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5.xml" ContentType="application/vnd.openxmlformats-officedocument.theme+xml"/>
  <Override PartName="/ppt/slideLayouts/slideLayout68.xml" ContentType="application/vnd.openxmlformats-officedocument.presentationml.slideLayout+xml"/>
  <Override PartName="/ppt/theme/theme1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3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4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4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4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4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4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4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46.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91808" r:id="rId1"/>
    <p:sldMasterId id="2147493887" r:id="rId2"/>
    <p:sldMasterId id="2147495527" r:id="rId3"/>
    <p:sldMasterId id="2147498106" r:id="rId4"/>
    <p:sldMasterId id="2147498254" r:id="rId5"/>
    <p:sldMasterId id="2147498363" r:id="rId6"/>
    <p:sldMasterId id="2147498687" r:id="rId7"/>
    <p:sldMasterId id="2147498920" r:id="rId8"/>
    <p:sldMasterId id="2147499872" r:id="rId9"/>
    <p:sldMasterId id="2147500540" r:id="rId10"/>
    <p:sldMasterId id="2147500570" r:id="rId11"/>
    <p:sldMasterId id="2147500572" r:id="rId12"/>
    <p:sldMasterId id="2147500654" r:id="rId13"/>
    <p:sldMasterId id="2147500916" r:id="rId14"/>
    <p:sldMasterId id="2147500922" r:id="rId15"/>
    <p:sldMasterId id="2147500948" r:id="rId16"/>
    <p:sldMasterId id="2147500950" r:id="rId17"/>
    <p:sldMasterId id="2147501307" r:id="rId18"/>
    <p:sldMasterId id="2147501353" r:id="rId19"/>
    <p:sldMasterId id="2147501355" r:id="rId20"/>
    <p:sldMasterId id="2147501357" r:id="rId21"/>
    <p:sldMasterId id="2147501401" r:id="rId22"/>
    <p:sldMasterId id="2147501406" r:id="rId23"/>
    <p:sldMasterId id="2147501412" r:id="rId24"/>
    <p:sldMasterId id="2147501417" r:id="rId25"/>
    <p:sldMasterId id="2147501886" r:id="rId26"/>
    <p:sldMasterId id="2147501888" r:id="rId27"/>
    <p:sldMasterId id="2147501890" r:id="rId28"/>
    <p:sldMasterId id="2147502121" r:id="rId29"/>
    <p:sldMasterId id="2147502127" r:id="rId30"/>
    <p:sldMasterId id="2147502134" r:id="rId31"/>
    <p:sldMasterId id="2147502140" r:id="rId32"/>
    <p:sldMasterId id="2147502146" r:id="rId33"/>
    <p:sldMasterId id="2147502153" r:id="rId34"/>
    <p:sldMasterId id="2147502397" r:id="rId35"/>
    <p:sldMasterId id="2147502887" r:id="rId36"/>
    <p:sldMasterId id="2147502891" r:id="rId37"/>
    <p:sldMasterId id="2147502894" r:id="rId38"/>
    <p:sldMasterId id="2147502897" r:id="rId39"/>
    <p:sldMasterId id="2147502912" r:id="rId40"/>
    <p:sldMasterId id="2147502928" r:id="rId41"/>
    <p:sldMasterId id="2147502933" r:id="rId42"/>
    <p:sldMasterId id="2147502968" r:id="rId43"/>
    <p:sldMasterId id="2147502974" r:id="rId44"/>
    <p:sldMasterId id="2147503007" r:id="rId45"/>
    <p:sldMasterId id="2147503792" r:id="rId46"/>
    <p:sldMasterId id="2147503801" r:id="rId47"/>
  </p:sldMasterIdLst>
  <p:notesMasterIdLst>
    <p:notesMasterId r:id="rId105"/>
  </p:notesMasterIdLst>
  <p:handoutMasterIdLst>
    <p:handoutMasterId r:id="rId106"/>
  </p:handoutMasterIdLst>
  <p:sldIdLst>
    <p:sldId id="1626" r:id="rId48"/>
    <p:sldId id="1592" r:id="rId49"/>
    <p:sldId id="1570" r:id="rId50"/>
    <p:sldId id="4540" r:id="rId51"/>
    <p:sldId id="4536" r:id="rId52"/>
    <p:sldId id="4533" r:id="rId53"/>
    <p:sldId id="4534" r:id="rId54"/>
    <p:sldId id="4537" r:id="rId55"/>
    <p:sldId id="4535" r:id="rId56"/>
    <p:sldId id="876" r:id="rId57"/>
    <p:sldId id="4538" r:id="rId58"/>
    <p:sldId id="1494" r:id="rId59"/>
    <p:sldId id="1495" r:id="rId60"/>
    <p:sldId id="1499" r:id="rId61"/>
    <p:sldId id="1500" r:id="rId62"/>
    <p:sldId id="1501" r:id="rId63"/>
    <p:sldId id="1593" r:id="rId64"/>
    <p:sldId id="1636" r:id="rId65"/>
    <p:sldId id="1573" r:id="rId66"/>
    <p:sldId id="1566" r:id="rId67"/>
    <p:sldId id="1478" r:id="rId68"/>
    <p:sldId id="1479" r:id="rId69"/>
    <p:sldId id="1625" r:id="rId70"/>
    <p:sldId id="4532" r:id="rId71"/>
    <p:sldId id="1366" r:id="rId72"/>
    <p:sldId id="1574" r:id="rId73"/>
    <p:sldId id="1484" r:id="rId74"/>
    <p:sldId id="4539" r:id="rId75"/>
    <p:sldId id="1575" r:id="rId76"/>
    <p:sldId id="1765" r:id="rId77"/>
    <p:sldId id="1766" r:id="rId78"/>
    <p:sldId id="1779" r:id="rId79"/>
    <p:sldId id="1802" r:id="rId80"/>
    <p:sldId id="1594" r:id="rId81"/>
    <p:sldId id="1601" r:id="rId82"/>
    <p:sldId id="1401" r:id="rId83"/>
    <p:sldId id="1489" r:id="rId84"/>
    <p:sldId id="1581" r:id="rId85"/>
    <p:sldId id="1582" r:id="rId86"/>
    <p:sldId id="1583" r:id="rId87"/>
    <p:sldId id="1600" r:id="rId88"/>
    <p:sldId id="1618" r:id="rId89"/>
    <p:sldId id="1619" r:id="rId90"/>
    <p:sldId id="1621" r:id="rId91"/>
    <p:sldId id="1622" r:id="rId92"/>
    <p:sldId id="1623" r:id="rId93"/>
    <p:sldId id="1624" r:id="rId94"/>
    <p:sldId id="1606" r:id="rId95"/>
    <p:sldId id="1822" r:id="rId96"/>
    <p:sldId id="4522" r:id="rId97"/>
    <p:sldId id="1804" r:id="rId98"/>
    <p:sldId id="1608" r:id="rId99"/>
    <p:sldId id="1609" r:id="rId100"/>
    <p:sldId id="1610" r:id="rId101"/>
    <p:sldId id="1611" r:id="rId102"/>
    <p:sldId id="1590" r:id="rId103"/>
    <p:sldId id="1627" r:id="rId104"/>
  </p:sldIdLst>
  <p:sldSz cx="12192000" cy="6858000"/>
  <p:notesSz cx="6797675" cy="9928225"/>
  <p:defaultTextStyle>
    <a:defPPr>
      <a:defRPr lang="en-GB"/>
    </a:defPPr>
    <a:lvl1pPr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b="1" kern="1200">
        <a:solidFill>
          <a:schemeClr val="tx1"/>
        </a:solidFill>
        <a:latin typeface="Arial" panose="020B0604020202020204" pitchFamily="34" charset="0"/>
        <a:ea typeface="+mn-ea"/>
        <a:cs typeface="+mn-cs"/>
      </a:defRPr>
    </a:lvl5pPr>
    <a:lvl6pPr marL="2286000" algn="l" defTabSz="914400" rtl="0" eaLnBrk="1" latinLnBrk="0" hangingPunct="1">
      <a:defRPr sz="3600" b="1" kern="1200">
        <a:solidFill>
          <a:schemeClr val="tx1"/>
        </a:solidFill>
        <a:latin typeface="Arial" panose="020B0604020202020204" pitchFamily="34" charset="0"/>
        <a:ea typeface="+mn-ea"/>
        <a:cs typeface="+mn-cs"/>
      </a:defRPr>
    </a:lvl6pPr>
    <a:lvl7pPr marL="2743200" algn="l" defTabSz="914400" rtl="0" eaLnBrk="1" latinLnBrk="0" hangingPunct="1">
      <a:defRPr sz="3600" b="1" kern="1200">
        <a:solidFill>
          <a:schemeClr val="tx1"/>
        </a:solidFill>
        <a:latin typeface="Arial" panose="020B0604020202020204" pitchFamily="34" charset="0"/>
        <a:ea typeface="+mn-ea"/>
        <a:cs typeface="+mn-cs"/>
      </a:defRPr>
    </a:lvl7pPr>
    <a:lvl8pPr marL="3200400" algn="l" defTabSz="914400" rtl="0" eaLnBrk="1" latinLnBrk="0" hangingPunct="1">
      <a:defRPr sz="3600" b="1" kern="1200">
        <a:solidFill>
          <a:schemeClr val="tx1"/>
        </a:solidFill>
        <a:latin typeface="Arial" panose="020B0604020202020204" pitchFamily="34" charset="0"/>
        <a:ea typeface="+mn-ea"/>
        <a:cs typeface="+mn-cs"/>
      </a:defRPr>
    </a:lvl8pPr>
    <a:lvl9pPr marL="3657600" algn="l" defTabSz="914400" rtl="0" eaLnBrk="1" latinLnBrk="0" hangingPunct="1">
      <a:defRPr sz="36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12">
          <p15:clr>
            <a:srgbClr val="A4A3A4"/>
          </p15:clr>
        </p15:guide>
        <p15:guide id="2" pos="2307">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FFFFCC"/>
    <a:srgbClr val="CCECFF"/>
    <a:srgbClr val="3399FF"/>
    <a:srgbClr val="3189CB"/>
    <a:srgbClr val="00458A"/>
    <a:srgbClr val="99CCFF"/>
    <a:srgbClr val="FF505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FDA50-7C06-47C1-BCFC-EE0151872F5C}" v="44" dt="2025-09-02T13:25:44.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87" autoAdjust="0"/>
    <p:restoredTop sz="94370" autoAdjust="0"/>
  </p:normalViewPr>
  <p:slideViewPr>
    <p:cSldViewPr snapToGrid="0">
      <p:cViewPr varScale="1">
        <p:scale>
          <a:sx n="109" d="100"/>
          <a:sy n="109" d="100"/>
        </p:scale>
        <p:origin x="138" y="342"/>
      </p:cViewPr>
      <p:guideLst>
        <p:guide orient="horz" pos="1412"/>
        <p:guide pos="2307"/>
      </p:guideLst>
    </p:cSldViewPr>
  </p:slideViewPr>
  <p:outlineViewPr>
    <p:cViewPr>
      <p:scale>
        <a:sx n="33" d="100"/>
        <a:sy n="33" d="100"/>
      </p:scale>
      <p:origin x="0" y="-11552"/>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75" d="100"/>
          <a:sy n="75" d="100"/>
        </p:scale>
        <p:origin x="2168" y="3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6.xml"/><Relationship Id="rId68" Type="http://schemas.openxmlformats.org/officeDocument/2006/relationships/slide" Target="slides/slide21.xml"/><Relationship Id="rId84" Type="http://schemas.openxmlformats.org/officeDocument/2006/relationships/slide" Target="slides/slide37.xml"/><Relationship Id="rId89" Type="http://schemas.openxmlformats.org/officeDocument/2006/relationships/slide" Target="slides/slide42.xml"/><Relationship Id="rId112" Type="http://schemas.openxmlformats.org/officeDocument/2006/relationships/customXml" Target="../customXml/item1.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6.xml"/><Relationship Id="rId58" Type="http://schemas.openxmlformats.org/officeDocument/2006/relationships/slide" Target="slides/slide11.xml"/><Relationship Id="rId74" Type="http://schemas.openxmlformats.org/officeDocument/2006/relationships/slide" Target="slides/slide27.xml"/><Relationship Id="rId79" Type="http://schemas.openxmlformats.org/officeDocument/2006/relationships/slide" Target="slides/slide32.xml"/><Relationship Id="rId102" Type="http://schemas.openxmlformats.org/officeDocument/2006/relationships/slide" Target="slides/slide55.xml"/><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113" Type="http://schemas.openxmlformats.org/officeDocument/2006/relationships/customXml" Target="../customXml/item2.xml"/><Relationship Id="rId80" Type="http://schemas.openxmlformats.org/officeDocument/2006/relationships/slide" Target="slides/slide33.xml"/><Relationship Id="rId85" Type="http://schemas.openxmlformats.org/officeDocument/2006/relationships/slide" Target="slides/slide3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viewProps" Target="viewProps.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2.xml"/><Relationship Id="rId57" Type="http://schemas.openxmlformats.org/officeDocument/2006/relationships/slide" Target="slides/slide10.xml"/><Relationship Id="rId106" Type="http://schemas.openxmlformats.org/officeDocument/2006/relationships/handoutMaster" Target="handoutMasters/handoutMaster1.xml"/><Relationship Id="rId114" Type="http://schemas.openxmlformats.org/officeDocument/2006/relationships/customXml" Target="../customXml/item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slide" Target="slides/slide39.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theme" Target="theme/theme1.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tableStyles" Target="tableStyles.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D:\Fig%208%20patient%20rate%20per%20MH%20contact%20figure%202012-2022%20UPDATED.xls"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2497042621332"/>
          <c:y val="3.1757560288438326E-2"/>
          <c:w val="0.86111704283740831"/>
          <c:h val="0.7607266151904023"/>
        </c:manualLayout>
      </c:layout>
      <c:lineChart>
        <c:grouping val="standard"/>
        <c:varyColors val="0"/>
        <c:ser>
          <c:idx val="0"/>
          <c:order val="0"/>
          <c:tx>
            <c:strRef>
              <c:f>Sheet1!$B$1</c:f>
              <c:strCache>
                <c:ptCount val="1"/>
                <c:pt idx="0">
                  <c:v>Overall</c:v>
                </c:pt>
              </c:strCache>
            </c:strRef>
          </c:tx>
          <c:spPr>
            <a:ln w="29785" cap="rnd">
              <a:solidFill>
                <a:srgbClr val="BD0000"/>
              </a:solidFill>
              <a:round/>
            </a:ln>
            <a:effectLst/>
          </c:spPr>
          <c:marker>
            <c:symbol val="circle"/>
            <c:size val="7"/>
            <c:spPr>
              <a:solidFill>
                <a:srgbClr val="BD0000"/>
              </a:solidFill>
              <a:ln w="9928">
                <a:solidFill>
                  <a:srgbClr val="BD0000"/>
                </a:solidFill>
              </a:ln>
              <a:effectLst/>
            </c:spPr>
          </c:marker>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Sheet1!$B$2:$B$13</c:f>
              <c:numCache>
                <c:formatCode>General</c:formatCode>
                <c:ptCount val="12"/>
                <c:pt idx="0">
                  <c:v>1.24</c:v>
                </c:pt>
                <c:pt idx="1">
                  <c:v>1.19</c:v>
                </c:pt>
                <c:pt idx="2">
                  <c:v>1.43</c:v>
                </c:pt>
                <c:pt idx="3">
                  <c:v>1.29</c:v>
                </c:pt>
                <c:pt idx="4">
                  <c:v>1.33</c:v>
                </c:pt>
                <c:pt idx="5">
                  <c:v>1.04</c:v>
                </c:pt>
                <c:pt idx="6">
                  <c:v>1.18</c:v>
                </c:pt>
                <c:pt idx="7">
                  <c:v>0.87</c:v>
                </c:pt>
                <c:pt idx="8">
                  <c:v>0.71</c:v>
                </c:pt>
                <c:pt idx="9">
                  <c:v>0.71</c:v>
                </c:pt>
                <c:pt idx="10">
                  <c:v>0.74</c:v>
                </c:pt>
                <c:pt idx="11">
                  <c:v>0.81</c:v>
                </c:pt>
              </c:numCache>
            </c:numRef>
          </c:val>
          <c:smooth val="0"/>
          <c:extLst>
            <c:ext xmlns:c16="http://schemas.microsoft.com/office/drawing/2014/chart" uri="{C3380CC4-5D6E-409C-BE32-E72D297353CC}">
              <c16:uniqueId val="{00000000-EB7C-4464-89BA-C5BF2A129326}"/>
            </c:ext>
          </c:extLst>
        </c:ser>
        <c:ser>
          <c:idx val="1"/>
          <c:order val="1"/>
          <c:tx>
            <c:strRef>
              <c:f>Sheet1!$C$1</c:f>
              <c:strCache>
                <c:ptCount val="1"/>
                <c:pt idx="0">
                  <c:v>Male</c:v>
                </c:pt>
              </c:strCache>
            </c:strRef>
          </c:tx>
          <c:spPr>
            <a:ln w="29785" cap="rnd">
              <a:solidFill>
                <a:srgbClr val="00B050"/>
              </a:solidFill>
              <a:round/>
            </a:ln>
            <a:effectLst/>
          </c:spPr>
          <c:marker>
            <c:symbol val="square"/>
            <c:size val="7"/>
            <c:spPr>
              <a:solidFill>
                <a:srgbClr val="00B050"/>
              </a:solidFill>
              <a:ln w="9928">
                <a:solidFill>
                  <a:srgbClr val="00B050"/>
                </a:solidFill>
              </a:ln>
              <a:effectLst/>
            </c:spPr>
          </c:marker>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Sheet1!$C$2:$C$13</c:f>
              <c:numCache>
                <c:formatCode>General</c:formatCode>
                <c:ptCount val="12"/>
                <c:pt idx="0">
                  <c:v>1.54</c:v>
                </c:pt>
                <c:pt idx="1">
                  <c:v>1.32</c:v>
                </c:pt>
                <c:pt idx="2">
                  <c:v>1.49</c:v>
                </c:pt>
                <c:pt idx="3">
                  <c:v>1.31</c:v>
                </c:pt>
                <c:pt idx="4">
                  <c:v>1.66</c:v>
                </c:pt>
                <c:pt idx="5">
                  <c:v>1.01</c:v>
                </c:pt>
                <c:pt idx="6">
                  <c:v>1.06</c:v>
                </c:pt>
                <c:pt idx="7">
                  <c:v>0.77</c:v>
                </c:pt>
                <c:pt idx="8">
                  <c:v>0.63</c:v>
                </c:pt>
                <c:pt idx="9">
                  <c:v>0.64</c:v>
                </c:pt>
                <c:pt idx="10">
                  <c:v>0.85</c:v>
                </c:pt>
                <c:pt idx="11">
                  <c:v>0.72</c:v>
                </c:pt>
              </c:numCache>
            </c:numRef>
          </c:val>
          <c:smooth val="0"/>
          <c:extLst>
            <c:ext xmlns:c16="http://schemas.microsoft.com/office/drawing/2014/chart" uri="{C3380CC4-5D6E-409C-BE32-E72D297353CC}">
              <c16:uniqueId val="{00000001-EB7C-4464-89BA-C5BF2A129326}"/>
            </c:ext>
          </c:extLst>
        </c:ser>
        <c:ser>
          <c:idx val="2"/>
          <c:order val="2"/>
          <c:tx>
            <c:strRef>
              <c:f>Sheet1!$D$1</c:f>
              <c:strCache>
                <c:ptCount val="1"/>
                <c:pt idx="0">
                  <c:v>Female</c:v>
                </c:pt>
              </c:strCache>
            </c:strRef>
          </c:tx>
          <c:spPr>
            <a:ln w="29785" cap="rnd">
              <a:solidFill>
                <a:srgbClr val="4BC5F4"/>
              </a:solidFill>
              <a:round/>
            </a:ln>
            <a:effectLst/>
          </c:spPr>
          <c:marker>
            <c:symbol val="triangle"/>
            <c:size val="7"/>
            <c:spPr>
              <a:solidFill>
                <a:srgbClr val="4BC5F4"/>
              </a:solidFill>
              <a:ln w="26477">
                <a:solidFill>
                  <a:srgbClr val="4BC5F4"/>
                </a:solidFill>
              </a:ln>
              <a:effectLst/>
            </c:spPr>
          </c:marker>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Sheet1!$D$2:$D$13</c:f>
              <c:numCache>
                <c:formatCode>General</c:formatCode>
                <c:ptCount val="12"/>
                <c:pt idx="0">
                  <c:v>0.86</c:v>
                </c:pt>
                <c:pt idx="1">
                  <c:v>1.02</c:v>
                </c:pt>
                <c:pt idx="2">
                  <c:v>1.33</c:v>
                </c:pt>
                <c:pt idx="3">
                  <c:v>1.25</c:v>
                </c:pt>
                <c:pt idx="4">
                  <c:v>0.87</c:v>
                </c:pt>
                <c:pt idx="5">
                  <c:v>1.04</c:v>
                </c:pt>
                <c:pt idx="6">
                  <c:v>1.37</c:v>
                </c:pt>
                <c:pt idx="7">
                  <c:v>1.03</c:v>
                </c:pt>
                <c:pt idx="8">
                  <c:v>0.85</c:v>
                </c:pt>
                <c:pt idx="9">
                  <c:v>0.82</c:v>
                </c:pt>
                <c:pt idx="10">
                  <c:v>0.55000000000000004</c:v>
                </c:pt>
                <c:pt idx="11">
                  <c:v>0.96</c:v>
                </c:pt>
              </c:numCache>
            </c:numRef>
          </c:val>
          <c:smooth val="0"/>
          <c:extLst>
            <c:ext xmlns:c16="http://schemas.microsoft.com/office/drawing/2014/chart" uri="{C3380CC4-5D6E-409C-BE32-E72D297353CC}">
              <c16:uniqueId val="{00000002-EB7C-4464-89BA-C5BF2A129326}"/>
            </c:ext>
          </c:extLst>
        </c:ser>
        <c:dLbls>
          <c:showLegendKey val="0"/>
          <c:showVal val="0"/>
          <c:showCatName val="0"/>
          <c:showSerName val="0"/>
          <c:showPercent val="0"/>
          <c:showBubbleSize val="0"/>
        </c:dLbls>
        <c:marker val="1"/>
        <c:smooth val="0"/>
        <c:axId val="246323871"/>
        <c:axId val="1"/>
      </c:lineChart>
      <c:catAx>
        <c:axId val="246323871"/>
        <c:scaling>
          <c:orientation val="minMax"/>
        </c:scaling>
        <c:delete val="0"/>
        <c:axPos val="b"/>
        <c:title>
          <c:tx>
            <c:rich>
              <a:bodyPr/>
              <a:lstStyle/>
              <a:p>
                <a:pPr>
                  <a:defRPr sz="1670" b="0" i="0" u="none" strike="noStrike" baseline="0">
                    <a:solidFill>
                      <a:srgbClr val="000000"/>
                    </a:solidFill>
                    <a:latin typeface="Calibri"/>
                    <a:ea typeface="Calibri"/>
                    <a:cs typeface="Calibri"/>
                  </a:defRPr>
                </a:pPr>
                <a:r>
                  <a:rPr lang="en-GB"/>
                  <a:t>Year of death</a:t>
                </a:r>
              </a:p>
            </c:rich>
          </c:tx>
          <c:overlay val="0"/>
          <c:spPr>
            <a:noFill/>
            <a:ln w="26512">
              <a:noFill/>
            </a:ln>
          </c:spPr>
        </c:title>
        <c:numFmt formatCode="General" sourceLinked="1"/>
        <c:majorTickMark val="out"/>
        <c:minorTickMark val="none"/>
        <c:tickLblPos val="nextTo"/>
        <c:spPr>
          <a:noFill/>
          <a:ln w="9928" cap="flat" cmpd="sng" algn="ctr">
            <a:solidFill>
              <a:schemeClr val="tx1">
                <a:lumMod val="15000"/>
                <a:lumOff val="85000"/>
              </a:schemeClr>
            </a:solidFill>
            <a:round/>
          </a:ln>
          <a:effectLst/>
        </c:spPr>
        <c:txPr>
          <a:bodyPr rot="-60000000" spcFirstLastPara="1" vertOverflow="ellipsis" vert="horz" wrap="square" anchor="ctr" anchorCtr="1"/>
          <a:lstStyle/>
          <a:p>
            <a:pPr>
              <a:defRPr sz="1670" b="0"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928" cap="flat" cmpd="sng" algn="ctr">
              <a:solidFill>
                <a:schemeClr val="bg1">
                  <a:lumMod val="95000"/>
                </a:schemeClr>
              </a:solidFill>
              <a:round/>
            </a:ln>
            <a:effectLst/>
          </c:spPr>
        </c:majorGridlines>
        <c:title>
          <c:tx>
            <c:rich>
              <a:bodyPr/>
              <a:lstStyle/>
              <a:p>
                <a:pPr>
                  <a:defRPr sz="1670" b="0" i="0" u="none" strike="noStrike" baseline="0">
                    <a:solidFill>
                      <a:srgbClr val="000000"/>
                    </a:solidFill>
                    <a:latin typeface="Calibri"/>
                    <a:ea typeface="Calibri"/>
                    <a:cs typeface="Calibri"/>
                  </a:defRPr>
                </a:pPr>
                <a:r>
                  <a:rPr lang="en-GB"/>
                  <a:t>In-patient rate per 100,000 bed days</a:t>
                </a:r>
              </a:p>
            </c:rich>
          </c:tx>
          <c:layout>
            <c:manualLayout>
              <c:xMode val="edge"/>
              <c:yMode val="edge"/>
              <c:x val="1.6939792424424106E-2"/>
              <c:y val="0.13537011935403626"/>
            </c:manualLayout>
          </c:layout>
          <c:overlay val="0"/>
          <c:spPr>
            <a:noFill/>
            <a:ln w="26512">
              <a:noFill/>
            </a:ln>
          </c:spPr>
        </c:title>
        <c:numFmt formatCode="General" sourceLinked="1"/>
        <c:majorTickMark val="out"/>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670" b="0" i="0" u="none" strike="noStrike" kern="1200" baseline="0">
                <a:solidFill>
                  <a:schemeClr val="tx1"/>
                </a:solidFill>
                <a:latin typeface="+mn-lt"/>
                <a:ea typeface="+mn-ea"/>
                <a:cs typeface="+mn-cs"/>
              </a:defRPr>
            </a:pPr>
            <a:endParaRPr lang="en-US"/>
          </a:p>
        </c:txPr>
        <c:crossAx val="246323871"/>
        <c:crosses val="autoZero"/>
        <c:crossBetween val="between"/>
      </c:valAx>
      <c:spPr>
        <a:noFill/>
        <a:ln w="26512">
          <a:noFill/>
        </a:ln>
      </c:spPr>
    </c:plotArea>
    <c:legend>
      <c:legendPos val="b"/>
      <c:layout>
        <c:manualLayout>
          <c:xMode val="edge"/>
          <c:yMode val="edge"/>
          <c:x val="0.60833926216075784"/>
          <c:y val="5.9370383344248316E-2"/>
          <c:w val="0.33906884101416257"/>
          <c:h val="5.2814491031947887E-2"/>
        </c:manualLayout>
      </c:layout>
      <c:overlay val="0"/>
      <c:spPr>
        <a:noFill/>
        <a:ln w="26512">
          <a:noFill/>
        </a:ln>
      </c:spPr>
      <c:txPr>
        <a:bodyPr rot="0" spcFirstLastPara="1" vertOverflow="ellipsis" vert="horz" wrap="square" anchor="ctr" anchorCtr="1"/>
        <a:lstStyle/>
        <a:p>
          <a:pPr>
            <a:defRPr sz="167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62688027152801"/>
          <c:y val="0.12325713240673007"/>
          <c:w val="0.82657925620476014"/>
          <c:h val="0.63682638380882717"/>
        </c:manualLayout>
      </c:layout>
      <c:lineChart>
        <c:grouping val="standard"/>
        <c:varyColors val="0"/>
        <c:ser>
          <c:idx val="0"/>
          <c:order val="0"/>
          <c:tx>
            <c:strRef>
              <c:f>Sheet1!$B$6</c:f>
              <c:strCache>
                <c:ptCount val="1"/>
                <c:pt idx="0">
                  <c:v>Overall</c:v>
                </c:pt>
              </c:strCache>
            </c:strRef>
          </c:tx>
          <c:marker>
            <c:symbol val="none"/>
          </c:marker>
          <c:dPt>
            <c:idx val="6"/>
            <c:bubble3D val="0"/>
            <c:spPr>
              <a:ln>
                <a:prstDash val="sysDot"/>
              </a:ln>
            </c:spPr>
            <c:extLst>
              <c:ext xmlns:c16="http://schemas.microsoft.com/office/drawing/2014/chart" uri="{C3380CC4-5D6E-409C-BE32-E72D297353CC}">
                <c16:uniqueId val="{00000001-97A2-42A8-A5B5-36ED836B7CD5}"/>
              </c:ext>
            </c:extLst>
          </c:dPt>
          <c:cat>
            <c:numRef>
              <c:f>Sheet1!$A$11:$A$17</c:f>
              <c:numCache>
                <c:formatCode>General</c:formatCode>
                <c:ptCount val="7"/>
                <c:pt idx="0">
                  <c:v>2016</c:v>
                </c:pt>
                <c:pt idx="1">
                  <c:v>2017</c:v>
                </c:pt>
                <c:pt idx="2">
                  <c:v>2018</c:v>
                </c:pt>
                <c:pt idx="3">
                  <c:v>2019</c:v>
                </c:pt>
                <c:pt idx="4">
                  <c:v>2020</c:v>
                </c:pt>
                <c:pt idx="5">
                  <c:v>2021</c:v>
                </c:pt>
                <c:pt idx="6">
                  <c:v>2022</c:v>
                </c:pt>
              </c:numCache>
            </c:numRef>
          </c:cat>
          <c:val>
            <c:numRef>
              <c:f>Sheet1!$B$11:$B$17</c:f>
              <c:numCache>
                <c:formatCode>0.0</c:formatCode>
                <c:ptCount val="7"/>
                <c:pt idx="0">
                  <c:v>51.665084988140748</c:v>
                </c:pt>
                <c:pt idx="1">
                  <c:v>49.399463193810988</c:v>
                </c:pt>
                <c:pt idx="2">
                  <c:v>52.942182273011795</c:v>
                </c:pt>
                <c:pt idx="3">
                  <c:v>47.524212926427502</c:v>
                </c:pt>
                <c:pt idx="4">
                  <c:v>46.348595297389316</c:v>
                </c:pt>
                <c:pt idx="5">
                  <c:v>42.216345408602606</c:v>
                </c:pt>
                <c:pt idx="6">
                  <c:v>38.242700774357573</c:v>
                </c:pt>
              </c:numCache>
            </c:numRef>
          </c:val>
          <c:smooth val="0"/>
          <c:extLst>
            <c:ext xmlns:c16="http://schemas.microsoft.com/office/drawing/2014/chart" uri="{C3380CC4-5D6E-409C-BE32-E72D297353CC}">
              <c16:uniqueId val="{00000002-97A2-42A8-A5B5-36ED836B7CD5}"/>
            </c:ext>
          </c:extLst>
        </c:ser>
        <c:dLbls>
          <c:showLegendKey val="0"/>
          <c:showVal val="0"/>
          <c:showCatName val="0"/>
          <c:showSerName val="0"/>
          <c:showPercent val="0"/>
          <c:showBubbleSize val="0"/>
        </c:dLbls>
        <c:smooth val="0"/>
        <c:axId val="1085993743"/>
        <c:axId val="1"/>
      </c:lineChart>
      <c:catAx>
        <c:axId val="1085993743"/>
        <c:scaling>
          <c:orientation val="minMax"/>
        </c:scaling>
        <c:delete val="0"/>
        <c:axPos val="b"/>
        <c:title>
          <c:tx>
            <c:rich>
              <a:bodyPr/>
              <a:lstStyle/>
              <a:p>
                <a:pPr>
                  <a:defRPr sz="2000" b="0" i="0" u="none" strike="noStrike" baseline="0">
                    <a:solidFill>
                      <a:srgbClr val="000000"/>
                    </a:solidFill>
                    <a:latin typeface="Calibri"/>
                    <a:ea typeface="Calibri"/>
                    <a:cs typeface="Calibri"/>
                  </a:defRPr>
                </a:pPr>
                <a:r>
                  <a:rPr lang="en-GB" sz="2000" b="0" dirty="0"/>
                  <a:t>Year</a:t>
                </a:r>
              </a:p>
            </c:rich>
          </c:tx>
          <c:layout>
            <c:manualLayout>
              <c:xMode val="edge"/>
              <c:yMode val="edge"/>
              <c:x val="0.52756328740378899"/>
              <c:y val="0.90160225148337803"/>
            </c:manualLayout>
          </c:layout>
          <c:overlay val="0"/>
          <c:spPr>
            <a:noFill/>
            <a:ln w="25400">
              <a:noFill/>
            </a:ln>
          </c:spPr>
        </c:title>
        <c:numFmt formatCode="General" sourceLinked="1"/>
        <c:majorTickMark val="out"/>
        <c:minorTickMark val="none"/>
        <c:tickLblPos val="nextTo"/>
        <c:spPr>
          <a:ln w="25400">
            <a:solidFill>
              <a:schemeClr val="tx1">
                <a:lumMod val="50000"/>
                <a:lumOff val="50000"/>
              </a:schemeClr>
            </a:solidFill>
            <a:prstDash val="solid"/>
          </a:ln>
        </c:spPr>
        <c:txPr>
          <a:bodyPr rot="0" vert="horz"/>
          <a:lstStyle/>
          <a:p>
            <a:pPr>
              <a:defRPr sz="1800" b="0" i="0" u="none" strike="noStrike" baseline="0">
                <a:solidFill>
                  <a:srgbClr val="000000"/>
                </a:solidFill>
                <a:latin typeface="Calibri"/>
                <a:ea typeface="Calibri"/>
                <a:cs typeface="Calibri"/>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title>
          <c:tx>
            <c:rich>
              <a:bodyPr/>
              <a:lstStyle/>
              <a:p>
                <a:pPr>
                  <a:defRPr sz="2000" b="0" i="0" u="none" strike="noStrike" baseline="0">
                    <a:solidFill>
                      <a:srgbClr val="000000"/>
                    </a:solidFill>
                    <a:latin typeface="Calibri"/>
                    <a:ea typeface="Calibri"/>
                    <a:cs typeface="Calibri"/>
                  </a:defRPr>
                </a:pPr>
                <a:r>
                  <a:rPr lang="en-GB" sz="2000" b="0" dirty="0"/>
                  <a:t>Rate per 100,000 MH service users</a:t>
                </a:r>
              </a:p>
            </c:rich>
          </c:tx>
          <c:layout>
            <c:manualLayout>
              <c:xMode val="edge"/>
              <c:yMode val="edge"/>
              <c:x val="1.2126805074568843E-2"/>
              <c:y val="6.0956067625782331E-2"/>
            </c:manualLayout>
          </c:layout>
          <c:overlay val="0"/>
          <c:spPr>
            <a:noFill/>
            <a:ln w="25400">
              <a:noFill/>
            </a:ln>
          </c:spPr>
        </c:title>
        <c:numFmt formatCode="0" sourceLinked="0"/>
        <c:majorTickMark val="out"/>
        <c:minorTickMark val="none"/>
        <c:tickLblPos val="nextTo"/>
        <c:spPr>
          <a:ln w="25400">
            <a:solidFill>
              <a:schemeClr val="tx1">
                <a:lumMod val="50000"/>
                <a:lumOff val="50000"/>
              </a:schemeClr>
            </a:solidFill>
            <a:prstDash val="solid"/>
          </a:ln>
        </c:spPr>
        <c:txPr>
          <a:bodyPr rot="0" vert="horz"/>
          <a:lstStyle/>
          <a:p>
            <a:pPr>
              <a:defRPr sz="1800" b="0" i="0" u="none" strike="noStrike" baseline="0">
                <a:solidFill>
                  <a:srgbClr val="000000"/>
                </a:solidFill>
                <a:latin typeface="Calibri"/>
                <a:ea typeface="Calibri"/>
                <a:cs typeface="Calibri"/>
              </a:defRPr>
            </a:pPr>
            <a:endParaRPr lang="en-US"/>
          </a:p>
        </c:txPr>
        <c:crossAx val="1085993743"/>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36000103482196"/>
          <c:y val="6.8808488811041693E-2"/>
          <c:w val="0.58169791940030491"/>
          <c:h val="0.87696666595753214"/>
        </c:manualLayout>
      </c:layout>
      <c:doughnutChart>
        <c:varyColors val="1"/>
        <c:ser>
          <c:idx val="0"/>
          <c:order val="0"/>
          <c:tx>
            <c:strRef>
              <c:f>Sheet1!$B$1</c:f>
              <c:strCache>
                <c:ptCount val="1"/>
                <c:pt idx="0">
                  <c:v>Risk</c:v>
                </c:pt>
              </c:strCache>
            </c:strRef>
          </c:tx>
          <c:dPt>
            <c:idx val="0"/>
            <c:bubble3D val="0"/>
            <c:spPr>
              <a:solidFill>
                <a:schemeClr val="accent1"/>
              </a:solidFill>
              <a:ln w="19018">
                <a:solidFill>
                  <a:schemeClr val="lt1"/>
                </a:solidFill>
              </a:ln>
              <a:effectLst/>
            </c:spPr>
            <c:extLst>
              <c:ext xmlns:c16="http://schemas.microsoft.com/office/drawing/2014/chart" uri="{C3380CC4-5D6E-409C-BE32-E72D297353CC}">
                <c16:uniqueId val="{00000000-29BB-4437-BCEC-9702D610225D}"/>
              </c:ext>
            </c:extLst>
          </c:dPt>
          <c:dPt>
            <c:idx val="1"/>
            <c:bubble3D val="0"/>
            <c:spPr>
              <a:solidFill>
                <a:schemeClr val="accent2"/>
              </a:solidFill>
              <a:ln w="19018">
                <a:solidFill>
                  <a:schemeClr val="lt1"/>
                </a:solidFill>
              </a:ln>
              <a:effectLst/>
            </c:spPr>
            <c:extLst>
              <c:ext xmlns:c16="http://schemas.microsoft.com/office/drawing/2014/chart" uri="{C3380CC4-5D6E-409C-BE32-E72D297353CC}">
                <c16:uniqueId val="{00000001-29BB-4437-BCEC-9702D610225D}"/>
              </c:ext>
            </c:extLst>
          </c:dPt>
          <c:dPt>
            <c:idx val="2"/>
            <c:bubble3D val="0"/>
            <c:spPr>
              <a:solidFill>
                <a:schemeClr val="accent3"/>
              </a:solidFill>
              <a:ln w="19018">
                <a:solidFill>
                  <a:schemeClr val="lt1"/>
                </a:solidFill>
              </a:ln>
              <a:effectLst/>
            </c:spPr>
            <c:extLst>
              <c:ext xmlns:c16="http://schemas.microsoft.com/office/drawing/2014/chart" uri="{C3380CC4-5D6E-409C-BE32-E72D297353CC}">
                <c16:uniqueId val="{00000002-29BB-4437-BCEC-9702D610225D}"/>
              </c:ext>
            </c:extLst>
          </c:dPt>
          <c:dPt>
            <c:idx val="3"/>
            <c:bubble3D val="0"/>
            <c:spPr>
              <a:solidFill>
                <a:schemeClr val="accent4"/>
              </a:solidFill>
              <a:ln w="19018">
                <a:solidFill>
                  <a:schemeClr val="lt1"/>
                </a:solidFill>
              </a:ln>
              <a:effectLst/>
            </c:spPr>
            <c:extLst>
              <c:ext xmlns:c16="http://schemas.microsoft.com/office/drawing/2014/chart" uri="{C3380CC4-5D6E-409C-BE32-E72D297353CC}">
                <c16:uniqueId val="{00000003-29BB-4437-BCEC-9702D610225D}"/>
              </c:ext>
            </c:extLst>
          </c:dPt>
          <c:dLbls>
            <c:dLbl>
              <c:idx val="0"/>
              <c:layout>
                <c:manualLayout>
                  <c:x val="-6.4715569974249001E-2"/>
                  <c:y val="-2.626751857341077E-2"/>
                </c:manualLayout>
              </c:layout>
              <c:tx>
                <c:rich>
                  <a:bodyPr rot="0" spcFirstLastPara="1" vertOverflow="ellipsis" vert="horz" wrap="square" lIns="38100" tIns="19050" rIns="38100" bIns="19050" anchor="ctr" anchorCtr="1">
                    <a:spAutoFit/>
                  </a:bodyPr>
                  <a:lstStyle/>
                  <a:p>
                    <a:pPr>
                      <a:defRPr sz="1195" b="1" i="0" u="none" strike="noStrike" kern="1200" baseline="0">
                        <a:solidFill>
                          <a:schemeClr val="bg2"/>
                        </a:solidFill>
                        <a:latin typeface="Montserrat" panose="00000500000000000000" pitchFamily="2" charset="0"/>
                        <a:ea typeface="+mn-ea"/>
                        <a:cs typeface="+mn-cs"/>
                      </a:defRPr>
                    </a:pPr>
                    <a:r>
                      <a:rPr lang="en-US"/>
                      <a:t>[]</a:t>
                    </a:r>
                    <a:r>
                      <a:rPr lang="en-US" baseline="0" dirty="0"/>
                      <a:t> 88%</a:t>
                    </a:r>
                  </a:p>
                </c:rich>
              </c:tx>
              <c:spPr>
                <a:noFill/>
                <a:ln>
                  <a:noFill/>
                </a:ln>
                <a:effectLst/>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9BB-4437-BCEC-9702D610225D}"/>
                </c:ext>
              </c:extLst>
            </c:dLbl>
            <c:dLbl>
              <c:idx val="1"/>
              <c:layout>
                <c:manualLayout>
                  <c:x val="-3.4846845370749419E-2"/>
                  <c:y val="-6.0040042453510349E-2"/>
                </c:manualLayout>
              </c:layout>
              <c:tx>
                <c:rich>
                  <a:bodyPr rot="0" spcFirstLastPara="1" vertOverflow="ellipsis" vert="horz" wrap="square" lIns="38100" tIns="19050" rIns="38100" bIns="19050" anchor="ctr" anchorCtr="1">
                    <a:noAutofit/>
                  </a:bodyPr>
                  <a:lstStyle/>
                  <a:p>
                    <a:pPr>
                      <a:defRPr sz="1098" b="1" i="0" u="none" strike="noStrike" kern="1200" baseline="0">
                        <a:solidFill>
                          <a:schemeClr val="bg2"/>
                        </a:solidFill>
                        <a:latin typeface="Montserrat" panose="00000500000000000000" pitchFamily="2" charset="0"/>
                        <a:ea typeface="+mn-ea"/>
                        <a:cs typeface="+mn-cs"/>
                      </a:defRPr>
                    </a:pPr>
                    <a:r>
                      <a:rPr lang="en-US" sz="1098"/>
                      <a:t>[]</a:t>
                    </a:r>
                    <a:r>
                      <a:rPr lang="en-US" sz="1098" baseline="0" dirty="0"/>
                      <a:t> 9%</a:t>
                    </a:r>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29BB-4437-BCEC-9702D610225D}"/>
                </c:ext>
              </c:extLst>
            </c:dLbl>
            <c:dLbl>
              <c:idx val="2"/>
              <c:layout>
                <c:manualLayout>
                  <c:x val="2.4890603836248706E-3"/>
                  <c:y val="-0.20861373687805962"/>
                </c:manualLayout>
              </c:layout>
              <c:tx>
                <c:rich>
                  <a:bodyPr/>
                  <a:lstStyle/>
                  <a:p>
                    <a:r>
                      <a:rPr lang="en-US"/>
                      <a:t>[]</a:t>
                    </a:r>
                    <a:r>
                      <a:rPr lang="en-US" baseline="0" dirty="0"/>
                      <a:t>, 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9BB-4437-BCEC-9702D610225D}"/>
                </c:ext>
              </c:extLst>
            </c:dLbl>
            <c:spPr>
              <a:noFill/>
              <a:ln>
                <a:noFill/>
              </a:ln>
              <a:effectLst/>
            </c:spPr>
            <c:txPr>
              <a:bodyPr rot="0" spcFirstLastPara="1" vertOverflow="ellipsis" vert="horz" wrap="square" lIns="38100" tIns="19050" rIns="38100" bIns="19050" anchor="ctr" anchorCtr="1">
                <a:spAutoFit/>
              </a:bodyPr>
              <a:lstStyle/>
              <a:p>
                <a:pPr>
                  <a:defRPr sz="1195" b="1" i="0" u="none" strike="noStrike" kern="1200" baseline="0">
                    <a:solidFill>
                      <a:schemeClr val="tx1">
                        <a:lumMod val="75000"/>
                        <a:lumOff val="25000"/>
                      </a:schemeClr>
                    </a:solidFill>
                    <a:latin typeface="Montserrat" panose="00000500000000000000" pitchFamily="2"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3"/>
                <c:pt idx="0">
                  <c:v>Low/none</c:v>
                </c:pt>
                <c:pt idx="1">
                  <c:v>Medium</c:v>
                </c:pt>
                <c:pt idx="2">
                  <c:v>High</c:v>
                </c:pt>
              </c:strCache>
            </c:strRef>
          </c:cat>
          <c:val>
            <c:numRef>
              <c:f>Sheet1!$B$2:$B$5</c:f>
              <c:numCache>
                <c:formatCode>General</c:formatCode>
                <c:ptCount val="4"/>
                <c:pt idx="0">
                  <c:v>88</c:v>
                </c:pt>
                <c:pt idx="1">
                  <c:v>9</c:v>
                </c:pt>
                <c:pt idx="2">
                  <c:v>3</c:v>
                </c:pt>
              </c:numCache>
            </c:numRef>
          </c:val>
          <c:extLst>
            <c:ext xmlns:c16="http://schemas.microsoft.com/office/drawing/2014/chart" uri="{C3380CC4-5D6E-409C-BE32-E72D297353CC}">
              <c16:uniqueId val="{00000004-29BB-4437-BCEC-9702D610225D}"/>
            </c:ext>
          </c:extLst>
        </c:ser>
        <c:dLbls>
          <c:showLegendKey val="0"/>
          <c:showVal val="0"/>
          <c:showCatName val="0"/>
          <c:showSerName val="0"/>
          <c:showPercent val="0"/>
          <c:showBubbleSize val="0"/>
          <c:showLeaderLines val="0"/>
        </c:dLbls>
        <c:firstSliceAng val="0"/>
        <c:holeSize val="20"/>
      </c:doughnutChart>
      <c:spPr>
        <a:noFill/>
        <a:ln w="25358">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594429561257049"/>
          <c:y val="6.3598124103240505E-2"/>
          <c:w val="0.56371925985927585"/>
          <c:h val="0.84986207336704067"/>
        </c:manualLayout>
      </c:layout>
      <c:doughnutChart>
        <c:varyColors val="1"/>
        <c:ser>
          <c:idx val="0"/>
          <c:order val="0"/>
          <c:tx>
            <c:strRef>
              <c:f>Sheet1!$B$1</c:f>
              <c:strCache>
                <c:ptCount val="1"/>
                <c:pt idx="0">
                  <c:v>Risk</c:v>
                </c:pt>
              </c:strCache>
            </c:strRef>
          </c:tx>
          <c:dPt>
            <c:idx val="0"/>
            <c:bubble3D val="0"/>
            <c:spPr>
              <a:solidFill>
                <a:schemeClr val="accent1"/>
              </a:solidFill>
              <a:ln w="19026">
                <a:solidFill>
                  <a:schemeClr val="lt1"/>
                </a:solidFill>
              </a:ln>
              <a:effectLst/>
            </c:spPr>
            <c:extLst>
              <c:ext xmlns:c16="http://schemas.microsoft.com/office/drawing/2014/chart" uri="{C3380CC4-5D6E-409C-BE32-E72D297353CC}">
                <c16:uniqueId val="{00000000-61A7-44CE-A109-4E8E22C69870}"/>
              </c:ext>
            </c:extLst>
          </c:dPt>
          <c:dPt>
            <c:idx val="1"/>
            <c:bubble3D val="0"/>
            <c:spPr>
              <a:solidFill>
                <a:schemeClr val="accent2"/>
              </a:solidFill>
              <a:ln w="19026">
                <a:solidFill>
                  <a:schemeClr val="lt1"/>
                </a:solidFill>
              </a:ln>
              <a:effectLst/>
            </c:spPr>
            <c:extLst>
              <c:ext xmlns:c16="http://schemas.microsoft.com/office/drawing/2014/chart" uri="{C3380CC4-5D6E-409C-BE32-E72D297353CC}">
                <c16:uniqueId val="{00000001-61A7-44CE-A109-4E8E22C69870}"/>
              </c:ext>
            </c:extLst>
          </c:dPt>
          <c:dPt>
            <c:idx val="2"/>
            <c:bubble3D val="0"/>
            <c:spPr>
              <a:solidFill>
                <a:schemeClr val="accent3"/>
              </a:solidFill>
              <a:ln w="19026">
                <a:solidFill>
                  <a:schemeClr val="lt1"/>
                </a:solidFill>
              </a:ln>
              <a:effectLst/>
            </c:spPr>
            <c:extLst>
              <c:ext xmlns:c16="http://schemas.microsoft.com/office/drawing/2014/chart" uri="{C3380CC4-5D6E-409C-BE32-E72D297353CC}">
                <c16:uniqueId val="{00000002-61A7-44CE-A109-4E8E22C69870}"/>
              </c:ext>
            </c:extLst>
          </c:dPt>
          <c:dPt>
            <c:idx val="3"/>
            <c:bubble3D val="0"/>
            <c:spPr>
              <a:solidFill>
                <a:schemeClr val="accent4"/>
              </a:solidFill>
              <a:ln w="19026">
                <a:solidFill>
                  <a:schemeClr val="lt1"/>
                </a:solidFill>
              </a:ln>
              <a:effectLst/>
            </c:spPr>
            <c:extLst>
              <c:ext xmlns:c16="http://schemas.microsoft.com/office/drawing/2014/chart" uri="{C3380CC4-5D6E-409C-BE32-E72D297353CC}">
                <c16:uniqueId val="{00000003-61A7-44CE-A109-4E8E22C69870}"/>
              </c:ext>
            </c:extLst>
          </c:dPt>
          <c:dLbls>
            <c:dLbl>
              <c:idx val="0"/>
              <c:layout>
                <c:manualLayout>
                  <c:x val="-7.716087189237382E-2"/>
                  <c:y val="-3.3772523880099561E-2"/>
                </c:manualLayout>
              </c:layout>
              <c:tx>
                <c:rich>
                  <a:bodyPr/>
                  <a:lstStyle/>
                  <a:p>
                    <a:r>
                      <a:rPr lang="en-US"/>
                      <a:t>[]</a:t>
                    </a:r>
                    <a:r>
                      <a:rPr lang="en-US" baseline="0" dirty="0"/>
                      <a:t> </a:t>
                    </a:r>
                    <a:r>
                      <a:rPr lang="en-US" baseline="0"/>
                      <a:t>[]</a:t>
                    </a:r>
                    <a:r>
                      <a:rPr lang="en-US" baseline="0" dirty="0"/>
                      <a:t>%</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1A7-44CE-A109-4E8E22C69870}"/>
                </c:ext>
              </c:extLst>
            </c:dLbl>
            <c:dLbl>
              <c:idx val="1"/>
              <c:layout>
                <c:manualLayout>
                  <c:x val="-1.4934362301749861E-2"/>
                  <c:y val="-3.7525026533444302E-3"/>
                </c:manualLayout>
              </c:layout>
              <c:tx>
                <c:rich>
                  <a:bodyPr/>
                  <a:lstStyle/>
                  <a:p>
                    <a:r>
                      <a:rPr lang="en-US"/>
                      <a:t>[]</a:t>
                    </a:r>
                    <a:r>
                      <a:rPr lang="en-US" baseline="0" dirty="0"/>
                      <a:t> </a:t>
                    </a:r>
                    <a:r>
                      <a:rPr lang="en-US" baseline="0"/>
                      <a:t>[]</a:t>
                    </a:r>
                    <a:r>
                      <a:rPr lang="en-US" baseline="0" dirty="0"/>
                      <a:t>%</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1A7-44CE-A109-4E8E22C69870}"/>
                </c:ext>
              </c:extLst>
            </c:dLbl>
            <c:dLbl>
              <c:idx val="2"/>
              <c:layout>
                <c:manualLayout>
                  <c:x val="9.9562415344998465E-3"/>
                  <c:y val="-0.24348364617977503"/>
                </c:manualLayout>
              </c:layout>
              <c:tx>
                <c:rich>
                  <a:bodyPr rot="0" spcFirstLastPara="1" vertOverflow="ellipsis" vert="horz" wrap="square" lIns="38100" tIns="19050" rIns="38100" bIns="19050" anchor="ctr" anchorCtr="1">
                    <a:spAutoFit/>
                  </a:bodyPr>
                  <a:lstStyle/>
                  <a:p>
                    <a:pPr>
                      <a:defRPr sz="1196" b="1" i="0" u="none" strike="noStrike" kern="1200" baseline="0">
                        <a:solidFill>
                          <a:schemeClr val="tx1"/>
                        </a:solidFill>
                        <a:latin typeface="Montserrat" panose="00000500000000000000" pitchFamily="2" charset="0"/>
                        <a:ea typeface="+mn-ea"/>
                        <a:cs typeface="+mn-cs"/>
                      </a:defRPr>
                    </a:pPr>
                    <a:r>
                      <a:rPr lang="en-US">
                        <a:solidFill>
                          <a:schemeClr val="tx1"/>
                        </a:solidFill>
                      </a:rPr>
                      <a:t>[]</a:t>
                    </a:r>
                    <a:r>
                      <a:rPr lang="en-US" baseline="0" dirty="0">
                        <a:solidFill>
                          <a:schemeClr val="tx1"/>
                        </a:solidFill>
                      </a:rPr>
                      <a:t>, 4%</a:t>
                    </a:r>
                  </a:p>
                </c:rich>
              </c:tx>
              <c:spPr>
                <a:noFill/>
                <a:ln>
                  <a:noFill/>
                </a:ln>
                <a:effectLst/>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1A7-44CE-A109-4E8E22C69870}"/>
                </c:ext>
              </c:extLst>
            </c:dLbl>
            <c:spPr>
              <a:noFill/>
              <a:ln>
                <a:noFill/>
              </a:ln>
              <a:effectLst/>
            </c:spPr>
            <c:txPr>
              <a:bodyPr rot="0" spcFirstLastPara="1" vertOverflow="ellipsis" vert="horz" wrap="square" lIns="38100" tIns="19050" rIns="38100" bIns="19050" anchor="ctr" anchorCtr="1">
                <a:spAutoFit/>
              </a:bodyPr>
              <a:lstStyle/>
              <a:p>
                <a:pPr>
                  <a:defRPr sz="1196" b="1" i="0" u="none" strike="noStrike" kern="1200" baseline="0">
                    <a:solidFill>
                      <a:schemeClr val="bg2"/>
                    </a:solidFill>
                    <a:latin typeface="Montserrat" panose="00000500000000000000" pitchFamily="2"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3"/>
                <c:pt idx="0">
                  <c:v>Low/none</c:v>
                </c:pt>
                <c:pt idx="1">
                  <c:v>Medium</c:v>
                </c:pt>
                <c:pt idx="2">
                  <c:v>High</c:v>
                </c:pt>
              </c:strCache>
            </c:strRef>
          </c:cat>
          <c:val>
            <c:numRef>
              <c:f>Sheet1!$B$2:$B$5</c:f>
              <c:numCache>
                <c:formatCode>General</c:formatCode>
                <c:ptCount val="4"/>
                <c:pt idx="0">
                  <c:v>80</c:v>
                </c:pt>
                <c:pt idx="1">
                  <c:v>16</c:v>
                </c:pt>
                <c:pt idx="2">
                  <c:v>3</c:v>
                </c:pt>
              </c:numCache>
            </c:numRef>
          </c:val>
          <c:extLst>
            <c:ext xmlns:c16="http://schemas.microsoft.com/office/drawing/2014/chart" uri="{C3380CC4-5D6E-409C-BE32-E72D297353CC}">
              <c16:uniqueId val="{00000004-61A7-44CE-A109-4E8E22C69870}"/>
            </c:ext>
          </c:extLst>
        </c:ser>
        <c:dLbls>
          <c:showLegendKey val="0"/>
          <c:showVal val="0"/>
          <c:showCatName val="0"/>
          <c:showSerName val="0"/>
          <c:showPercent val="0"/>
          <c:showBubbleSize val="0"/>
          <c:showLeaderLines val="0"/>
        </c:dLbls>
        <c:firstSliceAng val="0"/>
        <c:holeSize val="20"/>
      </c:doughnutChart>
      <c:spPr>
        <a:noFill/>
        <a:ln w="25369">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73F9CF6-B5B1-A3A6-508C-146E4DDD759A}"/>
              </a:ext>
            </a:extLst>
          </p:cNvPr>
          <p:cNvSpPr>
            <a:spLocks noGrp="1" noChangeArrowheads="1"/>
          </p:cNvSpPr>
          <p:nvPr>
            <p:ph type="hdr" sz="quarter"/>
          </p:nvPr>
        </p:nvSpPr>
        <p:spPr bwMode="auto">
          <a:xfrm>
            <a:off x="3171825" y="422275"/>
            <a:ext cx="3248025" cy="496888"/>
          </a:xfrm>
          <a:prstGeom prst="rect">
            <a:avLst/>
          </a:prstGeom>
          <a:noFill/>
          <a:ln>
            <a:noFill/>
          </a:ln>
          <a:effectLst/>
        </p:spPr>
        <p:txBody>
          <a:bodyPr vert="horz" wrap="square" lIns="90965" tIns="45482" rIns="90965" bIns="45482" numCol="1" anchor="t" anchorCtr="0" compatLnSpc="1">
            <a:prstTxWarp prst="textNoShape">
              <a:avLst/>
            </a:prstTxWarp>
          </a:bodyPr>
          <a:lstStyle>
            <a:lvl1pPr defTabSz="909638" eaLnBrk="1" hangingPunct="1">
              <a:defRPr sz="1400" b="0">
                <a:solidFill>
                  <a:srgbClr val="1D0E82"/>
                </a:solidFill>
                <a:latin typeface="Arial" charset="0"/>
              </a:defRPr>
            </a:lvl1pPr>
          </a:lstStyle>
          <a:p>
            <a:pPr>
              <a:defRPr/>
            </a:pPr>
            <a:endParaRPr lang="en-GB"/>
          </a:p>
        </p:txBody>
      </p:sp>
      <p:sp>
        <p:nvSpPr>
          <p:cNvPr id="11268" name="Rectangle 4">
            <a:extLst>
              <a:ext uri="{FF2B5EF4-FFF2-40B4-BE49-F238E27FC236}">
                <a16:creationId xmlns:a16="http://schemas.microsoft.com/office/drawing/2014/main" id="{6EE40E37-8871-E016-251B-48A72F1C6AE8}"/>
              </a:ext>
            </a:extLst>
          </p:cNvPr>
          <p:cNvSpPr>
            <a:spLocks noGrp="1" noChangeArrowheads="1"/>
          </p:cNvSpPr>
          <p:nvPr>
            <p:ph type="ftr" sz="quarter" idx="2"/>
          </p:nvPr>
        </p:nvSpPr>
        <p:spPr bwMode="auto">
          <a:xfrm>
            <a:off x="0" y="9432925"/>
            <a:ext cx="2946400"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defTabSz="909638" eaLnBrk="1" hangingPunct="1">
              <a:defRPr sz="1200" b="0">
                <a:solidFill>
                  <a:srgbClr val="1D0E82"/>
                </a:solidFill>
                <a:latin typeface="Times New Roman" pitchFamily="18" charset="0"/>
              </a:defRPr>
            </a:lvl1pPr>
          </a:lstStyle>
          <a:p>
            <a:pPr>
              <a:defRPr/>
            </a:pPr>
            <a:endParaRPr lang="en-US"/>
          </a:p>
        </p:txBody>
      </p:sp>
      <p:sp>
        <p:nvSpPr>
          <p:cNvPr id="11269" name="Rectangle 5">
            <a:extLst>
              <a:ext uri="{FF2B5EF4-FFF2-40B4-BE49-F238E27FC236}">
                <a16:creationId xmlns:a16="http://schemas.microsoft.com/office/drawing/2014/main" id="{5EAF5E16-FBFE-DD07-602F-F6148C0D3D2F}"/>
              </a:ext>
            </a:extLst>
          </p:cNvPr>
          <p:cNvSpPr>
            <a:spLocks noGrp="1" noChangeArrowheads="1"/>
          </p:cNvSpPr>
          <p:nvPr>
            <p:ph type="sldNum" sz="quarter" idx="3"/>
          </p:nvPr>
        </p:nvSpPr>
        <p:spPr bwMode="auto">
          <a:xfrm>
            <a:off x="3852863" y="9432925"/>
            <a:ext cx="2944812"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algn="r" defTabSz="909638" eaLnBrk="1" fontAlgn="b" hangingPunct="1">
              <a:defRPr sz="1100" b="0">
                <a:solidFill>
                  <a:srgbClr val="1D0E82"/>
                </a:solidFill>
              </a:defRPr>
            </a:lvl1pPr>
          </a:lstStyle>
          <a:p>
            <a:pPr>
              <a:defRPr/>
            </a:pPr>
            <a:fld id="{B35F941B-8113-45A6-94E8-29B20B5D6E2E}" type="slidenum">
              <a:rPr lang="en-GB" altLang="en-US"/>
              <a:pPr>
                <a:defRPr/>
              </a:pPr>
              <a:t>‹#›</a:t>
            </a:fld>
            <a:endParaRPr lang="en-GB" altLang="en-US"/>
          </a:p>
        </p:txBody>
      </p:sp>
      <p:pic>
        <p:nvPicPr>
          <p:cNvPr id="165893" name="Picture 17">
            <a:extLst>
              <a:ext uri="{FF2B5EF4-FFF2-40B4-BE49-F238E27FC236}">
                <a16:creationId xmlns:a16="http://schemas.microsoft.com/office/drawing/2014/main" id="{0341EA53-AA6D-477C-1AE5-62A5D65C8E7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8638" y="455613"/>
            <a:ext cx="10080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Picture 19">
            <a:extLst>
              <a:ext uri="{FF2B5EF4-FFF2-40B4-BE49-F238E27FC236}">
                <a16:creationId xmlns:a16="http://schemas.microsoft.com/office/drawing/2014/main" id="{4E972257-FD6A-DD38-9D3D-10AD4467DD3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8638" y="258763"/>
            <a:ext cx="1973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4">
            <a:extLst>
              <a:ext uri="{FF2B5EF4-FFF2-40B4-BE49-F238E27FC236}">
                <a16:creationId xmlns:a16="http://schemas.microsoft.com/office/drawing/2014/main" id="{8E6F661B-FA0C-E9AB-B0EB-0E5294A475BD}"/>
              </a:ext>
            </a:extLst>
          </p:cNvPr>
          <p:cNvSpPr>
            <a:spLocks noChangeArrowheads="1" noTextEdit="1"/>
          </p:cNvSpPr>
          <p:nvPr>
            <p:ph type="sldImg" idx="2"/>
          </p:nvPr>
        </p:nvSpPr>
        <p:spPr bwMode="auto">
          <a:xfrm>
            <a:off x="601663" y="1200150"/>
            <a:ext cx="6248400" cy="351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29BEBAE3-C8F3-6482-92F8-6B45D258780C}"/>
              </a:ext>
            </a:extLst>
          </p:cNvPr>
          <p:cNvSpPr>
            <a:spLocks noGrp="1" noChangeArrowheads="1"/>
          </p:cNvSpPr>
          <p:nvPr>
            <p:ph type="body" sz="quarter" idx="3"/>
          </p:nvPr>
        </p:nvSpPr>
        <p:spPr bwMode="auto">
          <a:xfrm>
            <a:off x="1587500" y="5046663"/>
            <a:ext cx="4303713" cy="4137025"/>
          </a:xfrm>
          <a:prstGeom prst="rect">
            <a:avLst/>
          </a:prstGeom>
          <a:noFill/>
          <a:ln>
            <a:noFill/>
          </a:ln>
          <a:effectLst/>
        </p:spPr>
        <p:txBody>
          <a:bodyPr vert="horz" wrap="square" lIns="90965" tIns="45482" rIns="90965" bIns="4548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228" name="Rectangle 12">
            <a:extLst>
              <a:ext uri="{FF2B5EF4-FFF2-40B4-BE49-F238E27FC236}">
                <a16:creationId xmlns:a16="http://schemas.microsoft.com/office/drawing/2014/main" id="{96CD8569-E5CA-2122-BE23-3AD20AF9E471}"/>
              </a:ext>
            </a:extLst>
          </p:cNvPr>
          <p:cNvSpPr>
            <a:spLocks noGrp="1" noChangeArrowheads="1"/>
          </p:cNvSpPr>
          <p:nvPr>
            <p:ph type="sldNum" sz="quarter" idx="5"/>
          </p:nvPr>
        </p:nvSpPr>
        <p:spPr bwMode="auto">
          <a:xfrm>
            <a:off x="3852863" y="9432925"/>
            <a:ext cx="2944812"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algn="r" defTabSz="909638" eaLnBrk="1" hangingPunct="1">
              <a:defRPr sz="1100" b="0">
                <a:solidFill>
                  <a:srgbClr val="1D0E82"/>
                </a:solidFill>
              </a:defRPr>
            </a:lvl1pPr>
          </a:lstStyle>
          <a:p>
            <a:pPr>
              <a:defRPr/>
            </a:pPr>
            <a:fld id="{B3646CEC-1C21-49C8-95DD-AE43048049C1}" type="slidenum">
              <a:rPr lang="en-GB" altLang="en-US"/>
              <a:pPr>
                <a:defRPr/>
              </a:pPr>
              <a:t>‹#›</a:t>
            </a:fld>
            <a:endParaRPr lang="en-GB" altLang="en-US"/>
          </a:p>
        </p:txBody>
      </p:sp>
      <p:sp>
        <p:nvSpPr>
          <p:cNvPr id="9232" name="Rectangle 16">
            <a:extLst>
              <a:ext uri="{FF2B5EF4-FFF2-40B4-BE49-F238E27FC236}">
                <a16:creationId xmlns:a16="http://schemas.microsoft.com/office/drawing/2014/main" id="{300BDD70-78ED-EEC7-F66A-5D562191C117}"/>
              </a:ext>
            </a:extLst>
          </p:cNvPr>
          <p:cNvSpPr>
            <a:spLocks noGrp="1" noChangeArrowheads="1"/>
          </p:cNvSpPr>
          <p:nvPr>
            <p:ph type="ftr" sz="quarter" idx="4"/>
          </p:nvPr>
        </p:nvSpPr>
        <p:spPr bwMode="auto">
          <a:xfrm>
            <a:off x="0" y="9432925"/>
            <a:ext cx="2946400" cy="495300"/>
          </a:xfrm>
          <a:prstGeom prst="rect">
            <a:avLst/>
          </a:prstGeom>
          <a:noFill/>
          <a:ln>
            <a:noFill/>
          </a:ln>
          <a:effectLst/>
        </p:spPr>
        <p:txBody>
          <a:bodyPr vert="horz" wrap="square" lIns="90965" tIns="45482" rIns="90965" bIns="45482" numCol="1" anchor="ctr" anchorCtr="0" compatLnSpc="1">
            <a:prstTxWarp prst="textNoShape">
              <a:avLst/>
            </a:prstTxWarp>
          </a:bodyPr>
          <a:lstStyle>
            <a:lvl1pPr defTabSz="909638" eaLnBrk="1" hangingPunct="1">
              <a:defRPr sz="1100" b="0">
                <a:solidFill>
                  <a:srgbClr val="1D0E82"/>
                </a:solidFill>
                <a:latin typeface="Arial" charset="0"/>
              </a:defRPr>
            </a:lvl1pPr>
          </a:lstStyle>
          <a:p>
            <a:pPr>
              <a:defRPr/>
            </a:pPr>
            <a:endParaRPr lang="en-US"/>
          </a:p>
        </p:txBody>
      </p:sp>
      <p:pic>
        <p:nvPicPr>
          <p:cNvPr id="164870" name="Picture 17">
            <a:extLst>
              <a:ext uri="{FF2B5EF4-FFF2-40B4-BE49-F238E27FC236}">
                <a16:creationId xmlns:a16="http://schemas.microsoft.com/office/drawing/2014/main" id="{90652C74-89E4-9F9C-B8AE-9E91202E4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258763"/>
            <a:ext cx="1973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CD7E41F2-6DBC-790A-E96C-ED62C9777E25}"/>
              </a:ext>
            </a:extLst>
          </p:cNvPr>
          <p:cNvSpPr>
            <a:spLocks noGrp="1" noRot="1" noChangeAspect="1" noChangeArrowheads="1" noTextEdit="1"/>
          </p:cNvSpPr>
          <p:nvPr>
            <p:ph type="sldImg"/>
          </p:nvPr>
        </p:nvSpPr>
        <p:spPr>
          <a:ln/>
        </p:spPr>
      </p:sp>
      <p:sp>
        <p:nvSpPr>
          <p:cNvPr id="167939" name="Notes Placeholder 2">
            <a:extLst>
              <a:ext uri="{FF2B5EF4-FFF2-40B4-BE49-F238E27FC236}">
                <a16:creationId xmlns:a16="http://schemas.microsoft.com/office/drawing/2014/main" id="{17D4BCC1-A0E9-4044-D069-A2E2084B0DF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a:extLst>
              <a:ext uri="{FF2B5EF4-FFF2-40B4-BE49-F238E27FC236}">
                <a16:creationId xmlns:a16="http://schemas.microsoft.com/office/drawing/2014/main" id="{FF8ED351-DB05-7643-3AC8-2906DFB64A1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6210C8D2-26BA-4685-B3F0-386299F6D16B}" type="slidenum">
              <a:rPr lang="en-GB" altLang="en-US" sz="1100" b="0" smtClean="0">
                <a:solidFill>
                  <a:srgbClr val="1D0E82"/>
                </a:solidFill>
              </a:rPr>
              <a:pPr/>
              <a:t>1</a:t>
            </a:fld>
            <a:endParaRPr lang="en-GB" altLang="en-US" sz="1100" b="0">
              <a:solidFill>
                <a:srgbClr val="1D0E8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5ADB83EA-73E2-7A33-8A41-24E8F74350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defTabSz="914400"/>
            <a:fld id="{00E148ED-35C2-45EB-AE9F-E3FF438570EE}" type="slidenum">
              <a:rPr lang="en-GB" altLang="en-US" sz="1200" b="0" smtClean="0">
                <a:solidFill>
                  <a:srgbClr val="000000"/>
                </a:solidFill>
                <a:latin typeface="Calibri" panose="020F0502020204030204" pitchFamily="34" charset="0"/>
                <a:cs typeface="Arial" panose="020B0604020202020204" pitchFamily="34" charset="0"/>
              </a:rPr>
              <a:pPr defTabSz="914400"/>
              <a:t>42</a:t>
            </a:fld>
            <a:endParaRPr lang="en-GB" altLang="en-US" sz="1200" b="0">
              <a:solidFill>
                <a:srgbClr val="000000"/>
              </a:solidFill>
              <a:latin typeface="Calibri" panose="020F0502020204030204" pitchFamily="34" charset="0"/>
              <a:cs typeface="Arial" panose="020B0604020202020204" pitchFamily="34" charset="0"/>
            </a:endParaRPr>
          </a:p>
        </p:txBody>
      </p:sp>
      <p:sp>
        <p:nvSpPr>
          <p:cNvPr id="225283" name="Rectangle 2">
            <a:extLst>
              <a:ext uri="{FF2B5EF4-FFF2-40B4-BE49-F238E27FC236}">
                <a16:creationId xmlns:a16="http://schemas.microsoft.com/office/drawing/2014/main" id="{ED7449B7-409E-B684-C075-05611FA9C60A}"/>
              </a:ext>
            </a:extLst>
          </p:cNvPr>
          <p:cNvSpPr>
            <a:spLocks noGrp="1" noRot="1" noChangeAspect="1" noChangeArrowheads="1" noTextEdit="1"/>
          </p:cNvSpPr>
          <p:nvPr>
            <p:ph type="sldImg"/>
          </p:nvPr>
        </p:nvSpPr>
        <p:spPr>
          <a:xfrm>
            <a:off x="341313" y="327025"/>
            <a:ext cx="6094412" cy="3429000"/>
          </a:xfrm>
          <a:ln/>
        </p:spPr>
      </p:sp>
      <p:sp>
        <p:nvSpPr>
          <p:cNvPr id="225284" name="Rectangle 3">
            <a:extLst>
              <a:ext uri="{FF2B5EF4-FFF2-40B4-BE49-F238E27FC236}">
                <a16:creationId xmlns:a16="http://schemas.microsoft.com/office/drawing/2014/main" id="{0F8150E5-8FEB-03CB-4A93-B71F61B5E2B5}"/>
              </a:ext>
            </a:extLst>
          </p:cNvPr>
          <p:cNvSpPr>
            <a:spLocks noGrp="1" noChangeArrowheads="1"/>
          </p:cNvSpPr>
          <p:nvPr>
            <p:ph type="body" idx="1"/>
          </p:nvPr>
        </p:nvSpPr>
        <p:spPr>
          <a:xfrm>
            <a:off x="508000" y="3908425"/>
            <a:ext cx="5770563" cy="503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9A861072-8525-478F-7EFC-0C4FD4B69873}"/>
              </a:ext>
            </a:extLst>
          </p:cNvPr>
          <p:cNvSpPr>
            <a:spLocks noGrp="1" noRot="1" noChangeAspect="1" noChangeArrowheads="1" noTextEdit="1"/>
          </p:cNvSpPr>
          <p:nvPr>
            <p:ph type="sldImg"/>
          </p:nvPr>
        </p:nvSpPr>
        <p:spPr>
          <a:ln/>
        </p:spPr>
      </p:sp>
      <p:sp>
        <p:nvSpPr>
          <p:cNvPr id="228355" name="Notes Placeholder 2">
            <a:extLst>
              <a:ext uri="{FF2B5EF4-FFF2-40B4-BE49-F238E27FC236}">
                <a16:creationId xmlns:a16="http://schemas.microsoft.com/office/drawing/2014/main" id="{2A8D073D-A751-F80E-D887-68BC5C0E18E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8356" name="Slide Number Placeholder 3">
            <a:extLst>
              <a:ext uri="{FF2B5EF4-FFF2-40B4-BE49-F238E27FC236}">
                <a16:creationId xmlns:a16="http://schemas.microsoft.com/office/drawing/2014/main" id="{4AB574C5-D60A-D78E-CDB0-A2E86530F9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178571B2-1AA6-483C-9A04-B5DD211C5A5F}" type="slidenum">
              <a:rPr lang="en-GB" altLang="en-US" sz="1100" b="0" smtClean="0">
                <a:solidFill>
                  <a:srgbClr val="1D0E82"/>
                </a:solidFill>
                <a:cs typeface="Arial" panose="020B0604020202020204" pitchFamily="34" charset="0"/>
              </a:rPr>
              <a:pPr/>
              <a:t>44</a:t>
            </a:fld>
            <a:endParaRPr lang="en-GB" altLang="en-US" sz="1100" b="0">
              <a:solidFill>
                <a:srgbClr val="1D0E82"/>
              </a:solidFill>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097D2745-B827-E3CC-32E5-150480535E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defTabSz="914400"/>
            <a:fld id="{49ABA349-1C26-4ADC-B56A-C98D821FCE23}" type="slidenum">
              <a:rPr lang="en-GB" altLang="en-US" sz="1200" b="0" smtClean="0">
                <a:solidFill>
                  <a:srgbClr val="000000"/>
                </a:solidFill>
                <a:latin typeface="Calibri" panose="020F0502020204030204" pitchFamily="34" charset="0"/>
                <a:cs typeface="Arial" panose="020B0604020202020204" pitchFamily="34" charset="0"/>
              </a:rPr>
              <a:pPr defTabSz="914400"/>
              <a:t>45</a:t>
            </a:fld>
            <a:endParaRPr lang="en-GB" altLang="en-US" sz="1200" b="0">
              <a:solidFill>
                <a:srgbClr val="000000"/>
              </a:solidFill>
              <a:latin typeface="Calibri" panose="020F0502020204030204" pitchFamily="34" charset="0"/>
              <a:cs typeface="Arial" panose="020B0604020202020204" pitchFamily="34" charset="0"/>
            </a:endParaRPr>
          </a:p>
        </p:txBody>
      </p:sp>
      <p:sp>
        <p:nvSpPr>
          <p:cNvPr id="230403" name="Rectangle 2">
            <a:extLst>
              <a:ext uri="{FF2B5EF4-FFF2-40B4-BE49-F238E27FC236}">
                <a16:creationId xmlns:a16="http://schemas.microsoft.com/office/drawing/2014/main" id="{FB1F6D20-685F-410B-2FB4-FFADA428A4E2}"/>
              </a:ext>
            </a:extLst>
          </p:cNvPr>
          <p:cNvSpPr>
            <a:spLocks noGrp="1" noRot="1" noChangeAspect="1" noChangeArrowheads="1" noTextEdit="1"/>
          </p:cNvSpPr>
          <p:nvPr>
            <p:ph type="sldImg"/>
          </p:nvPr>
        </p:nvSpPr>
        <p:spPr>
          <a:xfrm>
            <a:off x="341313" y="327025"/>
            <a:ext cx="6094412" cy="3429000"/>
          </a:xfrm>
          <a:ln/>
        </p:spPr>
      </p:sp>
      <p:sp>
        <p:nvSpPr>
          <p:cNvPr id="230404" name="Rectangle 3">
            <a:extLst>
              <a:ext uri="{FF2B5EF4-FFF2-40B4-BE49-F238E27FC236}">
                <a16:creationId xmlns:a16="http://schemas.microsoft.com/office/drawing/2014/main" id="{B93E9E99-44B2-DD88-6C9E-BA6392662814}"/>
              </a:ext>
            </a:extLst>
          </p:cNvPr>
          <p:cNvSpPr>
            <a:spLocks noGrp="1" noChangeArrowheads="1"/>
          </p:cNvSpPr>
          <p:nvPr>
            <p:ph type="body" idx="1"/>
          </p:nvPr>
        </p:nvSpPr>
        <p:spPr>
          <a:xfrm>
            <a:off x="508000" y="3908425"/>
            <a:ext cx="5770563" cy="503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227E4F02-1944-5323-0C00-B6EB308E8B0F}"/>
              </a:ext>
            </a:extLst>
          </p:cNvPr>
          <p:cNvSpPr>
            <a:spLocks noGrp="1" noRot="1" noChangeAspect="1" noChangeArrowheads="1" noTextEdit="1"/>
          </p:cNvSpPr>
          <p:nvPr>
            <p:ph type="sldImg"/>
          </p:nvPr>
        </p:nvSpPr>
        <p:spPr>
          <a:ln/>
        </p:spPr>
      </p:sp>
      <p:sp>
        <p:nvSpPr>
          <p:cNvPr id="233475" name="Notes Placeholder 2">
            <a:extLst>
              <a:ext uri="{FF2B5EF4-FFF2-40B4-BE49-F238E27FC236}">
                <a16:creationId xmlns:a16="http://schemas.microsoft.com/office/drawing/2014/main" id="{9B7A8706-CD39-05F7-0275-DD130FDCA8C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3FD40AC8-FD7B-3C4F-34C9-812972400DE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C9201605-4FEE-4F14-B68C-13F97ACAD9C5}" type="slidenum">
              <a:rPr lang="en-GB" altLang="en-US" sz="1100" b="0" smtClean="0">
                <a:solidFill>
                  <a:srgbClr val="1D0E82"/>
                </a:solidFill>
                <a:cs typeface="Arial" panose="020B0604020202020204" pitchFamily="34" charset="0"/>
              </a:rPr>
              <a:pPr/>
              <a:t>47</a:t>
            </a:fld>
            <a:endParaRPr lang="en-GB" altLang="en-US" sz="1100" b="0">
              <a:solidFill>
                <a:srgbClr val="1D0E82"/>
              </a:solidFill>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C80D0565-D3C2-433A-E304-2DEE5E8674F4}"/>
              </a:ext>
            </a:extLst>
          </p:cNvPr>
          <p:cNvSpPr>
            <a:spLocks noGrp="1" noRot="1" noChangeAspect="1" noChangeArrowheads="1" noTextEdit="1"/>
          </p:cNvSpPr>
          <p:nvPr>
            <p:ph type="sldImg"/>
          </p:nvPr>
        </p:nvSpPr>
        <p:spPr>
          <a:ln/>
        </p:spPr>
      </p:sp>
      <p:sp>
        <p:nvSpPr>
          <p:cNvPr id="235523" name="Notes Placeholder 2">
            <a:extLst>
              <a:ext uri="{FF2B5EF4-FFF2-40B4-BE49-F238E27FC236}">
                <a16:creationId xmlns:a16="http://schemas.microsoft.com/office/drawing/2014/main" id="{F132E362-B0B7-56FE-C278-65FDE89B68A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235524" name="Slide Number Placeholder 3">
            <a:extLst>
              <a:ext uri="{FF2B5EF4-FFF2-40B4-BE49-F238E27FC236}">
                <a16:creationId xmlns:a16="http://schemas.microsoft.com/office/drawing/2014/main" id="{A73E8B7A-C744-7D7C-E8EF-77E326EB8D8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7D1E1C-9819-4C86-9A3F-555610DD8609}" type="slidenum">
              <a:rPr lang="en-GB" altLang="en-US" sz="1100" smtClean="0">
                <a:solidFill>
                  <a:srgbClr val="1D0E82"/>
                </a:solidFill>
                <a:ea typeface="ＭＳ Ｐゴシック" panose="020B0600070205080204" pitchFamily="34" charset="-128"/>
              </a:rPr>
              <a:pPr>
                <a:spcBef>
                  <a:spcPct val="0"/>
                </a:spcBef>
              </a:pPr>
              <a:t>48</a:t>
            </a:fld>
            <a:endParaRPr lang="en-GB" altLang="en-US" sz="1100">
              <a:solidFill>
                <a:srgbClr val="1D0E82"/>
              </a:solidFill>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211A505E-0C30-EE29-297C-F012FE1CBD2F}"/>
              </a:ext>
            </a:extLst>
          </p:cNvPr>
          <p:cNvSpPr>
            <a:spLocks noGrp="1" noRot="1" noChangeAspect="1" noChangeArrowheads="1" noTextEdit="1"/>
          </p:cNvSpPr>
          <p:nvPr>
            <p:ph type="sldImg"/>
          </p:nvPr>
        </p:nvSpPr>
        <p:spPr>
          <a:ln/>
        </p:spPr>
      </p:sp>
      <p:sp>
        <p:nvSpPr>
          <p:cNvPr id="239619" name="Notes Placeholder 2">
            <a:extLst>
              <a:ext uri="{FF2B5EF4-FFF2-40B4-BE49-F238E27FC236}">
                <a16:creationId xmlns:a16="http://schemas.microsoft.com/office/drawing/2014/main" id="{75AF4485-ABB2-FD4F-A38B-908C0E8881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9620" name="Slide Number Placeholder 3">
            <a:extLst>
              <a:ext uri="{FF2B5EF4-FFF2-40B4-BE49-F238E27FC236}">
                <a16:creationId xmlns:a16="http://schemas.microsoft.com/office/drawing/2014/main" id="{C528D714-56B5-794B-4B1B-EDC2256B0C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defTabSz="914400"/>
            <a:fld id="{2D00F1C7-194A-4E9A-80DD-2D15FC181B0C}" type="slidenum">
              <a:rPr lang="en-GB" altLang="en-US" sz="1200" b="0" smtClean="0">
                <a:solidFill>
                  <a:srgbClr val="000000"/>
                </a:solidFill>
                <a:latin typeface="Aptos" panose="020B0004020202020204" pitchFamily="34" charset="0"/>
              </a:rPr>
              <a:pPr defTabSz="914400"/>
              <a:t>51</a:t>
            </a:fld>
            <a:endParaRPr lang="en-GB" altLang="en-US" sz="1200" b="0">
              <a:solidFill>
                <a:srgbClr val="000000"/>
              </a:solidFill>
              <a:latin typeface="Aptos" panose="020B00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80C3CB74-E608-DAB7-44CD-785F907B5904}"/>
              </a:ext>
            </a:extLst>
          </p:cNvPr>
          <p:cNvSpPr>
            <a:spLocks noGrp="1" noRot="1" noChangeAspect="1" noChangeArrowheads="1" noTextEdit="1"/>
          </p:cNvSpPr>
          <p:nvPr>
            <p:ph type="sldImg"/>
          </p:nvPr>
        </p:nvSpPr>
        <p:spPr>
          <a:ln/>
        </p:spPr>
      </p:sp>
      <p:sp>
        <p:nvSpPr>
          <p:cNvPr id="245763" name="Notes Placeholder 2">
            <a:extLst>
              <a:ext uri="{FF2B5EF4-FFF2-40B4-BE49-F238E27FC236}">
                <a16:creationId xmlns:a16="http://schemas.microsoft.com/office/drawing/2014/main" id="{E1151C7C-0A28-069D-75C1-FFBBCE609A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764" name="Slide Number Placeholder 3">
            <a:extLst>
              <a:ext uri="{FF2B5EF4-FFF2-40B4-BE49-F238E27FC236}">
                <a16:creationId xmlns:a16="http://schemas.microsoft.com/office/drawing/2014/main" id="{B68159A9-694E-8D19-2126-2FE6FCCCE2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2934FA68-4C11-496B-A366-C69C6E3FE0D1}" type="slidenum">
              <a:rPr lang="en-GB" altLang="en-US" sz="1100" b="0" smtClean="0">
                <a:solidFill>
                  <a:srgbClr val="1D0E82"/>
                </a:solidFill>
              </a:rPr>
              <a:pPr/>
              <a:t>54</a:t>
            </a:fld>
            <a:endParaRPr lang="en-GB" altLang="en-US" sz="1100" b="0">
              <a:solidFill>
                <a:srgbClr val="1D0E8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CF42CA72-3013-7A16-C1B5-E4D3C197BB63}"/>
              </a:ext>
            </a:extLst>
          </p:cNvPr>
          <p:cNvSpPr>
            <a:spLocks noGrp="1" noRot="1" noChangeAspect="1" noChangeArrowheads="1" noTextEdit="1"/>
          </p:cNvSpPr>
          <p:nvPr>
            <p:ph type="sldImg"/>
          </p:nvPr>
        </p:nvSpPr>
        <p:spPr>
          <a:ln/>
        </p:spPr>
      </p:sp>
      <p:sp>
        <p:nvSpPr>
          <p:cNvPr id="247811" name="Notes Placeholder 2">
            <a:extLst>
              <a:ext uri="{FF2B5EF4-FFF2-40B4-BE49-F238E27FC236}">
                <a16:creationId xmlns:a16="http://schemas.microsoft.com/office/drawing/2014/main" id="{6182059D-6A80-A0F4-6549-D3ABB30E9D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7812" name="Slide Number Placeholder 3">
            <a:extLst>
              <a:ext uri="{FF2B5EF4-FFF2-40B4-BE49-F238E27FC236}">
                <a16:creationId xmlns:a16="http://schemas.microsoft.com/office/drawing/2014/main" id="{B21E1E05-B27A-CADC-9535-54CAAE2EF3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E8958170-DA9B-45E5-94BF-C14359E25931}" type="slidenum">
              <a:rPr lang="en-GB" altLang="en-US" sz="1100" b="0" smtClean="0">
                <a:solidFill>
                  <a:srgbClr val="1D0E82"/>
                </a:solidFill>
              </a:rPr>
              <a:pPr/>
              <a:t>55</a:t>
            </a:fld>
            <a:endParaRPr lang="en-GB" altLang="en-US" sz="1100" b="0">
              <a:solidFill>
                <a:srgbClr val="1D0E82"/>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FE373590-F0F0-7D7F-1D46-4445CBFE8B93}"/>
              </a:ext>
            </a:extLst>
          </p:cNvPr>
          <p:cNvSpPr>
            <a:spLocks noGrp="1" noRot="1" noChangeAspect="1" noChangeArrowheads="1" noTextEdit="1"/>
          </p:cNvSpPr>
          <p:nvPr>
            <p:ph type="sldImg"/>
          </p:nvPr>
        </p:nvSpPr>
        <p:spPr>
          <a:ln/>
        </p:spPr>
      </p:sp>
      <p:sp>
        <p:nvSpPr>
          <p:cNvPr id="249859" name="Notes Placeholder 2">
            <a:extLst>
              <a:ext uri="{FF2B5EF4-FFF2-40B4-BE49-F238E27FC236}">
                <a16:creationId xmlns:a16="http://schemas.microsoft.com/office/drawing/2014/main" id="{037613B1-3D93-3268-8741-AE7D513B92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9860" name="Slide Number Placeholder 3">
            <a:extLst>
              <a:ext uri="{FF2B5EF4-FFF2-40B4-BE49-F238E27FC236}">
                <a16:creationId xmlns:a16="http://schemas.microsoft.com/office/drawing/2014/main" id="{58DD52EA-1DB0-9B55-3B66-1D5448A5C97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9060B44C-2CC4-4ECD-B084-E5A410081716}" type="slidenum">
              <a:rPr lang="en-GB" altLang="en-US" sz="1100" b="0" smtClean="0">
                <a:solidFill>
                  <a:srgbClr val="1D0E82"/>
                </a:solidFill>
                <a:ea typeface="ＭＳ Ｐゴシック" panose="020B0600070205080204" pitchFamily="34" charset="-128"/>
                <a:cs typeface="Arial" panose="020B0604020202020204" pitchFamily="34" charset="0"/>
              </a:rPr>
              <a:pPr/>
              <a:t>56</a:t>
            </a:fld>
            <a:endParaRPr lang="en-GB" altLang="en-US" sz="1100" b="0">
              <a:solidFill>
                <a:srgbClr val="1D0E82"/>
              </a:solidFill>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5E58B548-7A98-9AD9-DD41-08AA0CC2DB05}"/>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B8DA9D74-C5B3-01B4-E551-D2C81833DB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6" name="Slide Number Placeholder 3">
            <a:extLst>
              <a:ext uri="{FF2B5EF4-FFF2-40B4-BE49-F238E27FC236}">
                <a16:creationId xmlns:a16="http://schemas.microsoft.com/office/drawing/2014/main" id="{1BFF628A-5595-D338-DC2E-091232A03BD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F60600F2-3851-43E1-B390-54249A9021B6}" type="slidenum">
              <a:rPr lang="en-GB" altLang="en-US" sz="1100" b="0" smtClean="0">
                <a:solidFill>
                  <a:srgbClr val="1D0E82"/>
                </a:solidFill>
                <a:ea typeface="ＭＳ Ｐゴシック" panose="020B0600070205080204" pitchFamily="34" charset="-128"/>
                <a:cs typeface="Arial" panose="020B0604020202020204" pitchFamily="34" charset="0"/>
              </a:rPr>
              <a:pPr/>
              <a:t>2</a:t>
            </a:fld>
            <a:endParaRPr lang="en-GB" altLang="en-US" sz="1100" b="0">
              <a:solidFill>
                <a:srgbClr val="1D0E82"/>
              </a:solidFill>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15BFFC77-DFC1-D6D9-35AA-01B696841140}"/>
              </a:ext>
            </a:extLst>
          </p:cNvPr>
          <p:cNvSpPr>
            <a:spLocks noGrp="1" noRot="1" noChangeAspect="1" noChangeArrowheads="1" noTextEdit="1"/>
          </p:cNvSpPr>
          <p:nvPr>
            <p:ph type="sldImg"/>
          </p:nvPr>
        </p:nvSpPr>
        <p:spPr>
          <a:ln/>
        </p:spPr>
      </p:sp>
      <p:sp>
        <p:nvSpPr>
          <p:cNvPr id="182275" name="Notes Placeholder 2">
            <a:extLst>
              <a:ext uri="{FF2B5EF4-FFF2-40B4-BE49-F238E27FC236}">
                <a16:creationId xmlns:a16="http://schemas.microsoft.com/office/drawing/2014/main" id="{CD742931-3B24-E408-8375-CDA24B8E93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182276" name="Slide Number Placeholder 3">
            <a:extLst>
              <a:ext uri="{FF2B5EF4-FFF2-40B4-BE49-F238E27FC236}">
                <a16:creationId xmlns:a16="http://schemas.microsoft.com/office/drawing/2014/main" id="{A5A6B441-E05C-ECA0-BE94-2C9E7B14821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3D4BFC-B41C-452A-83C1-E952AA336730}" type="slidenum">
              <a:rPr lang="en-GB" altLang="en-US" sz="1100" smtClean="0">
                <a:solidFill>
                  <a:srgbClr val="1D0E82"/>
                </a:solidFill>
                <a:ea typeface="ＭＳ Ｐゴシック" panose="020B0600070205080204" pitchFamily="34" charset="-128"/>
              </a:rPr>
              <a:pPr>
                <a:spcBef>
                  <a:spcPct val="0"/>
                </a:spcBef>
              </a:pPr>
              <a:t>10</a:t>
            </a:fld>
            <a:endParaRPr lang="en-GB" altLang="en-US" sz="1100">
              <a:solidFill>
                <a:srgbClr val="1D0E82"/>
              </a:solidFill>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F07E7AE2-B947-E014-B830-A67A3DC801D6}"/>
              </a:ext>
            </a:extLst>
          </p:cNvPr>
          <p:cNvSpPr>
            <a:spLocks noGrp="1" noRot="1" noChangeAspect="1" noChangeArrowheads="1" noTextEdit="1"/>
          </p:cNvSpPr>
          <p:nvPr>
            <p:ph type="sldImg"/>
          </p:nvPr>
        </p:nvSpPr>
        <p:spPr>
          <a:ln/>
        </p:spPr>
      </p:sp>
      <p:sp>
        <p:nvSpPr>
          <p:cNvPr id="191491" name="Notes Placeholder 2">
            <a:extLst>
              <a:ext uri="{FF2B5EF4-FFF2-40B4-BE49-F238E27FC236}">
                <a16:creationId xmlns:a16="http://schemas.microsoft.com/office/drawing/2014/main" id="{6B154E95-A1EA-D45C-DDAA-BB35C1396A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B1CA3CB0-27A0-4BC2-B749-E9F51C04DD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BF25C610-CFD3-4FF4-8B39-DBA9937F1FC2}" type="slidenum">
              <a:rPr lang="en-GB" altLang="en-US" sz="1100" b="0" smtClean="0">
                <a:solidFill>
                  <a:srgbClr val="1D0E82"/>
                </a:solidFill>
                <a:ea typeface="ＭＳ Ｐゴシック" panose="020B0600070205080204" pitchFamily="34" charset="-128"/>
                <a:cs typeface="Arial" panose="020B0604020202020204" pitchFamily="34" charset="0"/>
              </a:rPr>
              <a:pPr/>
              <a:t>17</a:t>
            </a:fld>
            <a:endParaRPr lang="en-GB" altLang="en-US" sz="1100" b="0">
              <a:solidFill>
                <a:srgbClr val="1D0E82"/>
              </a:solidFill>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A90230AD-A60C-3E5A-35BA-9EEB5746F910}"/>
              </a:ext>
            </a:extLst>
          </p:cNvPr>
          <p:cNvSpPr>
            <a:spLocks noGrp="1" noRot="1" noChangeAspect="1" noChangeArrowheads="1" noTextEdit="1"/>
          </p:cNvSpPr>
          <p:nvPr>
            <p:ph type="sldImg"/>
          </p:nvPr>
        </p:nvSpPr>
        <p:spPr>
          <a:ln/>
        </p:spPr>
      </p:sp>
      <p:sp>
        <p:nvSpPr>
          <p:cNvPr id="196611" name="Notes Placeholder 2">
            <a:extLst>
              <a:ext uri="{FF2B5EF4-FFF2-40B4-BE49-F238E27FC236}">
                <a16:creationId xmlns:a16="http://schemas.microsoft.com/office/drawing/2014/main" id="{E151E1E9-2E21-BD68-4156-5AC1E7757F9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6612" name="Slide Number Placeholder 3">
            <a:extLst>
              <a:ext uri="{FF2B5EF4-FFF2-40B4-BE49-F238E27FC236}">
                <a16:creationId xmlns:a16="http://schemas.microsoft.com/office/drawing/2014/main" id="{3566DD91-4F88-5226-F079-6A713F1393C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defTabSz="914400"/>
            <a:fld id="{43374AE6-2B1B-41F8-8DFC-3CF91DF0340C}" type="slidenum">
              <a:rPr lang="en-US" altLang="en-US" sz="1200" b="0" smtClean="0">
                <a:solidFill>
                  <a:srgbClr val="000000"/>
                </a:solidFill>
                <a:latin typeface="Calibri" panose="020F0502020204030204" pitchFamily="34" charset="0"/>
              </a:rPr>
              <a:pPr defTabSz="914400"/>
              <a:t>21</a:t>
            </a:fld>
            <a:endParaRPr lang="en-US" altLang="en-US" sz="1200" b="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Text Box 1">
            <a:extLst>
              <a:ext uri="{FF2B5EF4-FFF2-40B4-BE49-F238E27FC236}">
                <a16:creationId xmlns:a16="http://schemas.microsoft.com/office/drawing/2014/main" id="{E7B2175B-56D4-51F1-C371-CF720FB364B3}"/>
              </a:ext>
            </a:extLst>
          </p:cNvPr>
          <p:cNvSpPr txBox="1">
            <a:spLocks noChangeArrowheads="1"/>
          </p:cNvSpPr>
          <p:nvPr/>
        </p:nvSpPr>
        <p:spPr bwMode="auto">
          <a:xfrm>
            <a:off x="1401763" y="915988"/>
            <a:ext cx="4054475" cy="31337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71" tIns="42885" rIns="85771" bIns="42885" anchor="ctr"/>
          <a:lstStyle>
            <a:lvl1pPr defTabSz="428625">
              <a:spcBef>
                <a:spcPct val="30000"/>
              </a:spcBef>
              <a:defRPr sz="1200">
                <a:solidFill>
                  <a:schemeClr val="tx1"/>
                </a:solidFill>
                <a:latin typeface="Arial" panose="020B0604020202020204" pitchFamily="34" charset="0"/>
              </a:defRPr>
            </a:lvl1pPr>
            <a:lvl2pPr marL="742950" indent="-285750" defTabSz="428625">
              <a:spcBef>
                <a:spcPct val="30000"/>
              </a:spcBef>
              <a:defRPr sz="1200">
                <a:solidFill>
                  <a:schemeClr val="tx1"/>
                </a:solidFill>
                <a:latin typeface="Arial" panose="020B0604020202020204" pitchFamily="34" charset="0"/>
              </a:defRPr>
            </a:lvl2pPr>
            <a:lvl3pPr marL="1143000" indent="-228600" defTabSz="428625">
              <a:spcBef>
                <a:spcPct val="30000"/>
              </a:spcBef>
              <a:defRPr sz="1200">
                <a:solidFill>
                  <a:schemeClr val="tx1"/>
                </a:solidFill>
                <a:latin typeface="Arial" panose="020B0604020202020204" pitchFamily="34" charset="0"/>
              </a:defRPr>
            </a:lvl3pPr>
            <a:lvl4pPr marL="1600200" indent="-228600" defTabSz="428625">
              <a:spcBef>
                <a:spcPct val="30000"/>
              </a:spcBef>
              <a:defRPr sz="1200">
                <a:solidFill>
                  <a:schemeClr val="tx1"/>
                </a:solidFill>
                <a:latin typeface="Arial" panose="020B0604020202020204" pitchFamily="34" charset="0"/>
              </a:defRPr>
            </a:lvl4pPr>
            <a:lvl5pPr marL="2057400" indent="-228600" defTabSz="428625">
              <a:spcBef>
                <a:spcPct val="30000"/>
              </a:spcBef>
              <a:defRPr sz="1200">
                <a:solidFill>
                  <a:schemeClr val="tx1"/>
                </a:solidFill>
                <a:latin typeface="Arial" panose="020B0604020202020204" pitchFamily="34" charset="0"/>
              </a:defRPr>
            </a:lvl5pPr>
            <a:lvl6pPr marL="2514600" indent="-228600" defTabSz="4286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286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286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28625" eaLnBrk="0" fontAlgn="base" hangingPunct="0">
              <a:spcBef>
                <a:spcPct val="30000"/>
              </a:spcBef>
              <a:spcAft>
                <a:spcPct val="0"/>
              </a:spcAft>
              <a:defRPr sz="1200">
                <a:solidFill>
                  <a:schemeClr val="tx1"/>
                </a:solidFill>
                <a:latin typeface="Arial" panose="020B0604020202020204" pitchFamily="34" charset="0"/>
              </a:defRPr>
            </a:lvl9pPr>
          </a:lstStyle>
          <a:p>
            <a:pPr eaLnBrk="1">
              <a:lnSpc>
                <a:spcPct val="93000"/>
              </a:lnSpc>
              <a:spcBef>
                <a:spcPct val="0"/>
              </a:spcBef>
              <a:buClr>
                <a:srgbClr val="000000"/>
              </a:buClr>
              <a:buSzPct val="45000"/>
            </a:pPr>
            <a:endParaRPr lang="en-US" altLang="en-US" sz="2300" b="0">
              <a:solidFill>
                <a:srgbClr val="000000"/>
              </a:solidFill>
              <a:latin typeface="Times New Roman" panose="02020603050405020304" pitchFamily="18" charset="0"/>
              <a:cs typeface="Arial" panose="020B0604020202020204" pitchFamily="34" charset="0"/>
            </a:endParaRPr>
          </a:p>
        </p:txBody>
      </p:sp>
      <p:sp>
        <p:nvSpPr>
          <p:cNvPr id="203779" name="Text Box 2">
            <a:extLst>
              <a:ext uri="{FF2B5EF4-FFF2-40B4-BE49-F238E27FC236}">
                <a16:creationId xmlns:a16="http://schemas.microsoft.com/office/drawing/2014/main" id="{8652E98E-2365-8151-5271-35C6DB34C6CB}"/>
              </a:ext>
            </a:extLst>
          </p:cNvPr>
          <p:cNvSpPr>
            <a:spLocks noGrp="1" noChangeArrowheads="1"/>
          </p:cNvSpPr>
          <p:nvPr>
            <p:ph type="body"/>
          </p:nvPr>
        </p:nvSpPr>
        <p:spPr>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9375" indent="-79375" eaLnBrk="1">
              <a:lnSpc>
                <a:spcPct val="93000"/>
              </a:lnSpc>
              <a:spcBef>
                <a:spcPct val="0"/>
              </a:spcBef>
              <a:buSzPct val="45000"/>
              <a:tabLst>
                <a:tab pos="677863" algn="l"/>
                <a:tab pos="1357313" algn="l"/>
                <a:tab pos="2036763" algn="l"/>
                <a:tab pos="2714625" algn="l"/>
                <a:tab pos="3394075" algn="l"/>
                <a:tab pos="4073525" algn="l"/>
                <a:tab pos="4752975" algn="l"/>
              </a:tabLst>
            </a:pPr>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548F4A9A-7431-BC41-1EAE-088DD9BFFDFD}"/>
              </a:ext>
            </a:extLst>
          </p:cNvPr>
          <p:cNvSpPr>
            <a:spLocks noGrp="1" noRot="1" noChangeAspect="1" noChangeArrowheads="1" noTextEdit="1"/>
          </p:cNvSpPr>
          <p:nvPr>
            <p:ph type="sldImg"/>
          </p:nvPr>
        </p:nvSpPr>
        <p:spPr>
          <a:ln/>
        </p:spPr>
      </p:sp>
      <p:sp>
        <p:nvSpPr>
          <p:cNvPr id="211971" name="Notes Placeholder 2">
            <a:extLst>
              <a:ext uri="{FF2B5EF4-FFF2-40B4-BE49-F238E27FC236}">
                <a16:creationId xmlns:a16="http://schemas.microsoft.com/office/drawing/2014/main" id="{CBD35F80-957E-D147-A7B9-3309638171F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1972" name="Slide Number Placeholder 3">
            <a:extLst>
              <a:ext uri="{FF2B5EF4-FFF2-40B4-BE49-F238E27FC236}">
                <a16:creationId xmlns:a16="http://schemas.microsoft.com/office/drawing/2014/main" id="{1AE793BD-716E-868D-4148-81181A914B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8845EAF6-357B-4D5A-AFA9-584025C3D6FD}" type="slidenum">
              <a:rPr lang="en-GB" altLang="en-US" sz="1100" b="0" smtClean="0">
                <a:solidFill>
                  <a:srgbClr val="1D0E82"/>
                </a:solidFill>
                <a:ea typeface="ＭＳ Ｐゴシック" panose="020B0600070205080204" pitchFamily="34" charset="-128"/>
                <a:cs typeface="Arial" panose="020B0604020202020204" pitchFamily="34" charset="0"/>
              </a:rPr>
              <a:pPr/>
              <a:t>34</a:t>
            </a:fld>
            <a:endParaRPr lang="en-GB" altLang="en-US" sz="1100" b="0">
              <a:solidFill>
                <a:srgbClr val="1D0E82"/>
              </a:solidFill>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DED91F85-2539-C654-C7E8-A1672CB64FDA}"/>
              </a:ext>
            </a:extLst>
          </p:cNvPr>
          <p:cNvSpPr>
            <a:spLocks noGrp="1" noRot="1" noChangeAspect="1" noChangeArrowheads="1" noTextEdit="1"/>
          </p:cNvSpPr>
          <p:nvPr>
            <p:ph type="sldImg"/>
          </p:nvPr>
        </p:nvSpPr>
        <p:spPr>
          <a:ln/>
        </p:spPr>
      </p:sp>
      <p:sp>
        <p:nvSpPr>
          <p:cNvPr id="214019" name="Notes Placeholder 2">
            <a:extLst>
              <a:ext uri="{FF2B5EF4-FFF2-40B4-BE49-F238E27FC236}">
                <a16:creationId xmlns:a16="http://schemas.microsoft.com/office/drawing/2014/main" id="{95009F2B-0CA1-8A25-2DB9-366D43B6F5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4020" name="Slide Number Placeholder 3">
            <a:extLst>
              <a:ext uri="{FF2B5EF4-FFF2-40B4-BE49-F238E27FC236}">
                <a16:creationId xmlns:a16="http://schemas.microsoft.com/office/drawing/2014/main" id="{1465A801-0B64-7673-E485-057C549954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3600" b="1">
                <a:solidFill>
                  <a:schemeClr val="tx1"/>
                </a:solidFill>
                <a:latin typeface="Arial" panose="020B0604020202020204" pitchFamily="34" charset="0"/>
              </a:defRPr>
            </a:lvl1pPr>
            <a:lvl2pPr marL="742950" indent="-285750" defTabSz="909638">
              <a:defRPr sz="3600" b="1">
                <a:solidFill>
                  <a:schemeClr val="tx1"/>
                </a:solidFill>
                <a:latin typeface="Arial" panose="020B0604020202020204" pitchFamily="34" charset="0"/>
              </a:defRPr>
            </a:lvl2pPr>
            <a:lvl3pPr marL="1143000" indent="-228600" defTabSz="909638">
              <a:defRPr sz="3600" b="1">
                <a:solidFill>
                  <a:schemeClr val="tx1"/>
                </a:solidFill>
                <a:latin typeface="Arial" panose="020B0604020202020204" pitchFamily="34" charset="0"/>
              </a:defRPr>
            </a:lvl3pPr>
            <a:lvl4pPr marL="1600200" indent="-228600" defTabSz="909638">
              <a:defRPr sz="3600" b="1">
                <a:solidFill>
                  <a:schemeClr val="tx1"/>
                </a:solidFill>
                <a:latin typeface="Arial" panose="020B0604020202020204" pitchFamily="34" charset="0"/>
              </a:defRPr>
            </a:lvl4pPr>
            <a:lvl5pPr marL="2057400" indent="-228600" defTabSz="909638">
              <a:defRPr sz="3600" b="1">
                <a:solidFill>
                  <a:schemeClr val="tx1"/>
                </a:solidFill>
                <a:latin typeface="Arial" panose="020B0604020202020204" pitchFamily="34" charset="0"/>
              </a:defRPr>
            </a:lvl5pPr>
            <a:lvl6pPr marL="2514600" indent="-228600" defTabSz="909638"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09638"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09638"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09638" eaLnBrk="0" fontAlgn="base" hangingPunct="0">
              <a:spcBef>
                <a:spcPct val="0"/>
              </a:spcBef>
              <a:spcAft>
                <a:spcPct val="0"/>
              </a:spcAft>
              <a:defRPr sz="3600" b="1">
                <a:solidFill>
                  <a:schemeClr val="tx1"/>
                </a:solidFill>
                <a:latin typeface="Arial" panose="020B0604020202020204" pitchFamily="34" charset="0"/>
              </a:defRPr>
            </a:lvl9pPr>
          </a:lstStyle>
          <a:p>
            <a:fld id="{6002D32D-3FF9-41D2-B9B4-AB756F22F9D2}" type="slidenum">
              <a:rPr lang="en-GB" altLang="en-US" sz="1100" b="0" smtClean="0">
                <a:solidFill>
                  <a:srgbClr val="1D0E82"/>
                </a:solidFill>
              </a:rPr>
              <a:pPr/>
              <a:t>35</a:t>
            </a:fld>
            <a:endParaRPr lang="en-GB" altLang="en-US" sz="1100" b="0">
              <a:solidFill>
                <a:srgbClr val="1D0E8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08D9797D-9307-F477-88CB-D98B16EB80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defTabSz="914400"/>
            <a:fld id="{F4B14B01-A73A-4E9D-A23D-CB1A67092F77}" type="slidenum">
              <a:rPr lang="en-GB" altLang="en-US" sz="1200" b="0" smtClean="0">
                <a:solidFill>
                  <a:srgbClr val="000000"/>
                </a:solidFill>
                <a:latin typeface="Calibri" panose="020F0502020204030204" pitchFamily="34" charset="0"/>
                <a:cs typeface="Arial" panose="020B0604020202020204" pitchFamily="34" charset="0"/>
              </a:rPr>
              <a:pPr defTabSz="914400"/>
              <a:t>37</a:t>
            </a:fld>
            <a:endParaRPr lang="en-GB" altLang="en-US" sz="1200" b="0">
              <a:solidFill>
                <a:srgbClr val="000000"/>
              </a:solidFill>
              <a:latin typeface="Calibri" panose="020F0502020204030204" pitchFamily="34" charset="0"/>
              <a:cs typeface="Arial" panose="020B0604020202020204" pitchFamily="34" charset="0"/>
            </a:endParaRPr>
          </a:p>
        </p:txBody>
      </p:sp>
      <p:sp>
        <p:nvSpPr>
          <p:cNvPr id="219139" name="Rectangle 2">
            <a:extLst>
              <a:ext uri="{FF2B5EF4-FFF2-40B4-BE49-F238E27FC236}">
                <a16:creationId xmlns:a16="http://schemas.microsoft.com/office/drawing/2014/main" id="{A4BE0B73-36E5-6CAC-DE19-95DB7C14038D}"/>
              </a:ext>
            </a:extLst>
          </p:cNvPr>
          <p:cNvSpPr>
            <a:spLocks noGrp="1" noRot="1" noChangeAspect="1" noChangeArrowheads="1" noTextEdit="1"/>
          </p:cNvSpPr>
          <p:nvPr>
            <p:ph type="sldImg"/>
          </p:nvPr>
        </p:nvSpPr>
        <p:spPr>
          <a:xfrm>
            <a:off x="341313" y="327025"/>
            <a:ext cx="6094412" cy="3429000"/>
          </a:xfrm>
          <a:ln/>
        </p:spPr>
      </p:sp>
      <p:sp>
        <p:nvSpPr>
          <p:cNvPr id="219140" name="Rectangle 3">
            <a:extLst>
              <a:ext uri="{FF2B5EF4-FFF2-40B4-BE49-F238E27FC236}">
                <a16:creationId xmlns:a16="http://schemas.microsoft.com/office/drawing/2014/main" id="{8682B68E-29F7-D550-723D-DA93833B750B}"/>
              </a:ext>
            </a:extLst>
          </p:cNvPr>
          <p:cNvSpPr>
            <a:spLocks noGrp="1" noChangeArrowheads="1"/>
          </p:cNvSpPr>
          <p:nvPr>
            <p:ph type="body" idx="1"/>
          </p:nvPr>
        </p:nvSpPr>
        <p:spPr>
          <a:xfrm>
            <a:off x="508000" y="3908425"/>
            <a:ext cx="5770563" cy="503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emf"/><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2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19.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emf"/><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2.emf"/><Relationship Id="rId4" Type="http://schemas.openxmlformats.org/officeDocument/2006/relationships/image" Target="../media/image2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3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2.png"/><Relationship Id="rId1" Type="http://schemas.openxmlformats.org/officeDocument/2006/relationships/slideMaster" Target="../slideMasters/slideMaster37.xml"/><Relationship Id="rId4" Type="http://schemas.openxmlformats.org/officeDocument/2006/relationships/image" Target="../media/image3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2.png"/><Relationship Id="rId1" Type="http://schemas.openxmlformats.org/officeDocument/2006/relationships/slideMaster" Target="../slideMasters/slideMaster38.xml"/><Relationship Id="rId4" Type="http://schemas.openxmlformats.org/officeDocument/2006/relationships/image" Target="../media/image3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emf"/><Relationship Id="rId1" Type="http://schemas.openxmlformats.org/officeDocument/2006/relationships/slideMaster" Target="../slideMasters/slideMaster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17.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Master" Target="../slideMasters/slideMaster3.xml"/><Relationship Id="rId6" Type="http://schemas.openxmlformats.org/officeDocument/2006/relationships/image" Target="../media/image26.emf"/><Relationship Id="rId5" Type="http://schemas.openxmlformats.org/officeDocument/2006/relationships/image" Target="../media/image15.emf"/><Relationship Id="rId4" Type="http://schemas.openxmlformats.org/officeDocument/2006/relationships/image" Target="../media/image17.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4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7.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4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emf"/><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emf"/><Relationship Id="rId1" Type="http://schemas.openxmlformats.org/officeDocument/2006/relationships/slideMaster" Target="../slideMasters/slideMaster5.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emf"/><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emf"/><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22.emf"/><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emf"/><Relationship Id="rId1" Type="http://schemas.openxmlformats.org/officeDocument/2006/relationships/slideMaster" Target="../slideMasters/slideMaster5.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Master" Target="../slideMasters/slideMaster5.xml"/><Relationship Id="rId6" Type="http://schemas.openxmlformats.org/officeDocument/2006/relationships/image" Target="../media/image26.emf"/><Relationship Id="rId5" Type="http://schemas.openxmlformats.org/officeDocument/2006/relationships/image" Target="../media/image15.emf"/><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2.bin"/><Relationship Id="rId1" Type="http://schemas.openxmlformats.org/officeDocument/2006/relationships/slideMaster" Target="../slideMasters/slideMaster17.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oleObject" Target="../embeddings/oleObject3.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2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CE851-DFE5-6DD9-3C32-A81659841508}"/>
              </a:ext>
            </a:extLst>
          </p:cNvPr>
          <p:cNvSpPr/>
          <p:nvPr userDrawn="1"/>
        </p:nvSpPr>
        <p:spPr>
          <a:xfrm>
            <a:off x="609600" y="6459538"/>
            <a:ext cx="2425700" cy="2413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a:p>
        </p:txBody>
      </p:sp>
      <p:sp>
        <p:nvSpPr>
          <p:cNvPr id="2" name="Title 1"/>
          <p:cNvSpPr>
            <a:spLocks noGrp="1"/>
          </p:cNvSpPr>
          <p:nvPr>
            <p:ph type="title"/>
          </p:nvPr>
        </p:nvSpPr>
        <p:spPr>
          <a:xfrm>
            <a:off x="633101" y="1402939"/>
            <a:ext cx="11048232" cy="3622520"/>
          </a:xfrm>
        </p:spPr>
        <p:txBody>
          <a:bodyPr anchor="t">
            <a:noAutofit/>
          </a:bodyPr>
          <a:lstStyle>
            <a:lvl1pPr>
              <a:defRPr sz="8000"/>
            </a:lvl1pPr>
          </a:lstStyle>
          <a:p>
            <a:r>
              <a:rPr lang="en-GB"/>
              <a:t>Click to edit Master title style</a:t>
            </a:r>
            <a:endParaRPr lang="en-US"/>
          </a:p>
        </p:txBody>
      </p:sp>
      <p:sp>
        <p:nvSpPr>
          <p:cNvPr id="20" name="Content Placeholder 19"/>
          <p:cNvSpPr>
            <a:spLocks noGrp="1"/>
          </p:cNvSpPr>
          <p:nvPr>
            <p:ph sz="quarter" idx="10"/>
          </p:nvPr>
        </p:nvSpPr>
        <p:spPr>
          <a:xfrm>
            <a:off x="609600" y="5025466"/>
            <a:ext cx="9082693" cy="959925"/>
          </a:xfrm>
        </p:spPr>
        <p:txBody>
          <a:bodyPr anchor="b">
            <a:noAutofit/>
          </a:bodyPr>
          <a:lstStyle>
            <a:lvl1pPr marL="0" indent="0">
              <a:buFontTx/>
              <a:buNone/>
              <a:defRPr sz="2800">
                <a:solidFill>
                  <a:srgbClr val="00ADC6"/>
                </a:solidFill>
              </a:defRPr>
            </a:lvl1pPr>
          </a:lstStyle>
          <a:p>
            <a:pPr lvl="0"/>
            <a:r>
              <a:rPr lang="en-US"/>
              <a:t>Edit Master text styles</a:t>
            </a:r>
          </a:p>
        </p:txBody>
      </p:sp>
      <p:sp>
        <p:nvSpPr>
          <p:cNvPr id="7" name="Content Placeholder 19"/>
          <p:cNvSpPr>
            <a:spLocks noGrp="1"/>
          </p:cNvSpPr>
          <p:nvPr>
            <p:ph sz="quarter" idx="11"/>
          </p:nvPr>
        </p:nvSpPr>
        <p:spPr>
          <a:xfrm>
            <a:off x="609605" y="5985390"/>
            <a:ext cx="5813287" cy="361031"/>
          </a:xfrm>
        </p:spPr>
        <p:txBody>
          <a:bodyPr anchor="b">
            <a:noAutofit/>
          </a:bodyPr>
          <a:lstStyle>
            <a:lvl1pPr marL="0" indent="0">
              <a:buFontTx/>
              <a:buNone/>
              <a:defRPr sz="1600">
                <a:solidFill>
                  <a:srgbClr val="00ADC6"/>
                </a:solidFill>
              </a:defRPr>
            </a:lvl1pPr>
          </a:lstStyle>
          <a:p>
            <a:pPr lvl="0"/>
            <a:r>
              <a:rPr lang="en-US"/>
              <a:t>Edit Master text styles</a:t>
            </a:r>
          </a:p>
        </p:txBody>
      </p:sp>
    </p:spTree>
    <p:extLst>
      <p:ext uri="{BB962C8B-B14F-4D97-AF65-F5344CB8AC3E}">
        <p14:creationId xmlns:p14="http://schemas.microsoft.com/office/powerpoint/2010/main" val="357601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1E874AD-F7AA-9571-A63E-10FB3BF4EF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D3C166B-4B01-1A17-02CF-F6A867291F67}"/>
              </a:ext>
            </a:extLst>
          </p:cNvPr>
          <p:cNvPicPr>
            <a:picLocks noChangeAspect="1"/>
          </p:cNvPicPr>
          <p:nvPr userDrawn="1"/>
        </p:nvPicPr>
        <p:blipFill>
          <a:blip r:embed="rId3">
            <a:extLst>
              <a:ext uri="{28A0092B-C50C-407E-A947-70E740481C1C}">
                <a14:useLocalDpi xmlns:a14="http://schemas.microsoft.com/office/drawing/2010/main" val="0"/>
              </a:ext>
            </a:extLst>
          </a:blip>
          <a:srcRect t="5" r="8043" b="-142998"/>
          <a:stretch>
            <a:fillRect/>
          </a:stretch>
        </p:blipFill>
        <p:spPr bwMode="auto">
          <a:xfrm>
            <a:off x="400050" y="5862638"/>
            <a:ext cx="11056938"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Charanjit\Desktop\Greater Manchester Patient Safety Translational Research Centre_outlined_RGB_REV.png">
            <a:extLst>
              <a:ext uri="{FF2B5EF4-FFF2-40B4-BE49-F238E27FC236}">
                <a16:creationId xmlns:a16="http://schemas.microsoft.com/office/drawing/2014/main" id="{77FEE876-F805-AF3E-B516-A8FBF5B69BEF}"/>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90513" y="5832475"/>
            <a:ext cx="46751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9"/>
            <a:ext cx="10515600" cy="865467"/>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1535066"/>
            <a:ext cx="10515600" cy="4065634"/>
          </a:xfrm>
        </p:spPr>
        <p:txBody>
          <a:bodyPr>
            <a:normAutofit/>
          </a:bodyPr>
          <a:lstStyle>
            <a:lvl1pPr>
              <a:defRPr sz="2400">
                <a:solidFill>
                  <a:schemeClr val="bg1"/>
                </a:solidFill>
              </a:defRPr>
            </a:lvl1pPr>
          </a:lstStyle>
          <a:p>
            <a:pPr lvl="0"/>
            <a:r>
              <a:rPr lang="en-US" dirty="0"/>
              <a:t>Edit Master text styles</a:t>
            </a:r>
          </a:p>
        </p:txBody>
      </p:sp>
      <p:sp>
        <p:nvSpPr>
          <p:cNvPr id="7" name="Slide Number Placeholder 5">
            <a:extLst>
              <a:ext uri="{FF2B5EF4-FFF2-40B4-BE49-F238E27FC236}">
                <a16:creationId xmlns:a16="http://schemas.microsoft.com/office/drawing/2014/main" id="{1AE0DCAA-4631-C806-E2A8-68EAAB4B0DC1}"/>
              </a:ext>
            </a:extLst>
          </p:cNvPr>
          <p:cNvSpPr>
            <a:spLocks noGrp="1"/>
          </p:cNvSpPr>
          <p:nvPr>
            <p:ph type="sldNum" sz="quarter" idx="10"/>
          </p:nvPr>
        </p:nvSpPr>
        <p:spPr/>
        <p:txBody>
          <a:bodyPr/>
          <a:lstStyle>
            <a:lvl1pPr>
              <a:defRPr>
                <a:solidFill>
                  <a:schemeClr val="bg1"/>
                </a:solidFill>
              </a:defRPr>
            </a:lvl1pPr>
          </a:lstStyle>
          <a:p>
            <a:pPr>
              <a:defRPr/>
            </a:pPr>
            <a:fld id="{13E3CB24-3D14-4DF3-923E-934E9E67473C}" type="slidenum">
              <a:rPr lang="en-US" altLang="en-US"/>
              <a:pPr>
                <a:defRPr/>
              </a:pPr>
              <a:t>‹#›</a:t>
            </a:fld>
            <a:endParaRPr lang="en-US" altLang="en-US"/>
          </a:p>
        </p:txBody>
      </p:sp>
    </p:spTree>
    <p:extLst>
      <p:ext uri="{BB962C8B-B14F-4D97-AF65-F5344CB8AC3E}">
        <p14:creationId xmlns:p14="http://schemas.microsoft.com/office/powerpoint/2010/main" val="3314402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9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1490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5861347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D02E9-E824-47FD-7DCF-018EBC3A88C8}"/>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494BE4E2-F6AF-EA1C-F62A-FB3CC67F66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01F7C3DA-1BD5-3590-01B1-412D64F8AB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4239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45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3583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9686744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9FAC219D-B645-140A-AC22-B57FB35668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A9F8112E-27B8-BC29-1F4C-1E7D9A6919CB}"/>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4879568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968799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D33DC579-DCF7-E05F-3244-F9A60326ED1E}"/>
              </a:ext>
            </a:extLst>
          </p:cNvPr>
          <p:cNvSpPr>
            <a:spLocks noGrp="1"/>
          </p:cNvSpPr>
          <p:nvPr>
            <p:ph type="dt" sz="half" idx="10"/>
          </p:nvPr>
        </p:nvSpPr>
        <p:spPr>
          <a:xfrm>
            <a:off x="838200" y="6356350"/>
            <a:ext cx="2743200" cy="365125"/>
          </a:xfrm>
          <a:prstGeom prst="rect">
            <a:avLst/>
          </a:prstGeom>
        </p:spPr>
        <p:txBody>
          <a:bodyPr/>
          <a:lstStyle>
            <a:lvl1pPr>
              <a:defRPr>
                <a:latin typeface="Arial" charset="0"/>
              </a:defRPr>
            </a:lvl1pPr>
          </a:lstStyle>
          <a:p>
            <a:pPr>
              <a:defRPr/>
            </a:pPr>
            <a:fld id="{483CE6A5-9F75-4260-87AF-147384223314}" type="datetimeFigureOut">
              <a:rPr lang="en-GB"/>
              <a:pPr>
                <a:defRPr/>
              </a:pPr>
              <a:t>02/09/2025</a:t>
            </a:fld>
            <a:endParaRPr lang="en-GB"/>
          </a:p>
        </p:txBody>
      </p:sp>
      <p:sp>
        <p:nvSpPr>
          <p:cNvPr id="4" name="Footer Placeholder 4">
            <a:extLst>
              <a:ext uri="{FF2B5EF4-FFF2-40B4-BE49-F238E27FC236}">
                <a16:creationId xmlns:a16="http://schemas.microsoft.com/office/drawing/2014/main" id="{2AD57441-3592-DAE8-8192-B6137B0A0230}"/>
              </a:ext>
            </a:extLst>
          </p:cNvPr>
          <p:cNvSpPr>
            <a:spLocks noGrp="1"/>
          </p:cNvSpPr>
          <p:nvPr>
            <p:ph type="ftr" sz="quarter" idx="11"/>
          </p:nvPr>
        </p:nvSpPr>
        <p:spPr>
          <a:xfrm>
            <a:off x="4038600" y="6356350"/>
            <a:ext cx="4114800" cy="365125"/>
          </a:xfrm>
          <a:prstGeom prst="rect">
            <a:avLst/>
          </a:prstGeom>
        </p:spPr>
        <p:txBody>
          <a:bodyPr/>
          <a:lstStyle>
            <a:lvl1pPr>
              <a:defRPr>
                <a:latin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056D5870-0461-4F63-E4E3-510F994984F7}"/>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C7BE3AB-CEA3-46BD-B909-EA8C0B91A06F}" type="slidenum">
              <a:rPr lang="en-GB" altLang="en-US"/>
              <a:pPr>
                <a:defRPr/>
              </a:pPr>
              <a:t>‹#›</a:t>
            </a:fld>
            <a:endParaRPr lang="en-GB" altLang="en-US"/>
          </a:p>
        </p:txBody>
      </p:sp>
    </p:spTree>
    <p:extLst>
      <p:ext uri="{BB962C8B-B14F-4D97-AF65-F5344CB8AC3E}">
        <p14:creationId xmlns:p14="http://schemas.microsoft.com/office/powerpoint/2010/main" val="273621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012D94C-6A55-6A68-3228-2D82DA7421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A45B041A-C717-7DCE-1A93-B5F97D18B63F}"/>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854D8C59-B103-1E03-4EB0-0EF90C0AF564}"/>
              </a:ext>
            </a:extLst>
          </p:cNvPr>
          <p:cNvPicPr>
            <a:picLocks noChangeAspect="1"/>
          </p:cNvPicPr>
          <p:nvPr userDrawn="1"/>
        </p:nvPicPr>
        <p:blipFill>
          <a:blip r:embed="rId4">
            <a:extLst>
              <a:ext uri="{28A0092B-C50C-407E-A947-70E740481C1C}">
                <a14:useLocalDpi xmlns:a14="http://schemas.microsoft.com/office/drawing/2010/main" val="0"/>
              </a:ext>
            </a:extLst>
          </a:blip>
          <a:srcRect l="8151" b="33145"/>
          <a:stretch>
            <a:fillRect/>
          </a:stretch>
        </p:blipFill>
        <p:spPr bwMode="auto">
          <a:xfrm>
            <a:off x="0" y="4953000"/>
            <a:ext cx="33035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C3FD02E3-E75D-22E8-E5A5-863027D5EFE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74338" y="1519238"/>
            <a:ext cx="12080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COL (1).png">
            <a:extLst>
              <a:ext uri="{FF2B5EF4-FFF2-40B4-BE49-F238E27FC236}">
                <a16:creationId xmlns:a16="http://schemas.microsoft.com/office/drawing/2014/main" id="{1DD90EEF-8F37-94C6-DAF1-E2632BE94A0D}"/>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D9790E26-E93D-CDAE-B612-143F56B04890}"/>
              </a:ext>
            </a:extLst>
          </p:cNvPr>
          <p:cNvSpPr>
            <a:spLocks noGrp="1"/>
          </p:cNvSpPr>
          <p:nvPr>
            <p:ph type="sldNum" sz="quarter" idx="10"/>
          </p:nvPr>
        </p:nvSpPr>
        <p:spPr/>
        <p:txBody>
          <a:bodyPr/>
          <a:lstStyle>
            <a:lvl1pPr>
              <a:defRPr>
                <a:solidFill>
                  <a:srgbClr val="193E72"/>
                </a:solidFill>
              </a:defRPr>
            </a:lvl1pPr>
          </a:lstStyle>
          <a:p>
            <a:pPr>
              <a:defRPr/>
            </a:pPr>
            <a:fld id="{C4418416-8147-45F8-887F-36C9F4C65155}" type="slidenum">
              <a:rPr lang="en-US" altLang="en-US"/>
              <a:pPr>
                <a:defRPr/>
              </a:pPr>
              <a:t>‹#›</a:t>
            </a:fld>
            <a:endParaRPr lang="en-US" altLang="en-US"/>
          </a:p>
        </p:txBody>
      </p:sp>
    </p:spTree>
    <p:extLst>
      <p:ext uri="{BB962C8B-B14F-4D97-AF65-F5344CB8AC3E}">
        <p14:creationId xmlns:p14="http://schemas.microsoft.com/office/powerpoint/2010/main" val="12943253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ADC6B-6D71-416C-DE65-060F3DF2A404}"/>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C1CBF93E-A910-6E3C-87DE-2537B96960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D38308F0-277E-3BC0-6B51-FB346291F6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3FB265B8-30EE-210A-7BB1-D5BC20E7C880}"/>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UK SUICIDE (2010-2020)</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432345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1AEC7001-EF67-BD20-A9A3-DD751670CC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B02DC83E-B826-866C-B03D-8BEF9EA3C8D8}"/>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5669318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1171715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32368-0DCB-8629-A759-7E873952350B}"/>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4B6B80F0-1C0C-AFDA-5FEA-D9E7C1A828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8F7219C1-16CF-F938-E9B7-02277D433A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376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76E9005D-92AD-39DF-7045-F2BFA51DA48D}"/>
              </a:ext>
            </a:extLst>
          </p:cNvPr>
          <p:cNvSpPr>
            <a:spLocks noGrp="1"/>
          </p:cNvSpPr>
          <p:nvPr>
            <p:ph type="dt" sz="half" idx="10"/>
          </p:nvPr>
        </p:nvSpPr>
        <p:spPr>
          <a:xfrm>
            <a:off x="838200" y="6356350"/>
            <a:ext cx="2743200" cy="365125"/>
          </a:xfrm>
          <a:prstGeom prst="rect">
            <a:avLst/>
          </a:prstGeom>
        </p:spPr>
        <p:txBody>
          <a:bodyPr/>
          <a:lstStyle>
            <a:lvl1pPr>
              <a:defRPr>
                <a:latin typeface="Arial" charset="0"/>
              </a:defRPr>
            </a:lvl1pPr>
          </a:lstStyle>
          <a:p>
            <a:pPr>
              <a:defRPr/>
            </a:pPr>
            <a:fld id="{B0ABCF18-9331-403C-B4DB-8BBC0BB3B357}" type="datetimeFigureOut">
              <a:rPr lang="en-GB"/>
              <a:pPr>
                <a:defRPr/>
              </a:pPr>
              <a:t>02/09/2025</a:t>
            </a:fld>
            <a:endParaRPr lang="en-GB"/>
          </a:p>
        </p:txBody>
      </p:sp>
      <p:sp>
        <p:nvSpPr>
          <p:cNvPr id="4" name="Footer Placeholder 4">
            <a:extLst>
              <a:ext uri="{FF2B5EF4-FFF2-40B4-BE49-F238E27FC236}">
                <a16:creationId xmlns:a16="http://schemas.microsoft.com/office/drawing/2014/main" id="{0FE32257-D685-8447-E552-0D35B832C709}"/>
              </a:ext>
            </a:extLst>
          </p:cNvPr>
          <p:cNvSpPr>
            <a:spLocks noGrp="1"/>
          </p:cNvSpPr>
          <p:nvPr>
            <p:ph type="ftr" sz="quarter" idx="11"/>
          </p:nvPr>
        </p:nvSpPr>
        <p:spPr>
          <a:xfrm>
            <a:off x="4038600" y="6356350"/>
            <a:ext cx="4114800" cy="365125"/>
          </a:xfrm>
          <a:prstGeom prst="rect">
            <a:avLst/>
          </a:prstGeom>
        </p:spPr>
        <p:txBody>
          <a:bodyPr/>
          <a:lstStyle>
            <a:lvl1pPr>
              <a:defRPr>
                <a:latin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F561E940-FD6F-96A3-05E3-3FD0596774A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21B2E08-6E94-45B8-A31E-B8B5077DB6E8}" type="slidenum">
              <a:rPr lang="en-GB" altLang="en-US"/>
              <a:pPr>
                <a:defRPr/>
              </a:pPr>
              <a:t>‹#›</a:t>
            </a:fld>
            <a:endParaRPr lang="en-GB" altLang="en-US"/>
          </a:p>
        </p:txBody>
      </p:sp>
    </p:spTree>
    <p:extLst>
      <p:ext uri="{BB962C8B-B14F-4D97-AF65-F5344CB8AC3E}">
        <p14:creationId xmlns:p14="http://schemas.microsoft.com/office/powerpoint/2010/main" val="22678583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62ADC-1A39-F146-B183-AFDD73AF05F0}"/>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79DBB9F4-BD6A-BAB9-6AFE-D4850AFDBA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98D84446-0F72-192A-8C2C-AD1A218E994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92D60850-7BF6-8556-5B50-14C462CA973F}"/>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UK SUICIDE (2010-2020)</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1672868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301FD-E948-7E1C-DB71-9833C83A848D}"/>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19C25F77-3CFE-FADF-AAD3-0D64BC214E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0233456C-CF21-86A2-737A-17C65216CC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D4697519-F87E-1BBA-F6DD-8A2610C8C365}"/>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UK SUICIDE (2010-2020)</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102903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A0D828-5A3D-13A1-BA15-29EB051E18BD}"/>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6905C550-2BBF-0D24-7AA8-D5D91CFEF6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825CD529-4DB5-1148-B05D-8AA61F3EC5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06E5B1C9-A44A-939F-DCB9-2EF16E2BCEE1}"/>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7909655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64079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95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12F07C60-1B47-0169-469F-765CC0346A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70F68E9D-38B4-BCA2-72E8-9864EEA8AAC3}"/>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01638" y="868363"/>
            <a:ext cx="113887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A4F2633F-838A-0F32-484D-912F0C03AF5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536575" y="319088"/>
            <a:ext cx="4260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94948321-A7A8-0D32-12DF-7C19ECFC349C}"/>
              </a:ext>
            </a:extLst>
          </p:cNvPr>
          <p:cNvPicPr>
            <a:picLocks noChangeAspect="1"/>
          </p:cNvPicPr>
          <p:nvPr userDrawn="1"/>
        </p:nvPicPr>
        <p:blipFill>
          <a:blip r:embed="rId5">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E053B006-4C68-A069-BA53-E3149297AED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88826A38-5DC1-8A98-325F-792815C3A825}"/>
              </a:ext>
            </a:extLst>
          </p:cNvPr>
          <p:cNvSpPr>
            <a:spLocks noGrp="1"/>
          </p:cNvSpPr>
          <p:nvPr>
            <p:ph type="sldNum" sz="quarter" idx="10"/>
          </p:nvPr>
        </p:nvSpPr>
        <p:spPr/>
        <p:txBody>
          <a:bodyPr/>
          <a:lstStyle>
            <a:lvl1pPr>
              <a:defRPr>
                <a:solidFill>
                  <a:srgbClr val="193E72"/>
                </a:solidFill>
              </a:defRPr>
            </a:lvl1pPr>
          </a:lstStyle>
          <a:p>
            <a:pPr>
              <a:defRPr/>
            </a:pPr>
            <a:fld id="{EC12BBC3-C4EF-4C70-A2DB-2924DD3E08C4}" type="slidenum">
              <a:rPr lang="en-US" altLang="en-US"/>
              <a:pPr>
                <a:defRPr/>
              </a:pPr>
              <a:t>‹#›</a:t>
            </a:fld>
            <a:endParaRPr lang="en-US" altLang="en-US"/>
          </a:p>
        </p:txBody>
      </p:sp>
    </p:spTree>
    <p:extLst>
      <p:ext uri="{BB962C8B-B14F-4D97-AF65-F5344CB8AC3E}">
        <p14:creationId xmlns:p14="http://schemas.microsoft.com/office/powerpoint/2010/main" val="27504893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A6809-08FB-4199-23D8-19D5340FD83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D1829C4B-F770-AC55-8234-B59242FC85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99093CDE-CB37-809D-4270-12AAAB8B06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591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03688C-9684-47ED-FA08-BC4D1D698455}"/>
              </a:ext>
            </a:extLst>
          </p:cNvPr>
          <p:cNvSpPr>
            <a:spLocks noGrp="1"/>
          </p:cNvSpPr>
          <p:nvPr>
            <p:ph type="dt" sz="half" idx="10"/>
          </p:nvPr>
        </p:nvSpPr>
        <p:spPr>
          <a:xfrm>
            <a:off x="0" y="0"/>
            <a:ext cx="0" cy="0"/>
          </a:xfrm>
        </p:spPr>
        <p:txBody>
          <a:bodyPr/>
          <a:lstStyle>
            <a:lvl1pPr>
              <a:defRPr/>
            </a:lvl1pPr>
          </a:lstStyle>
          <a:p>
            <a:pPr>
              <a:defRPr/>
            </a:pPr>
            <a:fld id="{EA14C51A-44FA-45B0-99A7-F103D6E82E7D}" type="datetimeFigureOut">
              <a:rPr lang="en-GB"/>
              <a:pPr>
                <a:defRPr/>
              </a:pPr>
              <a:t>02/09/2025</a:t>
            </a:fld>
            <a:endParaRPr lang="en-GB"/>
          </a:p>
        </p:txBody>
      </p:sp>
      <p:sp>
        <p:nvSpPr>
          <p:cNvPr id="5" name="Footer Placeholder 4">
            <a:extLst>
              <a:ext uri="{FF2B5EF4-FFF2-40B4-BE49-F238E27FC236}">
                <a16:creationId xmlns:a16="http://schemas.microsoft.com/office/drawing/2014/main" id="{E11983A3-870D-2206-D612-52C9E0F057CF}"/>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28FF64F-6DA6-AF9D-A275-7F3E993CD05B}"/>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FF74E9C1-7FDC-44A2-85B6-F38CEB64A034}" type="slidenum">
              <a:rPr lang="en-GB" altLang="en-US"/>
              <a:pPr>
                <a:defRPr/>
              </a:pPr>
              <a:t>‹#›</a:t>
            </a:fld>
            <a:endParaRPr lang="en-GB" altLang="en-US"/>
          </a:p>
        </p:txBody>
      </p:sp>
    </p:spTree>
    <p:extLst>
      <p:ext uri="{BB962C8B-B14F-4D97-AF65-F5344CB8AC3E}">
        <p14:creationId xmlns:p14="http://schemas.microsoft.com/office/powerpoint/2010/main" val="16827235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95F32E2E-49D9-CA9F-7ACC-471C513895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E1A208FB-5507-D705-D475-F497B3807F82}"/>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437839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0520953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1B57D392-DBE3-A5D3-8CD8-CEC964EE50F1}"/>
              </a:ext>
            </a:extLst>
          </p:cNvPr>
          <p:cNvSpPr>
            <a:spLocks noGrp="1"/>
          </p:cNvSpPr>
          <p:nvPr>
            <p:ph type="dt" sz="half" idx="10"/>
          </p:nvPr>
        </p:nvSpPr>
        <p:spPr>
          <a:xfrm>
            <a:off x="838200" y="6356350"/>
            <a:ext cx="2743200" cy="365125"/>
          </a:xfrm>
          <a:prstGeom prst="rect">
            <a:avLst/>
          </a:prstGeom>
        </p:spPr>
        <p:txBody>
          <a:bodyPr/>
          <a:lstStyle>
            <a:lvl1pPr>
              <a:defRPr>
                <a:latin typeface="Arial" charset="0"/>
              </a:defRPr>
            </a:lvl1pPr>
          </a:lstStyle>
          <a:p>
            <a:pPr>
              <a:defRPr/>
            </a:pPr>
            <a:fld id="{F5D7E424-3C78-40EF-B8CC-2FCEB60972E1}" type="datetimeFigureOut">
              <a:rPr lang="en-GB"/>
              <a:pPr>
                <a:defRPr/>
              </a:pPr>
              <a:t>02/09/2025</a:t>
            </a:fld>
            <a:endParaRPr lang="en-GB"/>
          </a:p>
        </p:txBody>
      </p:sp>
      <p:sp>
        <p:nvSpPr>
          <p:cNvPr id="4" name="Footer Placeholder 4">
            <a:extLst>
              <a:ext uri="{FF2B5EF4-FFF2-40B4-BE49-F238E27FC236}">
                <a16:creationId xmlns:a16="http://schemas.microsoft.com/office/drawing/2014/main" id="{BDCC84C9-CA49-E543-868C-8456BDB98681}"/>
              </a:ext>
            </a:extLst>
          </p:cNvPr>
          <p:cNvSpPr>
            <a:spLocks noGrp="1"/>
          </p:cNvSpPr>
          <p:nvPr>
            <p:ph type="ftr" sz="quarter" idx="11"/>
          </p:nvPr>
        </p:nvSpPr>
        <p:spPr>
          <a:xfrm>
            <a:off x="4038600" y="6356350"/>
            <a:ext cx="4114800" cy="365125"/>
          </a:xfrm>
          <a:prstGeom prst="rect">
            <a:avLst/>
          </a:prstGeom>
        </p:spPr>
        <p:txBody>
          <a:bodyPr/>
          <a:lstStyle>
            <a:lvl1pPr>
              <a:defRPr>
                <a:latin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C93CD90A-8269-6370-9F7D-83D8D21D91A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5FC19C3-03BE-4C91-825C-6BECEA31FDDC}" type="slidenum">
              <a:rPr lang="en-GB" altLang="en-US"/>
              <a:pPr>
                <a:defRPr/>
              </a:pPr>
              <a:t>‹#›</a:t>
            </a:fld>
            <a:endParaRPr lang="en-GB" altLang="en-US"/>
          </a:p>
        </p:txBody>
      </p:sp>
    </p:spTree>
    <p:extLst>
      <p:ext uri="{BB962C8B-B14F-4D97-AF65-F5344CB8AC3E}">
        <p14:creationId xmlns:p14="http://schemas.microsoft.com/office/powerpoint/2010/main" val="25039618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FCAE7A-03E5-6600-AADF-A77A8D24B20F}"/>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453F274C-E397-E155-4B92-A4C343DF02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E678B10C-5E72-90FB-BA03-2522EB487D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29885F6B-DD59-2A73-501A-2261991593A7}"/>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UK SUICIDE (2010-2020)</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7898497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4F354D60-F628-AD4D-5F5E-CC349B8DA4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DB2B9125-767F-EB3D-6DDC-04EBEDB83BDF}"/>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12249661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832"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225619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79D04-FE81-609C-3690-965156EEC1F9}"/>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505C8859-FE1D-EC37-7630-1EA996B975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5ED4ECE3-7856-64F7-E751-306175C320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0269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8A1A4E2-553A-A056-AE15-349ADBD1CDE7}"/>
              </a:ext>
            </a:extLst>
          </p:cNvPr>
          <p:cNvSpPr>
            <a:spLocks noGrp="1"/>
          </p:cNvSpPr>
          <p:nvPr>
            <p:ph type="dt" sz="half" idx="10"/>
          </p:nvPr>
        </p:nvSpPr>
        <p:spPr>
          <a:xfrm>
            <a:off x="838200" y="6356350"/>
            <a:ext cx="2743200" cy="365125"/>
          </a:xfrm>
          <a:prstGeom prst="rect">
            <a:avLst/>
          </a:prstGeom>
        </p:spPr>
        <p:txBody>
          <a:bodyPr/>
          <a:lstStyle>
            <a:lvl1pPr>
              <a:defRPr>
                <a:latin typeface="Arial" charset="0"/>
              </a:defRPr>
            </a:lvl1pPr>
          </a:lstStyle>
          <a:p>
            <a:pPr>
              <a:defRPr/>
            </a:pPr>
            <a:fld id="{BF8CF29C-2A9F-4566-8D68-C9AF1E3251C7}" type="datetimeFigureOut">
              <a:rPr lang="en-GB"/>
              <a:pPr>
                <a:defRPr/>
              </a:pPr>
              <a:t>02/09/2025</a:t>
            </a:fld>
            <a:endParaRPr lang="en-GB"/>
          </a:p>
        </p:txBody>
      </p:sp>
      <p:sp>
        <p:nvSpPr>
          <p:cNvPr id="4" name="Footer Placeholder 4">
            <a:extLst>
              <a:ext uri="{FF2B5EF4-FFF2-40B4-BE49-F238E27FC236}">
                <a16:creationId xmlns:a16="http://schemas.microsoft.com/office/drawing/2014/main" id="{E26BB1FB-D322-4447-40DD-265DD43A9EE9}"/>
              </a:ext>
            </a:extLst>
          </p:cNvPr>
          <p:cNvSpPr>
            <a:spLocks noGrp="1"/>
          </p:cNvSpPr>
          <p:nvPr>
            <p:ph type="ftr" sz="quarter" idx="11"/>
          </p:nvPr>
        </p:nvSpPr>
        <p:spPr>
          <a:xfrm>
            <a:off x="4038600" y="6356350"/>
            <a:ext cx="4114800" cy="365125"/>
          </a:xfrm>
          <a:prstGeom prst="rect">
            <a:avLst/>
          </a:prstGeom>
        </p:spPr>
        <p:txBody>
          <a:bodyPr/>
          <a:lstStyle>
            <a:lvl1pPr>
              <a:defRPr>
                <a:latin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22025E56-D9C4-5C14-0C91-851084F1F54D}"/>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DE473A-06D0-48F5-BE89-01BD73485121}" type="slidenum">
              <a:rPr lang="en-GB" altLang="en-US"/>
              <a:pPr>
                <a:defRPr/>
              </a:pPr>
              <a:t>‹#›</a:t>
            </a:fld>
            <a:endParaRPr lang="en-GB" altLang="en-US"/>
          </a:p>
        </p:txBody>
      </p:sp>
    </p:spTree>
    <p:extLst>
      <p:ext uri="{BB962C8B-B14F-4D97-AF65-F5344CB8AC3E}">
        <p14:creationId xmlns:p14="http://schemas.microsoft.com/office/powerpoint/2010/main" val="1791718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5DC1C6B-13C0-31C2-763B-395CD3CDD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4DC1B1CA-95B7-5412-DF22-6C894766CA56}"/>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F4369A5E-6F94-1797-2997-4EA628359201}"/>
              </a:ext>
            </a:extLst>
          </p:cNvPr>
          <p:cNvPicPr>
            <a:picLocks noChangeAspect="1"/>
          </p:cNvPicPr>
          <p:nvPr userDrawn="1"/>
        </p:nvPicPr>
        <p:blipFill>
          <a:blip r:embed="rId4">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9148D811-B2F5-5A4C-FB2B-BA3D2A09A99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COL (1).png">
            <a:extLst>
              <a:ext uri="{FF2B5EF4-FFF2-40B4-BE49-F238E27FC236}">
                <a16:creationId xmlns:a16="http://schemas.microsoft.com/office/drawing/2014/main" id="{2EA7364C-2BE1-C97D-5223-A30C4CEF4907}"/>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49B41E13-1C26-9233-FFA5-36CCA8521BD3}"/>
              </a:ext>
            </a:extLst>
          </p:cNvPr>
          <p:cNvSpPr>
            <a:spLocks noGrp="1"/>
          </p:cNvSpPr>
          <p:nvPr>
            <p:ph type="sldNum" sz="quarter" idx="10"/>
          </p:nvPr>
        </p:nvSpPr>
        <p:spPr/>
        <p:txBody>
          <a:bodyPr/>
          <a:lstStyle>
            <a:lvl1pPr>
              <a:defRPr>
                <a:solidFill>
                  <a:srgbClr val="193E72"/>
                </a:solidFill>
              </a:defRPr>
            </a:lvl1pPr>
          </a:lstStyle>
          <a:p>
            <a:pPr>
              <a:defRPr/>
            </a:pPr>
            <a:fld id="{BEF06A6B-F1B8-4C47-BFEE-AE44F408A476}" type="slidenum">
              <a:rPr lang="en-US" altLang="en-US"/>
              <a:pPr>
                <a:defRPr/>
              </a:pPr>
              <a:t>‹#›</a:t>
            </a:fld>
            <a:endParaRPr lang="en-US" altLang="en-US"/>
          </a:p>
        </p:txBody>
      </p:sp>
    </p:spTree>
    <p:extLst>
      <p:ext uri="{BB962C8B-B14F-4D97-AF65-F5344CB8AC3E}">
        <p14:creationId xmlns:p14="http://schemas.microsoft.com/office/powerpoint/2010/main" val="22459516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22DDB-E38E-7BB0-FBF9-EFE049A87E44}"/>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705F9D6C-49EB-3D90-A5ED-8CF56FD7B2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B3C4B52D-634A-96C6-82B0-36607492C1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38C1B3E4-12A6-6545-41B3-17BB5039BC30}"/>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UK SUICIDE (2010-2020)</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7513510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708402-A487-95B3-CCF2-62EB1E845939}"/>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FC3CC081-5952-83EF-0A54-900B1AF040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CF16911A-8A60-8E02-99BB-D232BF9E94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4CD36283-9D69-67C3-11FC-F1BFDA1298D4}"/>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UK SUICIDE (2010-2020)</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909123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12DE467C-E9DC-7A56-D519-DAF9815326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7C5B8DB4-79C2-A1FD-A780-5FDF830F37D7}"/>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40205078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0008101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73349-F703-C947-5A1C-18D9D01C48C0}"/>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A19B267B-EDEE-12AA-F85F-62B42DC88A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4811874A-DB07-CDC6-64E9-DB8DE63DE5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173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0D9E7FD9-C129-7BC9-EA0B-582024C7B77A}"/>
              </a:ext>
            </a:extLst>
          </p:cNvPr>
          <p:cNvSpPr>
            <a:spLocks noGrp="1"/>
          </p:cNvSpPr>
          <p:nvPr>
            <p:ph type="dt" sz="half" idx="10"/>
          </p:nvPr>
        </p:nvSpPr>
        <p:spPr>
          <a:xfrm>
            <a:off x="838200" y="6356350"/>
            <a:ext cx="2743200" cy="365125"/>
          </a:xfrm>
          <a:prstGeom prst="rect">
            <a:avLst/>
          </a:prstGeom>
        </p:spPr>
        <p:txBody>
          <a:bodyPr/>
          <a:lstStyle>
            <a:lvl1pPr>
              <a:defRPr>
                <a:latin typeface="Arial" charset="0"/>
              </a:defRPr>
            </a:lvl1pPr>
          </a:lstStyle>
          <a:p>
            <a:pPr>
              <a:defRPr/>
            </a:pPr>
            <a:fld id="{1019F378-8FD6-4806-B8A6-4403C2FBC3B0}" type="datetimeFigureOut">
              <a:rPr lang="en-GB"/>
              <a:pPr>
                <a:defRPr/>
              </a:pPr>
              <a:t>02/09/2025</a:t>
            </a:fld>
            <a:endParaRPr lang="en-GB"/>
          </a:p>
        </p:txBody>
      </p:sp>
      <p:sp>
        <p:nvSpPr>
          <p:cNvPr id="4" name="Footer Placeholder 4">
            <a:extLst>
              <a:ext uri="{FF2B5EF4-FFF2-40B4-BE49-F238E27FC236}">
                <a16:creationId xmlns:a16="http://schemas.microsoft.com/office/drawing/2014/main" id="{CFC8E8A5-2D35-C008-A4F8-8B75E06FD429}"/>
              </a:ext>
            </a:extLst>
          </p:cNvPr>
          <p:cNvSpPr>
            <a:spLocks noGrp="1"/>
          </p:cNvSpPr>
          <p:nvPr>
            <p:ph type="ftr" sz="quarter" idx="11"/>
          </p:nvPr>
        </p:nvSpPr>
        <p:spPr>
          <a:xfrm>
            <a:off x="4038600" y="6356350"/>
            <a:ext cx="4114800" cy="365125"/>
          </a:xfrm>
          <a:prstGeom prst="rect">
            <a:avLst/>
          </a:prstGeom>
        </p:spPr>
        <p:txBody>
          <a:bodyPr/>
          <a:lstStyle>
            <a:lvl1pPr>
              <a:defRPr>
                <a:latin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2CABD7C1-3EBC-B630-E231-DDEE337C5DF3}"/>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F749D5F-0487-43D2-906B-C46B5328178B}" type="slidenum">
              <a:rPr lang="en-GB" altLang="en-US"/>
              <a:pPr>
                <a:defRPr/>
              </a:pPr>
              <a:t>‹#›</a:t>
            </a:fld>
            <a:endParaRPr lang="en-GB" altLang="en-US"/>
          </a:p>
        </p:txBody>
      </p:sp>
    </p:spTree>
    <p:extLst>
      <p:ext uri="{BB962C8B-B14F-4D97-AF65-F5344CB8AC3E}">
        <p14:creationId xmlns:p14="http://schemas.microsoft.com/office/powerpoint/2010/main" val="32638746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9F4AF-0E38-3942-30BA-7722AC0B479F}"/>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844D486D-F1FE-C9D4-9EB1-449B5BB237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CAD91DE7-E13B-EC2F-AFDE-001FB37535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4E056214-26E7-A8CF-39CF-5CFAE97EFC83}"/>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UK SUICIDE (2010-2020)</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dirty="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8105698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6672E0-4B82-0387-C1E0-C53E35643C4C}"/>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E387C4AF-89AC-CF91-2EEB-E83642C6EA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DD843DFE-7619-334B-66DE-CD1A8245E0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4086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1086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41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1A8D3D1B-A473-5F66-4098-187E26ADBF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B80BFD8F-CEE7-3EA7-501F-20D47AAFBE69}"/>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51910338-068C-164A-B84E-876EA5F4DFAA}"/>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0" y="4621213"/>
            <a:ext cx="291782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B35F1B6-7B45-77CF-9028-77609BF05D0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782855">
            <a:off x="10537825" y="1819275"/>
            <a:ext cx="1390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COL (1).png">
            <a:extLst>
              <a:ext uri="{FF2B5EF4-FFF2-40B4-BE49-F238E27FC236}">
                <a16:creationId xmlns:a16="http://schemas.microsoft.com/office/drawing/2014/main" id="{9AFC251C-4566-5301-664A-1961C1515F25}"/>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555275"/>
            <a:ext cx="9159240" cy="1325563"/>
          </a:xfrm>
        </p:spPr>
        <p:txBody>
          <a:bodyPr>
            <a:normAutofit/>
          </a:bodyPr>
          <a:lstStyle>
            <a:lvl1pPr>
              <a:defRPr sz="4800">
                <a:solidFill>
                  <a:srgbClr val="193E72"/>
                </a:solidFill>
              </a:defRPr>
            </a:lvl1pPr>
          </a:lstStyle>
          <a:p>
            <a:r>
              <a:rPr lang="en-US" dirty="0"/>
              <a:t>Click to edit Master title</a:t>
            </a:r>
          </a:p>
        </p:txBody>
      </p:sp>
      <p:sp>
        <p:nvSpPr>
          <p:cNvPr id="8" name="Slide Number Placeholder 6">
            <a:extLst>
              <a:ext uri="{FF2B5EF4-FFF2-40B4-BE49-F238E27FC236}">
                <a16:creationId xmlns:a16="http://schemas.microsoft.com/office/drawing/2014/main" id="{E8871E38-9903-1A69-D6A5-94944EDA483E}"/>
              </a:ext>
            </a:extLst>
          </p:cNvPr>
          <p:cNvSpPr>
            <a:spLocks noGrp="1"/>
          </p:cNvSpPr>
          <p:nvPr>
            <p:ph type="sldNum" sz="quarter" idx="10"/>
          </p:nvPr>
        </p:nvSpPr>
        <p:spPr/>
        <p:txBody>
          <a:bodyPr/>
          <a:lstStyle>
            <a:lvl1pPr>
              <a:defRPr/>
            </a:lvl1pPr>
          </a:lstStyle>
          <a:p>
            <a:pPr>
              <a:defRPr/>
            </a:pPr>
            <a:fld id="{41174A09-537C-4BC2-BBA4-3CD58A58B2D7}" type="slidenum">
              <a:rPr lang="en-US" altLang="en-US"/>
              <a:pPr>
                <a:defRPr/>
              </a:pPr>
              <a:t>‹#›</a:t>
            </a:fld>
            <a:endParaRPr lang="en-US" altLang="en-US"/>
          </a:p>
        </p:txBody>
      </p:sp>
    </p:spTree>
    <p:extLst>
      <p:ext uri="{BB962C8B-B14F-4D97-AF65-F5344CB8AC3E}">
        <p14:creationId xmlns:p14="http://schemas.microsoft.com/office/powerpoint/2010/main" val="26358314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18819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9550199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E185B2-5AE3-0A67-876F-F853EBCCF19D}"/>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F92C4E30-0C6B-8287-7455-6658CD6FF7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27A0AC58-90D9-C485-0654-EC101AA8FF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DE3AFEF4-12CE-BA23-00FB-A6A6C98A46D2}"/>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8591318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1807084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86CA2-592A-7976-52F9-8AB792111439}"/>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E1A19F19-858B-57BA-5646-1E39773C8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49FA77BB-D5A7-DAAF-DC0E-7D58FDACA7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050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NCISH Report">
    <p:spTree>
      <p:nvGrpSpPr>
        <p:cNvPr id="1" name=""/>
        <p:cNvGrpSpPr/>
        <p:nvPr/>
      </p:nvGrpSpPr>
      <p:grpSpPr>
        <a:xfrm>
          <a:off x="0" y="0"/>
          <a:ext cx="0" cy="0"/>
          <a:chOff x="0" y="0"/>
          <a:chExt cx="0" cy="0"/>
        </a:xfrm>
      </p:grpSpPr>
      <p:pic>
        <p:nvPicPr>
          <p:cNvPr id="2" name="Picture 1" descr="A group of people walking on a street&#10;&#10;Description automatically generated with medium confidence">
            <a:extLst>
              <a:ext uri="{FF2B5EF4-FFF2-40B4-BE49-F238E27FC236}">
                <a16:creationId xmlns:a16="http://schemas.microsoft.com/office/drawing/2014/main" id="{6BFF4020-BF40-207F-DF63-737EA7B39E26}"/>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r="-14"/>
          <a:stretch/>
        </p:blipFill>
        <p:spPr>
          <a:xfrm>
            <a:off x="0" y="0"/>
            <a:ext cx="12192000" cy="6937375"/>
          </a:xfrm>
          <a:prstGeom prst="rect">
            <a:avLst/>
          </a:prstGeom>
          <a:ln>
            <a:noFill/>
          </a:ln>
          <a:effectLst>
            <a:outerShdw blurRad="292100" dist="139700" dir="2700000" algn="tl" rotWithShape="0">
              <a:srgbClr val="333333">
                <a:alpha val="65000"/>
              </a:srgbClr>
            </a:outerShdw>
          </a:effectLst>
        </p:spPr>
      </p:pic>
      <p:sp>
        <p:nvSpPr>
          <p:cNvPr id="3" name="Title Placeholder 1">
            <a:extLst>
              <a:ext uri="{FF2B5EF4-FFF2-40B4-BE49-F238E27FC236}">
                <a16:creationId xmlns:a16="http://schemas.microsoft.com/office/drawing/2014/main" id="{7005ED46-BAB5-E507-BE5B-ACBEA9F4586B}"/>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4" name="Picture 1" descr="TAB_allwhite.eps">
            <a:extLst>
              <a:ext uri="{FF2B5EF4-FFF2-40B4-BE49-F238E27FC236}">
                <a16:creationId xmlns:a16="http://schemas.microsoft.com/office/drawing/2014/main" id="{FD41E5FB-302B-7267-1080-BD49F487EA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with medium confidence">
            <a:extLst>
              <a:ext uri="{FF2B5EF4-FFF2-40B4-BE49-F238E27FC236}">
                <a16:creationId xmlns:a16="http://schemas.microsoft.com/office/drawing/2014/main" id="{5C002FF9-4900-EF35-DDDB-687C93BABC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a:extLst>
              <a:ext uri="{FF2B5EF4-FFF2-40B4-BE49-F238E27FC236}">
                <a16:creationId xmlns:a16="http://schemas.microsoft.com/office/drawing/2014/main" id="{C6F50342-2650-5280-DCD8-645204290B67}"/>
              </a:ext>
            </a:extLst>
          </p:cNvPr>
          <p:cNvSpPr>
            <a:spLocks noGrp="1"/>
          </p:cNvSpPr>
          <p:nvPr>
            <p:ph type="dt" sz="half" idx="10"/>
          </p:nvPr>
        </p:nvSpPr>
        <p:spPr>
          <a:xfrm>
            <a:off x="0" y="0"/>
            <a:ext cx="0" cy="0"/>
          </a:xfrm>
        </p:spPr>
        <p:txBody>
          <a:bodyPr/>
          <a:lstStyle>
            <a:lvl1pPr>
              <a:defRPr/>
            </a:lvl1pPr>
          </a:lstStyle>
          <a:p>
            <a:pPr>
              <a:defRPr/>
            </a:pPr>
            <a:fld id="{77ABE1AD-E75F-414D-9743-C5379CF4147E}" type="datetimeFigureOut">
              <a:rPr lang="en-GB"/>
              <a:pPr>
                <a:defRPr/>
              </a:pPr>
              <a:t>02/09/2025</a:t>
            </a:fld>
            <a:endParaRPr lang="en-GB"/>
          </a:p>
        </p:txBody>
      </p:sp>
      <p:sp>
        <p:nvSpPr>
          <p:cNvPr id="7" name="Footer Placeholder 3">
            <a:extLst>
              <a:ext uri="{FF2B5EF4-FFF2-40B4-BE49-F238E27FC236}">
                <a16:creationId xmlns:a16="http://schemas.microsoft.com/office/drawing/2014/main" id="{5C603B7D-64AE-A424-9D96-3F23FAF9E372}"/>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8" name="Slide Number Placeholder 4">
            <a:extLst>
              <a:ext uri="{FF2B5EF4-FFF2-40B4-BE49-F238E27FC236}">
                <a16:creationId xmlns:a16="http://schemas.microsoft.com/office/drawing/2014/main" id="{8DC17703-14DB-7DC3-4D23-64C993ED8DA6}"/>
              </a:ext>
            </a:extLst>
          </p:cNvPr>
          <p:cNvSpPr>
            <a:spLocks noGrp="1"/>
          </p:cNvSpPr>
          <p:nvPr>
            <p:ph type="sldNum" sz="quarter" idx="12"/>
          </p:nvPr>
        </p:nvSpPr>
        <p:spPr>
          <a:xfrm>
            <a:off x="0" y="0"/>
            <a:ext cx="0" cy="0"/>
          </a:xfrm>
        </p:spPr>
        <p:txBody>
          <a:bodyPr/>
          <a:lstStyle>
            <a:lvl1pPr>
              <a:defRPr/>
            </a:lvl1pPr>
          </a:lstStyle>
          <a:p>
            <a:pPr>
              <a:defRPr/>
            </a:pPr>
            <a:fld id="{3387244E-AF22-4E84-8554-3F72D2E5BC18}" type="slidenum">
              <a:rPr lang="en-GB"/>
              <a:pPr>
                <a:defRPr/>
              </a:pPr>
              <a:t>‹#›</a:t>
            </a:fld>
            <a:endParaRPr lang="en-GB"/>
          </a:p>
        </p:txBody>
      </p:sp>
    </p:spTree>
    <p:extLst>
      <p:ext uri="{BB962C8B-B14F-4D97-AF65-F5344CB8AC3E}">
        <p14:creationId xmlns:p14="http://schemas.microsoft.com/office/powerpoint/2010/main" val="38417398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a:t>Click to edit Master title style</a:t>
            </a:r>
            <a:endParaRPr lang="en-GB"/>
          </a:p>
        </p:txBody>
      </p:sp>
    </p:spTree>
    <p:extLst>
      <p:ext uri="{BB962C8B-B14F-4D97-AF65-F5344CB8AC3E}">
        <p14:creationId xmlns:p14="http://schemas.microsoft.com/office/powerpoint/2010/main" val="13625808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NCISH Report">
    <p:spTree>
      <p:nvGrpSpPr>
        <p:cNvPr id="1" name=""/>
        <p:cNvGrpSpPr/>
        <p:nvPr/>
      </p:nvGrpSpPr>
      <p:grpSpPr>
        <a:xfrm>
          <a:off x="0" y="0"/>
          <a:ext cx="0" cy="0"/>
          <a:chOff x="0" y="0"/>
          <a:chExt cx="0" cy="0"/>
        </a:xfrm>
      </p:grpSpPr>
      <p:pic>
        <p:nvPicPr>
          <p:cNvPr id="2" name="Picture 1" descr="A group of people walking on a street&#10;&#10;Description automatically generated with medium confidence">
            <a:extLst>
              <a:ext uri="{FF2B5EF4-FFF2-40B4-BE49-F238E27FC236}">
                <a16:creationId xmlns:a16="http://schemas.microsoft.com/office/drawing/2014/main" id="{70564770-FEE4-86A0-2B6E-C4D80AC3566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r="-14"/>
          <a:stretch/>
        </p:blipFill>
        <p:spPr>
          <a:xfrm>
            <a:off x="0" y="0"/>
            <a:ext cx="12192000" cy="6937375"/>
          </a:xfrm>
          <a:prstGeom prst="rect">
            <a:avLst/>
          </a:prstGeom>
          <a:ln>
            <a:noFill/>
          </a:ln>
          <a:effectLst>
            <a:outerShdw blurRad="292100" dist="139700" dir="2700000" algn="tl" rotWithShape="0">
              <a:srgbClr val="333333">
                <a:alpha val="65000"/>
              </a:srgbClr>
            </a:outerShdw>
          </a:effectLst>
        </p:spPr>
      </p:pic>
      <p:sp>
        <p:nvSpPr>
          <p:cNvPr id="3" name="Title Placeholder 1">
            <a:extLst>
              <a:ext uri="{FF2B5EF4-FFF2-40B4-BE49-F238E27FC236}">
                <a16:creationId xmlns:a16="http://schemas.microsoft.com/office/drawing/2014/main" id="{DDDB9F5E-6C92-6D3E-8349-41EC1430F0B3}"/>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4" name="Picture 1" descr="TAB_allwhite.eps">
            <a:extLst>
              <a:ext uri="{FF2B5EF4-FFF2-40B4-BE49-F238E27FC236}">
                <a16:creationId xmlns:a16="http://schemas.microsoft.com/office/drawing/2014/main" id="{E4E5D95E-2278-9ABD-43E6-B00718AF73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with medium confidence">
            <a:extLst>
              <a:ext uri="{FF2B5EF4-FFF2-40B4-BE49-F238E27FC236}">
                <a16:creationId xmlns:a16="http://schemas.microsoft.com/office/drawing/2014/main" id="{94C45E10-B75E-D8F4-AF2C-A2E6817E737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a:extLst>
              <a:ext uri="{FF2B5EF4-FFF2-40B4-BE49-F238E27FC236}">
                <a16:creationId xmlns:a16="http://schemas.microsoft.com/office/drawing/2014/main" id="{74FA683C-AC76-F67D-7F87-CBB9F8CD55CC}"/>
              </a:ext>
            </a:extLst>
          </p:cNvPr>
          <p:cNvSpPr>
            <a:spLocks noGrp="1"/>
          </p:cNvSpPr>
          <p:nvPr>
            <p:ph type="dt" sz="half" idx="10"/>
          </p:nvPr>
        </p:nvSpPr>
        <p:spPr>
          <a:xfrm>
            <a:off x="0" y="0"/>
            <a:ext cx="0" cy="0"/>
          </a:xfrm>
        </p:spPr>
        <p:txBody>
          <a:bodyPr/>
          <a:lstStyle>
            <a:lvl1pPr>
              <a:defRPr/>
            </a:lvl1pPr>
          </a:lstStyle>
          <a:p>
            <a:pPr>
              <a:defRPr/>
            </a:pPr>
            <a:fld id="{7A29DE9F-0F68-4647-9D24-B66BD603210F}" type="datetimeFigureOut">
              <a:rPr lang="en-GB"/>
              <a:pPr>
                <a:defRPr/>
              </a:pPr>
              <a:t>02/09/2025</a:t>
            </a:fld>
            <a:endParaRPr lang="en-GB"/>
          </a:p>
        </p:txBody>
      </p:sp>
      <p:sp>
        <p:nvSpPr>
          <p:cNvPr id="7" name="Footer Placeholder 3">
            <a:extLst>
              <a:ext uri="{FF2B5EF4-FFF2-40B4-BE49-F238E27FC236}">
                <a16:creationId xmlns:a16="http://schemas.microsoft.com/office/drawing/2014/main" id="{BEB61246-8B5C-C0D4-E6E6-FC9FBB8CF83A}"/>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8" name="Slide Number Placeholder 4">
            <a:extLst>
              <a:ext uri="{FF2B5EF4-FFF2-40B4-BE49-F238E27FC236}">
                <a16:creationId xmlns:a16="http://schemas.microsoft.com/office/drawing/2014/main" id="{88BDE3A7-7F8D-2913-1CB6-5CE3B88580E1}"/>
              </a:ext>
            </a:extLst>
          </p:cNvPr>
          <p:cNvSpPr>
            <a:spLocks noGrp="1"/>
          </p:cNvSpPr>
          <p:nvPr>
            <p:ph type="sldNum" sz="quarter" idx="12"/>
          </p:nvPr>
        </p:nvSpPr>
        <p:spPr>
          <a:xfrm>
            <a:off x="0" y="0"/>
            <a:ext cx="0" cy="0"/>
          </a:xfrm>
        </p:spPr>
        <p:txBody>
          <a:bodyPr/>
          <a:lstStyle>
            <a:lvl1pPr>
              <a:defRPr/>
            </a:lvl1pPr>
          </a:lstStyle>
          <a:p>
            <a:pPr>
              <a:defRPr/>
            </a:pPr>
            <a:fld id="{1786CA87-27BB-4CA2-8925-3EC0F6F3E3C9}" type="slidenum">
              <a:rPr lang="en-GB"/>
              <a:pPr>
                <a:defRPr/>
              </a:pPr>
              <a:t>‹#›</a:t>
            </a:fld>
            <a:endParaRPr lang="en-GB"/>
          </a:p>
        </p:txBody>
      </p:sp>
    </p:spTree>
    <p:extLst>
      <p:ext uri="{BB962C8B-B14F-4D97-AF65-F5344CB8AC3E}">
        <p14:creationId xmlns:p14="http://schemas.microsoft.com/office/powerpoint/2010/main" val="25213476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a:t>Click to edit Master title style</a:t>
            </a:r>
            <a:endParaRPr lang="en-GB"/>
          </a:p>
        </p:txBody>
      </p:sp>
    </p:spTree>
    <p:extLst>
      <p:ext uri="{BB962C8B-B14F-4D97-AF65-F5344CB8AC3E}">
        <p14:creationId xmlns:p14="http://schemas.microsoft.com/office/powerpoint/2010/main" val="5212935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A white background with black text and colorful circles&#10;&#10;Description automatically generated">
            <a:extLst>
              <a:ext uri="{FF2B5EF4-FFF2-40B4-BE49-F238E27FC236}">
                <a16:creationId xmlns:a16="http://schemas.microsoft.com/office/drawing/2014/main" id="{6495386A-ED66-994E-CF02-16DDED8A3B5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2047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6346" y="3195587"/>
            <a:ext cx="7244614" cy="1918942"/>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436346" y="533279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1333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2AF8156-F1DA-AB6C-0FC6-F54801D801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66DB5AB3-D86B-772A-6466-E46673E96481}"/>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494305E7-C66C-1015-268F-CB9D815F8B0A}"/>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7242FAE-B573-89B3-360C-EB99E5217AD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95913"/>
            <a:ext cx="29670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C18D2594-54FC-2D44-6D9E-FF86CBD7B07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927307">
            <a:off x="10474325" y="1793875"/>
            <a:ext cx="1431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3F7E5749-A1DB-3D7A-E8F5-49D13B9099BB}"/>
              </a:ext>
            </a:extLst>
          </p:cNvPr>
          <p:cNvSpPr>
            <a:spLocks noGrp="1"/>
          </p:cNvSpPr>
          <p:nvPr>
            <p:ph type="sldNum" sz="quarter" idx="10"/>
          </p:nvPr>
        </p:nvSpPr>
        <p:spPr/>
        <p:txBody>
          <a:bodyPr/>
          <a:lstStyle>
            <a:lvl1pPr>
              <a:defRPr>
                <a:solidFill>
                  <a:srgbClr val="193E72"/>
                </a:solidFill>
              </a:defRPr>
            </a:lvl1pPr>
          </a:lstStyle>
          <a:p>
            <a:pPr>
              <a:defRPr/>
            </a:pPr>
            <a:fld id="{29AD21AF-0BE4-401A-8850-F92744637268}" type="slidenum">
              <a:rPr lang="en-US" altLang="en-US"/>
              <a:pPr>
                <a:defRPr/>
              </a:pPr>
              <a:t>‹#›</a:t>
            </a:fld>
            <a:endParaRPr lang="en-US" altLang="en-US"/>
          </a:p>
        </p:txBody>
      </p:sp>
    </p:spTree>
    <p:extLst>
      <p:ext uri="{BB962C8B-B14F-4D97-AF65-F5344CB8AC3E}">
        <p14:creationId xmlns:p14="http://schemas.microsoft.com/office/powerpoint/2010/main" val="21169214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A black background with a black square&#10;&#10;Description automatically generated with medium confidence">
            <a:extLst>
              <a:ext uri="{FF2B5EF4-FFF2-40B4-BE49-F238E27FC236}">
                <a16:creationId xmlns:a16="http://schemas.microsoft.com/office/drawing/2014/main" id="{D774B482-4B87-4C48-9310-381FBD460CCE}"/>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74148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0602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B340AD6-D315-6591-0676-78791CB43D44}"/>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6350"/>
            <a:ext cx="204628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1776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D6C7053-C33A-CB44-03CD-BA79F4747C6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6350"/>
            <a:ext cx="16764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2289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76D7805-6FA7-5023-543D-16AF6B81D1ED}"/>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981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1750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A76576-E7CA-AA1B-631F-4E5DF804975B}"/>
              </a:ext>
            </a:extLst>
          </p:cNvPr>
          <p:cNvSpPr>
            <a:spLocks noGrp="1"/>
          </p:cNvSpPr>
          <p:nvPr>
            <p:ph type="dt" sz="half" idx="10"/>
          </p:nvPr>
        </p:nvSpPr>
        <p:spPr/>
        <p:txBody>
          <a:bodyPr/>
          <a:lstStyle>
            <a:lvl1pPr>
              <a:defRPr/>
            </a:lvl1pPr>
          </a:lstStyle>
          <a:p>
            <a:pPr>
              <a:defRPr/>
            </a:pPr>
            <a:fld id="{5A13040F-E465-4CA3-9EB4-579FF6DD147D}" type="datetimeFigureOut">
              <a:rPr lang="en-US"/>
              <a:pPr>
                <a:defRPr/>
              </a:pPr>
              <a:t>9/2/2025</a:t>
            </a:fld>
            <a:endParaRPr lang="en-US"/>
          </a:p>
        </p:txBody>
      </p:sp>
      <p:sp>
        <p:nvSpPr>
          <p:cNvPr id="5" name="Footer Placeholder 4">
            <a:extLst>
              <a:ext uri="{FF2B5EF4-FFF2-40B4-BE49-F238E27FC236}">
                <a16:creationId xmlns:a16="http://schemas.microsoft.com/office/drawing/2014/main" id="{BE01B375-F64D-76F2-D8AD-B8A230A98B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DA3D67-02A1-AAE7-9E10-EA1B04CA6FE4}"/>
              </a:ext>
            </a:extLst>
          </p:cNvPr>
          <p:cNvSpPr>
            <a:spLocks noGrp="1"/>
          </p:cNvSpPr>
          <p:nvPr>
            <p:ph type="sldNum" sz="quarter" idx="12"/>
          </p:nvPr>
        </p:nvSpPr>
        <p:spPr/>
        <p:txBody>
          <a:bodyPr/>
          <a:lstStyle>
            <a:lvl1pPr>
              <a:defRPr/>
            </a:lvl1pPr>
          </a:lstStyle>
          <a:p>
            <a:pPr>
              <a:defRPr/>
            </a:pPr>
            <a:fld id="{5915C4CC-7C51-4FCD-A56D-4106E551EA70}" type="slidenum">
              <a:rPr lang="en-US"/>
              <a:pPr>
                <a:defRPr/>
              </a:pPr>
              <a:t>‹#›</a:t>
            </a:fld>
            <a:endParaRPr lang="en-US"/>
          </a:p>
        </p:txBody>
      </p:sp>
    </p:spTree>
    <p:extLst>
      <p:ext uri="{BB962C8B-B14F-4D97-AF65-F5344CB8AC3E}">
        <p14:creationId xmlns:p14="http://schemas.microsoft.com/office/powerpoint/2010/main" val="7876593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BFA9A7D-C0D8-25F0-5D2B-E5E15BF713F7}"/>
              </a:ext>
            </a:extLst>
          </p:cNvPr>
          <p:cNvSpPr>
            <a:spLocks noGrp="1"/>
          </p:cNvSpPr>
          <p:nvPr>
            <p:ph type="dt" sz="half" idx="10"/>
          </p:nvPr>
        </p:nvSpPr>
        <p:spPr/>
        <p:txBody>
          <a:bodyPr/>
          <a:lstStyle>
            <a:lvl1pPr>
              <a:defRPr/>
            </a:lvl1pPr>
          </a:lstStyle>
          <a:p>
            <a:pPr>
              <a:defRPr/>
            </a:pPr>
            <a:fld id="{975A06E6-553A-4F3F-9C88-EA1C258CBCA4}" type="datetimeFigureOut">
              <a:rPr lang="en-US"/>
              <a:pPr>
                <a:defRPr/>
              </a:pPr>
              <a:t>9/2/2025</a:t>
            </a:fld>
            <a:endParaRPr lang="en-US"/>
          </a:p>
        </p:txBody>
      </p:sp>
      <p:sp>
        <p:nvSpPr>
          <p:cNvPr id="6" name="Footer Placeholder 4">
            <a:extLst>
              <a:ext uri="{FF2B5EF4-FFF2-40B4-BE49-F238E27FC236}">
                <a16:creationId xmlns:a16="http://schemas.microsoft.com/office/drawing/2014/main" id="{125D582E-6E5F-685B-26E0-6D5FD4B456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73C033-B354-6BC4-1EF0-AC7726A2142E}"/>
              </a:ext>
            </a:extLst>
          </p:cNvPr>
          <p:cNvSpPr>
            <a:spLocks noGrp="1"/>
          </p:cNvSpPr>
          <p:nvPr>
            <p:ph type="sldNum" sz="quarter" idx="12"/>
          </p:nvPr>
        </p:nvSpPr>
        <p:spPr/>
        <p:txBody>
          <a:bodyPr/>
          <a:lstStyle>
            <a:lvl1pPr>
              <a:defRPr/>
            </a:lvl1pPr>
          </a:lstStyle>
          <a:p>
            <a:pPr>
              <a:defRPr/>
            </a:pPr>
            <a:fld id="{071C52FB-F988-4E48-9EF4-5156755E6B5F}" type="slidenum">
              <a:rPr lang="en-US"/>
              <a:pPr>
                <a:defRPr/>
              </a:pPr>
              <a:t>‹#›</a:t>
            </a:fld>
            <a:endParaRPr lang="en-US"/>
          </a:p>
        </p:txBody>
      </p:sp>
    </p:spTree>
    <p:extLst>
      <p:ext uri="{BB962C8B-B14F-4D97-AF65-F5344CB8AC3E}">
        <p14:creationId xmlns:p14="http://schemas.microsoft.com/office/powerpoint/2010/main" val="1606853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E517828-AE81-E547-DC09-6248B77EFEC9}"/>
              </a:ext>
            </a:extLst>
          </p:cNvPr>
          <p:cNvSpPr>
            <a:spLocks noGrp="1"/>
          </p:cNvSpPr>
          <p:nvPr>
            <p:ph type="dt" sz="half" idx="10"/>
          </p:nvPr>
        </p:nvSpPr>
        <p:spPr/>
        <p:txBody>
          <a:bodyPr/>
          <a:lstStyle>
            <a:lvl1pPr>
              <a:defRPr/>
            </a:lvl1pPr>
          </a:lstStyle>
          <a:p>
            <a:pPr>
              <a:defRPr/>
            </a:pPr>
            <a:fld id="{6C8DBC99-8E30-4849-8520-CD6F514A4537}" type="datetimeFigureOut">
              <a:rPr lang="en-US"/>
              <a:pPr>
                <a:defRPr/>
              </a:pPr>
              <a:t>9/2/2025</a:t>
            </a:fld>
            <a:endParaRPr lang="en-US"/>
          </a:p>
        </p:txBody>
      </p:sp>
      <p:sp>
        <p:nvSpPr>
          <p:cNvPr id="8" name="Footer Placeholder 4">
            <a:extLst>
              <a:ext uri="{FF2B5EF4-FFF2-40B4-BE49-F238E27FC236}">
                <a16:creationId xmlns:a16="http://schemas.microsoft.com/office/drawing/2014/main" id="{7BAF7ADC-20DE-A4B6-E346-55D14E97C0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6A06D21-AA7E-F1E9-87FD-2E45BE6ED040}"/>
              </a:ext>
            </a:extLst>
          </p:cNvPr>
          <p:cNvSpPr>
            <a:spLocks noGrp="1"/>
          </p:cNvSpPr>
          <p:nvPr>
            <p:ph type="sldNum" sz="quarter" idx="12"/>
          </p:nvPr>
        </p:nvSpPr>
        <p:spPr/>
        <p:txBody>
          <a:bodyPr/>
          <a:lstStyle>
            <a:lvl1pPr>
              <a:defRPr/>
            </a:lvl1pPr>
          </a:lstStyle>
          <a:p>
            <a:pPr>
              <a:defRPr/>
            </a:pPr>
            <a:fld id="{4BDEBAA9-15E8-4DC7-A894-5A875926703C}" type="slidenum">
              <a:rPr lang="en-US"/>
              <a:pPr>
                <a:defRPr/>
              </a:pPr>
              <a:t>‹#›</a:t>
            </a:fld>
            <a:endParaRPr lang="en-US"/>
          </a:p>
        </p:txBody>
      </p:sp>
    </p:spTree>
    <p:extLst>
      <p:ext uri="{BB962C8B-B14F-4D97-AF65-F5344CB8AC3E}">
        <p14:creationId xmlns:p14="http://schemas.microsoft.com/office/powerpoint/2010/main" val="16902762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B8CA411-AB23-38D1-6A02-FEF0CD3D7E5F}"/>
              </a:ext>
            </a:extLst>
          </p:cNvPr>
          <p:cNvSpPr>
            <a:spLocks noGrp="1"/>
          </p:cNvSpPr>
          <p:nvPr>
            <p:ph type="dt" sz="half" idx="10"/>
          </p:nvPr>
        </p:nvSpPr>
        <p:spPr/>
        <p:txBody>
          <a:bodyPr/>
          <a:lstStyle>
            <a:lvl1pPr>
              <a:defRPr/>
            </a:lvl1pPr>
          </a:lstStyle>
          <a:p>
            <a:pPr>
              <a:defRPr/>
            </a:pPr>
            <a:fld id="{B47CAF88-E20C-4725-97C3-70A69AFABD97}" type="datetimeFigureOut">
              <a:rPr lang="en-US"/>
              <a:pPr>
                <a:defRPr/>
              </a:pPr>
              <a:t>9/2/2025</a:t>
            </a:fld>
            <a:endParaRPr lang="en-US"/>
          </a:p>
        </p:txBody>
      </p:sp>
      <p:sp>
        <p:nvSpPr>
          <p:cNvPr id="4" name="Footer Placeholder 4">
            <a:extLst>
              <a:ext uri="{FF2B5EF4-FFF2-40B4-BE49-F238E27FC236}">
                <a16:creationId xmlns:a16="http://schemas.microsoft.com/office/drawing/2014/main" id="{854A975B-6972-8BF7-1B7F-7C9B4EE589C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C791139-69BC-23F9-5BAB-337BA5390CB3}"/>
              </a:ext>
            </a:extLst>
          </p:cNvPr>
          <p:cNvSpPr>
            <a:spLocks noGrp="1"/>
          </p:cNvSpPr>
          <p:nvPr>
            <p:ph type="sldNum" sz="quarter" idx="12"/>
          </p:nvPr>
        </p:nvSpPr>
        <p:spPr/>
        <p:txBody>
          <a:bodyPr/>
          <a:lstStyle>
            <a:lvl1pPr>
              <a:defRPr/>
            </a:lvl1pPr>
          </a:lstStyle>
          <a:p>
            <a:pPr>
              <a:defRPr/>
            </a:pPr>
            <a:fld id="{3093078E-9C8B-46EF-A367-3703F07BB057}" type="slidenum">
              <a:rPr lang="en-US"/>
              <a:pPr>
                <a:defRPr/>
              </a:pPr>
              <a:t>‹#›</a:t>
            </a:fld>
            <a:endParaRPr lang="en-US"/>
          </a:p>
        </p:txBody>
      </p:sp>
    </p:spTree>
    <p:extLst>
      <p:ext uri="{BB962C8B-B14F-4D97-AF65-F5344CB8AC3E}">
        <p14:creationId xmlns:p14="http://schemas.microsoft.com/office/powerpoint/2010/main" val="30523257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BD6704-19C4-74B7-BD76-EE17B049F4F6}"/>
              </a:ext>
            </a:extLst>
          </p:cNvPr>
          <p:cNvSpPr>
            <a:spLocks noGrp="1"/>
          </p:cNvSpPr>
          <p:nvPr>
            <p:ph type="dt" sz="half" idx="10"/>
          </p:nvPr>
        </p:nvSpPr>
        <p:spPr/>
        <p:txBody>
          <a:bodyPr/>
          <a:lstStyle>
            <a:lvl1pPr>
              <a:defRPr/>
            </a:lvl1pPr>
          </a:lstStyle>
          <a:p>
            <a:pPr>
              <a:defRPr/>
            </a:pPr>
            <a:fld id="{A7CAE941-F3CC-4DC8-93AE-1C89EF585754}" type="datetimeFigureOut">
              <a:rPr lang="en-US"/>
              <a:pPr>
                <a:defRPr/>
              </a:pPr>
              <a:t>9/2/2025</a:t>
            </a:fld>
            <a:endParaRPr lang="en-US"/>
          </a:p>
        </p:txBody>
      </p:sp>
      <p:sp>
        <p:nvSpPr>
          <p:cNvPr id="3" name="Footer Placeholder 4">
            <a:extLst>
              <a:ext uri="{FF2B5EF4-FFF2-40B4-BE49-F238E27FC236}">
                <a16:creationId xmlns:a16="http://schemas.microsoft.com/office/drawing/2014/main" id="{EDDD7FB5-4DB8-25EC-83F6-53F8359F90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D9DFC35-F0B5-8CA8-AC28-9C447FAC500A}"/>
              </a:ext>
            </a:extLst>
          </p:cNvPr>
          <p:cNvSpPr>
            <a:spLocks noGrp="1"/>
          </p:cNvSpPr>
          <p:nvPr>
            <p:ph type="sldNum" sz="quarter" idx="12"/>
          </p:nvPr>
        </p:nvSpPr>
        <p:spPr/>
        <p:txBody>
          <a:bodyPr/>
          <a:lstStyle>
            <a:lvl1pPr>
              <a:defRPr/>
            </a:lvl1pPr>
          </a:lstStyle>
          <a:p>
            <a:pPr>
              <a:defRPr/>
            </a:pPr>
            <a:fld id="{EAB326C3-B674-4413-A2D1-8D774C6F3EF4}" type="slidenum">
              <a:rPr lang="en-US"/>
              <a:pPr>
                <a:defRPr/>
              </a:pPr>
              <a:t>‹#›</a:t>
            </a:fld>
            <a:endParaRPr lang="en-US"/>
          </a:p>
        </p:txBody>
      </p:sp>
    </p:spTree>
    <p:extLst>
      <p:ext uri="{BB962C8B-B14F-4D97-AF65-F5344CB8AC3E}">
        <p14:creationId xmlns:p14="http://schemas.microsoft.com/office/powerpoint/2010/main" val="15608840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FCC5F47-B045-8C92-E764-66EF720CB4A6}"/>
              </a:ext>
            </a:extLst>
          </p:cNvPr>
          <p:cNvSpPr>
            <a:spLocks noGrp="1"/>
          </p:cNvSpPr>
          <p:nvPr>
            <p:ph type="dt" sz="half" idx="10"/>
          </p:nvPr>
        </p:nvSpPr>
        <p:spPr/>
        <p:txBody>
          <a:bodyPr/>
          <a:lstStyle>
            <a:lvl1pPr>
              <a:defRPr/>
            </a:lvl1pPr>
          </a:lstStyle>
          <a:p>
            <a:pPr>
              <a:defRPr/>
            </a:pPr>
            <a:fld id="{7CE9D2AF-4AE4-4A62-9941-9454CA300424}" type="datetimeFigureOut">
              <a:rPr lang="en-US"/>
              <a:pPr>
                <a:defRPr/>
              </a:pPr>
              <a:t>9/2/2025</a:t>
            </a:fld>
            <a:endParaRPr lang="en-US"/>
          </a:p>
        </p:txBody>
      </p:sp>
      <p:sp>
        <p:nvSpPr>
          <p:cNvPr id="6" name="Footer Placeholder 4">
            <a:extLst>
              <a:ext uri="{FF2B5EF4-FFF2-40B4-BE49-F238E27FC236}">
                <a16:creationId xmlns:a16="http://schemas.microsoft.com/office/drawing/2014/main" id="{EA82CB5F-A1D4-CBFE-413A-006C0A0D02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2E2E68-6194-4BFB-3F8B-C55FE014BC22}"/>
              </a:ext>
            </a:extLst>
          </p:cNvPr>
          <p:cNvSpPr>
            <a:spLocks noGrp="1"/>
          </p:cNvSpPr>
          <p:nvPr>
            <p:ph type="sldNum" sz="quarter" idx="12"/>
          </p:nvPr>
        </p:nvSpPr>
        <p:spPr/>
        <p:txBody>
          <a:bodyPr/>
          <a:lstStyle>
            <a:lvl1pPr>
              <a:defRPr/>
            </a:lvl1pPr>
          </a:lstStyle>
          <a:p>
            <a:pPr>
              <a:defRPr/>
            </a:pPr>
            <a:fld id="{58F2A132-B160-4844-9C69-79BCE8351A89}" type="slidenum">
              <a:rPr lang="en-US"/>
              <a:pPr>
                <a:defRPr/>
              </a:pPr>
              <a:t>‹#›</a:t>
            </a:fld>
            <a:endParaRPr lang="en-US"/>
          </a:p>
        </p:txBody>
      </p:sp>
    </p:spTree>
    <p:extLst>
      <p:ext uri="{BB962C8B-B14F-4D97-AF65-F5344CB8AC3E}">
        <p14:creationId xmlns:p14="http://schemas.microsoft.com/office/powerpoint/2010/main" val="2763149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7544780-AACA-0FAB-419F-CFC6DA99E8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6823750D-F51B-E6AC-2D85-119B69A797C4}"/>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D2FC2678-0692-CC42-B7E2-F63A1F4CFBF1}"/>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62B933B-A50C-B039-1687-2A8D9F3C16BA}"/>
              </a:ext>
            </a:extLst>
          </p:cNvPr>
          <p:cNvPicPr>
            <a:picLocks noChangeAspect="1"/>
          </p:cNvPicPr>
          <p:nvPr userDrawn="1"/>
        </p:nvPicPr>
        <p:blipFill>
          <a:blip r:embed="rId5">
            <a:extLst>
              <a:ext uri="{28A0092B-C50C-407E-A947-70E740481C1C}">
                <a14:useLocalDpi xmlns:a14="http://schemas.microsoft.com/office/drawing/2010/main" val="0"/>
              </a:ext>
            </a:extLst>
          </a:blip>
          <a:srcRect l="8151" b="33145"/>
          <a:stretch>
            <a:fillRect/>
          </a:stretch>
        </p:blipFill>
        <p:spPr bwMode="auto">
          <a:xfrm>
            <a:off x="0" y="4953000"/>
            <a:ext cx="33035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49331AA1-7B79-7460-3925-A07921F40DD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2288281">
            <a:off x="10541000" y="1468438"/>
            <a:ext cx="1430338"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562305"/>
            <a:ext cx="9159240" cy="1325563"/>
          </a:xfrm>
        </p:spPr>
        <p:txBody>
          <a:bodyPr>
            <a:normAutofit/>
          </a:bodyPr>
          <a:lstStyle>
            <a:lvl1pPr>
              <a:defRPr sz="4800">
                <a:solidFill>
                  <a:srgbClr val="193E72"/>
                </a:solidFill>
              </a:defRPr>
            </a:lvl1pPr>
          </a:lstStyle>
          <a:p>
            <a:r>
              <a:rPr lang="en-US" dirty="0"/>
              <a:t>Click to edit Master title</a:t>
            </a:r>
          </a:p>
        </p:txBody>
      </p:sp>
      <p:sp>
        <p:nvSpPr>
          <p:cNvPr id="8" name="Slide Number Placeholder 6">
            <a:extLst>
              <a:ext uri="{FF2B5EF4-FFF2-40B4-BE49-F238E27FC236}">
                <a16:creationId xmlns:a16="http://schemas.microsoft.com/office/drawing/2014/main" id="{1F932926-FAB1-9BF7-CA85-C52030957E73}"/>
              </a:ext>
            </a:extLst>
          </p:cNvPr>
          <p:cNvSpPr>
            <a:spLocks noGrp="1"/>
          </p:cNvSpPr>
          <p:nvPr>
            <p:ph type="sldNum" sz="quarter" idx="10"/>
          </p:nvPr>
        </p:nvSpPr>
        <p:spPr/>
        <p:txBody>
          <a:bodyPr/>
          <a:lstStyle>
            <a:lvl1pPr>
              <a:defRPr/>
            </a:lvl1pPr>
          </a:lstStyle>
          <a:p>
            <a:pPr>
              <a:defRPr/>
            </a:pPr>
            <a:fld id="{6EABA93F-031C-43D6-ADDC-756A06F615DB}" type="slidenum">
              <a:rPr lang="en-US" altLang="en-US"/>
              <a:pPr>
                <a:defRPr/>
              </a:pPr>
              <a:t>‹#›</a:t>
            </a:fld>
            <a:endParaRPr lang="en-US" altLang="en-US"/>
          </a:p>
        </p:txBody>
      </p:sp>
    </p:spTree>
    <p:extLst>
      <p:ext uri="{BB962C8B-B14F-4D97-AF65-F5344CB8AC3E}">
        <p14:creationId xmlns:p14="http://schemas.microsoft.com/office/powerpoint/2010/main" val="14236615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A99BCFA-1C4D-6877-8C55-37F5902F10A9}"/>
              </a:ext>
            </a:extLst>
          </p:cNvPr>
          <p:cNvSpPr>
            <a:spLocks noGrp="1"/>
          </p:cNvSpPr>
          <p:nvPr>
            <p:ph type="dt" sz="half" idx="10"/>
          </p:nvPr>
        </p:nvSpPr>
        <p:spPr/>
        <p:txBody>
          <a:bodyPr/>
          <a:lstStyle>
            <a:lvl1pPr>
              <a:defRPr/>
            </a:lvl1pPr>
          </a:lstStyle>
          <a:p>
            <a:pPr>
              <a:defRPr/>
            </a:pPr>
            <a:fld id="{60AC2B16-142A-4DD7-8E29-BC387E0044CE}" type="datetimeFigureOut">
              <a:rPr lang="en-US"/>
              <a:pPr>
                <a:defRPr/>
              </a:pPr>
              <a:t>9/2/2025</a:t>
            </a:fld>
            <a:endParaRPr lang="en-US"/>
          </a:p>
        </p:txBody>
      </p:sp>
      <p:sp>
        <p:nvSpPr>
          <p:cNvPr id="6" name="Footer Placeholder 4">
            <a:extLst>
              <a:ext uri="{FF2B5EF4-FFF2-40B4-BE49-F238E27FC236}">
                <a16:creationId xmlns:a16="http://schemas.microsoft.com/office/drawing/2014/main" id="{015203D9-7C8C-E3F2-2DB1-D97A9A9CCD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FD6466-8A5E-7B4A-4431-9947F09D223C}"/>
              </a:ext>
            </a:extLst>
          </p:cNvPr>
          <p:cNvSpPr>
            <a:spLocks noGrp="1"/>
          </p:cNvSpPr>
          <p:nvPr>
            <p:ph type="sldNum" sz="quarter" idx="12"/>
          </p:nvPr>
        </p:nvSpPr>
        <p:spPr/>
        <p:txBody>
          <a:bodyPr/>
          <a:lstStyle>
            <a:lvl1pPr>
              <a:defRPr/>
            </a:lvl1pPr>
          </a:lstStyle>
          <a:p>
            <a:pPr>
              <a:defRPr/>
            </a:pPr>
            <a:fld id="{2DA7BBD5-995B-4ADB-B266-E5A12EEC2520}" type="slidenum">
              <a:rPr lang="en-US"/>
              <a:pPr>
                <a:defRPr/>
              </a:pPr>
              <a:t>‹#›</a:t>
            </a:fld>
            <a:endParaRPr lang="en-US"/>
          </a:p>
        </p:txBody>
      </p:sp>
    </p:spTree>
    <p:extLst>
      <p:ext uri="{BB962C8B-B14F-4D97-AF65-F5344CB8AC3E}">
        <p14:creationId xmlns:p14="http://schemas.microsoft.com/office/powerpoint/2010/main" val="25146526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1A796-F26E-237A-37D3-0CB7237D35FE}"/>
              </a:ext>
            </a:extLst>
          </p:cNvPr>
          <p:cNvSpPr>
            <a:spLocks noGrp="1"/>
          </p:cNvSpPr>
          <p:nvPr>
            <p:ph type="dt" sz="half" idx="10"/>
          </p:nvPr>
        </p:nvSpPr>
        <p:spPr/>
        <p:txBody>
          <a:bodyPr/>
          <a:lstStyle>
            <a:lvl1pPr>
              <a:defRPr/>
            </a:lvl1pPr>
          </a:lstStyle>
          <a:p>
            <a:pPr>
              <a:defRPr/>
            </a:pPr>
            <a:fld id="{11868F63-690A-4926-9688-70B332BA7058}" type="datetimeFigureOut">
              <a:rPr lang="en-US"/>
              <a:pPr>
                <a:defRPr/>
              </a:pPr>
              <a:t>9/2/2025</a:t>
            </a:fld>
            <a:endParaRPr lang="en-US"/>
          </a:p>
        </p:txBody>
      </p:sp>
      <p:sp>
        <p:nvSpPr>
          <p:cNvPr id="5" name="Footer Placeholder 4">
            <a:extLst>
              <a:ext uri="{FF2B5EF4-FFF2-40B4-BE49-F238E27FC236}">
                <a16:creationId xmlns:a16="http://schemas.microsoft.com/office/drawing/2014/main" id="{052D1ED1-1BF6-127F-29F3-69CCDD9D7B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A7AA3F-0A0E-655D-81EA-75F7248263DD}"/>
              </a:ext>
            </a:extLst>
          </p:cNvPr>
          <p:cNvSpPr>
            <a:spLocks noGrp="1"/>
          </p:cNvSpPr>
          <p:nvPr>
            <p:ph type="sldNum" sz="quarter" idx="12"/>
          </p:nvPr>
        </p:nvSpPr>
        <p:spPr/>
        <p:txBody>
          <a:bodyPr/>
          <a:lstStyle>
            <a:lvl1pPr>
              <a:defRPr/>
            </a:lvl1pPr>
          </a:lstStyle>
          <a:p>
            <a:pPr>
              <a:defRPr/>
            </a:pPr>
            <a:fld id="{8FB83741-561A-4459-BB5A-F8BDE6C5A422}" type="slidenum">
              <a:rPr lang="en-US"/>
              <a:pPr>
                <a:defRPr/>
              </a:pPr>
              <a:t>‹#›</a:t>
            </a:fld>
            <a:endParaRPr lang="en-US"/>
          </a:p>
        </p:txBody>
      </p:sp>
    </p:spTree>
    <p:extLst>
      <p:ext uri="{BB962C8B-B14F-4D97-AF65-F5344CB8AC3E}">
        <p14:creationId xmlns:p14="http://schemas.microsoft.com/office/powerpoint/2010/main" val="2529991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63355-EECB-13D3-2055-BFE2BCEF1206}"/>
              </a:ext>
            </a:extLst>
          </p:cNvPr>
          <p:cNvSpPr>
            <a:spLocks noGrp="1"/>
          </p:cNvSpPr>
          <p:nvPr>
            <p:ph type="dt" sz="half" idx="10"/>
          </p:nvPr>
        </p:nvSpPr>
        <p:spPr/>
        <p:txBody>
          <a:bodyPr/>
          <a:lstStyle>
            <a:lvl1pPr>
              <a:defRPr/>
            </a:lvl1pPr>
          </a:lstStyle>
          <a:p>
            <a:pPr>
              <a:defRPr/>
            </a:pPr>
            <a:fld id="{386DF01B-25DA-44F7-8C1D-91BA099716E9}" type="datetimeFigureOut">
              <a:rPr lang="en-US"/>
              <a:pPr>
                <a:defRPr/>
              </a:pPr>
              <a:t>9/2/2025</a:t>
            </a:fld>
            <a:endParaRPr lang="en-US"/>
          </a:p>
        </p:txBody>
      </p:sp>
      <p:sp>
        <p:nvSpPr>
          <p:cNvPr id="5" name="Footer Placeholder 4">
            <a:extLst>
              <a:ext uri="{FF2B5EF4-FFF2-40B4-BE49-F238E27FC236}">
                <a16:creationId xmlns:a16="http://schemas.microsoft.com/office/drawing/2014/main" id="{18FA3972-67D0-4761-8395-D93696A8B8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8EDCB8-16AC-4B69-A07E-B414B6E41EF7}"/>
              </a:ext>
            </a:extLst>
          </p:cNvPr>
          <p:cNvSpPr>
            <a:spLocks noGrp="1"/>
          </p:cNvSpPr>
          <p:nvPr>
            <p:ph type="sldNum" sz="quarter" idx="12"/>
          </p:nvPr>
        </p:nvSpPr>
        <p:spPr/>
        <p:txBody>
          <a:bodyPr/>
          <a:lstStyle>
            <a:lvl1pPr>
              <a:defRPr/>
            </a:lvl1pPr>
          </a:lstStyle>
          <a:p>
            <a:pPr>
              <a:defRPr/>
            </a:pPr>
            <a:fld id="{0912810E-2A60-47E2-9132-F5EB89D25B86}" type="slidenum">
              <a:rPr lang="en-US"/>
              <a:pPr>
                <a:defRPr/>
              </a:pPr>
              <a:t>‹#›</a:t>
            </a:fld>
            <a:endParaRPr lang="en-US"/>
          </a:p>
        </p:txBody>
      </p:sp>
    </p:spTree>
    <p:extLst>
      <p:ext uri="{BB962C8B-B14F-4D97-AF65-F5344CB8AC3E}">
        <p14:creationId xmlns:p14="http://schemas.microsoft.com/office/powerpoint/2010/main" val="40651186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A white background with black text and colorful circles&#10;&#10;Description automatically generated">
            <a:extLst>
              <a:ext uri="{FF2B5EF4-FFF2-40B4-BE49-F238E27FC236}">
                <a16:creationId xmlns:a16="http://schemas.microsoft.com/office/drawing/2014/main" id="{7C99BED3-35BA-1B1F-63C9-6C5A92843FE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2047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6346" y="3195587"/>
            <a:ext cx="7244614" cy="1918942"/>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436346" y="533279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70594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A black background with a black square&#10;&#10;Description automatically generated with medium confidence">
            <a:extLst>
              <a:ext uri="{FF2B5EF4-FFF2-40B4-BE49-F238E27FC236}">
                <a16:creationId xmlns:a16="http://schemas.microsoft.com/office/drawing/2014/main" id="{52D427C9-BBB5-A239-A11E-4A630F86BD6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74148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5835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6817125-BF1F-37BA-B29E-795AA42444F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6350"/>
            <a:ext cx="204628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6027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AECB37A-2C7B-06B9-40BC-48FC5A4929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6350"/>
            <a:ext cx="16764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286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55E3BFC-77D5-2FFB-E76F-601A4D54013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981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0891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226186-6D16-CFB9-50B0-AEE1DA14CB95}"/>
              </a:ext>
            </a:extLst>
          </p:cNvPr>
          <p:cNvSpPr>
            <a:spLocks noGrp="1"/>
          </p:cNvSpPr>
          <p:nvPr>
            <p:ph type="dt" sz="half" idx="10"/>
          </p:nvPr>
        </p:nvSpPr>
        <p:spPr/>
        <p:txBody>
          <a:bodyPr/>
          <a:lstStyle>
            <a:lvl1pPr>
              <a:defRPr/>
            </a:lvl1pPr>
          </a:lstStyle>
          <a:p>
            <a:pPr>
              <a:defRPr/>
            </a:pPr>
            <a:fld id="{1B150B4F-6A3F-4360-A46D-463288FEB2A7}" type="datetimeFigureOut">
              <a:rPr lang="en-US"/>
              <a:pPr>
                <a:defRPr/>
              </a:pPr>
              <a:t>9/2/2025</a:t>
            </a:fld>
            <a:endParaRPr lang="en-US"/>
          </a:p>
        </p:txBody>
      </p:sp>
      <p:sp>
        <p:nvSpPr>
          <p:cNvPr id="5" name="Footer Placeholder 4">
            <a:extLst>
              <a:ext uri="{FF2B5EF4-FFF2-40B4-BE49-F238E27FC236}">
                <a16:creationId xmlns:a16="http://schemas.microsoft.com/office/drawing/2014/main" id="{7B89E741-7C75-D5C1-3E7B-DB8034401E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20A8B-9924-AFC1-66C8-8FE976BE935F}"/>
              </a:ext>
            </a:extLst>
          </p:cNvPr>
          <p:cNvSpPr>
            <a:spLocks noGrp="1"/>
          </p:cNvSpPr>
          <p:nvPr>
            <p:ph type="sldNum" sz="quarter" idx="12"/>
          </p:nvPr>
        </p:nvSpPr>
        <p:spPr/>
        <p:txBody>
          <a:bodyPr/>
          <a:lstStyle>
            <a:lvl1pPr>
              <a:defRPr/>
            </a:lvl1pPr>
          </a:lstStyle>
          <a:p>
            <a:pPr>
              <a:defRPr/>
            </a:pPr>
            <a:fld id="{96B23D24-2EC5-49C1-B208-F9B8BFC1D953}" type="slidenum">
              <a:rPr lang="en-US"/>
              <a:pPr>
                <a:defRPr/>
              </a:pPr>
              <a:t>‹#›</a:t>
            </a:fld>
            <a:endParaRPr lang="en-US"/>
          </a:p>
        </p:txBody>
      </p:sp>
    </p:spTree>
    <p:extLst>
      <p:ext uri="{BB962C8B-B14F-4D97-AF65-F5344CB8AC3E}">
        <p14:creationId xmlns:p14="http://schemas.microsoft.com/office/powerpoint/2010/main" val="56232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A6433CD-A24C-EF10-D1DB-B4F334D70BA9}"/>
              </a:ext>
            </a:extLst>
          </p:cNvPr>
          <p:cNvSpPr>
            <a:spLocks noGrp="1"/>
          </p:cNvSpPr>
          <p:nvPr>
            <p:ph type="dt" sz="half" idx="10"/>
          </p:nvPr>
        </p:nvSpPr>
        <p:spPr/>
        <p:txBody>
          <a:bodyPr/>
          <a:lstStyle>
            <a:lvl1pPr>
              <a:defRPr/>
            </a:lvl1pPr>
          </a:lstStyle>
          <a:p>
            <a:pPr>
              <a:defRPr/>
            </a:pPr>
            <a:fld id="{57507171-153F-421F-B69B-BF24E862CD03}" type="datetimeFigureOut">
              <a:rPr lang="en-US"/>
              <a:pPr>
                <a:defRPr/>
              </a:pPr>
              <a:t>9/2/2025</a:t>
            </a:fld>
            <a:endParaRPr lang="en-US"/>
          </a:p>
        </p:txBody>
      </p:sp>
      <p:sp>
        <p:nvSpPr>
          <p:cNvPr id="6" name="Footer Placeholder 4">
            <a:extLst>
              <a:ext uri="{FF2B5EF4-FFF2-40B4-BE49-F238E27FC236}">
                <a16:creationId xmlns:a16="http://schemas.microsoft.com/office/drawing/2014/main" id="{597D6B71-9639-6224-70B2-9948EC8084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4ED95E-8885-669A-1710-FACB81DC67A2}"/>
              </a:ext>
            </a:extLst>
          </p:cNvPr>
          <p:cNvSpPr>
            <a:spLocks noGrp="1"/>
          </p:cNvSpPr>
          <p:nvPr>
            <p:ph type="sldNum" sz="quarter" idx="12"/>
          </p:nvPr>
        </p:nvSpPr>
        <p:spPr/>
        <p:txBody>
          <a:bodyPr/>
          <a:lstStyle>
            <a:lvl1pPr>
              <a:defRPr/>
            </a:lvl1pPr>
          </a:lstStyle>
          <a:p>
            <a:pPr>
              <a:defRPr/>
            </a:pPr>
            <a:fld id="{ED98DA9F-0E89-48B7-833F-66AFAE1B1D81}" type="slidenum">
              <a:rPr lang="en-US"/>
              <a:pPr>
                <a:defRPr/>
              </a:pPr>
              <a:t>‹#›</a:t>
            </a:fld>
            <a:endParaRPr lang="en-US"/>
          </a:p>
        </p:txBody>
      </p:sp>
    </p:spTree>
    <p:extLst>
      <p:ext uri="{BB962C8B-B14F-4D97-AF65-F5344CB8AC3E}">
        <p14:creationId xmlns:p14="http://schemas.microsoft.com/office/powerpoint/2010/main" val="2655937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0F572AF-64DC-3A5D-0507-11FBBAD8B4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3C98ED-F31E-AA4E-CDB5-BCAEABF13B16}"/>
              </a:ext>
            </a:extLst>
          </p:cNvPr>
          <p:cNvSpPr txBox="1">
            <a:spLocks noChangeArrowheads="1"/>
          </p:cNvSpPr>
          <p:nvPr userDrawn="1"/>
        </p:nvSpPr>
        <p:spPr bwMode="auto">
          <a:xfrm>
            <a:off x="873125" y="-538163"/>
            <a:ext cx="185738" cy="646113"/>
          </a:xfrm>
          <a:prstGeom prst="rect">
            <a:avLst/>
          </a:prstGeom>
          <a:noFill/>
          <a:ln>
            <a:noFill/>
          </a:ln>
        </p:spPr>
        <p:txBody>
          <a:bodyPr wrap="none">
            <a:spAutoFit/>
          </a:bodyPr>
          <a:lstStyle>
            <a:lvl1pPr>
              <a:defRPr sz="3600" b="1">
                <a:solidFill>
                  <a:schemeClr val="tx1"/>
                </a:solidFill>
                <a:latin typeface="Times New Roman" panose="02020603050405020304" pitchFamily="18" charset="0"/>
              </a:defRPr>
            </a:lvl1pPr>
            <a:lvl2pPr marL="742950" indent="-285750">
              <a:defRPr sz="3600" b="1">
                <a:solidFill>
                  <a:schemeClr val="tx1"/>
                </a:solidFill>
                <a:latin typeface="Times New Roman" panose="02020603050405020304" pitchFamily="18" charset="0"/>
              </a:defRPr>
            </a:lvl2pPr>
            <a:lvl3pPr marL="1143000" indent="-228600">
              <a:defRPr sz="3600" b="1">
                <a:solidFill>
                  <a:schemeClr val="tx1"/>
                </a:solidFill>
                <a:latin typeface="Times New Roman" panose="02020603050405020304" pitchFamily="18" charset="0"/>
              </a:defRPr>
            </a:lvl3pPr>
            <a:lvl4pPr marL="1600200" indent="-228600">
              <a:defRPr sz="3600" b="1">
                <a:solidFill>
                  <a:schemeClr val="tx1"/>
                </a:solidFill>
                <a:latin typeface="Times New Roman" panose="02020603050405020304" pitchFamily="18" charset="0"/>
              </a:defRPr>
            </a:lvl4pPr>
            <a:lvl5pPr marL="2057400" indent="-228600">
              <a:defRPr sz="36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1"/>
                </a:solidFill>
                <a:latin typeface="Times New Roman" panose="02020603050405020304" pitchFamily="18" charset="0"/>
              </a:defRPr>
            </a:lvl9pPr>
          </a:lstStyle>
          <a:p>
            <a:pPr>
              <a:defRPr/>
            </a:pPr>
            <a:endParaRPr lang="en-US" altLang="en-US"/>
          </a:p>
        </p:txBody>
      </p:sp>
      <p:pic>
        <p:nvPicPr>
          <p:cNvPr id="4" name="Picture 8">
            <a:extLst>
              <a:ext uri="{FF2B5EF4-FFF2-40B4-BE49-F238E27FC236}">
                <a16:creationId xmlns:a16="http://schemas.microsoft.com/office/drawing/2014/main" id="{2266E1CC-B11A-25A1-0095-1D0BB313D700}"/>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REV.png">
            <a:extLst>
              <a:ext uri="{FF2B5EF4-FFF2-40B4-BE49-F238E27FC236}">
                <a16:creationId xmlns:a16="http://schemas.microsoft.com/office/drawing/2014/main" id="{FE40EEA9-BD7F-3CE9-BF90-10F01DF47F53}"/>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77813" y="47625"/>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D849B20E-D14D-CA1E-BB52-34D87EFD1079}"/>
              </a:ext>
            </a:extLst>
          </p:cNvPr>
          <p:cNvPicPr>
            <a:picLocks noChangeAspect="1"/>
          </p:cNvPicPr>
          <p:nvPr userDrawn="1"/>
        </p:nvPicPr>
        <p:blipFill>
          <a:blip r:embed="rId5">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83C5FAA3-1D7C-B493-1231-ED513AF2257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838200" y="2488690"/>
            <a:ext cx="9403080" cy="1133477"/>
          </a:xfrm>
        </p:spPr>
        <p:txBody>
          <a:bodyPr anchor="b">
            <a:noAutofit/>
          </a:bodyPr>
          <a:lstStyle>
            <a:lvl1pPr>
              <a:defRPr sz="4800">
                <a:solidFill>
                  <a:schemeClr val="bg1"/>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405E77E4-95EF-2686-0720-5E741EA51338}"/>
              </a:ext>
            </a:extLst>
          </p:cNvPr>
          <p:cNvSpPr>
            <a:spLocks noGrp="1"/>
          </p:cNvSpPr>
          <p:nvPr>
            <p:ph type="sldNum" sz="quarter" idx="10"/>
          </p:nvPr>
        </p:nvSpPr>
        <p:spPr/>
        <p:txBody>
          <a:bodyPr/>
          <a:lstStyle>
            <a:lvl1pPr>
              <a:defRPr>
                <a:solidFill>
                  <a:schemeClr val="bg1"/>
                </a:solidFill>
              </a:defRPr>
            </a:lvl1pPr>
          </a:lstStyle>
          <a:p>
            <a:pPr>
              <a:defRPr/>
            </a:pPr>
            <a:fld id="{49B1F3A3-D783-4A6E-8EFD-C6ABEA033774}" type="slidenum">
              <a:rPr lang="en-US" altLang="en-US"/>
              <a:pPr>
                <a:defRPr/>
              </a:pPr>
              <a:t>‹#›</a:t>
            </a:fld>
            <a:endParaRPr lang="en-US" altLang="en-US"/>
          </a:p>
        </p:txBody>
      </p:sp>
    </p:spTree>
    <p:extLst>
      <p:ext uri="{BB962C8B-B14F-4D97-AF65-F5344CB8AC3E}">
        <p14:creationId xmlns:p14="http://schemas.microsoft.com/office/powerpoint/2010/main" val="28069084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16D3E5-A122-EAB5-025E-CF11858B2BF9}"/>
              </a:ext>
            </a:extLst>
          </p:cNvPr>
          <p:cNvSpPr>
            <a:spLocks noGrp="1"/>
          </p:cNvSpPr>
          <p:nvPr>
            <p:ph type="dt" sz="half" idx="10"/>
          </p:nvPr>
        </p:nvSpPr>
        <p:spPr/>
        <p:txBody>
          <a:bodyPr/>
          <a:lstStyle>
            <a:lvl1pPr>
              <a:defRPr/>
            </a:lvl1pPr>
          </a:lstStyle>
          <a:p>
            <a:pPr>
              <a:defRPr/>
            </a:pPr>
            <a:fld id="{448AA54D-C378-422E-B8A1-E108F4578CE4}" type="datetimeFigureOut">
              <a:rPr lang="en-US"/>
              <a:pPr>
                <a:defRPr/>
              </a:pPr>
              <a:t>9/2/2025</a:t>
            </a:fld>
            <a:endParaRPr lang="en-US"/>
          </a:p>
        </p:txBody>
      </p:sp>
      <p:sp>
        <p:nvSpPr>
          <p:cNvPr id="8" name="Footer Placeholder 4">
            <a:extLst>
              <a:ext uri="{FF2B5EF4-FFF2-40B4-BE49-F238E27FC236}">
                <a16:creationId xmlns:a16="http://schemas.microsoft.com/office/drawing/2014/main" id="{FFFA93E2-1699-8965-6A5F-0E2EA2BCA0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67B25C5-00E6-D3A5-CBA0-1DD07D3AB52C}"/>
              </a:ext>
            </a:extLst>
          </p:cNvPr>
          <p:cNvSpPr>
            <a:spLocks noGrp="1"/>
          </p:cNvSpPr>
          <p:nvPr>
            <p:ph type="sldNum" sz="quarter" idx="12"/>
          </p:nvPr>
        </p:nvSpPr>
        <p:spPr/>
        <p:txBody>
          <a:bodyPr/>
          <a:lstStyle>
            <a:lvl1pPr>
              <a:defRPr/>
            </a:lvl1pPr>
          </a:lstStyle>
          <a:p>
            <a:pPr>
              <a:defRPr/>
            </a:pPr>
            <a:fld id="{98E70458-D2F4-4374-A75C-9A7404673C98}" type="slidenum">
              <a:rPr lang="en-US"/>
              <a:pPr>
                <a:defRPr/>
              </a:pPr>
              <a:t>‹#›</a:t>
            </a:fld>
            <a:endParaRPr lang="en-US"/>
          </a:p>
        </p:txBody>
      </p:sp>
    </p:spTree>
    <p:extLst>
      <p:ext uri="{BB962C8B-B14F-4D97-AF65-F5344CB8AC3E}">
        <p14:creationId xmlns:p14="http://schemas.microsoft.com/office/powerpoint/2010/main" val="25970270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9D9F052-1681-A0CA-5A06-969B99963F5E}"/>
              </a:ext>
            </a:extLst>
          </p:cNvPr>
          <p:cNvSpPr>
            <a:spLocks noGrp="1"/>
          </p:cNvSpPr>
          <p:nvPr>
            <p:ph type="dt" sz="half" idx="10"/>
          </p:nvPr>
        </p:nvSpPr>
        <p:spPr/>
        <p:txBody>
          <a:bodyPr/>
          <a:lstStyle>
            <a:lvl1pPr>
              <a:defRPr/>
            </a:lvl1pPr>
          </a:lstStyle>
          <a:p>
            <a:pPr>
              <a:defRPr/>
            </a:pPr>
            <a:fld id="{49BEA4D4-5624-4182-89C1-5F1DB2C04AE0}" type="datetimeFigureOut">
              <a:rPr lang="en-US"/>
              <a:pPr>
                <a:defRPr/>
              </a:pPr>
              <a:t>9/2/2025</a:t>
            </a:fld>
            <a:endParaRPr lang="en-US"/>
          </a:p>
        </p:txBody>
      </p:sp>
      <p:sp>
        <p:nvSpPr>
          <p:cNvPr id="4" name="Footer Placeholder 4">
            <a:extLst>
              <a:ext uri="{FF2B5EF4-FFF2-40B4-BE49-F238E27FC236}">
                <a16:creationId xmlns:a16="http://schemas.microsoft.com/office/drawing/2014/main" id="{F553BEC6-B3C9-C013-604F-9DF305402B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2C0361C-E384-8AB3-2040-9CA8D2FE4B3A}"/>
              </a:ext>
            </a:extLst>
          </p:cNvPr>
          <p:cNvSpPr>
            <a:spLocks noGrp="1"/>
          </p:cNvSpPr>
          <p:nvPr>
            <p:ph type="sldNum" sz="quarter" idx="12"/>
          </p:nvPr>
        </p:nvSpPr>
        <p:spPr/>
        <p:txBody>
          <a:bodyPr/>
          <a:lstStyle>
            <a:lvl1pPr>
              <a:defRPr/>
            </a:lvl1pPr>
          </a:lstStyle>
          <a:p>
            <a:pPr>
              <a:defRPr/>
            </a:pPr>
            <a:fld id="{5B674F3B-E515-47AC-A218-24DB9DE45342}" type="slidenum">
              <a:rPr lang="en-US"/>
              <a:pPr>
                <a:defRPr/>
              </a:pPr>
              <a:t>‹#›</a:t>
            </a:fld>
            <a:endParaRPr lang="en-US"/>
          </a:p>
        </p:txBody>
      </p:sp>
    </p:spTree>
    <p:extLst>
      <p:ext uri="{BB962C8B-B14F-4D97-AF65-F5344CB8AC3E}">
        <p14:creationId xmlns:p14="http://schemas.microsoft.com/office/powerpoint/2010/main" val="13975565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D36E54-0109-1EAD-1DE6-BEB3611A50C4}"/>
              </a:ext>
            </a:extLst>
          </p:cNvPr>
          <p:cNvSpPr>
            <a:spLocks noGrp="1"/>
          </p:cNvSpPr>
          <p:nvPr>
            <p:ph type="dt" sz="half" idx="10"/>
          </p:nvPr>
        </p:nvSpPr>
        <p:spPr/>
        <p:txBody>
          <a:bodyPr/>
          <a:lstStyle>
            <a:lvl1pPr>
              <a:defRPr/>
            </a:lvl1pPr>
          </a:lstStyle>
          <a:p>
            <a:pPr>
              <a:defRPr/>
            </a:pPr>
            <a:fld id="{D761E9AA-D0DA-4122-875A-7B83D7F86542}" type="datetimeFigureOut">
              <a:rPr lang="en-US"/>
              <a:pPr>
                <a:defRPr/>
              </a:pPr>
              <a:t>9/2/2025</a:t>
            </a:fld>
            <a:endParaRPr lang="en-US"/>
          </a:p>
        </p:txBody>
      </p:sp>
      <p:sp>
        <p:nvSpPr>
          <p:cNvPr id="3" name="Footer Placeholder 4">
            <a:extLst>
              <a:ext uri="{FF2B5EF4-FFF2-40B4-BE49-F238E27FC236}">
                <a16:creationId xmlns:a16="http://schemas.microsoft.com/office/drawing/2014/main" id="{DC15F2DA-C41C-64F5-C914-0012D12F55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9551AE0-51E3-A018-A5D1-3AFF208C0A12}"/>
              </a:ext>
            </a:extLst>
          </p:cNvPr>
          <p:cNvSpPr>
            <a:spLocks noGrp="1"/>
          </p:cNvSpPr>
          <p:nvPr>
            <p:ph type="sldNum" sz="quarter" idx="12"/>
          </p:nvPr>
        </p:nvSpPr>
        <p:spPr/>
        <p:txBody>
          <a:bodyPr/>
          <a:lstStyle>
            <a:lvl1pPr>
              <a:defRPr/>
            </a:lvl1pPr>
          </a:lstStyle>
          <a:p>
            <a:pPr>
              <a:defRPr/>
            </a:pPr>
            <a:fld id="{91DED14F-2A2E-4D06-8DA9-2FAD98183CFA}" type="slidenum">
              <a:rPr lang="en-US"/>
              <a:pPr>
                <a:defRPr/>
              </a:pPr>
              <a:t>‹#›</a:t>
            </a:fld>
            <a:endParaRPr lang="en-US"/>
          </a:p>
        </p:txBody>
      </p:sp>
    </p:spTree>
    <p:extLst>
      <p:ext uri="{BB962C8B-B14F-4D97-AF65-F5344CB8AC3E}">
        <p14:creationId xmlns:p14="http://schemas.microsoft.com/office/powerpoint/2010/main" val="9661091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3A5ED02-2C48-4888-4962-7A0AD1BE436C}"/>
              </a:ext>
            </a:extLst>
          </p:cNvPr>
          <p:cNvSpPr>
            <a:spLocks noGrp="1"/>
          </p:cNvSpPr>
          <p:nvPr>
            <p:ph type="dt" sz="half" idx="10"/>
          </p:nvPr>
        </p:nvSpPr>
        <p:spPr/>
        <p:txBody>
          <a:bodyPr/>
          <a:lstStyle>
            <a:lvl1pPr>
              <a:defRPr/>
            </a:lvl1pPr>
          </a:lstStyle>
          <a:p>
            <a:pPr>
              <a:defRPr/>
            </a:pPr>
            <a:fld id="{6C38CACA-50DD-40F2-B2B2-005D832F5CC5}" type="datetimeFigureOut">
              <a:rPr lang="en-US"/>
              <a:pPr>
                <a:defRPr/>
              </a:pPr>
              <a:t>9/2/2025</a:t>
            </a:fld>
            <a:endParaRPr lang="en-US"/>
          </a:p>
        </p:txBody>
      </p:sp>
      <p:sp>
        <p:nvSpPr>
          <p:cNvPr id="6" name="Footer Placeholder 4">
            <a:extLst>
              <a:ext uri="{FF2B5EF4-FFF2-40B4-BE49-F238E27FC236}">
                <a16:creationId xmlns:a16="http://schemas.microsoft.com/office/drawing/2014/main" id="{F797CC2B-8603-58AF-118F-72DD5A9875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D6AB89-991E-12F0-36DC-878E97ACBE6B}"/>
              </a:ext>
            </a:extLst>
          </p:cNvPr>
          <p:cNvSpPr>
            <a:spLocks noGrp="1"/>
          </p:cNvSpPr>
          <p:nvPr>
            <p:ph type="sldNum" sz="quarter" idx="12"/>
          </p:nvPr>
        </p:nvSpPr>
        <p:spPr/>
        <p:txBody>
          <a:bodyPr/>
          <a:lstStyle>
            <a:lvl1pPr>
              <a:defRPr/>
            </a:lvl1pPr>
          </a:lstStyle>
          <a:p>
            <a:pPr>
              <a:defRPr/>
            </a:pPr>
            <a:fld id="{49EF12FD-BD64-4E46-A443-4AE6B1F66FFC}" type="slidenum">
              <a:rPr lang="en-US"/>
              <a:pPr>
                <a:defRPr/>
              </a:pPr>
              <a:t>‹#›</a:t>
            </a:fld>
            <a:endParaRPr lang="en-US"/>
          </a:p>
        </p:txBody>
      </p:sp>
    </p:spTree>
    <p:extLst>
      <p:ext uri="{BB962C8B-B14F-4D97-AF65-F5344CB8AC3E}">
        <p14:creationId xmlns:p14="http://schemas.microsoft.com/office/powerpoint/2010/main" val="36989051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ADEFF68-096D-4F5B-FF34-82BC27405C39}"/>
              </a:ext>
            </a:extLst>
          </p:cNvPr>
          <p:cNvSpPr>
            <a:spLocks noGrp="1"/>
          </p:cNvSpPr>
          <p:nvPr>
            <p:ph type="dt" sz="half" idx="10"/>
          </p:nvPr>
        </p:nvSpPr>
        <p:spPr/>
        <p:txBody>
          <a:bodyPr/>
          <a:lstStyle>
            <a:lvl1pPr>
              <a:defRPr/>
            </a:lvl1pPr>
          </a:lstStyle>
          <a:p>
            <a:pPr>
              <a:defRPr/>
            </a:pPr>
            <a:fld id="{EB49E65A-26C9-465D-87FB-51AA80F31430}" type="datetimeFigureOut">
              <a:rPr lang="en-US"/>
              <a:pPr>
                <a:defRPr/>
              </a:pPr>
              <a:t>9/2/2025</a:t>
            </a:fld>
            <a:endParaRPr lang="en-US"/>
          </a:p>
        </p:txBody>
      </p:sp>
      <p:sp>
        <p:nvSpPr>
          <p:cNvPr id="6" name="Footer Placeholder 4">
            <a:extLst>
              <a:ext uri="{FF2B5EF4-FFF2-40B4-BE49-F238E27FC236}">
                <a16:creationId xmlns:a16="http://schemas.microsoft.com/office/drawing/2014/main" id="{9356F1EB-0F6D-E115-0E95-6ADAE91FD2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C4C35C-85FE-3328-D3E3-7AF0DDBADE53}"/>
              </a:ext>
            </a:extLst>
          </p:cNvPr>
          <p:cNvSpPr>
            <a:spLocks noGrp="1"/>
          </p:cNvSpPr>
          <p:nvPr>
            <p:ph type="sldNum" sz="quarter" idx="12"/>
          </p:nvPr>
        </p:nvSpPr>
        <p:spPr/>
        <p:txBody>
          <a:bodyPr/>
          <a:lstStyle>
            <a:lvl1pPr>
              <a:defRPr/>
            </a:lvl1pPr>
          </a:lstStyle>
          <a:p>
            <a:pPr>
              <a:defRPr/>
            </a:pPr>
            <a:fld id="{DC560EC5-938F-4E8D-96D9-0E9D3849ADAC}" type="slidenum">
              <a:rPr lang="en-US"/>
              <a:pPr>
                <a:defRPr/>
              </a:pPr>
              <a:t>‹#›</a:t>
            </a:fld>
            <a:endParaRPr lang="en-US"/>
          </a:p>
        </p:txBody>
      </p:sp>
    </p:spTree>
    <p:extLst>
      <p:ext uri="{BB962C8B-B14F-4D97-AF65-F5344CB8AC3E}">
        <p14:creationId xmlns:p14="http://schemas.microsoft.com/office/powerpoint/2010/main" val="11223908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AE843-5ED6-A8AF-CCF1-1AEEC9CDB528}"/>
              </a:ext>
            </a:extLst>
          </p:cNvPr>
          <p:cNvSpPr>
            <a:spLocks noGrp="1"/>
          </p:cNvSpPr>
          <p:nvPr>
            <p:ph type="dt" sz="half" idx="10"/>
          </p:nvPr>
        </p:nvSpPr>
        <p:spPr/>
        <p:txBody>
          <a:bodyPr/>
          <a:lstStyle>
            <a:lvl1pPr>
              <a:defRPr/>
            </a:lvl1pPr>
          </a:lstStyle>
          <a:p>
            <a:pPr>
              <a:defRPr/>
            </a:pPr>
            <a:fld id="{B053726D-C93C-40B0-B65A-17F97B8EC052}" type="datetimeFigureOut">
              <a:rPr lang="en-US"/>
              <a:pPr>
                <a:defRPr/>
              </a:pPr>
              <a:t>9/2/2025</a:t>
            </a:fld>
            <a:endParaRPr lang="en-US"/>
          </a:p>
        </p:txBody>
      </p:sp>
      <p:sp>
        <p:nvSpPr>
          <p:cNvPr id="5" name="Footer Placeholder 4">
            <a:extLst>
              <a:ext uri="{FF2B5EF4-FFF2-40B4-BE49-F238E27FC236}">
                <a16:creationId xmlns:a16="http://schemas.microsoft.com/office/drawing/2014/main" id="{125444A8-29EE-8D0F-B8A1-53049E9C90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A15C06-949A-0D14-D4DE-C033F1CBF649}"/>
              </a:ext>
            </a:extLst>
          </p:cNvPr>
          <p:cNvSpPr>
            <a:spLocks noGrp="1"/>
          </p:cNvSpPr>
          <p:nvPr>
            <p:ph type="sldNum" sz="quarter" idx="12"/>
          </p:nvPr>
        </p:nvSpPr>
        <p:spPr/>
        <p:txBody>
          <a:bodyPr/>
          <a:lstStyle>
            <a:lvl1pPr>
              <a:defRPr/>
            </a:lvl1pPr>
          </a:lstStyle>
          <a:p>
            <a:pPr>
              <a:defRPr/>
            </a:pPr>
            <a:fld id="{B000753B-8AE6-4A41-A610-BEF2A584FAF6}" type="slidenum">
              <a:rPr lang="en-US"/>
              <a:pPr>
                <a:defRPr/>
              </a:pPr>
              <a:t>‹#›</a:t>
            </a:fld>
            <a:endParaRPr lang="en-US"/>
          </a:p>
        </p:txBody>
      </p:sp>
    </p:spTree>
    <p:extLst>
      <p:ext uri="{BB962C8B-B14F-4D97-AF65-F5344CB8AC3E}">
        <p14:creationId xmlns:p14="http://schemas.microsoft.com/office/powerpoint/2010/main" val="11778369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ACFF6-ADE9-4196-DC92-8F263B85E5DA}"/>
              </a:ext>
            </a:extLst>
          </p:cNvPr>
          <p:cNvSpPr>
            <a:spLocks noGrp="1"/>
          </p:cNvSpPr>
          <p:nvPr>
            <p:ph type="dt" sz="half" idx="10"/>
          </p:nvPr>
        </p:nvSpPr>
        <p:spPr/>
        <p:txBody>
          <a:bodyPr/>
          <a:lstStyle>
            <a:lvl1pPr>
              <a:defRPr/>
            </a:lvl1pPr>
          </a:lstStyle>
          <a:p>
            <a:pPr>
              <a:defRPr/>
            </a:pPr>
            <a:fld id="{0AFCAC2B-70D1-40E7-ABA5-CEE446471B01}" type="datetimeFigureOut">
              <a:rPr lang="en-US"/>
              <a:pPr>
                <a:defRPr/>
              </a:pPr>
              <a:t>9/2/2025</a:t>
            </a:fld>
            <a:endParaRPr lang="en-US"/>
          </a:p>
        </p:txBody>
      </p:sp>
      <p:sp>
        <p:nvSpPr>
          <p:cNvPr id="5" name="Footer Placeholder 4">
            <a:extLst>
              <a:ext uri="{FF2B5EF4-FFF2-40B4-BE49-F238E27FC236}">
                <a16:creationId xmlns:a16="http://schemas.microsoft.com/office/drawing/2014/main" id="{5C1FA028-13E7-8AAD-F5EC-E19930E9FC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F64D29-B2D6-16B9-F25F-70C87ED7E4B0}"/>
              </a:ext>
            </a:extLst>
          </p:cNvPr>
          <p:cNvSpPr>
            <a:spLocks noGrp="1"/>
          </p:cNvSpPr>
          <p:nvPr>
            <p:ph type="sldNum" sz="quarter" idx="12"/>
          </p:nvPr>
        </p:nvSpPr>
        <p:spPr/>
        <p:txBody>
          <a:bodyPr/>
          <a:lstStyle>
            <a:lvl1pPr>
              <a:defRPr/>
            </a:lvl1pPr>
          </a:lstStyle>
          <a:p>
            <a:pPr>
              <a:defRPr/>
            </a:pPr>
            <a:fld id="{2C3DC95A-5899-4B3A-8C80-36B1455EC342}" type="slidenum">
              <a:rPr lang="en-US"/>
              <a:pPr>
                <a:defRPr/>
              </a:pPr>
              <a:t>‹#›</a:t>
            </a:fld>
            <a:endParaRPr lang="en-US"/>
          </a:p>
        </p:txBody>
      </p:sp>
    </p:spTree>
    <p:extLst>
      <p:ext uri="{BB962C8B-B14F-4D97-AF65-F5344CB8AC3E}">
        <p14:creationId xmlns:p14="http://schemas.microsoft.com/office/powerpoint/2010/main" val="23696286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5915F-0599-6148-5FDB-010137AE9536}"/>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dirty="0">
              <a:solidFill>
                <a:schemeClr val="bg1"/>
              </a:solidFill>
            </a:endParaRPr>
          </a:p>
        </p:txBody>
      </p:sp>
      <p:pic>
        <p:nvPicPr>
          <p:cNvPr id="3" name="Picture 1" descr="TAB_allwhite.eps">
            <a:extLst>
              <a:ext uri="{FF2B5EF4-FFF2-40B4-BE49-F238E27FC236}">
                <a16:creationId xmlns:a16="http://schemas.microsoft.com/office/drawing/2014/main" id="{BFEF7E9A-AA10-F6BE-49BF-02DD2EA2E5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F91BC6AA-59D4-37D9-3046-8C549F9B66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6228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4D3D7DC5-C2FF-0C69-9E40-215A7D6144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1AA0D1D9-3DDB-7350-E64C-040819FE2D1E}"/>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4057787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797586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7C13E-FE07-D3A2-A686-D31294FD5A48}"/>
              </a:ext>
            </a:extLst>
          </p:cNvPr>
          <p:cNvSpPr/>
          <p:nvPr userDrawn="1"/>
        </p:nvSpPr>
        <p:spPr>
          <a:xfrm>
            <a:off x="0" y="4763"/>
            <a:ext cx="12192000" cy="6853237"/>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 name="Picture 3" descr="C:\Users\Charanjit\Desktop\cover_slide-2.jpg">
            <a:extLst>
              <a:ext uri="{FF2B5EF4-FFF2-40B4-BE49-F238E27FC236}">
                <a16:creationId xmlns:a16="http://schemas.microsoft.com/office/drawing/2014/main" id="{D3864D1B-C439-1B22-3ADA-A4AE530997C4}"/>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t="-5"/>
          <a:stretch>
            <a:fillRect/>
          </a:stretch>
        </p:blipFill>
        <p:spPr bwMode="auto">
          <a:xfrm>
            <a:off x="0" y="4763"/>
            <a:ext cx="12192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271436F2-B844-0EBB-FD77-2338217EE01B}"/>
              </a:ext>
            </a:extLst>
          </p:cNvPr>
          <p:cNvPicPr>
            <a:picLocks noChangeAspect="1"/>
          </p:cNvPicPr>
          <p:nvPr userDrawn="1"/>
        </p:nvPicPr>
        <p:blipFill>
          <a:blip r:embed="rId3">
            <a:extLst>
              <a:ext uri="{28A0092B-C50C-407E-A947-70E740481C1C}">
                <a14:useLocalDpi xmlns:a14="http://schemas.microsoft.com/office/drawing/2010/main" val="0"/>
              </a:ext>
            </a:extLst>
          </a:blip>
          <a:srcRect t="5" r="8043" b="-142998"/>
          <a:stretch>
            <a:fillRect/>
          </a:stretch>
        </p:blipFill>
        <p:spPr bwMode="auto">
          <a:xfrm>
            <a:off x="400050" y="5862638"/>
            <a:ext cx="11056938"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Charanjit\Desktop\Greater Manchester Patient Safety Translational Research Centre_outlined_RGB_REV.png">
            <a:extLst>
              <a:ext uri="{FF2B5EF4-FFF2-40B4-BE49-F238E27FC236}">
                <a16:creationId xmlns:a16="http://schemas.microsoft.com/office/drawing/2014/main" id="{63346452-5665-8E68-18DB-F2C6C47C32E2}"/>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90513" y="5892800"/>
            <a:ext cx="46751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1"/>
          <p:cNvSpPr>
            <a:spLocks noGrp="1"/>
          </p:cNvSpPr>
          <p:nvPr>
            <p:ph type="pic" sz="quarter" idx="15"/>
          </p:nvPr>
        </p:nvSpPr>
        <p:spPr>
          <a:xfrm>
            <a:off x="2498369" y="-1"/>
            <a:ext cx="5669192" cy="3014286"/>
          </a:xfrm>
        </p:spPr>
        <p:txBody>
          <a:bodyPr rtlCol="0">
            <a:normAutofit/>
          </a:bodyPr>
          <a:lstStyle>
            <a:lvl1pPr marL="0" indent="0">
              <a:buNone/>
              <a:defRPr>
                <a:solidFill>
                  <a:srgbClr val="193E72"/>
                </a:solidFill>
                <a:latin typeface="Arial" pitchFamily="34" charset="0"/>
                <a:cs typeface="Arial" pitchFamily="34" charset="0"/>
              </a:defRPr>
            </a:lvl1pPr>
          </a:lstStyle>
          <a:p>
            <a:pPr lvl="0"/>
            <a:endParaRPr lang="en-GB" noProof="0" dirty="0"/>
          </a:p>
          <a:p>
            <a:pPr lvl="0"/>
            <a:endParaRPr lang="en-GB" noProof="0" dirty="0"/>
          </a:p>
          <a:p>
            <a:pPr lvl="0"/>
            <a:endParaRPr lang="en-GB" noProof="0" dirty="0"/>
          </a:p>
          <a:p>
            <a:pPr lvl="0"/>
            <a:endParaRPr lang="en-GB" noProof="0" dirty="0"/>
          </a:p>
          <a:p>
            <a:pPr lvl="0"/>
            <a:endParaRPr lang="en-GB" noProof="0" dirty="0"/>
          </a:p>
          <a:p>
            <a:pPr lvl="0"/>
            <a:r>
              <a:rPr lang="en-GB" noProof="0" dirty="0"/>
              <a:t>Insert picture</a:t>
            </a:r>
          </a:p>
        </p:txBody>
      </p:sp>
      <p:sp>
        <p:nvSpPr>
          <p:cNvPr id="14" name="Title 1"/>
          <p:cNvSpPr>
            <a:spLocks noGrp="1"/>
          </p:cNvSpPr>
          <p:nvPr>
            <p:ph type="ctrTitle"/>
          </p:nvPr>
        </p:nvSpPr>
        <p:spPr>
          <a:xfrm>
            <a:off x="2422843" y="3692510"/>
            <a:ext cx="8869544" cy="802499"/>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Subtitle 2"/>
          <p:cNvSpPr>
            <a:spLocks noGrp="1"/>
          </p:cNvSpPr>
          <p:nvPr>
            <p:ph type="subTitle" idx="1"/>
          </p:nvPr>
        </p:nvSpPr>
        <p:spPr>
          <a:xfrm>
            <a:off x="2422843" y="4733055"/>
            <a:ext cx="6900100" cy="67500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748974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ABAB63E-0898-D6DC-FF18-B436163F4348}"/>
              </a:ext>
            </a:extLst>
          </p:cNvPr>
          <p:cNvSpPr>
            <a:spLocks noGrp="1"/>
          </p:cNvSpPr>
          <p:nvPr>
            <p:ph type="dt" sz="half" idx="10"/>
          </p:nvPr>
        </p:nvSpPr>
        <p:spPr>
          <a:xfrm>
            <a:off x="838200" y="6356350"/>
            <a:ext cx="2743200" cy="365125"/>
          </a:xfrm>
          <a:prstGeom prst="rect">
            <a:avLst/>
          </a:prstGeom>
        </p:spPr>
        <p:txBody>
          <a:bodyPr/>
          <a:lstStyle>
            <a:lvl1pPr>
              <a:defRPr>
                <a:latin typeface="Arial" charset="0"/>
              </a:defRPr>
            </a:lvl1pPr>
          </a:lstStyle>
          <a:p>
            <a:pPr>
              <a:defRPr/>
            </a:pPr>
            <a:fld id="{C34D657E-72DD-45EE-A2C3-002C56C3C2D1}" type="datetimeFigureOut">
              <a:rPr lang="en-GB"/>
              <a:pPr>
                <a:defRPr/>
              </a:pPr>
              <a:t>02/09/2025</a:t>
            </a:fld>
            <a:endParaRPr lang="en-GB"/>
          </a:p>
        </p:txBody>
      </p:sp>
      <p:sp>
        <p:nvSpPr>
          <p:cNvPr id="4" name="Footer Placeholder 4">
            <a:extLst>
              <a:ext uri="{FF2B5EF4-FFF2-40B4-BE49-F238E27FC236}">
                <a16:creationId xmlns:a16="http://schemas.microsoft.com/office/drawing/2014/main" id="{C32A6175-1D29-5FFC-262B-6E6501C0E8E9}"/>
              </a:ext>
            </a:extLst>
          </p:cNvPr>
          <p:cNvSpPr>
            <a:spLocks noGrp="1"/>
          </p:cNvSpPr>
          <p:nvPr>
            <p:ph type="ftr" sz="quarter" idx="11"/>
          </p:nvPr>
        </p:nvSpPr>
        <p:spPr>
          <a:xfrm>
            <a:off x="4038600" y="6356350"/>
            <a:ext cx="4114800" cy="365125"/>
          </a:xfrm>
          <a:prstGeom prst="rect">
            <a:avLst/>
          </a:prstGeom>
        </p:spPr>
        <p:txBody>
          <a:bodyPr/>
          <a:lstStyle>
            <a:lvl1pPr>
              <a:defRPr>
                <a:latin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B1CBF62B-58AA-03F7-84BF-2B636C027CCB}"/>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977FC3A-88E8-4C51-9323-3D355EFCE341}" type="slidenum">
              <a:rPr lang="en-GB" altLang="en-US"/>
              <a:pPr>
                <a:defRPr/>
              </a:pPr>
              <a:t>‹#›</a:t>
            </a:fld>
            <a:endParaRPr lang="en-GB" altLang="en-US"/>
          </a:p>
        </p:txBody>
      </p:sp>
    </p:spTree>
    <p:extLst>
      <p:ext uri="{BB962C8B-B14F-4D97-AF65-F5344CB8AC3E}">
        <p14:creationId xmlns:p14="http://schemas.microsoft.com/office/powerpoint/2010/main" val="41094971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NCISH Repo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683F747F-4355-6B82-B659-1F7F3D08E459}"/>
              </a:ext>
            </a:extLst>
          </p:cNvPr>
          <p:cNvSpPr txBox="1">
            <a:spLocks/>
          </p:cNvSpPr>
          <p:nvPr userDrawn="1"/>
        </p:nvSpPr>
        <p:spPr>
          <a:xfrm>
            <a:off x="0" y="0"/>
            <a:ext cx="12192000" cy="86995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4" name="Picture 1" descr="TAB_allwhite.eps">
            <a:extLst>
              <a:ext uri="{FF2B5EF4-FFF2-40B4-BE49-F238E27FC236}">
                <a16:creationId xmlns:a16="http://schemas.microsoft.com/office/drawing/2014/main" id="{5F14EE6B-BE0C-B7BE-5839-9BAFAF483C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ext&#10;&#10;Description automatically generated with medium confidence">
            <a:extLst>
              <a:ext uri="{FF2B5EF4-FFF2-40B4-BE49-F238E27FC236}">
                <a16:creationId xmlns:a16="http://schemas.microsoft.com/office/drawing/2014/main" id="{2CC5DDFB-D65D-92B2-A768-05F1ADB0D8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7129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012" y="1900629"/>
            <a:ext cx="10515600" cy="1325563"/>
          </a:xfrm>
        </p:spPr>
        <p:txBody>
          <a:bodyPr/>
          <a:lstStyle/>
          <a:p>
            <a:r>
              <a:rPr lang="en-US"/>
              <a:t>Click to edit Master title style</a:t>
            </a:r>
          </a:p>
        </p:txBody>
      </p:sp>
      <p:sp>
        <p:nvSpPr>
          <p:cNvPr id="6" name="Date Placeholder 2">
            <a:extLst>
              <a:ext uri="{FF2B5EF4-FFF2-40B4-BE49-F238E27FC236}">
                <a16:creationId xmlns:a16="http://schemas.microsoft.com/office/drawing/2014/main" id="{23B3E13F-D0C0-0ED1-C718-67DB9CEDD5DF}"/>
              </a:ext>
            </a:extLst>
          </p:cNvPr>
          <p:cNvSpPr>
            <a:spLocks noGrp="1"/>
          </p:cNvSpPr>
          <p:nvPr>
            <p:ph type="dt" sz="half" idx="10"/>
          </p:nvPr>
        </p:nvSpPr>
        <p:spPr/>
        <p:txBody>
          <a:bodyPr/>
          <a:lstStyle>
            <a:lvl1pPr>
              <a:defRPr/>
            </a:lvl1pPr>
          </a:lstStyle>
          <a:p>
            <a:pPr>
              <a:defRPr/>
            </a:pPr>
            <a:fld id="{2403599F-12DE-464A-9320-C589A44C1C2A}" type="datetimeFigureOut">
              <a:rPr lang="en-GB"/>
              <a:pPr>
                <a:defRPr/>
              </a:pPr>
              <a:t>02/09/2025</a:t>
            </a:fld>
            <a:endParaRPr lang="en-GB"/>
          </a:p>
        </p:txBody>
      </p:sp>
      <p:sp>
        <p:nvSpPr>
          <p:cNvPr id="7" name="Footer Placeholder 3">
            <a:extLst>
              <a:ext uri="{FF2B5EF4-FFF2-40B4-BE49-F238E27FC236}">
                <a16:creationId xmlns:a16="http://schemas.microsoft.com/office/drawing/2014/main" id="{D6807862-2C24-7B6F-F795-D9643097BA88}"/>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4">
            <a:extLst>
              <a:ext uri="{FF2B5EF4-FFF2-40B4-BE49-F238E27FC236}">
                <a16:creationId xmlns:a16="http://schemas.microsoft.com/office/drawing/2014/main" id="{7F043655-CC1F-272B-8F7C-3E2783A31C95}"/>
              </a:ext>
            </a:extLst>
          </p:cNvPr>
          <p:cNvSpPr>
            <a:spLocks noGrp="1"/>
          </p:cNvSpPr>
          <p:nvPr>
            <p:ph type="sldNum" sz="quarter" idx="12"/>
          </p:nvPr>
        </p:nvSpPr>
        <p:spPr/>
        <p:txBody>
          <a:bodyPr/>
          <a:lstStyle>
            <a:lvl1pPr>
              <a:defRPr/>
            </a:lvl1pPr>
          </a:lstStyle>
          <a:p>
            <a:pPr>
              <a:defRPr/>
            </a:pPr>
            <a:fld id="{EA97A05F-74AC-4EDE-B519-65970E91A47D}" type="slidenum">
              <a:rPr lang="en-GB"/>
              <a:pPr>
                <a:defRPr/>
              </a:pPr>
              <a:t>‹#›</a:t>
            </a:fld>
            <a:endParaRPr lang="en-GB"/>
          </a:p>
        </p:txBody>
      </p:sp>
    </p:spTree>
    <p:extLst>
      <p:ext uri="{BB962C8B-B14F-4D97-AF65-F5344CB8AC3E}">
        <p14:creationId xmlns:p14="http://schemas.microsoft.com/office/powerpoint/2010/main" val="16179627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2CCA4E-67B5-F927-9597-8D2C19C8BE20}"/>
              </a:ext>
            </a:extLst>
          </p:cNvPr>
          <p:cNvSpPr>
            <a:spLocks noGrp="1"/>
          </p:cNvSpPr>
          <p:nvPr>
            <p:ph type="dt" sz="half" idx="10"/>
          </p:nvPr>
        </p:nvSpPr>
        <p:spPr/>
        <p:txBody>
          <a:bodyPr/>
          <a:lstStyle>
            <a:lvl1pPr>
              <a:defRPr/>
            </a:lvl1pPr>
          </a:lstStyle>
          <a:p>
            <a:pPr>
              <a:defRPr/>
            </a:pPr>
            <a:fld id="{798C60B5-4F11-4F1B-8AAD-3C44DF8CD02C}" type="datetimeFigureOut">
              <a:rPr lang="en-GB"/>
              <a:pPr>
                <a:defRPr/>
              </a:pPr>
              <a:t>02/09/2025</a:t>
            </a:fld>
            <a:endParaRPr lang="en-GB"/>
          </a:p>
        </p:txBody>
      </p:sp>
      <p:sp>
        <p:nvSpPr>
          <p:cNvPr id="5" name="Footer Placeholder 4">
            <a:extLst>
              <a:ext uri="{FF2B5EF4-FFF2-40B4-BE49-F238E27FC236}">
                <a16:creationId xmlns:a16="http://schemas.microsoft.com/office/drawing/2014/main" id="{CA5A88E3-0D64-09E8-EDAC-3A1A0E43DF3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5A3A807-BD2D-C254-0DA9-BD2A9452B4EE}"/>
              </a:ext>
            </a:extLst>
          </p:cNvPr>
          <p:cNvSpPr>
            <a:spLocks noGrp="1"/>
          </p:cNvSpPr>
          <p:nvPr>
            <p:ph type="sldNum" sz="quarter" idx="12"/>
          </p:nvPr>
        </p:nvSpPr>
        <p:spPr/>
        <p:txBody>
          <a:bodyPr/>
          <a:lstStyle>
            <a:lvl1pPr>
              <a:defRPr/>
            </a:lvl1pPr>
          </a:lstStyle>
          <a:p>
            <a:pPr>
              <a:defRPr/>
            </a:pPr>
            <a:fld id="{7CFD746A-93CD-4E58-B8C1-A36FC80FC263}" type="slidenum">
              <a:rPr lang="en-GB"/>
              <a:pPr>
                <a:defRPr/>
              </a:pPr>
              <a:t>‹#›</a:t>
            </a:fld>
            <a:endParaRPr lang="en-GB"/>
          </a:p>
        </p:txBody>
      </p:sp>
    </p:spTree>
    <p:extLst>
      <p:ext uri="{BB962C8B-B14F-4D97-AF65-F5344CB8AC3E}">
        <p14:creationId xmlns:p14="http://schemas.microsoft.com/office/powerpoint/2010/main" val="30613889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A44D37E-5A49-DCD0-1647-EBDDF3B9487A}"/>
              </a:ext>
            </a:extLst>
          </p:cNvPr>
          <p:cNvSpPr>
            <a:spLocks noGrp="1"/>
          </p:cNvSpPr>
          <p:nvPr>
            <p:ph type="dt" sz="half" idx="10"/>
          </p:nvPr>
        </p:nvSpPr>
        <p:spPr/>
        <p:txBody>
          <a:bodyPr/>
          <a:lstStyle>
            <a:lvl1pPr>
              <a:defRPr/>
            </a:lvl1pPr>
          </a:lstStyle>
          <a:p>
            <a:pPr>
              <a:defRPr/>
            </a:pPr>
            <a:fld id="{4A22C366-69FE-40D5-B47A-78131ADD1680}" type="datetimeFigureOut">
              <a:rPr lang="en-GB"/>
              <a:pPr>
                <a:defRPr/>
              </a:pPr>
              <a:t>02/09/2025</a:t>
            </a:fld>
            <a:endParaRPr lang="en-GB"/>
          </a:p>
        </p:txBody>
      </p:sp>
      <p:sp>
        <p:nvSpPr>
          <p:cNvPr id="4" name="Footer Placeholder 4">
            <a:extLst>
              <a:ext uri="{FF2B5EF4-FFF2-40B4-BE49-F238E27FC236}">
                <a16:creationId xmlns:a16="http://schemas.microsoft.com/office/drawing/2014/main" id="{00F6CA1B-4CAA-2E89-FA89-109C4AD287BE}"/>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8D5C0AC-12A6-061E-7E34-160BD537931F}"/>
              </a:ext>
            </a:extLst>
          </p:cNvPr>
          <p:cNvSpPr>
            <a:spLocks noGrp="1"/>
          </p:cNvSpPr>
          <p:nvPr>
            <p:ph type="sldNum" sz="quarter" idx="12"/>
          </p:nvPr>
        </p:nvSpPr>
        <p:spPr/>
        <p:txBody>
          <a:bodyPr/>
          <a:lstStyle>
            <a:lvl1pPr>
              <a:defRPr/>
            </a:lvl1pPr>
          </a:lstStyle>
          <a:p>
            <a:pPr>
              <a:defRPr/>
            </a:pPr>
            <a:fld id="{37A40A63-BEA3-4F14-90F4-BB0016CED462}" type="slidenum">
              <a:rPr lang="en-GB"/>
              <a:pPr>
                <a:defRPr/>
              </a:pPr>
              <a:t>‹#›</a:t>
            </a:fld>
            <a:endParaRPr lang="en-GB"/>
          </a:p>
        </p:txBody>
      </p:sp>
    </p:spTree>
    <p:extLst>
      <p:ext uri="{BB962C8B-B14F-4D97-AF65-F5344CB8AC3E}">
        <p14:creationId xmlns:p14="http://schemas.microsoft.com/office/powerpoint/2010/main" val="14547463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041CB-3D83-38E2-0B82-C43187CD93BB}"/>
              </a:ext>
            </a:extLst>
          </p:cNvPr>
          <p:cNvSpPr>
            <a:spLocks noGrp="1"/>
          </p:cNvSpPr>
          <p:nvPr>
            <p:ph type="dt" sz="half" idx="10"/>
          </p:nvPr>
        </p:nvSpPr>
        <p:spPr/>
        <p:txBody>
          <a:bodyPr/>
          <a:lstStyle>
            <a:lvl1pPr>
              <a:defRPr/>
            </a:lvl1pPr>
          </a:lstStyle>
          <a:p>
            <a:pPr>
              <a:defRPr/>
            </a:pPr>
            <a:fld id="{B88831E0-5CF6-4275-84FD-EA068354CF2D}" type="datetimeFigureOut">
              <a:rPr lang="en-GB"/>
              <a:pPr>
                <a:defRPr/>
              </a:pPr>
              <a:t>02/09/2025</a:t>
            </a:fld>
            <a:endParaRPr lang="en-GB"/>
          </a:p>
        </p:txBody>
      </p:sp>
      <p:sp>
        <p:nvSpPr>
          <p:cNvPr id="5" name="Footer Placeholder 4">
            <a:extLst>
              <a:ext uri="{FF2B5EF4-FFF2-40B4-BE49-F238E27FC236}">
                <a16:creationId xmlns:a16="http://schemas.microsoft.com/office/drawing/2014/main" id="{5D69267D-4A24-CA86-1417-92CFFABB0DA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BF5923F-3ED1-7EF4-5943-F2E752D25CBC}"/>
              </a:ext>
            </a:extLst>
          </p:cNvPr>
          <p:cNvSpPr>
            <a:spLocks noGrp="1"/>
          </p:cNvSpPr>
          <p:nvPr>
            <p:ph type="sldNum" sz="quarter" idx="12"/>
          </p:nvPr>
        </p:nvSpPr>
        <p:spPr/>
        <p:txBody>
          <a:bodyPr/>
          <a:lstStyle>
            <a:lvl1pPr>
              <a:defRPr/>
            </a:lvl1pPr>
          </a:lstStyle>
          <a:p>
            <a:pPr>
              <a:defRPr/>
            </a:pPr>
            <a:fld id="{56CF05E3-997E-40FC-8616-D5A133A5F7B3}" type="slidenum">
              <a:rPr lang="en-GB"/>
              <a:pPr>
                <a:defRPr/>
              </a:pPr>
              <a:t>‹#›</a:t>
            </a:fld>
            <a:endParaRPr lang="en-GB"/>
          </a:p>
        </p:txBody>
      </p:sp>
    </p:spTree>
    <p:extLst>
      <p:ext uri="{BB962C8B-B14F-4D97-AF65-F5344CB8AC3E}">
        <p14:creationId xmlns:p14="http://schemas.microsoft.com/office/powerpoint/2010/main" val="4171939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A7583-64C1-D20D-A984-1DF30CC4ACBB}"/>
              </a:ext>
            </a:extLst>
          </p:cNvPr>
          <p:cNvSpPr>
            <a:spLocks noGrp="1"/>
          </p:cNvSpPr>
          <p:nvPr>
            <p:ph type="dt" sz="half" idx="10"/>
          </p:nvPr>
        </p:nvSpPr>
        <p:spPr/>
        <p:txBody>
          <a:bodyPr/>
          <a:lstStyle>
            <a:lvl1pPr>
              <a:defRPr/>
            </a:lvl1pPr>
          </a:lstStyle>
          <a:p>
            <a:pPr>
              <a:defRPr/>
            </a:pPr>
            <a:fld id="{6ED7F188-3EF3-4007-B530-4FF8965593F6}" type="datetimeFigureOut">
              <a:rPr lang="en-GB"/>
              <a:pPr>
                <a:defRPr/>
              </a:pPr>
              <a:t>02/09/2025</a:t>
            </a:fld>
            <a:endParaRPr lang="en-GB"/>
          </a:p>
        </p:txBody>
      </p:sp>
      <p:sp>
        <p:nvSpPr>
          <p:cNvPr id="5" name="Footer Placeholder 4">
            <a:extLst>
              <a:ext uri="{FF2B5EF4-FFF2-40B4-BE49-F238E27FC236}">
                <a16:creationId xmlns:a16="http://schemas.microsoft.com/office/drawing/2014/main" id="{DC8E6AFA-4119-73D2-2A9B-EACDB94B3B7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6CE5961-C357-2D33-9BA9-3887461C5763}"/>
              </a:ext>
            </a:extLst>
          </p:cNvPr>
          <p:cNvSpPr>
            <a:spLocks noGrp="1"/>
          </p:cNvSpPr>
          <p:nvPr>
            <p:ph type="sldNum" sz="quarter" idx="12"/>
          </p:nvPr>
        </p:nvSpPr>
        <p:spPr/>
        <p:txBody>
          <a:bodyPr/>
          <a:lstStyle>
            <a:lvl1pPr>
              <a:defRPr/>
            </a:lvl1pPr>
          </a:lstStyle>
          <a:p>
            <a:pPr>
              <a:defRPr/>
            </a:pPr>
            <a:fld id="{4E63D8A9-3CC3-43B1-BA2E-284C65B9C7D0}" type="slidenum">
              <a:rPr lang="en-GB"/>
              <a:pPr>
                <a:defRPr/>
              </a:pPr>
              <a:t>‹#›</a:t>
            </a:fld>
            <a:endParaRPr lang="en-GB"/>
          </a:p>
        </p:txBody>
      </p:sp>
    </p:spTree>
    <p:extLst>
      <p:ext uri="{BB962C8B-B14F-4D97-AF65-F5344CB8AC3E}">
        <p14:creationId xmlns:p14="http://schemas.microsoft.com/office/powerpoint/2010/main" val="4642582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1333244-321C-2F4C-FFE5-5ED265B4FBCE}"/>
              </a:ext>
            </a:extLst>
          </p:cNvPr>
          <p:cNvSpPr>
            <a:spLocks noGrp="1"/>
          </p:cNvSpPr>
          <p:nvPr>
            <p:ph type="dt" sz="half" idx="10"/>
          </p:nvPr>
        </p:nvSpPr>
        <p:spPr/>
        <p:txBody>
          <a:bodyPr/>
          <a:lstStyle>
            <a:lvl1pPr>
              <a:defRPr/>
            </a:lvl1pPr>
          </a:lstStyle>
          <a:p>
            <a:pPr>
              <a:defRPr/>
            </a:pPr>
            <a:fld id="{B898157E-68E0-4E1D-B800-7234149F8128}" type="datetimeFigureOut">
              <a:rPr lang="en-GB"/>
              <a:pPr>
                <a:defRPr/>
              </a:pPr>
              <a:t>02/09/2025</a:t>
            </a:fld>
            <a:endParaRPr lang="en-GB"/>
          </a:p>
        </p:txBody>
      </p:sp>
      <p:sp>
        <p:nvSpPr>
          <p:cNvPr id="6" name="Footer Placeholder 4">
            <a:extLst>
              <a:ext uri="{FF2B5EF4-FFF2-40B4-BE49-F238E27FC236}">
                <a16:creationId xmlns:a16="http://schemas.microsoft.com/office/drawing/2014/main" id="{1C9CE7EB-9971-071E-9AF8-F7BD02E6F79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5FC18EB-0965-6C53-A5A4-264C091CFD8A}"/>
              </a:ext>
            </a:extLst>
          </p:cNvPr>
          <p:cNvSpPr>
            <a:spLocks noGrp="1"/>
          </p:cNvSpPr>
          <p:nvPr>
            <p:ph type="sldNum" sz="quarter" idx="12"/>
          </p:nvPr>
        </p:nvSpPr>
        <p:spPr/>
        <p:txBody>
          <a:bodyPr/>
          <a:lstStyle>
            <a:lvl1pPr>
              <a:defRPr/>
            </a:lvl1pPr>
          </a:lstStyle>
          <a:p>
            <a:pPr>
              <a:defRPr/>
            </a:pPr>
            <a:fld id="{BD06EAFA-8BB4-4449-9C88-4C17FCE9C389}" type="slidenum">
              <a:rPr lang="en-GB"/>
              <a:pPr>
                <a:defRPr/>
              </a:pPr>
              <a:t>‹#›</a:t>
            </a:fld>
            <a:endParaRPr lang="en-GB"/>
          </a:p>
        </p:txBody>
      </p:sp>
    </p:spTree>
    <p:extLst>
      <p:ext uri="{BB962C8B-B14F-4D97-AF65-F5344CB8AC3E}">
        <p14:creationId xmlns:p14="http://schemas.microsoft.com/office/powerpoint/2010/main" val="9760604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75B048-9452-C117-6ACA-9C820506765D}"/>
              </a:ext>
            </a:extLst>
          </p:cNvPr>
          <p:cNvSpPr>
            <a:spLocks noGrp="1"/>
          </p:cNvSpPr>
          <p:nvPr>
            <p:ph type="dt" sz="half" idx="10"/>
          </p:nvPr>
        </p:nvSpPr>
        <p:spPr/>
        <p:txBody>
          <a:bodyPr/>
          <a:lstStyle>
            <a:lvl1pPr>
              <a:defRPr/>
            </a:lvl1pPr>
          </a:lstStyle>
          <a:p>
            <a:pPr>
              <a:defRPr/>
            </a:pPr>
            <a:fld id="{6D0D785C-2060-4E70-A50D-65EE339D5B41}" type="datetimeFigureOut">
              <a:rPr lang="en-GB"/>
              <a:pPr>
                <a:defRPr/>
              </a:pPr>
              <a:t>02/09/2025</a:t>
            </a:fld>
            <a:endParaRPr lang="en-GB"/>
          </a:p>
        </p:txBody>
      </p:sp>
      <p:sp>
        <p:nvSpPr>
          <p:cNvPr id="8" name="Footer Placeholder 4">
            <a:extLst>
              <a:ext uri="{FF2B5EF4-FFF2-40B4-BE49-F238E27FC236}">
                <a16:creationId xmlns:a16="http://schemas.microsoft.com/office/drawing/2014/main" id="{F755D05E-8E9B-BDD0-7D47-8ABABA267994}"/>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598314D1-4192-5DA5-B8D7-A1F56C826F92}"/>
              </a:ext>
            </a:extLst>
          </p:cNvPr>
          <p:cNvSpPr>
            <a:spLocks noGrp="1"/>
          </p:cNvSpPr>
          <p:nvPr>
            <p:ph type="sldNum" sz="quarter" idx="12"/>
          </p:nvPr>
        </p:nvSpPr>
        <p:spPr/>
        <p:txBody>
          <a:bodyPr/>
          <a:lstStyle>
            <a:lvl1pPr>
              <a:defRPr/>
            </a:lvl1pPr>
          </a:lstStyle>
          <a:p>
            <a:pPr>
              <a:defRPr/>
            </a:pPr>
            <a:fld id="{540E0A5E-A206-474E-A49E-1846503555FD}" type="slidenum">
              <a:rPr lang="en-GB"/>
              <a:pPr>
                <a:defRPr/>
              </a:pPr>
              <a:t>‹#›</a:t>
            </a:fld>
            <a:endParaRPr lang="en-GB"/>
          </a:p>
        </p:txBody>
      </p:sp>
    </p:spTree>
    <p:extLst>
      <p:ext uri="{BB962C8B-B14F-4D97-AF65-F5344CB8AC3E}">
        <p14:creationId xmlns:p14="http://schemas.microsoft.com/office/powerpoint/2010/main" val="20554189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1_NCISH Repo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181F5D31-27E9-0414-6728-1F81D94253B4}"/>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4" name="Picture 1" descr="TAB_allwhite.eps">
            <a:extLst>
              <a:ext uri="{FF2B5EF4-FFF2-40B4-BE49-F238E27FC236}">
                <a16:creationId xmlns:a16="http://schemas.microsoft.com/office/drawing/2014/main" id="{62147C7E-4B63-BD7C-0C35-B755CB0607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ext&#10;&#10;Description automatically generated with medium confidence">
            <a:extLst>
              <a:ext uri="{FF2B5EF4-FFF2-40B4-BE49-F238E27FC236}">
                <a16:creationId xmlns:a16="http://schemas.microsoft.com/office/drawing/2014/main" id="{40EF165B-E3DB-1671-4494-40441D3E1AD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012" y="1900629"/>
            <a:ext cx="10515600" cy="1325563"/>
          </a:xfrm>
        </p:spPr>
        <p:txBody>
          <a:bodyPr/>
          <a:lstStyle/>
          <a:p>
            <a:r>
              <a:rPr lang="en-US"/>
              <a:t>Click to edit Master title style</a:t>
            </a:r>
          </a:p>
        </p:txBody>
      </p:sp>
      <p:sp>
        <p:nvSpPr>
          <p:cNvPr id="6" name="Date Placeholder 2">
            <a:extLst>
              <a:ext uri="{FF2B5EF4-FFF2-40B4-BE49-F238E27FC236}">
                <a16:creationId xmlns:a16="http://schemas.microsoft.com/office/drawing/2014/main" id="{D65F0BD3-C88B-6EFC-D47D-EB25F6334425}"/>
              </a:ext>
            </a:extLst>
          </p:cNvPr>
          <p:cNvSpPr>
            <a:spLocks noGrp="1"/>
          </p:cNvSpPr>
          <p:nvPr>
            <p:ph type="dt" sz="half" idx="10"/>
          </p:nvPr>
        </p:nvSpPr>
        <p:spPr/>
        <p:txBody>
          <a:bodyPr/>
          <a:lstStyle>
            <a:lvl1pPr>
              <a:defRPr/>
            </a:lvl1pPr>
          </a:lstStyle>
          <a:p>
            <a:pPr>
              <a:defRPr/>
            </a:pPr>
            <a:fld id="{9176AC4A-56BA-45DF-9F56-F555B97CECB1}" type="datetimeFigureOut">
              <a:rPr lang="en-GB"/>
              <a:pPr>
                <a:defRPr/>
              </a:pPr>
              <a:t>02/09/2025</a:t>
            </a:fld>
            <a:endParaRPr lang="en-GB"/>
          </a:p>
        </p:txBody>
      </p:sp>
      <p:sp>
        <p:nvSpPr>
          <p:cNvPr id="7" name="Footer Placeholder 3">
            <a:extLst>
              <a:ext uri="{FF2B5EF4-FFF2-40B4-BE49-F238E27FC236}">
                <a16:creationId xmlns:a16="http://schemas.microsoft.com/office/drawing/2014/main" id="{A7FC41EB-458D-7E01-CE88-5FB118CD2E41}"/>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4">
            <a:extLst>
              <a:ext uri="{FF2B5EF4-FFF2-40B4-BE49-F238E27FC236}">
                <a16:creationId xmlns:a16="http://schemas.microsoft.com/office/drawing/2014/main" id="{10518F8E-E60A-41F1-8CF5-08A41C6F9A2C}"/>
              </a:ext>
            </a:extLst>
          </p:cNvPr>
          <p:cNvSpPr>
            <a:spLocks noGrp="1"/>
          </p:cNvSpPr>
          <p:nvPr>
            <p:ph type="sldNum" sz="quarter" idx="12"/>
          </p:nvPr>
        </p:nvSpPr>
        <p:spPr/>
        <p:txBody>
          <a:bodyPr/>
          <a:lstStyle>
            <a:lvl1pPr>
              <a:defRPr/>
            </a:lvl1pPr>
          </a:lstStyle>
          <a:p>
            <a:pPr>
              <a:defRPr/>
            </a:pPr>
            <a:fld id="{12A19CFE-4BC3-4943-974E-59D43DF9E3BC}" type="slidenum">
              <a:rPr lang="en-GB"/>
              <a:pPr>
                <a:defRPr/>
              </a:pPr>
              <a:t>‹#›</a:t>
            </a:fld>
            <a:endParaRPr lang="en-GB"/>
          </a:p>
        </p:txBody>
      </p:sp>
    </p:spTree>
    <p:extLst>
      <p:ext uri="{BB962C8B-B14F-4D97-AF65-F5344CB8AC3E}">
        <p14:creationId xmlns:p14="http://schemas.microsoft.com/office/powerpoint/2010/main" val="17838084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7B04DFEC-FAB8-059D-53AD-A05C71E7628C}"/>
              </a:ext>
            </a:extLst>
          </p:cNvPr>
          <p:cNvSpPr>
            <a:spLocks noGrp="1"/>
          </p:cNvSpPr>
          <p:nvPr>
            <p:ph type="dt" sz="half" idx="10"/>
          </p:nvPr>
        </p:nvSpPr>
        <p:spPr/>
        <p:txBody>
          <a:bodyPr/>
          <a:lstStyle>
            <a:lvl1pPr>
              <a:defRPr/>
            </a:lvl1pPr>
          </a:lstStyle>
          <a:p>
            <a:pPr>
              <a:defRPr/>
            </a:pPr>
            <a:fld id="{F133FCE8-A981-4A93-8AFC-C00B4CE87C7D}" type="datetimeFigureOut">
              <a:rPr lang="en-GB"/>
              <a:pPr>
                <a:defRPr/>
              </a:pPr>
              <a:t>02/09/2025</a:t>
            </a:fld>
            <a:endParaRPr lang="en-GB"/>
          </a:p>
        </p:txBody>
      </p:sp>
      <p:sp>
        <p:nvSpPr>
          <p:cNvPr id="4" name="Footer Placeholder 4">
            <a:extLst>
              <a:ext uri="{FF2B5EF4-FFF2-40B4-BE49-F238E27FC236}">
                <a16:creationId xmlns:a16="http://schemas.microsoft.com/office/drawing/2014/main" id="{3AA5CAFB-CF8A-667B-F88C-BF6434915DC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D546584-801F-6D47-5591-61CB6FF16655}"/>
              </a:ext>
            </a:extLst>
          </p:cNvPr>
          <p:cNvSpPr>
            <a:spLocks noGrp="1"/>
          </p:cNvSpPr>
          <p:nvPr>
            <p:ph type="sldNum" sz="quarter" idx="12"/>
          </p:nvPr>
        </p:nvSpPr>
        <p:spPr/>
        <p:txBody>
          <a:bodyPr/>
          <a:lstStyle>
            <a:lvl1pPr>
              <a:defRPr/>
            </a:lvl1pPr>
          </a:lstStyle>
          <a:p>
            <a:pPr>
              <a:defRPr/>
            </a:pPr>
            <a:fld id="{ACF34AC0-770B-40E8-A50B-328F54625305}" type="slidenum">
              <a:rPr lang="en-GB"/>
              <a:pPr>
                <a:defRPr/>
              </a:pPr>
              <a:t>‹#›</a:t>
            </a:fld>
            <a:endParaRPr lang="en-GB"/>
          </a:p>
        </p:txBody>
      </p:sp>
    </p:spTree>
    <p:extLst>
      <p:ext uri="{BB962C8B-B14F-4D97-AF65-F5344CB8AC3E}">
        <p14:creationId xmlns:p14="http://schemas.microsoft.com/office/powerpoint/2010/main" val="2139763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7523CB-5E66-7F6B-5812-71023610342C}"/>
              </a:ext>
            </a:extLst>
          </p:cNvPr>
          <p:cNvSpPr/>
          <p:nvPr userDrawn="1"/>
        </p:nvSpPr>
        <p:spPr>
          <a:xfrm>
            <a:off x="0" y="4763"/>
            <a:ext cx="12192000" cy="6853237"/>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 name="Picture 4" descr="C:\Users\Charanjit\Desktop\cover_slide.jpg">
            <a:extLst>
              <a:ext uri="{FF2B5EF4-FFF2-40B4-BE49-F238E27FC236}">
                <a16:creationId xmlns:a16="http://schemas.microsoft.com/office/drawing/2014/main" id="{8B0F315E-6D08-3C74-830D-C9A5028348D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394325" y="4763"/>
            <a:ext cx="679767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C:\Users\Charanjit\Desktop\Greater Manchester Patient Safety Translational Research Centre_outlined_RGB_REV.png">
            <a:extLst>
              <a:ext uri="{FF2B5EF4-FFF2-40B4-BE49-F238E27FC236}">
                <a16:creationId xmlns:a16="http://schemas.microsoft.com/office/drawing/2014/main" id="{E9943711-B486-FCA1-A8A8-7E1C997E27BB}"/>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41288" y="225425"/>
            <a:ext cx="467518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ctrTitle"/>
          </p:nvPr>
        </p:nvSpPr>
        <p:spPr>
          <a:xfrm>
            <a:off x="298123" y="2042347"/>
            <a:ext cx="4751308" cy="1435630"/>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Subtitle 2"/>
          <p:cNvSpPr>
            <a:spLocks noGrp="1"/>
          </p:cNvSpPr>
          <p:nvPr>
            <p:ph type="subTitle" idx="1"/>
          </p:nvPr>
        </p:nvSpPr>
        <p:spPr>
          <a:xfrm>
            <a:off x="298122" y="3844724"/>
            <a:ext cx="4751309" cy="110356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Picture Placeholder 21"/>
          <p:cNvSpPr>
            <a:spLocks noGrp="1"/>
          </p:cNvSpPr>
          <p:nvPr>
            <p:ph type="pic" sz="quarter" idx="13"/>
          </p:nvPr>
        </p:nvSpPr>
        <p:spPr>
          <a:xfrm>
            <a:off x="5790266" y="-1"/>
            <a:ext cx="3574916" cy="2061397"/>
          </a:xfrm>
        </p:spPr>
        <p:txBody>
          <a:bodyPr rtlCol="0">
            <a:normAutofit/>
          </a:bodyPr>
          <a:lstStyle>
            <a:lvl1pPr marL="0" indent="0">
              <a:buNone/>
              <a:defRPr>
                <a:solidFill>
                  <a:srgbClr val="193E72"/>
                </a:solidFill>
                <a:latin typeface="Arial" pitchFamily="34" charset="0"/>
                <a:cs typeface="Arial" pitchFamily="34" charset="0"/>
              </a:defRPr>
            </a:lvl1pPr>
          </a:lstStyle>
          <a:p>
            <a:pPr lvl="0"/>
            <a:r>
              <a:rPr lang="en-US" noProof="0"/>
              <a:t>Click icon to add picture</a:t>
            </a:r>
            <a:endParaRPr lang="en-GB" noProof="0" dirty="0"/>
          </a:p>
        </p:txBody>
      </p:sp>
      <p:sp>
        <p:nvSpPr>
          <p:cNvPr id="25" name="Picture Placeholder 21"/>
          <p:cNvSpPr>
            <a:spLocks noGrp="1"/>
          </p:cNvSpPr>
          <p:nvPr>
            <p:ph type="pic" sz="quarter" idx="14"/>
          </p:nvPr>
        </p:nvSpPr>
        <p:spPr>
          <a:xfrm>
            <a:off x="9408339" y="2061397"/>
            <a:ext cx="2783661" cy="2177228"/>
          </a:xfrm>
        </p:spPr>
        <p:txBody>
          <a:bodyPr rtlCol="0">
            <a:normAutofit/>
          </a:bodyPr>
          <a:lstStyle>
            <a:lvl1pPr marL="0" indent="0">
              <a:buNone/>
              <a:defRPr>
                <a:solidFill>
                  <a:srgbClr val="193E72"/>
                </a:solidFill>
                <a:latin typeface="Arial" pitchFamily="34" charset="0"/>
                <a:cs typeface="Arial" pitchFamily="34" charset="0"/>
              </a:defRPr>
            </a:lvl1pPr>
          </a:lstStyle>
          <a:p>
            <a:pPr lvl="0"/>
            <a:r>
              <a:rPr lang="en-US" noProof="0"/>
              <a:t>Click icon to add picture</a:t>
            </a:r>
            <a:endParaRPr lang="en-GB" noProof="0" dirty="0"/>
          </a:p>
        </p:txBody>
      </p:sp>
      <p:sp>
        <p:nvSpPr>
          <p:cNvPr id="26" name="Picture Placeholder 21"/>
          <p:cNvSpPr>
            <a:spLocks noGrp="1"/>
          </p:cNvSpPr>
          <p:nvPr>
            <p:ph type="pic" sz="quarter" idx="15"/>
          </p:nvPr>
        </p:nvSpPr>
        <p:spPr>
          <a:xfrm>
            <a:off x="5757898" y="4238626"/>
            <a:ext cx="3596495" cy="2647949"/>
          </a:xfrm>
        </p:spPr>
        <p:txBody>
          <a:bodyPr rtlCol="0">
            <a:normAutofit/>
          </a:bodyPr>
          <a:lstStyle>
            <a:lvl1pPr marL="0" indent="0">
              <a:buNone/>
              <a:defRPr>
                <a:solidFill>
                  <a:srgbClr val="193E72"/>
                </a:solidFill>
                <a:latin typeface="Arial" pitchFamily="34" charset="0"/>
                <a:cs typeface="Arial" pitchFamily="34" charset="0"/>
              </a:defRPr>
            </a:lvl1pPr>
          </a:lstStyle>
          <a:p>
            <a:pPr lvl="0"/>
            <a:r>
              <a:rPr lang="en-US" noProof="0"/>
              <a:t>Click icon to add picture</a:t>
            </a:r>
            <a:endParaRPr lang="en-GB" noProof="0" dirty="0"/>
          </a:p>
        </p:txBody>
      </p:sp>
    </p:spTree>
    <p:extLst>
      <p:ext uri="{BB962C8B-B14F-4D97-AF65-F5344CB8AC3E}">
        <p14:creationId xmlns:p14="http://schemas.microsoft.com/office/powerpoint/2010/main" val="18734327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B8CA0E-A88F-CFCF-BE11-08C0E5DB693C}"/>
              </a:ext>
            </a:extLst>
          </p:cNvPr>
          <p:cNvSpPr>
            <a:spLocks noGrp="1"/>
          </p:cNvSpPr>
          <p:nvPr>
            <p:ph type="dt" sz="half" idx="10"/>
          </p:nvPr>
        </p:nvSpPr>
        <p:spPr/>
        <p:txBody>
          <a:bodyPr/>
          <a:lstStyle>
            <a:lvl1pPr>
              <a:defRPr/>
            </a:lvl1pPr>
          </a:lstStyle>
          <a:p>
            <a:pPr>
              <a:defRPr/>
            </a:pPr>
            <a:fld id="{38A4F1DD-207E-4315-A3C9-C78077C43765}" type="datetimeFigureOut">
              <a:rPr lang="en-GB"/>
              <a:pPr>
                <a:defRPr/>
              </a:pPr>
              <a:t>02/09/2025</a:t>
            </a:fld>
            <a:endParaRPr lang="en-GB"/>
          </a:p>
        </p:txBody>
      </p:sp>
      <p:sp>
        <p:nvSpPr>
          <p:cNvPr id="3" name="Footer Placeholder 4">
            <a:extLst>
              <a:ext uri="{FF2B5EF4-FFF2-40B4-BE49-F238E27FC236}">
                <a16:creationId xmlns:a16="http://schemas.microsoft.com/office/drawing/2014/main" id="{02203B2E-6CDD-5901-C284-0A8C0A06302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7E00BBE-31FC-0ABF-E12F-A99D1B3301AE}"/>
              </a:ext>
            </a:extLst>
          </p:cNvPr>
          <p:cNvSpPr>
            <a:spLocks noGrp="1"/>
          </p:cNvSpPr>
          <p:nvPr>
            <p:ph type="sldNum" sz="quarter" idx="12"/>
          </p:nvPr>
        </p:nvSpPr>
        <p:spPr/>
        <p:txBody>
          <a:bodyPr/>
          <a:lstStyle>
            <a:lvl1pPr>
              <a:defRPr/>
            </a:lvl1pPr>
          </a:lstStyle>
          <a:p>
            <a:pPr>
              <a:defRPr/>
            </a:pPr>
            <a:fld id="{456FFA47-7A28-4BB3-8BBD-7B26B7CE712B}" type="slidenum">
              <a:rPr lang="en-GB"/>
              <a:pPr>
                <a:defRPr/>
              </a:pPr>
              <a:t>‹#›</a:t>
            </a:fld>
            <a:endParaRPr lang="en-GB"/>
          </a:p>
        </p:txBody>
      </p:sp>
    </p:spTree>
    <p:extLst>
      <p:ext uri="{BB962C8B-B14F-4D97-AF65-F5344CB8AC3E}">
        <p14:creationId xmlns:p14="http://schemas.microsoft.com/office/powerpoint/2010/main" val="3780971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1B4B21E-A188-292F-0A26-5D885AAAD261}"/>
              </a:ext>
            </a:extLst>
          </p:cNvPr>
          <p:cNvSpPr>
            <a:spLocks noGrp="1"/>
          </p:cNvSpPr>
          <p:nvPr>
            <p:ph type="dt" sz="half" idx="10"/>
          </p:nvPr>
        </p:nvSpPr>
        <p:spPr/>
        <p:txBody>
          <a:bodyPr/>
          <a:lstStyle>
            <a:lvl1pPr>
              <a:defRPr/>
            </a:lvl1pPr>
          </a:lstStyle>
          <a:p>
            <a:pPr>
              <a:defRPr/>
            </a:pPr>
            <a:fld id="{18661000-2376-4654-B3CE-C5F35E9106A0}" type="datetimeFigureOut">
              <a:rPr lang="en-GB"/>
              <a:pPr>
                <a:defRPr/>
              </a:pPr>
              <a:t>02/09/2025</a:t>
            </a:fld>
            <a:endParaRPr lang="en-GB"/>
          </a:p>
        </p:txBody>
      </p:sp>
      <p:sp>
        <p:nvSpPr>
          <p:cNvPr id="6" name="Footer Placeholder 4">
            <a:extLst>
              <a:ext uri="{FF2B5EF4-FFF2-40B4-BE49-F238E27FC236}">
                <a16:creationId xmlns:a16="http://schemas.microsoft.com/office/drawing/2014/main" id="{97260B09-EA98-346B-C05C-04820E1B1AE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476AB2F-5B1E-3711-9582-79BBA04EAE7A}"/>
              </a:ext>
            </a:extLst>
          </p:cNvPr>
          <p:cNvSpPr>
            <a:spLocks noGrp="1"/>
          </p:cNvSpPr>
          <p:nvPr>
            <p:ph type="sldNum" sz="quarter" idx="12"/>
          </p:nvPr>
        </p:nvSpPr>
        <p:spPr/>
        <p:txBody>
          <a:bodyPr/>
          <a:lstStyle>
            <a:lvl1pPr>
              <a:defRPr/>
            </a:lvl1pPr>
          </a:lstStyle>
          <a:p>
            <a:pPr>
              <a:defRPr/>
            </a:pPr>
            <a:fld id="{EEF9811A-27AA-40FB-AA3A-4238ADE07E88}" type="slidenum">
              <a:rPr lang="en-GB"/>
              <a:pPr>
                <a:defRPr/>
              </a:pPr>
              <a:t>‹#›</a:t>
            </a:fld>
            <a:endParaRPr lang="en-GB"/>
          </a:p>
        </p:txBody>
      </p:sp>
    </p:spTree>
    <p:extLst>
      <p:ext uri="{BB962C8B-B14F-4D97-AF65-F5344CB8AC3E}">
        <p14:creationId xmlns:p14="http://schemas.microsoft.com/office/powerpoint/2010/main" val="25330843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CB75590-6BB1-DEB8-42D8-0C150A6CF097}"/>
              </a:ext>
            </a:extLst>
          </p:cNvPr>
          <p:cNvSpPr>
            <a:spLocks noGrp="1"/>
          </p:cNvSpPr>
          <p:nvPr>
            <p:ph type="dt" sz="half" idx="10"/>
          </p:nvPr>
        </p:nvSpPr>
        <p:spPr/>
        <p:txBody>
          <a:bodyPr/>
          <a:lstStyle>
            <a:lvl1pPr>
              <a:defRPr/>
            </a:lvl1pPr>
          </a:lstStyle>
          <a:p>
            <a:pPr>
              <a:defRPr/>
            </a:pPr>
            <a:fld id="{E3D72C83-3879-4CFC-84CE-02CF180F439E}" type="datetimeFigureOut">
              <a:rPr lang="en-GB"/>
              <a:pPr>
                <a:defRPr/>
              </a:pPr>
              <a:t>02/09/2025</a:t>
            </a:fld>
            <a:endParaRPr lang="en-GB"/>
          </a:p>
        </p:txBody>
      </p:sp>
      <p:sp>
        <p:nvSpPr>
          <p:cNvPr id="6" name="Footer Placeholder 4">
            <a:extLst>
              <a:ext uri="{FF2B5EF4-FFF2-40B4-BE49-F238E27FC236}">
                <a16:creationId xmlns:a16="http://schemas.microsoft.com/office/drawing/2014/main" id="{314E4667-222D-9FBE-EFFF-ECB0B5CCACE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8757D4E-181B-25EF-3EA7-B1F5558A0CE2}"/>
              </a:ext>
            </a:extLst>
          </p:cNvPr>
          <p:cNvSpPr>
            <a:spLocks noGrp="1"/>
          </p:cNvSpPr>
          <p:nvPr>
            <p:ph type="sldNum" sz="quarter" idx="12"/>
          </p:nvPr>
        </p:nvSpPr>
        <p:spPr/>
        <p:txBody>
          <a:bodyPr/>
          <a:lstStyle>
            <a:lvl1pPr>
              <a:defRPr/>
            </a:lvl1pPr>
          </a:lstStyle>
          <a:p>
            <a:pPr>
              <a:defRPr/>
            </a:pPr>
            <a:fld id="{22E943E4-B445-4BD2-A37C-AEE87F4C2F02}" type="slidenum">
              <a:rPr lang="en-GB"/>
              <a:pPr>
                <a:defRPr/>
              </a:pPr>
              <a:t>‹#›</a:t>
            </a:fld>
            <a:endParaRPr lang="en-GB"/>
          </a:p>
        </p:txBody>
      </p:sp>
    </p:spTree>
    <p:extLst>
      <p:ext uri="{BB962C8B-B14F-4D97-AF65-F5344CB8AC3E}">
        <p14:creationId xmlns:p14="http://schemas.microsoft.com/office/powerpoint/2010/main" val="26494731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6A6AE-59A3-C7B8-C021-3D5B6F0EA9C6}"/>
              </a:ext>
            </a:extLst>
          </p:cNvPr>
          <p:cNvSpPr>
            <a:spLocks noGrp="1"/>
          </p:cNvSpPr>
          <p:nvPr>
            <p:ph type="dt" sz="half" idx="10"/>
          </p:nvPr>
        </p:nvSpPr>
        <p:spPr/>
        <p:txBody>
          <a:bodyPr/>
          <a:lstStyle>
            <a:lvl1pPr>
              <a:defRPr/>
            </a:lvl1pPr>
          </a:lstStyle>
          <a:p>
            <a:pPr>
              <a:defRPr/>
            </a:pPr>
            <a:fld id="{83C00CC2-455B-46A5-B94B-7D1279FAE5B1}" type="datetimeFigureOut">
              <a:rPr lang="en-GB"/>
              <a:pPr>
                <a:defRPr/>
              </a:pPr>
              <a:t>02/09/2025</a:t>
            </a:fld>
            <a:endParaRPr lang="en-GB"/>
          </a:p>
        </p:txBody>
      </p:sp>
      <p:sp>
        <p:nvSpPr>
          <p:cNvPr id="5" name="Footer Placeholder 4">
            <a:extLst>
              <a:ext uri="{FF2B5EF4-FFF2-40B4-BE49-F238E27FC236}">
                <a16:creationId xmlns:a16="http://schemas.microsoft.com/office/drawing/2014/main" id="{A709990E-463B-F723-BF98-512E5A07F07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974AA05-ED66-AF25-C697-158163F88A93}"/>
              </a:ext>
            </a:extLst>
          </p:cNvPr>
          <p:cNvSpPr>
            <a:spLocks noGrp="1"/>
          </p:cNvSpPr>
          <p:nvPr>
            <p:ph type="sldNum" sz="quarter" idx="12"/>
          </p:nvPr>
        </p:nvSpPr>
        <p:spPr/>
        <p:txBody>
          <a:bodyPr/>
          <a:lstStyle>
            <a:lvl1pPr>
              <a:defRPr/>
            </a:lvl1pPr>
          </a:lstStyle>
          <a:p>
            <a:pPr>
              <a:defRPr/>
            </a:pPr>
            <a:fld id="{4D7BB264-98CB-499A-8963-F79120E5E221}" type="slidenum">
              <a:rPr lang="en-GB"/>
              <a:pPr>
                <a:defRPr/>
              </a:pPr>
              <a:t>‹#›</a:t>
            </a:fld>
            <a:endParaRPr lang="en-GB"/>
          </a:p>
        </p:txBody>
      </p:sp>
    </p:spTree>
    <p:extLst>
      <p:ext uri="{BB962C8B-B14F-4D97-AF65-F5344CB8AC3E}">
        <p14:creationId xmlns:p14="http://schemas.microsoft.com/office/powerpoint/2010/main" val="1409101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E67CB-44F3-4923-E164-CB5050984C93}"/>
              </a:ext>
            </a:extLst>
          </p:cNvPr>
          <p:cNvSpPr>
            <a:spLocks noGrp="1"/>
          </p:cNvSpPr>
          <p:nvPr>
            <p:ph type="dt" sz="half" idx="10"/>
          </p:nvPr>
        </p:nvSpPr>
        <p:spPr/>
        <p:txBody>
          <a:bodyPr/>
          <a:lstStyle>
            <a:lvl1pPr>
              <a:defRPr/>
            </a:lvl1pPr>
          </a:lstStyle>
          <a:p>
            <a:pPr>
              <a:defRPr/>
            </a:pPr>
            <a:fld id="{223DDE2E-98AE-46FD-81C5-E934B6F34301}" type="datetimeFigureOut">
              <a:rPr lang="en-GB"/>
              <a:pPr>
                <a:defRPr/>
              </a:pPr>
              <a:t>02/09/2025</a:t>
            </a:fld>
            <a:endParaRPr lang="en-GB"/>
          </a:p>
        </p:txBody>
      </p:sp>
      <p:sp>
        <p:nvSpPr>
          <p:cNvPr id="5" name="Footer Placeholder 4">
            <a:extLst>
              <a:ext uri="{FF2B5EF4-FFF2-40B4-BE49-F238E27FC236}">
                <a16:creationId xmlns:a16="http://schemas.microsoft.com/office/drawing/2014/main" id="{4BD1D4FA-2E40-81BD-DEDB-3A54A7C587E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C443F66-428D-9243-9D0A-6AF2F7AEA6DA}"/>
              </a:ext>
            </a:extLst>
          </p:cNvPr>
          <p:cNvSpPr>
            <a:spLocks noGrp="1"/>
          </p:cNvSpPr>
          <p:nvPr>
            <p:ph type="sldNum" sz="quarter" idx="12"/>
          </p:nvPr>
        </p:nvSpPr>
        <p:spPr/>
        <p:txBody>
          <a:bodyPr/>
          <a:lstStyle>
            <a:lvl1pPr>
              <a:defRPr/>
            </a:lvl1pPr>
          </a:lstStyle>
          <a:p>
            <a:pPr>
              <a:defRPr/>
            </a:pPr>
            <a:fld id="{8C43A3FE-EF82-47C5-8284-E8DFE3563E24}" type="slidenum">
              <a:rPr lang="en-GB"/>
              <a:pPr>
                <a:defRPr/>
              </a:pPr>
              <a:t>‹#›</a:t>
            </a:fld>
            <a:endParaRPr lang="en-GB"/>
          </a:p>
        </p:txBody>
      </p:sp>
    </p:spTree>
    <p:extLst>
      <p:ext uri="{BB962C8B-B14F-4D97-AF65-F5344CB8AC3E}">
        <p14:creationId xmlns:p14="http://schemas.microsoft.com/office/powerpoint/2010/main" val="12881674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9B9A4BEF-486C-3D5F-96FE-8F085C86E18A}"/>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6" name="Picture 1" descr="TAB_allwhite.eps">
            <a:extLst>
              <a:ext uri="{FF2B5EF4-FFF2-40B4-BE49-F238E27FC236}">
                <a16:creationId xmlns:a16="http://schemas.microsoft.com/office/drawing/2014/main" id="{C872AAEA-67C6-3591-2062-05D108FB7B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ext&#10;&#10;Description automatically generated with medium confidence">
            <a:extLst>
              <a:ext uri="{FF2B5EF4-FFF2-40B4-BE49-F238E27FC236}">
                <a16:creationId xmlns:a16="http://schemas.microsoft.com/office/drawing/2014/main" id="{B95EFB49-623A-D19C-6F9C-75FF8FC8E8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4">
            <a:extLst>
              <a:ext uri="{FF2B5EF4-FFF2-40B4-BE49-F238E27FC236}">
                <a16:creationId xmlns:a16="http://schemas.microsoft.com/office/drawing/2014/main" id="{A183C1B2-0CDC-01B9-ECF2-7D873D55B50B}"/>
              </a:ext>
            </a:extLst>
          </p:cNvPr>
          <p:cNvSpPr>
            <a:spLocks noGrp="1"/>
          </p:cNvSpPr>
          <p:nvPr>
            <p:ph type="dt" sz="half" idx="10"/>
          </p:nvPr>
        </p:nvSpPr>
        <p:spPr/>
        <p:txBody>
          <a:bodyPr/>
          <a:lstStyle>
            <a:lvl1pPr>
              <a:defRPr/>
            </a:lvl1pPr>
          </a:lstStyle>
          <a:p>
            <a:pPr>
              <a:defRPr/>
            </a:pPr>
            <a:fld id="{5CD70E21-A4DC-4E29-A1D8-B040A25EA039}" type="datetimeFigureOut">
              <a:rPr lang="en-GB"/>
              <a:pPr>
                <a:defRPr/>
              </a:pPr>
              <a:t>02/09/2025</a:t>
            </a:fld>
            <a:endParaRPr lang="en-GB"/>
          </a:p>
        </p:txBody>
      </p:sp>
      <p:sp>
        <p:nvSpPr>
          <p:cNvPr id="9" name="Footer Placeholder 5">
            <a:extLst>
              <a:ext uri="{FF2B5EF4-FFF2-40B4-BE49-F238E27FC236}">
                <a16:creationId xmlns:a16="http://schemas.microsoft.com/office/drawing/2014/main" id="{DCDBF0BB-C5F3-DAC7-945D-2D6438ACE799}"/>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6">
            <a:extLst>
              <a:ext uri="{FF2B5EF4-FFF2-40B4-BE49-F238E27FC236}">
                <a16:creationId xmlns:a16="http://schemas.microsoft.com/office/drawing/2014/main" id="{62B88EAE-60B9-5613-0584-4077E22C4A89}"/>
              </a:ext>
            </a:extLst>
          </p:cNvPr>
          <p:cNvSpPr>
            <a:spLocks noGrp="1"/>
          </p:cNvSpPr>
          <p:nvPr>
            <p:ph type="sldNum" sz="quarter" idx="12"/>
          </p:nvPr>
        </p:nvSpPr>
        <p:spPr/>
        <p:txBody>
          <a:bodyPr/>
          <a:lstStyle>
            <a:lvl1pPr>
              <a:defRPr/>
            </a:lvl1pPr>
          </a:lstStyle>
          <a:p>
            <a:pPr>
              <a:defRPr/>
            </a:pPr>
            <a:fld id="{BAD136DA-69EC-4DD0-9BA4-724C9A361A25}" type="slidenum">
              <a:rPr lang="en-GB"/>
              <a:pPr>
                <a:defRPr/>
              </a:pPr>
              <a:t>‹#›</a:t>
            </a:fld>
            <a:endParaRPr lang="en-GB"/>
          </a:p>
        </p:txBody>
      </p:sp>
    </p:spTree>
    <p:extLst>
      <p:ext uri="{BB962C8B-B14F-4D97-AF65-F5344CB8AC3E}">
        <p14:creationId xmlns:p14="http://schemas.microsoft.com/office/powerpoint/2010/main" val="38526201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930B3FC-B612-A60E-8950-5C62EFF9E480}"/>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GB"/>
          </a:p>
        </p:txBody>
      </p:sp>
      <p:pic>
        <p:nvPicPr>
          <p:cNvPr id="8" name="Picture 1" descr="TAB_allwhite.eps">
            <a:extLst>
              <a:ext uri="{FF2B5EF4-FFF2-40B4-BE49-F238E27FC236}">
                <a16:creationId xmlns:a16="http://schemas.microsoft.com/office/drawing/2014/main" id="{663D9349-7168-D1D0-6C23-994C44A5BC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Text&#10;&#10;Description automatically generated with medium confidence">
            <a:extLst>
              <a:ext uri="{FF2B5EF4-FFF2-40B4-BE49-F238E27FC236}">
                <a16:creationId xmlns:a16="http://schemas.microsoft.com/office/drawing/2014/main" id="{D3CE2217-3297-FCA3-FB08-50839F526F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6">
            <a:extLst>
              <a:ext uri="{FF2B5EF4-FFF2-40B4-BE49-F238E27FC236}">
                <a16:creationId xmlns:a16="http://schemas.microsoft.com/office/drawing/2014/main" id="{E7370EC3-E539-3E21-1F1F-DA582F577D19}"/>
              </a:ext>
            </a:extLst>
          </p:cNvPr>
          <p:cNvSpPr>
            <a:spLocks noGrp="1"/>
          </p:cNvSpPr>
          <p:nvPr>
            <p:ph type="dt" sz="half" idx="10"/>
          </p:nvPr>
        </p:nvSpPr>
        <p:spPr/>
        <p:txBody>
          <a:bodyPr/>
          <a:lstStyle>
            <a:lvl1pPr>
              <a:defRPr/>
            </a:lvl1pPr>
          </a:lstStyle>
          <a:p>
            <a:pPr>
              <a:defRPr/>
            </a:pPr>
            <a:fld id="{A48F5D88-95F4-4CC0-9E46-FD912B56E423}" type="datetimeFigureOut">
              <a:rPr lang="en-GB"/>
              <a:pPr>
                <a:defRPr/>
              </a:pPr>
              <a:t>02/09/2025</a:t>
            </a:fld>
            <a:endParaRPr lang="en-GB"/>
          </a:p>
        </p:txBody>
      </p:sp>
      <p:sp>
        <p:nvSpPr>
          <p:cNvPr id="11" name="Footer Placeholder 7">
            <a:extLst>
              <a:ext uri="{FF2B5EF4-FFF2-40B4-BE49-F238E27FC236}">
                <a16:creationId xmlns:a16="http://schemas.microsoft.com/office/drawing/2014/main" id="{1A5A3DBF-7B00-C02A-6355-88DE51DE1777}"/>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8">
            <a:extLst>
              <a:ext uri="{FF2B5EF4-FFF2-40B4-BE49-F238E27FC236}">
                <a16:creationId xmlns:a16="http://schemas.microsoft.com/office/drawing/2014/main" id="{109CA371-7932-CB71-7ADC-7C4C8036D837}"/>
              </a:ext>
            </a:extLst>
          </p:cNvPr>
          <p:cNvSpPr>
            <a:spLocks noGrp="1"/>
          </p:cNvSpPr>
          <p:nvPr>
            <p:ph type="sldNum" sz="quarter" idx="12"/>
          </p:nvPr>
        </p:nvSpPr>
        <p:spPr/>
        <p:txBody>
          <a:bodyPr/>
          <a:lstStyle>
            <a:lvl1pPr>
              <a:defRPr/>
            </a:lvl1pPr>
          </a:lstStyle>
          <a:p>
            <a:pPr>
              <a:defRPr/>
            </a:pPr>
            <a:fld id="{F35A0FB7-DC39-485F-A804-334EEA9585ED}" type="slidenum">
              <a:rPr lang="en-GB"/>
              <a:pPr>
                <a:defRPr/>
              </a:pPr>
              <a:t>‹#›</a:t>
            </a:fld>
            <a:endParaRPr lang="en-GB"/>
          </a:p>
        </p:txBody>
      </p:sp>
    </p:spTree>
    <p:extLst>
      <p:ext uri="{BB962C8B-B14F-4D97-AF65-F5344CB8AC3E}">
        <p14:creationId xmlns:p14="http://schemas.microsoft.com/office/powerpoint/2010/main" val="7412916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D88F9-1157-1A67-BF60-89DEEE8F2351}"/>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3" name="Picture 1" descr="TAB_allwhite.eps">
            <a:extLst>
              <a:ext uri="{FF2B5EF4-FFF2-40B4-BE49-F238E27FC236}">
                <a16:creationId xmlns:a16="http://schemas.microsoft.com/office/drawing/2014/main" id="{59AFD273-7D0F-6D12-A43F-AA43542864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22A351E6-1103-FD41-8687-B21506FBCE5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052F5767-91B5-227D-1FEE-083344353E12}"/>
              </a:ext>
            </a:extLst>
          </p:cNvPr>
          <p:cNvSpPr txBox="1">
            <a:spLocks noChangeArrowheads="1"/>
          </p:cNvSpPr>
          <p:nvPr userDrawn="1"/>
        </p:nvSpPr>
        <p:spPr bwMode="auto">
          <a:xfrm>
            <a:off x="0" y="6303963"/>
            <a:ext cx="7199313" cy="554037"/>
          </a:xfrm>
          <a:prstGeom prst="rect">
            <a:avLst/>
          </a:prstGeom>
          <a:noFill/>
          <a:ln>
            <a:noFill/>
          </a:ln>
        </p:spPr>
        <p:txBody>
          <a:bodyPr>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defRPr/>
            </a:pPr>
            <a:r>
              <a:rPr lang="en-GB" altLang="en-US" sz="1000">
                <a:solidFill>
                  <a:srgbClr val="B2B2B2"/>
                </a:solidFill>
                <a:latin typeface="Calibri" panose="020F0502020204030204" pitchFamily="34" charset="0"/>
                <a:cs typeface="Arial" panose="020B0604020202020204" pitchFamily="34" charset="0"/>
              </a:rPr>
              <a:t>England SUICIDE (2011-2021)</a:t>
            </a:r>
          </a:p>
          <a:p>
            <a:pPr eaLnBrk="1" hangingPunct="1">
              <a:spcBef>
                <a:spcPct val="0"/>
              </a:spcBef>
              <a:buFontTx/>
              <a:buNone/>
              <a:defRPr/>
            </a:pPr>
            <a:r>
              <a:rPr lang="en-GB" altLang="en-US" sz="1000">
                <a:solidFill>
                  <a:srgbClr val="B2B2B2"/>
                </a:solidFill>
                <a:latin typeface="Calibri" panose="020F0502020204030204" pitchFamily="34" charset="0"/>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1000">
                <a:solidFill>
                  <a:srgbClr val="B2B2B2"/>
                </a:solidFill>
                <a:latin typeface="Calibri" panose="020F0502020204030204" pitchFamily="34" charset="0"/>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5624592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3C138-B9F6-F327-FA90-97EB36F53946}"/>
              </a:ext>
            </a:extLst>
          </p:cNvPr>
          <p:cNvSpPr txBox="1">
            <a:spLocks/>
          </p:cNvSpPr>
          <p:nvPr userDrawn="1"/>
        </p:nvSpPr>
        <p:spPr>
          <a:xfrm>
            <a:off x="0" y="0"/>
            <a:ext cx="12192000" cy="1079500"/>
          </a:xfrm>
          <a:prstGeom prst="rect">
            <a:avLst/>
          </a:prstGeom>
          <a:solidFill>
            <a:srgbClr val="2F528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3000">
              <a:solidFill>
                <a:schemeClr val="bg1"/>
              </a:solidFill>
            </a:endParaRPr>
          </a:p>
        </p:txBody>
      </p:sp>
      <p:pic>
        <p:nvPicPr>
          <p:cNvPr id="3" name="Picture 1" descr="TAB_allwhite.eps">
            <a:extLst>
              <a:ext uri="{FF2B5EF4-FFF2-40B4-BE49-F238E27FC236}">
                <a16:creationId xmlns:a16="http://schemas.microsoft.com/office/drawing/2014/main" id="{F8E2FAD8-2D95-58E4-4206-E3DD20B343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325" y="204788"/>
            <a:ext cx="16637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ext&#10;&#10;Description automatically generated with medium confidence">
            <a:extLst>
              <a:ext uri="{FF2B5EF4-FFF2-40B4-BE49-F238E27FC236}">
                <a16:creationId xmlns:a16="http://schemas.microsoft.com/office/drawing/2014/main" id="{C30889CE-30A4-099F-65C7-BBE7254A20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36525"/>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9345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04FF3-56C7-9107-A81E-F94D2609F8FE}"/>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9AFEA1F8-0CE4-A532-6AA4-6A7D1F0E65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6C342AD4-1457-8426-B3A8-BEDB934A4AC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79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5" descr="logo-a5.png">
            <a:extLst>
              <a:ext uri="{FF2B5EF4-FFF2-40B4-BE49-F238E27FC236}">
                <a16:creationId xmlns:a16="http://schemas.microsoft.com/office/drawing/2014/main" id="{7D20A823-1F20-0962-206D-D50FB07F66D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771188" y="279400"/>
            <a:ext cx="10906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E505210-FC40-CAFA-5E17-F56B74B40D27}"/>
              </a:ext>
            </a:extLst>
          </p:cNvPr>
          <p:cNvSpPr/>
          <p:nvPr userDrawn="1"/>
        </p:nvSpPr>
        <p:spPr>
          <a:xfrm>
            <a:off x="0" y="0"/>
            <a:ext cx="12192000" cy="6858000"/>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Date Placeholder 3">
            <a:extLst>
              <a:ext uri="{FF2B5EF4-FFF2-40B4-BE49-F238E27FC236}">
                <a16:creationId xmlns:a16="http://schemas.microsoft.com/office/drawing/2014/main" id="{91DDCEA4-6A2C-1FC1-BB24-6C6C967B6C8A}"/>
              </a:ext>
            </a:extLst>
          </p:cNvPr>
          <p:cNvSpPr txBox="1">
            <a:spLocks/>
          </p:cNvSpPr>
          <p:nvPr userDrawn="1"/>
        </p:nvSpPr>
        <p:spPr>
          <a:xfrm>
            <a:off x="609600" y="5984875"/>
            <a:ext cx="2844800" cy="365125"/>
          </a:xfrm>
          <a:prstGeom prst="rect">
            <a:avLst/>
          </a:prstGeom>
        </p:spPr>
        <p:txBody>
          <a:bodyPr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a:solidFill>
                <a:schemeClr val="bg1"/>
              </a:solidFill>
            </a:endParaRPr>
          </a:p>
        </p:txBody>
      </p:sp>
      <p:pic>
        <p:nvPicPr>
          <p:cNvPr id="5" name="Picture 8">
            <a:extLst>
              <a:ext uri="{FF2B5EF4-FFF2-40B4-BE49-F238E27FC236}">
                <a16:creationId xmlns:a16="http://schemas.microsoft.com/office/drawing/2014/main" id="{C13A5608-4559-17C1-C22A-F0F6D97D3E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45750" y="371475"/>
            <a:ext cx="12319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19"/>
          <p:cNvSpPr>
            <a:spLocks noGrp="1"/>
          </p:cNvSpPr>
          <p:nvPr>
            <p:ph sz="quarter" idx="10"/>
          </p:nvPr>
        </p:nvSpPr>
        <p:spPr>
          <a:xfrm>
            <a:off x="609600" y="5025466"/>
            <a:ext cx="9082693" cy="959925"/>
          </a:xfrm>
        </p:spPr>
        <p:txBody>
          <a:bodyPr anchor="b">
            <a:noAutofit/>
          </a:bodyPr>
          <a:lstStyle>
            <a:lvl1pPr marL="0" indent="0">
              <a:buFontTx/>
              <a:buNone/>
              <a:defRPr sz="2800">
                <a:solidFill>
                  <a:schemeClr val="bg1"/>
                </a:solidFill>
              </a:defRPr>
            </a:lvl1pPr>
          </a:lstStyle>
          <a:p>
            <a:pPr lvl="0"/>
            <a:r>
              <a:rPr lang="en-US"/>
              <a:t>Edit Master text styles</a:t>
            </a:r>
          </a:p>
        </p:txBody>
      </p:sp>
      <p:sp>
        <p:nvSpPr>
          <p:cNvPr id="18" name="Title 1"/>
          <p:cNvSpPr>
            <a:spLocks noGrp="1"/>
          </p:cNvSpPr>
          <p:nvPr>
            <p:ph type="title"/>
          </p:nvPr>
        </p:nvSpPr>
        <p:spPr>
          <a:xfrm>
            <a:off x="633101" y="1402939"/>
            <a:ext cx="11048232" cy="3622520"/>
          </a:xfrm>
        </p:spPr>
        <p:txBody>
          <a:bodyPr anchor="t">
            <a:noAutofit/>
          </a:bodyPr>
          <a:lstStyle>
            <a:lvl1pPr>
              <a:defRPr sz="8000">
                <a:solidFill>
                  <a:schemeClr val="bg1"/>
                </a:solidFill>
              </a:defRPr>
            </a:lvl1pPr>
          </a:lstStyle>
          <a:p>
            <a:r>
              <a:rPr lang="en-GB"/>
              <a:t>Click to edit Master title style</a:t>
            </a:r>
            <a:endParaRPr lang="en-US"/>
          </a:p>
        </p:txBody>
      </p:sp>
      <p:sp>
        <p:nvSpPr>
          <p:cNvPr id="10" name="Content Placeholder 19"/>
          <p:cNvSpPr>
            <a:spLocks noGrp="1"/>
          </p:cNvSpPr>
          <p:nvPr>
            <p:ph sz="quarter" idx="11"/>
          </p:nvPr>
        </p:nvSpPr>
        <p:spPr>
          <a:xfrm>
            <a:off x="609605" y="5985390"/>
            <a:ext cx="5813287" cy="361031"/>
          </a:xfrm>
        </p:spPr>
        <p:txBody>
          <a:bodyPr anchor="b">
            <a:noAutofit/>
          </a:bodyPr>
          <a:lstStyle>
            <a:lvl1pPr marL="0" indent="0">
              <a:buFontTx/>
              <a:buNone/>
              <a:defRPr sz="1600">
                <a:solidFill>
                  <a:schemeClr val="bg1"/>
                </a:solidFill>
              </a:defRPr>
            </a:lvl1pPr>
          </a:lstStyle>
          <a:p>
            <a:pPr lvl="0"/>
            <a:r>
              <a:rPr lang="en-US"/>
              <a:t>Edit Master text styles</a:t>
            </a:r>
          </a:p>
        </p:txBody>
      </p:sp>
    </p:spTree>
    <p:extLst>
      <p:ext uri="{BB962C8B-B14F-4D97-AF65-F5344CB8AC3E}">
        <p14:creationId xmlns:p14="http://schemas.microsoft.com/office/powerpoint/2010/main" val="4186857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2" descr="\\WDMYCLOUD\Public\Click_Duo_Design WORK\NIHR\NIHR_FENNY_Brand Guidelines Final version\Brand Guidelines Final version\Links\iStock-855239924.jpg">
            <a:extLst>
              <a:ext uri="{FF2B5EF4-FFF2-40B4-BE49-F238E27FC236}">
                <a16:creationId xmlns:a16="http://schemas.microsoft.com/office/drawing/2014/main" id="{88EDAF0A-086D-EE73-18F1-A64040E5514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l="-17836"/>
          <a:stretch>
            <a:fillRect/>
          </a:stretch>
        </p:blipFill>
        <p:spPr bwMode="auto">
          <a:xfrm>
            <a:off x="-522288" y="4763"/>
            <a:ext cx="12714288" cy="68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CA7CFFF3-C04A-354C-FC05-34006BDB2B9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01638" y="319088"/>
            <a:ext cx="319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8E74C-5826-0846-C97B-24AE90E0D960}"/>
              </a:ext>
            </a:extLst>
          </p:cNvPr>
          <p:cNvSpPr/>
          <p:nvPr userDrawn="1"/>
        </p:nvSpPr>
        <p:spPr>
          <a:xfrm>
            <a:off x="0" y="4763"/>
            <a:ext cx="5257800" cy="6865937"/>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Picture 9">
            <a:extLst>
              <a:ext uri="{FF2B5EF4-FFF2-40B4-BE49-F238E27FC236}">
                <a16:creationId xmlns:a16="http://schemas.microsoft.com/office/drawing/2014/main" id="{E41480AE-17DE-1660-15BF-1509722F987E}"/>
              </a:ext>
            </a:extLst>
          </p:cNvPr>
          <p:cNvPicPr>
            <a:picLocks noChangeAspect="1"/>
          </p:cNvPicPr>
          <p:nvPr userDrawn="1"/>
        </p:nvPicPr>
        <p:blipFill>
          <a:blip r:embed="rId4">
            <a:extLst>
              <a:ext uri="{28A0092B-C50C-407E-A947-70E740481C1C}">
                <a14:useLocalDpi xmlns:a14="http://schemas.microsoft.com/office/drawing/2010/main" val="0"/>
              </a:ext>
            </a:extLst>
          </a:blip>
          <a:srcRect t="3" r="6601" b="-36687"/>
          <a:stretch>
            <a:fillRect/>
          </a:stretch>
        </p:blipFill>
        <p:spPr bwMode="auto">
          <a:xfrm>
            <a:off x="401638" y="1249363"/>
            <a:ext cx="43942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Charanjit\Desktop\Greater Manchester Patient Safety Translational Research Centre_outlined_RGB_REV.png">
            <a:extLst>
              <a:ext uri="{FF2B5EF4-FFF2-40B4-BE49-F238E27FC236}">
                <a16:creationId xmlns:a16="http://schemas.microsoft.com/office/drawing/2014/main" id="{8C714D3B-C46F-2708-CD12-4E06D5CFCA4D}"/>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a:stretch>
            <a:fillRect/>
          </a:stretch>
        </p:blipFill>
        <p:spPr bwMode="auto">
          <a:xfrm>
            <a:off x="141288" y="225425"/>
            <a:ext cx="467518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21"/>
          <p:cNvSpPr>
            <a:spLocks noGrp="1"/>
          </p:cNvSpPr>
          <p:nvPr>
            <p:ph type="pic" sz="quarter" idx="15"/>
          </p:nvPr>
        </p:nvSpPr>
        <p:spPr>
          <a:xfrm>
            <a:off x="5261173" y="4046"/>
            <a:ext cx="6934200" cy="6853954"/>
          </a:xfrm>
        </p:spPr>
        <p:txBody>
          <a:bodyPr rtlCol="0">
            <a:normAutofit/>
          </a:bodyPr>
          <a:lstStyle>
            <a:lvl1pPr marL="0" indent="0">
              <a:buNone/>
              <a:defRPr>
                <a:solidFill>
                  <a:schemeClr val="bg1"/>
                </a:solidFill>
                <a:latin typeface="Arial" pitchFamily="34" charset="0"/>
                <a:cs typeface="Arial" pitchFamily="34" charset="0"/>
              </a:defRPr>
            </a:lvl1pPr>
          </a:lstStyle>
          <a:p>
            <a:pPr lvl="0"/>
            <a:endParaRPr lang="en-GB" noProof="0" dirty="0"/>
          </a:p>
          <a:p>
            <a:pPr lvl="0"/>
            <a:r>
              <a:rPr lang="en-GB" noProof="0" dirty="0"/>
              <a:t>Insert picture</a:t>
            </a:r>
          </a:p>
        </p:txBody>
      </p:sp>
      <p:sp>
        <p:nvSpPr>
          <p:cNvPr id="10" name="Title 1"/>
          <p:cNvSpPr>
            <a:spLocks noGrp="1"/>
          </p:cNvSpPr>
          <p:nvPr>
            <p:ph type="ctrTitle"/>
          </p:nvPr>
        </p:nvSpPr>
        <p:spPr>
          <a:xfrm>
            <a:off x="264124" y="2349230"/>
            <a:ext cx="4552881" cy="802499"/>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4124" y="3428745"/>
            <a:ext cx="4552881" cy="67500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75760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4388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4566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24402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4959280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76D5B826-9676-ED2F-98E9-F637E27259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97525819-6204-0675-7F44-533616C925E5}"/>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42892489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1170661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9004CAA-900A-9A71-5A98-B678DD05E456}"/>
              </a:ext>
            </a:extLst>
          </p:cNvPr>
          <p:cNvSpPr>
            <a:spLocks noGrp="1"/>
          </p:cNvSpPr>
          <p:nvPr>
            <p:ph type="dt" sz="half" idx="10"/>
          </p:nvPr>
        </p:nvSpPr>
        <p:spPr>
          <a:xfrm>
            <a:off x="838200" y="6356350"/>
            <a:ext cx="2743200" cy="365125"/>
          </a:xfrm>
          <a:prstGeom prst="rect">
            <a:avLst/>
          </a:prstGeom>
        </p:spPr>
        <p:txBody>
          <a:bodyPr/>
          <a:lstStyle>
            <a:lvl1pPr>
              <a:defRPr>
                <a:latin typeface="Arial" charset="0"/>
              </a:defRPr>
            </a:lvl1pPr>
          </a:lstStyle>
          <a:p>
            <a:pPr>
              <a:defRPr/>
            </a:pPr>
            <a:fld id="{BC49C165-5D54-48D1-BD29-C7EE22A52EB7}" type="datetimeFigureOut">
              <a:rPr lang="en-GB"/>
              <a:pPr>
                <a:defRPr/>
              </a:pPr>
              <a:t>02/09/2025</a:t>
            </a:fld>
            <a:endParaRPr lang="en-GB"/>
          </a:p>
        </p:txBody>
      </p:sp>
      <p:sp>
        <p:nvSpPr>
          <p:cNvPr id="4" name="Footer Placeholder 4">
            <a:extLst>
              <a:ext uri="{FF2B5EF4-FFF2-40B4-BE49-F238E27FC236}">
                <a16:creationId xmlns:a16="http://schemas.microsoft.com/office/drawing/2014/main" id="{4B457E1C-8341-47AD-F0E0-42A00A339A55}"/>
              </a:ext>
            </a:extLst>
          </p:cNvPr>
          <p:cNvSpPr>
            <a:spLocks noGrp="1"/>
          </p:cNvSpPr>
          <p:nvPr>
            <p:ph type="ftr" sz="quarter" idx="11"/>
          </p:nvPr>
        </p:nvSpPr>
        <p:spPr>
          <a:xfrm>
            <a:off x="4038600" y="6356350"/>
            <a:ext cx="4114800" cy="365125"/>
          </a:xfrm>
          <a:prstGeom prst="rect">
            <a:avLst/>
          </a:prstGeom>
        </p:spPr>
        <p:txBody>
          <a:bodyPr/>
          <a:lstStyle>
            <a:lvl1pPr>
              <a:defRPr>
                <a:latin typeface="Arial" charset="0"/>
              </a:defRPr>
            </a:lvl1pPr>
          </a:lstStyle>
          <a:p>
            <a:pPr>
              <a:defRPr/>
            </a:pPr>
            <a:endParaRPr lang="en-GB"/>
          </a:p>
        </p:txBody>
      </p:sp>
      <p:sp>
        <p:nvSpPr>
          <p:cNvPr id="5" name="Slide Number Placeholder 5">
            <a:extLst>
              <a:ext uri="{FF2B5EF4-FFF2-40B4-BE49-F238E27FC236}">
                <a16:creationId xmlns:a16="http://schemas.microsoft.com/office/drawing/2014/main" id="{E4BD1B9C-5DDC-9A64-5D0C-91AD6CD712E4}"/>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82CD0B4-F4F0-4BA7-8AC2-29834299AEBA}" type="slidenum">
              <a:rPr lang="en-GB" altLang="en-US"/>
              <a:pPr>
                <a:defRPr/>
              </a:pPr>
              <a:t>‹#›</a:t>
            </a:fld>
            <a:endParaRPr lang="en-GB" altLang="en-US"/>
          </a:p>
        </p:txBody>
      </p:sp>
    </p:spTree>
    <p:extLst>
      <p:ext uri="{BB962C8B-B14F-4D97-AF65-F5344CB8AC3E}">
        <p14:creationId xmlns:p14="http://schemas.microsoft.com/office/powerpoint/2010/main" val="37443509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166963-F9B8-D217-AE2A-ABBFE9276771}"/>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441A0ACF-9931-1379-E2E5-5FFA1A9F68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ext&#10;&#10;Description automatically generated with medium confidence">
            <a:extLst>
              <a:ext uri="{FF2B5EF4-FFF2-40B4-BE49-F238E27FC236}">
                <a16:creationId xmlns:a16="http://schemas.microsoft.com/office/drawing/2014/main" id="{605E694F-5956-E51B-0645-58EF3CDD59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99449F0D-8585-5666-E0BA-E4F63EC9B1D6}"/>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1577248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901199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0261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086335-39D6-A220-DF44-3395644FA4F4}"/>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CC276290-781C-3945-5367-B6A15F7B0B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BF657009-CCC1-B4A6-4D4F-DC2318A3C5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9855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678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B0B4D-E1BA-A8C3-86B5-EB2615DB0AFD}"/>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EE7A79AA-FE2C-70BC-F364-B58990116E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42593C8F-6C12-CAA8-E068-781E0AD634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6AA1F38D-19D3-44DC-9999-88557F9039D0}"/>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9658203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40775108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956295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978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6F57BA-C837-2311-9F81-47A7D4C6F349}"/>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6C11E8DA-74E6-1F38-F45E-D24A4BDD12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4D989A5C-8AEC-257B-479E-2F5AA4842F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5376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1AA0D69-CC0F-F9EF-0EE7-9CC28EEB0D4D}"/>
              </a:ext>
            </a:extLst>
          </p:cNvPr>
          <p:cNvSpPr>
            <a:spLocks noGrp="1"/>
          </p:cNvSpPr>
          <p:nvPr>
            <p:ph type="dt" sz="half" idx="10"/>
          </p:nvPr>
        </p:nvSpPr>
        <p:spPr>
          <a:xfrm>
            <a:off x="0" y="0"/>
            <a:ext cx="0" cy="0"/>
          </a:xfrm>
        </p:spPr>
        <p:txBody>
          <a:bodyPr/>
          <a:lstStyle>
            <a:lvl1pPr>
              <a:defRPr/>
            </a:lvl1pPr>
          </a:lstStyle>
          <a:p>
            <a:pPr>
              <a:defRPr/>
            </a:pPr>
            <a:fld id="{F8154540-E93E-49B6-B624-B30FB71DAF6A}" type="datetimeFigureOut">
              <a:rPr lang="en-GB"/>
              <a:pPr>
                <a:defRPr/>
              </a:pPr>
              <a:t>02/09/2025</a:t>
            </a:fld>
            <a:endParaRPr lang="en-GB"/>
          </a:p>
        </p:txBody>
      </p:sp>
      <p:sp>
        <p:nvSpPr>
          <p:cNvPr id="5" name="Footer Placeholder 4">
            <a:extLst>
              <a:ext uri="{FF2B5EF4-FFF2-40B4-BE49-F238E27FC236}">
                <a16:creationId xmlns:a16="http://schemas.microsoft.com/office/drawing/2014/main" id="{AA632E1F-8838-AAA1-9B71-0052CF67F2A2}"/>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2BECAF7-8509-9760-3DAE-AF458A543D87}"/>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9373E09D-E385-4186-A80F-5A2D1231B192}" type="slidenum">
              <a:rPr lang="en-GB" altLang="en-US"/>
              <a:pPr>
                <a:defRPr/>
              </a:pPr>
              <a:t>‹#›</a:t>
            </a:fld>
            <a:endParaRPr lang="en-GB" altLang="en-US"/>
          </a:p>
        </p:txBody>
      </p:sp>
    </p:spTree>
    <p:extLst>
      <p:ext uri="{BB962C8B-B14F-4D97-AF65-F5344CB8AC3E}">
        <p14:creationId xmlns:p14="http://schemas.microsoft.com/office/powerpoint/2010/main" val="16263007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657600" y="1549401"/>
            <a:ext cx="8068733" cy="542925"/>
          </a:xfrm>
        </p:spPr>
        <p:txBody>
          <a:bodyPr/>
          <a:lstStyle/>
          <a:p>
            <a:r>
              <a:rPr lang="en-US"/>
              <a:t>Click to edit Master title style</a:t>
            </a:r>
            <a:endParaRPr lang="en-GB"/>
          </a:p>
        </p:txBody>
      </p:sp>
      <p:sp>
        <p:nvSpPr>
          <p:cNvPr id="3" name="Chart Placeholder 2"/>
          <p:cNvSpPr>
            <a:spLocks noGrp="1"/>
          </p:cNvSpPr>
          <p:nvPr>
            <p:ph type="chart" idx="1"/>
          </p:nvPr>
        </p:nvSpPr>
        <p:spPr>
          <a:xfrm>
            <a:off x="3657601" y="2139950"/>
            <a:ext cx="8066617" cy="3759200"/>
          </a:xfrm>
        </p:spPr>
        <p:txBody>
          <a:bodyPr/>
          <a:lstStyle/>
          <a:p>
            <a:pPr lvl="0"/>
            <a:endParaRPr lang="en-GB" noProof="0"/>
          </a:p>
        </p:txBody>
      </p:sp>
    </p:spTree>
    <p:extLst>
      <p:ext uri="{BB962C8B-B14F-4D97-AF65-F5344CB8AC3E}">
        <p14:creationId xmlns:p14="http://schemas.microsoft.com/office/powerpoint/2010/main" val="392989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A9D60A-BB77-7468-7EFC-5AB26C23AA63}"/>
              </a:ext>
            </a:extLst>
          </p:cNvPr>
          <p:cNvSpPr>
            <a:spLocks noGrp="1"/>
          </p:cNvSpPr>
          <p:nvPr>
            <p:ph type="dt" sz="half" idx="10"/>
          </p:nvPr>
        </p:nvSpPr>
        <p:spPr/>
        <p:txBody>
          <a:bodyPr/>
          <a:lstStyle>
            <a:lvl1pPr>
              <a:defRPr/>
            </a:lvl1pPr>
          </a:lstStyle>
          <a:p>
            <a:pPr>
              <a:defRPr/>
            </a:pPr>
            <a:fld id="{ED127E2F-9857-4934-A765-F7FE1B50271A}" type="datetimeFigureOut">
              <a:rPr lang="en-GB"/>
              <a:pPr>
                <a:defRPr/>
              </a:pPr>
              <a:t>02/09/2025</a:t>
            </a:fld>
            <a:endParaRPr lang="en-GB"/>
          </a:p>
        </p:txBody>
      </p:sp>
      <p:sp>
        <p:nvSpPr>
          <p:cNvPr id="5" name="Footer Placeholder 4">
            <a:extLst>
              <a:ext uri="{FF2B5EF4-FFF2-40B4-BE49-F238E27FC236}">
                <a16:creationId xmlns:a16="http://schemas.microsoft.com/office/drawing/2014/main" id="{9CA7D4BB-F844-C4EE-36C9-6445CF522DD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B8EE16F-C0AE-5DC1-C922-A287F25C73C8}"/>
              </a:ext>
            </a:extLst>
          </p:cNvPr>
          <p:cNvSpPr>
            <a:spLocks noGrp="1"/>
          </p:cNvSpPr>
          <p:nvPr>
            <p:ph type="sldNum" sz="quarter" idx="12"/>
          </p:nvPr>
        </p:nvSpPr>
        <p:spPr/>
        <p:txBody>
          <a:bodyPr/>
          <a:lstStyle>
            <a:lvl1pPr>
              <a:defRPr/>
            </a:lvl1pPr>
          </a:lstStyle>
          <a:p>
            <a:pPr>
              <a:defRPr/>
            </a:pPr>
            <a:fld id="{AB964169-033A-495E-85AC-17F5A80B9021}" type="slidenum">
              <a:rPr lang="en-GB" altLang="en-US"/>
              <a:pPr>
                <a:defRPr/>
              </a:pPr>
              <a:t>‹#›</a:t>
            </a:fld>
            <a:endParaRPr lang="en-GB" altLang="en-US"/>
          </a:p>
        </p:txBody>
      </p:sp>
    </p:spTree>
    <p:extLst>
      <p:ext uri="{BB962C8B-B14F-4D97-AF65-F5344CB8AC3E}">
        <p14:creationId xmlns:p14="http://schemas.microsoft.com/office/powerpoint/2010/main" val="13770228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8BB738-B1BE-81A9-415C-405CEA3C0890}"/>
              </a:ext>
            </a:extLst>
          </p:cNvPr>
          <p:cNvSpPr>
            <a:spLocks noGrp="1"/>
          </p:cNvSpPr>
          <p:nvPr>
            <p:ph type="dt" sz="half" idx="10"/>
          </p:nvPr>
        </p:nvSpPr>
        <p:spPr/>
        <p:txBody>
          <a:bodyPr/>
          <a:lstStyle>
            <a:lvl1pPr>
              <a:defRPr/>
            </a:lvl1pPr>
          </a:lstStyle>
          <a:p>
            <a:pPr>
              <a:defRPr/>
            </a:pPr>
            <a:fld id="{33BCD30C-F257-44D0-825E-3389BCAC23BC}" type="datetimeFigureOut">
              <a:rPr lang="en-GB"/>
              <a:pPr>
                <a:defRPr/>
              </a:pPr>
              <a:t>02/09/2025</a:t>
            </a:fld>
            <a:endParaRPr lang="en-GB"/>
          </a:p>
        </p:txBody>
      </p:sp>
      <p:sp>
        <p:nvSpPr>
          <p:cNvPr id="5" name="Footer Placeholder 4">
            <a:extLst>
              <a:ext uri="{FF2B5EF4-FFF2-40B4-BE49-F238E27FC236}">
                <a16:creationId xmlns:a16="http://schemas.microsoft.com/office/drawing/2014/main" id="{BDC1CFC5-8217-209B-AD68-A789B9CB5AC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9EF20B0-4C45-5B81-2C01-911560222618}"/>
              </a:ext>
            </a:extLst>
          </p:cNvPr>
          <p:cNvSpPr>
            <a:spLocks noGrp="1"/>
          </p:cNvSpPr>
          <p:nvPr>
            <p:ph type="sldNum" sz="quarter" idx="12"/>
          </p:nvPr>
        </p:nvSpPr>
        <p:spPr/>
        <p:txBody>
          <a:bodyPr/>
          <a:lstStyle>
            <a:lvl1pPr>
              <a:defRPr/>
            </a:lvl1pPr>
          </a:lstStyle>
          <a:p>
            <a:pPr>
              <a:defRPr/>
            </a:pPr>
            <a:fld id="{10692C4F-5A54-48EA-AAFA-91D0F683D967}" type="slidenum">
              <a:rPr lang="en-GB" altLang="en-US"/>
              <a:pPr>
                <a:defRPr/>
              </a:pPr>
              <a:t>‹#›</a:t>
            </a:fld>
            <a:endParaRPr lang="en-GB" altLang="en-US"/>
          </a:p>
        </p:txBody>
      </p:sp>
    </p:spTree>
    <p:extLst>
      <p:ext uri="{BB962C8B-B14F-4D97-AF65-F5344CB8AC3E}">
        <p14:creationId xmlns:p14="http://schemas.microsoft.com/office/powerpoint/2010/main" val="3029417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3238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1C5C8D-FAE6-8F5F-2397-2D006C91B70F}"/>
              </a:ext>
            </a:extLst>
          </p:cNvPr>
          <p:cNvSpPr>
            <a:spLocks noGrp="1"/>
          </p:cNvSpPr>
          <p:nvPr>
            <p:ph type="dt" sz="half" idx="10"/>
          </p:nvPr>
        </p:nvSpPr>
        <p:spPr/>
        <p:txBody>
          <a:bodyPr/>
          <a:lstStyle>
            <a:lvl1pPr>
              <a:defRPr/>
            </a:lvl1pPr>
          </a:lstStyle>
          <a:p>
            <a:pPr>
              <a:defRPr/>
            </a:pPr>
            <a:fld id="{73A702DC-071C-4F38-AFAC-9E50EFF4AFCB}" type="datetimeFigureOut">
              <a:rPr lang="en-GB"/>
              <a:pPr>
                <a:defRPr/>
              </a:pPr>
              <a:t>02/09/2025</a:t>
            </a:fld>
            <a:endParaRPr lang="en-GB"/>
          </a:p>
        </p:txBody>
      </p:sp>
      <p:sp>
        <p:nvSpPr>
          <p:cNvPr id="5" name="Footer Placeholder 4">
            <a:extLst>
              <a:ext uri="{FF2B5EF4-FFF2-40B4-BE49-F238E27FC236}">
                <a16:creationId xmlns:a16="http://schemas.microsoft.com/office/drawing/2014/main" id="{B26AFEE6-D22A-413D-5091-B2514129FD2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D07C79E-14EC-AE9E-0979-96A7DFFEA6A5}"/>
              </a:ext>
            </a:extLst>
          </p:cNvPr>
          <p:cNvSpPr>
            <a:spLocks noGrp="1"/>
          </p:cNvSpPr>
          <p:nvPr>
            <p:ph type="sldNum" sz="quarter" idx="12"/>
          </p:nvPr>
        </p:nvSpPr>
        <p:spPr/>
        <p:txBody>
          <a:bodyPr/>
          <a:lstStyle>
            <a:lvl1pPr>
              <a:defRPr/>
            </a:lvl1pPr>
          </a:lstStyle>
          <a:p>
            <a:pPr>
              <a:defRPr/>
            </a:pPr>
            <a:fld id="{5A3CFE65-A05A-4CCB-8271-50BAE44EA1B1}" type="slidenum">
              <a:rPr lang="en-GB" altLang="en-US"/>
              <a:pPr>
                <a:defRPr/>
              </a:pPr>
              <a:t>‹#›</a:t>
            </a:fld>
            <a:endParaRPr lang="en-GB" altLang="en-US"/>
          </a:p>
        </p:txBody>
      </p:sp>
    </p:spTree>
    <p:extLst>
      <p:ext uri="{BB962C8B-B14F-4D97-AF65-F5344CB8AC3E}">
        <p14:creationId xmlns:p14="http://schemas.microsoft.com/office/powerpoint/2010/main" val="35573320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7931FC2-D9BF-B0EF-32F6-362CC96EA58C}"/>
              </a:ext>
            </a:extLst>
          </p:cNvPr>
          <p:cNvSpPr>
            <a:spLocks noGrp="1"/>
          </p:cNvSpPr>
          <p:nvPr>
            <p:ph type="dt" sz="half" idx="10"/>
          </p:nvPr>
        </p:nvSpPr>
        <p:spPr/>
        <p:txBody>
          <a:bodyPr/>
          <a:lstStyle>
            <a:lvl1pPr>
              <a:defRPr/>
            </a:lvl1pPr>
          </a:lstStyle>
          <a:p>
            <a:pPr>
              <a:defRPr/>
            </a:pPr>
            <a:fld id="{2C1268C1-0D3B-40E6-821F-D560704E07A2}" type="datetimeFigureOut">
              <a:rPr lang="en-GB"/>
              <a:pPr>
                <a:defRPr/>
              </a:pPr>
              <a:t>02/09/2025</a:t>
            </a:fld>
            <a:endParaRPr lang="en-GB"/>
          </a:p>
        </p:txBody>
      </p:sp>
      <p:sp>
        <p:nvSpPr>
          <p:cNvPr id="6" name="Footer Placeholder 4">
            <a:extLst>
              <a:ext uri="{FF2B5EF4-FFF2-40B4-BE49-F238E27FC236}">
                <a16:creationId xmlns:a16="http://schemas.microsoft.com/office/drawing/2014/main" id="{F08FC10C-A58A-5DED-05B0-7B719453AE8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83BC814-59B4-99CF-685D-02FBDBA02AAF}"/>
              </a:ext>
            </a:extLst>
          </p:cNvPr>
          <p:cNvSpPr>
            <a:spLocks noGrp="1"/>
          </p:cNvSpPr>
          <p:nvPr>
            <p:ph type="sldNum" sz="quarter" idx="12"/>
          </p:nvPr>
        </p:nvSpPr>
        <p:spPr/>
        <p:txBody>
          <a:bodyPr/>
          <a:lstStyle>
            <a:lvl1pPr>
              <a:defRPr/>
            </a:lvl1pPr>
          </a:lstStyle>
          <a:p>
            <a:pPr>
              <a:defRPr/>
            </a:pPr>
            <a:fld id="{CEA2C4C6-ECBA-48E3-A91A-96EC4D4C253A}" type="slidenum">
              <a:rPr lang="en-GB" altLang="en-US"/>
              <a:pPr>
                <a:defRPr/>
              </a:pPr>
              <a:t>‹#›</a:t>
            </a:fld>
            <a:endParaRPr lang="en-GB" altLang="en-US"/>
          </a:p>
        </p:txBody>
      </p:sp>
    </p:spTree>
    <p:extLst>
      <p:ext uri="{BB962C8B-B14F-4D97-AF65-F5344CB8AC3E}">
        <p14:creationId xmlns:p14="http://schemas.microsoft.com/office/powerpoint/2010/main" val="22371854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14C3C13-2AAE-68E4-20B0-6762DE008BC2}"/>
              </a:ext>
            </a:extLst>
          </p:cNvPr>
          <p:cNvSpPr>
            <a:spLocks noGrp="1"/>
          </p:cNvSpPr>
          <p:nvPr>
            <p:ph type="dt" sz="half" idx="10"/>
          </p:nvPr>
        </p:nvSpPr>
        <p:spPr/>
        <p:txBody>
          <a:bodyPr/>
          <a:lstStyle>
            <a:lvl1pPr>
              <a:defRPr/>
            </a:lvl1pPr>
          </a:lstStyle>
          <a:p>
            <a:pPr>
              <a:defRPr/>
            </a:pPr>
            <a:fld id="{464B8D3A-466D-45E7-AA2D-45DEA3C6E076}" type="datetimeFigureOut">
              <a:rPr lang="en-GB"/>
              <a:pPr>
                <a:defRPr/>
              </a:pPr>
              <a:t>02/09/2025</a:t>
            </a:fld>
            <a:endParaRPr lang="en-GB"/>
          </a:p>
        </p:txBody>
      </p:sp>
      <p:sp>
        <p:nvSpPr>
          <p:cNvPr id="8" name="Footer Placeholder 4">
            <a:extLst>
              <a:ext uri="{FF2B5EF4-FFF2-40B4-BE49-F238E27FC236}">
                <a16:creationId xmlns:a16="http://schemas.microsoft.com/office/drawing/2014/main" id="{E19F0073-2573-CDF9-BAAE-826920751E8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0BACB8F-5E25-C87E-BEAC-D951FDD72BDE}"/>
              </a:ext>
            </a:extLst>
          </p:cNvPr>
          <p:cNvSpPr>
            <a:spLocks noGrp="1"/>
          </p:cNvSpPr>
          <p:nvPr>
            <p:ph type="sldNum" sz="quarter" idx="12"/>
          </p:nvPr>
        </p:nvSpPr>
        <p:spPr/>
        <p:txBody>
          <a:bodyPr/>
          <a:lstStyle>
            <a:lvl1pPr>
              <a:defRPr/>
            </a:lvl1pPr>
          </a:lstStyle>
          <a:p>
            <a:pPr>
              <a:defRPr/>
            </a:pPr>
            <a:fld id="{9091A963-5D23-44E1-9C52-F73AD78E3FD4}" type="slidenum">
              <a:rPr lang="en-GB" altLang="en-US"/>
              <a:pPr>
                <a:defRPr/>
              </a:pPr>
              <a:t>‹#›</a:t>
            </a:fld>
            <a:endParaRPr lang="en-GB" altLang="en-US"/>
          </a:p>
        </p:txBody>
      </p:sp>
    </p:spTree>
    <p:extLst>
      <p:ext uri="{BB962C8B-B14F-4D97-AF65-F5344CB8AC3E}">
        <p14:creationId xmlns:p14="http://schemas.microsoft.com/office/powerpoint/2010/main" val="39173374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035491C9-1D3A-D4DA-4B5B-920742AF5B00}"/>
              </a:ext>
            </a:extLst>
          </p:cNvPr>
          <p:cNvSpPr>
            <a:spLocks noGrp="1"/>
          </p:cNvSpPr>
          <p:nvPr>
            <p:ph type="dt" sz="half" idx="10"/>
          </p:nvPr>
        </p:nvSpPr>
        <p:spPr/>
        <p:txBody>
          <a:bodyPr/>
          <a:lstStyle>
            <a:lvl1pPr>
              <a:defRPr/>
            </a:lvl1pPr>
          </a:lstStyle>
          <a:p>
            <a:pPr>
              <a:defRPr/>
            </a:pPr>
            <a:fld id="{B7A7485A-753E-4676-A333-CD89455E141B}" type="datetimeFigureOut">
              <a:rPr lang="en-GB"/>
              <a:pPr>
                <a:defRPr/>
              </a:pPr>
              <a:t>02/09/2025</a:t>
            </a:fld>
            <a:endParaRPr lang="en-GB"/>
          </a:p>
        </p:txBody>
      </p:sp>
      <p:sp>
        <p:nvSpPr>
          <p:cNvPr id="4" name="Footer Placeholder 4">
            <a:extLst>
              <a:ext uri="{FF2B5EF4-FFF2-40B4-BE49-F238E27FC236}">
                <a16:creationId xmlns:a16="http://schemas.microsoft.com/office/drawing/2014/main" id="{B8F18D30-D90E-6498-F039-1C6A6DBE56A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E6542998-C407-F899-3340-CA9B6C8538DD}"/>
              </a:ext>
            </a:extLst>
          </p:cNvPr>
          <p:cNvSpPr>
            <a:spLocks noGrp="1"/>
          </p:cNvSpPr>
          <p:nvPr>
            <p:ph type="sldNum" sz="quarter" idx="12"/>
          </p:nvPr>
        </p:nvSpPr>
        <p:spPr/>
        <p:txBody>
          <a:bodyPr/>
          <a:lstStyle>
            <a:lvl1pPr>
              <a:defRPr/>
            </a:lvl1pPr>
          </a:lstStyle>
          <a:p>
            <a:pPr>
              <a:defRPr/>
            </a:pPr>
            <a:fld id="{C306D6CB-9917-4990-B3AF-5B6B847A6E10}" type="slidenum">
              <a:rPr lang="en-GB" altLang="en-US"/>
              <a:pPr>
                <a:defRPr/>
              </a:pPr>
              <a:t>‹#›</a:t>
            </a:fld>
            <a:endParaRPr lang="en-GB" altLang="en-US"/>
          </a:p>
        </p:txBody>
      </p:sp>
    </p:spTree>
    <p:extLst>
      <p:ext uri="{BB962C8B-B14F-4D97-AF65-F5344CB8AC3E}">
        <p14:creationId xmlns:p14="http://schemas.microsoft.com/office/powerpoint/2010/main" val="42364644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6C57F1-D0FD-1AFD-A931-1644B7927F78}"/>
              </a:ext>
            </a:extLst>
          </p:cNvPr>
          <p:cNvSpPr>
            <a:spLocks noGrp="1"/>
          </p:cNvSpPr>
          <p:nvPr>
            <p:ph type="dt" sz="half" idx="10"/>
          </p:nvPr>
        </p:nvSpPr>
        <p:spPr/>
        <p:txBody>
          <a:bodyPr/>
          <a:lstStyle>
            <a:lvl1pPr>
              <a:defRPr/>
            </a:lvl1pPr>
          </a:lstStyle>
          <a:p>
            <a:pPr>
              <a:defRPr/>
            </a:pPr>
            <a:fld id="{663F99CB-B01E-47BE-83D3-D60333E3B635}" type="datetimeFigureOut">
              <a:rPr lang="en-GB"/>
              <a:pPr>
                <a:defRPr/>
              </a:pPr>
              <a:t>02/09/2025</a:t>
            </a:fld>
            <a:endParaRPr lang="en-GB"/>
          </a:p>
        </p:txBody>
      </p:sp>
      <p:sp>
        <p:nvSpPr>
          <p:cNvPr id="3" name="Footer Placeholder 4">
            <a:extLst>
              <a:ext uri="{FF2B5EF4-FFF2-40B4-BE49-F238E27FC236}">
                <a16:creationId xmlns:a16="http://schemas.microsoft.com/office/drawing/2014/main" id="{FD5B1A9B-8019-3A9B-CF9A-6B5AC601D76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A432331-EC2E-4F0A-30EB-F2902428896F}"/>
              </a:ext>
            </a:extLst>
          </p:cNvPr>
          <p:cNvSpPr>
            <a:spLocks noGrp="1"/>
          </p:cNvSpPr>
          <p:nvPr>
            <p:ph type="sldNum" sz="quarter" idx="12"/>
          </p:nvPr>
        </p:nvSpPr>
        <p:spPr/>
        <p:txBody>
          <a:bodyPr/>
          <a:lstStyle>
            <a:lvl1pPr>
              <a:defRPr/>
            </a:lvl1pPr>
          </a:lstStyle>
          <a:p>
            <a:pPr>
              <a:defRPr/>
            </a:pPr>
            <a:fld id="{BD4F6CDB-D2EF-4471-8985-777E92D6C57E}" type="slidenum">
              <a:rPr lang="en-GB" altLang="en-US"/>
              <a:pPr>
                <a:defRPr/>
              </a:pPr>
              <a:t>‹#›</a:t>
            </a:fld>
            <a:endParaRPr lang="en-GB" altLang="en-US"/>
          </a:p>
        </p:txBody>
      </p:sp>
    </p:spTree>
    <p:extLst>
      <p:ext uri="{BB962C8B-B14F-4D97-AF65-F5344CB8AC3E}">
        <p14:creationId xmlns:p14="http://schemas.microsoft.com/office/powerpoint/2010/main" val="41096193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EAD8B3-E2AB-E4FA-B286-D72C4240C097}"/>
              </a:ext>
            </a:extLst>
          </p:cNvPr>
          <p:cNvSpPr>
            <a:spLocks noGrp="1"/>
          </p:cNvSpPr>
          <p:nvPr>
            <p:ph type="dt" sz="half" idx="10"/>
          </p:nvPr>
        </p:nvSpPr>
        <p:spPr/>
        <p:txBody>
          <a:bodyPr/>
          <a:lstStyle>
            <a:lvl1pPr>
              <a:defRPr/>
            </a:lvl1pPr>
          </a:lstStyle>
          <a:p>
            <a:pPr>
              <a:defRPr/>
            </a:pPr>
            <a:fld id="{B490EF0F-6916-427A-ADF2-573D90B6DF78}" type="datetimeFigureOut">
              <a:rPr lang="en-GB"/>
              <a:pPr>
                <a:defRPr/>
              </a:pPr>
              <a:t>02/09/2025</a:t>
            </a:fld>
            <a:endParaRPr lang="en-GB"/>
          </a:p>
        </p:txBody>
      </p:sp>
      <p:sp>
        <p:nvSpPr>
          <p:cNvPr id="6" name="Footer Placeholder 4">
            <a:extLst>
              <a:ext uri="{FF2B5EF4-FFF2-40B4-BE49-F238E27FC236}">
                <a16:creationId xmlns:a16="http://schemas.microsoft.com/office/drawing/2014/main" id="{9A5655BE-34F7-22F4-0723-5A821B6247A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97473FE-F624-7A9A-40B3-A85C6DB2CE28}"/>
              </a:ext>
            </a:extLst>
          </p:cNvPr>
          <p:cNvSpPr>
            <a:spLocks noGrp="1"/>
          </p:cNvSpPr>
          <p:nvPr>
            <p:ph type="sldNum" sz="quarter" idx="12"/>
          </p:nvPr>
        </p:nvSpPr>
        <p:spPr/>
        <p:txBody>
          <a:bodyPr/>
          <a:lstStyle>
            <a:lvl1pPr>
              <a:defRPr/>
            </a:lvl1pPr>
          </a:lstStyle>
          <a:p>
            <a:pPr>
              <a:defRPr/>
            </a:pPr>
            <a:fld id="{6C63E98B-8093-4A4C-97D6-B0A781F61CAD}" type="slidenum">
              <a:rPr lang="en-GB" altLang="en-US"/>
              <a:pPr>
                <a:defRPr/>
              </a:pPr>
              <a:t>‹#›</a:t>
            </a:fld>
            <a:endParaRPr lang="en-GB" altLang="en-US"/>
          </a:p>
        </p:txBody>
      </p:sp>
    </p:spTree>
    <p:extLst>
      <p:ext uri="{BB962C8B-B14F-4D97-AF65-F5344CB8AC3E}">
        <p14:creationId xmlns:p14="http://schemas.microsoft.com/office/powerpoint/2010/main" val="33852839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831CF12-EA17-8219-4D49-E8AA4240B7CE}"/>
              </a:ext>
            </a:extLst>
          </p:cNvPr>
          <p:cNvSpPr>
            <a:spLocks noGrp="1"/>
          </p:cNvSpPr>
          <p:nvPr>
            <p:ph type="dt" sz="half" idx="10"/>
          </p:nvPr>
        </p:nvSpPr>
        <p:spPr/>
        <p:txBody>
          <a:bodyPr/>
          <a:lstStyle>
            <a:lvl1pPr>
              <a:defRPr/>
            </a:lvl1pPr>
          </a:lstStyle>
          <a:p>
            <a:pPr>
              <a:defRPr/>
            </a:pPr>
            <a:fld id="{0ABAF5D0-187C-4C47-89EB-A810B07F9130}" type="datetimeFigureOut">
              <a:rPr lang="en-GB"/>
              <a:pPr>
                <a:defRPr/>
              </a:pPr>
              <a:t>02/09/2025</a:t>
            </a:fld>
            <a:endParaRPr lang="en-GB"/>
          </a:p>
        </p:txBody>
      </p:sp>
      <p:sp>
        <p:nvSpPr>
          <p:cNvPr id="6" name="Footer Placeholder 4">
            <a:extLst>
              <a:ext uri="{FF2B5EF4-FFF2-40B4-BE49-F238E27FC236}">
                <a16:creationId xmlns:a16="http://schemas.microsoft.com/office/drawing/2014/main" id="{F778663F-FCA3-459D-3CCC-75F815B6C30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A1C3D46-2985-5754-11CB-ECF820C7034B}"/>
              </a:ext>
            </a:extLst>
          </p:cNvPr>
          <p:cNvSpPr>
            <a:spLocks noGrp="1"/>
          </p:cNvSpPr>
          <p:nvPr>
            <p:ph type="sldNum" sz="quarter" idx="12"/>
          </p:nvPr>
        </p:nvSpPr>
        <p:spPr/>
        <p:txBody>
          <a:bodyPr/>
          <a:lstStyle>
            <a:lvl1pPr>
              <a:defRPr/>
            </a:lvl1pPr>
          </a:lstStyle>
          <a:p>
            <a:pPr>
              <a:defRPr/>
            </a:pPr>
            <a:fld id="{2E162A2B-AB6A-49EC-862C-E262766E3F6A}" type="slidenum">
              <a:rPr lang="en-GB" altLang="en-US"/>
              <a:pPr>
                <a:defRPr/>
              </a:pPr>
              <a:t>‹#›</a:t>
            </a:fld>
            <a:endParaRPr lang="en-GB" altLang="en-US"/>
          </a:p>
        </p:txBody>
      </p:sp>
    </p:spTree>
    <p:extLst>
      <p:ext uri="{BB962C8B-B14F-4D97-AF65-F5344CB8AC3E}">
        <p14:creationId xmlns:p14="http://schemas.microsoft.com/office/powerpoint/2010/main" val="21305175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FB8032-279D-CF21-2C43-1D7D744646E9}"/>
              </a:ext>
            </a:extLst>
          </p:cNvPr>
          <p:cNvSpPr>
            <a:spLocks noGrp="1"/>
          </p:cNvSpPr>
          <p:nvPr>
            <p:ph type="dt" sz="half" idx="10"/>
          </p:nvPr>
        </p:nvSpPr>
        <p:spPr/>
        <p:txBody>
          <a:bodyPr/>
          <a:lstStyle>
            <a:lvl1pPr>
              <a:defRPr/>
            </a:lvl1pPr>
          </a:lstStyle>
          <a:p>
            <a:pPr>
              <a:defRPr/>
            </a:pPr>
            <a:fld id="{7D44E869-6144-4EAF-B66E-C4BC3D03A806}" type="datetimeFigureOut">
              <a:rPr lang="en-GB"/>
              <a:pPr>
                <a:defRPr/>
              </a:pPr>
              <a:t>02/09/2025</a:t>
            </a:fld>
            <a:endParaRPr lang="en-GB"/>
          </a:p>
        </p:txBody>
      </p:sp>
      <p:sp>
        <p:nvSpPr>
          <p:cNvPr id="5" name="Footer Placeholder 4">
            <a:extLst>
              <a:ext uri="{FF2B5EF4-FFF2-40B4-BE49-F238E27FC236}">
                <a16:creationId xmlns:a16="http://schemas.microsoft.com/office/drawing/2014/main" id="{F59C1499-42DE-B156-94E5-9F6D3507FA0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8389A-9DF3-950D-B2CB-AA971C884275}"/>
              </a:ext>
            </a:extLst>
          </p:cNvPr>
          <p:cNvSpPr>
            <a:spLocks noGrp="1"/>
          </p:cNvSpPr>
          <p:nvPr>
            <p:ph type="sldNum" sz="quarter" idx="12"/>
          </p:nvPr>
        </p:nvSpPr>
        <p:spPr/>
        <p:txBody>
          <a:bodyPr/>
          <a:lstStyle>
            <a:lvl1pPr>
              <a:defRPr/>
            </a:lvl1pPr>
          </a:lstStyle>
          <a:p>
            <a:pPr>
              <a:defRPr/>
            </a:pPr>
            <a:fld id="{EC9BA83F-F95C-42B4-A02B-3DABCE552D03}" type="slidenum">
              <a:rPr lang="en-GB" altLang="en-US"/>
              <a:pPr>
                <a:defRPr/>
              </a:pPr>
              <a:t>‹#›</a:t>
            </a:fld>
            <a:endParaRPr lang="en-GB" altLang="en-US"/>
          </a:p>
        </p:txBody>
      </p:sp>
    </p:spTree>
    <p:extLst>
      <p:ext uri="{BB962C8B-B14F-4D97-AF65-F5344CB8AC3E}">
        <p14:creationId xmlns:p14="http://schemas.microsoft.com/office/powerpoint/2010/main" val="26497200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65B120-048D-171C-BC60-A42B1A675680}"/>
              </a:ext>
            </a:extLst>
          </p:cNvPr>
          <p:cNvSpPr>
            <a:spLocks noGrp="1"/>
          </p:cNvSpPr>
          <p:nvPr>
            <p:ph type="dt" sz="half" idx="10"/>
          </p:nvPr>
        </p:nvSpPr>
        <p:spPr/>
        <p:txBody>
          <a:bodyPr/>
          <a:lstStyle>
            <a:lvl1pPr>
              <a:defRPr/>
            </a:lvl1pPr>
          </a:lstStyle>
          <a:p>
            <a:pPr>
              <a:defRPr/>
            </a:pPr>
            <a:fld id="{41BEDFF0-B91B-49C9-8A67-A60600A5DAE5}" type="datetimeFigureOut">
              <a:rPr lang="en-GB"/>
              <a:pPr>
                <a:defRPr/>
              </a:pPr>
              <a:t>02/09/2025</a:t>
            </a:fld>
            <a:endParaRPr lang="en-GB"/>
          </a:p>
        </p:txBody>
      </p:sp>
      <p:sp>
        <p:nvSpPr>
          <p:cNvPr id="5" name="Footer Placeholder 4">
            <a:extLst>
              <a:ext uri="{FF2B5EF4-FFF2-40B4-BE49-F238E27FC236}">
                <a16:creationId xmlns:a16="http://schemas.microsoft.com/office/drawing/2014/main" id="{C2A3EEFB-78C9-6C2D-85B0-DDA86F8E81E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823C350-4DF4-15D4-D22F-E14077543135}"/>
              </a:ext>
            </a:extLst>
          </p:cNvPr>
          <p:cNvSpPr>
            <a:spLocks noGrp="1"/>
          </p:cNvSpPr>
          <p:nvPr>
            <p:ph type="sldNum" sz="quarter" idx="12"/>
          </p:nvPr>
        </p:nvSpPr>
        <p:spPr/>
        <p:txBody>
          <a:bodyPr/>
          <a:lstStyle>
            <a:lvl1pPr>
              <a:defRPr/>
            </a:lvl1pPr>
          </a:lstStyle>
          <a:p>
            <a:pPr>
              <a:defRPr/>
            </a:pPr>
            <a:fld id="{B68B3031-404E-40F4-8B67-AFCB7E878CA0}" type="slidenum">
              <a:rPr lang="en-GB" altLang="en-US"/>
              <a:pPr>
                <a:defRPr/>
              </a:pPr>
              <a:t>‹#›</a:t>
            </a:fld>
            <a:endParaRPr lang="en-GB" altLang="en-US"/>
          </a:p>
        </p:txBody>
      </p:sp>
    </p:spTree>
    <p:extLst>
      <p:ext uri="{BB962C8B-B14F-4D97-AF65-F5344CB8AC3E}">
        <p14:creationId xmlns:p14="http://schemas.microsoft.com/office/powerpoint/2010/main" val="3579446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010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8B3082D-8890-4392-4E0E-6BD636D94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CA4780D-CC71-8353-39C2-A8F7027F7344}"/>
              </a:ext>
            </a:extLst>
          </p:cNvPr>
          <p:cNvSpPr txBox="1">
            <a:spLocks noChangeArrowheads="1"/>
          </p:cNvSpPr>
          <p:nvPr userDrawn="1"/>
        </p:nvSpPr>
        <p:spPr bwMode="auto">
          <a:xfrm>
            <a:off x="873125" y="-538163"/>
            <a:ext cx="185738" cy="646113"/>
          </a:xfrm>
          <a:prstGeom prst="rect">
            <a:avLst/>
          </a:prstGeom>
          <a:noFill/>
          <a:ln>
            <a:noFill/>
          </a:ln>
        </p:spPr>
        <p:txBody>
          <a:bodyPr wrap="none">
            <a:spAutoFit/>
          </a:bodyPr>
          <a:lstStyle>
            <a:lvl1pPr>
              <a:defRPr sz="3600" b="1">
                <a:solidFill>
                  <a:schemeClr val="tx1"/>
                </a:solidFill>
                <a:latin typeface="Times New Roman" panose="02020603050405020304" pitchFamily="18" charset="0"/>
              </a:defRPr>
            </a:lvl1pPr>
            <a:lvl2pPr marL="742950" indent="-285750">
              <a:defRPr sz="3600" b="1">
                <a:solidFill>
                  <a:schemeClr val="tx1"/>
                </a:solidFill>
                <a:latin typeface="Times New Roman" panose="02020603050405020304" pitchFamily="18" charset="0"/>
              </a:defRPr>
            </a:lvl2pPr>
            <a:lvl3pPr marL="1143000" indent="-228600">
              <a:defRPr sz="3600" b="1">
                <a:solidFill>
                  <a:schemeClr val="tx1"/>
                </a:solidFill>
                <a:latin typeface="Times New Roman" panose="02020603050405020304" pitchFamily="18" charset="0"/>
              </a:defRPr>
            </a:lvl3pPr>
            <a:lvl4pPr marL="1600200" indent="-228600">
              <a:defRPr sz="3600" b="1">
                <a:solidFill>
                  <a:schemeClr val="tx1"/>
                </a:solidFill>
                <a:latin typeface="Times New Roman" panose="02020603050405020304" pitchFamily="18" charset="0"/>
              </a:defRPr>
            </a:lvl4pPr>
            <a:lvl5pPr marL="2057400" indent="-228600">
              <a:defRPr sz="36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1"/>
                </a:solidFill>
                <a:latin typeface="Times New Roman" panose="02020603050405020304" pitchFamily="18" charset="0"/>
              </a:defRPr>
            </a:lvl9pPr>
          </a:lstStyle>
          <a:p>
            <a:pPr>
              <a:defRPr/>
            </a:pPr>
            <a:endParaRPr lang="en-US" altLang="en-US"/>
          </a:p>
        </p:txBody>
      </p:sp>
      <p:pic>
        <p:nvPicPr>
          <p:cNvPr id="6" name="Picture 8">
            <a:extLst>
              <a:ext uri="{FF2B5EF4-FFF2-40B4-BE49-F238E27FC236}">
                <a16:creationId xmlns:a16="http://schemas.microsoft.com/office/drawing/2014/main" id="{C1E76BF6-21B4-00E9-6F0F-1996674D3FC0}"/>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REV.png">
            <a:extLst>
              <a:ext uri="{FF2B5EF4-FFF2-40B4-BE49-F238E27FC236}">
                <a16:creationId xmlns:a16="http://schemas.microsoft.com/office/drawing/2014/main" id="{1F9414D5-C068-F9C5-2DEA-00FC4F46512D}"/>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77813" y="47625"/>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5A8478E2-7A13-FE86-A2E5-BC963A90C79D}"/>
              </a:ext>
            </a:extLst>
          </p:cNvPr>
          <p:cNvPicPr>
            <a:picLocks noChangeAspect="1"/>
          </p:cNvPicPr>
          <p:nvPr userDrawn="1"/>
        </p:nvPicPr>
        <p:blipFill>
          <a:blip r:embed="rId5">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B7E424AA-BCEA-A454-80C9-702DC1A4C2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1" y="1122363"/>
            <a:ext cx="8639596" cy="2387600"/>
          </a:xfrm>
          <a:noFill/>
        </p:spPr>
        <p:txBody>
          <a:bodyPr anchor="b"/>
          <a:lstStyle>
            <a:lvl1pPr algn="ctr">
              <a:defRPr sz="6000">
                <a:solidFill>
                  <a:schemeClr val="bg1"/>
                </a:solidFill>
              </a:defRPr>
            </a:lvl1pPr>
          </a:lstStyle>
          <a:p>
            <a:r>
              <a:rPr lang="en-US" dirty="0"/>
              <a:t>Click to edit Master title</a:t>
            </a:r>
          </a:p>
        </p:txBody>
      </p:sp>
      <p:sp>
        <p:nvSpPr>
          <p:cNvPr id="3" name="Subtitle 2"/>
          <p:cNvSpPr>
            <a:spLocks noGrp="1"/>
          </p:cNvSpPr>
          <p:nvPr>
            <p:ph type="subTitle" idx="1"/>
          </p:nvPr>
        </p:nvSpPr>
        <p:spPr>
          <a:xfrm>
            <a:off x="1524001" y="3986194"/>
            <a:ext cx="8719991"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a:t>
            </a:r>
          </a:p>
        </p:txBody>
      </p:sp>
      <p:sp>
        <p:nvSpPr>
          <p:cNvPr id="10" name="Slide Number Placeholder 5">
            <a:extLst>
              <a:ext uri="{FF2B5EF4-FFF2-40B4-BE49-F238E27FC236}">
                <a16:creationId xmlns:a16="http://schemas.microsoft.com/office/drawing/2014/main" id="{38547EE4-6D1E-B817-23CE-25205970E22B}"/>
              </a:ext>
            </a:extLst>
          </p:cNvPr>
          <p:cNvSpPr>
            <a:spLocks noGrp="1"/>
          </p:cNvSpPr>
          <p:nvPr>
            <p:ph type="sldNum" sz="quarter" idx="10"/>
          </p:nvPr>
        </p:nvSpPr>
        <p:spPr/>
        <p:txBody>
          <a:bodyPr/>
          <a:lstStyle>
            <a:lvl1pPr>
              <a:defRPr>
                <a:solidFill>
                  <a:schemeClr val="bg1"/>
                </a:solidFill>
              </a:defRPr>
            </a:lvl1pPr>
          </a:lstStyle>
          <a:p>
            <a:pPr>
              <a:defRPr/>
            </a:pPr>
            <a:fld id="{8B0FA29C-25D6-4C6E-B058-61982C2E3612}" type="slidenum">
              <a:rPr lang="en-US" altLang="en-US"/>
              <a:pPr>
                <a:defRPr/>
              </a:pPr>
              <a:t>‹#›</a:t>
            </a:fld>
            <a:endParaRPr lang="en-US" altLang="en-US"/>
          </a:p>
        </p:txBody>
      </p:sp>
    </p:spTree>
    <p:extLst>
      <p:ext uri="{BB962C8B-B14F-4D97-AF65-F5344CB8AC3E}">
        <p14:creationId xmlns:p14="http://schemas.microsoft.com/office/powerpoint/2010/main" val="1532271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5865B45-AD62-A119-1977-6505B796DCF9}"/>
              </a:ext>
            </a:extLst>
          </p:cNvPr>
          <p:cNvPicPr>
            <a:picLocks noChangeAspect="1"/>
          </p:cNvPicPr>
          <p:nvPr userDrawn="1"/>
        </p:nvPicPr>
        <p:blipFill>
          <a:blip r:embed="rId2">
            <a:extLst>
              <a:ext uri="{28A0092B-C50C-407E-A947-70E740481C1C}">
                <a14:useLocalDpi xmlns:a14="http://schemas.microsoft.com/office/drawing/2010/main" val="0"/>
              </a:ext>
            </a:extLst>
          </a:blip>
          <a:srcRect t="5" r="8043" b="-142998"/>
          <a:stretch>
            <a:fillRect/>
          </a:stretch>
        </p:blipFill>
        <p:spPr bwMode="auto">
          <a:xfrm>
            <a:off x="400050" y="5903913"/>
            <a:ext cx="1105693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42CCF4D3-6081-57AA-6732-230AB727C198}"/>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33350" y="5926138"/>
            <a:ext cx="47053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9"/>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p:cNvSpPr>
            <a:spLocks noGrp="1"/>
          </p:cNvSpPr>
          <p:nvPr>
            <p:ph idx="1"/>
          </p:nvPr>
        </p:nvSpPr>
        <p:spPr>
          <a:xfrm>
            <a:off x="838200" y="1535067"/>
            <a:ext cx="10515600" cy="4141835"/>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D03A45BA-91B7-53EF-8290-9C2924AD3D7E}"/>
              </a:ext>
            </a:extLst>
          </p:cNvPr>
          <p:cNvSpPr>
            <a:spLocks noGrp="1"/>
          </p:cNvSpPr>
          <p:nvPr>
            <p:ph type="sldNum" sz="quarter" idx="10"/>
          </p:nvPr>
        </p:nvSpPr>
        <p:spPr/>
        <p:txBody>
          <a:bodyPr/>
          <a:lstStyle>
            <a:lvl1pPr>
              <a:defRPr/>
            </a:lvl1pPr>
          </a:lstStyle>
          <a:p>
            <a:pPr>
              <a:defRPr/>
            </a:pPr>
            <a:fld id="{09A269FA-CAC3-476D-8F6E-A091281833E2}" type="slidenum">
              <a:rPr lang="en-US" altLang="en-US"/>
              <a:pPr>
                <a:defRPr/>
              </a:pPr>
              <a:t>‹#›</a:t>
            </a:fld>
            <a:endParaRPr lang="en-US" altLang="en-US"/>
          </a:p>
        </p:txBody>
      </p:sp>
    </p:spTree>
    <p:extLst>
      <p:ext uri="{BB962C8B-B14F-4D97-AF65-F5344CB8AC3E}">
        <p14:creationId xmlns:p14="http://schemas.microsoft.com/office/powerpoint/2010/main" val="3366639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939FA5A-FABA-12D6-8D61-95AF396B3866}"/>
              </a:ext>
            </a:extLst>
          </p:cNvPr>
          <p:cNvPicPr>
            <a:picLocks noChangeAspect="1"/>
          </p:cNvPicPr>
          <p:nvPr userDrawn="1"/>
        </p:nvPicPr>
        <p:blipFill>
          <a:blip r:embed="rId2">
            <a:extLst>
              <a:ext uri="{28A0092B-C50C-407E-A947-70E740481C1C}">
                <a14:useLocalDpi xmlns:a14="http://schemas.microsoft.com/office/drawing/2010/main" val="0"/>
              </a:ext>
            </a:extLst>
          </a:blip>
          <a:srcRect t="5" r="8043" b="-142998"/>
          <a:stretch>
            <a:fillRect/>
          </a:stretch>
        </p:blipFill>
        <p:spPr bwMode="auto">
          <a:xfrm>
            <a:off x="400050" y="5903913"/>
            <a:ext cx="1105693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FCB56439-942E-26B2-7B5A-6FE4B2F84FCC}"/>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33350" y="5926138"/>
            <a:ext cx="47053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9"/>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p:cNvSpPr>
            <a:spLocks noGrp="1"/>
          </p:cNvSpPr>
          <p:nvPr>
            <p:ph idx="1"/>
          </p:nvPr>
        </p:nvSpPr>
        <p:spPr>
          <a:xfrm>
            <a:off x="838200" y="1535067"/>
            <a:ext cx="10515600" cy="4256453"/>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524D6AE7-5483-FEE8-EACF-1744F9A2976C}"/>
              </a:ext>
            </a:extLst>
          </p:cNvPr>
          <p:cNvSpPr>
            <a:spLocks noGrp="1"/>
          </p:cNvSpPr>
          <p:nvPr>
            <p:ph type="sldNum" sz="quarter" idx="10"/>
          </p:nvPr>
        </p:nvSpPr>
        <p:spPr/>
        <p:txBody>
          <a:bodyPr/>
          <a:lstStyle>
            <a:lvl1pPr>
              <a:defRPr/>
            </a:lvl1pPr>
          </a:lstStyle>
          <a:p>
            <a:pPr>
              <a:defRPr/>
            </a:pPr>
            <a:fld id="{CAA47906-2648-49D2-966C-A82ED2DEBB6C}" type="slidenum">
              <a:rPr lang="en-US" altLang="en-US"/>
              <a:pPr>
                <a:defRPr/>
              </a:pPr>
              <a:t>‹#›</a:t>
            </a:fld>
            <a:endParaRPr lang="en-US" altLang="en-US"/>
          </a:p>
        </p:txBody>
      </p:sp>
    </p:spTree>
    <p:extLst>
      <p:ext uri="{BB962C8B-B14F-4D97-AF65-F5344CB8AC3E}">
        <p14:creationId xmlns:p14="http://schemas.microsoft.com/office/powerpoint/2010/main" val="3038697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E8E5587-C10F-A248-4E92-2531957EF4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2DC7CA0B-CA2A-B75B-EE86-9E5C456D1933}"/>
              </a:ext>
            </a:extLst>
          </p:cNvPr>
          <p:cNvPicPr>
            <a:picLocks noChangeAspect="1"/>
          </p:cNvPicPr>
          <p:nvPr userDrawn="1"/>
        </p:nvPicPr>
        <p:blipFill>
          <a:blip r:embed="rId3">
            <a:extLst>
              <a:ext uri="{28A0092B-C50C-407E-A947-70E740481C1C}">
                <a14:useLocalDpi xmlns:a14="http://schemas.microsoft.com/office/drawing/2010/main" val="0"/>
              </a:ext>
            </a:extLst>
          </a:blip>
          <a:srcRect t="5" r="8043" b="-142998"/>
          <a:stretch>
            <a:fillRect/>
          </a:stretch>
        </p:blipFill>
        <p:spPr bwMode="auto">
          <a:xfrm>
            <a:off x="400050" y="5862638"/>
            <a:ext cx="11056938"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Charanjit\Desktop\Greater Manchester Patient Safety Translational Research Centre_outlined_RGB_REV.png">
            <a:extLst>
              <a:ext uri="{FF2B5EF4-FFF2-40B4-BE49-F238E27FC236}">
                <a16:creationId xmlns:a16="http://schemas.microsoft.com/office/drawing/2014/main" id="{2B80897E-8892-4F7D-7394-4BE84411E475}"/>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90513" y="5832475"/>
            <a:ext cx="46751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9"/>
            <a:ext cx="10515600" cy="865467"/>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1535066"/>
            <a:ext cx="10515600" cy="4065634"/>
          </a:xfrm>
        </p:spPr>
        <p:txBody>
          <a:bodyPr>
            <a:normAutofit/>
          </a:bodyPr>
          <a:lstStyle>
            <a:lvl1pPr>
              <a:defRPr sz="2400">
                <a:solidFill>
                  <a:schemeClr val="bg1"/>
                </a:solidFill>
              </a:defRPr>
            </a:lvl1pPr>
          </a:lstStyle>
          <a:p>
            <a:pPr lvl="0"/>
            <a:r>
              <a:rPr lang="en-US" dirty="0"/>
              <a:t>Edit Master text styles</a:t>
            </a:r>
          </a:p>
        </p:txBody>
      </p:sp>
      <p:sp>
        <p:nvSpPr>
          <p:cNvPr id="7" name="Slide Number Placeholder 5">
            <a:extLst>
              <a:ext uri="{FF2B5EF4-FFF2-40B4-BE49-F238E27FC236}">
                <a16:creationId xmlns:a16="http://schemas.microsoft.com/office/drawing/2014/main" id="{48393E65-DDD7-137C-415D-A5F72C531FAA}"/>
              </a:ext>
            </a:extLst>
          </p:cNvPr>
          <p:cNvSpPr>
            <a:spLocks noGrp="1"/>
          </p:cNvSpPr>
          <p:nvPr>
            <p:ph type="sldNum" sz="quarter" idx="10"/>
          </p:nvPr>
        </p:nvSpPr>
        <p:spPr/>
        <p:txBody>
          <a:bodyPr/>
          <a:lstStyle>
            <a:lvl1pPr>
              <a:defRPr>
                <a:solidFill>
                  <a:schemeClr val="bg1"/>
                </a:solidFill>
              </a:defRPr>
            </a:lvl1pPr>
          </a:lstStyle>
          <a:p>
            <a:pPr>
              <a:defRPr/>
            </a:pPr>
            <a:fld id="{7D7E2EE0-B874-43E3-B9EB-9DDBE845AC00}" type="slidenum">
              <a:rPr lang="en-US" altLang="en-US"/>
              <a:pPr>
                <a:defRPr/>
              </a:pPr>
              <a:t>‹#›</a:t>
            </a:fld>
            <a:endParaRPr lang="en-US" altLang="en-US"/>
          </a:p>
        </p:txBody>
      </p:sp>
    </p:spTree>
    <p:extLst>
      <p:ext uri="{BB962C8B-B14F-4D97-AF65-F5344CB8AC3E}">
        <p14:creationId xmlns:p14="http://schemas.microsoft.com/office/powerpoint/2010/main" val="3931576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DF87DD66-A147-0D73-FD13-0422317526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311B6261-D803-D759-332A-E6E384DCD5EC}"/>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6A50E580-F249-4820-8A8E-87884176BD4B}"/>
              </a:ext>
            </a:extLst>
          </p:cNvPr>
          <p:cNvPicPr>
            <a:picLocks noChangeAspect="1"/>
          </p:cNvPicPr>
          <p:nvPr userDrawn="1"/>
        </p:nvPicPr>
        <p:blipFill>
          <a:blip r:embed="rId4">
            <a:extLst>
              <a:ext uri="{28A0092B-C50C-407E-A947-70E740481C1C}">
                <a14:useLocalDpi xmlns:a14="http://schemas.microsoft.com/office/drawing/2010/main" val="0"/>
              </a:ext>
            </a:extLst>
          </a:blip>
          <a:srcRect l="8151" b="33145"/>
          <a:stretch>
            <a:fillRect/>
          </a:stretch>
        </p:blipFill>
        <p:spPr bwMode="auto">
          <a:xfrm>
            <a:off x="0" y="4953000"/>
            <a:ext cx="33035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467F5DBB-AA45-0510-D14F-5ED68CE66CF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74338" y="1519238"/>
            <a:ext cx="12080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COL (1).png">
            <a:extLst>
              <a:ext uri="{FF2B5EF4-FFF2-40B4-BE49-F238E27FC236}">
                <a16:creationId xmlns:a16="http://schemas.microsoft.com/office/drawing/2014/main" id="{77C81DA1-9BB7-D4D9-43D4-64CF866B609E}"/>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8245FD15-73CA-02B7-36A0-6E913D046E17}"/>
              </a:ext>
            </a:extLst>
          </p:cNvPr>
          <p:cNvSpPr>
            <a:spLocks noGrp="1"/>
          </p:cNvSpPr>
          <p:nvPr>
            <p:ph type="sldNum" sz="quarter" idx="10"/>
          </p:nvPr>
        </p:nvSpPr>
        <p:spPr/>
        <p:txBody>
          <a:bodyPr/>
          <a:lstStyle>
            <a:lvl1pPr>
              <a:defRPr>
                <a:solidFill>
                  <a:srgbClr val="193E72"/>
                </a:solidFill>
              </a:defRPr>
            </a:lvl1pPr>
          </a:lstStyle>
          <a:p>
            <a:pPr>
              <a:defRPr/>
            </a:pPr>
            <a:fld id="{86F47A3D-E273-4CB0-A8FD-A7B35D3C2599}" type="slidenum">
              <a:rPr lang="en-US" altLang="en-US"/>
              <a:pPr>
                <a:defRPr/>
              </a:pPr>
              <a:t>‹#›</a:t>
            </a:fld>
            <a:endParaRPr lang="en-US" altLang="en-US"/>
          </a:p>
        </p:txBody>
      </p:sp>
    </p:spTree>
    <p:extLst>
      <p:ext uri="{BB962C8B-B14F-4D97-AF65-F5344CB8AC3E}">
        <p14:creationId xmlns:p14="http://schemas.microsoft.com/office/powerpoint/2010/main" val="180306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0A10D64-8353-497F-DDD2-D44CEBE30A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765C73EB-5152-896D-D4A7-D43A2DB70A80}"/>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01638" y="868363"/>
            <a:ext cx="113887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D1007E2F-5831-F8A3-2279-912C7AC9DB9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536575" y="319088"/>
            <a:ext cx="4260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116FBD45-CD6F-698B-2FCF-1D86D8A7F8C8}"/>
              </a:ext>
            </a:extLst>
          </p:cNvPr>
          <p:cNvPicPr>
            <a:picLocks noChangeAspect="1"/>
          </p:cNvPicPr>
          <p:nvPr userDrawn="1"/>
        </p:nvPicPr>
        <p:blipFill>
          <a:blip r:embed="rId5">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A785317D-8117-2454-5A31-1120AF5422B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B4ED54A7-6B68-FF44-E0A0-EB4582883581}"/>
              </a:ext>
            </a:extLst>
          </p:cNvPr>
          <p:cNvSpPr>
            <a:spLocks noGrp="1"/>
          </p:cNvSpPr>
          <p:nvPr>
            <p:ph type="sldNum" sz="quarter" idx="10"/>
          </p:nvPr>
        </p:nvSpPr>
        <p:spPr/>
        <p:txBody>
          <a:bodyPr/>
          <a:lstStyle>
            <a:lvl1pPr>
              <a:defRPr>
                <a:solidFill>
                  <a:srgbClr val="193E72"/>
                </a:solidFill>
              </a:defRPr>
            </a:lvl1pPr>
          </a:lstStyle>
          <a:p>
            <a:pPr>
              <a:defRPr/>
            </a:pPr>
            <a:fld id="{362110C5-4557-4E0C-BE63-4E7ADC0A595E}" type="slidenum">
              <a:rPr lang="en-US" altLang="en-US"/>
              <a:pPr>
                <a:defRPr/>
              </a:pPr>
              <a:t>‹#›</a:t>
            </a:fld>
            <a:endParaRPr lang="en-US" altLang="en-US"/>
          </a:p>
        </p:txBody>
      </p:sp>
    </p:spTree>
    <p:extLst>
      <p:ext uri="{BB962C8B-B14F-4D97-AF65-F5344CB8AC3E}">
        <p14:creationId xmlns:p14="http://schemas.microsoft.com/office/powerpoint/2010/main" val="220685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E9E6D-D289-7CD2-9AAB-6C387FB77B26}"/>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a:extLst>
              <a:ext uri="{FF2B5EF4-FFF2-40B4-BE49-F238E27FC236}">
                <a16:creationId xmlns:a16="http://schemas.microsoft.com/office/drawing/2014/main" id="{2C01B9A6-DF13-D735-8A36-1D81E04BE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45750" y="371475"/>
            <a:ext cx="12319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9"/>
          <p:cNvSpPr>
            <a:spLocks noGrp="1"/>
          </p:cNvSpPr>
          <p:nvPr>
            <p:ph sz="quarter" idx="10"/>
          </p:nvPr>
        </p:nvSpPr>
        <p:spPr>
          <a:xfrm>
            <a:off x="812800" y="4413343"/>
            <a:ext cx="9082693" cy="514019"/>
          </a:xfrm>
        </p:spPr>
        <p:txBody>
          <a:bodyPr>
            <a:normAutofit/>
          </a:bodyPr>
          <a:lstStyle>
            <a:lvl1pPr marL="0" indent="0">
              <a:buFontTx/>
              <a:buNone/>
              <a:defRPr sz="1800">
                <a:solidFill>
                  <a:schemeClr val="bg1"/>
                </a:solidFill>
              </a:defRPr>
            </a:lvl1pPr>
          </a:lstStyle>
          <a:p>
            <a:pPr lvl="0"/>
            <a:r>
              <a:rPr lang="en-US"/>
              <a:t>Edit Master text styles</a:t>
            </a:r>
          </a:p>
        </p:txBody>
      </p:sp>
      <p:sp>
        <p:nvSpPr>
          <p:cNvPr id="12" name="Content Placeholder 19"/>
          <p:cNvSpPr>
            <a:spLocks noGrp="1"/>
          </p:cNvSpPr>
          <p:nvPr>
            <p:ph sz="quarter" idx="11"/>
          </p:nvPr>
        </p:nvSpPr>
        <p:spPr>
          <a:xfrm>
            <a:off x="812800" y="1838004"/>
            <a:ext cx="9481749" cy="2446873"/>
          </a:xfrm>
        </p:spPr>
        <p:txBody>
          <a:bodyPr>
            <a:normAutofit/>
          </a:bodyPr>
          <a:lstStyle>
            <a:lvl1pPr marL="0" indent="0">
              <a:buFontTx/>
              <a:buNone/>
              <a:defRPr sz="3600">
                <a:solidFill>
                  <a:schemeClr val="bg1"/>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2025365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CD26029-EAF7-E42F-87B6-DED7E8EBB0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CCF5620F-8E95-5A00-053C-95067EF9D4BF}"/>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2340C30C-A206-385C-8580-1CA4542521A1}"/>
              </a:ext>
            </a:extLst>
          </p:cNvPr>
          <p:cNvPicPr>
            <a:picLocks noChangeAspect="1"/>
          </p:cNvPicPr>
          <p:nvPr userDrawn="1"/>
        </p:nvPicPr>
        <p:blipFill>
          <a:blip r:embed="rId4">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A322C607-2399-AC49-3D73-3CF8576FFAE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COL (1).png">
            <a:extLst>
              <a:ext uri="{FF2B5EF4-FFF2-40B4-BE49-F238E27FC236}">
                <a16:creationId xmlns:a16="http://schemas.microsoft.com/office/drawing/2014/main" id="{078DDF02-AFA8-67DB-F42C-E659BAA88ACE}"/>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F543CFA8-412E-508E-1E8D-A5EF925CD804}"/>
              </a:ext>
            </a:extLst>
          </p:cNvPr>
          <p:cNvSpPr>
            <a:spLocks noGrp="1"/>
          </p:cNvSpPr>
          <p:nvPr>
            <p:ph type="sldNum" sz="quarter" idx="10"/>
          </p:nvPr>
        </p:nvSpPr>
        <p:spPr/>
        <p:txBody>
          <a:bodyPr/>
          <a:lstStyle>
            <a:lvl1pPr>
              <a:defRPr>
                <a:solidFill>
                  <a:srgbClr val="193E72"/>
                </a:solidFill>
              </a:defRPr>
            </a:lvl1pPr>
          </a:lstStyle>
          <a:p>
            <a:pPr>
              <a:defRPr/>
            </a:pPr>
            <a:fld id="{F8FE87B5-4E32-4DF9-B884-A4B31CF155B6}" type="slidenum">
              <a:rPr lang="en-US" altLang="en-US"/>
              <a:pPr>
                <a:defRPr/>
              </a:pPr>
              <a:t>‹#›</a:t>
            </a:fld>
            <a:endParaRPr lang="en-US" altLang="en-US"/>
          </a:p>
        </p:txBody>
      </p:sp>
    </p:spTree>
    <p:extLst>
      <p:ext uri="{BB962C8B-B14F-4D97-AF65-F5344CB8AC3E}">
        <p14:creationId xmlns:p14="http://schemas.microsoft.com/office/powerpoint/2010/main" val="1531455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A82B9D7-C27E-4B5C-C40D-8ECAD5F222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D64ACC19-8B94-F329-F15C-EEA1EF66F1D6}"/>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21D8F02D-B7D3-DA42-2E0E-D9E50F83E496}"/>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0" y="4621213"/>
            <a:ext cx="291782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2111F6AD-6117-3B04-D776-1080E345D48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782855">
            <a:off x="10537825" y="1819275"/>
            <a:ext cx="1390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COL (1).png">
            <a:extLst>
              <a:ext uri="{FF2B5EF4-FFF2-40B4-BE49-F238E27FC236}">
                <a16:creationId xmlns:a16="http://schemas.microsoft.com/office/drawing/2014/main" id="{5D90BFDC-3FFC-7BF6-35C0-555F9794EEF7}"/>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555275"/>
            <a:ext cx="9159240" cy="1325563"/>
          </a:xfrm>
        </p:spPr>
        <p:txBody>
          <a:bodyPr>
            <a:normAutofit/>
          </a:bodyPr>
          <a:lstStyle>
            <a:lvl1pPr>
              <a:defRPr sz="4800">
                <a:solidFill>
                  <a:srgbClr val="193E72"/>
                </a:solidFill>
              </a:defRPr>
            </a:lvl1pPr>
          </a:lstStyle>
          <a:p>
            <a:r>
              <a:rPr lang="en-US" dirty="0"/>
              <a:t>Click to edit Master title</a:t>
            </a:r>
          </a:p>
        </p:txBody>
      </p:sp>
      <p:sp>
        <p:nvSpPr>
          <p:cNvPr id="8" name="Slide Number Placeholder 6">
            <a:extLst>
              <a:ext uri="{FF2B5EF4-FFF2-40B4-BE49-F238E27FC236}">
                <a16:creationId xmlns:a16="http://schemas.microsoft.com/office/drawing/2014/main" id="{C279441D-BC11-BE5F-C9B7-22E1BCEC957C}"/>
              </a:ext>
            </a:extLst>
          </p:cNvPr>
          <p:cNvSpPr>
            <a:spLocks noGrp="1"/>
          </p:cNvSpPr>
          <p:nvPr>
            <p:ph type="sldNum" sz="quarter" idx="10"/>
          </p:nvPr>
        </p:nvSpPr>
        <p:spPr/>
        <p:txBody>
          <a:bodyPr/>
          <a:lstStyle>
            <a:lvl1pPr>
              <a:defRPr/>
            </a:lvl1pPr>
          </a:lstStyle>
          <a:p>
            <a:pPr>
              <a:defRPr/>
            </a:pPr>
            <a:fld id="{DF35BA3E-64F5-4BB6-BDE7-01842542830D}" type="slidenum">
              <a:rPr lang="en-US" altLang="en-US"/>
              <a:pPr>
                <a:defRPr/>
              </a:pPr>
              <a:t>‹#›</a:t>
            </a:fld>
            <a:endParaRPr lang="en-US" altLang="en-US"/>
          </a:p>
        </p:txBody>
      </p:sp>
    </p:spTree>
    <p:extLst>
      <p:ext uri="{BB962C8B-B14F-4D97-AF65-F5344CB8AC3E}">
        <p14:creationId xmlns:p14="http://schemas.microsoft.com/office/powerpoint/2010/main" val="126521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9902D1C-2EE3-0BBD-1E24-142ED8BEA0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679F764D-15F4-5C5A-0392-09AE406DFF45}"/>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4AF19A46-2666-A9B7-F4A1-2471A3339464}"/>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37F31CF7-FCA7-4605-161F-2ECE9DFB324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95913"/>
            <a:ext cx="29670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B1371BE5-D54D-A311-81B7-010F066C478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927307">
            <a:off x="10474325" y="1793875"/>
            <a:ext cx="1431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488690"/>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D6A881E5-5AD6-9A30-F9A6-F7AD6B0344CE}"/>
              </a:ext>
            </a:extLst>
          </p:cNvPr>
          <p:cNvSpPr>
            <a:spLocks noGrp="1"/>
          </p:cNvSpPr>
          <p:nvPr>
            <p:ph type="sldNum" sz="quarter" idx="10"/>
          </p:nvPr>
        </p:nvSpPr>
        <p:spPr/>
        <p:txBody>
          <a:bodyPr/>
          <a:lstStyle>
            <a:lvl1pPr>
              <a:defRPr>
                <a:solidFill>
                  <a:srgbClr val="193E72"/>
                </a:solidFill>
              </a:defRPr>
            </a:lvl1pPr>
          </a:lstStyle>
          <a:p>
            <a:pPr>
              <a:defRPr/>
            </a:pPr>
            <a:fld id="{8F344737-79AD-4D7A-ABA5-708F33A728C7}" type="slidenum">
              <a:rPr lang="en-US" altLang="en-US"/>
              <a:pPr>
                <a:defRPr/>
              </a:pPr>
              <a:t>‹#›</a:t>
            </a:fld>
            <a:endParaRPr lang="en-US" altLang="en-US"/>
          </a:p>
        </p:txBody>
      </p:sp>
    </p:spTree>
    <p:extLst>
      <p:ext uri="{BB962C8B-B14F-4D97-AF65-F5344CB8AC3E}">
        <p14:creationId xmlns:p14="http://schemas.microsoft.com/office/powerpoint/2010/main" val="1551920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7B69178-85D4-94AF-D92E-6AC0BC1551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CA1367E9-889A-FFFD-BBE9-2AC39A792426}"/>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74CA1B6D-9589-CD71-E45C-447B8A3F92FD}"/>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39713" y="25400"/>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D2BBE0A8-5FEB-C7D8-445A-3B1AEBEBB807}"/>
              </a:ext>
            </a:extLst>
          </p:cNvPr>
          <p:cNvPicPr>
            <a:picLocks noChangeAspect="1"/>
          </p:cNvPicPr>
          <p:nvPr userDrawn="1"/>
        </p:nvPicPr>
        <p:blipFill>
          <a:blip r:embed="rId5">
            <a:extLst>
              <a:ext uri="{28A0092B-C50C-407E-A947-70E740481C1C}">
                <a14:useLocalDpi xmlns:a14="http://schemas.microsoft.com/office/drawing/2010/main" val="0"/>
              </a:ext>
            </a:extLst>
          </a:blip>
          <a:srcRect l="8151" b="33145"/>
          <a:stretch>
            <a:fillRect/>
          </a:stretch>
        </p:blipFill>
        <p:spPr bwMode="auto">
          <a:xfrm>
            <a:off x="0" y="4953000"/>
            <a:ext cx="33035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5CAA7D2C-92FD-96D7-1DA8-980D11A4A6B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2288281">
            <a:off x="10541000" y="1468438"/>
            <a:ext cx="1430338"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562305"/>
            <a:ext cx="9159240" cy="1325563"/>
          </a:xfrm>
        </p:spPr>
        <p:txBody>
          <a:bodyPr>
            <a:normAutofit/>
          </a:bodyPr>
          <a:lstStyle>
            <a:lvl1pPr>
              <a:defRPr sz="4800">
                <a:solidFill>
                  <a:srgbClr val="193E72"/>
                </a:solidFill>
              </a:defRPr>
            </a:lvl1pPr>
          </a:lstStyle>
          <a:p>
            <a:r>
              <a:rPr lang="en-US" dirty="0"/>
              <a:t>Click to edit Master title</a:t>
            </a:r>
          </a:p>
        </p:txBody>
      </p:sp>
      <p:sp>
        <p:nvSpPr>
          <p:cNvPr id="8" name="Slide Number Placeholder 6">
            <a:extLst>
              <a:ext uri="{FF2B5EF4-FFF2-40B4-BE49-F238E27FC236}">
                <a16:creationId xmlns:a16="http://schemas.microsoft.com/office/drawing/2014/main" id="{F3A0541F-8F7A-3286-7A7D-C82D12BB4250}"/>
              </a:ext>
            </a:extLst>
          </p:cNvPr>
          <p:cNvSpPr>
            <a:spLocks noGrp="1"/>
          </p:cNvSpPr>
          <p:nvPr>
            <p:ph type="sldNum" sz="quarter" idx="10"/>
          </p:nvPr>
        </p:nvSpPr>
        <p:spPr/>
        <p:txBody>
          <a:bodyPr/>
          <a:lstStyle>
            <a:lvl1pPr>
              <a:defRPr/>
            </a:lvl1pPr>
          </a:lstStyle>
          <a:p>
            <a:pPr>
              <a:defRPr/>
            </a:pPr>
            <a:fld id="{AC393F6E-31EE-4625-88EB-AE746116EBC6}" type="slidenum">
              <a:rPr lang="en-US" altLang="en-US"/>
              <a:pPr>
                <a:defRPr/>
              </a:pPr>
              <a:t>‹#›</a:t>
            </a:fld>
            <a:endParaRPr lang="en-US" altLang="en-US"/>
          </a:p>
        </p:txBody>
      </p:sp>
    </p:spTree>
    <p:extLst>
      <p:ext uri="{BB962C8B-B14F-4D97-AF65-F5344CB8AC3E}">
        <p14:creationId xmlns:p14="http://schemas.microsoft.com/office/powerpoint/2010/main" val="180221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7AB2CFF-AF0D-56AF-CAB1-3D425C959B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D23621D-8BE9-1059-D74B-C6FE79782379}"/>
              </a:ext>
            </a:extLst>
          </p:cNvPr>
          <p:cNvSpPr txBox="1">
            <a:spLocks noChangeArrowheads="1"/>
          </p:cNvSpPr>
          <p:nvPr userDrawn="1"/>
        </p:nvSpPr>
        <p:spPr bwMode="auto">
          <a:xfrm>
            <a:off x="873125" y="-538163"/>
            <a:ext cx="185738" cy="646113"/>
          </a:xfrm>
          <a:prstGeom prst="rect">
            <a:avLst/>
          </a:prstGeom>
          <a:noFill/>
          <a:ln>
            <a:noFill/>
          </a:ln>
        </p:spPr>
        <p:txBody>
          <a:bodyPr wrap="none">
            <a:spAutoFit/>
          </a:bodyPr>
          <a:lstStyle>
            <a:lvl1pPr>
              <a:defRPr sz="3600" b="1">
                <a:solidFill>
                  <a:schemeClr val="tx1"/>
                </a:solidFill>
                <a:latin typeface="Times New Roman" panose="02020603050405020304" pitchFamily="18" charset="0"/>
              </a:defRPr>
            </a:lvl1pPr>
            <a:lvl2pPr marL="742950" indent="-285750">
              <a:defRPr sz="3600" b="1">
                <a:solidFill>
                  <a:schemeClr val="tx1"/>
                </a:solidFill>
                <a:latin typeface="Times New Roman" panose="02020603050405020304" pitchFamily="18" charset="0"/>
              </a:defRPr>
            </a:lvl2pPr>
            <a:lvl3pPr marL="1143000" indent="-228600">
              <a:defRPr sz="3600" b="1">
                <a:solidFill>
                  <a:schemeClr val="tx1"/>
                </a:solidFill>
                <a:latin typeface="Times New Roman" panose="02020603050405020304" pitchFamily="18" charset="0"/>
              </a:defRPr>
            </a:lvl3pPr>
            <a:lvl4pPr marL="1600200" indent="-228600">
              <a:defRPr sz="3600" b="1">
                <a:solidFill>
                  <a:schemeClr val="tx1"/>
                </a:solidFill>
                <a:latin typeface="Times New Roman" panose="02020603050405020304" pitchFamily="18" charset="0"/>
              </a:defRPr>
            </a:lvl4pPr>
            <a:lvl5pPr marL="2057400" indent="-228600">
              <a:defRPr sz="36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1"/>
                </a:solidFill>
                <a:latin typeface="Times New Roman" panose="02020603050405020304" pitchFamily="18" charset="0"/>
              </a:defRPr>
            </a:lvl9pPr>
          </a:lstStyle>
          <a:p>
            <a:pPr>
              <a:defRPr/>
            </a:pPr>
            <a:endParaRPr lang="en-US" altLang="en-US"/>
          </a:p>
        </p:txBody>
      </p:sp>
      <p:pic>
        <p:nvPicPr>
          <p:cNvPr id="4" name="Picture 8">
            <a:extLst>
              <a:ext uri="{FF2B5EF4-FFF2-40B4-BE49-F238E27FC236}">
                <a16:creationId xmlns:a16="http://schemas.microsoft.com/office/drawing/2014/main" id="{3C488113-AA7E-246D-6DB1-1939AB19774A}"/>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REV.png">
            <a:extLst>
              <a:ext uri="{FF2B5EF4-FFF2-40B4-BE49-F238E27FC236}">
                <a16:creationId xmlns:a16="http://schemas.microsoft.com/office/drawing/2014/main" id="{6B60636F-6DF9-89B7-007F-C454F17F21A1}"/>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77813" y="47625"/>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E5B4B19E-D22D-6284-8BAA-654E2D74DE5E}"/>
              </a:ext>
            </a:extLst>
          </p:cNvPr>
          <p:cNvPicPr>
            <a:picLocks noChangeAspect="1"/>
          </p:cNvPicPr>
          <p:nvPr userDrawn="1"/>
        </p:nvPicPr>
        <p:blipFill>
          <a:blip r:embed="rId5">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56D2BB7B-79E5-8B98-31B5-B6029B1BE2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838200" y="2488690"/>
            <a:ext cx="9403080" cy="1133477"/>
          </a:xfrm>
        </p:spPr>
        <p:txBody>
          <a:bodyPr anchor="b">
            <a:noAutofit/>
          </a:bodyPr>
          <a:lstStyle>
            <a:lvl1pPr>
              <a:defRPr sz="4800">
                <a:solidFill>
                  <a:schemeClr val="bg1"/>
                </a:solidFill>
              </a:defRPr>
            </a:lvl1pPr>
          </a:lstStyle>
          <a:p>
            <a:r>
              <a:rPr lang="en-US" dirty="0"/>
              <a:t>Click to edit Master title</a:t>
            </a:r>
          </a:p>
        </p:txBody>
      </p:sp>
      <p:sp>
        <p:nvSpPr>
          <p:cNvPr id="8" name="Slide Number Placeholder 5">
            <a:extLst>
              <a:ext uri="{FF2B5EF4-FFF2-40B4-BE49-F238E27FC236}">
                <a16:creationId xmlns:a16="http://schemas.microsoft.com/office/drawing/2014/main" id="{63A9C3FA-0DCD-A703-7109-C4A9E0264F29}"/>
              </a:ext>
            </a:extLst>
          </p:cNvPr>
          <p:cNvSpPr>
            <a:spLocks noGrp="1"/>
          </p:cNvSpPr>
          <p:nvPr>
            <p:ph type="sldNum" sz="quarter" idx="10"/>
          </p:nvPr>
        </p:nvSpPr>
        <p:spPr/>
        <p:txBody>
          <a:bodyPr/>
          <a:lstStyle>
            <a:lvl1pPr>
              <a:defRPr>
                <a:solidFill>
                  <a:schemeClr val="bg1"/>
                </a:solidFill>
              </a:defRPr>
            </a:lvl1pPr>
          </a:lstStyle>
          <a:p>
            <a:pPr>
              <a:defRPr/>
            </a:pPr>
            <a:fld id="{737220DF-803C-4F0C-ABEE-EFBD6CE28730}" type="slidenum">
              <a:rPr lang="en-US" altLang="en-US"/>
              <a:pPr>
                <a:defRPr/>
              </a:pPr>
              <a:t>‹#›</a:t>
            </a:fld>
            <a:endParaRPr lang="en-US" altLang="en-US"/>
          </a:p>
        </p:txBody>
      </p:sp>
    </p:spTree>
    <p:extLst>
      <p:ext uri="{BB962C8B-B14F-4D97-AF65-F5344CB8AC3E}">
        <p14:creationId xmlns:p14="http://schemas.microsoft.com/office/powerpoint/2010/main" val="1095861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8303D5-4DE7-2A69-BE39-F58A260851A4}"/>
              </a:ext>
            </a:extLst>
          </p:cNvPr>
          <p:cNvSpPr/>
          <p:nvPr userDrawn="1"/>
        </p:nvSpPr>
        <p:spPr>
          <a:xfrm>
            <a:off x="0" y="4763"/>
            <a:ext cx="12192000" cy="6853237"/>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 name="Picture 3" descr="C:\Users\Charanjit\Desktop\cover_slide-2.jpg">
            <a:extLst>
              <a:ext uri="{FF2B5EF4-FFF2-40B4-BE49-F238E27FC236}">
                <a16:creationId xmlns:a16="http://schemas.microsoft.com/office/drawing/2014/main" id="{02C1D414-F490-E80F-0387-7E7D57A5DC9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t="-5"/>
          <a:stretch>
            <a:fillRect/>
          </a:stretch>
        </p:blipFill>
        <p:spPr bwMode="auto">
          <a:xfrm>
            <a:off x="0" y="4763"/>
            <a:ext cx="12192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96BD9D32-2111-8049-89ED-01C98799B04F}"/>
              </a:ext>
            </a:extLst>
          </p:cNvPr>
          <p:cNvPicPr>
            <a:picLocks noChangeAspect="1"/>
          </p:cNvPicPr>
          <p:nvPr userDrawn="1"/>
        </p:nvPicPr>
        <p:blipFill>
          <a:blip r:embed="rId3">
            <a:extLst>
              <a:ext uri="{28A0092B-C50C-407E-A947-70E740481C1C}">
                <a14:useLocalDpi xmlns:a14="http://schemas.microsoft.com/office/drawing/2010/main" val="0"/>
              </a:ext>
            </a:extLst>
          </a:blip>
          <a:srcRect t="5" r="8043" b="-142998"/>
          <a:stretch>
            <a:fillRect/>
          </a:stretch>
        </p:blipFill>
        <p:spPr bwMode="auto">
          <a:xfrm>
            <a:off x="400050" y="5862638"/>
            <a:ext cx="11056938"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Charanjit\Desktop\Greater Manchester Patient Safety Translational Research Centre_outlined_RGB_REV.png">
            <a:extLst>
              <a:ext uri="{FF2B5EF4-FFF2-40B4-BE49-F238E27FC236}">
                <a16:creationId xmlns:a16="http://schemas.microsoft.com/office/drawing/2014/main" id="{6D9BD881-C386-4462-5774-04D24D474D60}"/>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90513" y="5892800"/>
            <a:ext cx="46751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1"/>
          <p:cNvSpPr>
            <a:spLocks noGrp="1"/>
          </p:cNvSpPr>
          <p:nvPr>
            <p:ph type="pic" sz="quarter" idx="15"/>
          </p:nvPr>
        </p:nvSpPr>
        <p:spPr>
          <a:xfrm>
            <a:off x="2498369" y="-1"/>
            <a:ext cx="5669192" cy="3014286"/>
          </a:xfrm>
        </p:spPr>
        <p:txBody>
          <a:bodyPr rtlCol="0">
            <a:normAutofit/>
          </a:bodyPr>
          <a:lstStyle>
            <a:lvl1pPr marL="0" indent="0">
              <a:buNone/>
              <a:defRPr>
                <a:solidFill>
                  <a:srgbClr val="193E72"/>
                </a:solidFill>
                <a:latin typeface="Arial" pitchFamily="34" charset="0"/>
                <a:cs typeface="Arial" pitchFamily="34" charset="0"/>
              </a:defRPr>
            </a:lvl1pPr>
          </a:lstStyle>
          <a:p>
            <a:pPr lvl="0"/>
            <a:endParaRPr lang="en-GB" noProof="0" dirty="0"/>
          </a:p>
          <a:p>
            <a:pPr lvl="0"/>
            <a:endParaRPr lang="en-GB" noProof="0" dirty="0"/>
          </a:p>
          <a:p>
            <a:pPr lvl="0"/>
            <a:endParaRPr lang="en-GB" noProof="0" dirty="0"/>
          </a:p>
          <a:p>
            <a:pPr lvl="0"/>
            <a:endParaRPr lang="en-GB" noProof="0" dirty="0"/>
          </a:p>
          <a:p>
            <a:pPr lvl="0"/>
            <a:endParaRPr lang="en-GB" noProof="0" dirty="0"/>
          </a:p>
          <a:p>
            <a:pPr lvl="0"/>
            <a:r>
              <a:rPr lang="en-GB" noProof="0" dirty="0"/>
              <a:t>Insert picture</a:t>
            </a:r>
          </a:p>
        </p:txBody>
      </p:sp>
      <p:sp>
        <p:nvSpPr>
          <p:cNvPr id="14" name="Title 1"/>
          <p:cNvSpPr>
            <a:spLocks noGrp="1"/>
          </p:cNvSpPr>
          <p:nvPr>
            <p:ph type="ctrTitle"/>
          </p:nvPr>
        </p:nvSpPr>
        <p:spPr>
          <a:xfrm>
            <a:off x="2422843" y="3692510"/>
            <a:ext cx="8869544" cy="802499"/>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Subtitle 2"/>
          <p:cNvSpPr>
            <a:spLocks noGrp="1"/>
          </p:cNvSpPr>
          <p:nvPr>
            <p:ph type="subTitle" idx="1"/>
          </p:nvPr>
        </p:nvSpPr>
        <p:spPr>
          <a:xfrm>
            <a:off x="2422843" y="4733055"/>
            <a:ext cx="6900100" cy="67500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25248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F979B-C5D7-1E13-2CE4-8A89F2EFCCA4}"/>
              </a:ext>
            </a:extLst>
          </p:cNvPr>
          <p:cNvSpPr/>
          <p:nvPr userDrawn="1"/>
        </p:nvSpPr>
        <p:spPr>
          <a:xfrm>
            <a:off x="0" y="4763"/>
            <a:ext cx="12192000" cy="6853237"/>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 name="Picture 4" descr="C:\Users\Charanjit\Desktop\cover_slide.jpg">
            <a:extLst>
              <a:ext uri="{FF2B5EF4-FFF2-40B4-BE49-F238E27FC236}">
                <a16:creationId xmlns:a16="http://schemas.microsoft.com/office/drawing/2014/main" id="{B353B696-5CF1-31A3-8C66-874E040EF8E7}"/>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394325" y="4763"/>
            <a:ext cx="679767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C:\Users\Charanjit\Desktop\Greater Manchester Patient Safety Translational Research Centre_outlined_RGB_REV.png">
            <a:extLst>
              <a:ext uri="{FF2B5EF4-FFF2-40B4-BE49-F238E27FC236}">
                <a16:creationId xmlns:a16="http://schemas.microsoft.com/office/drawing/2014/main" id="{201A3DA5-6427-629D-C142-EFBE7678A46A}"/>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41288" y="225425"/>
            <a:ext cx="467518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ctrTitle"/>
          </p:nvPr>
        </p:nvSpPr>
        <p:spPr>
          <a:xfrm>
            <a:off x="298123" y="2042347"/>
            <a:ext cx="4751308" cy="1435630"/>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Subtitle 2"/>
          <p:cNvSpPr>
            <a:spLocks noGrp="1"/>
          </p:cNvSpPr>
          <p:nvPr>
            <p:ph type="subTitle" idx="1"/>
          </p:nvPr>
        </p:nvSpPr>
        <p:spPr>
          <a:xfrm>
            <a:off x="298122" y="3844724"/>
            <a:ext cx="4751309" cy="110356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Picture Placeholder 21"/>
          <p:cNvSpPr>
            <a:spLocks noGrp="1"/>
          </p:cNvSpPr>
          <p:nvPr>
            <p:ph type="pic" sz="quarter" idx="13"/>
          </p:nvPr>
        </p:nvSpPr>
        <p:spPr>
          <a:xfrm>
            <a:off x="5790266" y="-1"/>
            <a:ext cx="3574916" cy="2061397"/>
          </a:xfrm>
        </p:spPr>
        <p:txBody>
          <a:bodyPr rtlCol="0">
            <a:normAutofit/>
          </a:bodyPr>
          <a:lstStyle>
            <a:lvl1pPr marL="0" indent="0">
              <a:buNone/>
              <a:defRPr>
                <a:solidFill>
                  <a:srgbClr val="193E72"/>
                </a:solidFill>
                <a:latin typeface="Arial" pitchFamily="34" charset="0"/>
                <a:cs typeface="Arial" pitchFamily="34" charset="0"/>
              </a:defRPr>
            </a:lvl1pPr>
          </a:lstStyle>
          <a:p>
            <a:pPr lvl="0"/>
            <a:r>
              <a:rPr lang="en-US" noProof="0"/>
              <a:t>Click icon to add picture</a:t>
            </a:r>
            <a:endParaRPr lang="en-GB" noProof="0" dirty="0"/>
          </a:p>
        </p:txBody>
      </p:sp>
      <p:sp>
        <p:nvSpPr>
          <p:cNvPr id="25" name="Picture Placeholder 21"/>
          <p:cNvSpPr>
            <a:spLocks noGrp="1"/>
          </p:cNvSpPr>
          <p:nvPr>
            <p:ph type="pic" sz="quarter" idx="14"/>
          </p:nvPr>
        </p:nvSpPr>
        <p:spPr>
          <a:xfrm>
            <a:off x="9408339" y="2061397"/>
            <a:ext cx="2783661" cy="2177228"/>
          </a:xfrm>
        </p:spPr>
        <p:txBody>
          <a:bodyPr rtlCol="0">
            <a:normAutofit/>
          </a:bodyPr>
          <a:lstStyle>
            <a:lvl1pPr marL="0" indent="0">
              <a:buNone/>
              <a:defRPr>
                <a:solidFill>
                  <a:srgbClr val="193E72"/>
                </a:solidFill>
                <a:latin typeface="Arial" pitchFamily="34" charset="0"/>
                <a:cs typeface="Arial" pitchFamily="34" charset="0"/>
              </a:defRPr>
            </a:lvl1pPr>
          </a:lstStyle>
          <a:p>
            <a:pPr lvl="0"/>
            <a:r>
              <a:rPr lang="en-US" noProof="0"/>
              <a:t>Click icon to add picture</a:t>
            </a:r>
            <a:endParaRPr lang="en-GB" noProof="0" dirty="0"/>
          </a:p>
        </p:txBody>
      </p:sp>
      <p:sp>
        <p:nvSpPr>
          <p:cNvPr id="26" name="Picture Placeholder 21"/>
          <p:cNvSpPr>
            <a:spLocks noGrp="1"/>
          </p:cNvSpPr>
          <p:nvPr>
            <p:ph type="pic" sz="quarter" idx="15"/>
          </p:nvPr>
        </p:nvSpPr>
        <p:spPr>
          <a:xfrm>
            <a:off x="5757898" y="4238626"/>
            <a:ext cx="3596495" cy="2647949"/>
          </a:xfrm>
        </p:spPr>
        <p:txBody>
          <a:bodyPr rtlCol="0">
            <a:normAutofit/>
          </a:bodyPr>
          <a:lstStyle>
            <a:lvl1pPr marL="0" indent="0">
              <a:buNone/>
              <a:defRPr>
                <a:solidFill>
                  <a:srgbClr val="193E72"/>
                </a:solidFill>
                <a:latin typeface="Arial" pitchFamily="34" charset="0"/>
                <a:cs typeface="Arial" pitchFamily="34" charset="0"/>
              </a:defRPr>
            </a:lvl1pPr>
          </a:lstStyle>
          <a:p>
            <a:pPr lvl="0"/>
            <a:r>
              <a:rPr lang="en-US" noProof="0"/>
              <a:t>Click icon to add picture</a:t>
            </a:r>
            <a:endParaRPr lang="en-GB" noProof="0" dirty="0"/>
          </a:p>
        </p:txBody>
      </p:sp>
    </p:spTree>
    <p:extLst>
      <p:ext uri="{BB962C8B-B14F-4D97-AF65-F5344CB8AC3E}">
        <p14:creationId xmlns:p14="http://schemas.microsoft.com/office/powerpoint/2010/main" val="3815254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2" descr="\\WDMYCLOUD\Public\Click_Duo_Design WORK\NIHR\NIHR_FENNY_Brand Guidelines Final version\Brand Guidelines Final version\Links\iStock-855239924.jpg">
            <a:extLst>
              <a:ext uri="{FF2B5EF4-FFF2-40B4-BE49-F238E27FC236}">
                <a16:creationId xmlns:a16="http://schemas.microsoft.com/office/drawing/2014/main" id="{FDB51CED-5252-1032-23F7-821D546BFACE}"/>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l="-17836"/>
          <a:stretch>
            <a:fillRect/>
          </a:stretch>
        </p:blipFill>
        <p:spPr bwMode="auto">
          <a:xfrm>
            <a:off x="-522288" y="4763"/>
            <a:ext cx="12714288" cy="68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CC796B08-E0D5-193A-40C8-90223802ECD5}"/>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01638" y="319088"/>
            <a:ext cx="319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AA412AD-5861-7472-1012-C07153870254}"/>
              </a:ext>
            </a:extLst>
          </p:cNvPr>
          <p:cNvSpPr/>
          <p:nvPr userDrawn="1"/>
        </p:nvSpPr>
        <p:spPr>
          <a:xfrm>
            <a:off x="0" y="4763"/>
            <a:ext cx="5257800" cy="6865937"/>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Picture 9">
            <a:extLst>
              <a:ext uri="{FF2B5EF4-FFF2-40B4-BE49-F238E27FC236}">
                <a16:creationId xmlns:a16="http://schemas.microsoft.com/office/drawing/2014/main" id="{2109E676-963C-8A07-9E0F-B31847683A12}"/>
              </a:ext>
            </a:extLst>
          </p:cNvPr>
          <p:cNvPicPr>
            <a:picLocks noChangeAspect="1"/>
          </p:cNvPicPr>
          <p:nvPr userDrawn="1"/>
        </p:nvPicPr>
        <p:blipFill>
          <a:blip r:embed="rId4">
            <a:extLst>
              <a:ext uri="{28A0092B-C50C-407E-A947-70E740481C1C}">
                <a14:useLocalDpi xmlns:a14="http://schemas.microsoft.com/office/drawing/2010/main" val="0"/>
              </a:ext>
            </a:extLst>
          </a:blip>
          <a:srcRect t="3" r="6601" b="-36687"/>
          <a:stretch>
            <a:fillRect/>
          </a:stretch>
        </p:blipFill>
        <p:spPr bwMode="auto">
          <a:xfrm>
            <a:off x="401638" y="1249363"/>
            <a:ext cx="43942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Charanjit\Desktop\Greater Manchester Patient Safety Translational Research Centre_outlined_RGB_REV.png">
            <a:extLst>
              <a:ext uri="{FF2B5EF4-FFF2-40B4-BE49-F238E27FC236}">
                <a16:creationId xmlns:a16="http://schemas.microsoft.com/office/drawing/2014/main" id="{C17A847E-A046-EBFB-4464-B8D96F5EE11D}"/>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a:stretch>
            <a:fillRect/>
          </a:stretch>
        </p:blipFill>
        <p:spPr bwMode="auto">
          <a:xfrm>
            <a:off x="141288" y="225425"/>
            <a:ext cx="467518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21"/>
          <p:cNvSpPr>
            <a:spLocks noGrp="1"/>
          </p:cNvSpPr>
          <p:nvPr>
            <p:ph type="pic" sz="quarter" idx="15"/>
          </p:nvPr>
        </p:nvSpPr>
        <p:spPr>
          <a:xfrm>
            <a:off x="5261173" y="4046"/>
            <a:ext cx="6934200" cy="6853954"/>
          </a:xfrm>
        </p:spPr>
        <p:txBody>
          <a:bodyPr rtlCol="0">
            <a:normAutofit/>
          </a:bodyPr>
          <a:lstStyle>
            <a:lvl1pPr marL="0" indent="0">
              <a:buNone/>
              <a:defRPr>
                <a:solidFill>
                  <a:schemeClr val="bg1"/>
                </a:solidFill>
                <a:latin typeface="Arial" pitchFamily="34" charset="0"/>
                <a:cs typeface="Arial" pitchFamily="34" charset="0"/>
              </a:defRPr>
            </a:lvl1pPr>
          </a:lstStyle>
          <a:p>
            <a:pPr lvl="0"/>
            <a:endParaRPr lang="en-GB" noProof="0" dirty="0"/>
          </a:p>
          <a:p>
            <a:pPr lvl="0"/>
            <a:r>
              <a:rPr lang="en-GB" noProof="0" dirty="0"/>
              <a:t>Insert picture</a:t>
            </a:r>
          </a:p>
        </p:txBody>
      </p:sp>
      <p:sp>
        <p:nvSpPr>
          <p:cNvPr id="10" name="Title 1"/>
          <p:cNvSpPr>
            <a:spLocks noGrp="1"/>
          </p:cNvSpPr>
          <p:nvPr>
            <p:ph type="ctrTitle"/>
          </p:nvPr>
        </p:nvSpPr>
        <p:spPr>
          <a:xfrm>
            <a:off x="264124" y="2349230"/>
            <a:ext cx="4552881" cy="802499"/>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4124" y="3428745"/>
            <a:ext cx="4552881" cy="67500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51326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955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7CF613-35B0-03B4-AD6A-721DD555B3EE}"/>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270168FF-6419-8EBD-0A92-8E05A437A9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670313AF-1BAD-D5E3-FD99-FB1E73E914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77E7CA73-A59D-2615-054A-168580158813}"/>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1001050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1"/>
          <p:cNvSpPr>
            <a:spLocks noGrp="1"/>
          </p:cNvSpPr>
          <p:nvPr>
            <p:ph type="title"/>
          </p:nvPr>
        </p:nvSpPr>
        <p:spPr>
          <a:xfrm>
            <a:off x="609606" y="749919"/>
            <a:ext cx="9809087" cy="667725"/>
          </a:xfrm>
        </p:spPr>
        <p:txBody>
          <a:bodyPr/>
          <a:lstStyle/>
          <a:p>
            <a:r>
              <a:rPr lang="en-GB"/>
              <a:t>Click to edit Master title style</a:t>
            </a:r>
            <a:endParaRPr lang="en-US"/>
          </a:p>
        </p:txBody>
      </p:sp>
      <p:sp>
        <p:nvSpPr>
          <p:cNvPr id="2" name="Slide Number Placeholder 5">
            <a:extLst>
              <a:ext uri="{FF2B5EF4-FFF2-40B4-BE49-F238E27FC236}">
                <a16:creationId xmlns:a16="http://schemas.microsoft.com/office/drawing/2014/main" id="{1D860C71-8E5D-D0D8-F0A1-225AD233DC3A}"/>
              </a:ext>
            </a:extLst>
          </p:cNvPr>
          <p:cNvSpPr>
            <a:spLocks noGrp="1"/>
          </p:cNvSpPr>
          <p:nvPr>
            <p:ph type="sldNum" sz="quarter" idx="10"/>
          </p:nvPr>
        </p:nvSpPr>
        <p:spPr/>
        <p:txBody>
          <a:bodyPr/>
          <a:lstStyle>
            <a:lvl1pPr>
              <a:defRPr/>
            </a:lvl1pPr>
          </a:lstStyle>
          <a:p>
            <a:pPr>
              <a:defRPr/>
            </a:pPr>
            <a:fld id="{F0EAB285-8EBB-48E9-BB9C-ECF03CF7DBB9}" type="slidenum">
              <a:rPr lang="en-US" altLang="en-US"/>
              <a:pPr>
                <a:defRPr/>
              </a:pPr>
              <a:t>‹#›</a:t>
            </a:fld>
            <a:endParaRPr lang="en-US" altLang="en-US"/>
          </a:p>
        </p:txBody>
      </p:sp>
    </p:spTree>
    <p:extLst>
      <p:ext uri="{BB962C8B-B14F-4D97-AF65-F5344CB8AC3E}">
        <p14:creationId xmlns:p14="http://schemas.microsoft.com/office/powerpoint/2010/main" val="2233529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514504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039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377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7546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380735-FF3E-B5BC-538D-280A25E75E03}"/>
              </a:ext>
            </a:extLst>
          </p:cNvPr>
          <p:cNvSpPr>
            <a:spLocks noGrp="1"/>
          </p:cNvSpPr>
          <p:nvPr>
            <p:ph type="dt" sz="half" idx="10"/>
          </p:nvPr>
        </p:nvSpPr>
        <p:spPr/>
        <p:txBody>
          <a:bodyPr/>
          <a:lstStyle>
            <a:lvl1pPr>
              <a:defRPr/>
            </a:lvl1pPr>
          </a:lstStyle>
          <a:p>
            <a:pPr>
              <a:defRPr/>
            </a:pPr>
            <a:fld id="{9E0D5A44-37BA-4376-AFCD-9CEACBA14610}" type="datetimeFigureOut">
              <a:rPr lang="en-GB"/>
              <a:pPr>
                <a:defRPr/>
              </a:pPr>
              <a:t>02/09/2025</a:t>
            </a:fld>
            <a:endParaRPr lang="en-GB"/>
          </a:p>
        </p:txBody>
      </p:sp>
      <p:sp>
        <p:nvSpPr>
          <p:cNvPr id="5" name="Footer Placeholder 4">
            <a:extLst>
              <a:ext uri="{FF2B5EF4-FFF2-40B4-BE49-F238E27FC236}">
                <a16:creationId xmlns:a16="http://schemas.microsoft.com/office/drawing/2014/main" id="{CA2A57ED-A49D-AB8F-99B7-F5B7210E70B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1A01D94-0D8C-9146-0786-B4C5DBF48886}"/>
              </a:ext>
            </a:extLst>
          </p:cNvPr>
          <p:cNvSpPr>
            <a:spLocks noGrp="1"/>
          </p:cNvSpPr>
          <p:nvPr>
            <p:ph type="sldNum" sz="quarter" idx="12"/>
          </p:nvPr>
        </p:nvSpPr>
        <p:spPr/>
        <p:txBody>
          <a:bodyPr/>
          <a:lstStyle>
            <a:lvl1pPr>
              <a:defRPr/>
            </a:lvl1pPr>
          </a:lstStyle>
          <a:p>
            <a:pPr>
              <a:defRPr/>
            </a:pPr>
            <a:fld id="{D187CCB2-2AFC-4AC5-8151-6A702D5B9B26}" type="slidenum">
              <a:rPr lang="en-GB" altLang="en-US"/>
              <a:pPr>
                <a:defRPr/>
              </a:pPr>
              <a:t>‹#›</a:t>
            </a:fld>
            <a:endParaRPr lang="en-GB" altLang="en-US"/>
          </a:p>
        </p:txBody>
      </p:sp>
    </p:spTree>
    <p:extLst>
      <p:ext uri="{BB962C8B-B14F-4D97-AF65-F5344CB8AC3E}">
        <p14:creationId xmlns:p14="http://schemas.microsoft.com/office/powerpoint/2010/main" val="189969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5998D5-41B1-ACC4-19B2-75A3D7958059}"/>
              </a:ext>
            </a:extLst>
          </p:cNvPr>
          <p:cNvSpPr>
            <a:spLocks noGrp="1"/>
          </p:cNvSpPr>
          <p:nvPr>
            <p:ph type="dt" sz="half" idx="10"/>
          </p:nvPr>
        </p:nvSpPr>
        <p:spPr/>
        <p:txBody>
          <a:bodyPr/>
          <a:lstStyle>
            <a:lvl1pPr>
              <a:defRPr/>
            </a:lvl1pPr>
          </a:lstStyle>
          <a:p>
            <a:pPr>
              <a:defRPr/>
            </a:pPr>
            <a:fld id="{3569C776-F7C2-4EE2-8961-C7DDA2B5EB2D}" type="datetimeFigureOut">
              <a:rPr lang="en-GB"/>
              <a:pPr>
                <a:defRPr/>
              </a:pPr>
              <a:t>02/09/2025</a:t>
            </a:fld>
            <a:endParaRPr lang="en-GB"/>
          </a:p>
        </p:txBody>
      </p:sp>
      <p:sp>
        <p:nvSpPr>
          <p:cNvPr id="5" name="Footer Placeholder 4">
            <a:extLst>
              <a:ext uri="{FF2B5EF4-FFF2-40B4-BE49-F238E27FC236}">
                <a16:creationId xmlns:a16="http://schemas.microsoft.com/office/drawing/2014/main" id="{6D1ED49D-B6DC-8C26-C258-8BF36BF51EB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214694-76CF-D656-EAD5-B060D8D61BD8}"/>
              </a:ext>
            </a:extLst>
          </p:cNvPr>
          <p:cNvSpPr>
            <a:spLocks noGrp="1"/>
          </p:cNvSpPr>
          <p:nvPr>
            <p:ph type="sldNum" sz="quarter" idx="12"/>
          </p:nvPr>
        </p:nvSpPr>
        <p:spPr/>
        <p:txBody>
          <a:bodyPr/>
          <a:lstStyle>
            <a:lvl1pPr>
              <a:defRPr/>
            </a:lvl1pPr>
          </a:lstStyle>
          <a:p>
            <a:pPr>
              <a:defRPr/>
            </a:pPr>
            <a:fld id="{3FF0C457-DCD2-4C27-80E4-B46DDFDB608F}" type="slidenum">
              <a:rPr lang="en-GB" altLang="en-US"/>
              <a:pPr>
                <a:defRPr/>
              </a:pPr>
              <a:t>‹#›</a:t>
            </a:fld>
            <a:endParaRPr lang="en-GB" altLang="en-US"/>
          </a:p>
        </p:txBody>
      </p:sp>
    </p:spTree>
    <p:extLst>
      <p:ext uri="{BB962C8B-B14F-4D97-AF65-F5344CB8AC3E}">
        <p14:creationId xmlns:p14="http://schemas.microsoft.com/office/powerpoint/2010/main" val="1298697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C0D59-1B31-4ED9-2025-240C9EB55CDD}"/>
              </a:ext>
            </a:extLst>
          </p:cNvPr>
          <p:cNvSpPr>
            <a:spLocks noGrp="1"/>
          </p:cNvSpPr>
          <p:nvPr>
            <p:ph type="dt" sz="half" idx="10"/>
          </p:nvPr>
        </p:nvSpPr>
        <p:spPr/>
        <p:txBody>
          <a:bodyPr/>
          <a:lstStyle>
            <a:lvl1pPr>
              <a:defRPr/>
            </a:lvl1pPr>
          </a:lstStyle>
          <a:p>
            <a:pPr>
              <a:defRPr/>
            </a:pPr>
            <a:fld id="{6DB84E86-3C7E-4D56-A47E-9E339F03FA40}" type="datetimeFigureOut">
              <a:rPr lang="en-GB"/>
              <a:pPr>
                <a:defRPr/>
              </a:pPr>
              <a:t>02/09/2025</a:t>
            </a:fld>
            <a:endParaRPr lang="en-GB"/>
          </a:p>
        </p:txBody>
      </p:sp>
      <p:sp>
        <p:nvSpPr>
          <p:cNvPr id="5" name="Footer Placeholder 4">
            <a:extLst>
              <a:ext uri="{FF2B5EF4-FFF2-40B4-BE49-F238E27FC236}">
                <a16:creationId xmlns:a16="http://schemas.microsoft.com/office/drawing/2014/main" id="{99737455-5F19-25F4-C40F-FA988B140D7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41ADC9D-0D8F-DBF4-09A8-9F7C793CDC81}"/>
              </a:ext>
            </a:extLst>
          </p:cNvPr>
          <p:cNvSpPr>
            <a:spLocks noGrp="1"/>
          </p:cNvSpPr>
          <p:nvPr>
            <p:ph type="sldNum" sz="quarter" idx="12"/>
          </p:nvPr>
        </p:nvSpPr>
        <p:spPr/>
        <p:txBody>
          <a:bodyPr/>
          <a:lstStyle>
            <a:lvl1pPr>
              <a:defRPr/>
            </a:lvl1pPr>
          </a:lstStyle>
          <a:p>
            <a:pPr>
              <a:defRPr/>
            </a:pPr>
            <a:fld id="{A512634E-F288-4803-B8FA-F335454F969A}" type="slidenum">
              <a:rPr lang="en-GB" altLang="en-US"/>
              <a:pPr>
                <a:defRPr/>
              </a:pPr>
              <a:t>‹#›</a:t>
            </a:fld>
            <a:endParaRPr lang="en-GB" altLang="en-US"/>
          </a:p>
        </p:txBody>
      </p:sp>
    </p:spTree>
    <p:extLst>
      <p:ext uri="{BB962C8B-B14F-4D97-AF65-F5344CB8AC3E}">
        <p14:creationId xmlns:p14="http://schemas.microsoft.com/office/powerpoint/2010/main" val="349818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01E9C40-199D-5381-4A5B-A427E3A72A19}"/>
              </a:ext>
            </a:extLst>
          </p:cNvPr>
          <p:cNvSpPr>
            <a:spLocks noGrp="1"/>
          </p:cNvSpPr>
          <p:nvPr>
            <p:ph type="dt" sz="half" idx="10"/>
          </p:nvPr>
        </p:nvSpPr>
        <p:spPr/>
        <p:txBody>
          <a:bodyPr/>
          <a:lstStyle>
            <a:lvl1pPr>
              <a:defRPr/>
            </a:lvl1pPr>
          </a:lstStyle>
          <a:p>
            <a:pPr>
              <a:defRPr/>
            </a:pPr>
            <a:fld id="{2AD14E00-C0E6-4692-B6B2-D901BC21B474}" type="datetimeFigureOut">
              <a:rPr lang="en-GB"/>
              <a:pPr>
                <a:defRPr/>
              </a:pPr>
              <a:t>02/09/2025</a:t>
            </a:fld>
            <a:endParaRPr lang="en-GB"/>
          </a:p>
        </p:txBody>
      </p:sp>
      <p:sp>
        <p:nvSpPr>
          <p:cNvPr id="6" name="Footer Placeholder 4">
            <a:extLst>
              <a:ext uri="{FF2B5EF4-FFF2-40B4-BE49-F238E27FC236}">
                <a16:creationId xmlns:a16="http://schemas.microsoft.com/office/drawing/2014/main" id="{A062CF61-7AD2-C471-EAF7-4B05173ABF0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CC8ECD3-77EA-01C8-5A2B-71153C5CF360}"/>
              </a:ext>
            </a:extLst>
          </p:cNvPr>
          <p:cNvSpPr>
            <a:spLocks noGrp="1"/>
          </p:cNvSpPr>
          <p:nvPr>
            <p:ph type="sldNum" sz="quarter" idx="12"/>
          </p:nvPr>
        </p:nvSpPr>
        <p:spPr/>
        <p:txBody>
          <a:bodyPr/>
          <a:lstStyle>
            <a:lvl1pPr>
              <a:defRPr/>
            </a:lvl1pPr>
          </a:lstStyle>
          <a:p>
            <a:pPr>
              <a:defRPr/>
            </a:pPr>
            <a:fld id="{5817C6AF-D347-4B13-8FCE-D76BE6F9080B}" type="slidenum">
              <a:rPr lang="en-GB" altLang="en-US"/>
              <a:pPr>
                <a:defRPr/>
              </a:pPr>
              <a:t>‹#›</a:t>
            </a:fld>
            <a:endParaRPr lang="en-GB" altLang="en-US"/>
          </a:p>
        </p:txBody>
      </p:sp>
    </p:spTree>
    <p:extLst>
      <p:ext uri="{BB962C8B-B14F-4D97-AF65-F5344CB8AC3E}">
        <p14:creationId xmlns:p14="http://schemas.microsoft.com/office/powerpoint/2010/main" val="2957494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E10E1EB-7AF0-64FC-9E23-C91E7095DC0A}"/>
              </a:ext>
            </a:extLst>
          </p:cNvPr>
          <p:cNvSpPr>
            <a:spLocks noGrp="1"/>
          </p:cNvSpPr>
          <p:nvPr>
            <p:ph type="dt" sz="half" idx="10"/>
          </p:nvPr>
        </p:nvSpPr>
        <p:spPr/>
        <p:txBody>
          <a:bodyPr/>
          <a:lstStyle>
            <a:lvl1pPr>
              <a:defRPr/>
            </a:lvl1pPr>
          </a:lstStyle>
          <a:p>
            <a:pPr>
              <a:defRPr/>
            </a:pPr>
            <a:fld id="{5BBCF1B5-1844-47A8-99B7-A25CA7FC7B56}" type="datetimeFigureOut">
              <a:rPr lang="en-GB"/>
              <a:pPr>
                <a:defRPr/>
              </a:pPr>
              <a:t>02/09/2025</a:t>
            </a:fld>
            <a:endParaRPr lang="en-GB"/>
          </a:p>
        </p:txBody>
      </p:sp>
      <p:sp>
        <p:nvSpPr>
          <p:cNvPr id="8" name="Footer Placeholder 4">
            <a:extLst>
              <a:ext uri="{FF2B5EF4-FFF2-40B4-BE49-F238E27FC236}">
                <a16:creationId xmlns:a16="http://schemas.microsoft.com/office/drawing/2014/main" id="{46775E7C-1883-2BF0-126B-8C467632533F}"/>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BC3F7021-BF58-4A8C-DF24-8C38C817D399}"/>
              </a:ext>
            </a:extLst>
          </p:cNvPr>
          <p:cNvSpPr>
            <a:spLocks noGrp="1"/>
          </p:cNvSpPr>
          <p:nvPr>
            <p:ph type="sldNum" sz="quarter" idx="12"/>
          </p:nvPr>
        </p:nvSpPr>
        <p:spPr/>
        <p:txBody>
          <a:bodyPr/>
          <a:lstStyle>
            <a:lvl1pPr>
              <a:defRPr/>
            </a:lvl1pPr>
          </a:lstStyle>
          <a:p>
            <a:pPr>
              <a:defRPr/>
            </a:pPr>
            <a:fld id="{F9B196EB-6542-4B3C-9127-B695BCD07F02}" type="slidenum">
              <a:rPr lang="en-GB" altLang="en-US"/>
              <a:pPr>
                <a:defRPr/>
              </a:pPr>
              <a:t>‹#›</a:t>
            </a:fld>
            <a:endParaRPr lang="en-GB" altLang="en-US"/>
          </a:p>
        </p:txBody>
      </p:sp>
    </p:spTree>
    <p:extLst>
      <p:ext uri="{BB962C8B-B14F-4D97-AF65-F5344CB8AC3E}">
        <p14:creationId xmlns:p14="http://schemas.microsoft.com/office/powerpoint/2010/main" val="1552321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CC4CF8A-88A9-8105-EA77-21A4C99E50F3}"/>
              </a:ext>
            </a:extLst>
          </p:cNvPr>
          <p:cNvSpPr>
            <a:spLocks noGrp="1"/>
          </p:cNvSpPr>
          <p:nvPr>
            <p:ph type="dt" sz="half" idx="10"/>
          </p:nvPr>
        </p:nvSpPr>
        <p:spPr/>
        <p:txBody>
          <a:bodyPr/>
          <a:lstStyle>
            <a:lvl1pPr>
              <a:defRPr/>
            </a:lvl1pPr>
          </a:lstStyle>
          <a:p>
            <a:pPr>
              <a:defRPr/>
            </a:pPr>
            <a:fld id="{ECE6263B-46F0-47E2-BF0B-F93CA3DFB463}" type="datetimeFigureOut">
              <a:rPr lang="en-GB"/>
              <a:pPr>
                <a:defRPr/>
              </a:pPr>
              <a:t>02/09/2025</a:t>
            </a:fld>
            <a:endParaRPr lang="en-GB"/>
          </a:p>
        </p:txBody>
      </p:sp>
      <p:sp>
        <p:nvSpPr>
          <p:cNvPr id="4" name="Footer Placeholder 4">
            <a:extLst>
              <a:ext uri="{FF2B5EF4-FFF2-40B4-BE49-F238E27FC236}">
                <a16:creationId xmlns:a16="http://schemas.microsoft.com/office/drawing/2014/main" id="{F0E4E471-CD5E-371D-566B-E041377C29D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B0C39989-2740-E211-F836-907D3638121E}"/>
              </a:ext>
            </a:extLst>
          </p:cNvPr>
          <p:cNvSpPr>
            <a:spLocks noGrp="1"/>
          </p:cNvSpPr>
          <p:nvPr>
            <p:ph type="sldNum" sz="quarter" idx="12"/>
          </p:nvPr>
        </p:nvSpPr>
        <p:spPr/>
        <p:txBody>
          <a:bodyPr/>
          <a:lstStyle>
            <a:lvl1pPr>
              <a:defRPr/>
            </a:lvl1pPr>
          </a:lstStyle>
          <a:p>
            <a:pPr>
              <a:defRPr/>
            </a:pPr>
            <a:fld id="{04B42EE1-6EE1-4069-B480-D2571946E47E}" type="slidenum">
              <a:rPr lang="en-GB" altLang="en-US"/>
              <a:pPr>
                <a:defRPr/>
              </a:pPr>
              <a:t>‹#›</a:t>
            </a:fld>
            <a:endParaRPr lang="en-GB" altLang="en-US"/>
          </a:p>
        </p:txBody>
      </p:sp>
    </p:spTree>
    <p:extLst>
      <p:ext uri="{BB962C8B-B14F-4D97-AF65-F5344CB8AC3E}">
        <p14:creationId xmlns:p14="http://schemas.microsoft.com/office/powerpoint/2010/main" val="20866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p:cNvSpPr>
            <a:spLocks noGrp="1"/>
          </p:cNvSpPr>
          <p:nvPr>
            <p:ph idx="1"/>
          </p:nvPr>
        </p:nvSpPr>
        <p:spPr>
          <a:xfrm>
            <a:off x="609605" y="1680295"/>
            <a:ext cx="10455609" cy="39507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2">
            <a:extLst>
              <a:ext uri="{FF2B5EF4-FFF2-40B4-BE49-F238E27FC236}">
                <a16:creationId xmlns:a16="http://schemas.microsoft.com/office/drawing/2014/main" id="{64DACE4F-1960-A255-A1EC-613B69849026}"/>
              </a:ext>
            </a:extLst>
          </p:cNvPr>
          <p:cNvSpPr>
            <a:spLocks noGrp="1"/>
          </p:cNvSpPr>
          <p:nvPr>
            <p:ph type="sldNum" sz="quarter" idx="10"/>
          </p:nvPr>
        </p:nvSpPr>
        <p:spPr/>
        <p:txBody>
          <a:bodyPr/>
          <a:lstStyle>
            <a:lvl1pPr>
              <a:defRPr/>
            </a:lvl1pPr>
          </a:lstStyle>
          <a:p>
            <a:pPr>
              <a:defRPr/>
            </a:pPr>
            <a:fld id="{A6790E0F-0FD2-4F3A-982D-7252AA45FF00}" type="slidenum">
              <a:rPr lang="en-US" altLang="en-US"/>
              <a:pPr>
                <a:defRPr/>
              </a:pPr>
              <a:t>‹#›</a:t>
            </a:fld>
            <a:endParaRPr lang="en-US" altLang="en-US"/>
          </a:p>
        </p:txBody>
      </p:sp>
    </p:spTree>
    <p:extLst>
      <p:ext uri="{BB962C8B-B14F-4D97-AF65-F5344CB8AC3E}">
        <p14:creationId xmlns:p14="http://schemas.microsoft.com/office/powerpoint/2010/main" val="390329085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2F528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EBF625-7A74-DE13-BAD5-8E4254F9F7B7}"/>
              </a:ext>
            </a:extLst>
          </p:cNvPr>
          <p:cNvSpPr>
            <a:spLocks noGrp="1"/>
          </p:cNvSpPr>
          <p:nvPr>
            <p:ph type="dt" sz="half" idx="10"/>
          </p:nvPr>
        </p:nvSpPr>
        <p:spPr/>
        <p:txBody>
          <a:bodyPr/>
          <a:lstStyle>
            <a:lvl1pPr>
              <a:defRPr/>
            </a:lvl1pPr>
          </a:lstStyle>
          <a:p>
            <a:pPr>
              <a:defRPr/>
            </a:pPr>
            <a:fld id="{25042EBE-4E85-40A6-918E-7DB92FE44487}" type="datetimeFigureOut">
              <a:rPr lang="en-GB"/>
              <a:pPr>
                <a:defRPr/>
              </a:pPr>
              <a:t>02/09/2025</a:t>
            </a:fld>
            <a:endParaRPr lang="en-GB"/>
          </a:p>
        </p:txBody>
      </p:sp>
      <p:sp>
        <p:nvSpPr>
          <p:cNvPr id="3" name="Footer Placeholder 2">
            <a:extLst>
              <a:ext uri="{FF2B5EF4-FFF2-40B4-BE49-F238E27FC236}">
                <a16:creationId xmlns:a16="http://schemas.microsoft.com/office/drawing/2014/main" id="{8496BFB6-CE2B-CCEE-918E-302FFC6ECF94}"/>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404DF9CC-1372-FB78-2419-660F14193F17}"/>
              </a:ext>
            </a:extLst>
          </p:cNvPr>
          <p:cNvSpPr>
            <a:spLocks noGrp="1"/>
          </p:cNvSpPr>
          <p:nvPr>
            <p:ph type="sldNum" sz="quarter" idx="12"/>
          </p:nvPr>
        </p:nvSpPr>
        <p:spPr/>
        <p:txBody>
          <a:bodyPr/>
          <a:lstStyle>
            <a:lvl1pPr>
              <a:defRPr>
                <a:solidFill>
                  <a:srgbClr val="FFFFFF"/>
                </a:solidFill>
              </a:defRPr>
            </a:lvl1pPr>
          </a:lstStyle>
          <a:p>
            <a:pPr>
              <a:defRPr/>
            </a:pPr>
            <a:fld id="{312F942B-7C34-4641-804A-50927C4C25B5}" type="slidenum">
              <a:rPr lang="en-GB" altLang="en-US"/>
              <a:pPr>
                <a:defRPr/>
              </a:pPr>
              <a:t>‹#›</a:t>
            </a:fld>
            <a:endParaRPr lang="en-GB" altLang="en-US"/>
          </a:p>
        </p:txBody>
      </p:sp>
    </p:spTree>
    <p:extLst>
      <p:ext uri="{BB962C8B-B14F-4D97-AF65-F5344CB8AC3E}">
        <p14:creationId xmlns:p14="http://schemas.microsoft.com/office/powerpoint/2010/main" val="3320239051"/>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A42ED50-57F4-33C2-2EE0-27A5A39AE068}"/>
              </a:ext>
            </a:extLst>
          </p:cNvPr>
          <p:cNvSpPr>
            <a:spLocks noGrp="1"/>
          </p:cNvSpPr>
          <p:nvPr>
            <p:ph type="dt" sz="half" idx="10"/>
          </p:nvPr>
        </p:nvSpPr>
        <p:spPr/>
        <p:txBody>
          <a:bodyPr/>
          <a:lstStyle>
            <a:lvl1pPr>
              <a:defRPr/>
            </a:lvl1pPr>
          </a:lstStyle>
          <a:p>
            <a:pPr>
              <a:defRPr/>
            </a:pPr>
            <a:fld id="{12C623E9-17F6-4802-8FA8-6E88FA6110A3}" type="datetimeFigureOut">
              <a:rPr lang="en-GB"/>
              <a:pPr>
                <a:defRPr/>
              </a:pPr>
              <a:t>02/09/2025</a:t>
            </a:fld>
            <a:endParaRPr lang="en-GB"/>
          </a:p>
        </p:txBody>
      </p:sp>
      <p:sp>
        <p:nvSpPr>
          <p:cNvPr id="6" name="Footer Placeholder 4">
            <a:extLst>
              <a:ext uri="{FF2B5EF4-FFF2-40B4-BE49-F238E27FC236}">
                <a16:creationId xmlns:a16="http://schemas.microsoft.com/office/drawing/2014/main" id="{2EF1D9CE-D939-9514-6F47-D6FDA8BD020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D15CC86-68AD-DAB4-51A8-D83A37DE2A27}"/>
              </a:ext>
            </a:extLst>
          </p:cNvPr>
          <p:cNvSpPr>
            <a:spLocks noGrp="1"/>
          </p:cNvSpPr>
          <p:nvPr>
            <p:ph type="sldNum" sz="quarter" idx="12"/>
          </p:nvPr>
        </p:nvSpPr>
        <p:spPr/>
        <p:txBody>
          <a:bodyPr/>
          <a:lstStyle>
            <a:lvl1pPr>
              <a:defRPr/>
            </a:lvl1pPr>
          </a:lstStyle>
          <a:p>
            <a:pPr>
              <a:defRPr/>
            </a:pPr>
            <a:fld id="{50EF2BB9-B55C-40CD-AD23-C77CF97B912D}" type="slidenum">
              <a:rPr lang="en-GB" altLang="en-US"/>
              <a:pPr>
                <a:defRPr/>
              </a:pPr>
              <a:t>‹#›</a:t>
            </a:fld>
            <a:endParaRPr lang="en-GB" altLang="en-US"/>
          </a:p>
        </p:txBody>
      </p:sp>
    </p:spTree>
    <p:extLst>
      <p:ext uri="{BB962C8B-B14F-4D97-AF65-F5344CB8AC3E}">
        <p14:creationId xmlns:p14="http://schemas.microsoft.com/office/powerpoint/2010/main" val="1671996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09E5E63-AB02-47CE-897D-0EC5010001DB}"/>
              </a:ext>
            </a:extLst>
          </p:cNvPr>
          <p:cNvSpPr>
            <a:spLocks noGrp="1"/>
          </p:cNvSpPr>
          <p:nvPr>
            <p:ph type="dt" sz="half" idx="10"/>
          </p:nvPr>
        </p:nvSpPr>
        <p:spPr/>
        <p:txBody>
          <a:bodyPr/>
          <a:lstStyle>
            <a:lvl1pPr>
              <a:defRPr/>
            </a:lvl1pPr>
          </a:lstStyle>
          <a:p>
            <a:pPr>
              <a:defRPr/>
            </a:pPr>
            <a:fld id="{5E7E1B1F-975A-4B07-8870-FD487EEDC4E4}" type="datetimeFigureOut">
              <a:rPr lang="en-GB"/>
              <a:pPr>
                <a:defRPr/>
              </a:pPr>
              <a:t>02/09/2025</a:t>
            </a:fld>
            <a:endParaRPr lang="en-GB"/>
          </a:p>
        </p:txBody>
      </p:sp>
      <p:sp>
        <p:nvSpPr>
          <p:cNvPr id="6" name="Footer Placeholder 4">
            <a:extLst>
              <a:ext uri="{FF2B5EF4-FFF2-40B4-BE49-F238E27FC236}">
                <a16:creationId xmlns:a16="http://schemas.microsoft.com/office/drawing/2014/main" id="{03386191-1228-6A3D-3FBB-EF8EC954586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B93B2D5-1931-B745-83A6-823464E74EAB}"/>
              </a:ext>
            </a:extLst>
          </p:cNvPr>
          <p:cNvSpPr>
            <a:spLocks noGrp="1"/>
          </p:cNvSpPr>
          <p:nvPr>
            <p:ph type="sldNum" sz="quarter" idx="12"/>
          </p:nvPr>
        </p:nvSpPr>
        <p:spPr/>
        <p:txBody>
          <a:bodyPr/>
          <a:lstStyle>
            <a:lvl1pPr>
              <a:defRPr/>
            </a:lvl1pPr>
          </a:lstStyle>
          <a:p>
            <a:pPr>
              <a:defRPr/>
            </a:pPr>
            <a:fld id="{0237D360-F19C-46BC-B77D-C826293910A9}" type="slidenum">
              <a:rPr lang="en-GB" altLang="en-US"/>
              <a:pPr>
                <a:defRPr/>
              </a:pPr>
              <a:t>‹#›</a:t>
            </a:fld>
            <a:endParaRPr lang="en-GB" altLang="en-US"/>
          </a:p>
        </p:txBody>
      </p:sp>
    </p:spTree>
    <p:extLst>
      <p:ext uri="{BB962C8B-B14F-4D97-AF65-F5344CB8AC3E}">
        <p14:creationId xmlns:p14="http://schemas.microsoft.com/office/powerpoint/2010/main" val="2905047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DEE110-0D05-1F7B-3E98-A3B61EFFD6C9}"/>
              </a:ext>
            </a:extLst>
          </p:cNvPr>
          <p:cNvSpPr>
            <a:spLocks noGrp="1"/>
          </p:cNvSpPr>
          <p:nvPr>
            <p:ph type="dt" sz="half" idx="10"/>
          </p:nvPr>
        </p:nvSpPr>
        <p:spPr/>
        <p:txBody>
          <a:bodyPr/>
          <a:lstStyle>
            <a:lvl1pPr>
              <a:defRPr/>
            </a:lvl1pPr>
          </a:lstStyle>
          <a:p>
            <a:pPr>
              <a:defRPr/>
            </a:pPr>
            <a:fld id="{9F018D11-ED99-43D5-802D-ED078D152C32}" type="datetimeFigureOut">
              <a:rPr lang="en-GB"/>
              <a:pPr>
                <a:defRPr/>
              </a:pPr>
              <a:t>02/09/2025</a:t>
            </a:fld>
            <a:endParaRPr lang="en-GB"/>
          </a:p>
        </p:txBody>
      </p:sp>
      <p:sp>
        <p:nvSpPr>
          <p:cNvPr id="5" name="Footer Placeholder 4">
            <a:extLst>
              <a:ext uri="{FF2B5EF4-FFF2-40B4-BE49-F238E27FC236}">
                <a16:creationId xmlns:a16="http://schemas.microsoft.com/office/drawing/2014/main" id="{AD05A224-DB7D-B613-111A-EA95BBAA683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9EDC7D-C474-6333-CB18-3FD50D063C47}"/>
              </a:ext>
            </a:extLst>
          </p:cNvPr>
          <p:cNvSpPr>
            <a:spLocks noGrp="1"/>
          </p:cNvSpPr>
          <p:nvPr>
            <p:ph type="sldNum" sz="quarter" idx="12"/>
          </p:nvPr>
        </p:nvSpPr>
        <p:spPr/>
        <p:txBody>
          <a:bodyPr/>
          <a:lstStyle>
            <a:lvl1pPr>
              <a:defRPr/>
            </a:lvl1pPr>
          </a:lstStyle>
          <a:p>
            <a:pPr>
              <a:defRPr/>
            </a:pPr>
            <a:fld id="{572B8ED5-41B2-4EBE-93EA-622232DF4CDC}" type="slidenum">
              <a:rPr lang="en-GB" altLang="en-US"/>
              <a:pPr>
                <a:defRPr/>
              </a:pPr>
              <a:t>‹#›</a:t>
            </a:fld>
            <a:endParaRPr lang="en-GB" altLang="en-US"/>
          </a:p>
        </p:txBody>
      </p:sp>
    </p:spTree>
    <p:extLst>
      <p:ext uri="{BB962C8B-B14F-4D97-AF65-F5344CB8AC3E}">
        <p14:creationId xmlns:p14="http://schemas.microsoft.com/office/powerpoint/2010/main" val="948839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C08F8F-B7D5-0920-39BB-374B9D721BBD}"/>
              </a:ext>
            </a:extLst>
          </p:cNvPr>
          <p:cNvSpPr>
            <a:spLocks noGrp="1"/>
          </p:cNvSpPr>
          <p:nvPr>
            <p:ph type="dt" sz="half" idx="10"/>
          </p:nvPr>
        </p:nvSpPr>
        <p:spPr/>
        <p:txBody>
          <a:bodyPr/>
          <a:lstStyle>
            <a:lvl1pPr>
              <a:defRPr/>
            </a:lvl1pPr>
          </a:lstStyle>
          <a:p>
            <a:pPr>
              <a:defRPr/>
            </a:pPr>
            <a:fld id="{7952E247-AD1A-4B01-84CE-DF92A2E87DFB}" type="datetimeFigureOut">
              <a:rPr lang="en-GB"/>
              <a:pPr>
                <a:defRPr/>
              </a:pPr>
              <a:t>02/09/2025</a:t>
            </a:fld>
            <a:endParaRPr lang="en-GB"/>
          </a:p>
        </p:txBody>
      </p:sp>
      <p:sp>
        <p:nvSpPr>
          <p:cNvPr id="5" name="Footer Placeholder 4">
            <a:extLst>
              <a:ext uri="{FF2B5EF4-FFF2-40B4-BE49-F238E27FC236}">
                <a16:creationId xmlns:a16="http://schemas.microsoft.com/office/drawing/2014/main" id="{6B9219BC-5CB8-3278-9C22-32CE7AB947E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61CC65A-FEF6-0955-0C3C-D4593616BB89}"/>
              </a:ext>
            </a:extLst>
          </p:cNvPr>
          <p:cNvSpPr>
            <a:spLocks noGrp="1"/>
          </p:cNvSpPr>
          <p:nvPr>
            <p:ph type="sldNum" sz="quarter" idx="12"/>
          </p:nvPr>
        </p:nvSpPr>
        <p:spPr/>
        <p:txBody>
          <a:bodyPr/>
          <a:lstStyle>
            <a:lvl1pPr>
              <a:defRPr/>
            </a:lvl1pPr>
          </a:lstStyle>
          <a:p>
            <a:pPr>
              <a:defRPr/>
            </a:pPr>
            <a:fld id="{963425CF-CFA9-442F-A3B5-CDC5B757D9FD}" type="slidenum">
              <a:rPr lang="en-GB" altLang="en-US"/>
              <a:pPr>
                <a:defRPr/>
              </a:pPr>
              <a:t>‹#›</a:t>
            </a:fld>
            <a:endParaRPr lang="en-GB" altLang="en-US"/>
          </a:p>
        </p:txBody>
      </p:sp>
    </p:spTree>
    <p:extLst>
      <p:ext uri="{BB962C8B-B14F-4D97-AF65-F5344CB8AC3E}">
        <p14:creationId xmlns:p14="http://schemas.microsoft.com/office/powerpoint/2010/main" val="1561612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9866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D5E99-C4E4-69CC-EF96-399D6BECD2CF}"/>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A10C750C-D8CE-E05B-0D04-3A590956F7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B39BB92F-666F-C5AA-4D6B-8975D4335C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D9CC4218-BC90-1A83-55C9-C05FC2E3001C}"/>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200864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556640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058012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64939-8474-136B-B2DF-CB5F0BA8CB58}"/>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19094C88-D0B5-2439-A600-D3D6A3035F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490E1B19-3E37-D4CF-8300-B6DC0F355E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83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4A234B-FF63-04D9-E7AC-6DA6A09794D8}"/>
              </a:ext>
            </a:extLst>
          </p:cNvPr>
          <p:cNvSpPr>
            <a:spLocks noGrp="1"/>
          </p:cNvSpPr>
          <p:nvPr>
            <p:ph type="dt" sz="half" idx="10"/>
          </p:nvPr>
        </p:nvSpPr>
        <p:spPr>
          <a:xfrm>
            <a:off x="0" y="0"/>
            <a:ext cx="0" cy="0"/>
          </a:xfrm>
        </p:spPr>
        <p:txBody>
          <a:bodyPr/>
          <a:lstStyle>
            <a:lvl1pPr>
              <a:defRPr/>
            </a:lvl1pPr>
          </a:lstStyle>
          <a:p>
            <a:pPr>
              <a:defRPr/>
            </a:pPr>
            <a:fld id="{53CD698B-58F1-4E12-A800-A89F4DD8CEE3}" type="datetimeFigureOut">
              <a:rPr lang="en-US"/>
              <a:pPr>
                <a:defRPr/>
              </a:pPr>
              <a:t>9/2/2025</a:t>
            </a:fld>
            <a:endParaRPr lang="en-US"/>
          </a:p>
        </p:txBody>
      </p:sp>
      <p:sp>
        <p:nvSpPr>
          <p:cNvPr id="5" name="Footer Placeholder 4">
            <a:extLst>
              <a:ext uri="{FF2B5EF4-FFF2-40B4-BE49-F238E27FC236}">
                <a16:creationId xmlns:a16="http://schemas.microsoft.com/office/drawing/2014/main" id="{68E20B91-EDCF-5D03-4D52-ADCC443FD2D1}"/>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263578-D3E0-D5E2-7A8D-58F61521AECE}"/>
              </a:ext>
            </a:extLst>
          </p:cNvPr>
          <p:cNvSpPr>
            <a:spLocks noGrp="1"/>
          </p:cNvSpPr>
          <p:nvPr>
            <p:ph type="sldNum" sz="quarter" idx="12"/>
          </p:nvPr>
        </p:nvSpPr>
        <p:spPr/>
        <p:txBody>
          <a:bodyPr/>
          <a:lstStyle>
            <a:lvl1pPr>
              <a:defRPr/>
            </a:lvl1pPr>
          </a:lstStyle>
          <a:p>
            <a:pPr>
              <a:defRPr/>
            </a:pPr>
            <a:fld id="{845D3F2E-E3BC-4100-A677-F15DD2DD76A0}" type="slidenum">
              <a:rPr lang="en-US" altLang="en-US"/>
              <a:pPr>
                <a:defRPr/>
              </a:pPr>
              <a:t>‹#›</a:t>
            </a:fld>
            <a:endParaRPr lang="en-US" altLang="en-US"/>
          </a:p>
        </p:txBody>
      </p:sp>
    </p:spTree>
    <p:extLst>
      <p:ext uri="{BB962C8B-B14F-4D97-AF65-F5344CB8AC3E}">
        <p14:creationId xmlns:p14="http://schemas.microsoft.com/office/powerpoint/2010/main" val="210701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083180-D3B9-3442-7BA5-637E994413E8}"/>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FF7FA830-A395-DF73-486F-1692E3D1F7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7FF7308E-8E8E-38BC-5473-6826E4F623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A6461A7B-3C16-6B6B-646D-A2186E307D7A}"/>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1984539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529589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978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535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503B81A-D10E-FAA1-55E0-BB7B67D40B4E}"/>
              </a:ext>
            </a:extLst>
          </p:cNvPr>
          <p:cNvSpPr>
            <a:spLocks noGrp="1"/>
          </p:cNvSpPr>
          <p:nvPr>
            <p:ph type="dt" sz="half" idx="10"/>
          </p:nvPr>
        </p:nvSpPr>
        <p:spPr>
          <a:xfrm>
            <a:off x="0" y="0"/>
            <a:ext cx="0" cy="0"/>
          </a:xfrm>
        </p:spPr>
        <p:txBody>
          <a:bodyPr/>
          <a:lstStyle>
            <a:lvl1pPr>
              <a:defRPr/>
            </a:lvl1pPr>
          </a:lstStyle>
          <a:p>
            <a:pPr>
              <a:defRPr/>
            </a:pPr>
            <a:fld id="{152104E2-6107-43FE-ABC4-F11F99A13063}" type="datetimeFigureOut">
              <a:rPr lang="en-GB"/>
              <a:pPr>
                <a:defRPr/>
              </a:pPr>
              <a:t>02/09/2025</a:t>
            </a:fld>
            <a:endParaRPr lang="en-GB"/>
          </a:p>
        </p:txBody>
      </p:sp>
      <p:sp>
        <p:nvSpPr>
          <p:cNvPr id="5" name="Footer Placeholder 4">
            <a:extLst>
              <a:ext uri="{FF2B5EF4-FFF2-40B4-BE49-F238E27FC236}">
                <a16:creationId xmlns:a16="http://schemas.microsoft.com/office/drawing/2014/main" id="{4388F1A7-A1D0-2E67-56E9-9942121F0547}"/>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A0F74FC-6561-24F8-055A-6C596DBE38D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1571EF28-5BC0-4911-B9F8-FA02E324C38D}" type="slidenum">
              <a:rPr lang="en-GB" altLang="en-US"/>
              <a:pPr>
                <a:defRPr/>
              </a:pPr>
              <a:t>‹#›</a:t>
            </a:fld>
            <a:endParaRPr lang="en-GB" altLang="en-US"/>
          </a:p>
        </p:txBody>
      </p:sp>
    </p:spTree>
    <p:extLst>
      <p:ext uri="{BB962C8B-B14F-4D97-AF65-F5344CB8AC3E}">
        <p14:creationId xmlns:p14="http://schemas.microsoft.com/office/powerpoint/2010/main" val="3207070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47A6F3-DB07-8B11-9E36-D4D6D4E11326}"/>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F4517E38-4850-4FC0-B4AD-DEF161FF1A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514122C7-89CF-DDA2-3421-30A1212C85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F93B1D7B-B8DB-0CC4-9F84-FF850AE4A6B9}"/>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636906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534648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22431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81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Line 325">
            <a:extLst>
              <a:ext uri="{FF2B5EF4-FFF2-40B4-BE49-F238E27FC236}">
                <a16:creationId xmlns:a16="http://schemas.microsoft.com/office/drawing/2014/main" id="{65C9666A-FCBC-ED87-F4CB-39BDD278B18B}"/>
              </a:ext>
            </a:extLst>
          </p:cNvPr>
          <p:cNvSpPr>
            <a:spLocks noChangeShapeType="1"/>
          </p:cNvSpPr>
          <p:nvPr userDrawn="1"/>
        </p:nvSpPr>
        <p:spPr bwMode="auto">
          <a:xfrm>
            <a:off x="0" y="914400"/>
            <a:ext cx="12192000"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aphicFrame>
        <p:nvGraphicFramePr>
          <p:cNvPr id="3" name="Object 328">
            <a:extLst>
              <a:ext uri="{FF2B5EF4-FFF2-40B4-BE49-F238E27FC236}">
                <a16:creationId xmlns:a16="http://schemas.microsoft.com/office/drawing/2014/main" id="{1A073C07-592F-0FAF-2FFB-E067288974ED}"/>
              </a:ext>
            </a:extLst>
          </p:cNvPr>
          <p:cNvGraphicFramePr>
            <a:graphicFrameLocks noChangeAspect="1"/>
          </p:cNvGraphicFramePr>
          <p:nvPr/>
        </p:nvGraphicFramePr>
        <p:xfrm>
          <a:off x="10663238" y="6372225"/>
          <a:ext cx="1279525" cy="311150"/>
        </p:xfrm>
        <a:graphic>
          <a:graphicData uri="http://schemas.openxmlformats.org/presentationml/2006/ole">
            <mc:AlternateContent xmlns:mc="http://schemas.openxmlformats.org/markup-compatibility/2006">
              <mc:Choice xmlns:v="urn:schemas-microsoft-com:vml" Requires="v">
                <p:oleObj name="Photo Editor Photo" r:id="rId2" imgW="1352381" imgH="438095" progId="">
                  <p:embed/>
                </p:oleObj>
              </mc:Choice>
              <mc:Fallback>
                <p:oleObj name="Photo Editor Photo" r:id="rId2" imgW="1352381" imgH="438095" progId="">
                  <p:embed/>
                  <p:pic>
                    <p:nvPicPr>
                      <p:cNvPr id="3" name="Object 328">
                        <a:extLst>
                          <a:ext uri="{FF2B5EF4-FFF2-40B4-BE49-F238E27FC236}">
                            <a16:creationId xmlns:a16="http://schemas.microsoft.com/office/drawing/2014/main" id="{1A073C07-592F-0FAF-2FFB-E06728897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238" y="6372225"/>
                        <a:ext cx="12795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407">
            <a:extLst>
              <a:ext uri="{FF2B5EF4-FFF2-40B4-BE49-F238E27FC236}">
                <a16:creationId xmlns:a16="http://schemas.microsoft.com/office/drawing/2014/main" id="{4145D196-E234-208E-EE8C-2D8C065A5CB8}"/>
              </a:ext>
            </a:extLst>
          </p:cNvPr>
          <p:cNvGraphicFramePr>
            <a:graphicFrameLocks noChangeAspect="1"/>
          </p:cNvGraphicFramePr>
          <p:nvPr userDrawn="1"/>
        </p:nvGraphicFramePr>
        <p:xfrm>
          <a:off x="0" y="1716088"/>
          <a:ext cx="3065463" cy="2540000"/>
        </p:xfrm>
        <a:graphic>
          <a:graphicData uri="http://schemas.openxmlformats.org/presentationml/2006/ole">
            <mc:AlternateContent xmlns:mc="http://schemas.openxmlformats.org/markup-compatibility/2006">
              <mc:Choice xmlns:v="urn:schemas-microsoft-com:vml" Requires="v">
                <p:oleObj name="Image" r:id="rId4" imgW="2298413" imgH="2539683" progId="">
                  <p:embed/>
                </p:oleObj>
              </mc:Choice>
              <mc:Fallback>
                <p:oleObj name="Image" r:id="rId4" imgW="2298413" imgH="2539683" progId="">
                  <p:embed/>
                  <p:pic>
                    <p:nvPicPr>
                      <p:cNvPr id="4" name="Object 407">
                        <a:extLst>
                          <a:ext uri="{FF2B5EF4-FFF2-40B4-BE49-F238E27FC236}">
                            <a16:creationId xmlns:a16="http://schemas.microsoft.com/office/drawing/2014/main" id="{4145D196-E234-208E-EE8C-2D8C065A5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6088"/>
                        <a:ext cx="3065463"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402">
            <a:extLst>
              <a:ext uri="{FF2B5EF4-FFF2-40B4-BE49-F238E27FC236}">
                <a16:creationId xmlns:a16="http://schemas.microsoft.com/office/drawing/2014/main" id="{1CE570BE-CDB9-BACB-7244-CBCF50B301FD}"/>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190500" y="238125"/>
            <a:ext cx="2654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08">
            <a:extLst>
              <a:ext uri="{FF2B5EF4-FFF2-40B4-BE49-F238E27FC236}">
                <a16:creationId xmlns:a16="http://schemas.microsoft.com/office/drawing/2014/main" id="{CA3A6481-3252-9BBE-78DD-6C19101CAF02}"/>
              </a:ext>
            </a:extLst>
          </p:cNvPr>
          <p:cNvSpPr>
            <a:spLocks noChangeShapeType="1"/>
          </p:cNvSpPr>
          <p:nvPr userDrawn="1"/>
        </p:nvSpPr>
        <p:spPr bwMode="auto">
          <a:xfrm>
            <a:off x="3048000" y="0"/>
            <a:ext cx="0" cy="685800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7" name="Line 409">
            <a:extLst>
              <a:ext uri="{FF2B5EF4-FFF2-40B4-BE49-F238E27FC236}">
                <a16:creationId xmlns:a16="http://schemas.microsoft.com/office/drawing/2014/main" id="{B7EA9005-B27B-B2C3-7D53-40D455B19302}"/>
              </a:ext>
            </a:extLst>
          </p:cNvPr>
          <p:cNvSpPr>
            <a:spLocks noChangeShapeType="1"/>
          </p:cNvSpPr>
          <p:nvPr userDrawn="1"/>
        </p:nvSpPr>
        <p:spPr bwMode="auto">
          <a:xfrm>
            <a:off x="0" y="4241800"/>
            <a:ext cx="3030538"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Line 410">
            <a:extLst>
              <a:ext uri="{FF2B5EF4-FFF2-40B4-BE49-F238E27FC236}">
                <a16:creationId xmlns:a16="http://schemas.microsoft.com/office/drawing/2014/main" id="{CCCECE56-94F5-D7E3-A791-4B28E290AA32}"/>
              </a:ext>
            </a:extLst>
          </p:cNvPr>
          <p:cNvSpPr>
            <a:spLocks noChangeShapeType="1"/>
          </p:cNvSpPr>
          <p:nvPr userDrawn="1"/>
        </p:nvSpPr>
        <p:spPr bwMode="auto">
          <a:xfrm>
            <a:off x="0" y="1701800"/>
            <a:ext cx="3014663"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9" name="Line 411">
            <a:extLst>
              <a:ext uri="{FF2B5EF4-FFF2-40B4-BE49-F238E27FC236}">
                <a16:creationId xmlns:a16="http://schemas.microsoft.com/office/drawing/2014/main" id="{2467A6ED-0AC4-7357-BE9E-5F0F5A018C7C}"/>
              </a:ext>
            </a:extLst>
          </p:cNvPr>
          <p:cNvSpPr>
            <a:spLocks noChangeShapeType="1"/>
          </p:cNvSpPr>
          <p:nvPr userDrawn="1"/>
        </p:nvSpPr>
        <p:spPr bwMode="auto">
          <a:xfrm>
            <a:off x="0" y="914400"/>
            <a:ext cx="12192000"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aphicFrame>
        <p:nvGraphicFramePr>
          <p:cNvPr id="10" name="Object 415">
            <a:extLst>
              <a:ext uri="{FF2B5EF4-FFF2-40B4-BE49-F238E27FC236}">
                <a16:creationId xmlns:a16="http://schemas.microsoft.com/office/drawing/2014/main" id="{F9790066-39B5-AB0E-C56D-24F76CEA89F7}"/>
              </a:ext>
            </a:extLst>
          </p:cNvPr>
          <p:cNvGraphicFramePr>
            <a:graphicFrameLocks noChangeAspect="1"/>
          </p:cNvGraphicFramePr>
          <p:nvPr/>
        </p:nvGraphicFramePr>
        <p:xfrm>
          <a:off x="10663238" y="6372225"/>
          <a:ext cx="1279525" cy="311150"/>
        </p:xfrm>
        <a:graphic>
          <a:graphicData uri="http://schemas.openxmlformats.org/presentationml/2006/ole">
            <mc:AlternateContent xmlns:mc="http://schemas.openxmlformats.org/markup-compatibility/2006">
              <mc:Choice xmlns:v="urn:schemas-microsoft-com:vml" Requires="v">
                <p:oleObj name="Photo Editor Photo" r:id="rId2" imgW="1352381" imgH="438095" progId="">
                  <p:embed/>
                </p:oleObj>
              </mc:Choice>
              <mc:Fallback>
                <p:oleObj name="Photo Editor Photo" r:id="rId2" imgW="1352381" imgH="438095" progId="">
                  <p:embed/>
                  <p:pic>
                    <p:nvPicPr>
                      <p:cNvPr id="10" name="Object 415">
                        <a:extLst>
                          <a:ext uri="{FF2B5EF4-FFF2-40B4-BE49-F238E27FC236}">
                            <a16:creationId xmlns:a16="http://schemas.microsoft.com/office/drawing/2014/main" id="{F9790066-39B5-AB0E-C56D-24F76CEA8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238" y="6372225"/>
                        <a:ext cx="12795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8" name="Rectangle 30"/>
          <p:cNvSpPr>
            <a:spLocks noGrp="1" noChangeArrowheads="1"/>
          </p:cNvSpPr>
          <p:nvPr>
            <p:ph type="ctrTitle" sz="quarter"/>
          </p:nvPr>
        </p:nvSpPr>
        <p:spPr>
          <a:xfrm>
            <a:off x="3649134" y="1498600"/>
            <a:ext cx="7541684" cy="642938"/>
          </a:xfrm>
        </p:spPr>
        <p:txBody>
          <a:bodyPr/>
          <a:lstStyle>
            <a:lvl1pPr>
              <a:defRPr>
                <a:latin typeface="Calibri" panose="020F0502020204030204" pitchFamily="34" charset="0"/>
              </a:defRPr>
            </a:lvl1pPr>
          </a:lstStyle>
          <a:p>
            <a:pPr lvl="0"/>
            <a:r>
              <a:rPr lang="en-GB" noProof="0" dirty="0"/>
              <a:t>Type header in here</a:t>
            </a:r>
          </a:p>
        </p:txBody>
      </p:sp>
    </p:spTree>
    <p:extLst>
      <p:ext uri="{BB962C8B-B14F-4D97-AF65-F5344CB8AC3E}">
        <p14:creationId xmlns:p14="http://schemas.microsoft.com/office/powerpoint/2010/main" val="229535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AC1A38F-86B1-32D0-20EE-6CD2650D7F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C7D17E2-224D-0840-7355-7A1D458B0083}"/>
              </a:ext>
            </a:extLst>
          </p:cNvPr>
          <p:cNvSpPr txBox="1">
            <a:spLocks noChangeArrowheads="1"/>
          </p:cNvSpPr>
          <p:nvPr userDrawn="1"/>
        </p:nvSpPr>
        <p:spPr bwMode="auto">
          <a:xfrm>
            <a:off x="873125" y="-538163"/>
            <a:ext cx="185738" cy="646113"/>
          </a:xfrm>
          <a:prstGeom prst="rect">
            <a:avLst/>
          </a:prstGeom>
          <a:noFill/>
          <a:ln>
            <a:noFill/>
          </a:ln>
        </p:spPr>
        <p:txBody>
          <a:bodyPr wrap="none">
            <a:spAutoFit/>
          </a:bodyPr>
          <a:lstStyle>
            <a:lvl1pPr>
              <a:defRPr sz="3600" b="1">
                <a:solidFill>
                  <a:schemeClr val="tx1"/>
                </a:solidFill>
                <a:latin typeface="Times New Roman" panose="02020603050405020304" pitchFamily="18" charset="0"/>
              </a:defRPr>
            </a:lvl1pPr>
            <a:lvl2pPr marL="742950" indent="-285750">
              <a:defRPr sz="3600" b="1">
                <a:solidFill>
                  <a:schemeClr val="tx1"/>
                </a:solidFill>
                <a:latin typeface="Times New Roman" panose="02020603050405020304" pitchFamily="18" charset="0"/>
              </a:defRPr>
            </a:lvl2pPr>
            <a:lvl3pPr marL="1143000" indent="-228600">
              <a:defRPr sz="3600" b="1">
                <a:solidFill>
                  <a:schemeClr val="tx1"/>
                </a:solidFill>
                <a:latin typeface="Times New Roman" panose="02020603050405020304" pitchFamily="18" charset="0"/>
              </a:defRPr>
            </a:lvl3pPr>
            <a:lvl4pPr marL="1600200" indent="-228600">
              <a:defRPr sz="3600" b="1">
                <a:solidFill>
                  <a:schemeClr val="tx1"/>
                </a:solidFill>
                <a:latin typeface="Times New Roman" panose="02020603050405020304" pitchFamily="18" charset="0"/>
              </a:defRPr>
            </a:lvl4pPr>
            <a:lvl5pPr marL="2057400" indent="-228600">
              <a:defRPr sz="36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1"/>
                </a:solidFill>
                <a:latin typeface="Times New Roman" panose="02020603050405020304" pitchFamily="18" charset="0"/>
              </a:defRPr>
            </a:lvl9pPr>
          </a:lstStyle>
          <a:p>
            <a:pPr>
              <a:defRPr/>
            </a:pPr>
            <a:endParaRPr lang="en-US" altLang="en-US"/>
          </a:p>
        </p:txBody>
      </p:sp>
      <p:pic>
        <p:nvPicPr>
          <p:cNvPr id="6" name="Picture 8">
            <a:extLst>
              <a:ext uri="{FF2B5EF4-FFF2-40B4-BE49-F238E27FC236}">
                <a16:creationId xmlns:a16="http://schemas.microsoft.com/office/drawing/2014/main" id="{22748534-521F-68CE-AAB1-4C6E665060BF}"/>
              </a:ext>
            </a:extLst>
          </p:cNvPr>
          <p:cNvPicPr>
            <a:picLocks noChangeAspect="1"/>
          </p:cNvPicPr>
          <p:nvPr userDrawn="1"/>
        </p:nvPicPr>
        <p:blipFill>
          <a:blip r:embed="rId3">
            <a:extLst>
              <a:ext uri="{28A0092B-C50C-407E-A947-70E740481C1C}">
                <a14:useLocalDpi xmlns:a14="http://schemas.microsoft.com/office/drawing/2010/main" val="0"/>
              </a:ext>
            </a:extLst>
          </a:blip>
          <a:srcRect t="3" r="6601" b="-36687"/>
          <a:stretch>
            <a:fillRect/>
          </a:stretch>
        </p:blipFill>
        <p:spPr bwMode="auto">
          <a:xfrm>
            <a:off x="436563" y="1131888"/>
            <a:ext cx="1138713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Charanjit\Desktop\Greater Manchester Patient Safety Translational Research Centre_outlined_RGB_REV.png">
            <a:extLst>
              <a:ext uri="{FF2B5EF4-FFF2-40B4-BE49-F238E27FC236}">
                <a16:creationId xmlns:a16="http://schemas.microsoft.com/office/drawing/2014/main" id="{45913088-3159-189A-D51B-EC8C87BD3B51}"/>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277813" y="47625"/>
            <a:ext cx="5794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C61069F0-2625-6E80-8F30-384A7A272208}"/>
              </a:ext>
            </a:extLst>
          </p:cNvPr>
          <p:cNvPicPr>
            <a:picLocks noChangeAspect="1"/>
          </p:cNvPicPr>
          <p:nvPr userDrawn="1"/>
        </p:nvPicPr>
        <p:blipFill>
          <a:blip r:embed="rId5">
            <a:extLst>
              <a:ext uri="{28A0092B-C50C-407E-A947-70E740481C1C}">
                <a14:useLocalDpi xmlns:a14="http://schemas.microsoft.com/office/drawing/2010/main" val="0"/>
              </a:ext>
            </a:extLst>
          </a:blip>
          <a:srcRect l="35446" b="23512"/>
          <a:stretch>
            <a:fillRect/>
          </a:stretch>
        </p:blipFill>
        <p:spPr bwMode="auto">
          <a:xfrm>
            <a:off x="0" y="5097463"/>
            <a:ext cx="1981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C3B4584F-98C9-AD73-415F-EDCA54A8A1A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6200000">
            <a:off x="10498138" y="1598613"/>
            <a:ext cx="1325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1" y="1122363"/>
            <a:ext cx="8639596" cy="2387600"/>
          </a:xfrm>
          <a:noFill/>
        </p:spPr>
        <p:txBody>
          <a:bodyPr anchor="b"/>
          <a:lstStyle>
            <a:lvl1pPr algn="ctr">
              <a:defRPr sz="6000">
                <a:solidFill>
                  <a:schemeClr val="bg1"/>
                </a:solidFill>
              </a:defRPr>
            </a:lvl1pPr>
          </a:lstStyle>
          <a:p>
            <a:r>
              <a:rPr lang="en-US" dirty="0"/>
              <a:t>Click to edit Master title</a:t>
            </a:r>
          </a:p>
        </p:txBody>
      </p:sp>
      <p:sp>
        <p:nvSpPr>
          <p:cNvPr id="3" name="Subtitle 2"/>
          <p:cNvSpPr>
            <a:spLocks noGrp="1"/>
          </p:cNvSpPr>
          <p:nvPr>
            <p:ph type="subTitle" idx="1"/>
          </p:nvPr>
        </p:nvSpPr>
        <p:spPr>
          <a:xfrm>
            <a:off x="1524001" y="3986194"/>
            <a:ext cx="8719991"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a:t>
            </a:r>
          </a:p>
        </p:txBody>
      </p:sp>
      <p:sp>
        <p:nvSpPr>
          <p:cNvPr id="10" name="Slide Number Placeholder 5">
            <a:extLst>
              <a:ext uri="{FF2B5EF4-FFF2-40B4-BE49-F238E27FC236}">
                <a16:creationId xmlns:a16="http://schemas.microsoft.com/office/drawing/2014/main" id="{520EBB4B-A012-BA2C-A726-212065A34C1F}"/>
              </a:ext>
            </a:extLst>
          </p:cNvPr>
          <p:cNvSpPr>
            <a:spLocks noGrp="1"/>
          </p:cNvSpPr>
          <p:nvPr>
            <p:ph type="sldNum" sz="quarter" idx="10"/>
          </p:nvPr>
        </p:nvSpPr>
        <p:spPr/>
        <p:txBody>
          <a:bodyPr/>
          <a:lstStyle>
            <a:lvl1pPr>
              <a:defRPr>
                <a:solidFill>
                  <a:schemeClr val="bg1"/>
                </a:solidFill>
              </a:defRPr>
            </a:lvl1pPr>
          </a:lstStyle>
          <a:p>
            <a:pPr>
              <a:defRPr/>
            </a:pPr>
            <a:fld id="{63E948CB-F13F-491F-974A-51661989FDBE}" type="slidenum">
              <a:rPr lang="en-US" altLang="en-US"/>
              <a:pPr>
                <a:defRPr/>
              </a:pPr>
              <a:t>‹#›</a:t>
            </a:fld>
            <a:endParaRPr lang="en-US" altLang="en-US"/>
          </a:p>
        </p:txBody>
      </p:sp>
    </p:spTree>
    <p:extLst>
      <p:ext uri="{BB962C8B-B14F-4D97-AF65-F5344CB8AC3E}">
        <p14:creationId xmlns:p14="http://schemas.microsoft.com/office/powerpoint/2010/main" val="611349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087474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324B7EC-D66F-A25E-AB54-3B0536BF32C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293A660E-3A64-3572-B242-01F2D0166849}"/>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latin typeface="Calibri" panose="020F050202020403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372921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322D22C-35C2-A3C5-A26E-CE14E41D403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1BF772B4-45AA-5615-0247-EC9981A548CF}"/>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458A"/>
                </a:solidFill>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3657600" y="2139950"/>
            <a:ext cx="3930651" cy="37592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7791451" y="2139950"/>
            <a:ext cx="3932767" cy="375920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95509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FEACECB-5A0A-72FC-2813-6D134C3A253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BE8700F4-A4AC-A100-6D86-E7BF7735C14E}"/>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1143000"/>
          </a:xfrm>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82824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C1860CE-DDD0-F42D-76AF-88D90CC6C82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D4830831-0B63-0F48-CEF0-23E9948611BB}"/>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123014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541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3197CCD-6AA0-3EC8-A5E6-46BD686F0FE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6831488C-ED2B-FC29-FE92-4825DBBBB8D0}"/>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766733" y="273051"/>
            <a:ext cx="6815667"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21274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D1C1500D-8183-6F18-BECB-0A17B0C2FBA6}"/>
              </a:ext>
            </a:extLst>
          </p:cNvPr>
          <p:cNvPicPr>
            <a:picLocks noChangeAspect="1"/>
          </p:cNvPicPr>
          <p:nvPr userDrawn="1"/>
        </p:nvPicPr>
        <p:blipFill>
          <a:blip r:embed="rId2"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E5858678-BAD2-A51F-C547-750813CE23D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atin typeface="Calibri" panose="020F0502020204030204" pitchFamily="34"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306084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C95B1FB-58E3-B166-E398-3CACD04FA25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AA29D621-C93C-84B7-D5A0-9CC9D4FE96A6}"/>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200" b="1">
                <a:solidFill>
                  <a:schemeClr val="accent1"/>
                </a:solidFill>
                <a:latin typeface="Calibri" panose="020F050202020403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3800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D767FB6-5222-18D0-C07A-1DC3D5323E6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C5A77A34-BCF7-A98C-CF6A-AA40D8F44CC8}"/>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709151" y="1549400"/>
            <a:ext cx="2017183" cy="4349750"/>
          </a:xfrm>
        </p:spPr>
        <p:txBody>
          <a:bodyPr vert="eaVert"/>
          <a:lstStyle>
            <a:lvl1pPr>
              <a:defRPr>
                <a:latin typeface="Calibri" panose="020F050202020403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3657601" y="1549400"/>
            <a:ext cx="5848351" cy="434975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14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35C2905-0868-6F65-A18E-C44C6F48488D}"/>
              </a:ext>
            </a:extLst>
          </p:cNvPr>
          <p:cNvPicPr>
            <a:picLocks noChangeAspect="1"/>
          </p:cNvPicPr>
          <p:nvPr userDrawn="1"/>
        </p:nvPicPr>
        <p:blipFill>
          <a:blip r:embed="rId2">
            <a:extLst>
              <a:ext uri="{28A0092B-C50C-407E-A947-70E740481C1C}">
                <a14:useLocalDpi xmlns:a14="http://schemas.microsoft.com/office/drawing/2010/main" val="0"/>
              </a:ext>
            </a:extLst>
          </a:blip>
          <a:srcRect t="5" r="8043" b="-142998"/>
          <a:stretch>
            <a:fillRect/>
          </a:stretch>
        </p:blipFill>
        <p:spPr bwMode="auto">
          <a:xfrm>
            <a:off x="400050" y="5903913"/>
            <a:ext cx="1105693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375C93DF-CB54-C83C-CFE8-524073366C45}"/>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33350" y="5926138"/>
            <a:ext cx="47053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9"/>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p:cNvSpPr>
            <a:spLocks noGrp="1"/>
          </p:cNvSpPr>
          <p:nvPr>
            <p:ph idx="1"/>
          </p:nvPr>
        </p:nvSpPr>
        <p:spPr>
          <a:xfrm>
            <a:off x="838200" y="1535067"/>
            <a:ext cx="10515600" cy="4141835"/>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8FCA493A-4912-7536-4C14-E34D5522BFF5}"/>
              </a:ext>
            </a:extLst>
          </p:cNvPr>
          <p:cNvSpPr>
            <a:spLocks noGrp="1"/>
          </p:cNvSpPr>
          <p:nvPr>
            <p:ph type="sldNum" sz="quarter" idx="10"/>
          </p:nvPr>
        </p:nvSpPr>
        <p:spPr/>
        <p:txBody>
          <a:bodyPr/>
          <a:lstStyle>
            <a:lvl1pPr>
              <a:defRPr/>
            </a:lvl1pPr>
          </a:lstStyle>
          <a:p>
            <a:pPr>
              <a:defRPr/>
            </a:pPr>
            <a:fld id="{D3A93E48-A2CC-4C22-A7C6-2D78B5AFFEF0}" type="slidenum">
              <a:rPr lang="en-US" altLang="en-US"/>
              <a:pPr>
                <a:defRPr/>
              </a:pPr>
              <a:t>‹#›</a:t>
            </a:fld>
            <a:endParaRPr lang="en-US" altLang="en-US"/>
          </a:p>
        </p:txBody>
      </p:sp>
    </p:spTree>
    <p:extLst>
      <p:ext uri="{BB962C8B-B14F-4D97-AF65-F5344CB8AC3E}">
        <p14:creationId xmlns:p14="http://schemas.microsoft.com/office/powerpoint/2010/main" val="3496155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6B49A78-CEF7-1EA4-A2D5-BBD157702D2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9388" y="103188"/>
            <a:ext cx="22066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34208794-2A72-6A9A-F5DA-EA45B9551283}"/>
              </a:ext>
            </a:extLst>
          </p:cNvPr>
          <p:cNvPicPr>
            <a:picLocks noChangeAspect="1"/>
          </p:cNvPicPr>
          <p:nvPr userDrawn="1"/>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831388" y="68263"/>
            <a:ext cx="2206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7600" y="1549401"/>
            <a:ext cx="8068733" cy="542925"/>
          </a:xfrm>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hart Placeholder 2"/>
          <p:cNvSpPr>
            <a:spLocks noGrp="1"/>
          </p:cNvSpPr>
          <p:nvPr>
            <p:ph type="chart" idx="1"/>
          </p:nvPr>
        </p:nvSpPr>
        <p:spPr>
          <a:xfrm>
            <a:off x="3657601" y="2139950"/>
            <a:ext cx="8066617" cy="3759200"/>
          </a:xfrm>
        </p:spPr>
        <p:txBody>
          <a:bodyPr/>
          <a:lstStyle>
            <a:lvl1pPr>
              <a:defRPr>
                <a:latin typeface="Calibri" panose="020F0502020204030204" pitchFamily="34" charset="0"/>
              </a:defRPr>
            </a:lvl1pPr>
          </a:lstStyle>
          <a:p>
            <a:pPr lvl="0"/>
            <a:endParaRPr lang="en-GB" noProof="0" dirty="0"/>
          </a:p>
        </p:txBody>
      </p:sp>
    </p:spTree>
    <p:extLst>
      <p:ext uri="{BB962C8B-B14F-4D97-AF65-F5344CB8AC3E}">
        <p14:creationId xmlns:p14="http://schemas.microsoft.com/office/powerpoint/2010/main" val="4257800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C80EC93B-68E3-8966-87BA-8C39D78579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12ECCD9F-7550-B8CA-F7F8-2EFC02101B11}"/>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rPr>
              <a:t>UK_SUICIDE (2009-2019)</a:t>
            </a:r>
          </a:p>
          <a:p>
            <a:pPr eaLnBrk="1" hangingPunct="1">
              <a:spcBef>
                <a:spcPct val="0"/>
              </a:spcBef>
              <a:buFontTx/>
              <a:buNone/>
              <a:defRPr/>
            </a:pPr>
            <a:r>
              <a:rPr lang="en-GB" altLang="en-US" sz="800" dirty="0">
                <a:solidFill>
                  <a:srgbClr val="B2B2B2"/>
                </a:solidFill>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rPr>
              <a:t>Not to be reproduced in whole or part without the permission of the copyright holder. </a:t>
            </a:r>
          </a:p>
        </p:txBody>
      </p:sp>
    </p:spTree>
    <p:extLst>
      <p:ext uri="{BB962C8B-B14F-4D97-AF65-F5344CB8AC3E}">
        <p14:creationId xmlns:p14="http://schemas.microsoft.com/office/powerpoint/2010/main" val="29754175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NCISH Report">
    <p:spTree>
      <p:nvGrpSpPr>
        <p:cNvPr id="1" name=""/>
        <p:cNvGrpSpPr/>
        <p:nvPr/>
      </p:nvGrpSpPr>
      <p:grpSpPr>
        <a:xfrm>
          <a:off x="0" y="0"/>
          <a:ext cx="0" cy="0"/>
          <a:chOff x="0" y="0"/>
          <a:chExt cx="0" cy="0"/>
        </a:xfrm>
      </p:grpSpPr>
      <p:pic>
        <p:nvPicPr>
          <p:cNvPr id="2" name="Picture 4" descr="TAB_allwhite.eps">
            <a:extLst>
              <a:ext uri="{FF2B5EF4-FFF2-40B4-BE49-F238E27FC236}">
                <a16:creationId xmlns:a16="http://schemas.microsoft.com/office/drawing/2014/main" id="{1A0F7841-0232-4DBC-F520-09C70ADBF5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5367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550758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65D4D-3B4F-D3F1-822F-FE5A44C109AE}"/>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A92B9C0B-2E33-D6FE-9C82-B1118F20C9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E19EE74D-F411-1508-40EB-6A28FBA4D9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3021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7931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51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CISH Repo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76641-6C72-4009-D3BD-EE18AEB257B4}"/>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877A0595-F61A-F6BB-428A-4F6A66E35C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5BB39B3C-9C3C-2BEF-ECEC-2D725D565F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E3053A50-2B23-55B1-745E-E3E956605142}"/>
              </a:ext>
            </a:extLst>
          </p:cNvPr>
          <p:cNvSpPr txBox="1">
            <a:spLocks noChangeArrowheads="1"/>
          </p:cNvSpPr>
          <p:nvPr userDrawn="1"/>
        </p:nvSpPr>
        <p:spPr bwMode="auto">
          <a:xfrm>
            <a:off x="0" y="6334125"/>
            <a:ext cx="12192000" cy="461963"/>
          </a:xfrm>
          <a:prstGeom prst="rect">
            <a:avLst/>
          </a:prstGeom>
          <a:noFill/>
          <a:ln>
            <a:noFill/>
          </a:ln>
        </p:spPr>
        <p:txBody>
          <a:bodyPr>
            <a:spAutoFit/>
          </a:bodyPr>
          <a:lstStyle>
            <a:lvl1pPr>
              <a:spcBef>
                <a:spcPct val="20000"/>
              </a:spcBef>
              <a:buChar char="•"/>
              <a:defRPr sz="1600">
                <a:solidFill>
                  <a:schemeClr val="tx1"/>
                </a:solidFill>
                <a:latin typeface="Calibri" panose="020F0502020204030204" pitchFamily="34" charset="0"/>
              </a:defRPr>
            </a:lvl1pPr>
            <a:lvl2pPr marL="742950" indent="-285750">
              <a:spcBef>
                <a:spcPct val="20000"/>
              </a:spcBef>
              <a:buChar char="–"/>
              <a:defRPr sz="1600">
                <a:solidFill>
                  <a:schemeClr val="tx1"/>
                </a:solidFill>
                <a:latin typeface="Calibri" panose="020F0502020204030204" pitchFamily="34" charset="0"/>
              </a:defRPr>
            </a:lvl2pPr>
            <a:lvl3pPr marL="1143000" indent="-228600">
              <a:spcBef>
                <a:spcPct val="20000"/>
              </a:spcBef>
              <a:buChar char="•"/>
              <a:defRPr sz="1600">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eaLnBrk="1" hangingPunct="1">
              <a:spcBef>
                <a:spcPct val="0"/>
              </a:spcBef>
              <a:buFontTx/>
              <a:buNone/>
              <a:defRPr/>
            </a:pPr>
            <a:r>
              <a:rPr lang="en-GB" altLang="en-US" sz="800" dirty="0">
                <a:solidFill>
                  <a:srgbClr val="B2B2B2"/>
                </a:solidFill>
                <a:cs typeface="Arial" panose="020B0604020202020204" pitchFamily="34" charset="0"/>
              </a:rPr>
              <a:t>UK_SUICIDE (2008-2018)</a:t>
            </a:r>
          </a:p>
          <a:p>
            <a:pPr eaLnBrk="1" hangingPunct="1">
              <a:spcBef>
                <a:spcPct val="0"/>
              </a:spcBef>
              <a:buFontTx/>
              <a:buNone/>
              <a:defRPr/>
            </a:pPr>
            <a:r>
              <a:rPr lang="en-GB" altLang="en-US" sz="800" dirty="0">
                <a:solidFill>
                  <a:srgbClr val="B2B2B2"/>
                </a:solidFill>
                <a:cs typeface="Arial" panose="020B0604020202020204" pitchFamily="34" charset="0"/>
              </a:rPr>
              <a:t>© National Confidential Inquiry into Suicide and Safety in Mental Health. All rights reserved.</a:t>
            </a:r>
          </a:p>
          <a:p>
            <a:pPr eaLnBrk="1" hangingPunct="1">
              <a:spcBef>
                <a:spcPct val="0"/>
              </a:spcBef>
              <a:buFontTx/>
              <a:buNone/>
              <a:defRPr/>
            </a:pPr>
            <a:r>
              <a:rPr lang="en-GB" altLang="en-US" sz="800" dirty="0">
                <a:solidFill>
                  <a:srgbClr val="B2B2B2"/>
                </a:solidFill>
                <a:cs typeface="Arial" panose="020B0604020202020204" pitchFamily="34" charset="0"/>
              </a:rPr>
              <a:t>Not to be reproduced in whole or part without the permission of the copyright holder. </a:t>
            </a:r>
          </a:p>
        </p:txBody>
      </p:sp>
    </p:spTree>
    <p:extLst>
      <p:ext uri="{BB962C8B-B14F-4D97-AF65-F5344CB8AC3E}">
        <p14:creationId xmlns:p14="http://schemas.microsoft.com/office/powerpoint/2010/main" val="3772636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1712336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0041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70F3EF5-FB35-182C-36AA-4111337138BE}"/>
              </a:ext>
            </a:extLst>
          </p:cNvPr>
          <p:cNvPicPr>
            <a:picLocks noChangeAspect="1"/>
          </p:cNvPicPr>
          <p:nvPr userDrawn="1"/>
        </p:nvPicPr>
        <p:blipFill>
          <a:blip r:embed="rId2">
            <a:extLst>
              <a:ext uri="{28A0092B-C50C-407E-A947-70E740481C1C}">
                <a14:useLocalDpi xmlns:a14="http://schemas.microsoft.com/office/drawing/2010/main" val="0"/>
              </a:ext>
            </a:extLst>
          </a:blip>
          <a:srcRect t="5" r="8043" b="-142998"/>
          <a:stretch>
            <a:fillRect/>
          </a:stretch>
        </p:blipFill>
        <p:spPr bwMode="auto">
          <a:xfrm>
            <a:off x="400050" y="5903913"/>
            <a:ext cx="1105693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haranjit\Desktop\Greater Manchester Patient Safety Translational Research Centre_outlined_RGB_COL (1).png">
            <a:extLst>
              <a:ext uri="{FF2B5EF4-FFF2-40B4-BE49-F238E27FC236}">
                <a16:creationId xmlns:a16="http://schemas.microsoft.com/office/drawing/2014/main" id="{AD3944B2-D001-0DB4-4881-91774AE4AADA}"/>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33350" y="5926138"/>
            <a:ext cx="47053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9"/>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p:cNvSpPr>
            <a:spLocks noGrp="1"/>
          </p:cNvSpPr>
          <p:nvPr>
            <p:ph idx="1"/>
          </p:nvPr>
        </p:nvSpPr>
        <p:spPr>
          <a:xfrm>
            <a:off x="838200" y="1535067"/>
            <a:ext cx="10515600" cy="4256453"/>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1F23E4A2-757B-DDC9-215E-32FECB9A63AB}"/>
              </a:ext>
            </a:extLst>
          </p:cNvPr>
          <p:cNvSpPr>
            <a:spLocks noGrp="1"/>
          </p:cNvSpPr>
          <p:nvPr>
            <p:ph type="sldNum" sz="quarter" idx="10"/>
          </p:nvPr>
        </p:nvSpPr>
        <p:spPr/>
        <p:txBody>
          <a:bodyPr/>
          <a:lstStyle>
            <a:lvl1pPr>
              <a:defRPr/>
            </a:lvl1pPr>
          </a:lstStyle>
          <a:p>
            <a:pPr>
              <a:defRPr/>
            </a:pPr>
            <a:fld id="{FA867F34-6A2A-406F-AC4E-26F130A4D646}" type="slidenum">
              <a:rPr lang="en-US" altLang="en-US"/>
              <a:pPr>
                <a:defRPr/>
              </a:pPr>
              <a:t>‹#›</a:t>
            </a:fld>
            <a:endParaRPr lang="en-US" altLang="en-US"/>
          </a:p>
        </p:txBody>
      </p:sp>
    </p:spTree>
    <p:extLst>
      <p:ext uri="{BB962C8B-B14F-4D97-AF65-F5344CB8AC3E}">
        <p14:creationId xmlns:p14="http://schemas.microsoft.com/office/powerpoint/2010/main" val="3328371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8949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A8461-544F-386A-AFA3-2CAFF35932D0}"/>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25FB1F39-3E40-515A-C587-444531172D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807266DF-E596-079A-BA1A-65F3273A3E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7062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6702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724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7241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12192000" cy="685800"/>
          </a:xfrm>
          <a:prstGeom prst="rect">
            <a:avLst/>
          </a:prstGeom>
        </p:spPr>
        <p:txBody>
          <a:bodyPr/>
          <a:lstStyle>
            <a:lvl1pPr algn="ctr">
              <a:lnSpc>
                <a:spcPct val="100000"/>
              </a:lnSpc>
              <a:defRPr sz="30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40809301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9B3EF5-C3CD-4114-1556-DC8BC20329D3}"/>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22D0BAD9-E483-650F-4A85-E855E45677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183DC0E3-4F9D-B779-33EF-5DB6E0726D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3605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37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46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CISH Report- to us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0D27ED-C6F5-894D-D929-69B7B55C29C3}"/>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 name="Picture 1" descr="TAB_allwhite.eps">
            <a:extLst>
              <a:ext uri="{FF2B5EF4-FFF2-40B4-BE49-F238E27FC236}">
                <a16:creationId xmlns:a16="http://schemas.microsoft.com/office/drawing/2014/main" id="{83AA7EC1-71D1-8F54-4481-6179EBE62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8" y="18732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Text&#10;&#10;Description automatically generated with medium confidence">
            <a:extLst>
              <a:ext uri="{FF2B5EF4-FFF2-40B4-BE49-F238E27FC236}">
                <a16:creationId xmlns:a16="http://schemas.microsoft.com/office/drawing/2014/main" id="{87B45877-E94B-723D-3795-B1AB5A082C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6963" y="144463"/>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3852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theme" Target="../theme/theme10.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33.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32.emf"/><Relationship Id="rId5" Type="http://schemas.openxmlformats.org/officeDocument/2006/relationships/theme" Target="../theme/theme13.xml"/><Relationship Id="rId4" Type="http://schemas.openxmlformats.org/officeDocument/2006/relationships/slideLayout" Target="../slideLayouts/slideLayout59.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62.xml"/><Relationship Id="rId7" Type="http://schemas.openxmlformats.org/officeDocument/2006/relationships/image" Target="../media/image32.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4.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1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37.jpeg"/></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33.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image" Target="../media/image32.emf"/><Relationship Id="rId5" Type="http://schemas.openxmlformats.org/officeDocument/2006/relationships/theme" Target="../theme/theme22.xml"/><Relationship Id="rId4" Type="http://schemas.openxmlformats.org/officeDocument/2006/relationships/slideLayout" Target="../slideLayouts/slideLayout90.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93.xml"/><Relationship Id="rId7" Type="http://schemas.openxmlformats.org/officeDocument/2006/relationships/image" Target="../media/image32.emf"/><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23.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image" Target="../media/image33.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32.emf"/><Relationship Id="rId5" Type="http://schemas.openxmlformats.org/officeDocument/2006/relationships/theme" Target="../theme/theme25.xml"/><Relationship Id="rId4" Type="http://schemas.openxmlformats.org/officeDocument/2006/relationships/slideLayout" Target="../slideLayouts/slideLayout102.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05.xml"/><Relationship Id="rId7" Type="http://schemas.openxmlformats.org/officeDocument/2006/relationships/image" Target="../media/image33.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32.emf"/><Relationship Id="rId5" Type="http://schemas.openxmlformats.org/officeDocument/2006/relationships/theme" Target="../theme/theme28.xml"/><Relationship Id="rId4" Type="http://schemas.openxmlformats.org/officeDocument/2006/relationships/slideLayout" Target="../slideLayouts/slideLayout106.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33.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image" Target="../media/image32.emf"/><Relationship Id="rId5" Type="http://schemas.openxmlformats.org/officeDocument/2006/relationships/theme" Target="../theme/theme29.xml"/><Relationship Id="rId4"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3.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Layout" Target="../slideLayouts/slideLayout113.xml"/><Relationship Id="rId7" Type="http://schemas.openxmlformats.org/officeDocument/2006/relationships/theme" Target="../theme/theme3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9" Type="http://schemas.openxmlformats.org/officeDocument/2006/relationships/image" Target="../media/image33.png"/></Relationships>
</file>

<file path=ppt/slideMasters/_rels/slideMaster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19.xml"/><Relationship Id="rId7" Type="http://schemas.openxmlformats.org/officeDocument/2006/relationships/image" Target="../media/image32.emf"/><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theme" Target="../theme/theme31.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124.xml"/><Relationship Id="rId7" Type="http://schemas.openxmlformats.org/officeDocument/2006/relationships/image" Target="../media/image33.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32.emf"/><Relationship Id="rId5" Type="http://schemas.openxmlformats.org/officeDocument/2006/relationships/theme" Target="../theme/theme32.xml"/><Relationship Id="rId4" Type="http://schemas.openxmlformats.org/officeDocument/2006/relationships/slideLayout" Target="../slideLayouts/slideLayout125.xml"/></Relationships>
</file>

<file path=ppt/slideMasters/_rels/slideMaster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Layout" Target="../slideLayouts/slideLayout128.xml"/><Relationship Id="rId7" Type="http://schemas.openxmlformats.org/officeDocument/2006/relationships/theme" Target="../theme/theme3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 Id="rId9" Type="http://schemas.openxmlformats.org/officeDocument/2006/relationships/image" Target="../media/image33.png"/></Relationships>
</file>

<file path=ppt/slideMasters/_rels/slideMaster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4.xml"/><Relationship Id="rId7" Type="http://schemas.openxmlformats.org/officeDocument/2006/relationships/image" Target="../media/image32.emf"/><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theme" Target="../theme/theme34.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9.xml"/><Relationship Id="rId7" Type="http://schemas.openxmlformats.org/officeDocument/2006/relationships/image" Target="../media/image32.emf"/><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theme" Target="../theme/theme35.xml"/><Relationship Id="rId5" Type="http://schemas.openxmlformats.org/officeDocument/2006/relationships/slideLayout" Target="../slideLayouts/slideLayout141.xml"/><Relationship Id="rId4" Type="http://schemas.openxmlformats.org/officeDocument/2006/relationships/slideLayout" Target="../slideLayouts/slideLayout140.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5" Type="http://schemas.openxmlformats.org/officeDocument/2006/relationships/image" Target="../media/image33.png"/><Relationship Id="rId4" Type="http://schemas.openxmlformats.org/officeDocument/2006/relationships/image" Target="../media/image32.emf"/></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5" Type="http://schemas.openxmlformats.org/officeDocument/2006/relationships/image" Target="../media/image33.png"/><Relationship Id="rId4" Type="http://schemas.openxmlformats.org/officeDocument/2006/relationships/image" Target="../media/image32.emf"/></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39.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6" Type="http://schemas.openxmlformats.org/officeDocument/2006/relationships/theme" Target="../theme/theme40.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180.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19" Type="http://schemas.openxmlformats.org/officeDocument/2006/relationships/theme" Target="../theme/theme42.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01.xml"/><Relationship Id="rId7" Type="http://schemas.openxmlformats.org/officeDocument/2006/relationships/image" Target="../media/image32.emf"/><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theme" Target="../theme/theme43.xml"/><Relationship Id="rId5" Type="http://schemas.openxmlformats.org/officeDocument/2006/relationships/slideLayout" Target="../slideLayouts/slideLayout203.xml"/><Relationship Id="rId4" Type="http://schemas.openxmlformats.org/officeDocument/2006/relationships/slideLayout" Target="../slideLayouts/slideLayout202.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20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209.xml"/><Relationship Id="rId7" Type="http://schemas.openxmlformats.org/officeDocument/2006/relationships/image" Target="../media/image33.png"/><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image" Target="../media/image32.emf"/><Relationship Id="rId5" Type="http://schemas.openxmlformats.org/officeDocument/2006/relationships/theme" Target="../theme/theme45.xml"/><Relationship Id="rId4" Type="http://schemas.openxmlformats.org/officeDocument/2006/relationships/slideLayout" Target="../slideLayouts/slideLayout210.xml"/></Relationships>
</file>

<file path=ppt/slideMasters/_rels/slideMaster46.xml.rels><?xml version="1.0" encoding="UTF-8" standalone="yes"?>
<Relationships xmlns="http://schemas.openxmlformats.org/package/2006/relationships"><Relationship Id="rId8" Type="http://schemas.openxmlformats.org/officeDocument/2006/relationships/theme" Target="../theme/theme46.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5" Type="http://schemas.openxmlformats.org/officeDocument/2006/relationships/slideLayout" Target="../slideLayouts/slideLayout215.xml"/><Relationship Id="rId10" Type="http://schemas.openxmlformats.org/officeDocument/2006/relationships/image" Target="../media/image33.png"/><Relationship Id="rId4" Type="http://schemas.openxmlformats.org/officeDocument/2006/relationships/slideLayout" Target="../slideLayouts/slideLayout214.xml"/><Relationship Id="rId9" Type="http://schemas.openxmlformats.org/officeDocument/2006/relationships/image" Target="../media/image32.emf"/></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47.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5.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38.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33.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2.emf"/><Relationship Id="rId5" Type="http://schemas.openxmlformats.org/officeDocument/2006/relationships/theme" Target="../theme/theme7.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43.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9.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15" descr="background">
            <a:extLst>
              <a:ext uri="{FF2B5EF4-FFF2-40B4-BE49-F238E27FC236}">
                <a16:creationId xmlns:a16="http://schemas.microsoft.com/office/drawing/2014/main" id="{331ED104-C2B3-7B2B-2EDA-08D90960F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C81B3A2-290B-6343-47B2-E71D3AF6566F}"/>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Rectangle 3">
            <a:extLst>
              <a:ext uri="{FF2B5EF4-FFF2-40B4-BE49-F238E27FC236}">
                <a16:creationId xmlns:a16="http://schemas.microsoft.com/office/drawing/2014/main" id="{D611D483-4E31-64C6-2E35-AF9AC56BF023}"/>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E19629E-FFA3-A1DC-69AA-904CADA6E956}"/>
              </a:ext>
            </a:extLst>
          </p:cNvPr>
          <p:cNvSpPr>
            <a:spLocks noGrp="1" noChangeArrowheads="1"/>
          </p:cNvSpPr>
          <p:nvPr>
            <p:ph type="title"/>
          </p:nvPr>
        </p:nvSpPr>
        <p:spPr bwMode="auto">
          <a:xfrm>
            <a:off x="3657600" y="1549400"/>
            <a:ext cx="806926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Header style</a:t>
            </a:r>
          </a:p>
        </p:txBody>
      </p:sp>
      <p:sp>
        <p:nvSpPr>
          <p:cNvPr id="1027" name="Rectangle 3">
            <a:extLst>
              <a:ext uri="{FF2B5EF4-FFF2-40B4-BE49-F238E27FC236}">
                <a16:creationId xmlns:a16="http://schemas.microsoft.com/office/drawing/2014/main" id="{A80A9E34-0D4E-7035-7AF8-08A71E4A3DB5}"/>
              </a:ext>
            </a:extLst>
          </p:cNvPr>
          <p:cNvSpPr>
            <a:spLocks noGrp="1" noChangeArrowheads="1"/>
          </p:cNvSpPr>
          <p:nvPr>
            <p:ph type="body" idx="1"/>
          </p:nvPr>
        </p:nvSpPr>
        <p:spPr bwMode="auto">
          <a:xfrm>
            <a:off x="3657600" y="2330450"/>
            <a:ext cx="8066088"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244" name="Picture 320">
            <a:extLst>
              <a:ext uri="{FF2B5EF4-FFF2-40B4-BE49-F238E27FC236}">
                <a16:creationId xmlns:a16="http://schemas.microsoft.com/office/drawing/2014/main" id="{D4CDBE97-011D-E9F7-0F95-25F73B89FC6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0" y="236538"/>
            <a:ext cx="2654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322">
            <a:extLst>
              <a:ext uri="{FF2B5EF4-FFF2-40B4-BE49-F238E27FC236}">
                <a16:creationId xmlns:a16="http://schemas.microsoft.com/office/drawing/2014/main" id="{09FBD0AD-CACB-1314-9DA7-36F9C91893B9}"/>
              </a:ext>
            </a:extLst>
          </p:cNvPr>
          <p:cNvSpPr>
            <a:spLocks noChangeShapeType="1"/>
          </p:cNvSpPr>
          <p:nvPr/>
        </p:nvSpPr>
        <p:spPr bwMode="auto">
          <a:xfrm>
            <a:off x="2895600" y="0"/>
            <a:ext cx="0" cy="685800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246" name="Line 325">
            <a:extLst>
              <a:ext uri="{FF2B5EF4-FFF2-40B4-BE49-F238E27FC236}">
                <a16:creationId xmlns:a16="http://schemas.microsoft.com/office/drawing/2014/main" id="{E96E82BE-9120-7AD7-6FD3-AB3F5259B7C2}"/>
              </a:ext>
            </a:extLst>
          </p:cNvPr>
          <p:cNvSpPr>
            <a:spLocks noChangeShapeType="1"/>
          </p:cNvSpPr>
          <p:nvPr/>
        </p:nvSpPr>
        <p:spPr bwMode="auto">
          <a:xfrm>
            <a:off x="0" y="914400"/>
            <a:ext cx="12192000"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aphicFrame>
        <p:nvGraphicFramePr>
          <p:cNvPr id="10247" name="Object 328">
            <a:extLst>
              <a:ext uri="{FF2B5EF4-FFF2-40B4-BE49-F238E27FC236}">
                <a16:creationId xmlns:a16="http://schemas.microsoft.com/office/drawing/2014/main" id="{CB76BCA4-BF95-10B8-6276-A1F7CB8EBA61}"/>
              </a:ext>
            </a:extLst>
          </p:cNvPr>
          <p:cNvGraphicFramePr>
            <a:graphicFrameLocks noChangeAspect="1"/>
          </p:cNvGraphicFramePr>
          <p:nvPr/>
        </p:nvGraphicFramePr>
        <p:xfrm>
          <a:off x="0" y="1716088"/>
          <a:ext cx="2913063" cy="2540000"/>
        </p:xfrm>
        <a:graphic>
          <a:graphicData uri="http://schemas.openxmlformats.org/presentationml/2006/ole">
            <mc:AlternateContent xmlns:mc="http://schemas.openxmlformats.org/markup-compatibility/2006">
              <mc:Choice xmlns:v="urn:schemas-microsoft-com:vml" Requires="v">
                <p:oleObj name="Image" r:id="rId4" imgW="2298413" imgH="2539683" progId="">
                  <p:embed/>
                </p:oleObj>
              </mc:Choice>
              <mc:Fallback>
                <p:oleObj name="Image" r:id="rId4" imgW="2298413" imgH="2539683" progId="">
                  <p:embed/>
                  <p:pic>
                    <p:nvPicPr>
                      <p:cNvPr id="10247" name="Object 328">
                        <a:extLst>
                          <a:ext uri="{FF2B5EF4-FFF2-40B4-BE49-F238E27FC236}">
                            <a16:creationId xmlns:a16="http://schemas.microsoft.com/office/drawing/2014/main" id="{CB76BCA4-BF95-10B8-6276-A1F7CB8EB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6088"/>
                        <a:ext cx="2913063" cy="2540000"/>
                      </a:xfrm>
                      <a:prstGeom prst="rect">
                        <a:avLst/>
                      </a:prstGeom>
                      <a:noFill/>
                      <a:ln>
                        <a:noFill/>
                      </a:ln>
                      <a:effectLst/>
                      <a:extLst>
                        <a:ext uri="{909E8E84-426E-40DD-AFC4-6F175D3DCCD1}">
                          <a14:hiddenFill xmlns:a14="http://schemas.microsoft.com/office/drawing/2010/main">
                            <a:solidFill>
                              <a:srgbClr val="CC18B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FFFF"/>
                              </a:outerShdw>
                            </a:effectLst>
                          </a14:hiddenEffects>
                        </a:ext>
                      </a:extLst>
                    </p:spPr>
                  </p:pic>
                </p:oleObj>
              </mc:Fallback>
            </mc:AlternateContent>
          </a:graphicData>
        </a:graphic>
      </p:graphicFrame>
      <p:pic>
        <p:nvPicPr>
          <p:cNvPr id="10248" name="Picture 329">
            <a:extLst>
              <a:ext uri="{FF2B5EF4-FFF2-40B4-BE49-F238E27FC236}">
                <a16:creationId xmlns:a16="http://schemas.microsoft.com/office/drawing/2014/main" id="{DB4C50E5-DC7E-8D98-581E-1ABD834C6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 y="4932363"/>
            <a:ext cx="172243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316" r:id="rId1"/>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3200">
          <a:solidFill>
            <a:srgbClr val="1D0E82"/>
          </a:solidFill>
          <a:latin typeface="+mj-lt"/>
          <a:ea typeface="+mj-ea"/>
          <a:cs typeface="+mj-cs"/>
        </a:defRPr>
      </a:lvl1pPr>
      <a:lvl2pPr algn="l" rtl="0" eaLnBrk="0" fontAlgn="base" hangingPunct="0">
        <a:spcBef>
          <a:spcPct val="0"/>
        </a:spcBef>
        <a:spcAft>
          <a:spcPct val="0"/>
        </a:spcAft>
        <a:defRPr sz="3200">
          <a:solidFill>
            <a:srgbClr val="1D0E82"/>
          </a:solidFill>
          <a:latin typeface="Arial" charset="0"/>
        </a:defRPr>
      </a:lvl2pPr>
      <a:lvl3pPr algn="l" rtl="0" eaLnBrk="0" fontAlgn="base" hangingPunct="0">
        <a:spcBef>
          <a:spcPct val="0"/>
        </a:spcBef>
        <a:spcAft>
          <a:spcPct val="0"/>
        </a:spcAft>
        <a:defRPr sz="3200">
          <a:solidFill>
            <a:srgbClr val="1D0E82"/>
          </a:solidFill>
          <a:latin typeface="Arial" charset="0"/>
        </a:defRPr>
      </a:lvl3pPr>
      <a:lvl4pPr algn="l" rtl="0" eaLnBrk="0" fontAlgn="base" hangingPunct="0">
        <a:spcBef>
          <a:spcPct val="0"/>
        </a:spcBef>
        <a:spcAft>
          <a:spcPct val="0"/>
        </a:spcAft>
        <a:defRPr sz="3200">
          <a:solidFill>
            <a:srgbClr val="1D0E82"/>
          </a:solidFill>
          <a:latin typeface="Arial" charset="0"/>
        </a:defRPr>
      </a:lvl4pPr>
      <a:lvl5pPr algn="l" rtl="0" eaLnBrk="0" fontAlgn="base" hangingPunct="0">
        <a:spcBef>
          <a:spcPct val="0"/>
        </a:spcBef>
        <a:spcAft>
          <a:spcPct val="0"/>
        </a:spcAft>
        <a:defRPr sz="3200">
          <a:solidFill>
            <a:srgbClr val="1D0E82"/>
          </a:solidFill>
          <a:latin typeface="Arial" charset="0"/>
        </a:defRPr>
      </a:lvl5pPr>
      <a:lvl6pPr marL="457200" algn="l" rtl="0" fontAlgn="base">
        <a:spcBef>
          <a:spcPct val="0"/>
        </a:spcBef>
        <a:spcAft>
          <a:spcPct val="0"/>
        </a:spcAft>
        <a:defRPr sz="3200">
          <a:solidFill>
            <a:srgbClr val="1D0E82"/>
          </a:solidFill>
          <a:latin typeface="Arial" charset="0"/>
        </a:defRPr>
      </a:lvl6pPr>
      <a:lvl7pPr marL="914400" algn="l" rtl="0" fontAlgn="base">
        <a:spcBef>
          <a:spcPct val="0"/>
        </a:spcBef>
        <a:spcAft>
          <a:spcPct val="0"/>
        </a:spcAft>
        <a:defRPr sz="3200">
          <a:solidFill>
            <a:srgbClr val="1D0E82"/>
          </a:solidFill>
          <a:latin typeface="Arial" charset="0"/>
        </a:defRPr>
      </a:lvl7pPr>
      <a:lvl8pPr marL="1371600" algn="l" rtl="0" fontAlgn="base">
        <a:spcBef>
          <a:spcPct val="0"/>
        </a:spcBef>
        <a:spcAft>
          <a:spcPct val="0"/>
        </a:spcAft>
        <a:defRPr sz="3200">
          <a:solidFill>
            <a:srgbClr val="1D0E82"/>
          </a:solidFill>
          <a:latin typeface="Arial" charset="0"/>
        </a:defRPr>
      </a:lvl8pPr>
      <a:lvl9pPr marL="1828800" algn="l" rtl="0" fontAlgn="base">
        <a:spcBef>
          <a:spcPct val="0"/>
        </a:spcBef>
        <a:spcAft>
          <a:spcPct val="0"/>
        </a:spcAft>
        <a:defRPr sz="3200">
          <a:solidFill>
            <a:srgbClr val="1D0E8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266" name="Picture 15" descr="background">
            <a:extLst>
              <a:ext uri="{FF2B5EF4-FFF2-40B4-BE49-F238E27FC236}">
                <a16:creationId xmlns:a16="http://schemas.microsoft.com/office/drawing/2014/main" id="{7351789A-781E-A741-EDA1-97E6EDE6D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74365F4E-4329-6D1F-C6F5-03EA6DC8EBEB}"/>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268" name="Rectangle 3">
            <a:extLst>
              <a:ext uri="{FF2B5EF4-FFF2-40B4-BE49-F238E27FC236}">
                <a16:creationId xmlns:a16="http://schemas.microsoft.com/office/drawing/2014/main" id="{79C94F38-9FD3-6D0E-A3B3-076E67C81D4C}"/>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15" descr="background">
            <a:extLst>
              <a:ext uri="{FF2B5EF4-FFF2-40B4-BE49-F238E27FC236}">
                <a16:creationId xmlns:a16="http://schemas.microsoft.com/office/drawing/2014/main" id="{CB7B22F3-CB7C-F870-79BC-10259B303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0737FEEB-9A9B-6C0F-FFC6-72F733555CA5}"/>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2292" name="Rectangle 3">
            <a:extLst>
              <a:ext uri="{FF2B5EF4-FFF2-40B4-BE49-F238E27FC236}">
                <a16:creationId xmlns:a16="http://schemas.microsoft.com/office/drawing/2014/main" id="{5C47B2BF-FFDC-5BF1-4CC7-1C338D23764F}"/>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8205A67-E40D-2665-0A39-ABA154E26FB5}"/>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3315" name="Picture 1" descr="TAB_allwhite.eps">
            <a:extLst>
              <a:ext uri="{FF2B5EF4-FFF2-40B4-BE49-F238E27FC236}">
                <a16:creationId xmlns:a16="http://schemas.microsoft.com/office/drawing/2014/main" id="{8F0D2773-CBA9-7269-B760-22F9D93EF5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Text&#10;&#10;Description automatically generated with medium confidence">
            <a:extLst>
              <a:ext uri="{FF2B5EF4-FFF2-40B4-BE49-F238E27FC236}">
                <a16:creationId xmlns:a16="http://schemas.microsoft.com/office/drawing/2014/main" id="{15829D1F-7DBD-109C-E04F-8E2AFD8E33B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49" r:id="rId1"/>
    <p:sldLayoutId id="2147505317" r:id="rId2"/>
    <p:sldLayoutId id="2147505318" r:id="rId3"/>
    <p:sldLayoutId id="2147505450"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C5702E1-4575-E265-8346-DF7F14A080CC}"/>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4339" name="Picture 1" descr="TAB_allwhite.eps">
            <a:extLst>
              <a:ext uri="{FF2B5EF4-FFF2-40B4-BE49-F238E27FC236}">
                <a16:creationId xmlns:a16="http://schemas.microsoft.com/office/drawing/2014/main" id="{D2678FB7-53B6-5356-602F-E746E9F2C91B}"/>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descr="Text&#10;&#10;Description automatically generated with medium confidence">
            <a:extLst>
              <a:ext uri="{FF2B5EF4-FFF2-40B4-BE49-F238E27FC236}">
                <a16:creationId xmlns:a16="http://schemas.microsoft.com/office/drawing/2014/main" id="{E566AC34-79ED-73FE-DD86-E6C5500A64E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51" r:id="rId1"/>
    <p:sldLayoutId id="2147505319" r:id="rId2"/>
    <p:sldLayoutId id="2147505320" r:id="rId3"/>
    <p:sldLayoutId id="2147505321" r:id="rId4"/>
    <p:sldLayoutId id="2147505452"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7CE2D2C-A011-DF4D-16E8-2FCC6B1F84B4}"/>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5363" name="Picture 1" descr="TAB_allwhite.eps">
            <a:extLst>
              <a:ext uri="{FF2B5EF4-FFF2-40B4-BE49-F238E27FC236}">
                <a16:creationId xmlns:a16="http://schemas.microsoft.com/office/drawing/2014/main" id="{3EC2BF0A-8D2C-F193-84D1-41C121646FE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Text&#10;&#10;Description automatically generated with medium confidence">
            <a:extLst>
              <a:ext uri="{FF2B5EF4-FFF2-40B4-BE49-F238E27FC236}">
                <a16:creationId xmlns:a16="http://schemas.microsoft.com/office/drawing/2014/main" id="{772F71B7-87C4-E30E-5946-0955D6AEE3E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53" r:id="rId1"/>
    <p:sldLayoutId id="2147505322" r:id="rId2"/>
    <p:sldLayoutId id="2147505323"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4A53A000-EE77-6B59-5E0D-B57FCB48A7D1}"/>
              </a:ext>
            </a:extLst>
          </p:cNvPr>
          <p:cNvSpPr>
            <a:spLocks noGrp="1" noChangeArrowheads="1"/>
          </p:cNvSpPr>
          <p:nvPr>
            <p:ph type="title"/>
          </p:nvPr>
        </p:nvSpPr>
        <p:spPr bwMode="auto">
          <a:xfrm>
            <a:off x="895350" y="568325"/>
            <a:ext cx="10407650"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6387" name="Rectangle 2">
            <a:extLst>
              <a:ext uri="{FF2B5EF4-FFF2-40B4-BE49-F238E27FC236}">
                <a16:creationId xmlns:a16="http://schemas.microsoft.com/office/drawing/2014/main" id="{62307E78-BEC1-51B1-4031-8C15F09912CD}"/>
              </a:ext>
            </a:extLst>
          </p:cNvPr>
          <p:cNvSpPr>
            <a:spLocks noGrp="1" noChangeArrowheads="1"/>
          </p:cNvSpPr>
          <p:nvPr>
            <p:ph type="body" idx="1"/>
          </p:nvPr>
        </p:nvSpPr>
        <p:spPr bwMode="auto">
          <a:xfrm>
            <a:off x="895350" y="1906588"/>
            <a:ext cx="10407650"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505324" r:id="rId1"/>
  </p:sldLayoutIdLst>
  <p:txStyles>
    <p:titleStyle>
      <a:lvl1pPr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itchFamily="18" charset="0"/>
          <a:ea typeface="msgothic"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itchFamily="18" charset="0"/>
          <a:ea typeface="msgothic"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itchFamily="18" charset="0"/>
          <a:ea typeface="msgothic"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panose="020B0604020202020204" pitchFamily="34"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panose="05050102010706020507" pitchFamily="18"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49F60BB-901E-B79A-8B85-D8022AF94C1D}"/>
              </a:ext>
            </a:extLst>
          </p:cNvPr>
          <p:cNvSpPr>
            <a:spLocks noGrp="1" noChangeArrowheads="1"/>
          </p:cNvSpPr>
          <p:nvPr>
            <p:ph type="title"/>
          </p:nvPr>
        </p:nvSpPr>
        <p:spPr bwMode="auto">
          <a:xfrm>
            <a:off x="3657600" y="1549400"/>
            <a:ext cx="80692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Header style</a:t>
            </a:r>
          </a:p>
        </p:txBody>
      </p:sp>
      <p:sp>
        <p:nvSpPr>
          <p:cNvPr id="17411" name="Rectangle 3">
            <a:extLst>
              <a:ext uri="{FF2B5EF4-FFF2-40B4-BE49-F238E27FC236}">
                <a16:creationId xmlns:a16="http://schemas.microsoft.com/office/drawing/2014/main" id="{DFADD4DF-B007-E71C-E026-1F906AF49DD7}"/>
              </a:ext>
            </a:extLst>
          </p:cNvPr>
          <p:cNvSpPr>
            <a:spLocks noGrp="1" noChangeArrowheads="1"/>
          </p:cNvSpPr>
          <p:nvPr>
            <p:ph type="body" idx="1"/>
          </p:nvPr>
        </p:nvSpPr>
        <p:spPr bwMode="auto">
          <a:xfrm>
            <a:off x="3657600" y="2139950"/>
            <a:ext cx="806608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7412" name="Line 325">
            <a:extLst>
              <a:ext uri="{FF2B5EF4-FFF2-40B4-BE49-F238E27FC236}">
                <a16:creationId xmlns:a16="http://schemas.microsoft.com/office/drawing/2014/main" id="{428724E5-E761-D90C-E26A-3652A5F92473}"/>
              </a:ext>
            </a:extLst>
          </p:cNvPr>
          <p:cNvSpPr>
            <a:spLocks noChangeShapeType="1"/>
          </p:cNvSpPr>
          <p:nvPr userDrawn="1"/>
        </p:nvSpPr>
        <p:spPr bwMode="auto">
          <a:xfrm>
            <a:off x="0" y="914400"/>
            <a:ext cx="12192000" cy="0"/>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Tree>
  </p:cSld>
  <p:clrMap bg1="lt1" tx1="dk1" bg2="lt2" tx2="dk2" accent1="accent1" accent2="accent2" accent3="accent3" accent4="accent4" accent5="accent5" accent6="accent6" hlink="hlink" folHlink="folHlink"/>
  <p:sldLayoutIdLst>
    <p:sldLayoutId id="2147505454" r:id="rId1"/>
    <p:sldLayoutId id="2147505325" r:id="rId2"/>
    <p:sldLayoutId id="2147505455" r:id="rId3"/>
    <p:sldLayoutId id="2147505456" r:id="rId4"/>
    <p:sldLayoutId id="2147505457" r:id="rId5"/>
    <p:sldLayoutId id="2147505458" r:id="rId6"/>
    <p:sldLayoutId id="2147505326" r:id="rId7"/>
    <p:sldLayoutId id="2147505459" r:id="rId8"/>
    <p:sldLayoutId id="2147505460" r:id="rId9"/>
    <p:sldLayoutId id="2147505461" r:id="rId10"/>
    <p:sldLayoutId id="2147505462" r:id="rId11"/>
    <p:sldLayoutId id="2147505463" r:id="rId12"/>
  </p:sldLayoutIdLst>
  <p:txStyles>
    <p:titleStyle>
      <a:lvl1pPr algn="l" rtl="0" eaLnBrk="0" fontAlgn="base" hangingPunct="0">
        <a:spcBef>
          <a:spcPct val="0"/>
        </a:spcBef>
        <a:spcAft>
          <a:spcPct val="0"/>
        </a:spcAft>
        <a:defRPr sz="2400">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600">
          <a:solidFill>
            <a:schemeClr val="tx1"/>
          </a:solidFill>
          <a:latin typeface="Calibri" panose="020F0502020204030204"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EDA4995-D27D-78AC-6B3F-9019650041C6}"/>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18435" name="Picture 1" descr="TAB_allwhite.eps">
            <a:extLst>
              <a:ext uri="{FF2B5EF4-FFF2-40B4-BE49-F238E27FC236}">
                <a16:creationId xmlns:a16="http://schemas.microsoft.com/office/drawing/2014/main" id="{4BC01D23-1E83-767C-4090-F5ECD393F1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Text&#10;&#10;Description automatically generated with medium confidence">
            <a:extLst>
              <a:ext uri="{FF2B5EF4-FFF2-40B4-BE49-F238E27FC236}">
                <a16:creationId xmlns:a16="http://schemas.microsoft.com/office/drawing/2014/main" id="{13DD0DE7-E0CD-919C-2069-0E6755E4F17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64" r:id="rId1"/>
    <p:sldLayoutId id="2147505465" r:id="rId2"/>
    <p:sldLayoutId id="2147505327"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9458" name="Picture 15" descr="background">
            <a:extLst>
              <a:ext uri="{FF2B5EF4-FFF2-40B4-BE49-F238E27FC236}">
                <a16:creationId xmlns:a16="http://schemas.microsoft.com/office/drawing/2014/main" id="{B56C3572-4A13-EF83-4C1D-A39B55F08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A39CACCD-3F10-2B84-36F8-A50A5BD95F55}"/>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9460" name="Rectangle 3">
            <a:extLst>
              <a:ext uri="{FF2B5EF4-FFF2-40B4-BE49-F238E27FC236}">
                <a16:creationId xmlns:a16="http://schemas.microsoft.com/office/drawing/2014/main" id="{8ED65D2F-0A64-E2F5-D99C-D99543398BCF}"/>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 Placeholder 2">
            <a:extLst>
              <a:ext uri="{FF2B5EF4-FFF2-40B4-BE49-F238E27FC236}">
                <a16:creationId xmlns:a16="http://schemas.microsoft.com/office/drawing/2014/main" id="{1ADA7917-4F8A-BC66-19C0-383BB0C10185}"/>
              </a:ext>
            </a:extLst>
          </p:cNvPr>
          <p:cNvSpPr>
            <a:spLocks noGrp="1"/>
          </p:cNvSpPr>
          <p:nvPr>
            <p:ph type="body" idx="1"/>
          </p:nvPr>
        </p:nvSpPr>
        <p:spPr bwMode="auto">
          <a:xfrm>
            <a:off x="609600" y="1679575"/>
            <a:ext cx="104568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21" name="Slide Number Placeholder 5">
            <a:extLst>
              <a:ext uri="{FF2B5EF4-FFF2-40B4-BE49-F238E27FC236}">
                <a16:creationId xmlns:a16="http://schemas.microsoft.com/office/drawing/2014/main" id="{72597F3B-E362-03B8-7BB2-C4C482C95B96}"/>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cs typeface="Arial" panose="020B0604020202020204" pitchFamily="34" charset="0"/>
              </a:defRPr>
            </a:lvl1pPr>
          </a:lstStyle>
          <a:p>
            <a:pPr>
              <a:defRPr/>
            </a:pPr>
            <a:fld id="{15B379E2-542B-4F8E-A74E-3D6C9362CFE0}" type="slidenum">
              <a:rPr lang="en-US" altLang="en-US"/>
              <a:pPr>
                <a:defRPr/>
              </a:pPr>
              <a:t>‹#›</a:t>
            </a:fld>
            <a:endParaRPr lang="en-US" altLang="en-US"/>
          </a:p>
        </p:txBody>
      </p:sp>
      <p:sp>
        <p:nvSpPr>
          <p:cNvPr id="2052" name="Title Placeholder 1">
            <a:extLst>
              <a:ext uri="{FF2B5EF4-FFF2-40B4-BE49-F238E27FC236}">
                <a16:creationId xmlns:a16="http://schemas.microsoft.com/office/drawing/2014/main" id="{6DB0DC92-6AEC-F787-227F-D4575C3414D9}"/>
              </a:ext>
            </a:extLst>
          </p:cNvPr>
          <p:cNvSpPr>
            <a:spLocks noGrp="1"/>
          </p:cNvSpPr>
          <p:nvPr>
            <p:ph type="title"/>
          </p:nvPr>
        </p:nvSpPr>
        <p:spPr bwMode="auto">
          <a:xfrm>
            <a:off x="609600" y="749300"/>
            <a:ext cx="98361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the master title style</a:t>
            </a:r>
          </a:p>
        </p:txBody>
      </p:sp>
      <p:pic>
        <p:nvPicPr>
          <p:cNvPr id="2053" name="Picture 4">
            <a:extLst>
              <a:ext uri="{FF2B5EF4-FFF2-40B4-BE49-F238E27FC236}">
                <a16:creationId xmlns:a16="http://schemas.microsoft.com/office/drawing/2014/main" id="{D23BE0E9-742A-F0BD-3DC8-2115EA5017EE}"/>
              </a:ext>
            </a:extLst>
          </p:cNvPr>
          <p:cNvPicPr>
            <a:picLocks noChangeAspect="1"/>
          </p:cNvPicPr>
          <p:nvPr userDrawn="1"/>
        </p:nvPicPr>
        <p:blipFill>
          <a:blip r:embed="rId8" cstate="screen">
            <a:extLst>
              <a:ext uri="{28A0092B-C50C-407E-A947-70E740481C1C}">
                <a14:useLocalDpi xmlns:a14="http://schemas.microsoft.com/office/drawing/2010/main" val="0"/>
              </a:ext>
            </a:extLst>
          </a:blip>
          <a:srcRect/>
          <a:stretch>
            <a:fillRect/>
          </a:stretch>
        </p:blipFill>
        <p:spPr bwMode="auto">
          <a:xfrm>
            <a:off x="10821988" y="65088"/>
            <a:ext cx="12414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13" r:id="rId1"/>
    <p:sldLayoutId id="2147505414" r:id="rId2"/>
    <p:sldLayoutId id="2147505415" r:id="rId3"/>
    <p:sldLayoutId id="2147505298" r:id="rId4"/>
    <p:sldLayoutId id="2147505416" r:id="rId5"/>
    <p:sldLayoutId id="2147505417" r:id="rId6"/>
  </p:sldLayoutIdLst>
  <p:hf hdr="0" ftr="0" dt="0"/>
  <p:txStyles>
    <p:titleStyle>
      <a:lvl1pPr algn="l" defTabSz="457200" rtl="0" eaLnBrk="0" fontAlgn="base" hangingPunct="0">
        <a:spcBef>
          <a:spcPct val="0"/>
        </a:spcBef>
        <a:spcAft>
          <a:spcPct val="0"/>
        </a:spcAft>
        <a:defRPr lang="en-GB" sz="3600" b="1" kern="1200">
          <a:solidFill>
            <a:schemeClr val="tx2"/>
          </a:solidFill>
          <a:latin typeface="Arial"/>
          <a:ea typeface="+mj-ea"/>
          <a:cs typeface="Arial"/>
        </a:defRPr>
      </a:lvl1pPr>
      <a:lvl2pPr algn="l" defTabSz="457200" rtl="0" eaLnBrk="0" fontAlgn="base" hangingPunct="0">
        <a:spcBef>
          <a:spcPct val="0"/>
        </a:spcBef>
        <a:spcAft>
          <a:spcPct val="0"/>
        </a:spcAft>
        <a:defRPr sz="3600" b="1">
          <a:solidFill>
            <a:schemeClr val="tx2"/>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3600" b="1">
          <a:solidFill>
            <a:schemeClr val="tx2"/>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3600" b="1">
          <a:solidFill>
            <a:schemeClr val="tx2"/>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3600" b="1">
          <a:solidFill>
            <a:schemeClr val="tx2"/>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3600" b="1">
          <a:solidFill>
            <a:schemeClr val="tx2"/>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600" b="1">
          <a:solidFill>
            <a:schemeClr val="tx2"/>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600" b="1">
          <a:solidFill>
            <a:schemeClr val="tx2"/>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600" b="1">
          <a:solidFill>
            <a:schemeClr val="tx2"/>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482" name="Picture 15" descr="background">
            <a:extLst>
              <a:ext uri="{FF2B5EF4-FFF2-40B4-BE49-F238E27FC236}">
                <a16:creationId xmlns:a16="http://schemas.microsoft.com/office/drawing/2014/main" id="{118A63A5-B14C-2B4F-DEF0-4014B6613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FC21CFA2-22F0-123C-A43C-77DE43FEF0E3}"/>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484" name="Rectangle 3">
            <a:extLst>
              <a:ext uri="{FF2B5EF4-FFF2-40B4-BE49-F238E27FC236}">
                <a16:creationId xmlns:a16="http://schemas.microsoft.com/office/drawing/2014/main" id="{5A92CDE8-484D-1C6F-8CFC-B6900E781EDE}"/>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78CFE9-E49A-93C1-5381-9E93EACE26D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1507" name="Picture 1" descr="TAB_allwhite.eps">
            <a:extLst>
              <a:ext uri="{FF2B5EF4-FFF2-40B4-BE49-F238E27FC236}">
                <a16:creationId xmlns:a16="http://schemas.microsoft.com/office/drawing/2014/main" id="{8453EA96-F6CE-EC33-3662-F598741C39E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descr="Text&#10;&#10;Description automatically generated with medium confidence">
            <a:extLst>
              <a:ext uri="{FF2B5EF4-FFF2-40B4-BE49-F238E27FC236}">
                <a16:creationId xmlns:a16="http://schemas.microsoft.com/office/drawing/2014/main" id="{0780C51B-2545-855A-859B-6DC303B1A2E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66" r:id="rId1"/>
    <p:sldLayoutId id="2147505328" r:id="rId2"/>
    <p:sldLayoutId id="2147505329"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A42F9FE-C7D6-CCE5-B791-051F9877CEC6}"/>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2531" name="Picture 1" descr="TAB_allwhite.eps">
            <a:extLst>
              <a:ext uri="{FF2B5EF4-FFF2-40B4-BE49-F238E27FC236}">
                <a16:creationId xmlns:a16="http://schemas.microsoft.com/office/drawing/2014/main" id="{6528AF2B-A85D-D0D5-6492-F423FEF0751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Text&#10;&#10;Description automatically generated with medium confidence">
            <a:extLst>
              <a:ext uri="{FF2B5EF4-FFF2-40B4-BE49-F238E27FC236}">
                <a16:creationId xmlns:a16="http://schemas.microsoft.com/office/drawing/2014/main" id="{1D5F54F7-6A13-D2BC-48E6-4BD9FE9FDA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67" r:id="rId1"/>
    <p:sldLayoutId id="2147505330" r:id="rId2"/>
    <p:sldLayoutId id="2147505331" r:id="rId3"/>
    <p:sldLayoutId id="2147505332"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451ADF-678D-0674-C3FA-B0A6C09DDD0B}"/>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3555" name="Picture 1" descr="TAB_allwhite.eps">
            <a:extLst>
              <a:ext uri="{FF2B5EF4-FFF2-40B4-BE49-F238E27FC236}">
                <a16:creationId xmlns:a16="http://schemas.microsoft.com/office/drawing/2014/main" id="{9C347C8F-9D0B-3493-E5B8-14726378876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descr="Text&#10;&#10;Description automatically generated with medium confidence">
            <a:extLst>
              <a:ext uri="{FF2B5EF4-FFF2-40B4-BE49-F238E27FC236}">
                <a16:creationId xmlns:a16="http://schemas.microsoft.com/office/drawing/2014/main" id="{4C7B560F-6569-2E24-B49F-F455FEFA9B7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68" r:id="rId1"/>
    <p:sldLayoutId id="2147505333" r:id="rId2"/>
    <p:sldLayoutId id="2147505334" r:id="rId3"/>
    <p:sldLayoutId id="2147505335" r:id="rId4"/>
    <p:sldLayoutId id="2147505336"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1F1EA27-1BD3-C149-2B22-289B7ED188D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4579" name="Picture 1" descr="TAB_allwhite.eps">
            <a:extLst>
              <a:ext uri="{FF2B5EF4-FFF2-40B4-BE49-F238E27FC236}">
                <a16:creationId xmlns:a16="http://schemas.microsoft.com/office/drawing/2014/main" id="{B107E25F-29D8-9BC0-61FE-866F304F746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 descr="Text&#10;&#10;Description automatically generated with medium confidence">
            <a:extLst>
              <a:ext uri="{FF2B5EF4-FFF2-40B4-BE49-F238E27FC236}">
                <a16:creationId xmlns:a16="http://schemas.microsoft.com/office/drawing/2014/main" id="{D20636F0-4929-7121-80FC-B497E53E671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69" r:id="rId1"/>
    <p:sldLayoutId id="2147505337" r:id="rId2"/>
    <p:sldLayoutId id="2147505338"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223E965-5EED-D00E-44FC-A5D6326262A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5603" name="Picture 1" descr="TAB_allwhite.eps">
            <a:extLst>
              <a:ext uri="{FF2B5EF4-FFF2-40B4-BE49-F238E27FC236}">
                <a16:creationId xmlns:a16="http://schemas.microsoft.com/office/drawing/2014/main" id="{8E474215-D6D8-B0C9-03D0-E954E657D89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Text&#10;&#10;Description automatically generated with medium confidence">
            <a:extLst>
              <a:ext uri="{FF2B5EF4-FFF2-40B4-BE49-F238E27FC236}">
                <a16:creationId xmlns:a16="http://schemas.microsoft.com/office/drawing/2014/main" id="{2AFCB6F1-A777-68E8-62A6-6F383B02768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70" r:id="rId1"/>
    <p:sldLayoutId id="2147505339" r:id="rId2"/>
    <p:sldLayoutId id="2147505340" r:id="rId3"/>
    <p:sldLayoutId id="2147505341"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6626" name="Picture 15" descr="background">
            <a:extLst>
              <a:ext uri="{FF2B5EF4-FFF2-40B4-BE49-F238E27FC236}">
                <a16:creationId xmlns:a16="http://schemas.microsoft.com/office/drawing/2014/main" id="{4BB3CF63-D497-1F58-E1CD-96061204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D1FC5445-A818-696B-0483-2DB60D65C6EF}"/>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6628" name="Rectangle 3">
            <a:extLst>
              <a:ext uri="{FF2B5EF4-FFF2-40B4-BE49-F238E27FC236}">
                <a16:creationId xmlns:a16="http://schemas.microsoft.com/office/drawing/2014/main" id="{EBBBF3CC-B0F3-2EE7-D604-80BCFAC2FF8B}"/>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650" name="Picture 15" descr="background">
            <a:extLst>
              <a:ext uri="{FF2B5EF4-FFF2-40B4-BE49-F238E27FC236}">
                <a16:creationId xmlns:a16="http://schemas.microsoft.com/office/drawing/2014/main" id="{94ACEB8E-5759-CEEA-B58D-2161CAE17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a:extLst>
              <a:ext uri="{FF2B5EF4-FFF2-40B4-BE49-F238E27FC236}">
                <a16:creationId xmlns:a16="http://schemas.microsoft.com/office/drawing/2014/main" id="{80D06046-14E1-66AE-BA8C-015A1909CE69}"/>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7652" name="Rectangle 3">
            <a:extLst>
              <a:ext uri="{FF2B5EF4-FFF2-40B4-BE49-F238E27FC236}">
                <a16:creationId xmlns:a16="http://schemas.microsoft.com/office/drawing/2014/main" id="{12F06CF2-D4A1-F1F6-9EB8-5B6E184B3D3B}"/>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0C10048-F39B-14A5-C3B0-643DB18C57A9}"/>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8675" name="Picture 1" descr="TAB_allwhite.eps">
            <a:extLst>
              <a:ext uri="{FF2B5EF4-FFF2-40B4-BE49-F238E27FC236}">
                <a16:creationId xmlns:a16="http://schemas.microsoft.com/office/drawing/2014/main" id="{C83CFA38-BF48-13D2-1A5C-1015AEA70B0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Text&#10;&#10;Description automatically generated with medium confidence">
            <a:extLst>
              <a:ext uri="{FF2B5EF4-FFF2-40B4-BE49-F238E27FC236}">
                <a16:creationId xmlns:a16="http://schemas.microsoft.com/office/drawing/2014/main" id="{C3C5F817-0B76-D6B9-8B1E-C09389E2AFF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71" r:id="rId1"/>
    <p:sldLayoutId id="2147505342" r:id="rId2"/>
    <p:sldLayoutId id="2147505343" r:id="rId3"/>
    <p:sldLayoutId id="2147505344"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98CC5EB-7078-881C-5992-D6A196D0E748}"/>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29699" name="Picture 1" descr="TAB_allwhite.eps">
            <a:extLst>
              <a:ext uri="{FF2B5EF4-FFF2-40B4-BE49-F238E27FC236}">
                <a16:creationId xmlns:a16="http://schemas.microsoft.com/office/drawing/2014/main" id="{B37493B0-3F70-E601-BACF-091FF33408B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Text&#10;&#10;Description automatically generated with medium confidence">
            <a:extLst>
              <a:ext uri="{FF2B5EF4-FFF2-40B4-BE49-F238E27FC236}">
                <a16:creationId xmlns:a16="http://schemas.microsoft.com/office/drawing/2014/main" id="{894387E5-BC3F-C6EB-D3E4-AF0FE4C1FD5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72" r:id="rId1"/>
    <p:sldLayoutId id="2147505345" r:id="rId2"/>
    <p:sldLayoutId id="2147505473" r:id="rId3"/>
    <p:sldLayoutId id="2147505474"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5929600-844C-4050-8758-30121F8402E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0B8A2ED-E7C6-75E1-B5B5-FC742AF3E87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922633-0BEB-FF39-B6B5-2FCCA29E7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FC655D4-2EE8-4E09-998D-F1948197E86E}" type="datetimeFigureOut">
              <a:rPr lang="en-US"/>
              <a:pPr>
                <a:defRPr/>
              </a:pPr>
              <a:t>9/2/2025</a:t>
            </a:fld>
            <a:endParaRPr lang="en-US"/>
          </a:p>
        </p:txBody>
      </p:sp>
      <p:sp>
        <p:nvSpPr>
          <p:cNvPr id="5" name="Footer Placeholder 4">
            <a:extLst>
              <a:ext uri="{FF2B5EF4-FFF2-40B4-BE49-F238E27FC236}">
                <a16:creationId xmlns:a16="http://schemas.microsoft.com/office/drawing/2014/main" id="{9B519F94-F071-F323-0796-1AD674930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4AE64C5-8EBD-F88D-663A-1892425E11C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B95001B-A878-47F1-8D2A-DD122DE013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5418" r:id="rId1"/>
    <p:sldLayoutId id="2147505419" r:id="rId2"/>
    <p:sldLayoutId id="2147505420" r:id="rId3"/>
    <p:sldLayoutId id="2147505421" r:id="rId4"/>
    <p:sldLayoutId id="2147505422" r:id="rId5"/>
    <p:sldLayoutId id="2147505423" r:id="rId6"/>
    <p:sldLayoutId id="2147505424" r:id="rId7"/>
    <p:sldLayoutId id="2147505425" r:id="rId8"/>
    <p:sldLayoutId id="2147505426" r:id="rId9"/>
    <p:sldLayoutId id="2147505427" r:id="rId10"/>
    <p:sldLayoutId id="2147505428" r:id="rId11"/>
    <p:sldLayoutId id="2147505429" r:id="rId12"/>
    <p:sldLayoutId id="2147505430" r:id="rId13"/>
    <p:sldLayoutId id="2147505431" r:id="rId14"/>
  </p:sldLayoutIdLst>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defTabSz="912813" rtl="0" fontAlgn="base">
        <a:lnSpc>
          <a:spcPct val="90000"/>
        </a:lnSpc>
        <a:spcBef>
          <a:spcPct val="0"/>
        </a:spcBef>
        <a:spcAft>
          <a:spcPct val="0"/>
        </a:spcAft>
        <a:defRPr sz="4400">
          <a:solidFill>
            <a:schemeClr val="tx1"/>
          </a:solidFill>
          <a:latin typeface="Arial" panose="020B0604020202020204" pitchFamily="34" charset="0"/>
        </a:defRPr>
      </a:lvl6pPr>
      <a:lvl7pPr marL="914400" algn="l" defTabSz="912813" rtl="0" fontAlgn="base">
        <a:lnSpc>
          <a:spcPct val="90000"/>
        </a:lnSpc>
        <a:spcBef>
          <a:spcPct val="0"/>
        </a:spcBef>
        <a:spcAft>
          <a:spcPct val="0"/>
        </a:spcAft>
        <a:defRPr sz="4400">
          <a:solidFill>
            <a:schemeClr val="tx1"/>
          </a:solidFill>
          <a:latin typeface="Arial" panose="020B0604020202020204" pitchFamily="34" charset="0"/>
        </a:defRPr>
      </a:lvl7pPr>
      <a:lvl8pPr marL="1371600" algn="l" defTabSz="912813" rtl="0" fontAlgn="base">
        <a:lnSpc>
          <a:spcPct val="90000"/>
        </a:lnSpc>
        <a:spcBef>
          <a:spcPct val="0"/>
        </a:spcBef>
        <a:spcAft>
          <a:spcPct val="0"/>
        </a:spcAft>
        <a:defRPr sz="4400">
          <a:solidFill>
            <a:schemeClr val="tx1"/>
          </a:solidFill>
          <a:latin typeface="Arial" panose="020B0604020202020204" pitchFamily="34" charset="0"/>
        </a:defRPr>
      </a:lvl8pPr>
      <a:lvl9pPr marL="1828800" algn="l" defTabSz="912813"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7438069-F3C9-DE74-E86A-62D4BFDD9181}"/>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0723" name="Picture 1" descr="TAB_allwhite.eps">
            <a:extLst>
              <a:ext uri="{FF2B5EF4-FFF2-40B4-BE49-F238E27FC236}">
                <a16:creationId xmlns:a16="http://schemas.microsoft.com/office/drawing/2014/main" id="{5792B4B3-586F-7704-BA2F-D686B5CD3F0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8" descr="Text&#10;&#10;Description automatically generated with medium confidence">
            <a:extLst>
              <a:ext uri="{FF2B5EF4-FFF2-40B4-BE49-F238E27FC236}">
                <a16:creationId xmlns:a16="http://schemas.microsoft.com/office/drawing/2014/main" id="{7527EE60-E47A-BF81-A279-A732D39BF8C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75" r:id="rId1"/>
    <p:sldLayoutId id="2147505346" r:id="rId2"/>
    <p:sldLayoutId id="2147505476" r:id="rId3"/>
    <p:sldLayoutId id="2147505477" r:id="rId4"/>
    <p:sldLayoutId id="2147505478" r:id="rId5"/>
    <p:sldLayoutId id="2147505479" r:id="rId6"/>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62660B9-E5C6-A40D-702B-8EBE8887085C}"/>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1747" name="Picture 1" descr="TAB_allwhite.eps">
            <a:extLst>
              <a:ext uri="{FF2B5EF4-FFF2-40B4-BE49-F238E27FC236}">
                <a16:creationId xmlns:a16="http://schemas.microsoft.com/office/drawing/2014/main" id="{4982DBA3-262C-8CED-437A-EE3E796CD24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Text&#10;&#10;Description automatically generated with medium confidence">
            <a:extLst>
              <a:ext uri="{FF2B5EF4-FFF2-40B4-BE49-F238E27FC236}">
                <a16:creationId xmlns:a16="http://schemas.microsoft.com/office/drawing/2014/main" id="{92C04E7E-C34B-878B-7A95-7593375B431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80" r:id="rId1"/>
    <p:sldLayoutId id="2147505347" r:id="rId2"/>
    <p:sldLayoutId id="2147505348" r:id="rId3"/>
    <p:sldLayoutId id="2147505481" r:id="rId4"/>
    <p:sldLayoutId id="2147505482"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7D3C61-7BB8-B5DF-C27D-9773CA588876}"/>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2771" name="Picture 1" descr="TAB_allwhite.eps">
            <a:extLst>
              <a:ext uri="{FF2B5EF4-FFF2-40B4-BE49-F238E27FC236}">
                <a16:creationId xmlns:a16="http://schemas.microsoft.com/office/drawing/2014/main" id="{2868EEC9-FE7A-B56B-D0D4-7B6DCD003AC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8" descr="Text&#10;&#10;Description automatically generated with medium confidence">
            <a:extLst>
              <a:ext uri="{FF2B5EF4-FFF2-40B4-BE49-F238E27FC236}">
                <a16:creationId xmlns:a16="http://schemas.microsoft.com/office/drawing/2014/main" id="{872DA166-362F-8236-01D8-87B1753617E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83" r:id="rId1"/>
    <p:sldLayoutId id="2147505349" r:id="rId2"/>
    <p:sldLayoutId id="2147505484" r:id="rId3"/>
    <p:sldLayoutId id="2147505485"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6CE2F27-1B6D-E460-43DA-740A2CDC7F52}"/>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3795" name="Picture 1" descr="TAB_allwhite.eps">
            <a:extLst>
              <a:ext uri="{FF2B5EF4-FFF2-40B4-BE49-F238E27FC236}">
                <a16:creationId xmlns:a16="http://schemas.microsoft.com/office/drawing/2014/main" id="{C8C28DDB-6951-58E7-8B86-C0E782C8FBC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8" descr="Text&#10;&#10;Description automatically generated with medium confidence">
            <a:extLst>
              <a:ext uri="{FF2B5EF4-FFF2-40B4-BE49-F238E27FC236}">
                <a16:creationId xmlns:a16="http://schemas.microsoft.com/office/drawing/2014/main" id="{8C9F75E2-3ACA-8A36-BB50-A39915EF577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86" r:id="rId1"/>
    <p:sldLayoutId id="2147505350" r:id="rId2"/>
    <p:sldLayoutId id="2147505487" r:id="rId3"/>
    <p:sldLayoutId id="2147505488" r:id="rId4"/>
    <p:sldLayoutId id="2147505489" r:id="rId5"/>
    <p:sldLayoutId id="2147505490" r:id="rId6"/>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D12E745-6841-932B-1A71-FCE1C57FC57F}"/>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4819" name="Picture 1" descr="TAB_allwhite.eps">
            <a:extLst>
              <a:ext uri="{FF2B5EF4-FFF2-40B4-BE49-F238E27FC236}">
                <a16:creationId xmlns:a16="http://schemas.microsoft.com/office/drawing/2014/main" id="{05514640-0A59-B305-D088-F91B080716D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8" descr="Text&#10;&#10;Description automatically generated with medium confidence">
            <a:extLst>
              <a:ext uri="{FF2B5EF4-FFF2-40B4-BE49-F238E27FC236}">
                <a16:creationId xmlns:a16="http://schemas.microsoft.com/office/drawing/2014/main" id="{06CFAA79-FEFA-CED5-93DA-EDB46D2CCD9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91" r:id="rId1"/>
    <p:sldLayoutId id="2147505351" r:id="rId2"/>
    <p:sldLayoutId id="2147505492" r:id="rId3"/>
    <p:sldLayoutId id="2147505493" r:id="rId4"/>
    <p:sldLayoutId id="2147505494"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8573F60-640C-6935-5C48-97E0771F8E07}"/>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5843" name="Picture 1" descr="TAB_allwhite.eps">
            <a:extLst>
              <a:ext uri="{FF2B5EF4-FFF2-40B4-BE49-F238E27FC236}">
                <a16:creationId xmlns:a16="http://schemas.microsoft.com/office/drawing/2014/main" id="{DC087B32-5E5E-E71A-4446-F26B8FCF8DB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8" descr="Text&#10;&#10;Description automatically generated with medium confidence">
            <a:extLst>
              <a:ext uri="{FF2B5EF4-FFF2-40B4-BE49-F238E27FC236}">
                <a16:creationId xmlns:a16="http://schemas.microsoft.com/office/drawing/2014/main" id="{17BA85DC-37C1-8F6B-D027-BAF9B59328C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95" r:id="rId1"/>
    <p:sldLayoutId id="2147505352" r:id="rId2"/>
    <p:sldLayoutId id="2147505353" r:id="rId3"/>
    <p:sldLayoutId id="2147505354" r:id="rId4"/>
    <p:sldLayoutId id="2147505355"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E91E64B-4306-7258-F06C-9BA72ACB02E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36867" name="Picture 1" descr="TAB_allwhite.eps">
            <a:extLst>
              <a:ext uri="{FF2B5EF4-FFF2-40B4-BE49-F238E27FC236}">
                <a16:creationId xmlns:a16="http://schemas.microsoft.com/office/drawing/2014/main" id="{853BA31C-2F5A-E7E1-2A71-C2C1AB8231C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Text&#10;&#10;Description automatically generated with medium confidence">
            <a:extLst>
              <a:ext uri="{FF2B5EF4-FFF2-40B4-BE49-F238E27FC236}">
                <a16:creationId xmlns:a16="http://schemas.microsoft.com/office/drawing/2014/main" id="{97ECA8E4-EB68-D28B-C66C-5ACE2857A0B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96" r:id="rId1"/>
    <p:sldLayoutId id="2147505356" r:id="rId2"/>
    <p:sldLayoutId id="2147505497"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F51E511-9920-8273-98BF-FC6B682F7E09}"/>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a:solidFill>
                <a:schemeClr val="bg1"/>
              </a:solidFill>
            </a:endParaRPr>
          </a:p>
        </p:txBody>
      </p:sp>
      <p:pic>
        <p:nvPicPr>
          <p:cNvPr id="37891" name="Picture 1" descr="TAB_allwhite.eps">
            <a:extLst>
              <a:ext uri="{FF2B5EF4-FFF2-40B4-BE49-F238E27FC236}">
                <a16:creationId xmlns:a16="http://schemas.microsoft.com/office/drawing/2014/main" id="{EBF1DC02-0116-1CA3-35A9-FE3F025A5F9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Text&#10;&#10;Description automatically generated with medium confidence">
            <a:extLst>
              <a:ext uri="{FF2B5EF4-FFF2-40B4-BE49-F238E27FC236}">
                <a16:creationId xmlns:a16="http://schemas.microsoft.com/office/drawing/2014/main" id="{471494B2-B3BE-4D66-4685-FF189E1B1F8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98" r:id="rId1"/>
    <p:sldLayoutId id="2147505357" r:id="rId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F4F60C7-244A-61D1-71F9-E9DE4D311017}"/>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a:solidFill>
                <a:schemeClr val="bg1"/>
              </a:solidFill>
            </a:endParaRPr>
          </a:p>
        </p:txBody>
      </p:sp>
      <p:pic>
        <p:nvPicPr>
          <p:cNvPr id="38915" name="Picture 1" descr="TAB_allwhite.eps">
            <a:extLst>
              <a:ext uri="{FF2B5EF4-FFF2-40B4-BE49-F238E27FC236}">
                <a16:creationId xmlns:a16="http://schemas.microsoft.com/office/drawing/2014/main" id="{2C1547A8-3D80-8DE2-2967-7D78BCAC497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Text&#10;&#10;Description automatically generated with medium confidence">
            <a:extLst>
              <a:ext uri="{FF2B5EF4-FFF2-40B4-BE49-F238E27FC236}">
                <a16:creationId xmlns:a16="http://schemas.microsoft.com/office/drawing/2014/main" id="{514C98B2-D26E-EF7F-59E7-4D5BC9AD5A6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99" r:id="rId1"/>
    <p:sldLayoutId id="2147505358" r:id="rId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itle Placeholder 1">
            <a:extLst>
              <a:ext uri="{FF2B5EF4-FFF2-40B4-BE49-F238E27FC236}">
                <a16:creationId xmlns:a16="http://schemas.microsoft.com/office/drawing/2014/main" id="{FBDEAD60-94FC-209D-9A62-FDD10252BA3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a:extLst>
              <a:ext uri="{FF2B5EF4-FFF2-40B4-BE49-F238E27FC236}">
                <a16:creationId xmlns:a16="http://schemas.microsoft.com/office/drawing/2014/main" id="{8F524D69-108C-392C-5AC6-FAA872D24E7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27144CF-73B8-03BB-4B68-6964FAA2AD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107739D-21FE-4ED3-BE27-6D66DB5BDABD}" type="datetimeFigureOut">
              <a:rPr lang="en-US"/>
              <a:pPr>
                <a:defRPr/>
              </a:pPr>
              <a:t>9/2/2025</a:t>
            </a:fld>
            <a:endParaRPr lang="en-US"/>
          </a:p>
        </p:txBody>
      </p:sp>
      <p:sp>
        <p:nvSpPr>
          <p:cNvPr id="5" name="Footer Placeholder 4">
            <a:extLst>
              <a:ext uri="{FF2B5EF4-FFF2-40B4-BE49-F238E27FC236}">
                <a16:creationId xmlns:a16="http://schemas.microsoft.com/office/drawing/2014/main" id="{37CCEDB8-3070-A5E0-8A3D-18F91A0570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09851DC-7CCC-37E7-6EEC-9C61D4F93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F0E7757-0046-4628-902D-D07CE203C4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500" r:id="rId1"/>
    <p:sldLayoutId id="2147505501" r:id="rId2"/>
    <p:sldLayoutId id="2147505502" r:id="rId3"/>
    <p:sldLayoutId id="2147505503" r:id="rId4"/>
    <p:sldLayoutId id="2147505504" r:id="rId5"/>
    <p:sldLayoutId id="2147505359" r:id="rId6"/>
    <p:sldLayoutId id="2147505360" r:id="rId7"/>
    <p:sldLayoutId id="2147505361" r:id="rId8"/>
    <p:sldLayoutId id="2147505362" r:id="rId9"/>
    <p:sldLayoutId id="2147505363" r:id="rId10"/>
    <p:sldLayoutId id="2147505364" r:id="rId11"/>
    <p:sldLayoutId id="2147505365" r:id="rId12"/>
    <p:sldLayoutId id="2147505366" r:id="rId13"/>
    <p:sldLayoutId id="2147505367" r:id="rId14"/>
  </p:sldLayoutIdLst>
  <p:txStyles>
    <p:titleStyle>
      <a:lvl1pPr algn="l" rtl="0" eaLnBrk="0" fontAlgn="base" hangingPunct="0">
        <a:lnSpc>
          <a:spcPct val="90000"/>
        </a:lnSpc>
        <a:spcBef>
          <a:spcPct val="0"/>
        </a:spcBef>
        <a:spcAft>
          <a:spcPct val="0"/>
        </a:spcAft>
        <a:defRPr sz="4400" kern="1200">
          <a:solidFill>
            <a:schemeClr val="tx1"/>
          </a:solidFill>
          <a:latin typeface="Montserrat" pitchFamily="2" charset="77"/>
          <a:ea typeface="+mj-ea"/>
          <a:cs typeface="+mj-cs"/>
        </a:defRPr>
      </a:lvl1pPr>
      <a:lvl2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2pPr>
      <a:lvl3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3pPr>
      <a:lvl4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4pPr>
      <a:lvl5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5pPr>
      <a:lvl6pPr marL="457200" algn="l" rtl="0" fontAlgn="base">
        <a:lnSpc>
          <a:spcPct val="90000"/>
        </a:lnSpc>
        <a:spcBef>
          <a:spcPct val="0"/>
        </a:spcBef>
        <a:spcAft>
          <a:spcPct val="0"/>
        </a:spcAft>
        <a:defRPr sz="4400">
          <a:solidFill>
            <a:schemeClr val="tx1"/>
          </a:solidFill>
          <a:latin typeface="Montserrat" panose="00000500000000000000" pitchFamily="2" charset="0"/>
        </a:defRPr>
      </a:lvl6pPr>
      <a:lvl7pPr marL="914400" algn="l" rtl="0" fontAlgn="base">
        <a:lnSpc>
          <a:spcPct val="90000"/>
        </a:lnSpc>
        <a:spcBef>
          <a:spcPct val="0"/>
        </a:spcBef>
        <a:spcAft>
          <a:spcPct val="0"/>
        </a:spcAft>
        <a:defRPr sz="4400">
          <a:solidFill>
            <a:schemeClr val="tx1"/>
          </a:solidFill>
          <a:latin typeface="Montserrat" panose="00000500000000000000" pitchFamily="2"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2"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8E6B0CC-5B08-C03E-544E-74CB662B20E6}"/>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4099" name="Picture 1" descr="TAB_allwhite.eps">
            <a:extLst>
              <a:ext uri="{FF2B5EF4-FFF2-40B4-BE49-F238E27FC236}">
                <a16:creationId xmlns:a16="http://schemas.microsoft.com/office/drawing/2014/main" id="{7E57B5CC-B508-82DF-6D0B-08AD806335A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8" descr="Text&#10;&#10;Description automatically generated with medium confidence">
            <a:extLst>
              <a:ext uri="{FF2B5EF4-FFF2-40B4-BE49-F238E27FC236}">
                <a16:creationId xmlns:a16="http://schemas.microsoft.com/office/drawing/2014/main" id="{DD930B16-F703-C621-4E88-54846E4F229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32" r:id="rId1"/>
    <p:sldLayoutId id="2147505299" r:id="rId2"/>
    <p:sldLayoutId id="2147505300"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itle Placeholder 1">
            <a:extLst>
              <a:ext uri="{FF2B5EF4-FFF2-40B4-BE49-F238E27FC236}">
                <a16:creationId xmlns:a16="http://schemas.microsoft.com/office/drawing/2014/main" id="{46AD588A-3DBD-506F-4D53-3D579A9DE7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Text Placeholder 2">
            <a:extLst>
              <a:ext uri="{FF2B5EF4-FFF2-40B4-BE49-F238E27FC236}">
                <a16:creationId xmlns:a16="http://schemas.microsoft.com/office/drawing/2014/main" id="{9BA6E2C7-06FE-D3D9-C5C5-05C7568497A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2A6861-4CB3-278C-F6F5-489302D184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F278241-D26D-4AF5-BDD1-9C296DD07E76}" type="datetimeFigureOut">
              <a:rPr lang="en-US"/>
              <a:pPr>
                <a:defRPr/>
              </a:pPr>
              <a:t>9/2/2025</a:t>
            </a:fld>
            <a:endParaRPr lang="en-US"/>
          </a:p>
        </p:txBody>
      </p:sp>
      <p:sp>
        <p:nvSpPr>
          <p:cNvPr id="5" name="Footer Placeholder 4">
            <a:extLst>
              <a:ext uri="{FF2B5EF4-FFF2-40B4-BE49-F238E27FC236}">
                <a16:creationId xmlns:a16="http://schemas.microsoft.com/office/drawing/2014/main" id="{58EBA83F-E238-779B-5B0E-F41981CC3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9753BD8-8727-2DAE-5FD5-023F9EEBC8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C493D3-AD26-4462-9C97-77AF1AE6D4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505" r:id="rId1"/>
    <p:sldLayoutId id="2147505506" r:id="rId2"/>
    <p:sldLayoutId id="2147505507" r:id="rId3"/>
    <p:sldLayoutId id="2147505508" r:id="rId4"/>
    <p:sldLayoutId id="2147505509" r:id="rId5"/>
    <p:sldLayoutId id="2147505368" r:id="rId6"/>
    <p:sldLayoutId id="2147505369" r:id="rId7"/>
    <p:sldLayoutId id="2147505370" r:id="rId8"/>
    <p:sldLayoutId id="2147505371" r:id="rId9"/>
    <p:sldLayoutId id="2147505372" r:id="rId10"/>
    <p:sldLayoutId id="2147505373" r:id="rId11"/>
    <p:sldLayoutId id="2147505374" r:id="rId12"/>
    <p:sldLayoutId id="2147505375" r:id="rId13"/>
    <p:sldLayoutId id="2147505376" r:id="rId14"/>
    <p:sldLayoutId id="2147505510" r:id="rId15"/>
  </p:sldLayoutIdLst>
  <p:txStyles>
    <p:titleStyle>
      <a:lvl1pPr algn="l" rtl="0" eaLnBrk="0" fontAlgn="base" hangingPunct="0">
        <a:lnSpc>
          <a:spcPct val="90000"/>
        </a:lnSpc>
        <a:spcBef>
          <a:spcPct val="0"/>
        </a:spcBef>
        <a:spcAft>
          <a:spcPct val="0"/>
        </a:spcAft>
        <a:defRPr sz="4400" kern="1200">
          <a:solidFill>
            <a:schemeClr val="tx1"/>
          </a:solidFill>
          <a:latin typeface="Montserrat" pitchFamily="2" charset="77"/>
          <a:ea typeface="+mj-ea"/>
          <a:cs typeface="+mj-cs"/>
        </a:defRPr>
      </a:lvl1pPr>
      <a:lvl2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2pPr>
      <a:lvl3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3pPr>
      <a:lvl4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4pPr>
      <a:lvl5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5pPr>
      <a:lvl6pPr marL="457200" algn="l" rtl="0" fontAlgn="base">
        <a:lnSpc>
          <a:spcPct val="90000"/>
        </a:lnSpc>
        <a:spcBef>
          <a:spcPct val="0"/>
        </a:spcBef>
        <a:spcAft>
          <a:spcPct val="0"/>
        </a:spcAft>
        <a:defRPr sz="4400">
          <a:solidFill>
            <a:schemeClr val="tx1"/>
          </a:solidFill>
          <a:latin typeface="Montserrat" panose="00000500000000000000" pitchFamily="2" charset="0"/>
        </a:defRPr>
      </a:lvl6pPr>
      <a:lvl7pPr marL="914400" algn="l" rtl="0" fontAlgn="base">
        <a:lnSpc>
          <a:spcPct val="90000"/>
        </a:lnSpc>
        <a:spcBef>
          <a:spcPct val="0"/>
        </a:spcBef>
        <a:spcAft>
          <a:spcPct val="0"/>
        </a:spcAft>
        <a:defRPr sz="4400">
          <a:solidFill>
            <a:schemeClr val="tx1"/>
          </a:solidFill>
          <a:latin typeface="Montserrat" panose="00000500000000000000" pitchFamily="2"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2"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2601A40-B7B4-45AF-09C6-266DF4E4B17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41987" name="Picture 1" descr="TAB_allwhite.eps">
            <a:extLst>
              <a:ext uri="{FF2B5EF4-FFF2-40B4-BE49-F238E27FC236}">
                <a16:creationId xmlns:a16="http://schemas.microsoft.com/office/drawing/2014/main" id="{EBF97AF6-C3F1-A78E-30ED-34DC79F69E1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descr="Text&#10;&#10;Description automatically generated with medium confidence">
            <a:extLst>
              <a:ext uri="{FF2B5EF4-FFF2-40B4-BE49-F238E27FC236}">
                <a16:creationId xmlns:a16="http://schemas.microsoft.com/office/drawing/2014/main" id="{4E95AE58-649D-9CCF-7975-E08BAE29B54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511" r:id="rId1"/>
    <p:sldLayoutId id="2147505377" r:id="rId2"/>
    <p:sldLayoutId id="2147505512"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010" name="Title Placeholder 1">
            <a:extLst>
              <a:ext uri="{FF2B5EF4-FFF2-40B4-BE49-F238E27FC236}">
                <a16:creationId xmlns:a16="http://schemas.microsoft.com/office/drawing/2014/main" id="{D36D2A88-96F2-CE93-7FA4-EF53084D7B2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Text Placeholder 2">
            <a:extLst>
              <a:ext uri="{FF2B5EF4-FFF2-40B4-BE49-F238E27FC236}">
                <a16:creationId xmlns:a16="http://schemas.microsoft.com/office/drawing/2014/main" id="{9BB47ECC-3705-E7B1-1ECE-D7164BFF78C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085D074-1EBE-B1AE-AA32-F8E65361FF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6C97BD6-9A52-41A9-BE73-4CF184C29C1B}" type="datetimeFigureOut">
              <a:rPr lang="en-GB"/>
              <a:pPr>
                <a:defRPr/>
              </a:pPr>
              <a:t>02/09/2025</a:t>
            </a:fld>
            <a:endParaRPr lang="en-GB"/>
          </a:p>
        </p:txBody>
      </p:sp>
      <p:sp>
        <p:nvSpPr>
          <p:cNvPr id="5" name="Footer Placeholder 4">
            <a:extLst>
              <a:ext uri="{FF2B5EF4-FFF2-40B4-BE49-F238E27FC236}">
                <a16:creationId xmlns:a16="http://schemas.microsoft.com/office/drawing/2014/main" id="{24CDACCF-0B46-1AA0-D87A-1FAB3B11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37FAD72A-2158-10FE-5F06-98FB51F56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A86DC6-A122-4E6B-9D07-0955D574BF3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5513" r:id="rId1"/>
    <p:sldLayoutId id="2147505378" r:id="rId2"/>
    <p:sldLayoutId id="2147505379" r:id="rId3"/>
    <p:sldLayoutId id="2147505380" r:id="rId4"/>
    <p:sldLayoutId id="2147505381" r:id="rId5"/>
    <p:sldLayoutId id="2147505382" r:id="rId6"/>
    <p:sldLayoutId id="2147505383" r:id="rId7"/>
    <p:sldLayoutId id="2147505514" r:id="rId8"/>
    <p:sldLayoutId id="2147505384" r:id="rId9"/>
    <p:sldLayoutId id="2147505385" r:id="rId10"/>
    <p:sldLayoutId id="2147505386" r:id="rId11"/>
    <p:sldLayoutId id="2147505387" r:id="rId12"/>
    <p:sldLayoutId id="2147505388" r:id="rId13"/>
    <p:sldLayoutId id="2147505389" r:id="rId14"/>
    <p:sldLayoutId id="2147505515" r:id="rId15"/>
    <p:sldLayoutId id="2147505516" r:id="rId16"/>
    <p:sldLayoutId id="2147505517" r:id="rId17"/>
    <p:sldLayoutId id="2147505518" r:id="rId1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8CDCC72-AD2C-C85C-1C59-829F43A9174A}"/>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44035" name="Picture 1" descr="TAB_allwhite.eps">
            <a:extLst>
              <a:ext uri="{FF2B5EF4-FFF2-40B4-BE49-F238E27FC236}">
                <a16:creationId xmlns:a16="http://schemas.microsoft.com/office/drawing/2014/main" id="{738CAE12-12D3-4FB6-8019-30B673373F8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Text&#10;&#10;Description automatically generated with medium confidence">
            <a:extLst>
              <a:ext uri="{FF2B5EF4-FFF2-40B4-BE49-F238E27FC236}">
                <a16:creationId xmlns:a16="http://schemas.microsoft.com/office/drawing/2014/main" id="{C842B9D3-C543-C3A7-F796-4300E79EB6D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519" r:id="rId1"/>
    <p:sldLayoutId id="2147505390" r:id="rId2"/>
    <p:sldLayoutId id="2147505391" r:id="rId3"/>
    <p:sldLayoutId id="2147505392" r:id="rId4"/>
    <p:sldLayoutId id="2147505393" r:id="rId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A386A77-6DFE-DB4B-2C89-4BD4D9212F2D}"/>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45059" name="Picture 1" descr="TAB_allwhite.eps">
            <a:extLst>
              <a:ext uri="{FF2B5EF4-FFF2-40B4-BE49-F238E27FC236}">
                <a16:creationId xmlns:a16="http://schemas.microsoft.com/office/drawing/2014/main" id="{48F8C8E1-B656-F4FF-F58B-2E31CFAFD9C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descr="Text&#10;&#10;Description automatically generated with medium confidence">
            <a:extLst>
              <a:ext uri="{FF2B5EF4-FFF2-40B4-BE49-F238E27FC236}">
                <a16:creationId xmlns:a16="http://schemas.microsoft.com/office/drawing/2014/main" id="{A13438C0-8591-A45C-8DBF-71AA9D15D2D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520" r:id="rId1"/>
    <p:sldLayoutId id="2147505394" r:id="rId2"/>
    <p:sldLayoutId id="2147505521" r:id="rId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1357BBC-B0D2-9565-05FD-E9650F00A3E9}"/>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46083" name="Picture 1" descr="TAB_allwhite.eps">
            <a:extLst>
              <a:ext uri="{FF2B5EF4-FFF2-40B4-BE49-F238E27FC236}">
                <a16:creationId xmlns:a16="http://schemas.microsoft.com/office/drawing/2014/main" id="{64873591-130B-00E6-A0F6-5AF58045EAB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8" descr="Text&#10;&#10;Description automatically generated with medium confidence">
            <a:extLst>
              <a:ext uri="{FF2B5EF4-FFF2-40B4-BE49-F238E27FC236}">
                <a16:creationId xmlns:a16="http://schemas.microsoft.com/office/drawing/2014/main" id="{21A02B9B-ABCA-2620-939E-14D9BD4A489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522" r:id="rId1"/>
    <p:sldLayoutId id="2147505395" r:id="rId2"/>
    <p:sldLayoutId id="2147505396" r:id="rId3"/>
    <p:sldLayoutId id="2147505397"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6BC2539-CC0F-DFBD-2DE9-B9D083AA55F3}"/>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47107" name="Picture 1" descr="TAB_allwhite.eps">
            <a:extLst>
              <a:ext uri="{FF2B5EF4-FFF2-40B4-BE49-F238E27FC236}">
                <a16:creationId xmlns:a16="http://schemas.microsoft.com/office/drawing/2014/main" id="{82490636-9E1C-1E47-2417-355D0CDB3DA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descr="Text&#10;&#10;Description automatically generated with medium confidence">
            <a:extLst>
              <a:ext uri="{FF2B5EF4-FFF2-40B4-BE49-F238E27FC236}">
                <a16:creationId xmlns:a16="http://schemas.microsoft.com/office/drawing/2014/main" id="{8F7572ED-30A7-09E8-B5E0-DE60D39B3D3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523" r:id="rId1"/>
    <p:sldLayoutId id="2147505398" r:id="rId2"/>
    <p:sldLayoutId id="2147505399" r:id="rId3"/>
    <p:sldLayoutId id="2147505400" r:id="rId4"/>
    <p:sldLayoutId id="2147505524" r:id="rId5"/>
    <p:sldLayoutId id="2147505525" r:id="rId6"/>
    <p:sldLayoutId id="2147505401" r:id="rId7"/>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a:extLst>
              <a:ext uri="{FF2B5EF4-FFF2-40B4-BE49-F238E27FC236}">
                <a16:creationId xmlns:a16="http://schemas.microsoft.com/office/drawing/2014/main" id="{8D76810C-3D88-1375-9839-C2C3A867EC0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1" name="Text Placeholder 2">
            <a:extLst>
              <a:ext uri="{FF2B5EF4-FFF2-40B4-BE49-F238E27FC236}">
                <a16:creationId xmlns:a16="http://schemas.microsoft.com/office/drawing/2014/main" id="{05265F67-141E-E9C0-72AF-5477AC6F3990}"/>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605BB75-D269-7D5F-6367-13BE384135DB}"/>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C21D7285-2CF7-4D2E-9D52-6C0CF587DCC2}" type="datetimeFigureOut">
              <a:rPr lang="en-GB"/>
              <a:pPr>
                <a:defRPr/>
              </a:pPr>
              <a:t>02/09/2025</a:t>
            </a:fld>
            <a:endParaRPr lang="en-GB"/>
          </a:p>
        </p:txBody>
      </p:sp>
      <p:sp>
        <p:nvSpPr>
          <p:cNvPr id="5" name="Footer Placeholder 4">
            <a:extLst>
              <a:ext uri="{FF2B5EF4-FFF2-40B4-BE49-F238E27FC236}">
                <a16:creationId xmlns:a16="http://schemas.microsoft.com/office/drawing/2014/main" id="{15ADAFBC-7750-E6DF-B015-23177DA3AB71}"/>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GB"/>
          </a:p>
        </p:txBody>
      </p:sp>
      <p:sp>
        <p:nvSpPr>
          <p:cNvPr id="6" name="Slide Number Placeholder 5">
            <a:extLst>
              <a:ext uri="{FF2B5EF4-FFF2-40B4-BE49-F238E27FC236}">
                <a16:creationId xmlns:a16="http://schemas.microsoft.com/office/drawing/2014/main" id="{3777F73E-03C7-F809-831E-9D30CCEF3F02}"/>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F5F1D1A-2204-494B-AA32-8915A302361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505402" r:id="rId1"/>
    <p:sldLayoutId id="2147505403" r:id="rId2"/>
    <p:sldLayoutId id="2147505404" r:id="rId3"/>
    <p:sldLayoutId id="2147505405" r:id="rId4"/>
    <p:sldLayoutId id="2147505406" r:id="rId5"/>
    <p:sldLayoutId id="2147505407" r:id="rId6"/>
    <p:sldLayoutId id="2147505408" r:id="rId7"/>
    <p:sldLayoutId id="2147505409" r:id="rId8"/>
    <p:sldLayoutId id="2147505410" r:id="rId9"/>
    <p:sldLayoutId id="2147505411" r:id="rId10"/>
    <p:sldLayoutId id="21475054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CEB24124-CD54-16BD-DF19-0DE17F704D67}"/>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EEC46E76-DA99-1DCD-CB3E-38C2FE0A641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0F8804C-573E-DD88-D12B-03DC8F4A1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A8462B-A6A5-4049-8AAB-AA1EDE69C6E3}" type="datetimeFigureOut">
              <a:rPr lang="en-US"/>
              <a:pPr>
                <a:defRPr/>
              </a:pPr>
              <a:t>9/2/2025</a:t>
            </a:fld>
            <a:endParaRPr lang="en-US"/>
          </a:p>
        </p:txBody>
      </p:sp>
      <p:sp>
        <p:nvSpPr>
          <p:cNvPr id="5" name="Footer Placeholder 4">
            <a:extLst>
              <a:ext uri="{FF2B5EF4-FFF2-40B4-BE49-F238E27FC236}">
                <a16:creationId xmlns:a16="http://schemas.microsoft.com/office/drawing/2014/main" id="{888B4489-3896-6EA4-1801-DC6528575E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013ED39-A7B1-6E6B-F461-C48B58B315A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94FE63B-D302-4231-9665-31C742C4AF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5433" r:id="rId1"/>
    <p:sldLayoutId id="2147505434" r:id="rId2"/>
    <p:sldLayoutId id="2147505435" r:id="rId3"/>
    <p:sldLayoutId id="2147505436" r:id="rId4"/>
    <p:sldLayoutId id="2147505437" r:id="rId5"/>
    <p:sldLayoutId id="2147505438" r:id="rId6"/>
    <p:sldLayoutId id="2147505439" r:id="rId7"/>
    <p:sldLayoutId id="2147505440" r:id="rId8"/>
    <p:sldLayoutId id="2147505441" r:id="rId9"/>
    <p:sldLayoutId id="2147505442" r:id="rId10"/>
    <p:sldLayoutId id="2147505443" r:id="rId11"/>
    <p:sldLayoutId id="2147505444" r:id="rId12"/>
    <p:sldLayoutId id="2147505445" r:id="rId13"/>
    <p:sldLayoutId id="2147505446" r:id="rId14"/>
  </p:sldLayoutIdLst>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defTabSz="912813"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defTabSz="912813" rtl="0" fontAlgn="base">
        <a:lnSpc>
          <a:spcPct val="90000"/>
        </a:lnSpc>
        <a:spcBef>
          <a:spcPct val="0"/>
        </a:spcBef>
        <a:spcAft>
          <a:spcPct val="0"/>
        </a:spcAft>
        <a:defRPr sz="4400">
          <a:solidFill>
            <a:schemeClr val="tx1"/>
          </a:solidFill>
          <a:latin typeface="Arial" panose="020B0604020202020204" pitchFamily="34" charset="0"/>
        </a:defRPr>
      </a:lvl6pPr>
      <a:lvl7pPr marL="914400" algn="l" defTabSz="912813" rtl="0" fontAlgn="base">
        <a:lnSpc>
          <a:spcPct val="90000"/>
        </a:lnSpc>
        <a:spcBef>
          <a:spcPct val="0"/>
        </a:spcBef>
        <a:spcAft>
          <a:spcPct val="0"/>
        </a:spcAft>
        <a:defRPr sz="4400">
          <a:solidFill>
            <a:schemeClr val="tx1"/>
          </a:solidFill>
          <a:latin typeface="Arial" panose="020B0604020202020204" pitchFamily="34" charset="0"/>
        </a:defRPr>
      </a:lvl7pPr>
      <a:lvl8pPr marL="1371600" algn="l" defTabSz="912813" rtl="0" fontAlgn="base">
        <a:lnSpc>
          <a:spcPct val="90000"/>
        </a:lnSpc>
        <a:spcBef>
          <a:spcPct val="0"/>
        </a:spcBef>
        <a:spcAft>
          <a:spcPct val="0"/>
        </a:spcAft>
        <a:defRPr sz="4400">
          <a:solidFill>
            <a:schemeClr val="tx1"/>
          </a:solidFill>
          <a:latin typeface="Arial" panose="020B0604020202020204" pitchFamily="34" charset="0"/>
        </a:defRPr>
      </a:lvl8pPr>
      <a:lvl9pPr marL="1828800" algn="l" defTabSz="912813"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146" name="Picture 15" descr="background">
            <a:extLst>
              <a:ext uri="{FF2B5EF4-FFF2-40B4-BE49-F238E27FC236}">
                <a16:creationId xmlns:a16="http://schemas.microsoft.com/office/drawing/2014/main" id="{40B8575D-60FB-AF95-324A-1D0B1570E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1DDD49E4-D617-568C-5ECB-95DD93D138DA}"/>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6148" name="Rectangle 3">
            <a:extLst>
              <a:ext uri="{FF2B5EF4-FFF2-40B4-BE49-F238E27FC236}">
                <a16:creationId xmlns:a16="http://schemas.microsoft.com/office/drawing/2014/main" id="{BBC53B3A-CC9B-A6AA-E78D-D6B6208E3EEA}"/>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sldLayoutIdLst>
    <p:sldLayoutId id="2147505301" r:id="rId1"/>
  </p:sldLayoutIdLst>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5F72CC2-08A4-A115-5237-20CAAB98428B}"/>
              </a:ext>
            </a:extLst>
          </p:cNvPr>
          <p:cNvSpPr txBox="1">
            <a:spLocks/>
          </p:cNvSpPr>
          <p:nvPr userDrawn="1"/>
        </p:nvSpPr>
        <p:spPr>
          <a:xfrm>
            <a:off x="0" y="0"/>
            <a:ext cx="12192000" cy="1079500"/>
          </a:xfrm>
          <a:prstGeom prst="rect">
            <a:avLst/>
          </a:prstGeom>
          <a:solidFill>
            <a:srgbClr val="2F528F"/>
          </a:solidFill>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2250" dirty="0">
              <a:solidFill>
                <a:schemeClr val="bg1"/>
              </a:solidFill>
            </a:endParaRPr>
          </a:p>
        </p:txBody>
      </p:sp>
      <p:pic>
        <p:nvPicPr>
          <p:cNvPr id="7171" name="Picture 1" descr="TAB_allwhite.eps">
            <a:extLst>
              <a:ext uri="{FF2B5EF4-FFF2-40B4-BE49-F238E27FC236}">
                <a16:creationId xmlns:a16="http://schemas.microsoft.com/office/drawing/2014/main" id="{0019727A-FC7C-818D-A9F1-E1171C295F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3" y="168275"/>
            <a:ext cx="1663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descr="Text&#10;&#10;Description automatically generated with medium confidence">
            <a:extLst>
              <a:ext uri="{FF2B5EF4-FFF2-40B4-BE49-F238E27FC236}">
                <a16:creationId xmlns:a16="http://schemas.microsoft.com/office/drawing/2014/main" id="{B2F24A3E-FE0D-9EF0-439E-DEF4A9518DA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128250" y="122238"/>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447" r:id="rId1"/>
    <p:sldLayoutId id="2147505302" r:id="rId2"/>
    <p:sldLayoutId id="2147505303" r:id="rId3"/>
    <p:sldLayoutId id="2147505304"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194" name="Picture 15" descr="background">
            <a:extLst>
              <a:ext uri="{FF2B5EF4-FFF2-40B4-BE49-F238E27FC236}">
                <a16:creationId xmlns:a16="http://schemas.microsoft.com/office/drawing/2014/main" id="{AB5B2EFC-6CE7-7803-7335-3221894D8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951A52A1-EC16-6B36-A04D-06C080572A20}"/>
              </a:ext>
            </a:extLst>
          </p:cNvPr>
          <p:cNvSpPr>
            <a:spLocks noGrp="1" noChangeArrowheads="1"/>
          </p:cNvSpPr>
          <p:nvPr>
            <p:ph type="title"/>
          </p:nvPr>
        </p:nvSpPr>
        <p:spPr bwMode="auto">
          <a:xfrm>
            <a:off x="2159000" y="476250"/>
            <a:ext cx="9601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8196" name="Rectangle 3">
            <a:extLst>
              <a:ext uri="{FF2B5EF4-FFF2-40B4-BE49-F238E27FC236}">
                <a16:creationId xmlns:a16="http://schemas.microsoft.com/office/drawing/2014/main" id="{1F496578-CC9E-583B-9C2F-3F879BD3A49F}"/>
              </a:ext>
            </a:extLst>
          </p:cNvPr>
          <p:cNvSpPr>
            <a:spLocks noGrp="1" noChangeArrowheads="1"/>
          </p:cNvSpPr>
          <p:nvPr>
            <p:ph type="body" idx="1"/>
          </p:nvPr>
        </p:nvSpPr>
        <p:spPr bwMode="auto">
          <a:xfrm>
            <a:off x="814388" y="2058988"/>
            <a:ext cx="109458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Tree>
  </p:cSld>
  <p:clrMap bg1="lt1" tx1="dk1" bg2="lt2" tx2="dk2" accent1="accent1" accent2="accent2" accent3="accent3" accent4="accent4" accent5="accent5" accent6="accent6" hlink="hlink" folHlink="folHlink"/>
  <p:sldLayoutIdLst>
    <p:sldLayoutId id="2147505305" r:id="rId1"/>
  </p:sldLayoutIdLst>
  <p:txStyles>
    <p:titleStyle>
      <a:lvl1pPr algn="r" rtl="0" eaLnBrk="0" fontAlgn="base" hangingPunct="0">
        <a:spcBef>
          <a:spcPct val="0"/>
        </a:spcBef>
        <a:spcAft>
          <a:spcPct val="0"/>
        </a:spcAft>
        <a:defRPr sz="3600" b="1">
          <a:solidFill>
            <a:schemeClr val="tx1"/>
          </a:solidFill>
          <a:latin typeface="+mj-lt"/>
          <a:ea typeface="+mj-ea"/>
          <a:cs typeface="+mj-cs"/>
        </a:defRPr>
      </a:lvl1pPr>
      <a:lvl2pPr algn="r" rtl="0" eaLnBrk="0" fontAlgn="base" hangingPunct="0">
        <a:spcBef>
          <a:spcPct val="0"/>
        </a:spcBef>
        <a:spcAft>
          <a:spcPct val="0"/>
        </a:spcAft>
        <a:defRPr sz="3600" b="1">
          <a:solidFill>
            <a:schemeClr val="tx1"/>
          </a:solidFill>
          <a:latin typeface="Arial" charset="0"/>
        </a:defRPr>
      </a:lvl2pPr>
      <a:lvl3pPr algn="r" rtl="0" eaLnBrk="0" fontAlgn="base" hangingPunct="0">
        <a:spcBef>
          <a:spcPct val="0"/>
        </a:spcBef>
        <a:spcAft>
          <a:spcPct val="0"/>
        </a:spcAft>
        <a:defRPr sz="3600" b="1">
          <a:solidFill>
            <a:schemeClr val="tx1"/>
          </a:solidFill>
          <a:latin typeface="Arial" charset="0"/>
        </a:defRPr>
      </a:lvl3pPr>
      <a:lvl4pPr algn="r" rtl="0" eaLnBrk="0" fontAlgn="base" hangingPunct="0">
        <a:spcBef>
          <a:spcPct val="0"/>
        </a:spcBef>
        <a:spcAft>
          <a:spcPct val="0"/>
        </a:spcAft>
        <a:defRPr sz="3600" b="1">
          <a:solidFill>
            <a:schemeClr val="tx1"/>
          </a:solidFill>
          <a:latin typeface="Arial" charset="0"/>
        </a:defRPr>
      </a:lvl4pPr>
      <a:lvl5pPr algn="r" rtl="0" eaLnBrk="0" fontAlgn="base" hangingPunct="0">
        <a:spcBef>
          <a:spcPct val="0"/>
        </a:spcBef>
        <a:spcAft>
          <a:spcPct val="0"/>
        </a:spcAft>
        <a:defRPr sz="3600" b="1">
          <a:solidFill>
            <a:schemeClr val="tx1"/>
          </a:solidFill>
          <a:latin typeface="Arial" charset="0"/>
        </a:defRPr>
      </a:lvl5pPr>
      <a:lvl6pPr marL="457200" algn="r" rtl="0" eaLnBrk="1" fontAlgn="base" hangingPunct="1">
        <a:spcBef>
          <a:spcPct val="0"/>
        </a:spcBef>
        <a:spcAft>
          <a:spcPct val="0"/>
        </a:spcAft>
        <a:defRPr sz="3600" b="1">
          <a:solidFill>
            <a:schemeClr val="tx1"/>
          </a:solidFill>
          <a:latin typeface="Arial" charset="0"/>
        </a:defRPr>
      </a:lvl6pPr>
      <a:lvl7pPr marL="914400" algn="r" rtl="0" eaLnBrk="1" fontAlgn="base" hangingPunct="1">
        <a:spcBef>
          <a:spcPct val="0"/>
        </a:spcBef>
        <a:spcAft>
          <a:spcPct val="0"/>
        </a:spcAft>
        <a:defRPr sz="3600" b="1">
          <a:solidFill>
            <a:schemeClr val="tx1"/>
          </a:solidFill>
          <a:latin typeface="Arial" charset="0"/>
        </a:defRPr>
      </a:lvl7pPr>
      <a:lvl8pPr marL="1371600" algn="r" rtl="0" eaLnBrk="1" fontAlgn="base" hangingPunct="1">
        <a:spcBef>
          <a:spcPct val="0"/>
        </a:spcBef>
        <a:spcAft>
          <a:spcPct val="0"/>
        </a:spcAft>
        <a:defRPr sz="3600" b="1">
          <a:solidFill>
            <a:schemeClr val="tx1"/>
          </a:solidFill>
          <a:latin typeface="Arial" charset="0"/>
        </a:defRPr>
      </a:lvl8pPr>
      <a:lvl9pPr marL="1828800" algn="r" rtl="0" eaLnBrk="1" fontAlgn="base" hangingPunct="1">
        <a:spcBef>
          <a:spcPct val="0"/>
        </a:spcBef>
        <a:spcAft>
          <a:spcPct val="0"/>
        </a:spcAft>
        <a:defRPr sz="3600" b="1">
          <a:solidFill>
            <a:schemeClr val="tx1"/>
          </a:solidFill>
          <a:latin typeface="Arial" charset="0"/>
        </a:defRPr>
      </a:lvl9pPr>
    </p:titleStyle>
    <p:bodyStyle>
      <a:lvl1pPr marL="342900" indent="12700" algn="l" rtl="0" eaLnBrk="0" fontAlgn="base" hangingPunct="0">
        <a:spcBef>
          <a:spcPct val="20000"/>
        </a:spcBef>
        <a:spcAft>
          <a:spcPct val="100000"/>
        </a:spcAft>
        <a:defRPr sz="2400">
          <a:solidFill>
            <a:schemeClr val="tx1"/>
          </a:solidFill>
          <a:latin typeface="+mn-lt"/>
          <a:ea typeface="+mn-ea"/>
          <a:cs typeface="+mn-cs"/>
        </a:defRPr>
      </a:lvl1pPr>
      <a:lvl2pPr marL="723900" indent="355600" algn="l" rtl="0" eaLnBrk="0" fontAlgn="base" hangingPunct="0">
        <a:spcBef>
          <a:spcPct val="20000"/>
        </a:spcBef>
        <a:spcAft>
          <a:spcPct val="0"/>
        </a:spcAft>
        <a:buChar char="•"/>
        <a:defRPr sz="2400">
          <a:solidFill>
            <a:schemeClr val="tx1"/>
          </a:solidFill>
          <a:latin typeface="+mn-lt"/>
        </a:defRPr>
      </a:lvl2pPr>
      <a:lvl3pPr marL="1487488" indent="-228600" algn="l" rtl="0" eaLnBrk="0" fontAlgn="base" hangingPunct="0">
        <a:spcBef>
          <a:spcPct val="20000"/>
        </a:spcBef>
        <a:spcAft>
          <a:spcPct val="0"/>
        </a:spcAft>
        <a:defRPr sz="1600">
          <a:solidFill>
            <a:schemeClr val="tx1"/>
          </a:solidFill>
          <a:latin typeface="+mn-lt"/>
        </a:defRPr>
      </a:lvl3pPr>
      <a:lvl4pPr marL="1895475" indent="-228600" algn="l" rtl="0" eaLnBrk="0" fontAlgn="base" hangingPunct="0">
        <a:spcBef>
          <a:spcPct val="20000"/>
        </a:spcBef>
        <a:spcAft>
          <a:spcPct val="0"/>
        </a:spcAft>
        <a:defRPr sz="1400">
          <a:solidFill>
            <a:schemeClr val="tx1"/>
          </a:solidFill>
          <a:latin typeface="+mn-lt"/>
        </a:defRPr>
      </a:lvl4pPr>
      <a:lvl5pPr marL="2303463" indent="-228600" algn="l" rtl="0" eaLnBrk="0" fontAlgn="base" hangingPunct="0">
        <a:spcBef>
          <a:spcPct val="20000"/>
        </a:spcBef>
        <a:spcAft>
          <a:spcPct val="0"/>
        </a:spcAft>
        <a:defRPr sz="1400">
          <a:solidFill>
            <a:schemeClr val="tx1"/>
          </a:solidFill>
          <a:latin typeface="+mn-lt"/>
        </a:defRPr>
      </a:lvl5pPr>
      <a:lvl6pPr marL="2760663" indent="-228600" algn="l" rtl="0" eaLnBrk="1" fontAlgn="base" hangingPunct="1">
        <a:spcBef>
          <a:spcPct val="20000"/>
        </a:spcBef>
        <a:spcAft>
          <a:spcPct val="0"/>
        </a:spcAft>
        <a:defRPr sz="1400">
          <a:solidFill>
            <a:schemeClr val="tx1"/>
          </a:solidFill>
          <a:latin typeface="+mn-lt"/>
        </a:defRPr>
      </a:lvl6pPr>
      <a:lvl7pPr marL="3217863" indent="-228600" algn="l" rtl="0" eaLnBrk="1" fontAlgn="base" hangingPunct="1">
        <a:spcBef>
          <a:spcPct val="20000"/>
        </a:spcBef>
        <a:spcAft>
          <a:spcPct val="0"/>
        </a:spcAft>
        <a:defRPr sz="1400">
          <a:solidFill>
            <a:schemeClr val="tx1"/>
          </a:solidFill>
          <a:latin typeface="+mn-lt"/>
        </a:defRPr>
      </a:lvl7pPr>
      <a:lvl8pPr marL="3675063" indent="-228600" algn="l" rtl="0" eaLnBrk="1" fontAlgn="base" hangingPunct="1">
        <a:spcBef>
          <a:spcPct val="20000"/>
        </a:spcBef>
        <a:spcAft>
          <a:spcPct val="0"/>
        </a:spcAft>
        <a:defRPr sz="1400">
          <a:solidFill>
            <a:schemeClr val="tx1"/>
          </a:solidFill>
          <a:latin typeface="+mn-lt"/>
        </a:defRPr>
      </a:lvl8pPr>
      <a:lvl9pPr marL="4132263"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3A712FA8-49D7-4F7F-C5C6-95398F5588C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9219" name="Text Placeholder 2">
            <a:extLst>
              <a:ext uri="{FF2B5EF4-FFF2-40B4-BE49-F238E27FC236}">
                <a16:creationId xmlns:a16="http://schemas.microsoft.com/office/drawing/2014/main" id="{7088C628-258D-2BFE-6E6C-C3B2C8838EC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C9ED1EA-962B-AF99-7984-1486347B94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13708DB-C0D5-456A-AB24-4DEF14B17B11}" type="datetimeFigureOut">
              <a:rPr lang="en-GB"/>
              <a:pPr>
                <a:defRPr/>
              </a:pPr>
              <a:t>02/09/2025</a:t>
            </a:fld>
            <a:endParaRPr lang="en-GB"/>
          </a:p>
        </p:txBody>
      </p:sp>
      <p:sp>
        <p:nvSpPr>
          <p:cNvPr id="5" name="Footer Placeholder 4">
            <a:extLst>
              <a:ext uri="{FF2B5EF4-FFF2-40B4-BE49-F238E27FC236}">
                <a16:creationId xmlns:a16="http://schemas.microsoft.com/office/drawing/2014/main" id="{A5790BBE-F1F0-5D78-CC6D-A4F07E741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7743F561-DC96-20E6-FFE9-4C49937B936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C966D8E-F0E9-46E2-84F2-CE0E17893A3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505306" r:id="rId1"/>
    <p:sldLayoutId id="2147505307" r:id="rId2"/>
    <p:sldLayoutId id="2147505308" r:id="rId3"/>
    <p:sldLayoutId id="2147505309" r:id="rId4"/>
    <p:sldLayoutId id="2147505310" r:id="rId5"/>
    <p:sldLayoutId id="2147505311" r:id="rId6"/>
    <p:sldLayoutId id="2147505448" r:id="rId7"/>
    <p:sldLayoutId id="2147505312" r:id="rId8"/>
    <p:sldLayoutId id="2147505313" r:id="rId9"/>
    <p:sldLayoutId id="2147505314" r:id="rId10"/>
    <p:sldLayoutId id="214750531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14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08.xml"/><Relationship Id="rId6" Type="http://schemas.openxmlformats.org/officeDocument/2006/relationships/hyperlink" Target="https://www.sciencedirect.com/science/article/pii/S2215036624001846?via%3Dihub" TargetMode="External"/><Relationship Id="rId5" Type="http://schemas.openxmlformats.org/officeDocument/2006/relationships/image" Target="../media/image68.png"/><Relationship Id="rId4" Type="http://schemas.openxmlformats.org/officeDocument/2006/relationships/hyperlink" Target="https://www.ons.gov.uk/peoplepopulationandcommunity/birthsdeathsandmarriages/deaths/articles/mortalityfromleadingcausesofdeathbyethnicgroupenglandandwales/2012to2019#other-causes-of-death"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8.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S0140-6736(12)61141-6" TargetMode="External"/><Relationship Id="rId2" Type="http://schemas.openxmlformats.org/officeDocument/2006/relationships/image" Target="../media/image70.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hyperlink" Target="https://www.google.co.uk/url?sa=i&amp;rct=j&amp;q=&amp;esrc=s&amp;source=images&amp;cd=&amp;cad=rja&amp;uact=8&amp;ved=0ahUKEwiswfD4ptfMAhVlIMAKHeBmDu8QjRwIBw&amp;url=https://en.wikipedia.org/wiki/International_Committee_of_the_Red_Cross&amp;bvm=bv.122129774,d.ZGg&amp;psig=AFQjCNGtU0KcDtqlGQG7RQ0D6LskEEeGkg&amp;ust=1463237569821641" TargetMode="External"/><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6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4.xml"/></Relationships>
</file>

<file path=ppt/slides/_rels/slide19.xml.rels><?xml version="1.0" encoding="UTF-8" standalone="yes"?>
<Relationships xmlns="http://schemas.openxmlformats.org/package/2006/relationships"><Relationship Id="rId3" Type="http://schemas.openxmlformats.org/officeDocument/2006/relationships/hyperlink" Target="https://www.nice.org.uk/guidance/NG225" TargetMode="External"/><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371/journal.pone.0070434" TargetMode="External"/><Relationship Id="rId2" Type="http://schemas.openxmlformats.org/officeDocument/2006/relationships/image" Target="../media/image86.png"/><Relationship Id="rId1" Type="http://schemas.openxmlformats.org/officeDocument/2006/relationships/slideLayout" Target="../slideLayouts/slideLayout94.xml"/><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hyperlink" Target="https://bmjopen.bmj.com/content/11/5/e044434"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4088/jcp.v67n1016" TargetMode="External"/><Relationship Id="rId2" Type="http://schemas.openxmlformats.org/officeDocument/2006/relationships/image" Target="../media/image97.emf"/><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hyperlink" Target="https://www.cochranelibrary.com/cdsr/doi/10.1002/14651858.CD013668.pub2/references#dataAndAnalyses" TargetMode="External"/><Relationship Id="rId2" Type="http://schemas.openxmlformats.org/officeDocument/2006/relationships/image" Target="../media/image98.png"/><Relationship Id="rId1" Type="http://schemas.openxmlformats.org/officeDocument/2006/relationships/slideLayout" Target="../slideLayouts/slideLayout140.xml"/><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02.xml"/></Relationships>
</file>

<file path=ppt/slides/_rels/slide2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hyperlink" Target="https://content.learninghub.nhs.uk/content/dd0b63e8-2813-465a-a94a-6977e29bf4e7/index_scorm.html" TargetMode="External"/><Relationship Id="rId2" Type="http://schemas.openxmlformats.org/officeDocument/2006/relationships/image" Target="../media/image102.png"/><Relationship Id="rId1" Type="http://schemas.openxmlformats.org/officeDocument/2006/relationships/slideLayout" Target="../slideLayouts/slideLayout144.xml"/><Relationship Id="rId6" Type="http://schemas.openxmlformats.org/officeDocument/2006/relationships/hyperlink" Target="https://zsa.frank-cdn.uk/scorm/full-training-v2/story.html" TargetMode="External"/><Relationship Id="rId5" Type="http://schemas.openxmlformats.org/officeDocument/2006/relationships/image" Target="../media/image104.png"/><Relationship Id="rId10" Type="http://schemas.openxmlformats.org/officeDocument/2006/relationships/image" Target="../media/image106.jpeg"/><Relationship Id="rId4" Type="http://schemas.openxmlformats.org/officeDocument/2006/relationships/hyperlink" Target="https://www.ucl.ac.uk/brain-sciences/pals/research/clinical-educational-and-health-psychology/research-groups/competence-frameworks/self-harm-and-suicide-prevention-competence-framework" TargetMode="External"/><Relationship Id="rId9" Type="http://schemas.openxmlformats.org/officeDocument/2006/relationships/hyperlink" Target="https://www.nes.scot.nhs.uk/nes-current/a-psychological-approach-to-understanding-suicide-and-suicide-preven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110.jpeg"/></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8.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8.xml"/><Relationship Id="rId5" Type="http://schemas.openxmlformats.org/officeDocument/2006/relationships/image" Target="../media/image117.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8.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8.xml"/><Relationship Id="rId1" Type="http://schemas.openxmlformats.org/officeDocument/2006/relationships/slideLayout" Target="../slideLayouts/slideLayout118.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3.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wmf"/><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wmf"/><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13.xml"/></Relationships>
</file>

<file path=ppt/slides/_rels/slide4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hyperlink" Target="https://www.nice.org.uk/guidance/ng225/chapter/Recommendations#risk-assessment-tools-and-scales" TargetMode="External"/><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s://www.thelancet.com/journals/lanpsy/article/PIIS2215-0366(22)00232-2/fulltext" TargetMode="Externa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hyperlink" Target="http://www.blackdoginstitute.org.au/wp-content/uploads/2020/04/an-evidence-based-systems-approach-to-suicide-prevention.pdf?sfvrsn=0" TargetMode="External"/><Relationship Id="rId2" Type="http://schemas.openxmlformats.org/officeDocument/2006/relationships/notesSlide" Target="../notesSlides/notesSlide14.xml"/><Relationship Id="rId1" Type="http://schemas.openxmlformats.org/officeDocument/2006/relationships/slideLayout" Target="../slideLayouts/slideLayout127.xml"/><Relationship Id="rId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51.xml"/><Relationship Id="rId6" Type="http://schemas.openxmlformats.org/officeDocument/2006/relationships/hyperlink" Target="https://www.rcpsych.ac.uk/improving-care/nccmh/culture-of-care-programme" TargetMode="External"/><Relationship Id="rId5" Type="http://schemas.openxmlformats.org/officeDocument/2006/relationships/image" Target="../media/image148.png"/><Relationship Id="rId4" Type="http://schemas.openxmlformats.org/officeDocument/2006/relationships/hyperlink" Target="https://sites.manchester.ac.uk/ncish/resources/implementing-a-personalised-approach-to-ris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3.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iLlI2K9_RyI" TargetMode="External"/><Relationship Id="rId3" Type="http://schemas.openxmlformats.org/officeDocument/2006/relationships/image" Target="../media/image150.png"/><Relationship Id="rId7" Type="http://schemas.openxmlformats.org/officeDocument/2006/relationships/hyperlink" Target="https://www.youtube.com/watch?v=oY2XY_QNayY" TargetMode="External"/><Relationship Id="rId2" Type="http://schemas.openxmlformats.org/officeDocument/2006/relationships/image" Target="../media/image149.png"/><Relationship Id="rId1" Type="http://schemas.openxmlformats.org/officeDocument/2006/relationships/slideLayout" Target="../slideLayouts/slideLayout164.xml"/><Relationship Id="rId6" Type="http://schemas.openxmlformats.org/officeDocument/2006/relationships/hyperlink" Target="https://documents.manchester.ac.uk/display.aspx?DocID=74115" TargetMode="External"/><Relationship Id="rId5" Type="http://schemas.openxmlformats.org/officeDocument/2006/relationships/image" Target="../media/image152.png"/><Relationship Id="rId4" Type="http://schemas.openxmlformats.org/officeDocument/2006/relationships/image" Target="../media/image151.png"/></Relationships>
</file>

<file path=ppt/slides/_rels/slide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150.xml"/><Relationship Id="rId5" Type="http://schemas.openxmlformats.org/officeDocument/2006/relationships/hyperlink" Target="https://www.england.nhs.uk/long-read/staying-safe-from-suicide/" TargetMode="External"/><Relationship Id="rId4" Type="http://schemas.openxmlformats.org/officeDocument/2006/relationships/image" Target="../media/image154.pn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134.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54.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6.xml"/><Relationship Id="rId1" Type="http://schemas.openxmlformats.org/officeDocument/2006/relationships/slideLayout" Target="../slideLayouts/slideLayout13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xml"/><Relationship Id="rId1" Type="http://schemas.openxmlformats.org/officeDocument/2006/relationships/slideLayout" Target="../slideLayouts/slideLayout133.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png"/><Relationship Id="rId2" Type="http://schemas.openxmlformats.org/officeDocument/2006/relationships/image" Target="../media/image175.jpeg"/><Relationship Id="rId1" Type="http://schemas.openxmlformats.org/officeDocument/2006/relationships/slideLayout" Target="../slideLayouts/slideLayout146.xml"/><Relationship Id="rId6" Type="http://schemas.openxmlformats.org/officeDocument/2006/relationships/image" Target="../media/image179.jpeg"/><Relationship Id="rId11" Type="http://schemas.openxmlformats.org/officeDocument/2006/relationships/image" Target="../media/image184.pn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png"/></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3.xml"/><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3.xml"/></Relationships>
</file>

<file path=ppt/slides/_rels/slide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3.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
            <a:extLst>
              <a:ext uri="{FF2B5EF4-FFF2-40B4-BE49-F238E27FC236}">
                <a16:creationId xmlns:a16="http://schemas.microsoft.com/office/drawing/2014/main" id="{A43A004C-6EB9-8D7A-71CF-A26BBFB0523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017588"/>
            <a:ext cx="121920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5">
            <a:extLst>
              <a:ext uri="{FF2B5EF4-FFF2-40B4-BE49-F238E27FC236}">
                <a16:creationId xmlns:a16="http://schemas.microsoft.com/office/drawing/2014/main" id="{CFCB4640-1889-A27F-C870-C7714B7FEA9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98888" y="192088"/>
            <a:ext cx="23415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9">
            <a:extLst>
              <a:ext uri="{FF2B5EF4-FFF2-40B4-BE49-F238E27FC236}">
                <a16:creationId xmlns:a16="http://schemas.microsoft.com/office/drawing/2014/main" id="{7C253490-DBD6-88F8-D620-8D4A8C67C48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173288" y="203200"/>
            <a:ext cx="130016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AutoShape 2" descr="Content Marketing: This Is How Long It Takes To Write A Great Blog Post -  Business 2 Community">
            <a:extLst>
              <a:ext uri="{FF2B5EF4-FFF2-40B4-BE49-F238E27FC236}">
                <a16:creationId xmlns:a16="http://schemas.microsoft.com/office/drawing/2014/main" id="{E29CE953-AE70-6CD5-11DC-B39CA7C5DECE}"/>
              </a:ext>
            </a:extLst>
          </p:cNvPr>
          <p:cNvSpPr>
            <a:spLocks noChangeAspect="1" noChangeArrowheads="1"/>
          </p:cNvSpPr>
          <p:nvPr/>
        </p:nvSpPr>
        <p:spPr bwMode="auto">
          <a:xfrm>
            <a:off x="219075" y="-2746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a:solidFill>
                <a:srgbClr val="000000"/>
              </a:solidFill>
            </a:endParaRPr>
          </a:p>
        </p:txBody>
      </p:sp>
      <p:sp>
        <p:nvSpPr>
          <p:cNvPr id="166918" name="AutoShape 12" descr="Hello - British Sign Language (BSL)">
            <a:extLst>
              <a:ext uri="{FF2B5EF4-FFF2-40B4-BE49-F238E27FC236}">
                <a16:creationId xmlns:a16="http://schemas.microsoft.com/office/drawing/2014/main" id="{DE00E6D0-CBE2-2C3E-8174-FFBA9116CF29}"/>
              </a:ext>
            </a:extLst>
          </p:cNvPr>
          <p:cNvSpPr>
            <a:spLocks noChangeAspect="1" noChangeArrowheads="1"/>
          </p:cNvSpPr>
          <p:nvPr/>
        </p:nvSpPr>
        <p:spPr bwMode="auto">
          <a:xfrm>
            <a:off x="371475" y="-1222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a:solidFill>
                <a:srgbClr val="000000"/>
              </a:solidFill>
            </a:endParaRPr>
          </a:p>
        </p:txBody>
      </p:sp>
      <p:sp>
        <p:nvSpPr>
          <p:cNvPr id="166919" name="TextBox 13">
            <a:extLst>
              <a:ext uri="{FF2B5EF4-FFF2-40B4-BE49-F238E27FC236}">
                <a16:creationId xmlns:a16="http://schemas.microsoft.com/office/drawing/2014/main" id="{AE672451-177E-EC88-8B66-2EA0B3113ACC}"/>
              </a:ext>
            </a:extLst>
          </p:cNvPr>
          <p:cNvSpPr txBox="1">
            <a:spLocks noChangeArrowheads="1"/>
          </p:cNvSpPr>
          <p:nvPr/>
        </p:nvSpPr>
        <p:spPr bwMode="auto">
          <a:xfrm>
            <a:off x="1438275" y="1530350"/>
            <a:ext cx="9782175" cy="1158875"/>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3400">
                <a:solidFill>
                  <a:srgbClr val="002060"/>
                </a:solidFill>
                <a:latin typeface="Calibri" panose="020F0502020204030204" pitchFamily="34" charset="0"/>
                <a:cs typeface="Arial" panose="020B0604020202020204" pitchFamily="34" charset="0"/>
              </a:rPr>
              <a:t>What role do clinical services have in </a:t>
            </a:r>
            <a:br>
              <a:rPr lang="en-GB" altLang="en-US" sz="3400">
                <a:solidFill>
                  <a:srgbClr val="002060"/>
                </a:solidFill>
                <a:latin typeface="Calibri" panose="020F0502020204030204" pitchFamily="34" charset="0"/>
                <a:cs typeface="Arial" panose="020B0604020202020204" pitchFamily="34" charset="0"/>
              </a:rPr>
            </a:br>
            <a:r>
              <a:rPr lang="en-GB" altLang="en-US" sz="3400">
                <a:solidFill>
                  <a:srgbClr val="002060"/>
                </a:solidFill>
                <a:latin typeface="Calibri" panose="020F0502020204030204" pitchFamily="34" charset="0"/>
                <a:cs typeface="Arial" panose="020B0604020202020204" pitchFamily="34" charset="0"/>
              </a:rPr>
              <a:t>suicide prevention?</a:t>
            </a:r>
          </a:p>
        </p:txBody>
      </p:sp>
      <p:sp>
        <p:nvSpPr>
          <p:cNvPr id="166920" name="TextBox 15">
            <a:extLst>
              <a:ext uri="{FF2B5EF4-FFF2-40B4-BE49-F238E27FC236}">
                <a16:creationId xmlns:a16="http://schemas.microsoft.com/office/drawing/2014/main" id="{558BC51B-D460-F80D-5796-EC3D42F51297}"/>
              </a:ext>
            </a:extLst>
          </p:cNvPr>
          <p:cNvSpPr txBox="1">
            <a:spLocks noChangeArrowheads="1"/>
          </p:cNvSpPr>
          <p:nvPr/>
        </p:nvSpPr>
        <p:spPr bwMode="auto">
          <a:xfrm>
            <a:off x="1535113" y="5005388"/>
            <a:ext cx="9174162" cy="1535112"/>
          </a:xfrm>
          <a:prstGeom prst="rect">
            <a:avLst/>
          </a:prstGeom>
          <a:solidFill>
            <a:schemeClr val="bg1">
              <a:alpha val="7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fr-FR" altLang="en-US" sz="3000">
                <a:solidFill>
                  <a:srgbClr val="002060"/>
                </a:solidFill>
                <a:latin typeface="Calibri" panose="020F0502020204030204" pitchFamily="34" charset="0"/>
                <a:cs typeface="Arial" panose="020B0604020202020204" pitchFamily="34" charset="0"/>
              </a:rPr>
              <a:t>LLR Suicide Prevention Conference</a:t>
            </a:r>
          </a:p>
          <a:p>
            <a:pPr algn="ctr" eaLnBrk="1" hangingPunct="1"/>
            <a:r>
              <a:rPr lang="fr-FR" altLang="en-US" sz="3000">
                <a:solidFill>
                  <a:srgbClr val="002060"/>
                </a:solidFill>
                <a:latin typeface="Calibri" panose="020F0502020204030204" pitchFamily="34" charset="0"/>
                <a:cs typeface="Arial" panose="020B0604020202020204" pitchFamily="34" charset="0"/>
              </a:rPr>
              <a:t>Leicester July 2025</a:t>
            </a:r>
            <a:endParaRPr lang="en-GB" altLang="en-US" sz="3000">
              <a:solidFill>
                <a:srgbClr val="002060"/>
              </a:solidFill>
              <a:latin typeface="Calibri" panose="020F0502020204030204" pitchFamily="34" charset="0"/>
              <a:cs typeface="Arial" panose="020B0604020202020204" pitchFamily="34" charset="0"/>
            </a:endParaRPr>
          </a:p>
          <a:p>
            <a:pPr algn="ctr" eaLnBrk="1" hangingPunct="1"/>
            <a:r>
              <a:rPr lang="en-GB" altLang="en-US" sz="2400" b="0">
                <a:solidFill>
                  <a:srgbClr val="002060"/>
                </a:solidFill>
                <a:latin typeface="Calibri" panose="020F0502020204030204" pitchFamily="34" charset="0"/>
                <a:cs typeface="Arial" panose="020B0604020202020204" pitchFamily="34" charset="0"/>
              </a:rPr>
              <a:t>Prof Nav Kapur</a:t>
            </a:r>
          </a:p>
        </p:txBody>
      </p:sp>
      <p:pic>
        <p:nvPicPr>
          <p:cNvPr id="166921" name="Picture 1">
            <a:extLst>
              <a:ext uri="{FF2B5EF4-FFF2-40B4-BE49-F238E27FC236}">
                <a16:creationId xmlns:a16="http://schemas.microsoft.com/office/drawing/2014/main" id="{EAFC9E58-2B35-8515-0C71-B58EC0CB9E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263" y="279400"/>
            <a:ext cx="31877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1">
            <a:extLst>
              <a:ext uri="{FF2B5EF4-FFF2-40B4-BE49-F238E27FC236}">
                <a16:creationId xmlns:a16="http://schemas.microsoft.com/office/drawing/2014/main" id="{0987028B-56A3-1EFB-D607-1183E00E53E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2425" y="1790700"/>
            <a:ext cx="7419975" cy="3389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1251" name="Rectangle 2">
            <a:extLst>
              <a:ext uri="{FF2B5EF4-FFF2-40B4-BE49-F238E27FC236}">
                <a16:creationId xmlns:a16="http://schemas.microsoft.com/office/drawing/2014/main" id="{6FD2CE43-8AD7-1723-C62B-2C6A31434C97}"/>
              </a:ext>
            </a:extLst>
          </p:cNvPr>
          <p:cNvSpPr>
            <a:spLocks noChangeArrowheads="1"/>
          </p:cNvSpPr>
          <p:nvPr/>
        </p:nvSpPr>
        <p:spPr bwMode="auto">
          <a:xfrm>
            <a:off x="147638" y="6196013"/>
            <a:ext cx="873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400" b="0">
                <a:solidFill>
                  <a:srgbClr val="000000"/>
                </a:solidFill>
                <a:hlinkClick r:id="rId4"/>
              </a:rPr>
              <a:t>https://www.ons.gov.uk/peoplepopulationandcommunity/birthsdeathsandmarriages/deaths/articles/mortalityfromleadingcausesofdeathbyethnicgroupenglandandwales/2012to2019#other-causes-of-death</a:t>
            </a:r>
            <a:r>
              <a:rPr lang="en-GB" altLang="en-US" sz="1400" b="0">
                <a:solidFill>
                  <a:srgbClr val="000000"/>
                </a:solidFill>
              </a:rPr>
              <a:t> </a:t>
            </a:r>
          </a:p>
        </p:txBody>
      </p:sp>
      <p:sp>
        <p:nvSpPr>
          <p:cNvPr id="4" name="Title 3">
            <a:extLst>
              <a:ext uri="{FF2B5EF4-FFF2-40B4-BE49-F238E27FC236}">
                <a16:creationId xmlns:a16="http://schemas.microsoft.com/office/drawing/2014/main" id="{DFF34956-4039-A06E-5292-63B6121EBBD2}"/>
              </a:ext>
            </a:extLst>
          </p:cNvPr>
          <p:cNvSpPr>
            <a:spLocks noGrp="1"/>
          </p:cNvSpPr>
          <p:nvPr>
            <p:ph type="title"/>
          </p:nvPr>
        </p:nvSpPr>
        <p:spPr>
          <a:xfrm>
            <a:off x="0" y="168275"/>
            <a:ext cx="12192000" cy="738188"/>
          </a:xfrm>
        </p:spPr>
        <p:txBody>
          <a:bodyPr/>
          <a:lstStyle/>
          <a:p>
            <a:pPr eaLnBrk="1" fontAlgn="auto" hangingPunct="1">
              <a:spcAft>
                <a:spcPts val="0"/>
              </a:spcAft>
              <a:defRPr/>
            </a:pPr>
            <a:r>
              <a:rPr lang="en-GB" sz="2800" dirty="0"/>
              <a:t>Suicide and ethnicity</a:t>
            </a:r>
          </a:p>
        </p:txBody>
      </p:sp>
      <p:pic>
        <p:nvPicPr>
          <p:cNvPr id="181253" name="Picture 3">
            <a:extLst>
              <a:ext uri="{FF2B5EF4-FFF2-40B4-BE49-F238E27FC236}">
                <a16:creationId xmlns:a16="http://schemas.microsoft.com/office/drawing/2014/main" id="{8088E8A7-FF0E-94FF-AFA7-B24B0035880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283575" y="2038350"/>
            <a:ext cx="3783013" cy="2960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1254" name="TextBox 4">
            <a:extLst>
              <a:ext uri="{FF2B5EF4-FFF2-40B4-BE49-F238E27FC236}">
                <a16:creationId xmlns:a16="http://schemas.microsoft.com/office/drawing/2014/main" id="{54E0EB9F-C08C-BD22-9BA5-F397FC8562A6}"/>
              </a:ext>
            </a:extLst>
          </p:cNvPr>
          <p:cNvSpPr txBox="1">
            <a:spLocks noChangeArrowheads="1"/>
          </p:cNvSpPr>
          <p:nvPr/>
        </p:nvSpPr>
        <p:spPr bwMode="auto">
          <a:xfrm>
            <a:off x="8709025" y="5180013"/>
            <a:ext cx="2933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200" b="0">
                <a:hlinkClick r:id="rId6"/>
              </a:rPr>
              <a:t>https://www.sciencedirect.com/science/article/pii/S2215036624001846?via%3Dihub</a:t>
            </a:r>
            <a:r>
              <a:rPr lang="en-GB" altLang="en-US" sz="1200" b="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A55564-D0C5-79EA-4A0A-9C8AF4BD3BD7}"/>
              </a:ext>
            </a:extLst>
          </p:cNvPr>
          <p:cNvSpPr>
            <a:spLocks noGrp="1"/>
          </p:cNvSpPr>
          <p:nvPr>
            <p:ph type="title"/>
          </p:nvPr>
        </p:nvSpPr>
        <p:spPr/>
        <p:txBody>
          <a:bodyPr/>
          <a:lstStyle/>
          <a:p>
            <a:pPr eaLnBrk="1" fontAlgn="auto" hangingPunct="1">
              <a:spcAft>
                <a:spcPts val="0"/>
              </a:spcAft>
              <a:defRPr/>
            </a:pPr>
            <a:r>
              <a:rPr lang="en-GB" sz="2800" dirty="0"/>
              <a:t>Ethnicity</a:t>
            </a:r>
          </a:p>
        </p:txBody>
      </p:sp>
      <p:sp>
        <p:nvSpPr>
          <p:cNvPr id="183299" name="TextBox 2">
            <a:extLst>
              <a:ext uri="{FF2B5EF4-FFF2-40B4-BE49-F238E27FC236}">
                <a16:creationId xmlns:a16="http://schemas.microsoft.com/office/drawing/2014/main" id="{7CF452D5-5071-9397-F59A-C39E664B96F1}"/>
              </a:ext>
            </a:extLst>
          </p:cNvPr>
          <p:cNvSpPr txBox="1">
            <a:spLocks noChangeArrowheads="1"/>
          </p:cNvSpPr>
          <p:nvPr/>
        </p:nvSpPr>
        <p:spPr bwMode="auto">
          <a:xfrm>
            <a:off x="261938" y="6470650"/>
            <a:ext cx="761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800" b="0">
                <a:solidFill>
                  <a:srgbClr val="222222"/>
                </a:solidFill>
                <a:latin typeface="Calibri" panose="020F0502020204030204" pitchFamily="34" charset="0"/>
              </a:rPr>
              <a:t>Farooq B, Clements C, Hawton K, Geulayov G, Casey D, Waters K, Ness J, Patel A, Kelly S, Townsend E, Appleby L. Self-harm in children and adolescents by ethnic group: an observational cohort study from the Multicentre Study of Self-Harm in England. The Lancet Child &amp; Adolescent Health. 2021 Nov 1;5(11):782-91.</a:t>
            </a:r>
            <a:endParaRPr lang="en-GB" altLang="en-US" sz="800" b="0">
              <a:solidFill>
                <a:srgbClr val="000000"/>
              </a:solidFill>
              <a:latin typeface="Calibri" panose="020F0502020204030204" pitchFamily="34" charset="0"/>
              <a:cs typeface="Arial" panose="020B0604020202020204" pitchFamily="34" charset="0"/>
            </a:endParaRPr>
          </a:p>
        </p:txBody>
      </p:sp>
      <p:pic>
        <p:nvPicPr>
          <p:cNvPr id="185348" name="Picture 4" descr="Text, letter&#10;&#10;Description automatically generated">
            <a:extLst>
              <a:ext uri="{FF2B5EF4-FFF2-40B4-BE49-F238E27FC236}">
                <a16:creationId xmlns:a16="http://schemas.microsoft.com/office/drawing/2014/main" id="{B84AE68A-F2E3-4E87-18A6-7AC71049122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7675" y="1560513"/>
            <a:ext cx="3314700" cy="4402137"/>
          </a:xfrm>
          <a:prstGeom prst="rect">
            <a:avLst/>
          </a:prstGeom>
          <a:noFill/>
          <a:ln w="9525">
            <a:solidFill>
              <a:schemeClr val="tx1">
                <a:lumMod val="50000"/>
                <a:lumOff val="50000"/>
              </a:schemeClr>
            </a:solidFill>
            <a:miter lim="800000"/>
            <a:headEnd/>
            <a:tailEnd/>
          </a:ln>
        </p:spPr>
      </p:pic>
      <p:sp>
        <p:nvSpPr>
          <p:cNvPr id="7" name="Rectangle 3">
            <a:extLst>
              <a:ext uri="{FF2B5EF4-FFF2-40B4-BE49-F238E27FC236}">
                <a16:creationId xmlns:a16="http://schemas.microsoft.com/office/drawing/2014/main" id="{44EF4317-49E3-D870-B726-1BC57F3965FE}"/>
              </a:ext>
            </a:extLst>
          </p:cNvPr>
          <p:cNvSpPr txBox="1">
            <a:spLocks noChangeArrowheads="1"/>
          </p:cNvSpPr>
          <p:nvPr/>
        </p:nvSpPr>
        <p:spPr bwMode="auto">
          <a:xfrm>
            <a:off x="6096000" y="1560513"/>
            <a:ext cx="4319588" cy="3959225"/>
          </a:xfrm>
          <a:prstGeom prst="rect">
            <a:avLst/>
          </a:prstGeom>
          <a:solidFill>
            <a:srgbClr val="FFFFCC"/>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a:lstStyle>
          <a:p>
            <a:pPr marL="0" indent="0" defTabSz="685800" eaLnBrk="1" hangingPunct="1">
              <a:buFontTx/>
              <a:buNone/>
              <a:defRPr/>
            </a:pPr>
            <a:r>
              <a:rPr lang="en-GB" altLang="en-US" sz="2400" kern="0" dirty="0">
                <a:solidFill>
                  <a:srgbClr val="000000"/>
                </a:solidFill>
                <a:cs typeface="Arial" panose="020B0604020202020204" pitchFamily="34" charset="0"/>
              </a:rPr>
              <a:t>Young People from ethnic minority groups:</a:t>
            </a:r>
            <a:br>
              <a:rPr lang="en-GB" altLang="en-US" sz="2400" kern="0" dirty="0">
                <a:solidFill>
                  <a:srgbClr val="000000"/>
                </a:solidFill>
                <a:cs typeface="Arial" panose="020B0604020202020204" pitchFamily="34" charset="0"/>
              </a:rPr>
            </a:br>
            <a:endParaRPr lang="en-GB" altLang="en-US" sz="2400" kern="0" dirty="0">
              <a:solidFill>
                <a:srgbClr val="000000"/>
              </a:solidFill>
              <a:cs typeface="Arial" panose="020B0604020202020204" pitchFamily="34" charset="0"/>
            </a:endParaRPr>
          </a:p>
          <a:p>
            <a:pPr marL="257175" indent="-257175" defTabSz="685800" eaLnBrk="1" fontAlgn="auto" hangingPunct="1">
              <a:spcBef>
                <a:spcPts val="0"/>
              </a:spcBef>
              <a:spcAft>
                <a:spcPts val="0"/>
              </a:spcAft>
              <a:defRPr/>
            </a:pPr>
            <a:r>
              <a:rPr lang="en-GB" altLang="en-US" sz="2400" b="0" kern="0" dirty="0">
                <a:solidFill>
                  <a:srgbClr val="000000"/>
                </a:solidFill>
                <a:cs typeface="Arial" panose="020B0604020202020204" pitchFamily="34" charset="0"/>
              </a:rPr>
              <a:t>↑ Deprivation</a:t>
            </a:r>
            <a:endParaRPr lang="en-GB" altLang="en-US" sz="2400" kern="0" dirty="0">
              <a:solidFill>
                <a:srgbClr val="000000"/>
              </a:solidFill>
              <a:cs typeface="Arial" panose="020B0604020202020204" pitchFamily="34" charset="0"/>
            </a:endParaRPr>
          </a:p>
          <a:p>
            <a:pPr marL="257175" indent="-257175" defTabSz="685800" eaLnBrk="1" hangingPunct="1">
              <a:defRPr/>
            </a:pPr>
            <a:r>
              <a:rPr lang="en-GB" altLang="en-US" sz="2400" b="0" kern="0" dirty="0">
                <a:solidFill>
                  <a:srgbClr val="000000"/>
                </a:solidFill>
                <a:cs typeface="Arial" panose="020B0604020202020204" pitchFamily="34" charset="0"/>
              </a:rPr>
              <a:t>↓psychosocial assessment</a:t>
            </a:r>
          </a:p>
          <a:p>
            <a:pPr marL="257175" indent="-257175" defTabSz="685800" eaLnBrk="1" hangingPunct="1">
              <a:defRPr/>
            </a:pPr>
            <a:r>
              <a:rPr lang="en-GB" altLang="en-US" sz="2400" b="0" kern="0" dirty="0">
                <a:solidFill>
                  <a:srgbClr val="000000"/>
                </a:solidFill>
                <a:cs typeface="Arial" panose="020B0604020202020204" pitchFamily="34" charset="0"/>
              </a:rPr>
              <a:t>↓mental health care</a:t>
            </a:r>
          </a:p>
          <a:p>
            <a:pPr marL="257175" indent="-257175" defTabSz="685800" eaLnBrk="1" hangingPunct="1">
              <a:defRPr/>
            </a:pPr>
            <a:r>
              <a:rPr lang="en-GB" altLang="en-US" sz="2400" b="0" kern="0" dirty="0">
                <a:solidFill>
                  <a:srgbClr val="000000"/>
                </a:solidFill>
                <a:cs typeface="Arial" panose="020B0604020202020204" pitchFamily="34" charset="0"/>
              </a:rPr>
              <a:t>↑ no follow up</a:t>
            </a:r>
          </a:p>
          <a:p>
            <a:pPr marL="257175" indent="-257175" defTabSz="685800" eaLnBrk="1" hangingPunct="1">
              <a:defRPr/>
            </a:pPr>
            <a:r>
              <a:rPr lang="en-GB" altLang="en-US" sz="2400" b="0" kern="0" dirty="0">
                <a:solidFill>
                  <a:srgbClr val="000000"/>
                </a:solidFill>
                <a:cs typeface="Arial" panose="020B0604020202020204" pitchFamily="34" charset="0"/>
              </a:rPr>
              <a:t>↓repetition</a:t>
            </a:r>
          </a:p>
          <a:p>
            <a:pPr marL="257175" indent="-257175" defTabSz="685800" eaLnBrk="1" hangingPunct="1">
              <a:defRPr/>
            </a:pPr>
            <a:r>
              <a:rPr lang="en-GB" altLang="en-US" sz="2400" b="0" kern="0" dirty="0">
                <a:solidFill>
                  <a:srgbClr val="000000"/>
                </a:solidFill>
                <a:cs typeface="Arial" panose="020B0604020202020204" pitchFamily="34" charset="0"/>
              </a:rPr>
              <a:t>Similar incidence of suicide</a:t>
            </a:r>
          </a:p>
          <a:p>
            <a:pPr marL="0" indent="0" defTabSz="685800" eaLnBrk="1" hangingPunct="1">
              <a:buFontTx/>
              <a:buNone/>
              <a:defRPr/>
            </a:pPr>
            <a:endParaRPr lang="en-GB" altLang="en-US" sz="1800" b="0" kern="0" dirty="0">
              <a:solidFill>
                <a:srgbClr val="000000"/>
              </a:solidFill>
              <a:latin typeface="Arial"/>
            </a:endParaRPr>
          </a:p>
        </p:txBody>
      </p:sp>
      <p:sp>
        <p:nvSpPr>
          <p:cNvPr id="2" name="Oval 1">
            <a:extLst>
              <a:ext uri="{FF2B5EF4-FFF2-40B4-BE49-F238E27FC236}">
                <a16:creationId xmlns:a16="http://schemas.microsoft.com/office/drawing/2014/main" id="{4CC4F113-30EE-C251-81CB-973059893A45}"/>
              </a:ext>
            </a:extLst>
          </p:cNvPr>
          <p:cNvSpPr/>
          <p:nvPr/>
        </p:nvSpPr>
        <p:spPr>
          <a:xfrm>
            <a:off x="4860925" y="3076575"/>
            <a:ext cx="6302375" cy="1390650"/>
          </a:xfrm>
          <a:prstGeom prst="ellipse">
            <a:avLst/>
          </a:prstGeom>
          <a:noFill/>
          <a:ln w="40000" cap="flat" cmpd="sng" algn="ctr">
            <a:solidFill>
              <a:srgbClr val="FF0000"/>
            </a:solidFill>
            <a:prstDash val="solid"/>
          </a:ln>
          <a:effectLst/>
        </p:spPr>
        <p:txBody>
          <a:bodyPr anchor="ctr"/>
          <a:lstStyle/>
          <a:p>
            <a:pPr algn="ctr">
              <a:defRPr/>
            </a:pPr>
            <a:endParaRPr lang="en-GB" kern="0">
              <a:solidFill>
                <a:prstClr val="white"/>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Box 3">
            <a:extLst>
              <a:ext uri="{FF2B5EF4-FFF2-40B4-BE49-F238E27FC236}">
                <a16:creationId xmlns:a16="http://schemas.microsoft.com/office/drawing/2014/main" id="{AB62F7BE-00E8-21B3-EA36-F276B89AA33E}"/>
              </a:ext>
            </a:extLst>
          </p:cNvPr>
          <p:cNvSpPr txBox="1">
            <a:spLocks noChangeArrowheads="1"/>
          </p:cNvSpPr>
          <p:nvPr/>
        </p:nvSpPr>
        <p:spPr bwMode="auto">
          <a:xfrm>
            <a:off x="2005013" y="223838"/>
            <a:ext cx="8345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chemeClr val="bg1"/>
                </a:solidFill>
                <a:latin typeface="Calibri" panose="020F0502020204030204" pitchFamily="34" charset="0"/>
                <a:cs typeface="Calibri" panose="020F0502020204030204" pitchFamily="34" charset="0"/>
              </a:rPr>
              <a:t>Self-harm and suicide</a:t>
            </a:r>
          </a:p>
        </p:txBody>
      </p:sp>
      <p:pic>
        <p:nvPicPr>
          <p:cNvPr id="185347" name="Picture 8">
            <a:extLst>
              <a:ext uri="{FF2B5EF4-FFF2-40B4-BE49-F238E27FC236}">
                <a16:creationId xmlns:a16="http://schemas.microsoft.com/office/drawing/2014/main" id="{1851F611-25EE-AFC0-4E08-0CEA131F7CCF}"/>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13200" y="1133475"/>
            <a:ext cx="4462463"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7B88AC7-DD85-C6E6-6442-9FADDACA2849}"/>
              </a:ext>
            </a:extLst>
          </p:cNvPr>
          <p:cNvSpPr/>
          <p:nvPr/>
        </p:nvSpPr>
        <p:spPr>
          <a:xfrm flipV="1">
            <a:off x="3635375" y="1341438"/>
            <a:ext cx="5084763" cy="2000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12" name="Rectangle 11">
            <a:extLst>
              <a:ext uri="{FF2B5EF4-FFF2-40B4-BE49-F238E27FC236}">
                <a16:creationId xmlns:a16="http://schemas.microsoft.com/office/drawing/2014/main" id="{C872739F-90DB-5517-CF19-DECDC77A9D1C}"/>
              </a:ext>
            </a:extLst>
          </p:cNvPr>
          <p:cNvSpPr/>
          <p:nvPr/>
        </p:nvSpPr>
        <p:spPr>
          <a:xfrm>
            <a:off x="2206625" y="1927225"/>
            <a:ext cx="1533525" cy="124142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400" b="0" dirty="0">
                <a:solidFill>
                  <a:srgbClr val="002060"/>
                </a:solidFill>
                <a:cs typeface="Calibri" panose="020F0502020204030204" pitchFamily="34" charset="0"/>
              </a:rPr>
              <a:t>Men</a:t>
            </a:r>
          </a:p>
          <a:p>
            <a:pPr algn="ctr" eaLnBrk="1" hangingPunct="1">
              <a:defRPr/>
            </a:pPr>
            <a:r>
              <a:rPr lang="en-GB" sz="2400" b="0" dirty="0">
                <a:solidFill>
                  <a:srgbClr val="002060"/>
                </a:solidFill>
                <a:cs typeface="Calibri" panose="020F0502020204030204" pitchFamily="34" charset="0"/>
              </a:rPr>
              <a:t>80+ years</a:t>
            </a:r>
          </a:p>
        </p:txBody>
      </p:sp>
      <p:sp>
        <p:nvSpPr>
          <p:cNvPr id="15" name="Rectangle 14">
            <a:extLst>
              <a:ext uri="{FF2B5EF4-FFF2-40B4-BE49-F238E27FC236}">
                <a16:creationId xmlns:a16="http://schemas.microsoft.com/office/drawing/2014/main" id="{8C283E01-9457-44C7-837C-1E4F4C473C94}"/>
              </a:ext>
            </a:extLst>
          </p:cNvPr>
          <p:cNvSpPr/>
          <p:nvPr/>
        </p:nvSpPr>
        <p:spPr>
          <a:xfrm>
            <a:off x="8737600" y="3798888"/>
            <a:ext cx="1612900" cy="138906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400" b="0" dirty="0">
                <a:solidFill>
                  <a:srgbClr val="002060"/>
                </a:solidFill>
                <a:cs typeface="Calibri" panose="020F0502020204030204" pitchFamily="34" charset="0"/>
              </a:rPr>
              <a:t>Men who self-harm</a:t>
            </a:r>
          </a:p>
          <a:p>
            <a:pPr algn="ctr" eaLnBrk="1" hangingPunct="1">
              <a:defRPr/>
            </a:pPr>
            <a:r>
              <a:rPr lang="en-GB" sz="2400" b="0" dirty="0">
                <a:solidFill>
                  <a:srgbClr val="002060"/>
                </a:solidFill>
                <a:cs typeface="Calibri" panose="020F0502020204030204" pitchFamily="34" charset="0"/>
              </a:rPr>
              <a:t>40 years</a:t>
            </a:r>
          </a:p>
        </p:txBody>
      </p:sp>
      <p:sp>
        <p:nvSpPr>
          <p:cNvPr id="16" name="Rectangle 15">
            <a:extLst>
              <a:ext uri="{FF2B5EF4-FFF2-40B4-BE49-F238E27FC236}">
                <a16:creationId xmlns:a16="http://schemas.microsoft.com/office/drawing/2014/main" id="{8710DEF7-FBAB-7691-16BF-2382DF535A6F}"/>
              </a:ext>
            </a:extLst>
          </p:cNvPr>
          <p:cNvSpPr/>
          <p:nvPr/>
        </p:nvSpPr>
        <p:spPr>
          <a:xfrm>
            <a:off x="3683000" y="3489325"/>
            <a:ext cx="4989513" cy="1698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185352" name="Rectangle 16">
            <a:extLst>
              <a:ext uri="{FF2B5EF4-FFF2-40B4-BE49-F238E27FC236}">
                <a16:creationId xmlns:a16="http://schemas.microsoft.com/office/drawing/2014/main" id="{345FAC61-8183-41D3-0FBC-40605C9C9D02}"/>
              </a:ext>
            </a:extLst>
          </p:cNvPr>
          <p:cNvSpPr>
            <a:spLocks noChangeArrowheads="1"/>
          </p:cNvSpPr>
          <p:nvPr/>
        </p:nvSpPr>
        <p:spPr bwMode="auto">
          <a:xfrm>
            <a:off x="1524000" y="6562725"/>
            <a:ext cx="4114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900" b="0">
                <a:solidFill>
                  <a:srgbClr val="A6A6A6"/>
                </a:solidFill>
                <a:latin typeface="Calibri" panose="020F0502020204030204" pitchFamily="34" charset="0"/>
                <a:cs typeface="Calibri" panose="020F0502020204030204" pitchFamily="34" charset="0"/>
              </a:rPr>
              <a:t>Source: Bergen et al (2012) Lancet </a:t>
            </a:r>
            <a:r>
              <a:rPr lang="en-GB" altLang="en-US" sz="900" b="0">
                <a:solidFill>
                  <a:srgbClr val="A6A6A6"/>
                </a:solidFill>
                <a:latin typeface="Calibri" panose="020F0502020204030204" pitchFamily="34" charset="0"/>
                <a:cs typeface="Calibri" panose="020F0502020204030204" pitchFamily="34" charset="0"/>
                <a:hlinkClick r:id="rId3"/>
              </a:rPr>
              <a:t>https://doi.org/10.1016/S0140-6736(12)61141-6</a:t>
            </a:r>
            <a:r>
              <a:rPr lang="en-GB" altLang="en-US" sz="900" b="0">
                <a:solidFill>
                  <a:srgbClr val="A6A6A6"/>
                </a:solidFill>
                <a:latin typeface="Calibri" panose="020F0502020204030204" pitchFamily="34" charset="0"/>
                <a:cs typeface="Calibri" panose="020F0502020204030204" pitchFamily="34" charset="0"/>
              </a:rPr>
              <a:t> </a:t>
            </a:r>
          </a:p>
        </p:txBody>
      </p:sp>
      <p:sp>
        <p:nvSpPr>
          <p:cNvPr id="185353" name="TextBox 1">
            <a:extLst>
              <a:ext uri="{FF2B5EF4-FFF2-40B4-BE49-F238E27FC236}">
                <a16:creationId xmlns:a16="http://schemas.microsoft.com/office/drawing/2014/main" id="{7935EB82-994C-CD0D-EAFC-7DCF582BE6D1}"/>
              </a:ext>
            </a:extLst>
          </p:cNvPr>
          <p:cNvSpPr txBox="1">
            <a:spLocks noChangeArrowheads="1"/>
          </p:cNvSpPr>
          <p:nvPr/>
        </p:nvSpPr>
        <p:spPr bwMode="auto">
          <a:xfrm>
            <a:off x="436563" y="3575050"/>
            <a:ext cx="2779712" cy="2678113"/>
          </a:xfrm>
          <a:prstGeom prst="rect">
            <a:avLst/>
          </a:prstGeom>
          <a:solidFill>
            <a:srgbClr val="FFFFCC"/>
          </a:solidFill>
          <a:ln w="9525">
            <a:solidFill>
              <a:srgbClr val="002060"/>
            </a:solidFill>
            <a:miter lim="800000"/>
            <a:headEnd/>
            <a:tailEnd/>
          </a:ln>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2800" b="0">
                <a:solidFill>
                  <a:srgbClr val="000000"/>
                </a:solidFill>
              </a:rPr>
              <a:t>Risk of suicide increased 50 times in the year after presentation with self-harm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521F818F-DC22-0802-C53A-C27EDE95CA51}"/>
              </a:ext>
            </a:extLst>
          </p:cNvPr>
          <p:cNvSpPr>
            <a:spLocks noGrp="1"/>
          </p:cNvSpPr>
          <p:nvPr>
            <p:ph type="title"/>
          </p:nvPr>
        </p:nvSpPr>
        <p:spPr bwMode="auto">
          <a:xfrm>
            <a:off x="3313113" y="220663"/>
            <a:ext cx="6913562"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200" b="1">
                <a:solidFill>
                  <a:schemeClr val="bg1"/>
                </a:solidFill>
              </a:rPr>
              <a:t>What causes suicidal behaviour?</a:t>
            </a:r>
          </a:p>
        </p:txBody>
      </p:sp>
      <p:pic>
        <p:nvPicPr>
          <p:cNvPr id="157699" name="Picture 2" descr="http://i1.mirror.co.uk/incoming/article5355150.ece/ALTERNATES/s615b/Budget2015-Osborne-money-savings-jar.jpg">
            <a:extLst>
              <a:ext uri="{FF2B5EF4-FFF2-40B4-BE49-F238E27FC236}">
                <a16:creationId xmlns:a16="http://schemas.microsoft.com/office/drawing/2014/main" id="{E1B55379-F002-F956-7780-63251CA98C95}"/>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9278938" y="5187950"/>
            <a:ext cx="1273175" cy="1595438"/>
          </a:xfrm>
        </p:spPr>
      </p:pic>
      <p:pic>
        <p:nvPicPr>
          <p:cNvPr id="186372" name="Picture 2" descr="https://upload.wikimedia.org/wikipedia/commons/thumb/1/1a/Flag_of_the_Red_Cross.svg/2000px-Flag_of_the_Red_Cross.svg.png">
            <a:hlinkClick r:id="rId3"/>
            <a:extLst>
              <a:ext uri="{FF2B5EF4-FFF2-40B4-BE49-F238E27FC236}">
                <a16:creationId xmlns:a16="http://schemas.microsoft.com/office/drawing/2014/main" id="{DDDE5D07-E31A-712C-65C4-8A1F89B09BA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20128" t="13557" r="18956" b="13754"/>
          <a:stretch>
            <a:fillRect/>
          </a:stretch>
        </p:blipFill>
        <p:spPr bwMode="auto">
          <a:xfrm>
            <a:off x="3454400" y="1284288"/>
            <a:ext cx="1738313"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4" descr="http://www.thebeancounter.com/wp-content/uploads/2015/02/fear-despair-ron1.jpg">
            <a:extLst>
              <a:ext uri="{FF2B5EF4-FFF2-40B4-BE49-F238E27FC236}">
                <a16:creationId xmlns:a16="http://schemas.microsoft.com/office/drawing/2014/main" id="{35F682B6-6418-C23D-5DAB-AAB86F8C919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055813" y="2744788"/>
            <a:ext cx="226853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6" descr="http://i.dailymail.co.uk/i/pix/2014/10/16/1413419848833_wps_84_BR8GE0_pint_of_bitter_on_.jpg">
            <a:extLst>
              <a:ext uri="{FF2B5EF4-FFF2-40B4-BE49-F238E27FC236}">
                <a16:creationId xmlns:a16="http://schemas.microsoft.com/office/drawing/2014/main" id="{250AEBE8-FD40-A516-3C1C-324911C8F24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84388" y="1098550"/>
            <a:ext cx="11064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8" descr="http://i1-news.softpedia-static.com/images/news2/Gene-Switched-On-by-Stress-Speeds-Up-the-Spread-of-Cancer-377951-2.jpg">
            <a:extLst>
              <a:ext uri="{FF2B5EF4-FFF2-40B4-BE49-F238E27FC236}">
                <a16:creationId xmlns:a16="http://schemas.microsoft.com/office/drawing/2014/main" id="{D58B560B-0689-998F-D8CA-991477D4321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141538" y="5207000"/>
            <a:ext cx="240506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10" descr="http://www.psychalive.org/wp-content/uploads/2011/11/Childhood-Trauma-300x162.jpg">
            <a:extLst>
              <a:ext uri="{FF2B5EF4-FFF2-40B4-BE49-F238E27FC236}">
                <a16:creationId xmlns:a16="http://schemas.microsoft.com/office/drawing/2014/main" id="{CBC93B98-F260-D3B5-7034-2F54E9735E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2913" y="5372100"/>
            <a:ext cx="21891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2">
            <a:extLst>
              <a:ext uri="{FF2B5EF4-FFF2-40B4-BE49-F238E27FC236}">
                <a16:creationId xmlns:a16="http://schemas.microsoft.com/office/drawing/2014/main" id="{EEFB5375-979E-5A18-A142-B7B2854631E9}"/>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670550" y="3444875"/>
            <a:ext cx="116840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8" name="Picture 3">
            <a:extLst>
              <a:ext uri="{FF2B5EF4-FFF2-40B4-BE49-F238E27FC236}">
                <a16:creationId xmlns:a16="http://schemas.microsoft.com/office/drawing/2014/main" id="{095A256E-41F3-E4B2-4393-E1C8DE766323}"/>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967663" y="1484313"/>
            <a:ext cx="2259012"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id="{7F30C3D8-6A3A-8258-4BFE-4CF027C7F845}"/>
              </a:ext>
            </a:extLst>
          </p:cNvPr>
          <p:cNvCxnSpPr/>
          <p:nvPr/>
        </p:nvCxnSpPr>
        <p:spPr>
          <a:xfrm>
            <a:off x="4546600" y="3141663"/>
            <a:ext cx="828675" cy="5746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25132F-9ACB-D339-3F0F-80815889AFF4}"/>
              </a:ext>
            </a:extLst>
          </p:cNvPr>
          <p:cNvCxnSpPr/>
          <p:nvPr/>
        </p:nvCxnSpPr>
        <p:spPr>
          <a:xfrm flipV="1">
            <a:off x="4727575" y="4779963"/>
            <a:ext cx="647700" cy="5921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FDD960-0BCF-09E1-C594-10EEA33A80C2}"/>
              </a:ext>
            </a:extLst>
          </p:cNvPr>
          <p:cNvCxnSpPr/>
          <p:nvPr/>
        </p:nvCxnSpPr>
        <p:spPr>
          <a:xfrm flipH="1">
            <a:off x="7040563" y="3284538"/>
            <a:ext cx="835025" cy="431800"/>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C01E54-F7F3-2D9C-71D7-726138F0BB2B}"/>
              </a:ext>
            </a:extLst>
          </p:cNvPr>
          <p:cNvCxnSpPr/>
          <p:nvPr/>
        </p:nvCxnSpPr>
        <p:spPr>
          <a:xfrm flipH="1" flipV="1">
            <a:off x="7040563" y="4779963"/>
            <a:ext cx="711200" cy="4270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6383" name="Picture 15">
            <a:extLst>
              <a:ext uri="{FF2B5EF4-FFF2-40B4-BE49-F238E27FC236}">
                <a16:creationId xmlns:a16="http://schemas.microsoft.com/office/drawing/2014/main" id="{C736E22A-44F4-E964-2727-A72EAABCA1C8}"/>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7662863" y="3716338"/>
            <a:ext cx="2638425" cy="131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a:extLst>
              <a:ext uri="{FF2B5EF4-FFF2-40B4-BE49-F238E27FC236}">
                <a16:creationId xmlns:a16="http://schemas.microsoft.com/office/drawing/2014/main" id="{6F9104B6-5CE0-3C41-0750-36B7A9DBD0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3175" y="5945188"/>
            <a:ext cx="3333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4">
            <a:extLst>
              <a:ext uri="{FF2B5EF4-FFF2-40B4-BE49-F238E27FC236}">
                <a16:creationId xmlns:a16="http://schemas.microsoft.com/office/drawing/2014/main" id="{84154721-0CFC-0B72-89E0-C259560F9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1746250"/>
            <a:ext cx="7531100" cy="3971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Box 2">
            <a:extLst>
              <a:ext uri="{FF2B5EF4-FFF2-40B4-BE49-F238E27FC236}">
                <a16:creationId xmlns:a16="http://schemas.microsoft.com/office/drawing/2014/main" id="{66ECC1EC-475B-5792-FFF5-A582447DFF63}"/>
              </a:ext>
            </a:extLst>
          </p:cNvPr>
          <p:cNvSpPr txBox="1">
            <a:spLocks noChangeArrowheads="1"/>
          </p:cNvSpPr>
          <p:nvPr/>
        </p:nvSpPr>
        <p:spPr bwMode="auto">
          <a:xfrm>
            <a:off x="3313113" y="0"/>
            <a:ext cx="58213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800">
                <a:solidFill>
                  <a:schemeClr val="bg1"/>
                </a:solidFill>
                <a:latin typeface="Calibri" panose="020F0502020204030204" pitchFamily="34" charset="0"/>
                <a:ea typeface="ＭＳ Ｐゴシック" panose="020B0600070205080204" pitchFamily="34" charset="-128"/>
                <a:cs typeface="Calibri" panose="020F0502020204030204" pitchFamily="34" charset="0"/>
              </a:rPr>
              <a:t>International suicide trends in the early months of COVID-19 pandemic </a:t>
            </a:r>
          </a:p>
        </p:txBody>
      </p:sp>
      <p:sp>
        <p:nvSpPr>
          <p:cNvPr id="188419" name="TextBox 6">
            <a:extLst>
              <a:ext uri="{FF2B5EF4-FFF2-40B4-BE49-F238E27FC236}">
                <a16:creationId xmlns:a16="http://schemas.microsoft.com/office/drawing/2014/main" id="{168C6543-7653-2F0D-19D9-8B9F8C42CE93}"/>
              </a:ext>
            </a:extLst>
          </p:cNvPr>
          <p:cNvSpPr txBox="1">
            <a:spLocks noChangeArrowheads="1"/>
          </p:cNvSpPr>
          <p:nvPr/>
        </p:nvSpPr>
        <p:spPr bwMode="auto">
          <a:xfrm>
            <a:off x="1057275" y="1057275"/>
            <a:ext cx="3508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400">
                <a:solidFill>
                  <a:srgbClr val="002060"/>
                </a:solidFill>
                <a:latin typeface="Calibri" panose="020F0502020204030204" pitchFamily="34" charset="0"/>
                <a:cs typeface="Calibri" panose="020F0502020204030204" pitchFamily="34" charset="0"/>
              </a:rPr>
              <a:t>Results</a:t>
            </a:r>
          </a:p>
          <a:p>
            <a:pPr algn="ctr"/>
            <a:r>
              <a:rPr lang="en-GB" altLang="en-US" sz="2400" b="0">
                <a:solidFill>
                  <a:srgbClr val="002060"/>
                </a:solidFill>
                <a:latin typeface="Calibri" panose="020F0502020204030204" pitchFamily="34" charset="0"/>
                <a:cs typeface="Calibri" panose="020F0502020204030204" pitchFamily="34" charset="0"/>
              </a:rPr>
              <a:t>Suicide numbers remained </a:t>
            </a:r>
            <a:r>
              <a:rPr lang="en-GB" altLang="en-US" sz="2400">
                <a:solidFill>
                  <a:srgbClr val="0070C0"/>
                </a:solidFill>
                <a:latin typeface="Calibri" panose="020F0502020204030204" pitchFamily="34" charset="0"/>
                <a:cs typeface="Calibri" panose="020F0502020204030204" pitchFamily="34" charset="0"/>
              </a:rPr>
              <a:t>unchanged</a:t>
            </a:r>
            <a:r>
              <a:rPr lang="en-GB" altLang="en-US" sz="2400" b="0">
                <a:solidFill>
                  <a:srgbClr val="002060"/>
                </a:solidFill>
                <a:latin typeface="Calibri" panose="020F0502020204030204" pitchFamily="34" charset="0"/>
                <a:cs typeface="Calibri" panose="020F0502020204030204" pitchFamily="34" charset="0"/>
              </a:rPr>
              <a:t> or </a:t>
            </a:r>
            <a:r>
              <a:rPr lang="en-GB" altLang="en-US" sz="2400">
                <a:solidFill>
                  <a:srgbClr val="0070C0"/>
                </a:solidFill>
                <a:latin typeface="Calibri" panose="020F0502020204030204" pitchFamily="34" charset="0"/>
                <a:cs typeface="Calibri" panose="020F0502020204030204" pitchFamily="34" charset="0"/>
              </a:rPr>
              <a:t>declined</a:t>
            </a:r>
            <a:endParaRPr lang="en-GB" altLang="en-US" sz="2400" b="0">
              <a:solidFill>
                <a:srgbClr val="002060"/>
              </a:solidFill>
              <a:latin typeface="Calibri" panose="020F0502020204030204" pitchFamily="34" charset="0"/>
              <a:cs typeface="Calibri" panose="020F0502020204030204" pitchFamily="34" charset="0"/>
            </a:endParaRPr>
          </a:p>
        </p:txBody>
      </p:sp>
      <p:pic>
        <p:nvPicPr>
          <p:cNvPr id="188420" name="Picture 5">
            <a:extLst>
              <a:ext uri="{FF2B5EF4-FFF2-40B4-BE49-F238E27FC236}">
                <a16:creationId xmlns:a16="http://schemas.microsoft.com/office/drawing/2014/main" id="{9BFC1FA7-3E3D-1BFA-CB19-48E4085312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2575" y="1012825"/>
            <a:ext cx="3600450"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TextBox 11">
            <a:extLst>
              <a:ext uri="{FF2B5EF4-FFF2-40B4-BE49-F238E27FC236}">
                <a16:creationId xmlns:a16="http://schemas.microsoft.com/office/drawing/2014/main" id="{D8FDA959-55A1-88AE-D25A-97D9ECA0A6BC}"/>
              </a:ext>
            </a:extLst>
          </p:cNvPr>
          <p:cNvSpPr txBox="1">
            <a:spLocks noChangeArrowheads="1"/>
          </p:cNvSpPr>
          <p:nvPr/>
        </p:nvSpPr>
        <p:spPr bwMode="auto">
          <a:xfrm>
            <a:off x="1524000" y="6591300"/>
            <a:ext cx="81740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800" b="0">
                <a:solidFill>
                  <a:srgbClr val="606060"/>
                </a:solidFill>
                <a:latin typeface="Calibri" panose="020F0502020204030204" pitchFamily="34" charset="0"/>
                <a:cs typeface="Calibri" panose="020F0502020204030204" pitchFamily="34" charset="0"/>
              </a:rPr>
              <a:t>Source: DOI:https://doi.org/10.1016/S2215-0366(21)00091-2 </a:t>
            </a:r>
          </a:p>
        </p:txBody>
      </p:sp>
      <p:pic>
        <p:nvPicPr>
          <p:cNvPr id="188422" name="Picture 1">
            <a:extLst>
              <a:ext uri="{FF2B5EF4-FFF2-40B4-BE49-F238E27FC236}">
                <a16:creationId xmlns:a16="http://schemas.microsoft.com/office/drawing/2014/main" id="{9126375C-668D-F642-B574-2F5E9709A8B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663" y="2225675"/>
            <a:ext cx="4194175" cy="4365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Box 2">
            <a:extLst>
              <a:ext uri="{FF2B5EF4-FFF2-40B4-BE49-F238E27FC236}">
                <a16:creationId xmlns:a16="http://schemas.microsoft.com/office/drawing/2014/main" id="{BED142C3-EFD9-9CEB-8A7D-B073E0FADD82}"/>
              </a:ext>
            </a:extLst>
          </p:cNvPr>
          <p:cNvSpPr txBox="1">
            <a:spLocks noChangeArrowheads="1"/>
          </p:cNvSpPr>
          <p:nvPr/>
        </p:nvSpPr>
        <p:spPr bwMode="auto">
          <a:xfrm>
            <a:off x="3313113" y="0"/>
            <a:ext cx="58213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800">
                <a:solidFill>
                  <a:schemeClr val="bg1"/>
                </a:solidFill>
                <a:latin typeface="Calibri" panose="020F0502020204030204" pitchFamily="34" charset="0"/>
                <a:ea typeface="ＭＳ Ｐゴシック" panose="020B0600070205080204" pitchFamily="34" charset="-128"/>
                <a:cs typeface="Calibri" panose="020F0502020204030204" pitchFamily="34" charset="0"/>
              </a:rPr>
              <a:t>International suicide trends in the early months of COVID-19 pandemic </a:t>
            </a:r>
          </a:p>
        </p:txBody>
      </p:sp>
      <p:sp>
        <p:nvSpPr>
          <p:cNvPr id="189443" name="TextBox 6">
            <a:extLst>
              <a:ext uri="{FF2B5EF4-FFF2-40B4-BE49-F238E27FC236}">
                <a16:creationId xmlns:a16="http://schemas.microsoft.com/office/drawing/2014/main" id="{01F46E1F-7C02-3D47-222F-8E989EAD375A}"/>
              </a:ext>
            </a:extLst>
          </p:cNvPr>
          <p:cNvSpPr txBox="1">
            <a:spLocks noChangeArrowheads="1"/>
          </p:cNvSpPr>
          <p:nvPr/>
        </p:nvSpPr>
        <p:spPr bwMode="auto">
          <a:xfrm>
            <a:off x="1057275" y="1057275"/>
            <a:ext cx="3508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400">
                <a:solidFill>
                  <a:srgbClr val="002060"/>
                </a:solidFill>
                <a:latin typeface="Calibri" panose="020F0502020204030204" pitchFamily="34" charset="0"/>
                <a:cs typeface="Calibri" panose="020F0502020204030204" pitchFamily="34" charset="0"/>
              </a:rPr>
              <a:t>Results</a:t>
            </a:r>
          </a:p>
          <a:p>
            <a:pPr algn="ctr"/>
            <a:r>
              <a:rPr lang="en-GB" altLang="en-US" sz="2400" b="0">
                <a:solidFill>
                  <a:srgbClr val="002060"/>
                </a:solidFill>
                <a:latin typeface="Calibri" panose="020F0502020204030204" pitchFamily="34" charset="0"/>
                <a:cs typeface="Calibri" panose="020F0502020204030204" pitchFamily="34" charset="0"/>
              </a:rPr>
              <a:t>Suicide numbers remained </a:t>
            </a:r>
            <a:r>
              <a:rPr lang="en-GB" altLang="en-US" sz="2400">
                <a:solidFill>
                  <a:srgbClr val="0070C0"/>
                </a:solidFill>
                <a:latin typeface="Calibri" panose="020F0502020204030204" pitchFamily="34" charset="0"/>
                <a:cs typeface="Calibri" panose="020F0502020204030204" pitchFamily="34" charset="0"/>
              </a:rPr>
              <a:t>unchanged</a:t>
            </a:r>
            <a:r>
              <a:rPr lang="en-GB" altLang="en-US" sz="2400" b="0">
                <a:solidFill>
                  <a:srgbClr val="002060"/>
                </a:solidFill>
                <a:latin typeface="Calibri" panose="020F0502020204030204" pitchFamily="34" charset="0"/>
                <a:cs typeface="Calibri" panose="020F0502020204030204" pitchFamily="34" charset="0"/>
              </a:rPr>
              <a:t> or </a:t>
            </a:r>
            <a:r>
              <a:rPr lang="en-GB" altLang="en-US" sz="2400">
                <a:solidFill>
                  <a:srgbClr val="0070C0"/>
                </a:solidFill>
                <a:latin typeface="Calibri" panose="020F0502020204030204" pitchFamily="34" charset="0"/>
                <a:cs typeface="Calibri" panose="020F0502020204030204" pitchFamily="34" charset="0"/>
              </a:rPr>
              <a:t>declined</a:t>
            </a:r>
            <a:endParaRPr lang="en-GB" altLang="en-US" sz="2400" b="0">
              <a:solidFill>
                <a:srgbClr val="002060"/>
              </a:solidFill>
              <a:latin typeface="Calibri" panose="020F0502020204030204" pitchFamily="34" charset="0"/>
              <a:cs typeface="Calibri" panose="020F0502020204030204" pitchFamily="34" charset="0"/>
            </a:endParaRPr>
          </a:p>
        </p:txBody>
      </p:sp>
      <p:pic>
        <p:nvPicPr>
          <p:cNvPr id="189444" name="Picture 5">
            <a:extLst>
              <a:ext uri="{FF2B5EF4-FFF2-40B4-BE49-F238E27FC236}">
                <a16:creationId xmlns:a16="http://schemas.microsoft.com/office/drawing/2014/main" id="{2067F53D-D32D-A514-482A-4FC7C946AA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2575" y="1012825"/>
            <a:ext cx="3600450"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Box 11">
            <a:extLst>
              <a:ext uri="{FF2B5EF4-FFF2-40B4-BE49-F238E27FC236}">
                <a16:creationId xmlns:a16="http://schemas.microsoft.com/office/drawing/2014/main" id="{06B46B72-5552-4D0C-BE46-41A8661EFA56}"/>
              </a:ext>
            </a:extLst>
          </p:cNvPr>
          <p:cNvSpPr txBox="1">
            <a:spLocks noChangeArrowheads="1"/>
          </p:cNvSpPr>
          <p:nvPr/>
        </p:nvSpPr>
        <p:spPr bwMode="auto">
          <a:xfrm>
            <a:off x="1524000" y="6591300"/>
            <a:ext cx="81740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800" b="0">
                <a:solidFill>
                  <a:srgbClr val="606060"/>
                </a:solidFill>
                <a:latin typeface="Calibri" panose="020F0502020204030204" pitchFamily="34" charset="0"/>
                <a:cs typeface="Calibri" panose="020F0502020204030204" pitchFamily="34" charset="0"/>
              </a:rPr>
              <a:t>Source: DOI:https://doi.org/10.1016/S2215-0366(21)00091-2 </a:t>
            </a:r>
          </a:p>
        </p:txBody>
      </p:sp>
      <p:pic>
        <p:nvPicPr>
          <p:cNvPr id="189446" name="Picture 1">
            <a:extLst>
              <a:ext uri="{FF2B5EF4-FFF2-40B4-BE49-F238E27FC236}">
                <a16:creationId xmlns:a16="http://schemas.microsoft.com/office/drawing/2014/main" id="{C1D90D6F-0468-A184-7B1D-765E1F7EF12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663" y="2225675"/>
            <a:ext cx="4194175" cy="4365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1495" name="TextBox 8">
            <a:extLst>
              <a:ext uri="{FF2B5EF4-FFF2-40B4-BE49-F238E27FC236}">
                <a16:creationId xmlns:a16="http://schemas.microsoft.com/office/drawing/2014/main" id="{2415A7B2-909A-46BA-E96F-2FE9C4835D0A}"/>
              </a:ext>
            </a:extLst>
          </p:cNvPr>
          <p:cNvSpPr txBox="1">
            <a:spLocks noChangeArrowheads="1"/>
          </p:cNvSpPr>
          <p:nvPr/>
        </p:nvSpPr>
        <p:spPr bwMode="auto">
          <a:xfrm>
            <a:off x="5802313" y="2617788"/>
            <a:ext cx="5599112" cy="2246312"/>
          </a:xfrm>
          <a:prstGeom prst="rect">
            <a:avLst/>
          </a:prstGeom>
          <a:solidFill>
            <a:srgbClr val="FFFFCC"/>
          </a:solidFill>
          <a:ln w="9525">
            <a:solidFill>
              <a:schemeClr val="tx1">
                <a:lumMod val="50000"/>
                <a:lumOff val="50000"/>
              </a:schemeClr>
            </a:solidFill>
            <a:miter lim="800000"/>
            <a:headEnd/>
            <a:tailEnd/>
          </a:ln>
        </p:spPr>
        <p:txBody>
          <a:bodyPr>
            <a:spAutoFit/>
          </a:bodyPr>
          <a:lstStyle>
            <a:lvl1pPr marL="457200" indent="-4572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buFontTx/>
              <a:buChar char="•"/>
              <a:defRPr/>
            </a:pPr>
            <a:r>
              <a:rPr lang="en-GB" altLang="en-US" sz="2800" b="0" dirty="0">
                <a:solidFill>
                  <a:srgbClr val="000000"/>
                </a:solidFill>
              </a:rPr>
              <a:t>Removal of normal stressors</a:t>
            </a:r>
          </a:p>
          <a:p>
            <a:pPr eaLnBrk="1" hangingPunct="1">
              <a:buFontTx/>
              <a:buChar char="•"/>
              <a:defRPr/>
            </a:pPr>
            <a:r>
              <a:rPr lang="en-GB" altLang="en-US" sz="2800" b="0" dirty="0">
                <a:solidFill>
                  <a:srgbClr val="000000"/>
                </a:solidFill>
              </a:rPr>
              <a:t>Social Cohesion</a:t>
            </a:r>
          </a:p>
          <a:p>
            <a:pPr eaLnBrk="1" hangingPunct="1">
              <a:buFontTx/>
              <a:buChar char="•"/>
              <a:defRPr/>
            </a:pPr>
            <a:r>
              <a:rPr lang="en-GB" altLang="en-US" sz="2800" b="0" dirty="0">
                <a:solidFill>
                  <a:srgbClr val="000000"/>
                </a:solidFill>
              </a:rPr>
              <a:t>Less social isolation, more supervision</a:t>
            </a:r>
          </a:p>
          <a:p>
            <a:pPr eaLnBrk="1" hangingPunct="1">
              <a:buFontTx/>
              <a:buChar char="•"/>
              <a:defRPr/>
            </a:pPr>
            <a:r>
              <a:rPr lang="en-GB" altLang="en-US" sz="2800" b="0" dirty="0">
                <a:solidFill>
                  <a:srgbClr val="000000"/>
                </a:solidFill>
              </a:rPr>
              <a:t>Economic and policy mitigation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7F88E8A-F0E2-554F-8A85-962E9E790F33}"/>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90467" name="Rectangle 6">
            <a:extLst>
              <a:ext uri="{FF2B5EF4-FFF2-40B4-BE49-F238E27FC236}">
                <a16:creationId xmlns:a16="http://schemas.microsoft.com/office/drawing/2014/main" id="{7B336A48-8BDA-E6FE-3194-C3A4C06F5F1E}"/>
              </a:ext>
            </a:extLst>
          </p:cNvPr>
          <p:cNvSpPr>
            <a:spLocks noChangeArrowheads="1"/>
          </p:cNvSpPr>
          <p:nvPr/>
        </p:nvSpPr>
        <p:spPr bwMode="auto">
          <a:xfrm>
            <a:off x="2555875" y="2381250"/>
            <a:ext cx="7007225" cy="20367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rPr>
              <a:t>Context</a:t>
            </a:r>
          </a:p>
          <a:p>
            <a:pPr eaLnBrk="1" hangingPunct="1">
              <a:spcBef>
                <a:spcPct val="20000"/>
              </a:spcBef>
              <a:buFontTx/>
              <a:buChar char="•"/>
            </a:pPr>
            <a:r>
              <a:rPr lang="en-GB" altLang="en-US" sz="2800">
                <a:solidFill>
                  <a:schemeClr val="accent1"/>
                </a:solidFill>
                <a:latin typeface="Calibri" panose="020F0502020204030204" pitchFamily="34" charset="0"/>
                <a:ea typeface="ＭＳ Ｐゴシック" panose="020B0600070205080204" pitchFamily="34" charset="-128"/>
                <a:cs typeface="Arial" panose="020B0604020202020204" pitchFamily="34" charset="0"/>
              </a:rPr>
              <a:t>Things that might help</a:t>
            </a:r>
          </a:p>
          <a:p>
            <a:pPr eaLnBrk="1" hangingPunct="1">
              <a:spcBef>
                <a:spcPct val="20000"/>
              </a:spcBef>
              <a:buFontTx/>
              <a:buChar char="•"/>
            </a:pPr>
            <a:r>
              <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rPr>
              <a:t>Things that might not help</a:t>
            </a:r>
          </a:p>
          <a:p>
            <a:pPr eaLnBrk="1" hangingPunct="1">
              <a:spcBef>
                <a:spcPct val="20000"/>
              </a:spcBef>
              <a:buFontTx/>
              <a:buChar char="•"/>
            </a:pPr>
            <a:endPar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a:p>
            <a:pPr eaLnBrk="1" hangingPunct="1">
              <a:spcBef>
                <a:spcPct val="20000"/>
              </a:spcBef>
              <a:buFontTx/>
              <a:buChar char="•"/>
            </a:pPr>
            <a:endParaRPr lang="en-GB" altLang="en-US" b="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1">
            <a:extLst>
              <a:ext uri="{FF2B5EF4-FFF2-40B4-BE49-F238E27FC236}">
                <a16:creationId xmlns:a16="http://schemas.microsoft.com/office/drawing/2014/main" id="{6A9CC91C-DF82-744D-6F5E-22CC7755C56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298939" y="797352"/>
            <a:ext cx="11386038" cy="52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C6A2B2CA-E30B-D3A9-B84E-4CE0EC0CCE3F}"/>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3200" b="1">
                <a:solidFill>
                  <a:schemeClr val="bg1"/>
                </a:solidFill>
                <a:latin typeface="Arial" panose="020B0604020202020204" pitchFamily="34" charset="0"/>
                <a:cs typeface="Arial" panose="020B0604020202020204" pitchFamily="34" charset="0"/>
              </a:rPr>
              <a:t>Guidelines</a:t>
            </a:r>
            <a:endParaRPr lang="en-GB" altLang="en-US" sz="3200">
              <a:solidFill>
                <a:schemeClr val="bg1"/>
              </a:solidFill>
              <a:latin typeface="Arial" panose="020B0604020202020204" pitchFamily="34" charset="0"/>
              <a:cs typeface="Arial" panose="020B0604020202020204" pitchFamily="34" charset="0"/>
            </a:endParaRPr>
          </a:p>
        </p:txBody>
      </p:sp>
      <p:pic>
        <p:nvPicPr>
          <p:cNvPr id="193539" name="Picture 1">
            <a:extLst>
              <a:ext uri="{FF2B5EF4-FFF2-40B4-BE49-F238E27FC236}">
                <a16:creationId xmlns:a16="http://schemas.microsoft.com/office/drawing/2014/main" id="{1A5A5727-CB84-C80E-250F-3B6543DCBA4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5338" y="1196975"/>
            <a:ext cx="10599737" cy="4240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3540" name="Rectangle 2">
            <a:extLst>
              <a:ext uri="{FF2B5EF4-FFF2-40B4-BE49-F238E27FC236}">
                <a16:creationId xmlns:a16="http://schemas.microsoft.com/office/drawing/2014/main" id="{73E0B1E3-8BED-CB23-3487-BB49F412B80D}"/>
              </a:ext>
            </a:extLst>
          </p:cNvPr>
          <p:cNvSpPr>
            <a:spLocks noChangeArrowheads="1"/>
          </p:cNvSpPr>
          <p:nvPr/>
        </p:nvSpPr>
        <p:spPr bwMode="auto">
          <a:xfrm>
            <a:off x="4075113" y="5838825"/>
            <a:ext cx="4124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600" b="0">
                <a:hlinkClick r:id="rId3"/>
              </a:rPr>
              <a:t>https://www.nice.org.uk/guidance/NG225</a:t>
            </a:r>
            <a:r>
              <a:rPr lang="en-GB" altLang="en-US" sz="1600" b="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BBF574-2853-B9A3-0E5E-ADC96A6049F6}"/>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171011" name="Rectangle 6">
            <a:extLst>
              <a:ext uri="{FF2B5EF4-FFF2-40B4-BE49-F238E27FC236}">
                <a16:creationId xmlns:a16="http://schemas.microsoft.com/office/drawing/2014/main" id="{101CF3A1-4622-5E1C-D2AC-0C1083E992F4}"/>
              </a:ext>
            </a:extLst>
          </p:cNvPr>
          <p:cNvSpPr>
            <a:spLocks noChangeArrowheads="1"/>
          </p:cNvSpPr>
          <p:nvPr/>
        </p:nvSpPr>
        <p:spPr bwMode="auto">
          <a:xfrm>
            <a:off x="2555875" y="2381250"/>
            <a:ext cx="7007225" cy="20367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a:solidFill>
                  <a:schemeClr val="accent1"/>
                </a:solidFill>
                <a:latin typeface="Calibri" panose="020F0502020204030204" pitchFamily="34" charset="0"/>
                <a:ea typeface="ＭＳ Ｐゴシック" panose="020B0600070205080204" pitchFamily="34" charset="-128"/>
                <a:cs typeface="Arial" panose="020B0604020202020204" pitchFamily="34" charset="0"/>
              </a:rPr>
              <a:t>Context</a:t>
            </a:r>
          </a:p>
          <a:p>
            <a:pPr eaLnBrk="1" hangingPunct="1">
              <a:spcBef>
                <a:spcPct val="20000"/>
              </a:spcBef>
              <a:buFontTx/>
              <a:buChar char="•"/>
            </a:pPr>
            <a:r>
              <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rPr>
              <a:t>Things that might help</a:t>
            </a:r>
          </a:p>
          <a:p>
            <a:pPr eaLnBrk="1" hangingPunct="1">
              <a:spcBef>
                <a:spcPct val="20000"/>
              </a:spcBef>
              <a:buFontTx/>
              <a:buChar char="•"/>
            </a:pPr>
            <a:r>
              <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rPr>
              <a:t>Things that might not help</a:t>
            </a:r>
          </a:p>
          <a:p>
            <a:pPr eaLnBrk="1" hangingPunct="1">
              <a:spcBef>
                <a:spcPct val="20000"/>
              </a:spcBef>
              <a:buFontTx/>
              <a:buChar char="•"/>
            </a:pPr>
            <a:endPar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a:p>
            <a:pPr eaLnBrk="1" hangingPunct="1">
              <a:spcBef>
                <a:spcPct val="20000"/>
              </a:spcBef>
              <a:buFontTx/>
              <a:buChar char="•"/>
            </a:pPr>
            <a:endParaRPr lang="en-GB" altLang="en-US" b="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6FF8B103-029D-4F9A-95F2-F972C3B75476}"/>
              </a:ext>
            </a:extLst>
          </p:cNvPr>
          <p:cNvSpPr>
            <a:spLocks noGrp="1" noChangeArrowheads="1"/>
          </p:cNvSpPr>
          <p:nvPr>
            <p:ph type="title"/>
          </p:nvPr>
        </p:nvSpPr>
        <p:spPr>
          <a:xfrm>
            <a:off x="3557588" y="334963"/>
            <a:ext cx="4587875" cy="542925"/>
          </a:xfrm>
        </p:spPr>
        <p:txBody>
          <a:bodyPr/>
          <a:lstStyle/>
          <a:p>
            <a:pPr algn="ctr">
              <a:defRPr/>
            </a:pPr>
            <a:r>
              <a:rPr lang="en-GB" altLang="en-US" sz="3200" b="1" dirty="0">
                <a:solidFill>
                  <a:schemeClr val="bg1"/>
                </a:solidFill>
                <a:latin typeface="+mn-lt"/>
              </a:rPr>
              <a:t>Assessments</a:t>
            </a:r>
          </a:p>
        </p:txBody>
      </p:sp>
      <p:pic>
        <p:nvPicPr>
          <p:cNvPr id="194563" name="Picture 13">
            <a:extLst>
              <a:ext uri="{FF2B5EF4-FFF2-40B4-BE49-F238E27FC236}">
                <a16:creationId xmlns:a16="http://schemas.microsoft.com/office/drawing/2014/main" id="{FE4FFA24-0BC5-6E72-54A7-B477210240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274175" y="1395413"/>
            <a:ext cx="26987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Rectangle 14">
            <a:extLst>
              <a:ext uri="{FF2B5EF4-FFF2-40B4-BE49-F238E27FC236}">
                <a16:creationId xmlns:a16="http://schemas.microsoft.com/office/drawing/2014/main" id="{A68CD624-CBF9-48CD-E8F5-21746E3E5A02}"/>
              </a:ext>
            </a:extLst>
          </p:cNvPr>
          <p:cNvSpPr>
            <a:spLocks noChangeArrowheads="1"/>
          </p:cNvSpPr>
          <p:nvPr/>
        </p:nvSpPr>
        <p:spPr bwMode="auto">
          <a:xfrm>
            <a:off x="9274175" y="4227513"/>
            <a:ext cx="2698750" cy="20002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2400" b="0">
                <a:solidFill>
                  <a:srgbClr val="002060"/>
                </a:solidFill>
                <a:latin typeface="Calibri" panose="020F0502020204030204" pitchFamily="34" charset="0"/>
                <a:cs typeface="Calibri" panose="020F0502020204030204" pitchFamily="34" charset="0"/>
              </a:rPr>
              <a:t>Psychosocial assessment may reduce the risk of repeat self-harm by </a:t>
            </a:r>
            <a:r>
              <a:rPr lang="en-GB" altLang="en-US" sz="2800">
                <a:solidFill>
                  <a:srgbClr val="0070C0"/>
                </a:solidFill>
                <a:latin typeface="Calibri" panose="020F0502020204030204" pitchFamily="34" charset="0"/>
                <a:cs typeface="Calibri" panose="020F0502020204030204" pitchFamily="34" charset="0"/>
              </a:rPr>
              <a:t>40%  </a:t>
            </a:r>
            <a:endParaRPr lang="en-GB" altLang="en-US" sz="3200">
              <a:solidFill>
                <a:srgbClr val="0070C0"/>
              </a:solidFill>
              <a:latin typeface="Calibri" panose="020F0502020204030204" pitchFamily="34" charset="0"/>
              <a:cs typeface="Calibri" panose="020F0502020204030204" pitchFamily="34" charset="0"/>
            </a:endParaRPr>
          </a:p>
        </p:txBody>
      </p:sp>
      <p:sp>
        <p:nvSpPr>
          <p:cNvPr id="194565" name="TextBox 15">
            <a:extLst>
              <a:ext uri="{FF2B5EF4-FFF2-40B4-BE49-F238E27FC236}">
                <a16:creationId xmlns:a16="http://schemas.microsoft.com/office/drawing/2014/main" id="{9E5A95A5-DB56-06A9-4A8D-2F1B82C20A2B}"/>
              </a:ext>
            </a:extLst>
          </p:cNvPr>
          <p:cNvSpPr txBox="1">
            <a:spLocks noChangeArrowheads="1"/>
          </p:cNvSpPr>
          <p:nvPr/>
        </p:nvSpPr>
        <p:spPr bwMode="auto">
          <a:xfrm>
            <a:off x="8413750" y="6529388"/>
            <a:ext cx="5181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900" b="0">
                <a:solidFill>
                  <a:srgbClr val="B3B3B3"/>
                </a:solidFill>
                <a:latin typeface="Calibri" panose="020F0502020204030204" pitchFamily="34" charset="0"/>
                <a:cs typeface="Calibri" panose="020F0502020204030204" pitchFamily="34" charset="0"/>
              </a:rPr>
              <a:t>Source: Kapur et al (2013) </a:t>
            </a:r>
            <a:r>
              <a:rPr lang="en-GB" altLang="en-US" sz="900" b="0">
                <a:solidFill>
                  <a:srgbClr val="B3B3B3"/>
                </a:solidFill>
                <a:latin typeface="Calibri" panose="020F0502020204030204" pitchFamily="34" charset="0"/>
                <a:cs typeface="Calibri" panose="020F0502020204030204" pitchFamily="34" charset="0"/>
                <a:hlinkClick r:id="rId3"/>
              </a:rPr>
              <a:t>https://doi.org/10.1371/journal.pone.0070434</a:t>
            </a:r>
            <a:r>
              <a:rPr lang="en-GB" altLang="en-US" sz="900" b="0">
                <a:solidFill>
                  <a:srgbClr val="B3B3B3"/>
                </a:solidFill>
                <a:latin typeface="Calibri" panose="020F0502020204030204" pitchFamily="34" charset="0"/>
                <a:cs typeface="Calibri" panose="020F0502020204030204" pitchFamily="34" charset="0"/>
              </a:rPr>
              <a:t> </a:t>
            </a:r>
          </a:p>
        </p:txBody>
      </p:sp>
      <p:pic>
        <p:nvPicPr>
          <p:cNvPr id="194566" name="Picture 1">
            <a:extLst>
              <a:ext uri="{FF2B5EF4-FFF2-40B4-BE49-F238E27FC236}">
                <a16:creationId xmlns:a16="http://schemas.microsoft.com/office/drawing/2014/main" id="{69F9FD5E-0980-CD39-866A-DFA8C6061CF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0988" y="1395413"/>
            <a:ext cx="8739187"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0CABCED8-9177-6CFD-7975-982261872048}"/>
              </a:ext>
            </a:extLst>
          </p:cNvPr>
          <p:cNvSpPr txBox="1">
            <a:spLocks/>
          </p:cNvSpPr>
          <p:nvPr/>
        </p:nvSpPr>
        <p:spPr bwMode="auto">
          <a:xfrm>
            <a:off x="2325688" y="14288"/>
            <a:ext cx="75692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sz="3600" b="1">
                <a:solidFill>
                  <a:schemeClr val="tx1"/>
                </a:solidFill>
                <a:latin typeface="Arial" panose="020B0604020202020204" pitchFamily="34" charset="0"/>
              </a:defRPr>
            </a:lvl1pPr>
            <a:lvl2pPr marL="742950" indent="-285750" defTabSz="912813">
              <a:defRPr sz="3600" b="1">
                <a:solidFill>
                  <a:schemeClr val="tx1"/>
                </a:solidFill>
                <a:latin typeface="Arial" panose="020B0604020202020204" pitchFamily="34" charset="0"/>
              </a:defRPr>
            </a:lvl2pPr>
            <a:lvl3pPr marL="1143000" indent="-228600" defTabSz="912813">
              <a:defRPr sz="3600" b="1">
                <a:solidFill>
                  <a:schemeClr val="tx1"/>
                </a:solidFill>
                <a:latin typeface="Arial" panose="020B0604020202020204" pitchFamily="34" charset="0"/>
              </a:defRPr>
            </a:lvl3pPr>
            <a:lvl4pPr marL="1600200" indent="-228600" defTabSz="912813">
              <a:defRPr sz="3600" b="1">
                <a:solidFill>
                  <a:schemeClr val="tx1"/>
                </a:solidFill>
                <a:latin typeface="Arial" panose="020B0604020202020204" pitchFamily="34" charset="0"/>
              </a:defRPr>
            </a:lvl4pPr>
            <a:lvl5pPr marL="2057400" indent="-228600" defTabSz="912813">
              <a:defRPr sz="3600"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2500">
                <a:solidFill>
                  <a:srgbClr val="FFFFFF"/>
                </a:solidFill>
                <a:cs typeface="Calibri Light" panose="020F0302020204030204" pitchFamily="34" charset="0"/>
              </a:rPr>
              <a:t>What makes a good psychosocial assessment?</a:t>
            </a:r>
          </a:p>
        </p:txBody>
      </p:sp>
      <p:sp>
        <p:nvSpPr>
          <p:cNvPr id="33" name="Text Placeholder 16">
            <a:extLst>
              <a:ext uri="{FF2B5EF4-FFF2-40B4-BE49-F238E27FC236}">
                <a16:creationId xmlns:a16="http://schemas.microsoft.com/office/drawing/2014/main" id="{9C88112B-F982-BAB5-3C4B-03F68BFE0635}"/>
              </a:ext>
            </a:extLst>
          </p:cNvPr>
          <p:cNvSpPr txBox="1">
            <a:spLocks/>
          </p:cNvSpPr>
          <p:nvPr/>
        </p:nvSpPr>
        <p:spPr>
          <a:xfrm>
            <a:off x="1893888" y="2316163"/>
            <a:ext cx="1328737" cy="474662"/>
          </a:xfrm>
          <a:prstGeom prst="rect">
            <a:avLst/>
          </a:prstGeom>
          <a:ln>
            <a:noFill/>
          </a:ln>
        </p:spPr>
        <p:style>
          <a:lnRef idx="2">
            <a:schemeClr val="accent4"/>
          </a:lnRef>
          <a:fillRef idx="1">
            <a:schemeClr val="lt1"/>
          </a:fillRef>
          <a:effectRef idx="0">
            <a:schemeClr val="accent4"/>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GB" sz="1200" b="0" dirty="0">
                <a:solidFill>
                  <a:srgbClr val="193E72"/>
                </a:solidFill>
                <a:latin typeface="Calibri Light"/>
                <a:cs typeface="Calibri Light"/>
              </a:rPr>
              <a:t>Humanising care </a:t>
            </a:r>
          </a:p>
        </p:txBody>
      </p:sp>
      <p:pic>
        <p:nvPicPr>
          <p:cNvPr id="195588" name="Picture 37">
            <a:extLst>
              <a:ext uri="{FF2B5EF4-FFF2-40B4-BE49-F238E27FC236}">
                <a16:creationId xmlns:a16="http://schemas.microsoft.com/office/drawing/2014/main" id="{313B2ABA-8545-FFBF-7DDA-BAFF8ACBC6B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43138" y="-1817688"/>
            <a:ext cx="14938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Picture 47">
            <a:extLst>
              <a:ext uri="{FF2B5EF4-FFF2-40B4-BE49-F238E27FC236}">
                <a16:creationId xmlns:a16="http://schemas.microsoft.com/office/drawing/2014/main" id="{CF8B0370-821B-A85F-F051-576E8157D1F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360613" y="-2255838"/>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0" name="Picture 2">
            <a:extLst>
              <a:ext uri="{FF2B5EF4-FFF2-40B4-BE49-F238E27FC236}">
                <a16:creationId xmlns:a16="http://schemas.microsoft.com/office/drawing/2014/main" id="{77E1AC7C-281B-ADF2-8E81-D84734FA26E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3366078">
            <a:off x="7798594" y="1627982"/>
            <a:ext cx="708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1" name="Picture 4">
            <a:extLst>
              <a:ext uri="{FF2B5EF4-FFF2-40B4-BE49-F238E27FC236}">
                <a16:creationId xmlns:a16="http://schemas.microsoft.com/office/drawing/2014/main" id="{47D6D313-F1B9-3674-7377-5D3D107B7618}"/>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331325" y="1604963"/>
            <a:ext cx="6746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2" name="Picture 6">
            <a:extLst>
              <a:ext uri="{FF2B5EF4-FFF2-40B4-BE49-F238E27FC236}">
                <a16:creationId xmlns:a16="http://schemas.microsoft.com/office/drawing/2014/main" id="{33CD101F-CDAB-7225-0D20-D9CAF136227E}"/>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73788" y="1654175"/>
            <a:ext cx="67468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3" name="Picture 15">
            <a:extLst>
              <a:ext uri="{FF2B5EF4-FFF2-40B4-BE49-F238E27FC236}">
                <a16:creationId xmlns:a16="http://schemas.microsoft.com/office/drawing/2014/main" id="{D1718ED4-130E-CDD4-DBAB-ECA44DBD5D0E}"/>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310188" y="1614488"/>
            <a:ext cx="6556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4" name="Picture 17">
            <a:extLst>
              <a:ext uri="{FF2B5EF4-FFF2-40B4-BE49-F238E27FC236}">
                <a16:creationId xmlns:a16="http://schemas.microsoft.com/office/drawing/2014/main" id="{D75BA1A0-294E-795B-9397-A15628840D85}"/>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852863" y="1481138"/>
            <a:ext cx="9064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5" name="Picture 19">
            <a:extLst>
              <a:ext uri="{FF2B5EF4-FFF2-40B4-BE49-F238E27FC236}">
                <a16:creationId xmlns:a16="http://schemas.microsoft.com/office/drawing/2014/main" id="{B277F733-8643-107E-C7D4-D7C01A792A11}"/>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173288" y="1543050"/>
            <a:ext cx="7699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6" name="Picture 26">
            <a:extLst>
              <a:ext uri="{FF2B5EF4-FFF2-40B4-BE49-F238E27FC236}">
                <a16:creationId xmlns:a16="http://schemas.microsoft.com/office/drawing/2014/main" id="{81EBD932-D3A5-6A5D-E553-A35218EAB961}"/>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557463" y="3005138"/>
            <a:ext cx="68167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Placeholder 16">
            <a:extLst>
              <a:ext uri="{FF2B5EF4-FFF2-40B4-BE49-F238E27FC236}">
                <a16:creationId xmlns:a16="http://schemas.microsoft.com/office/drawing/2014/main" id="{DBCDDBDC-FD38-C747-648D-6066F339E37E}"/>
              </a:ext>
            </a:extLst>
          </p:cNvPr>
          <p:cNvSpPr txBox="1">
            <a:spLocks/>
          </p:cNvSpPr>
          <p:nvPr/>
        </p:nvSpPr>
        <p:spPr>
          <a:xfrm>
            <a:off x="3641725" y="2311400"/>
            <a:ext cx="1328738" cy="233363"/>
          </a:xfrm>
          <a:prstGeom prst="rect">
            <a:avLst/>
          </a:prstGeom>
          <a:ln>
            <a:noFill/>
          </a:ln>
        </p:spPr>
        <p:style>
          <a:lnRef idx="2">
            <a:schemeClr val="accent4"/>
          </a:lnRef>
          <a:fillRef idx="1">
            <a:schemeClr val="lt1"/>
          </a:fillRef>
          <a:effectRef idx="0">
            <a:schemeClr val="accent4"/>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defRPr/>
            </a:pPr>
            <a:r>
              <a:rPr lang="en-GB" sz="1200" b="0" dirty="0">
                <a:solidFill>
                  <a:srgbClr val="193E72"/>
                </a:solidFill>
                <a:latin typeface="Calibri Light"/>
                <a:cs typeface="Calibri Light"/>
              </a:rPr>
              <a:t>Collaborative </a:t>
            </a:r>
          </a:p>
        </p:txBody>
      </p:sp>
      <p:sp>
        <p:nvSpPr>
          <p:cNvPr id="36" name="Text Placeholder 16">
            <a:extLst>
              <a:ext uri="{FF2B5EF4-FFF2-40B4-BE49-F238E27FC236}">
                <a16:creationId xmlns:a16="http://schemas.microsoft.com/office/drawing/2014/main" id="{236AC7FD-85EC-22EC-B64C-71B848029A8A}"/>
              </a:ext>
            </a:extLst>
          </p:cNvPr>
          <p:cNvSpPr txBox="1">
            <a:spLocks/>
          </p:cNvSpPr>
          <p:nvPr/>
        </p:nvSpPr>
        <p:spPr>
          <a:xfrm>
            <a:off x="5260975" y="2276475"/>
            <a:ext cx="1587500" cy="238125"/>
          </a:xfrm>
          <a:prstGeom prst="rect">
            <a:avLst/>
          </a:prstGeom>
          <a:ln>
            <a:noFill/>
          </a:ln>
        </p:spPr>
        <p:style>
          <a:lnRef idx="2">
            <a:schemeClr val="accent4"/>
          </a:lnRef>
          <a:fillRef idx="1">
            <a:schemeClr val="lt1"/>
          </a:fillRef>
          <a:effectRef idx="0">
            <a:schemeClr val="accent4"/>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defRPr/>
            </a:pPr>
            <a:r>
              <a:rPr lang="en-GB" sz="1200" b="0" dirty="0">
                <a:solidFill>
                  <a:srgbClr val="193E72"/>
                </a:solidFill>
                <a:latin typeface="Calibri Light"/>
                <a:cs typeface="Calibri Light"/>
              </a:rPr>
              <a:t>Space &amp; time to talk</a:t>
            </a:r>
          </a:p>
        </p:txBody>
      </p:sp>
      <p:sp>
        <p:nvSpPr>
          <p:cNvPr id="37" name="Text Placeholder 16">
            <a:extLst>
              <a:ext uri="{FF2B5EF4-FFF2-40B4-BE49-F238E27FC236}">
                <a16:creationId xmlns:a16="http://schemas.microsoft.com/office/drawing/2014/main" id="{24858365-4982-2EF4-8B28-37B84A74316C}"/>
              </a:ext>
            </a:extLst>
          </p:cNvPr>
          <p:cNvSpPr txBox="1">
            <a:spLocks/>
          </p:cNvSpPr>
          <p:nvPr/>
        </p:nvSpPr>
        <p:spPr>
          <a:xfrm>
            <a:off x="7138988" y="2325688"/>
            <a:ext cx="2027237" cy="233362"/>
          </a:xfrm>
          <a:prstGeom prst="rect">
            <a:avLst/>
          </a:prstGeom>
          <a:ln>
            <a:noFill/>
          </a:ln>
        </p:spPr>
        <p:style>
          <a:lnRef idx="2">
            <a:schemeClr val="accent4"/>
          </a:lnRef>
          <a:fillRef idx="1">
            <a:schemeClr val="lt1"/>
          </a:fillRef>
          <a:effectRef idx="0">
            <a:schemeClr val="accent4"/>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defRPr/>
            </a:pPr>
            <a:r>
              <a:rPr lang="en-GB" sz="1200" b="0" dirty="0">
                <a:solidFill>
                  <a:srgbClr val="193E72"/>
                </a:solidFill>
                <a:latin typeface="Calibri Light"/>
                <a:cs typeface="Calibri Light"/>
              </a:rPr>
              <a:t>Compassion &amp; reassurance </a:t>
            </a:r>
          </a:p>
        </p:txBody>
      </p:sp>
      <p:sp>
        <p:nvSpPr>
          <p:cNvPr id="39" name="Text Placeholder 16">
            <a:extLst>
              <a:ext uri="{FF2B5EF4-FFF2-40B4-BE49-F238E27FC236}">
                <a16:creationId xmlns:a16="http://schemas.microsoft.com/office/drawing/2014/main" id="{D7FE9A09-1034-4E84-33C8-2A471180319A}"/>
              </a:ext>
            </a:extLst>
          </p:cNvPr>
          <p:cNvSpPr txBox="1">
            <a:spLocks/>
          </p:cNvSpPr>
          <p:nvPr/>
        </p:nvSpPr>
        <p:spPr>
          <a:xfrm>
            <a:off x="9096375" y="2322513"/>
            <a:ext cx="1144588" cy="236537"/>
          </a:xfrm>
          <a:prstGeom prst="rect">
            <a:avLst/>
          </a:prstGeom>
          <a:ln>
            <a:noFill/>
          </a:ln>
        </p:spPr>
        <p:style>
          <a:lnRef idx="2">
            <a:schemeClr val="accent4"/>
          </a:lnRef>
          <a:fillRef idx="1">
            <a:schemeClr val="lt1"/>
          </a:fillRef>
          <a:effectRef idx="0">
            <a:schemeClr val="accent4"/>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defRPr/>
            </a:pPr>
            <a:r>
              <a:rPr lang="en-GB" sz="1200" b="0" dirty="0">
                <a:solidFill>
                  <a:srgbClr val="193E72"/>
                </a:solidFill>
                <a:latin typeface="Calibri Light"/>
                <a:cs typeface="Calibri Light"/>
              </a:rPr>
              <a:t>Receiving help </a:t>
            </a:r>
          </a:p>
        </p:txBody>
      </p:sp>
      <p:sp>
        <p:nvSpPr>
          <p:cNvPr id="195601" name="Rectangle 1">
            <a:extLst>
              <a:ext uri="{FF2B5EF4-FFF2-40B4-BE49-F238E27FC236}">
                <a16:creationId xmlns:a16="http://schemas.microsoft.com/office/drawing/2014/main" id="{291314DC-4821-76A3-A709-1B8EA6FDF11D}"/>
              </a:ext>
            </a:extLst>
          </p:cNvPr>
          <p:cNvSpPr>
            <a:spLocks noChangeArrowheads="1"/>
          </p:cNvSpPr>
          <p:nvPr/>
        </p:nvSpPr>
        <p:spPr bwMode="auto">
          <a:xfrm>
            <a:off x="5260975" y="6170613"/>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600">
                <a:solidFill>
                  <a:srgbClr val="000000"/>
                </a:solidFill>
                <a:hlinkClick r:id="rId12"/>
              </a:rPr>
              <a:t>https://bmjopen.bmj.com/content/11/5/e044434</a:t>
            </a:r>
            <a:r>
              <a:rPr lang="en-GB" altLang="en-US" sz="1600">
                <a:solidFill>
                  <a:srgbClr val="000000"/>
                </a:solidFill>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E3FE0A8-85CB-A9C1-D66F-5AA401D54118}"/>
              </a:ext>
            </a:extLst>
          </p:cNvPr>
          <p:cNvSpPr>
            <a:spLocks noGrp="1" noChangeArrowheads="1"/>
          </p:cNvSpPr>
          <p:nvPr>
            <p:ph type="title" idx="4294967295"/>
          </p:nvPr>
        </p:nvSpPr>
        <p:spPr bwMode="auto">
          <a:xfrm>
            <a:off x="0" y="252413"/>
            <a:ext cx="12192000" cy="542925"/>
          </a:xfrm>
          <a:prstGeom prst="rect">
            <a:avLst/>
          </a:prstGeom>
        </p:spPr>
        <p:txBody>
          <a:bodyPr/>
          <a:lstStyle/>
          <a:p>
            <a:pPr algn="ctr">
              <a:defRPr/>
            </a:pPr>
            <a:r>
              <a:rPr lang="en-GB" altLang="en-US" sz="2800" b="1" dirty="0">
                <a:solidFill>
                  <a:schemeClr val="bg1"/>
                </a:solidFill>
                <a:latin typeface="+mn-lt"/>
              </a:rPr>
              <a:t>Aftercare</a:t>
            </a:r>
            <a:endParaRPr lang="en-GB" altLang="en-US" sz="2800" dirty="0">
              <a:solidFill>
                <a:schemeClr val="bg1"/>
              </a:solidFill>
              <a:latin typeface="+mn-lt"/>
            </a:endParaRPr>
          </a:p>
        </p:txBody>
      </p:sp>
      <p:sp>
        <p:nvSpPr>
          <p:cNvPr id="6" name="TextBox 1">
            <a:extLst>
              <a:ext uri="{FF2B5EF4-FFF2-40B4-BE49-F238E27FC236}">
                <a16:creationId xmlns:a16="http://schemas.microsoft.com/office/drawing/2014/main" id="{AFF18462-B30F-EE2F-C365-423504D2E606}"/>
              </a:ext>
            </a:extLst>
          </p:cNvPr>
          <p:cNvSpPr txBox="1">
            <a:spLocks noChangeArrowheads="1"/>
          </p:cNvSpPr>
          <p:nvPr/>
        </p:nvSpPr>
        <p:spPr bwMode="auto">
          <a:xfrm>
            <a:off x="508000" y="2044700"/>
            <a:ext cx="3540125" cy="2246313"/>
          </a:xfrm>
          <a:prstGeom prst="rect">
            <a:avLst/>
          </a:prstGeom>
          <a:solidFill>
            <a:schemeClr val="bg1"/>
          </a:solidFill>
          <a:ln w="9525">
            <a:solidFill>
              <a:sysClr val="windowText" lastClr="000000"/>
            </a:solidFill>
            <a:miter lim="800000"/>
            <a:headEnd/>
            <a:tailEnd/>
          </a:ln>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defRPr/>
            </a:pPr>
            <a:r>
              <a:rPr lang="en-GB" altLang="en-US" sz="2800" kern="0" dirty="0">
                <a:solidFill>
                  <a:srgbClr val="000000"/>
                </a:solidFill>
                <a:latin typeface="Calibri" panose="020F0502020204030204"/>
              </a:rPr>
              <a:t>Timely</a:t>
            </a:r>
          </a:p>
          <a:p>
            <a:pPr eaLnBrk="1" fontAlgn="auto" hangingPunct="1">
              <a:spcBef>
                <a:spcPct val="0"/>
              </a:spcBef>
              <a:spcAft>
                <a:spcPts val="0"/>
              </a:spcAft>
              <a:defRPr/>
            </a:pPr>
            <a:endParaRPr lang="en-GB" altLang="en-US" sz="2800" kern="0" dirty="0">
              <a:solidFill>
                <a:srgbClr val="000000"/>
              </a:solidFill>
              <a:latin typeface="Calibri" panose="020F0502020204030204"/>
            </a:endParaRPr>
          </a:p>
          <a:p>
            <a:pPr eaLnBrk="1" fontAlgn="auto" hangingPunct="1">
              <a:spcBef>
                <a:spcPct val="0"/>
              </a:spcBef>
              <a:spcAft>
                <a:spcPts val="0"/>
              </a:spcAft>
              <a:defRPr/>
            </a:pPr>
            <a:r>
              <a:rPr lang="en-GB" altLang="en-US" sz="2800" kern="0" dirty="0">
                <a:solidFill>
                  <a:srgbClr val="000000"/>
                </a:solidFill>
                <a:latin typeface="Calibri" panose="020F0502020204030204"/>
              </a:rPr>
              <a:t>Continuity of care</a:t>
            </a:r>
          </a:p>
          <a:p>
            <a:pPr eaLnBrk="1" fontAlgn="auto" hangingPunct="1">
              <a:spcBef>
                <a:spcPct val="0"/>
              </a:spcBef>
              <a:spcAft>
                <a:spcPts val="0"/>
              </a:spcAft>
              <a:defRPr/>
            </a:pPr>
            <a:endParaRPr lang="en-GB" altLang="en-US" sz="2800" kern="0" dirty="0">
              <a:solidFill>
                <a:srgbClr val="000000"/>
              </a:solidFill>
              <a:latin typeface="Calibri" panose="020F0502020204030204"/>
            </a:endParaRPr>
          </a:p>
          <a:p>
            <a:pPr eaLnBrk="1" fontAlgn="auto" hangingPunct="1">
              <a:spcBef>
                <a:spcPct val="0"/>
              </a:spcBef>
              <a:spcAft>
                <a:spcPts val="0"/>
              </a:spcAft>
              <a:defRPr/>
            </a:pPr>
            <a:r>
              <a:rPr lang="en-GB" altLang="en-US" sz="2800" kern="0" dirty="0">
                <a:solidFill>
                  <a:srgbClr val="000000"/>
                </a:solidFill>
                <a:latin typeface="Calibri" panose="020F0502020204030204"/>
              </a:rPr>
              <a:t>Communication</a:t>
            </a:r>
          </a:p>
        </p:txBody>
      </p:sp>
      <p:pic>
        <p:nvPicPr>
          <p:cNvPr id="199684" name="Picture 5">
            <a:extLst>
              <a:ext uri="{FF2B5EF4-FFF2-40B4-BE49-F238E27FC236}">
                <a16:creationId xmlns:a16="http://schemas.microsoft.com/office/drawing/2014/main" id="{427C512A-0D11-582D-CE57-78A0141D8EC8}"/>
              </a:ext>
            </a:extLst>
          </p:cNvPr>
          <p:cNvPicPr>
            <a:picLocks noChangeAspect="1" noChangeArrowheads="1"/>
          </p:cNvPicPr>
          <p:nvPr/>
        </p:nvPicPr>
        <p:blipFill>
          <a:blip r:embed="rId2"/>
          <a:srcRect/>
          <a:stretch>
            <a:fillRect/>
          </a:stretch>
        </p:blipFill>
        <p:spPr bwMode="auto">
          <a:xfrm>
            <a:off x="4518025" y="1417638"/>
            <a:ext cx="7251700" cy="4824412"/>
          </a:xfrm>
          <a:prstGeom prst="rect">
            <a:avLst/>
          </a:prstGeom>
          <a:noFill/>
          <a:ln w="9525">
            <a:solidFill>
              <a:schemeClr val="tx1">
                <a:lumMod val="50000"/>
                <a:lumOff val="50000"/>
              </a:schemeClr>
            </a:solidFill>
            <a:miter lim="800000"/>
            <a:headEnd/>
            <a:tailEnd/>
          </a:ln>
        </p:spPr>
      </p:pic>
      <p:sp>
        <p:nvSpPr>
          <p:cNvPr id="197637" name="TextBox 6">
            <a:extLst>
              <a:ext uri="{FF2B5EF4-FFF2-40B4-BE49-F238E27FC236}">
                <a16:creationId xmlns:a16="http://schemas.microsoft.com/office/drawing/2014/main" id="{BBB8029F-DE88-E5ED-400A-F53E804851CC}"/>
              </a:ext>
            </a:extLst>
          </p:cNvPr>
          <p:cNvSpPr txBox="1">
            <a:spLocks noChangeArrowheads="1"/>
          </p:cNvSpPr>
          <p:nvPr/>
        </p:nvSpPr>
        <p:spPr bwMode="auto">
          <a:xfrm>
            <a:off x="0" y="6618288"/>
            <a:ext cx="62103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800" b="0">
                <a:solidFill>
                  <a:srgbClr val="A6A6A6"/>
                </a:solidFill>
                <a:latin typeface="Calibri" panose="020F0502020204030204" pitchFamily="34" charset="0"/>
                <a:cs typeface="Calibri" panose="020F0502020204030204" pitchFamily="34" charset="0"/>
              </a:rPr>
              <a:t>Source: Kapur et al., (2006) </a:t>
            </a:r>
            <a:r>
              <a:rPr lang="en-GB" altLang="en-US" sz="800" b="0">
                <a:solidFill>
                  <a:srgbClr val="A6A6A6"/>
                </a:solidFill>
                <a:latin typeface="Calibri" panose="020F0502020204030204" pitchFamily="34" charset="0"/>
                <a:cs typeface="Calibri" panose="020F0502020204030204" pitchFamily="34" charset="0"/>
                <a:hlinkClick r:id="rId3"/>
              </a:rPr>
              <a:t>https://doi.org/10.4088/jcp.v67n1016</a:t>
            </a:r>
            <a:r>
              <a:rPr lang="en-GB" altLang="en-US" sz="800" b="0">
                <a:solidFill>
                  <a:srgbClr val="A6A6A6"/>
                </a:solidFill>
                <a:latin typeface="Calibri" panose="020F0502020204030204" pitchFamily="34" charset="0"/>
                <a:cs typeface="Calibri" panose="020F0502020204030204" pitchFamily="34" charset="0"/>
              </a:rPr>
              <a:t> .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23395583-D03D-9AC1-2E48-CC7128E24BB2}"/>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latin typeface="Arial" panose="020B0604020202020204" pitchFamily="34" charset="0"/>
                <a:cs typeface="Arial" panose="020B0604020202020204" pitchFamily="34" charset="0"/>
              </a:rPr>
              <a:t>Interventions</a:t>
            </a:r>
          </a:p>
        </p:txBody>
      </p:sp>
      <p:pic>
        <p:nvPicPr>
          <p:cNvPr id="198659" name="Picture 2">
            <a:extLst>
              <a:ext uri="{FF2B5EF4-FFF2-40B4-BE49-F238E27FC236}">
                <a16:creationId xmlns:a16="http://schemas.microsoft.com/office/drawing/2014/main" id="{34A8950A-9AC6-77AB-1F3C-20B0EFF94E43}"/>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46988" y="2143125"/>
            <a:ext cx="44481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Rectangle 3">
            <a:extLst>
              <a:ext uri="{FF2B5EF4-FFF2-40B4-BE49-F238E27FC236}">
                <a16:creationId xmlns:a16="http://schemas.microsoft.com/office/drawing/2014/main" id="{39ED17A0-06D4-493B-11ED-37DC56348B10}"/>
              </a:ext>
            </a:extLst>
          </p:cNvPr>
          <p:cNvSpPr>
            <a:spLocks noChangeArrowheads="1"/>
          </p:cNvSpPr>
          <p:nvPr/>
        </p:nvSpPr>
        <p:spPr bwMode="auto">
          <a:xfrm>
            <a:off x="7727950" y="4248150"/>
            <a:ext cx="4286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100" b="0">
                <a:solidFill>
                  <a:srgbClr val="000000"/>
                </a:solidFill>
                <a:hlinkClick r:id="rId3"/>
              </a:rPr>
              <a:t>https://www.cochranelibrary.com/cdsr/doi/10.1002/14651858.CD013668.pub2/references#dataAndAnalyses</a:t>
            </a:r>
            <a:r>
              <a:rPr lang="en-GB" altLang="en-US" sz="1100" b="0">
                <a:solidFill>
                  <a:srgbClr val="000000"/>
                </a:solidFill>
              </a:rPr>
              <a:t> </a:t>
            </a:r>
          </a:p>
        </p:txBody>
      </p:sp>
      <p:sp>
        <p:nvSpPr>
          <p:cNvPr id="198661" name="Oval 1">
            <a:extLst>
              <a:ext uri="{FF2B5EF4-FFF2-40B4-BE49-F238E27FC236}">
                <a16:creationId xmlns:a16="http://schemas.microsoft.com/office/drawing/2014/main" id="{7042CBB7-BA65-7C99-50DF-B7815E510669}"/>
              </a:ext>
            </a:extLst>
          </p:cNvPr>
          <p:cNvSpPr>
            <a:spLocks noChangeArrowheads="1"/>
          </p:cNvSpPr>
          <p:nvPr/>
        </p:nvSpPr>
        <p:spPr bwMode="auto">
          <a:xfrm>
            <a:off x="10796588" y="3532188"/>
            <a:ext cx="781050" cy="47148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endParaRPr lang="en-US" altLang="en-US">
              <a:solidFill>
                <a:srgbClr val="000000"/>
              </a:solidFill>
            </a:endParaRPr>
          </a:p>
        </p:txBody>
      </p:sp>
      <p:pic>
        <p:nvPicPr>
          <p:cNvPr id="198662" name="Picture 1">
            <a:extLst>
              <a:ext uri="{FF2B5EF4-FFF2-40B4-BE49-F238E27FC236}">
                <a16:creationId xmlns:a16="http://schemas.microsoft.com/office/drawing/2014/main" id="{9069C881-6F54-32E8-C070-1D1FD810DC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44638"/>
            <a:ext cx="747395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BB59191-E9F1-AB35-AF73-A46031139C12}"/>
              </a:ext>
            </a:extLst>
          </p:cNvPr>
          <p:cNvSpPr/>
          <p:nvPr/>
        </p:nvSpPr>
        <p:spPr>
          <a:xfrm>
            <a:off x="2878138" y="1433513"/>
            <a:ext cx="4595812" cy="709612"/>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Oval 2">
            <a:extLst>
              <a:ext uri="{FF2B5EF4-FFF2-40B4-BE49-F238E27FC236}">
                <a16:creationId xmlns:a16="http://schemas.microsoft.com/office/drawing/2014/main" id="{6DD6CD9B-2AEC-D231-1C15-D3122ADC9F2E}"/>
              </a:ext>
            </a:extLst>
          </p:cNvPr>
          <p:cNvSpPr/>
          <p:nvPr/>
        </p:nvSpPr>
        <p:spPr>
          <a:xfrm>
            <a:off x="3406775" y="4678363"/>
            <a:ext cx="1897063" cy="547687"/>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48C5D4DC-8045-47A6-62C6-E478424FCC6D}"/>
              </a:ext>
            </a:extLst>
          </p:cNvPr>
          <p:cNvSpPr>
            <a:spLocks noGrp="1" noChangeArrowheads="1"/>
          </p:cNvSpPr>
          <p:nvPr>
            <p:ph type="title"/>
          </p:nvPr>
        </p:nvSpPr>
        <p:spPr bwMode="auto">
          <a:xfrm>
            <a:off x="3932238" y="252413"/>
            <a:ext cx="4587875" cy="54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latin typeface="Arial" panose="020B0604020202020204" pitchFamily="34" charset="0"/>
                <a:cs typeface="Arial" panose="020B0604020202020204" pitchFamily="34" charset="0"/>
              </a:rPr>
              <a:t>Safety plans</a:t>
            </a:r>
          </a:p>
        </p:txBody>
      </p:sp>
      <p:pic>
        <p:nvPicPr>
          <p:cNvPr id="199683" name="Picture 2">
            <a:extLst>
              <a:ext uri="{FF2B5EF4-FFF2-40B4-BE49-F238E27FC236}">
                <a16:creationId xmlns:a16="http://schemas.microsoft.com/office/drawing/2014/main" id="{CF1F3BF6-3C88-FBDF-46EE-340B074F12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3063" y="2236788"/>
            <a:ext cx="2928937"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2">
            <a:extLst>
              <a:ext uri="{FF2B5EF4-FFF2-40B4-BE49-F238E27FC236}">
                <a16:creationId xmlns:a16="http://schemas.microsoft.com/office/drawing/2014/main" id="{ACB4DC97-5A03-60CF-5A4D-DF94A196BA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916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778CA32-A52A-ACB3-87F1-D6B5C0DA632C}"/>
              </a:ext>
            </a:extLst>
          </p:cNvPr>
          <p:cNvSpPr/>
          <p:nvPr/>
        </p:nvSpPr>
        <p:spPr>
          <a:xfrm>
            <a:off x="2233613" y="1771650"/>
            <a:ext cx="3416300" cy="635000"/>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Oval 2">
            <a:extLst>
              <a:ext uri="{FF2B5EF4-FFF2-40B4-BE49-F238E27FC236}">
                <a16:creationId xmlns:a16="http://schemas.microsoft.com/office/drawing/2014/main" id="{24C61F18-B8F4-0ED2-5E7E-6108ADB5FBC9}"/>
              </a:ext>
            </a:extLst>
          </p:cNvPr>
          <p:cNvSpPr/>
          <p:nvPr/>
        </p:nvSpPr>
        <p:spPr>
          <a:xfrm>
            <a:off x="1260475" y="4254500"/>
            <a:ext cx="1165225" cy="346075"/>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Oval 3">
            <a:extLst>
              <a:ext uri="{FF2B5EF4-FFF2-40B4-BE49-F238E27FC236}">
                <a16:creationId xmlns:a16="http://schemas.microsoft.com/office/drawing/2014/main" id="{807EDBA1-8E50-5BD2-CA45-1BED0DFC1093}"/>
              </a:ext>
            </a:extLst>
          </p:cNvPr>
          <p:cNvSpPr/>
          <p:nvPr/>
        </p:nvSpPr>
        <p:spPr>
          <a:xfrm>
            <a:off x="1423988" y="4986338"/>
            <a:ext cx="1108075" cy="307975"/>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3">
            <a:extLst>
              <a:ext uri="{FF2B5EF4-FFF2-40B4-BE49-F238E27FC236}">
                <a16:creationId xmlns:a16="http://schemas.microsoft.com/office/drawing/2014/main" id="{C044E302-7FE4-14ED-B474-A15A577A4EA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09950" y="1752600"/>
            <a:ext cx="2809875"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0707" name="TextBox 7">
            <a:extLst>
              <a:ext uri="{FF2B5EF4-FFF2-40B4-BE49-F238E27FC236}">
                <a16:creationId xmlns:a16="http://schemas.microsoft.com/office/drawing/2014/main" id="{7A249480-F452-DCCE-BE40-08C8C2E61287}"/>
              </a:ext>
            </a:extLst>
          </p:cNvPr>
          <p:cNvSpPr txBox="1">
            <a:spLocks noChangeArrowheads="1"/>
          </p:cNvSpPr>
          <p:nvPr/>
        </p:nvSpPr>
        <p:spPr bwMode="auto">
          <a:xfrm>
            <a:off x="0" y="228600"/>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2800">
                <a:solidFill>
                  <a:srgbClr val="FFFFFF"/>
                </a:solidFill>
                <a:latin typeface="Calibri" panose="020F0502020204030204" pitchFamily="34" charset="0"/>
              </a:rPr>
              <a:t>A workforce who are trained and supervised</a:t>
            </a:r>
          </a:p>
        </p:txBody>
      </p:sp>
      <p:pic>
        <p:nvPicPr>
          <p:cNvPr id="200708" name="Picture 2">
            <a:extLst>
              <a:ext uri="{FF2B5EF4-FFF2-40B4-BE49-F238E27FC236}">
                <a16:creationId xmlns:a16="http://schemas.microsoft.com/office/drawing/2014/main" id="{E391FE06-EE07-75EC-DF26-4BE4F20AD08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2263" y="1243013"/>
            <a:ext cx="2965450" cy="4259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0709" name="TextBox 3">
            <a:extLst>
              <a:ext uri="{FF2B5EF4-FFF2-40B4-BE49-F238E27FC236}">
                <a16:creationId xmlns:a16="http://schemas.microsoft.com/office/drawing/2014/main" id="{62F79500-AADB-D25D-CAFA-D5A8B3306647}"/>
              </a:ext>
            </a:extLst>
          </p:cNvPr>
          <p:cNvSpPr txBox="1">
            <a:spLocks noChangeArrowheads="1"/>
          </p:cNvSpPr>
          <p:nvPr/>
        </p:nvSpPr>
        <p:spPr bwMode="auto">
          <a:xfrm>
            <a:off x="534988" y="5538788"/>
            <a:ext cx="2486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000" b="0">
                <a:solidFill>
                  <a:srgbClr val="A6A6A6"/>
                </a:solidFill>
                <a:latin typeface="Calibri" panose="020F0502020204030204" pitchFamily="34" charset="0"/>
                <a:cs typeface="Calibri" panose="020F0502020204030204" pitchFamily="34" charset="0"/>
                <a:hlinkClick r:id="rId4"/>
              </a:rPr>
              <a:t>https://www.ucl.ac.uk/brain-sciences/pals/research/clinical-educational-and-health-psychology/research-groups/competence-frameworks/self-harm-and-suicide-prevention-competence-framework</a:t>
            </a:r>
            <a:r>
              <a:rPr lang="en-GB" altLang="en-US" sz="1000" b="0">
                <a:solidFill>
                  <a:srgbClr val="A6A6A6"/>
                </a:solidFill>
                <a:latin typeface="Calibri" panose="020F0502020204030204" pitchFamily="34" charset="0"/>
                <a:cs typeface="Calibri" panose="020F0502020204030204" pitchFamily="34" charset="0"/>
              </a:rPr>
              <a:t> </a:t>
            </a:r>
          </a:p>
        </p:txBody>
      </p:sp>
      <p:pic>
        <p:nvPicPr>
          <p:cNvPr id="200710" name="Picture 2">
            <a:extLst>
              <a:ext uri="{FF2B5EF4-FFF2-40B4-BE49-F238E27FC236}">
                <a16:creationId xmlns:a16="http://schemas.microsoft.com/office/drawing/2014/main" id="{09A8F766-F2FC-F1A9-78F3-AE2CB2A832B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83013" y="3986213"/>
            <a:ext cx="31845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Box 3">
            <a:extLst>
              <a:ext uri="{FF2B5EF4-FFF2-40B4-BE49-F238E27FC236}">
                <a16:creationId xmlns:a16="http://schemas.microsoft.com/office/drawing/2014/main" id="{449398F2-B4D8-6074-F4D9-7D4785CA14EC}"/>
              </a:ext>
            </a:extLst>
          </p:cNvPr>
          <p:cNvSpPr txBox="1">
            <a:spLocks noChangeArrowheads="1"/>
          </p:cNvSpPr>
          <p:nvPr/>
        </p:nvSpPr>
        <p:spPr bwMode="auto">
          <a:xfrm>
            <a:off x="3587750" y="6240463"/>
            <a:ext cx="3954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200" b="0">
                <a:hlinkClick r:id="rId6"/>
              </a:rPr>
              <a:t>https://zsa.frank-cdn.uk/scorm/full-training-v2/story.html</a:t>
            </a:r>
            <a:r>
              <a:rPr lang="en-GB" altLang="en-US" sz="1200" b="0"/>
              <a:t> </a:t>
            </a:r>
          </a:p>
        </p:txBody>
      </p:sp>
      <p:sp>
        <p:nvSpPr>
          <p:cNvPr id="200712" name="TextBox 5">
            <a:extLst>
              <a:ext uri="{FF2B5EF4-FFF2-40B4-BE49-F238E27FC236}">
                <a16:creationId xmlns:a16="http://schemas.microsoft.com/office/drawing/2014/main" id="{77AE2AD5-7736-7625-C703-8EE1D2200FA2}"/>
              </a:ext>
            </a:extLst>
          </p:cNvPr>
          <p:cNvSpPr txBox="1">
            <a:spLocks noChangeArrowheads="1"/>
          </p:cNvSpPr>
          <p:nvPr/>
        </p:nvSpPr>
        <p:spPr bwMode="auto">
          <a:xfrm>
            <a:off x="7173913" y="3786188"/>
            <a:ext cx="4811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000" b="0">
                <a:hlinkClick r:id="rId7"/>
              </a:rPr>
              <a:t>https://content.learninghub.nhs.uk/content/dd0b63e8-2813-465a-a94a-6977e29bf4e7/index_scorm.html</a:t>
            </a:r>
            <a:r>
              <a:rPr lang="en-GB" altLang="en-US" sz="1000" b="0"/>
              <a:t> </a:t>
            </a:r>
          </a:p>
        </p:txBody>
      </p:sp>
      <p:pic>
        <p:nvPicPr>
          <p:cNvPr id="200713" name="Picture 9">
            <a:extLst>
              <a:ext uri="{FF2B5EF4-FFF2-40B4-BE49-F238E27FC236}">
                <a16:creationId xmlns:a16="http://schemas.microsoft.com/office/drawing/2014/main" id="{4EFE8B0D-C404-276E-066D-CDACB4B621DE}"/>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101013" y="4237038"/>
            <a:ext cx="376872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4" name="TextBox 11">
            <a:extLst>
              <a:ext uri="{FF2B5EF4-FFF2-40B4-BE49-F238E27FC236}">
                <a16:creationId xmlns:a16="http://schemas.microsoft.com/office/drawing/2014/main" id="{A93D5119-40CE-3F9F-8999-F79C1888A066}"/>
              </a:ext>
            </a:extLst>
          </p:cNvPr>
          <p:cNvSpPr txBox="1">
            <a:spLocks noChangeArrowheads="1"/>
          </p:cNvSpPr>
          <p:nvPr/>
        </p:nvSpPr>
        <p:spPr bwMode="auto">
          <a:xfrm>
            <a:off x="8237538" y="6354763"/>
            <a:ext cx="395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000" b="0">
                <a:hlinkClick r:id="rId9"/>
              </a:rPr>
              <a:t>https://www.nes.scot.nhs.uk/nes-current/a-psychological-approach-to-understanding-suicide-and-suicide-prevention/</a:t>
            </a:r>
            <a:r>
              <a:rPr lang="en-GB" altLang="en-US" sz="1000" b="0"/>
              <a:t> </a:t>
            </a:r>
          </a:p>
        </p:txBody>
      </p:sp>
      <p:pic>
        <p:nvPicPr>
          <p:cNvPr id="200715" name="Picture 2">
            <a:extLst>
              <a:ext uri="{FF2B5EF4-FFF2-40B4-BE49-F238E27FC236}">
                <a16:creationId xmlns:a16="http://schemas.microsoft.com/office/drawing/2014/main" id="{4C19E7C9-1CF4-68FF-CFC4-247CEAAD9221}"/>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173913" y="1243013"/>
            <a:ext cx="4468812"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C3EAF2F1-9B13-122F-01FE-E618B20F88F4}"/>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pic>
        <p:nvPicPr>
          <p:cNvPr id="201731" name="Picture 5" descr="http://4.bp.blogspot.com/-WPjt7oV--NQ/U4hswwCW8_I/AAAAAAAAGeY/L-_N3wcJLPY/s1600/gotland.jpg">
            <a:extLst>
              <a:ext uri="{FF2B5EF4-FFF2-40B4-BE49-F238E27FC236}">
                <a16:creationId xmlns:a16="http://schemas.microsoft.com/office/drawing/2014/main" id="{C6503670-C630-31E4-D6F5-F13CBEE6721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9125" y="1454150"/>
            <a:ext cx="50038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Rectangle 2">
            <a:extLst>
              <a:ext uri="{FF2B5EF4-FFF2-40B4-BE49-F238E27FC236}">
                <a16:creationId xmlns:a16="http://schemas.microsoft.com/office/drawing/2014/main" id="{A89119BF-374D-2248-D315-8B658B3274FB}"/>
              </a:ext>
            </a:extLst>
          </p:cNvPr>
          <p:cNvSpPr txBox="1">
            <a:spLocks noChangeArrowheads="1"/>
          </p:cNvSpPr>
          <p:nvPr/>
        </p:nvSpPr>
        <p:spPr bwMode="auto">
          <a:xfrm>
            <a:off x="1658938" y="180975"/>
            <a:ext cx="88931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chemeClr val="bg1"/>
                </a:solidFill>
                <a:latin typeface="Calibri" panose="020F0502020204030204" pitchFamily="34" charset="0"/>
                <a:cs typeface="Arial" panose="020B0604020202020204" pitchFamily="34" charset="0"/>
              </a:rPr>
              <a:t>Antidepressants </a:t>
            </a:r>
          </a:p>
        </p:txBody>
      </p:sp>
      <p:pic>
        <p:nvPicPr>
          <p:cNvPr id="201733" name="Picture 2">
            <a:extLst>
              <a:ext uri="{FF2B5EF4-FFF2-40B4-BE49-F238E27FC236}">
                <a16:creationId xmlns:a16="http://schemas.microsoft.com/office/drawing/2014/main" id="{DA0AC5EB-4E3A-26AC-5BC2-5B8EC5AB7B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4588" y="1685925"/>
            <a:ext cx="5411787" cy="4598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1">
            <a:extLst>
              <a:ext uri="{FF2B5EF4-FFF2-40B4-BE49-F238E27FC236}">
                <a16:creationId xmlns:a16="http://schemas.microsoft.com/office/drawing/2014/main" id="{7CB97BB6-2133-CFB2-1775-D9845283D088}"/>
              </a:ext>
            </a:extLst>
          </p:cNvPr>
          <p:cNvSpPr txBox="1">
            <a:spLocks noChangeArrowheads="1"/>
          </p:cNvSpPr>
          <p:nvPr/>
        </p:nvSpPr>
        <p:spPr bwMode="auto">
          <a:xfrm>
            <a:off x="1849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lnSpc>
                <a:spcPct val="93000"/>
              </a:lnSpc>
              <a:spcAft>
                <a:spcPts val="800"/>
              </a:spcAft>
              <a:buClr>
                <a:srgbClr val="000000"/>
              </a:buClr>
              <a:buSzPct val="100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Times New Roman" panose="02020603050405020304" pitchFamily="18" charset="0"/>
                <a:cs typeface="msgothic" charset="0"/>
              </a:defRPr>
            </a:lvl1pPr>
            <a:lvl2pPr marL="742950" indent="-285750" defTabSz="414338">
              <a:lnSpc>
                <a:spcPct val="93000"/>
              </a:lnSpc>
              <a:spcAft>
                <a:spcPts val="1038"/>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marL="1143000" indent="-228600" defTabSz="414338">
              <a:lnSpc>
                <a:spcPct val="93000"/>
              </a:lnSpc>
              <a:spcAft>
                <a:spcPts val="775"/>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200">
                <a:solidFill>
                  <a:srgbClr val="000000"/>
                </a:solidFill>
                <a:latin typeface="Times New Roman" panose="02020603050405020304" pitchFamily="18" charset="0"/>
                <a:cs typeface="msgothic" charset="0"/>
              </a:defRPr>
            </a:lvl3pPr>
            <a:lvl4pPr marL="1600200" indent="-228600" defTabSz="414338">
              <a:lnSpc>
                <a:spcPct val="93000"/>
              </a:lnSpc>
              <a:spcAft>
                <a:spcPts val="525"/>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Times New Roman" panose="02020603050405020304" pitchFamily="18" charset="0"/>
                <a:cs typeface="msgothic" charset="0"/>
              </a:defRPr>
            </a:lvl4pPr>
            <a:lvl5pPr marL="2057400" indent="-228600" defTabSz="414338">
              <a:lnSpc>
                <a:spcPct val="93000"/>
              </a:lnSpc>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Times New Roman" panose="02020603050405020304" pitchFamily="18" charset="0"/>
                <a:cs typeface="msgothic" charset="0"/>
              </a:defRPr>
            </a:lvl5pPr>
            <a:lvl6pPr marL="25146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Times New Roman" panose="02020603050405020304" pitchFamily="18" charset="0"/>
                <a:cs typeface="msgothic" charset="0"/>
              </a:defRPr>
            </a:lvl6pPr>
            <a:lvl7pPr marL="29718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Times New Roman" panose="02020603050405020304" pitchFamily="18" charset="0"/>
                <a:cs typeface="msgothic" charset="0"/>
              </a:defRPr>
            </a:lvl7pPr>
            <a:lvl8pPr marL="34290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Times New Roman" panose="02020603050405020304" pitchFamily="18" charset="0"/>
                <a:cs typeface="msgothic" charset="0"/>
              </a:defRPr>
            </a:lvl8pPr>
            <a:lvl9pPr marL="38862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Times New Roman" panose="02020603050405020304" pitchFamily="18" charset="0"/>
                <a:cs typeface="msgothic" charset="0"/>
              </a:defRPr>
            </a:lvl9pPr>
          </a:lstStyle>
          <a:p>
            <a:pPr algn="ctr" eaLnBrk="1">
              <a:spcAft>
                <a:spcPct val="0"/>
              </a:spcAft>
              <a:buSzPct val="45000"/>
              <a:buFont typeface="Arial" panose="020B0604020202020204" pitchFamily="34" charset="0"/>
              <a:buNone/>
            </a:pPr>
            <a:r>
              <a:rPr lang="en-GB" altLang="en-US" sz="1500">
                <a:latin typeface="Arial" panose="020B0604020202020204" pitchFamily="34" charset="0"/>
                <a:cs typeface="Arial" panose="020B0604020202020204" pitchFamily="34" charset="0"/>
              </a:rPr>
              <a:t>Fig 2 Forest plot showing meta-analysis of suicides in randomised trials comparing lithium with placebo or with active comparators. </a:t>
            </a:r>
          </a:p>
        </p:txBody>
      </p:sp>
      <p:pic>
        <p:nvPicPr>
          <p:cNvPr id="202755" name="Picture 3">
            <a:extLst>
              <a:ext uri="{FF2B5EF4-FFF2-40B4-BE49-F238E27FC236}">
                <a16:creationId xmlns:a16="http://schemas.microsoft.com/office/drawing/2014/main" id="{C03B87B4-BFA1-7CEF-CD1F-C6527E4B4C1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38400" y="979488"/>
            <a:ext cx="7429500" cy="545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56" name="Text Box 4">
            <a:extLst>
              <a:ext uri="{FF2B5EF4-FFF2-40B4-BE49-F238E27FC236}">
                <a16:creationId xmlns:a16="http://schemas.microsoft.com/office/drawing/2014/main" id="{71DA469A-037C-BBFB-5C18-813AC25C6F68}"/>
              </a:ext>
            </a:extLst>
          </p:cNvPr>
          <p:cNvSpPr txBox="1">
            <a:spLocks noChangeArrowheads="1"/>
          </p:cNvSpPr>
          <p:nvPr/>
        </p:nvSpPr>
        <p:spPr bwMode="auto">
          <a:xfrm>
            <a:off x="5311775" y="6578600"/>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lnSpc>
                <a:spcPct val="93000"/>
              </a:lnSpc>
              <a:spcAft>
                <a:spcPts val="800"/>
              </a:spcAft>
              <a:buClr>
                <a:srgbClr val="000000"/>
              </a:buClr>
              <a:buSzPct val="100000"/>
              <a:buFont typeface="Arial" panose="020B0604020202020204" pitchFamily="34" charset="0"/>
              <a:buChar char="•"/>
              <a:tabLst>
                <a:tab pos="723900" algn="l"/>
                <a:tab pos="1447800" algn="l"/>
                <a:tab pos="2171700" algn="l"/>
                <a:tab pos="2895600" algn="l"/>
                <a:tab pos="3619500" algn="l"/>
              </a:tabLst>
              <a:defRPr>
                <a:solidFill>
                  <a:srgbClr val="000000"/>
                </a:solidFill>
                <a:latin typeface="Times New Roman" panose="02020603050405020304" pitchFamily="18" charset="0"/>
                <a:cs typeface="msgothic" charset="0"/>
              </a:defRPr>
            </a:lvl1pPr>
            <a:lvl2pPr marL="742950" indent="-285750" defTabSz="414338">
              <a:lnSpc>
                <a:spcPct val="93000"/>
              </a:lnSpc>
              <a:spcAft>
                <a:spcPts val="1038"/>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marL="1143000" indent="-228600" defTabSz="414338">
              <a:lnSpc>
                <a:spcPct val="93000"/>
              </a:lnSpc>
              <a:spcAft>
                <a:spcPts val="775"/>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200">
                <a:solidFill>
                  <a:srgbClr val="000000"/>
                </a:solidFill>
                <a:latin typeface="Times New Roman" panose="02020603050405020304" pitchFamily="18" charset="0"/>
                <a:cs typeface="msgothic" charset="0"/>
              </a:defRPr>
            </a:lvl3pPr>
            <a:lvl4pPr marL="1600200" indent="-228600" defTabSz="414338">
              <a:lnSpc>
                <a:spcPct val="93000"/>
              </a:lnSpc>
              <a:spcAft>
                <a:spcPts val="525"/>
              </a:spcAft>
              <a:buClr>
                <a:srgbClr val="000000"/>
              </a:buClr>
              <a:buSzPct val="75000"/>
              <a:buFont typeface="Symbol" panose="05050102010706020507" pitchFamily="18" charset="2"/>
              <a:buChar char=""/>
              <a:tabLst>
                <a:tab pos="723900" algn="l"/>
                <a:tab pos="1447800" algn="l"/>
                <a:tab pos="2171700" algn="l"/>
                <a:tab pos="2895600" algn="l"/>
                <a:tab pos="3619500" algn="l"/>
              </a:tabLst>
              <a:defRPr>
                <a:solidFill>
                  <a:srgbClr val="000000"/>
                </a:solidFill>
                <a:latin typeface="Times New Roman" panose="02020603050405020304" pitchFamily="18" charset="0"/>
                <a:cs typeface="msgothic" charset="0"/>
              </a:defRPr>
            </a:lvl4pPr>
            <a:lvl5pPr marL="2057400" indent="-228600" defTabSz="414338">
              <a:lnSpc>
                <a:spcPct val="93000"/>
              </a:lnSpc>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cs typeface="msgothic" charset="0"/>
              </a:defRPr>
            </a:lvl5pPr>
            <a:lvl6pPr marL="25146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cs typeface="msgothic" charset="0"/>
              </a:defRPr>
            </a:lvl6pPr>
            <a:lvl7pPr marL="29718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cs typeface="msgothic" charset="0"/>
              </a:defRPr>
            </a:lvl7pPr>
            <a:lvl8pPr marL="34290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cs typeface="msgothic" charset="0"/>
              </a:defRPr>
            </a:lvl8pPr>
            <a:lvl9pPr marL="38862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cs typeface="msgothic" charset="0"/>
              </a:defRPr>
            </a:lvl9pPr>
          </a:lstStyle>
          <a:p>
            <a:pPr eaLnBrk="1">
              <a:spcAft>
                <a:spcPct val="0"/>
              </a:spcAft>
              <a:buSzPct val="45000"/>
              <a:buFont typeface="Arial" panose="020B0604020202020204" pitchFamily="34" charset="0"/>
              <a:buNone/>
            </a:pPr>
            <a:r>
              <a:rPr lang="en-GB" altLang="en-US" sz="1100">
                <a:latin typeface="Arial" panose="020B0604020202020204" pitchFamily="34" charset="0"/>
                <a:cs typeface="Arial" panose="020B0604020202020204" pitchFamily="34" charset="0"/>
              </a:rPr>
              <a:t>Cipriani A et al. BMJ 2013;346:bmj.f3646</a:t>
            </a:r>
          </a:p>
        </p:txBody>
      </p:sp>
      <p:sp>
        <p:nvSpPr>
          <p:cNvPr id="202757" name="Text Box 5">
            <a:extLst>
              <a:ext uri="{FF2B5EF4-FFF2-40B4-BE49-F238E27FC236}">
                <a16:creationId xmlns:a16="http://schemas.microsoft.com/office/drawing/2014/main" id="{4944E161-A577-9F44-378B-D65856D531CA}"/>
              </a:ext>
            </a:extLst>
          </p:cNvPr>
          <p:cNvSpPr txBox="1">
            <a:spLocks noChangeArrowheads="1"/>
          </p:cNvSpPr>
          <p:nvPr/>
        </p:nvSpPr>
        <p:spPr bwMode="auto">
          <a:xfrm>
            <a:off x="1622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defTabSz="414338">
              <a:lnSpc>
                <a:spcPct val="93000"/>
              </a:lnSpc>
              <a:spcAft>
                <a:spcPts val="800"/>
              </a:spcAft>
              <a:buClr>
                <a:srgbClr val="000000"/>
              </a:buClr>
              <a:buSzPct val="100000"/>
              <a:buFont typeface="Arial" panose="020B0604020202020204" pitchFamily="34" charset="0"/>
              <a:buChar char="•"/>
              <a:tabLst>
                <a:tab pos="723900" algn="l"/>
                <a:tab pos="1447800" algn="l"/>
                <a:tab pos="2171700" algn="l"/>
                <a:tab pos="2895600" algn="l"/>
                <a:tab pos="3619500" algn="l"/>
                <a:tab pos="4343400" algn="l"/>
                <a:tab pos="5067300" algn="l"/>
              </a:tabLst>
              <a:defRPr>
                <a:solidFill>
                  <a:srgbClr val="000000"/>
                </a:solidFill>
                <a:latin typeface="Times New Roman" panose="02020603050405020304" pitchFamily="18" charset="0"/>
                <a:cs typeface="msgothic" charset="0"/>
              </a:defRPr>
            </a:lvl1pPr>
            <a:lvl2pPr marL="742950" indent="-285750" defTabSz="414338">
              <a:lnSpc>
                <a:spcPct val="93000"/>
              </a:lnSpc>
              <a:spcAft>
                <a:spcPts val="1038"/>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marL="1143000" indent="-228600" defTabSz="414338">
              <a:lnSpc>
                <a:spcPct val="93000"/>
              </a:lnSpc>
              <a:spcAft>
                <a:spcPts val="775"/>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sz="2200">
                <a:solidFill>
                  <a:srgbClr val="000000"/>
                </a:solidFill>
                <a:latin typeface="Times New Roman" panose="02020603050405020304" pitchFamily="18" charset="0"/>
                <a:cs typeface="msgothic" charset="0"/>
              </a:defRPr>
            </a:lvl3pPr>
            <a:lvl4pPr marL="1600200" indent="-228600" defTabSz="414338">
              <a:lnSpc>
                <a:spcPct val="93000"/>
              </a:lnSpc>
              <a:spcAft>
                <a:spcPts val="525"/>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defRPr>
                <a:solidFill>
                  <a:srgbClr val="000000"/>
                </a:solidFill>
                <a:latin typeface="Times New Roman" panose="02020603050405020304" pitchFamily="18" charset="0"/>
                <a:cs typeface="msgothic" charset="0"/>
              </a:defRPr>
            </a:lvl4pPr>
            <a:lvl5pPr marL="2057400" indent="-228600" defTabSz="414338">
              <a:lnSpc>
                <a:spcPct val="93000"/>
              </a:lnSpc>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a:solidFill>
                  <a:srgbClr val="000000"/>
                </a:solidFill>
                <a:latin typeface="Times New Roman" panose="02020603050405020304" pitchFamily="18" charset="0"/>
                <a:cs typeface="msgothic" charset="0"/>
              </a:defRPr>
            </a:lvl5pPr>
            <a:lvl6pPr marL="25146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a:solidFill>
                  <a:srgbClr val="000000"/>
                </a:solidFill>
                <a:latin typeface="Times New Roman" panose="02020603050405020304" pitchFamily="18" charset="0"/>
                <a:cs typeface="msgothic" charset="0"/>
              </a:defRPr>
            </a:lvl6pPr>
            <a:lvl7pPr marL="29718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a:solidFill>
                  <a:srgbClr val="000000"/>
                </a:solidFill>
                <a:latin typeface="Times New Roman" panose="02020603050405020304" pitchFamily="18" charset="0"/>
                <a:cs typeface="msgothic" charset="0"/>
              </a:defRPr>
            </a:lvl7pPr>
            <a:lvl8pPr marL="34290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a:solidFill>
                  <a:srgbClr val="000000"/>
                </a:solidFill>
                <a:latin typeface="Times New Roman" panose="02020603050405020304" pitchFamily="18" charset="0"/>
                <a:cs typeface="msgothic" charset="0"/>
              </a:defRPr>
            </a:lvl8pPr>
            <a:lvl9pPr marL="38862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defRPr>
                <a:solidFill>
                  <a:srgbClr val="000000"/>
                </a:solidFill>
                <a:latin typeface="Times New Roman" panose="02020603050405020304" pitchFamily="18" charset="0"/>
                <a:cs typeface="msgothic" charset="0"/>
              </a:defRPr>
            </a:lvl9pPr>
          </a:lstStyle>
          <a:p>
            <a:pPr eaLnBrk="1">
              <a:spcAft>
                <a:spcPct val="0"/>
              </a:spcAft>
              <a:buSzPct val="45000"/>
              <a:buFont typeface="Arial" panose="020B0604020202020204" pitchFamily="34" charset="0"/>
              <a:buNone/>
            </a:pPr>
            <a:r>
              <a:rPr lang="en-GB" altLang="en-US" sz="900" b="0">
                <a:latin typeface="Arial" panose="020B0604020202020204" pitchFamily="34" charset="0"/>
                <a:cs typeface="Arial" panose="020B0604020202020204" pitchFamily="34" charset="0"/>
              </a:rPr>
              <a:t>©2013 by British Medical Journal Publishing Group</a:t>
            </a:r>
          </a:p>
        </p:txBody>
      </p:sp>
      <p:pic>
        <p:nvPicPr>
          <p:cNvPr id="202758" name="Picture 2">
            <a:extLst>
              <a:ext uri="{FF2B5EF4-FFF2-40B4-BE49-F238E27FC236}">
                <a16:creationId xmlns:a16="http://schemas.microsoft.com/office/drawing/2014/main" id="{9AE06A88-DC06-3FC9-8D43-90CDA5565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6059488"/>
            <a:ext cx="1141413"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59" name="Rectangle 2">
            <a:extLst>
              <a:ext uri="{FF2B5EF4-FFF2-40B4-BE49-F238E27FC236}">
                <a16:creationId xmlns:a16="http://schemas.microsoft.com/office/drawing/2014/main" id="{942BB11C-B7F8-705D-F571-46E6C384134E}"/>
              </a:ext>
            </a:extLst>
          </p:cNvPr>
          <p:cNvSpPr>
            <a:spLocks noChangeArrowheads="1"/>
          </p:cNvSpPr>
          <p:nvPr/>
        </p:nvSpPr>
        <p:spPr bwMode="auto">
          <a:xfrm>
            <a:off x="5913438" y="5737225"/>
            <a:ext cx="960437" cy="44608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lnSpc>
                <a:spcPct val="93000"/>
              </a:lnSpc>
              <a:spcAft>
                <a:spcPts val="800"/>
              </a:spcAft>
              <a:buClr>
                <a:srgbClr val="000000"/>
              </a:buClr>
              <a:buSzPct val="100000"/>
              <a:buFont typeface="Arial" panose="020B0604020202020204" pitchFamily="34" charset="0"/>
              <a:buChar char="•"/>
              <a:defRPr>
                <a:solidFill>
                  <a:srgbClr val="000000"/>
                </a:solidFill>
                <a:latin typeface="Times New Roman" panose="02020603050405020304" pitchFamily="18" charset="0"/>
                <a:cs typeface="msgothic" charset="0"/>
              </a:defRPr>
            </a:lvl1pPr>
            <a:lvl2pPr marL="742950" indent="-285750" defTabSz="457200">
              <a:lnSpc>
                <a:spcPct val="93000"/>
              </a:lnSpc>
              <a:spcAft>
                <a:spcPts val="1038"/>
              </a:spcAft>
              <a:buClr>
                <a:srgbClr val="000000"/>
              </a:buClr>
              <a:buSzPct val="75000"/>
              <a:buFont typeface="Symbol" panose="05050102010706020507" pitchFamily="18" charset="2"/>
              <a:buChar char=""/>
              <a:defRPr sz="2400">
                <a:solidFill>
                  <a:srgbClr val="000000"/>
                </a:solidFill>
                <a:latin typeface="Times New Roman" panose="02020603050405020304" pitchFamily="18" charset="0"/>
                <a:cs typeface="msgothic" charset="0"/>
              </a:defRPr>
            </a:lvl2pPr>
            <a:lvl3pPr marL="1143000" indent="-228600" defTabSz="457200">
              <a:lnSpc>
                <a:spcPct val="93000"/>
              </a:lnSpc>
              <a:spcAft>
                <a:spcPts val="775"/>
              </a:spcAft>
              <a:buClr>
                <a:srgbClr val="000000"/>
              </a:buClr>
              <a:buSzPct val="45000"/>
              <a:buFont typeface="Wingdings" panose="05000000000000000000" pitchFamily="2" charset="2"/>
              <a:buChar char=""/>
              <a:defRPr sz="2200">
                <a:solidFill>
                  <a:srgbClr val="000000"/>
                </a:solidFill>
                <a:latin typeface="Times New Roman" panose="02020603050405020304" pitchFamily="18" charset="0"/>
                <a:cs typeface="msgothic" charset="0"/>
              </a:defRPr>
            </a:lvl3pPr>
            <a:lvl4pPr marL="1600200" indent="-228600" defTabSz="457200">
              <a:lnSpc>
                <a:spcPct val="93000"/>
              </a:lnSpc>
              <a:spcAft>
                <a:spcPts val="525"/>
              </a:spcAft>
              <a:buClr>
                <a:srgbClr val="000000"/>
              </a:buClr>
              <a:buSzPct val="75000"/>
              <a:buFont typeface="Symbol" panose="05050102010706020507" pitchFamily="18" charset="2"/>
              <a:buChar char=""/>
              <a:defRPr>
                <a:solidFill>
                  <a:srgbClr val="000000"/>
                </a:solidFill>
                <a:latin typeface="Times New Roman" panose="02020603050405020304" pitchFamily="18" charset="0"/>
                <a:cs typeface="msgothic" charset="0"/>
              </a:defRPr>
            </a:lvl4pPr>
            <a:lvl5pPr marL="2057400" indent="-228600" defTabSz="457200">
              <a:lnSpc>
                <a:spcPct val="93000"/>
              </a:lnSpc>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cs typeface="msgothic" charset="0"/>
              </a:defRPr>
            </a:lvl5pPr>
            <a:lvl6pPr marL="2514600" indent="-228600" defTabSz="45720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cs typeface="msgothic" charset="0"/>
              </a:defRPr>
            </a:lvl6pPr>
            <a:lvl7pPr marL="2971800" indent="-228600" defTabSz="45720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cs typeface="msgothic" charset="0"/>
              </a:defRPr>
            </a:lvl7pPr>
            <a:lvl8pPr marL="3429000" indent="-228600" defTabSz="45720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cs typeface="msgothic" charset="0"/>
              </a:defRPr>
            </a:lvl8pPr>
            <a:lvl9pPr marL="3886200" indent="-228600" defTabSz="45720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cs typeface="msgothic" charset="0"/>
              </a:defRPr>
            </a:lvl9pPr>
          </a:lstStyle>
          <a:p>
            <a:pPr eaLnBrk="1">
              <a:spcAft>
                <a:spcPct val="0"/>
              </a:spcAft>
              <a:buSzPct val="45000"/>
              <a:buFont typeface="Arial" panose="020B0604020202020204" pitchFamily="34" charset="0"/>
              <a:buNone/>
            </a:pPr>
            <a:endParaRPr lang="en-US" altLang="en-US" sz="2400" b="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Box 2">
            <a:extLst>
              <a:ext uri="{FF2B5EF4-FFF2-40B4-BE49-F238E27FC236}">
                <a16:creationId xmlns:a16="http://schemas.microsoft.com/office/drawing/2014/main" id="{F86D847F-EC05-A532-3832-110716322017}"/>
              </a:ext>
            </a:extLst>
          </p:cNvPr>
          <p:cNvSpPr txBox="1">
            <a:spLocks noChangeArrowheads="1"/>
          </p:cNvSpPr>
          <p:nvPr/>
        </p:nvSpPr>
        <p:spPr bwMode="auto">
          <a:xfrm>
            <a:off x="1860550" y="6334125"/>
            <a:ext cx="991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200" b="0">
                <a:solidFill>
                  <a:srgbClr val="000000"/>
                </a:solidFill>
                <a:latin typeface="Montserrat" panose="00000500000000000000" pitchFamily="2" charset="0"/>
              </a:rPr>
              <a:t>Source: Hunt IM, Baird A, Turnbull P, Ibrahim S, Shaw J, Appleby L, Kapur N. Psychiatric in-patient care in England: as safe as it can be? An examination of in-patient suicide between 2009 and 2020. Psychological Medicine. 2024 Jan 12:1-7.</a:t>
            </a:r>
          </a:p>
        </p:txBody>
      </p:sp>
      <p:sp>
        <p:nvSpPr>
          <p:cNvPr id="230403" name="Title 1">
            <a:extLst>
              <a:ext uri="{FF2B5EF4-FFF2-40B4-BE49-F238E27FC236}">
                <a16:creationId xmlns:a16="http://schemas.microsoft.com/office/drawing/2014/main" id="{57E1D294-BD1A-75D5-5B71-F7DD67F762F1}"/>
              </a:ext>
            </a:extLst>
          </p:cNvPr>
          <p:cNvSpPr txBox="1">
            <a:spLocks noChangeArrowheads="1"/>
          </p:cNvSpPr>
          <p:nvPr/>
        </p:nvSpPr>
        <p:spPr bwMode="auto">
          <a:xfrm>
            <a:off x="2486025" y="63500"/>
            <a:ext cx="7362825" cy="992188"/>
          </a:xfrm>
          <a:prstGeom prst="rect">
            <a:avLst/>
          </a:prstGeom>
          <a:no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algn="ctr" eaLnBrk="1" hangingPunct="1">
              <a:spcBef>
                <a:spcPct val="0"/>
              </a:spcBef>
              <a:buFontTx/>
              <a:buNone/>
              <a:defRPr/>
            </a:pPr>
            <a:r>
              <a:rPr lang="en-GB" altLang="en-US" sz="3200" dirty="0">
                <a:solidFill>
                  <a:schemeClr val="bg1"/>
                </a:solidFill>
                <a:latin typeface="+mn-lt"/>
              </a:rPr>
              <a:t>Psychiatric in-patient care in England: </a:t>
            </a:r>
            <a:br>
              <a:rPr lang="en-GB" altLang="en-US" sz="3200" dirty="0">
                <a:solidFill>
                  <a:schemeClr val="bg1"/>
                </a:solidFill>
                <a:latin typeface="+mn-lt"/>
              </a:rPr>
            </a:br>
            <a:r>
              <a:rPr lang="en-GB" altLang="en-US" sz="3200" dirty="0">
                <a:solidFill>
                  <a:schemeClr val="bg1"/>
                </a:solidFill>
                <a:latin typeface="+mn-lt"/>
              </a:rPr>
              <a:t>as safe as it can be? </a:t>
            </a:r>
          </a:p>
        </p:txBody>
      </p:sp>
      <p:graphicFrame>
        <p:nvGraphicFramePr>
          <p:cNvPr id="2" name="Chart 3">
            <a:extLst>
              <a:ext uri="{FF2B5EF4-FFF2-40B4-BE49-F238E27FC236}">
                <a16:creationId xmlns:a16="http://schemas.microsoft.com/office/drawing/2014/main" id="{94A06997-0653-85ED-2068-508F2D100706}"/>
              </a:ext>
            </a:extLst>
          </p:cNvPr>
          <p:cNvGraphicFramePr>
            <a:graphicFrameLocks/>
          </p:cNvGraphicFramePr>
          <p:nvPr/>
        </p:nvGraphicFramePr>
        <p:xfrm>
          <a:off x="1041400" y="1203325"/>
          <a:ext cx="8086725" cy="5148263"/>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a:extLst>
              <a:ext uri="{FF2B5EF4-FFF2-40B4-BE49-F238E27FC236}">
                <a16:creationId xmlns:a16="http://schemas.microsoft.com/office/drawing/2014/main" id="{7A4E2186-C741-324C-9777-3FA018CF0FEB}"/>
              </a:ext>
            </a:extLst>
          </p:cNvPr>
          <p:cNvSpPr>
            <a:spLocks noGrp="1"/>
          </p:cNvSpPr>
          <p:nvPr>
            <p:ph idx="1"/>
          </p:nvPr>
        </p:nvSpPr>
        <p:spPr>
          <a:xfrm>
            <a:off x="9178925" y="1152525"/>
            <a:ext cx="2843213" cy="4660900"/>
          </a:xfrm>
        </p:spPr>
        <p:txBody>
          <a:bodyPr rtlCol="0">
            <a:noAutofit/>
          </a:bodyPr>
          <a:lstStyle/>
          <a:p>
            <a:pPr marL="0" indent="0" eaLnBrk="1" fontAlgn="auto" hangingPunct="1">
              <a:spcBef>
                <a:spcPts val="0"/>
              </a:spcBef>
              <a:spcAft>
                <a:spcPts val="800"/>
              </a:spcAft>
              <a:buFont typeface="Arial" panose="020B0604020202020204" pitchFamily="34" charset="0"/>
              <a:buNone/>
              <a:defRPr/>
            </a:pPr>
            <a:r>
              <a:rPr lang="en-GB" sz="2000" b="1" dirty="0">
                <a:solidFill>
                  <a:srgbClr val="002060"/>
                </a:solidFill>
                <a:latin typeface="Montserrat" panose="00000500000000000000" pitchFamily="2" charset="0"/>
              </a:rPr>
              <a:t>Falling</a:t>
            </a:r>
            <a:r>
              <a:rPr lang="en-GB" sz="2000" dirty="0">
                <a:solidFill>
                  <a:srgbClr val="002060"/>
                </a:solidFill>
                <a:latin typeface="Montserrat" panose="00000500000000000000" pitchFamily="2" charset="0"/>
              </a:rPr>
              <a:t> inpatient suicide rates over the last decade:  </a:t>
            </a:r>
          </a:p>
          <a:p>
            <a:pPr marL="342900" indent="-342900" eaLnBrk="1" fontAlgn="auto" hangingPunct="1">
              <a:spcBef>
                <a:spcPts val="0"/>
              </a:spcBef>
              <a:spcAft>
                <a:spcPts val="800"/>
              </a:spcAft>
              <a:defRPr/>
            </a:pPr>
            <a:r>
              <a:rPr lang="en-GB" sz="2000" dirty="0">
                <a:solidFill>
                  <a:srgbClr val="002060"/>
                </a:solidFill>
                <a:latin typeface="Montserrat" panose="00000500000000000000" pitchFamily="2" charset="0"/>
              </a:rPr>
              <a:t>A long-term trend </a:t>
            </a:r>
          </a:p>
          <a:p>
            <a:pPr marL="342900" indent="-342900" eaLnBrk="1" fontAlgn="auto" hangingPunct="1">
              <a:spcBef>
                <a:spcPts val="0"/>
              </a:spcBef>
              <a:spcAft>
                <a:spcPts val="800"/>
              </a:spcAft>
              <a:defRPr/>
            </a:pPr>
            <a:r>
              <a:rPr lang="en-GB" sz="2000" dirty="0">
                <a:solidFill>
                  <a:srgbClr val="002060"/>
                </a:solidFill>
                <a:latin typeface="Montserrat" panose="00000500000000000000" pitchFamily="2" charset="0"/>
              </a:rPr>
              <a:t>Has levelled off since 2016? </a:t>
            </a:r>
          </a:p>
          <a:p>
            <a:pPr marL="342900" indent="-342900" eaLnBrk="1" fontAlgn="auto" hangingPunct="1">
              <a:spcBef>
                <a:spcPts val="0"/>
              </a:spcBef>
              <a:spcAft>
                <a:spcPts val="800"/>
              </a:spcAft>
              <a:defRPr/>
            </a:pPr>
            <a:r>
              <a:rPr lang="en-GB" sz="2000" dirty="0">
                <a:solidFill>
                  <a:srgbClr val="002060"/>
                </a:solidFill>
                <a:latin typeface="Montserrat" panose="00000500000000000000" pitchFamily="2" charset="0"/>
              </a:rPr>
              <a:t>Falls less apparent </a:t>
            </a:r>
            <a:r>
              <a:rPr lang="en-US" sz="2000" dirty="0">
                <a:solidFill>
                  <a:srgbClr val="002060"/>
                </a:solidFill>
                <a:latin typeface="Montserrat" panose="00000500000000000000" pitchFamily="2" charset="0"/>
              </a:rPr>
              <a:t>in </a:t>
            </a:r>
            <a:r>
              <a:rPr lang="en-US" sz="2000" b="1" dirty="0">
                <a:solidFill>
                  <a:srgbClr val="002060"/>
                </a:solidFill>
                <a:latin typeface="Montserrat" panose="00000500000000000000" pitchFamily="2" charset="0"/>
              </a:rPr>
              <a:t>women</a:t>
            </a:r>
            <a:r>
              <a:rPr lang="en-US" sz="2000" dirty="0">
                <a:solidFill>
                  <a:srgbClr val="002060"/>
                </a:solidFill>
                <a:latin typeface="Montserrat" panose="00000500000000000000" pitchFamily="2" charset="0"/>
              </a:rPr>
              <a:t>, </a:t>
            </a:r>
            <a:r>
              <a:rPr lang="en-US" sz="2000" b="1" dirty="0">
                <a:solidFill>
                  <a:srgbClr val="002060"/>
                </a:solidFill>
                <a:latin typeface="Montserrat" panose="00000500000000000000" pitchFamily="2" charset="0"/>
              </a:rPr>
              <a:t>younger</a:t>
            </a:r>
            <a:r>
              <a:rPr lang="en-US" sz="2000" dirty="0">
                <a:solidFill>
                  <a:srgbClr val="002060"/>
                </a:solidFill>
                <a:latin typeface="Montserrat" panose="00000500000000000000" pitchFamily="2" charset="0"/>
              </a:rPr>
              <a:t> in-patients and those with </a:t>
            </a:r>
            <a:r>
              <a:rPr lang="en-US" sz="2000" b="1" dirty="0">
                <a:solidFill>
                  <a:srgbClr val="002060"/>
                </a:solidFill>
                <a:latin typeface="Montserrat" panose="00000500000000000000" pitchFamily="2" charset="0"/>
              </a:rPr>
              <a:t>depression</a:t>
            </a:r>
          </a:p>
          <a:p>
            <a:pPr marL="342900" indent="-342900" eaLnBrk="1" fontAlgn="auto" hangingPunct="1">
              <a:spcBef>
                <a:spcPts val="0"/>
              </a:spcBef>
              <a:spcAft>
                <a:spcPts val="800"/>
              </a:spcAft>
              <a:defRPr/>
            </a:pPr>
            <a:r>
              <a:rPr lang="en-US" sz="2000" dirty="0">
                <a:solidFill>
                  <a:srgbClr val="002060"/>
                </a:solidFill>
                <a:latin typeface="Montserrat" panose="00000500000000000000" pitchFamily="2" charset="0"/>
              </a:rPr>
              <a:t>More in-patients in recent years had </a:t>
            </a:r>
            <a:r>
              <a:rPr lang="en-US" sz="2000" b="1" dirty="0">
                <a:solidFill>
                  <a:srgbClr val="002060"/>
                </a:solidFill>
                <a:latin typeface="Montserrat" panose="00000500000000000000" pitchFamily="2" charset="0"/>
              </a:rPr>
              <a:t>psychiatric comorbidity</a:t>
            </a:r>
            <a:r>
              <a:rPr lang="en-US" sz="2000" dirty="0">
                <a:solidFill>
                  <a:srgbClr val="002060"/>
                </a:solidFill>
                <a:latin typeface="Montserrat" panose="00000500000000000000" pitchFamily="2"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9CBBAE63-90B2-3B66-98CC-89B9A29936E9}"/>
              </a:ext>
            </a:extLst>
          </p:cNvPr>
          <p:cNvSpPr>
            <a:spLocks noChangeArrowheads="1"/>
          </p:cNvSpPr>
          <p:nvPr/>
        </p:nvSpPr>
        <p:spPr bwMode="auto">
          <a:xfrm>
            <a:off x="0" y="250825"/>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2800">
                <a:solidFill>
                  <a:srgbClr val="FFFFFF"/>
                </a:solidFill>
                <a:latin typeface="Calibri" panose="020F0502020204030204" pitchFamily="34" charset="0"/>
                <a:ea typeface="ＭＳ Ｐゴシック" panose="020B0600070205080204" pitchFamily="34" charset="-128"/>
                <a:cs typeface="Arial" panose="020B0604020202020204" pitchFamily="34" charset="0"/>
              </a:rPr>
              <a:t>Safer systems</a:t>
            </a:r>
          </a:p>
        </p:txBody>
      </p:sp>
      <p:sp>
        <p:nvSpPr>
          <p:cNvPr id="205827" name="TextBox 1">
            <a:extLst>
              <a:ext uri="{FF2B5EF4-FFF2-40B4-BE49-F238E27FC236}">
                <a16:creationId xmlns:a16="http://schemas.microsoft.com/office/drawing/2014/main" id="{61D25E90-D2F4-4A34-374E-E33258866F35}"/>
              </a:ext>
            </a:extLst>
          </p:cNvPr>
          <p:cNvSpPr txBox="1">
            <a:spLocks noChangeArrowheads="1"/>
          </p:cNvSpPr>
          <p:nvPr/>
        </p:nvSpPr>
        <p:spPr bwMode="auto">
          <a:xfrm>
            <a:off x="0" y="6627813"/>
            <a:ext cx="23431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900" b="0">
                <a:solidFill>
                  <a:srgbClr val="B3B3B3"/>
                </a:solidFill>
                <a:latin typeface="Calibri" panose="020F0502020204030204" pitchFamily="34" charset="0"/>
                <a:ea typeface="ＭＳ Ｐゴシック" panose="020B0600070205080204" pitchFamily="34" charset="-128"/>
                <a:cs typeface="Calibri" panose="020F0502020204030204" pitchFamily="34" charset="0"/>
              </a:rPr>
              <a:t>Source: </a:t>
            </a:r>
            <a:r>
              <a:rPr lang="en-GB" altLang="en-US" sz="800" b="0">
                <a:solidFill>
                  <a:srgbClr val="B3B3B3"/>
                </a:solidFill>
                <a:latin typeface="Calibri" panose="020F0502020204030204" pitchFamily="34" charset="0"/>
                <a:ea typeface="ＭＳ Ｐゴシック" panose="020B0600070205080204" pitchFamily="34" charset="-128"/>
                <a:cs typeface="Calibri" panose="020F0502020204030204" pitchFamily="34" charset="0"/>
              </a:rPr>
              <a:t>NCISH</a:t>
            </a:r>
          </a:p>
        </p:txBody>
      </p:sp>
      <p:pic>
        <p:nvPicPr>
          <p:cNvPr id="205828" name="Picture 1">
            <a:extLst>
              <a:ext uri="{FF2B5EF4-FFF2-40B4-BE49-F238E27FC236}">
                <a16:creationId xmlns:a16="http://schemas.microsoft.com/office/drawing/2014/main" id="{C74662F9-08D1-8EC7-4B5C-A4F313C80462}"/>
              </a:ext>
            </a:extLst>
          </p:cNvPr>
          <p:cNvPicPr>
            <a:picLocks noChangeAspect="1"/>
          </p:cNvPicPr>
          <p:nvPr/>
        </p:nvPicPr>
        <p:blipFill>
          <a:blip r:embed="rId2"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935288" y="1257300"/>
            <a:ext cx="632142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5">
            <a:extLst>
              <a:ext uri="{FF2B5EF4-FFF2-40B4-BE49-F238E27FC236}">
                <a16:creationId xmlns:a16="http://schemas.microsoft.com/office/drawing/2014/main" id="{61B553B4-0F3E-A7A7-4AD6-FBBE9AE8E4C0}"/>
              </a:ext>
            </a:extLst>
          </p:cNvPr>
          <p:cNvSpPr txBox="1">
            <a:spLocks noChangeArrowheads="1"/>
          </p:cNvSpPr>
          <p:nvPr/>
        </p:nvSpPr>
        <p:spPr bwMode="auto">
          <a:xfrm>
            <a:off x="225425" y="6229350"/>
            <a:ext cx="1243013" cy="400050"/>
          </a:xfrm>
          <a:prstGeom prst="rect">
            <a:avLst/>
          </a:prstGeom>
          <a:noFill/>
          <a:ln>
            <a:noFill/>
          </a:ln>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50000"/>
              </a:spcBef>
              <a:defRPr/>
            </a:pPr>
            <a:r>
              <a:rPr lang="en-GB" altLang="en-US" sz="2000" b="0" dirty="0">
                <a:solidFill>
                  <a:srgbClr val="000000"/>
                </a:solidFill>
                <a:latin typeface="+mn-lt"/>
                <a:cs typeface="Arial" panose="020B0604020202020204" pitchFamily="34" charset="0"/>
              </a:rPr>
              <a:t>BMJ 1951</a:t>
            </a:r>
          </a:p>
        </p:txBody>
      </p:sp>
      <p:pic>
        <p:nvPicPr>
          <p:cNvPr id="174083" name="Picture 2" descr="C:\jacky\temp\david - pdfs\BMJ2.jpg">
            <a:extLst>
              <a:ext uri="{FF2B5EF4-FFF2-40B4-BE49-F238E27FC236}">
                <a16:creationId xmlns:a16="http://schemas.microsoft.com/office/drawing/2014/main" id="{5C826A72-4314-56CB-72F8-725342892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488" y="1101725"/>
            <a:ext cx="5008562" cy="5756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3E403379-FE20-3F6D-6403-CD4CA2AF4CD0}"/>
              </a:ext>
            </a:extLst>
          </p:cNvPr>
          <p:cNvSpPr txBox="1">
            <a:spLocks noChangeArrowheads="1"/>
          </p:cNvSpPr>
          <p:nvPr/>
        </p:nvSpPr>
        <p:spPr bwMode="auto">
          <a:xfrm>
            <a:off x="7481888" y="1662113"/>
            <a:ext cx="4297362" cy="4176712"/>
          </a:xfrm>
          <a:prstGeom prst="rect">
            <a:avLst/>
          </a:prstGeom>
          <a:solidFill>
            <a:srgbClr val="FFFFCC"/>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a:lstStyle>
          <a:p>
            <a:pPr marL="0" indent="0" eaLnBrk="1" hangingPunct="1">
              <a:buFontTx/>
              <a:buNone/>
              <a:defRPr/>
            </a:pPr>
            <a:r>
              <a:rPr lang="en-GB" altLang="en-US" sz="2400" b="0" kern="0" dirty="0">
                <a:solidFill>
                  <a:srgbClr val="000000"/>
                </a:solidFill>
              </a:rPr>
              <a:t>But:</a:t>
            </a:r>
          </a:p>
          <a:p>
            <a:pPr eaLnBrk="1" hangingPunct="1">
              <a:spcAft>
                <a:spcPts val="600"/>
              </a:spcAft>
              <a:defRPr/>
            </a:pPr>
            <a:r>
              <a:rPr lang="en-GB" altLang="en-US" sz="2400" b="0" kern="0" dirty="0">
                <a:solidFill>
                  <a:srgbClr val="000000"/>
                </a:solidFill>
              </a:rPr>
              <a:t>Many people who die by suicide have a psychiatric disorder</a:t>
            </a:r>
          </a:p>
          <a:p>
            <a:pPr eaLnBrk="1" hangingPunct="1">
              <a:spcAft>
                <a:spcPts val="600"/>
              </a:spcAft>
              <a:defRPr/>
            </a:pPr>
            <a:r>
              <a:rPr lang="en-GB" altLang="en-US" sz="2400" b="0" kern="0" dirty="0">
                <a:solidFill>
                  <a:srgbClr val="000000"/>
                </a:solidFill>
              </a:rPr>
              <a:t>The majority of people who die by suicide have been in contact with health services</a:t>
            </a:r>
          </a:p>
          <a:p>
            <a:pPr eaLnBrk="1" hangingPunct="1">
              <a:spcAft>
                <a:spcPts val="600"/>
              </a:spcAft>
              <a:defRPr/>
            </a:pPr>
            <a:r>
              <a:rPr lang="en-GB" altLang="en-US" sz="2400" b="0" kern="0" dirty="0">
                <a:solidFill>
                  <a:srgbClr val="000000"/>
                </a:solidFill>
              </a:rPr>
              <a:t>Suicide prevention measures in clinical services mean better, safer care for all</a:t>
            </a:r>
          </a:p>
        </p:txBody>
      </p:sp>
      <p:sp>
        <p:nvSpPr>
          <p:cNvPr id="174085" name="Title 1">
            <a:extLst>
              <a:ext uri="{FF2B5EF4-FFF2-40B4-BE49-F238E27FC236}">
                <a16:creationId xmlns:a16="http://schemas.microsoft.com/office/drawing/2014/main" id="{251BD352-DDC3-E9F4-F7E7-2A74C9F5E88C}"/>
              </a:ext>
            </a:extLst>
          </p:cNvPr>
          <p:cNvSpPr txBox="1">
            <a:spLocks noChangeArrowheads="1"/>
          </p:cNvSpPr>
          <p:nvPr/>
        </p:nvSpPr>
        <p:spPr bwMode="auto">
          <a:xfrm>
            <a:off x="3932238" y="252413"/>
            <a:ext cx="45878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3600" b="1">
                <a:solidFill>
                  <a:schemeClr val="tx1"/>
                </a:solidFill>
                <a:latin typeface="Arial" panose="020B0604020202020204" pitchFamily="34" charset="0"/>
              </a:defRPr>
            </a:lvl1pPr>
            <a:lvl2pPr marL="742950" indent="-285750" defTabSz="685800">
              <a:defRPr sz="3600" b="1">
                <a:solidFill>
                  <a:schemeClr val="tx1"/>
                </a:solidFill>
                <a:latin typeface="Arial" panose="020B0604020202020204" pitchFamily="34" charset="0"/>
              </a:defRPr>
            </a:lvl2pPr>
            <a:lvl3pPr marL="1143000" indent="-228600" defTabSz="685800">
              <a:defRPr sz="3600" b="1">
                <a:solidFill>
                  <a:schemeClr val="tx1"/>
                </a:solidFill>
                <a:latin typeface="Arial" panose="020B0604020202020204" pitchFamily="34" charset="0"/>
              </a:defRPr>
            </a:lvl3pPr>
            <a:lvl4pPr marL="1600200" indent="-228600" defTabSz="685800">
              <a:defRPr sz="3600" b="1">
                <a:solidFill>
                  <a:schemeClr val="tx1"/>
                </a:solidFill>
                <a:latin typeface="Arial" panose="020B0604020202020204" pitchFamily="34" charset="0"/>
              </a:defRPr>
            </a:lvl4pPr>
            <a:lvl5pPr marL="2057400" indent="-228600" defTabSz="685800">
              <a:defRPr sz="3600" b="1">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3600" b="1">
                <a:solidFill>
                  <a:schemeClr val="tx1"/>
                </a:solidFill>
                <a:latin typeface="Arial" panose="020B0604020202020204" pitchFamily="34" charset="0"/>
              </a:defRPr>
            </a:lvl9pPr>
          </a:lstStyle>
          <a:p>
            <a:pPr algn="ctr">
              <a:lnSpc>
                <a:spcPct val="90000"/>
              </a:lnSpc>
            </a:pPr>
            <a:r>
              <a:rPr lang="en-GB" altLang="en-US" sz="3200">
                <a:solidFill>
                  <a:schemeClr val="bg1"/>
                </a:solidFill>
                <a:latin typeface="Calibri" panose="020F0502020204030204" pitchFamily="34" charset="0"/>
              </a:rPr>
              <a:t>Not a clinical problem?</a:t>
            </a:r>
            <a:endParaRPr lang="en-GB" altLang="en-US" sz="3200" b="0">
              <a:solidFill>
                <a:schemeClr val="bg1"/>
              </a:solidFill>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2DCFA-1CB6-89BD-9EF2-B4BCA7DE48A2}"/>
              </a:ext>
            </a:extLst>
          </p:cNvPr>
          <p:cNvSpPr>
            <a:spLocks noGrp="1"/>
          </p:cNvSpPr>
          <p:nvPr>
            <p:ph type="title"/>
          </p:nvPr>
        </p:nvSpPr>
        <p:spPr/>
        <p:txBody>
          <a:bodyPr/>
          <a:lstStyle/>
          <a:p>
            <a:pPr>
              <a:defRPr/>
            </a:pPr>
            <a:r>
              <a:rPr lang="en-GB" dirty="0"/>
              <a:t>Implementation</a:t>
            </a:r>
          </a:p>
        </p:txBody>
      </p:sp>
      <p:pic>
        <p:nvPicPr>
          <p:cNvPr id="206851" name="Picture 3">
            <a:extLst>
              <a:ext uri="{FF2B5EF4-FFF2-40B4-BE49-F238E27FC236}">
                <a16:creationId xmlns:a16="http://schemas.microsoft.com/office/drawing/2014/main" id="{C033D515-5093-F41E-D6A1-BDFD4F58A3DF}"/>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85813" y="1882775"/>
            <a:ext cx="4765675" cy="3794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852" name="Picture 5">
            <a:extLst>
              <a:ext uri="{FF2B5EF4-FFF2-40B4-BE49-F238E27FC236}">
                <a16:creationId xmlns:a16="http://schemas.microsoft.com/office/drawing/2014/main" id="{715C8233-2D2E-1EC4-855C-C62C6C7E44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5263" y="1882775"/>
            <a:ext cx="5219700" cy="3373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3" name="TextBox 5">
            <a:extLst>
              <a:ext uri="{FF2B5EF4-FFF2-40B4-BE49-F238E27FC236}">
                <a16:creationId xmlns:a16="http://schemas.microsoft.com/office/drawing/2014/main" id="{6F48C5FB-8593-E196-0BEF-F2F10750E66E}"/>
              </a:ext>
            </a:extLst>
          </p:cNvPr>
          <p:cNvSpPr txBox="1">
            <a:spLocks noChangeArrowheads="1"/>
          </p:cNvSpPr>
          <p:nvPr/>
        </p:nvSpPr>
        <p:spPr bwMode="auto">
          <a:xfrm>
            <a:off x="0" y="6297613"/>
            <a:ext cx="58340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000" b="0">
                <a:solidFill>
                  <a:srgbClr val="000000"/>
                </a:solidFill>
                <a:latin typeface="Calibri" panose="020F0502020204030204" pitchFamily="34" charset="0"/>
              </a:rPr>
              <a:t>While D, Bickley H, Roscoe A Windfuhr K, Rahman S, Shaw K, Appleby L, Kapur N. Implementation of mental health service recommendations in England and Wales and suicide rates, 1997-2006: a cross-sectional and before-and-after observational study. </a:t>
            </a:r>
            <a:r>
              <a:rPr lang="en-GB" altLang="en-US" sz="1000" b="0" i="1">
                <a:solidFill>
                  <a:srgbClr val="000000"/>
                </a:solidFill>
                <a:latin typeface="Calibri" panose="020F0502020204030204" pitchFamily="34" charset="0"/>
              </a:rPr>
              <a:t>The Lancet </a:t>
            </a:r>
            <a:r>
              <a:rPr lang="en-GB" altLang="en-US" sz="1000" b="0">
                <a:solidFill>
                  <a:srgbClr val="000000"/>
                </a:solidFill>
                <a:latin typeface="Calibri" panose="020F0502020204030204" pitchFamily="34" charset="0"/>
              </a:rPr>
              <a:t>2012, 379(9820), doi:10.1016/S0140-6736(11)61712-1 </a:t>
            </a:r>
          </a:p>
        </p:txBody>
      </p:sp>
      <p:sp>
        <p:nvSpPr>
          <p:cNvPr id="206854" name="TextBox 5">
            <a:extLst>
              <a:ext uri="{FF2B5EF4-FFF2-40B4-BE49-F238E27FC236}">
                <a16:creationId xmlns:a16="http://schemas.microsoft.com/office/drawing/2014/main" id="{AFDBA763-33EB-197D-8B9B-E315BE15E528}"/>
              </a:ext>
            </a:extLst>
          </p:cNvPr>
          <p:cNvSpPr txBox="1">
            <a:spLocks noChangeArrowheads="1"/>
          </p:cNvSpPr>
          <p:nvPr/>
        </p:nvSpPr>
        <p:spPr bwMode="auto">
          <a:xfrm>
            <a:off x="6357938" y="6303963"/>
            <a:ext cx="58340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000" b="0">
                <a:solidFill>
                  <a:srgbClr val="000000"/>
                </a:solidFill>
                <a:latin typeface="Calibri" panose="020F0502020204030204" pitchFamily="34" charset="0"/>
              </a:rPr>
              <a:t>Kapur N, Ibrahim S, While D, Baird A, Rodway C, Hunt IM, Windfuhr K, Moreton A, Shaw J, Appleby L. Mental health service changes, organisational factors and patient suicide in England in 1997-2012: a before-and-after study. </a:t>
            </a:r>
            <a:r>
              <a:rPr lang="en-GB" altLang="en-US" sz="1000" b="0" i="1">
                <a:solidFill>
                  <a:srgbClr val="000000"/>
                </a:solidFill>
                <a:latin typeface="Calibri" panose="020F0502020204030204" pitchFamily="34" charset="0"/>
              </a:rPr>
              <a:t>The Lancet Psychiatry </a:t>
            </a:r>
            <a:r>
              <a:rPr lang="en-GB" altLang="en-US" sz="1000" b="0">
                <a:solidFill>
                  <a:srgbClr val="000000"/>
                </a:solidFill>
                <a:latin typeface="Calibri" panose="020F0502020204030204" pitchFamily="34" charset="0"/>
              </a:rPr>
              <a:t>2016, 3(6), doi:10.1016/S2215(16)00063-8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6F12-4F5D-32A0-958B-79FCF87BD760}"/>
              </a:ext>
            </a:extLst>
          </p:cNvPr>
          <p:cNvSpPr>
            <a:spLocks noGrp="1"/>
          </p:cNvSpPr>
          <p:nvPr>
            <p:ph type="title"/>
          </p:nvPr>
        </p:nvSpPr>
        <p:spPr>
          <a:xfrm>
            <a:off x="0" y="82550"/>
            <a:ext cx="12192000" cy="685800"/>
          </a:xfrm>
        </p:spPr>
        <p:txBody>
          <a:bodyPr/>
          <a:lstStyle/>
          <a:p>
            <a:pPr>
              <a:defRPr/>
            </a:pPr>
            <a:r>
              <a:rPr lang="en-GB"/>
              <a:t>Quality improvement for suicide prevention</a:t>
            </a:r>
            <a:br>
              <a:rPr lang="en-GB"/>
            </a:br>
            <a:r>
              <a:rPr lang="en-GB"/>
              <a:t>and self-harm intervention</a:t>
            </a:r>
          </a:p>
        </p:txBody>
      </p:sp>
      <p:pic>
        <p:nvPicPr>
          <p:cNvPr id="207875" name="Picture 3">
            <a:extLst>
              <a:ext uri="{FF2B5EF4-FFF2-40B4-BE49-F238E27FC236}">
                <a16:creationId xmlns:a16="http://schemas.microsoft.com/office/drawing/2014/main" id="{4B96FA67-2EE6-3ED0-F5EA-A0DB581CDF0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5288" y="2036763"/>
            <a:ext cx="5548312" cy="3087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TextBox 5">
            <a:extLst>
              <a:ext uri="{FF2B5EF4-FFF2-40B4-BE49-F238E27FC236}">
                <a16:creationId xmlns:a16="http://schemas.microsoft.com/office/drawing/2014/main" id="{05C02A31-5BA3-170D-76CA-C78F5DBB5DD3}"/>
              </a:ext>
            </a:extLst>
          </p:cNvPr>
          <p:cNvSpPr txBox="1">
            <a:spLocks noChangeArrowheads="1"/>
          </p:cNvSpPr>
          <p:nvPr/>
        </p:nvSpPr>
        <p:spPr bwMode="auto">
          <a:xfrm>
            <a:off x="0" y="6457950"/>
            <a:ext cx="9536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000" b="0">
                <a:solidFill>
                  <a:srgbClr val="000000"/>
                </a:solidFill>
                <a:latin typeface="Calibri" panose="020F0502020204030204" pitchFamily="34" charset="0"/>
              </a:rPr>
              <a:t>Kapur N, Tham S, Turnbull P, Richards N, Rodway C, Clements C, Ibrahim S, Webb R.T, Ayers T, Cannon E, Appleby L, Quinlivan L. Quality improvement for suicide prevention and self-harm intervention: addressing the implementation gap and saving lives. </a:t>
            </a:r>
            <a:r>
              <a:rPr lang="en-GB" altLang="en-US" sz="1000" b="0" i="1">
                <a:solidFill>
                  <a:srgbClr val="000000"/>
                </a:solidFill>
                <a:latin typeface="Calibri" panose="020F0502020204030204" pitchFamily="34" charset="0"/>
              </a:rPr>
              <a:t>The Lancet Psychiatry </a:t>
            </a:r>
            <a:r>
              <a:rPr lang="en-GB" altLang="en-US" sz="1000" b="0">
                <a:solidFill>
                  <a:srgbClr val="000000"/>
                </a:solidFill>
                <a:latin typeface="Calibri" panose="020F0502020204030204" pitchFamily="34" charset="0"/>
              </a:rPr>
              <a:t>2025, 12(4), doi:10.1016/S2215-0366(24)00442-5</a:t>
            </a:r>
          </a:p>
        </p:txBody>
      </p:sp>
      <p:pic>
        <p:nvPicPr>
          <p:cNvPr id="207877" name="Picture 2">
            <a:extLst>
              <a:ext uri="{FF2B5EF4-FFF2-40B4-BE49-F238E27FC236}">
                <a16:creationId xmlns:a16="http://schemas.microsoft.com/office/drawing/2014/main" id="{5781EF81-7D83-3D47-C90F-75EF8683DD3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70650" y="1263650"/>
            <a:ext cx="22812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8" name="Picture 7">
            <a:extLst>
              <a:ext uri="{FF2B5EF4-FFF2-40B4-BE49-F238E27FC236}">
                <a16:creationId xmlns:a16="http://schemas.microsoft.com/office/drawing/2014/main" id="{21DB43DC-EDCA-68D1-222F-C2D1B352051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645650" y="1263650"/>
            <a:ext cx="23828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9" name="Picture 5">
            <a:extLst>
              <a:ext uri="{FF2B5EF4-FFF2-40B4-BE49-F238E27FC236}">
                <a16:creationId xmlns:a16="http://schemas.microsoft.com/office/drawing/2014/main" id="{7B3B51D0-3D2B-3C8F-3AD4-D000A4D78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8963" y="3100388"/>
            <a:ext cx="23844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5">
            <a:extLst>
              <a:ext uri="{FF2B5EF4-FFF2-40B4-BE49-F238E27FC236}">
                <a16:creationId xmlns:a16="http://schemas.microsoft.com/office/drawing/2014/main" id="{CDF69D60-62AD-6827-BEC9-C8FC17669D7C}"/>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1714500" y="1196975"/>
            <a:ext cx="8423031"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4FB1BE1-EE34-84E3-A98E-7C425DC2F1E0}"/>
              </a:ext>
            </a:extLst>
          </p:cNvPr>
          <p:cNvSpPr>
            <a:spLocks noGrp="1"/>
          </p:cNvSpPr>
          <p:nvPr>
            <p:ph type="title"/>
          </p:nvPr>
        </p:nvSpPr>
        <p:spPr/>
        <p:txBody>
          <a:bodyPr/>
          <a:lstStyle/>
          <a:p>
            <a:pPr>
              <a:defRPr/>
            </a:pPr>
            <a:r>
              <a:rPr lang="en-GB" dirty="0"/>
              <a:t>Suicide rate in England</a:t>
            </a:r>
          </a:p>
        </p:txBody>
      </p:sp>
      <p:cxnSp>
        <p:nvCxnSpPr>
          <p:cNvPr id="5" name="Straight Connector 4">
            <a:extLst>
              <a:ext uri="{FF2B5EF4-FFF2-40B4-BE49-F238E27FC236}">
                <a16:creationId xmlns:a16="http://schemas.microsoft.com/office/drawing/2014/main" id="{74FBEC98-453D-74C7-51D5-192F276F9F63}"/>
              </a:ext>
            </a:extLst>
          </p:cNvPr>
          <p:cNvCxnSpPr>
            <a:cxnSpLocks/>
          </p:cNvCxnSpPr>
          <p:nvPr/>
        </p:nvCxnSpPr>
        <p:spPr>
          <a:xfrm>
            <a:off x="8932863" y="2997200"/>
            <a:ext cx="0" cy="3113088"/>
          </a:xfrm>
          <a:prstGeom prst="line">
            <a:avLst/>
          </a:prstGeom>
          <a:ln w="50800">
            <a:solidFill>
              <a:srgbClr val="FF0000"/>
            </a:solidFill>
            <a:prstDash val="dash"/>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9599-B82F-F400-4518-5FC74772D80D}"/>
              </a:ext>
            </a:extLst>
          </p:cNvPr>
          <p:cNvSpPr>
            <a:spLocks noGrp="1"/>
          </p:cNvSpPr>
          <p:nvPr>
            <p:ph type="title"/>
          </p:nvPr>
        </p:nvSpPr>
        <p:spPr/>
        <p:txBody>
          <a:bodyPr/>
          <a:lstStyle/>
          <a:p>
            <a:pPr>
              <a:defRPr/>
            </a:pPr>
            <a:r>
              <a:rPr lang="en-GB" dirty="0"/>
              <a:t>Patient suicide rate in England</a:t>
            </a:r>
          </a:p>
        </p:txBody>
      </p:sp>
      <p:graphicFrame>
        <p:nvGraphicFramePr>
          <p:cNvPr id="4" name="Chart 3">
            <a:extLst>
              <a:ext uri="{FF2B5EF4-FFF2-40B4-BE49-F238E27FC236}">
                <a16:creationId xmlns:a16="http://schemas.microsoft.com/office/drawing/2014/main" id="{DC69E016-E4AF-75CD-FA64-E5F1F5605A0F}"/>
              </a:ext>
            </a:extLst>
          </p:cNvPr>
          <p:cNvGraphicFramePr>
            <a:graphicFrameLocks/>
          </p:cNvGraphicFramePr>
          <p:nvPr/>
        </p:nvGraphicFramePr>
        <p:xfrm>
          <a:off x="1084728" y="1237129"/>
          <a:ext cx="9179859" cy="5439895"/>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BD53FB2C-A8E3-27B4-5D35-C2ABDCEEE7D1}"/>
              </a:ext>
            </a:extLst>
          </p:cNvPr>
          <p:cNvCxnSpPr>
            <a:cxnSpLocks/>
          </p:cNvCxnSpPr>
          <p:nvPr/>
        </p:nvCxnSpPr>
        <p:spPr>
          <a:xfrm>
            <a:off x="5203825" y="1947863"/>
            <a:ext cx="0" cy="3114675"/>
          </a:xfrm>
          <a:prstGeom prst="line">
            <a:avLst/>
          </a:prstGeom>
          <a:ln w="508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209925" name="TextBox 8">
            <a:extLst>
              <a:ext uri="{FF2B5EF4-FFF2-40B4-BE49-F238E27FC236}">
                <a16:creationId xmlns:a16="http://schemas.microsoft.com/office/drawing/2014/main" id="{FE9F4CD3-80BE-638A-03B0-3294156FFEC1}"/>
              </a:ext>
            </a:extLst>
          </p:cNvPr>
          <p:cNvSpPr txBox="1">
            <a:spLocks noChangeArrowheads="1"/>
          </p:cNvSpPr>
          <p:nvPr/>
        </p:nvSpPr>
        <p:spPr bwMode="auto">
          <a:xfrm>
            <a:off x="0" y="6257925"/>
            <a:ext cx="5470525"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100" b="0">
                <a:solidFill>
                  <a:srgbClr val="7F7F7F"/>
                </a:solidFill>
                <a:latin typeface="Calibri" panose="020F0502020204030204" pitchFamily="34" charset="0"/>
              </a:rPr>
              <a:t>ENGLAND SUICIDE (2012-2022)</a:t>
            </a:r>
          </a:p>
          <a:p>
            <a:pPr eaLnBrk="1" hangingPunct="1"/>
            <a:r>
              <a:rPr lang="en-GB" altLang="en-US" sz="1100" b="0">
                <a:solidFill>
                  <a:srgbClr val="7F7F7F"/>
                </a:solidFill>
                <a:latin typeface="Calibri" panose="020F0502020204030204" pitchFamily="34" charset="0"/>
              </a:rPr>
              <a:t>© National Confidential Inquiry into Suicide and Safety in Mental Health. All rights reserved. </a:t>
            </a:r>
          </a:p>
          <a:p>
            <a:pPr eaLnBrk="1" hangingPunct="1"/>
            <a:r>
              <a:rPr lang="en-GB" altLang="en-US" sz="1100" b="0">
                <a:solidFill>
                  <a:srgbClr val="7F7F7F"/>
                </a:solidFill>
                <a:latin typeface="Calibri" panose="020F0502020204030204" pitchFamily="34" charset="0"/>
              </a:rPr>
              <a:t>Not to be reproduced in whole or part without the permission of the copyright holder.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933B62-B55C-33D9-0C76-2F522039DD90}"/>
              </a:ext>
            </a:extLst>
          </p:cNvPr>
          <p:cNvSpPr txBox="1">
            <a:spLocks/>
          </p:cNvSpPr>
          <p:nvPr/>
        </p:nvSpPr>
        <p:spPr>
          <a:xfrm>
            <a:off x="-36513" y="265113"/>
            <a:ext cx="12192001" cy="666750"/>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3200" kern="0" dirty="0">
                <a:solidFill>
                  <a:prstClr val="white"/>
                </a:solidFill>
                <a:latin typeface="Calibri" panose="020F0502020204030204"/>
              </a:rPr>
              <a:t>Outline</a:t>
            </a:r>
            <a:endParaRPr lang="en-GB" altLang="en-US" sz="3200" b="0" kern="0" dirty="0">
              <a:solidFill>
                <a:prstClr val="white"/>
              </a:solidFill>
              <a:latin typeface="Calibri" panose="020F0502020204030204"/>
            </a:endParaRPr>
          </a:p>
        </p:txBody>
      </p:sp>
      <p:sp>
        <p:nvSpPr>
          <p:cNvPr id="210947" name="Rectangle 6">
            <a:extLst>
              <a:ext uri="{FF2B5EF4-FFF2-40B4-BE49-F238E27FC236}">
                <a16:creationId xmlns:a16="http://schemas.microsoft.com/office/drawing/2014/main" id="{44A0F2DA-3471-6F5C-3FE3-7CAF0DFD8F5D}"/>
              </a:ext>
            </a:extLst>
          </p:cNvPr>
          <p:cNvSpPr>
            <a:spLocks noChangeArrowheads="1"/>
          </p:cNvSpPr>
          <p:nvPr/>
        </p:nvSpPr>
        <p:spPr bwMode="auto">
          <a:xfrm>
            <a:off x="2555875" y="2381250"/>
            <a:ext cx="7007225" cy="20367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20000"/>
              </a:spcBef>
              <a:buFontTx/>
              <a:buChar char="•"/>
            </a:pPr>
            <a:r>
              <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rPr>
              <a:t>Context</a:t>
            </a:r>
          </a:p>
          <a:p>
            <a:pPr eaLnBrk="1" hangingPunct="1">
              <a:spcBef>
                <a:spcPct val="20000"/>
              </a:spcBef>
              <a:buFontTx/>
              <a:buChar char="•"/>
            </a:pPr>
            <a:r>
              <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rPr>
              <a:t>Things that might help</a:t>
            </a:r>
          </a:p>
          <a:p>
            <a:pPr eaLnBrk="1" hangingPunct="1">
              <a:spcBef>
                <a:spcPct val="20000"/>
              </a:spcBef>
              <a:buFontTx/>
              <a:buChar char="•"/>
            </a:pPr>
            <a:r>
              <a:rPr lang="en-GB" altLang="en-US" sz="2800">
                <a:solidFill>
                  <a:schemeClr val="accent1"/>
                </a:solidFill>
                <a:latin typeface="Calibri" panose="020F0502020204030204" pitchFamily="34" charset="0"/>
                <a:ea typeface="ＭＳ Ｐゴシック" panose="020B0600070205080204" pitchFamily="34" charset="-128"/>
                <a:cs typeface="Arial" panose="020B0604020202020204" pitchFamily="34" charset="0"/>
              </a:rPr>
              <a:t>Things that might not help</a:t>
            </a:r>
          </a:p>
          <a:p>
            <a:pPr eaLnBrk="1" hangingPunct="1">
              <a:spcBef>
                <a:spcPct val="20000"/>
              </a:spcBef>
              <a:buFontTx/>
              <a:buChar char="•"/>
            </a:pPr>
            <a:endParaRPr lang="en-GB" altLang="en-US" sz="2800" b="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a:p>
            <a:pPr eaLnBrk="1" hangingPunct="1">
              <a:spcBef>
                <a:spcPct val="20000"/>
              </a:spcBef>
              <a:buFontTx/>
              <a:buChar char="•"/>
            </a:pPr>
            <a:endParaRPr lang="en-GB" altLang="en-US" b="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4868-AEB9-8D2A-8153-461E2705ED6E}"/>
              </a:ext>
            </a:extLst>
          </p:cNvPr>
          <p:cNvSpPr>
            <a:spLocks noGrp="1"/>
          </p:cNvSpPr>
          <p:nvPr>
            <p:ph type="title"/>
          </p:nvPr>
        </p:nvSpPr>
        <p:spPr/>
        <p:txBody>
          <a:bodyPr/>
          <a:lstStyle/>
          <a:p>
            <a:pPr>
              <a:defRPr/>
            </a:pPr>
            <a:r>
              <a:rPr lang="en-GB" dirty="0"/>
              <a:t>Not helpful</a:t>
            </a:r>
          </a:p>
        </p:txBody>
      </p:sp>
      <p:pic>
        <p:nvPicPr>
          <p:cNvPr id="212995" name="Picture 7" descr="NHS at 75: problems abound but founding principles are unshaken">
            <a:extLst>
              <a:ext uri="{FF2B5EF4-FFF2-40B4-BE49-F238E27FC236}">
                <a16:creationId xmlns:a16="http://schemas.microsoft.com/office/drawing/2014/main" id="{A57BF259-496E-EDCE-D8C7-FE8224C6BAF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36988" y="3838575"/>
            <a:ext cx="217328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3">
            <a:extLst>
              <a:ext uri="{FF2B5EF4-FFF2-40B4-BE49-F238E27FC236}">
                <a16:creationId xmlns:a16="http://schemas.microsoft.com/office/drawing/2014/main" id="{69D2568E-2868-0AB1-C632-D58785681D9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5888" y="1317625"/>
            <a:ext cx="4806950" cy="21955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12997" name="Picture 5">
            <a:extLst>
              <a:ext uri="{FF2B5EF4-FFF2-40B4-BE49-F238E27FC236}">
                <a16:creationId xmlns:a16="http://schemas.microsoft.com/office/drawing/2014/main" id="{40E82EC1-9592-C64F-2097-A82227C8555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5913" y="4017963"/>
            <a:ext cx="33591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8" name="Picture 7">
            <a:extLst>
              <a:ext uri="{FF2B5EF4-FFF2-40B4-BE49-F238E27FC236}">
                <a16:creationId xmlns:a16="http://schemas.microsoft.com/office/drawing/2014/main" id="{DF3E5427-9C01-1386-5959-CCCE4D18EE40}"/>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519363" y="6148388"/>
            <a:ext cx="19177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9" name="Picture 9">
            <a:extLst>
              <a:ext uri="{FF2B5EF4-FFF2-40B4-BE49-F238E27FC236}">
                <a16:creationId xmlns:a16="http://schemas.microsoft.com/office/drawing/2014/main" id="{9EBB339E-85C1-847E-2547-04E27532649B}"/>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80125" y="1860550"/>
            <a:ext cx="611187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0" name="Picture 3">
            <a:extLst>
              <a:ext uri="{FF2B5EF4-FFF2-40B4-BE49-F238E27FC236}">
                <a16:creationId xmlns:a16="http://schemas.microsoft.com/office/drawing/2014/main" id="{5AAFC24C-3556-362A-34BD-766F3CAA75BF}"/>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274300" y="4725988"/>
            <a:ext cx="18065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64D26C52-381C-E020-243D-4D87D3828172}"/>
              </a:ext>
            </a:extLst>
          </p:cNvPr>
          <p:cNvSpPr>
            <a:spLocks noGrp="1" noChangeArrowheads="1"/>
          </p:cNvSpPr>
          <p:nvPr>
            <p:ph type="title"/>
          </p:nvPr>
        </p:nvSpPr>
        <p:spPr>
          <a:xfrm>
            <a:off x="3932238" y="252413"/>
            <a:ext cx="4587875" cy="542925"/>
          </a:xfrm>
        </p:spPr>
        <p:txBody>
          <a:bodyPr/>
          <a:lstStyle/>
          <a:p>
            <a:pPr algn="ctr">
              <a:defRPr/>
            </a:pPr>
            <a:r>
              <a:rPr lang="en-GB" altLang="en-US" sz="2800" b="1" dirty="0">
                <a:solidFill>
                  <a:schemeClr val="bg1"/>
                </a:solidFill>
                <a:latin typeface="+mn-lt"/>
              </a:rPr>
              <a:t>Not helpful.…</a:t>
            </a:r>
            <a:endParaRPr lang="en-GB" altLang="en-US" sz="2800" dirty="0">
              <a:solidFill>
                <a:schemeClr val="bg1"/>
              </a:solidFill>
              <a:latin typeface="+mn-lt"/>
            </a:endParaRPr>
          </a:p>
        </p:txBody>
      </p:sp>
      <p:pic>
        <p:nvPicPr>
          <p:cNvPr id="215043" name="Picture 3">
            <a:extLst>
              <a:ext uri="{FF2B5EF4-FFF2-40B4-BE49-F238E27FC236}">
                <a16:creationId xmlns:a16="http://schemas.microsoft.com/office/drawing/2014/main" id="{E4CAB0A9-574D-938C-F655-7F0014888DE0}"/>
              </a:ext>
            </a:extLst>
          </p:cNvPr>
          <p:cNvPicPr>
            <a:picLocks noChangeAspect="1"/>
          </p:cNvPicPr>
          <p:nvPr/>
        </p:nvPicPr>
        <p:blipFill>
          <a:blip r:embed="rId2" cstate="screen">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8897938" y="44450"/>
            <a:ext cx="1654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1">
            <a:extLst>
              <a:ext uri="{FF2B5EF4-FFF2-40B4-BE49-F238E27FC236}">
                <a16:creationId xmlns:a16="http://schemas.microsoft.com/office/drawing/2014/main" id="{971E1473-84E6-5BD3-0BAA-0FB5C025DAAD}"/>
              </a:ext>
            </a:extLst>
          </p:cNvPr>
          <p:cNvPicPr>
            <a:picLocks noChangeAspect="1"/>
          </p:cNvPicPr>
          <p:nvPr/>
        </p:nvPicPr>
        <p:blipFill>
          <a:blip r:embed="rId3" cstate="screen">
            <a:extLst>
              <a:ext uri="{28A0092B-C50C-407E-A947-70E740481C1C}">
                <a14:useLocalDpi xmlns:a14="http://schemas.microsoft.com/office/drawing/2010/main" val="0"/>
              </a:ext>
            </a:extLst>
          </a:blip>
          <a:srcRect l="10167" t="2" b="28615"/>
          <a:stretch>
            <a:fillRect/>
          </a:stretch>
        </p:blipFill>
        <p:spPr bwMode="auto">
          <a:xfrm>
            <a:off x="254000" y="1228725"/>
            <a:ext cx="6816725" cy="3509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15045" name="Picture 5">
            <a:extLst>
              <a:ext uri="{FF2B5EF4-FFF2-40B4-BE49-F238E27FC236}">
                <a16:creationId xmlns:a16="http://schemas.microsoft.com/office/drawing/2014/main" id="{A80DB729-DA2F-14BE-43D9-EF1D397EA6D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407400" y="1076325"/>
            <a:ext cx="3389313"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3">
            <a:extLst>
              <a:ext uri="{FF2B5EF4-FFF2-40B4-BE49-F238E27FC236}">
                <a16:creationId xmlns:a16="http://schemas.microsoft.com/office/drawing/2014/main" id="{BA19AA65-9CC8-58E7-CC72-9E64BF337BF7}"/>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66000" y="4854575"/>
            <a:ext cx="32670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D41DC1E5-5A60-6B45-E9F6-C1A72D43C790}"/>
              </a:ext>
            </a:extLst>
          </p:cNvPr>
          <p:cNvSpPr txBox="1">
            <a:spLocks/>
          </p:cNvSpPr>
          <p:nvPr/>
        </p:nvSpPr>
        <p:spPr bwMode="auto">
          <a:xfrm>
            <a:off x="312738" y="4927600"/>
            <a:ext cx="6480175" cy="1825625"/>
          </a:xfrm>
          <a:prstGeom prst="rect">
            <a:avLst/>
          </a:prstGeom>
          <a:solidFill>
            <a:schemeClr val="bg1"/>
          </a:solidFill>
          <a:ln>
            <a:solidFill>
              <a:schemeClr val="accent1"/>
            </a:solid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a:lstStyle>
          <a:p>
            <a:pPr marL="0" indent="0">
              <a:buFontTx/>
              <a:buNone/>
              <a:defRPr/>
            </a:pPr>
            <a:r>
              <a:rPr lang="en-GB" sz="2400" b="0" i="1" kern="0">
                <a:solidFill>
                  <a:srgbClr val="000000"/>
                </a:solidFill>
              </a:rPr>
              <a:t>`They wouldn't touch me... they looked at me as if to say ``I'm not touching you in case you flip on me”... they didn't actually say it, it was their attitude...’</a:t>
            </a:r>
            <a:endParaRPr lang="en-GB" sz="2400" b="0" i="1" kern="0" dirty="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6684BEBC-37E2-5075-633A-785BF1973B25}"/>
              </a:ext>
            </a:extLst>
          </p:cNvPr>
          <p:cNvSpPr>
            <a:spLocks noGrp="1" noChangeArrowheads="1"/>
          </p:cNvSpPr>
          <p:nvPr>
            <p:ph type="body" idx="1"/>
          </p:nvPr>
        </p:nvSpPr>
        <p:spPr>
          <a:xfrm>
            <a:off x="1973263" y="1697038"/>
            <a:ext cx="8280400" cy="4467225"/>
          </a:xfrm>
        </p:spPr>
        <p:txBody>
          <a:bodyPr/>
          <a:lstStyle/>
          <a:p>
            <a:pPr marL="536575" lvl="1" indent="0">
              <a:spcBef>
                <a:spcPts val="0"/>
              </a:spcBef>
              <a:buFontTx/>
              <a:buNone/>
              <a:defRPr/>
            </a:pPr>
            <a:endParaRPr lang="en-GB" dirty="0"/>
          </a:p>
          <a:p>
            <a:pPr marL="536575" lvl="1" indent="0">
              <a:spcBef>
                <a:spcPts val="0"/>
              </a:spcBef>
              <a:buFontTx/>
              <a:buNone/>
              <a:defRPr/>
            </a:pPr>
            <a:endParaRPr lang="en-GB" dirty="0"/>
          </a:p>
          <a:p>
            <a:pPr marL="1073150" lvl="1" indent="-354013">
              <a:spcBef>
                <a:spcPts val="0"/>
              </a:spcBef>
              <a:buFontTx/>
              <a:buNone/>
              <a:defRPr/>
            </a:pPr>
            <a:endParaRPr lang="en-GB" dirty="0"/>
          </a:p>
          <a:p>
            <a:pPr marL="622300" lvl="1" indent="-266700" eaLnBrk="1" hangingPunct="1">
              <a:buFontTx/>
              <a:buNone/>
              <a:defRPr/>
            </a:pPr>
            <a:endParaRPr lang="en-GB" dirty="0"/>
          </a:p>
        </p:txBody>
      </p:sp>
      <p:pic>
        <p:nvPicPr>
          <p:cNvPr id="218115" name="Picture 1">
            <a:extLst>
              <a:ext uri="{FF2B5EF4-FFF2-40B4-BE49-F238E27FC236}">
                <a16:creationId xmlns:a16="http://schemas.microsoft.com/office/drawing/2014/main" id="{801EF55F-2760-57F1-1062-7FAFD9126143}"/>
              </a:ext>
            </a:extLst>
          </p:cNvPr>
          <p:cNvPicPr>
            <a:picLocks noChangeAspect="1"/>
          </p:cNvPicPr>
          <p:nvPr/>
        </p:nvPicPr>
        <p:blipFill>
          <a:blip r:embed="rId3" cstate="screen">
            <a:extLst>
              <a:ext uri="{28A0092B-C50C-407E-A947-70E740481C1C}">
                <a14:useLocalDpi xmlns:a14="http://schemas.microsoft.com/office/drawing/2010/main" val="0"/>
              </a:ext>
            </a:extLst>
          </a:blip>
          <a:srcRect r="-4407"/>
          <a:stretch>
            <a:fillRect/>
          </a:stretch>
        </p:blipFill>
        <p:spPr bwMode="auto">
          <a:xfrm>
            <a:off x="619125" y="1697038"/>
            <a:ext cx="4305300"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3">
            <a:extLst>
              <a:ext uri="{FF2B5EF4-FFF2-40B4-BE49-F238E27FC236}">
                <a16:creationId xmlns:a16="http://schemas.microsoft.com/office/drawing/2014/main" id="{59ED1929-86DE-DBE1-E7B1-AED21CA36CB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54625" y="1798638"/>
            <a:ext cx="66833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FCBF2EEF-FB50-77AC-48C4-19FECD1E07A3}"/>
              </a:ext>
            </a:extLst>
          </p:cNvPr>
          <p:cNvSpPr>
            <a:spLocks noGrp="1" noChangeArrowheads="1"/>
          </p:cNvSpPr>
          <p:nvPr>
            <p:ph type="title"/>
          </p:nvPr>
        </p:nvSpPr>
        <p:spPr>
          <a:xfrm>
            <a:off x="2630488" y="222250"/>
            <a:ext cx="7200900" cy="1009650"/>
          </a:xfrm>
        </p:spPr>
        <p:txBody>
          <a:bodyPr/>
          <a:lstStyle/>
          <a:p>
            <a:pPr algn="ctr" eaLnBrk="1" hangingPunct="1">
              <a:defRPr/>
            </a:pPr>
            <a:r>
              <a:rPr lang="en-GB" altLang="en-US" sz="3200" b="1" dirty="0">
                <a:solidFill>
                  <a:schemeClr val="bg1"/>
                </a:solidFill>
                <a:latin typeface="+mn-lt"/>
              </a:rPr>
              <a:t>Not helpful…….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2F9C27E9-54B2-06FA-D61A-BA808544671F}"/>
              </a:ext>
            </a:extLst>
          </p:cNvPr>
          <p:cNvSpPr>
            <a:spLocks noGrp="1" noChangeArrowheads="1"/>
          </p:cNvSpPr>
          <p:nvPr>
            <p:ph type="title" idx="4294967295"/>
          </p:nvPr>
        </p:nvSpPr>
        <p:spPr>
          <a:xfrm>
            <a:off x="2735263" y="1701800"/>
            <a:ext cx="7269162" cy="415925"/>
          </a:xfrm>
        </p:spPr>
        <p:txBody>
          <a:bodyPr anchor="b"/>
          <a:lstStyle/>
          <a:p>
            <a:pPr algn="ctr"/>
            <a:r>
              <a:rPr lang="en-GB" altLang="en-US" sz="2800" b="1">
                <a:solidFill>
                  <a:schemeClr val="tx1"/>
                </a:solidFill>
              </a:rPr>
              <a:t>Assessment of risk prior to suicide</a:t>
            </a:r>
            <a:endParaRPr lang="en-GB" altLang="en-US" sz="2800" b="1"/>
          </a:p>
        </p:txBody>
      </p:sp>
      <p:sp>
        <p:nvSpPr>
          <p:cNvPr id="47107" name="Content Placeholder 2">
            <a:extLst>
              <a:ext uri="{FF2B5EF4-FFF2-40B4-BE49-F238E27FC236}">
                <a16:creationId xmlns:a16="http://schemas.microsoft.com/office/drawing/2014/main" id="{A7C3525E-E0C2-F4A4-9A14-35076A87C9E9}"/>
              </a:ext>
            </a:extLst>
          </p:cNvPr>
          <p:cNvSpPr>
            <a:spLocks noGrp="1" noChangeArrowheads="1"/>
          </p:cNvSpPr>
          <p:nvPr>
            <p:ph idx="4294967295"/>
          </p:nvPr>
        </p:nvSpPr>
        <p:spPr>
          <a:xfrm>
            <a:off x="3143250" y="2239963"/>
            <a:ext cx="6230938" cy="3322637"/>
          </a:xfrm>
        </p:spPr>
        <p:txBody>
          <a:bodyPr/>
          <a:lstStyle/>
          <a:p>
            <a:pPr lvl="1"/>
            <a:endParaRPr lang="en-GB" altLang="en-US" sz="2400">
              <a:latin typeface="Verdana" panose="020B0604030504040204" pitchFamily="34" charset="0"/>
            </a:endParaRPr>
          </a:p>
          <a:p>
            <a:pPr lvl="1">
              <a:buFontTx/>
              <a:buNone/>
            </a:pPr>
            <a:endParaRPr lang="en-GB" altLang="en-US">
              <a:latin typeface="Verdana" panose="020B0604030504040204" pitchFamily="34" charset="0"/>
            </a:endParaRPr>
          </a:p>
        </p:txBody>
      </p:sp>
      <p:pic>
        <p:nvPicPr>
          <p:cNvPr id="220164" name="Picture 4">
            <a:extLst>
              <a:ext uri="{FF2B5EF4-FFF2-40B4-BE49-F238E27FC236}">
                <a16:creationId xmlns:a16="http://schemas.microsoft.com/office/drawing/2014/main" id="{4CAD0AAD-32B7-17F7-36D2-4B5F96E5F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 t="56071"/>
          <a:stretch>
            <a:fillRect/>
          </a:stretch>
        </p:blipFill>
        <p:spPr bwMode="auto">
          <a:xfrm>
            <a:off x="2693988" y="4192588"/>
            <a:ext cx="69230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5" name="Rectangle 4">
            <a:extLst>
              <a:ext uri="{FF2B5EF4-FFF2-40B4-BE49-F238E27FC236}">
                <a16:creationId xmlns:a16="http://schemas.microsoft.com/office/drawing/2014/main" id="{2E512373-6A2A-5C84-B689-757A7FD499E5}"/>
              </a:ext>
            </a:extLst>
          </p:cNvPr>
          <p:cNvSpPr>
            <a:spLocks noChangeArrowheads="1"/>
          </p:cNvSpPr>
          <p:nvPr/>
        </p:nvSpPr>
        <p:spPr bwMode="auto">
          <a:xfrm>
            <a:off x="2541588" y="4784725"/>
            <a:ext cx="7177087" cy="307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071D3E92-00CC-ACB3-B216-C2025540AAB6}"/>
              </a:ext>
            </a:extLst>
          </p:cNvPr>
          <p:cNvSpPr>
            <a:spLocks noGrp="1" noChangeArrowheads="1"/>
          </p:cNvSpPr>
          <p:nvPr>
            <p:ph type="title" idx="4294967295"/>
          </p:nvPr>
        </p:nvSpPr>
        <p:spPr>
          <a:xfrm>
            <a:off x="2735263" y="1701800"/>
            <a:ext cx="7269162" cy="415925"/>
          </a:xfrm>
        </p:spPr>
        <p:txBody>
          <a:bodyPr anchor="b"/>
          <a:lstStyle/>
          <a:p>
            <a:pPr algn="ctr"/>
            <a:r>
              <a:rPr lang="en-GB" altLang="en-US" sz="2800" b="1">
                <a:solidFill>
                  <a:schemeClr val="tx1"/>
                </a:solidFill>
              </a:rPr>
              <a:t>Assessment of risk prior to suicide</a:t>
            </a:r>
            <a:endParaRPr lang="en-GB" altLang="en-US" sz="2800" b="1"/>
          </a:p>
        </p:txBody>
      </p:sp>
      <p:sp>
        <p:nvSpPr>
          <p:cNvPr id="47107" name="Content Placeholder 2">
            <a:extLst>
              <a:ext uri="{FF2B5EF4-FFF2-40B4-BE49-F238E27FC236}">
                <a16:creationId xmlns:a16="http://schemas.microsoft.com/office/drawing/2014/main" id="{F94667CA-AF8A-9750-0BCA-555EC3DAF379}"/>
              </a:ext>
            </a:extLst>
          </p:cNvPr>
          <p:cNvSpPr>
            <a:spLocks noGrp="1" noChangeArrowheads="1"/>
          </p:cNvSpPr>
          <p:nvPr>
            <p:ph idx="4294967295"/>
          </p:nvPr>
        </p:nvSpPr>
        <p:spPr>
          <a:xfrm>
            <a:off x="3143250" y="2239963"/>
            <a:ext cx="6230938" cy="3322637"/>
          </a:xfrm>
        </p:spPr>
        <p:txBody>
          <a:bodyPr/>
          <a:lstStyle/>
          <a:p>
            <a:pPr lvl="1"/>
            <a:endParaRPr lang="en-GB" altLang="en-US" sz="2400">
              <a:latin typeface="Verdana" panose="020B0604030504040204" pitchFamily="34" charset="0"/>
            </a:endParaRPr>
          </a:p>
          <a:p>
            <a:pPr lvl="1">
              <a:buFontTx/>
              <a:buNone/>
            </a:pPr>
            <a:endParaRPr lang="en-GB" altLang="en-US">
              <a:latin typeface="Verdana" panose="020B0604030504040204" pitchFamily="34" charset="0"/>
            </a:endParaRPr>
          </a:p>
        </p:txBody>
      </p:sp>
      <p:pic>
        <p:nvPicPr>
          <p:cNvPr id="221188" name="Picture 4">
            <a:extLst>
              <a:ext uri="{FF2B5EF4-FFF2-40B4-BE49-F238E27FC236}">
                <a16:creationId xmlns:a16="http://schemas.microsoft.com/office/drawing/2014/main" id="{FC4A2D1E-5669-F032-88B5-8D20E76F5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 t="56071"/>
          <a:stretch>
            <a:fillRect/>
          </a:stretch>
        </p:blipFill>
        <p:spPr bwMode="auto">
          <a:xfrm>
            <a:off x="2693988" y="4192588"/>
            <a:ext cx="69230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Rectangle 4">
            <a:extLst>
              <a:ext uri="{FF2B5EF4-FFF2-40B4-BE49-F238E27FC236}">
                <a16:creationId xmlns:a16="http://schemas.microsoft.com/office/drawing/2014/main" id="{74B69FF7-C0B4-D628-7DEC-BE66A3D463D0}"/>
              </a:ext>
            </a:extLst>
          </p:cNvPr>
          <p:cNvSpPr>
            <a:spLocks noChangeArrowheads="1"/>
          </p:cNvSpPr>
          <p:nvPr/>
        </p:nvSpPr>
        <p:spPr bwMode="auto">
          <a:xfrm>
            <a:off x="2541588" y="4784725"/>
            <a:ext cx="7177087" cy="307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latin typeface="Times New Roman" panose="02020603050405020304" pitchFamily="18" charset="0"/>
              <a:cs typeface="Arial" panose="020B0604020202020204" pitchFamily="34" charset="0"/>
            </a:endParaRPr>
          </a:p>
        </p:txBody>
      </p:sp>
      <p:pic>
        <p:nvPicPr>
          <p:cNvPr id="221190" name="Picture 6">
            <a:extLst>
              <a:ext uri="{FF2B5EF4-FFF2-40B4-BE49-F238E27FC236}">
                <a16:creationId xmlns:a16="http://schemas.microsoft.com/office/drawing/2014/main" id="{F4484217-E9BB-33F2-A975-4AF2BA408DF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99488" y="4298950"/>
            <a:ext cx="444500" cy="347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BFAB9FED-2152-E957-A619-D8485FB835F7}"/>
              </a:ext>
            </a:extLst>
          </p:cNvPr>
          <p:cNvSpPr txBox="1">
            <a:spLocks noChangeArrowheads="1"/>
          </p:cNvSpPr>
          <p:nvPr/>
        </p:nvSpPr>
        <p:spPr bwMode="auto">
          <a:xfrm>
            <a:off x="3932238" y="252413"/>
            <a:ext cx="45878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3600" b="1">
                <a:solidFill>
                  <a:schemeClr val="tx1"/>
                </a:solidFill>
                <a:latin typeface="Arial" panose="020B0604020202020204" pitchFamily="34" charset="0"/>
              </a:defRPr>
            </a:lvl1pPr>
            <a:lvl2pPr marL="742950" indent="-285750" defTabSz="685800">
              <a:defRPr sz="3600" b="1">
                <a:solidFill>
                  <a:schemeClr val="tx1"/>
                </a:solidFill>
                <a:latin typeface="Arial" panose="020B0604020202020204" pitchFamily="34" charset="0"/>
              </a:defRPr>
            </a:lvl2pPr>
            <a:lvl3pPr marL="1143000" indent="-228600" defTabSz="685800">
              <a:defRPr sz="3600" b="1">
                <a:solidFill>
                  <a:schemeClr val="tx1"/>
                </a:solidFill>
                <a:latin typeface="Arial" panose="020B0604020202020204" pitchFamily="34" charset="0"/>
              </a:defRPr>
            </a:lvl3pPr>
            <a:lvl4pPr marL="1600200" indent="-228600" defTabSz="685800">
              <a:defRPr sz="3600" b="1">
                <a:solidFill>
                  <a:schemeClr val="tx1"/>
                </a:solidFill>
                <a:latin typeface="Arial" panose="020B0604020202020204" pitchFamily="34" charset="0"/>
              </a:defRPr>
            </a:lvl4pPr>
            <a:lvl5pPr marL="2057400" indent="-228600" defTabSz="685800">
              <a:defRPr sz="3600" b="1">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3600" b="1">
                <a:solidFill>
                  <a:schemeClr val="tx1"/>
                </a:solidFill>
                <a:latin typeface="Arial" panose="020B0604020202020204" pitchFamily="34" charset="0"/>
              </a:defRPr>
            </a:lvl9pPr>
          </a:lstStyle>
          <a:p>
            <a:pPr algn="ctr">
              <a:lnSpc>
                <a:spcPct val="90000"/>
              </a:lnSpc>
            </a:pPr>
            <a:r>
              <a:rPr lang="en-GB" altLang="en-US" sz="3200">
                <a:solidFill>
                  <a:schemeClr val="bg1"/>
                </a:solidFill>
                <a:latin typeface="Calibri" panose="020F0502020204030204" pitchFamily="34" charset="0"/>
              </a:rPr>
              <a:t>Not a clinical problem?</a:t>
            </a:r>
            <a:endParaRPr lang="en-GB" altLang="en-US" sz="3200" b="0">
              <a:solidFill>
                <a:schemeClr val="bg1"/>
              </a:solidFill>
              <a:latin typeface="Calibri" panose="020F0502020204030204" pitchFamily="34" charset="0"/>
            </a:endParaRPr>
          </a:p>
        </p:txBody>
      </p:sp>
      <p:pic>
        <p:nvPicPr>
          <p:cNvPr id="175107" name="Picture 3">
            <a:extLst>
              <a:ext uri="{FF2B5EF4-FFF2-40B4-BE49-F238E27FC236}">
                <a16:creationId xmlns:a16="http://schemas.microsoft.com/office/drawing/2014/main" id="{A514ACB0-22BB-613E-0AFA-D9DA1D8CAA1C}"/>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2148254" y="1413609"/>
            <a:ext cx="7895492" cy="4591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5108" name="TextBox 22">
            <a:extLst>
              <a:ext uri="{FF2B5EF4-FFF2-40B4-BE49-F238E27FC236}">
                <a16:creationId xmlns:a16="http://schemas.microsoft.com/office/drawing/2014/main" id="{31180356-FE1C-C2C9-2EB7-33F563AF5C2B}"/>
              </a:ext>
            </a:extLst>
          </p:cNvPr>
          <p:cNvSpPr txBox="1">
            <a:spLocks noChangeArrowheads="1"/>
          </p:cNvSpPr>
          <p:nvPr/>
        </p:nvSpPr>
        <p:spPr bwMode="auto">
          <a:xfrm>
            <a:off x="79375" y="6453188"/>
            <a:ext cx="4576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2000" b="0">
                <a:solidFill>
                  <a:srgbClr val="002060"/>
                </a:solidFill>
                <a:latin typeface="Calibri" panose="020F0502020204030204" pitchFamily="34" charset="0"/>
                <a:cs typeface="Calibri" panose="020F0502020204030204" pitchFamily="34" charset="0"/>
              </a:rPr>
              <a:t>Source: ONS</a:t>
            </a:r>
          </a:p>
        </p:txBody>
      </p:sp>
      <p:sp>
        <p:nvSpPr>
          <p:cNvPr id="4" name="Oval 3">
            <a:extLst>
              <a:ext uri="{FF2B5EF4-FFF2-40B4-BE49-F238E27FC236}">
                <a16:creationId xmlns:a16="http://schemas.microsoft.com/office/drawing/2014/main" id="{E1AD1538-3D7A-344D-5EC4-BE393E22F83C}"/>
              </a:ext>
            </a:extLst>
          </p:cNvPr>
          <p:cNvSpPr/>
          <p:nvPr/>
        </p:nvSpPr>
        <p:spPr>
          <a:xfrm>
            <a:off x="9509125" y="1846263"/>
            <a:ext cx="1677988" cy="1216025"/>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sp>
        <p:nvSpPr>
          <p:cNvPr id="175110" name="TextBox 1">
            <a:extLst>
              <a:ext uri="{FF2B5EF4-FFF2-40B4-BE49-F238E27FC236}">
                <a16:creationId xmlns:a16="http://schemas.microsoft.com/office/drawing/2014/main" id="{52484D4D-E612-4353-3557-45FD3ECADA95}"/>
              </a:ext>
            </a:extLst>
          </p:cNvPr>
          <p:cNvSpPr txBox="1">
            <a:spLocks noChangeArrowheads="1"/>
          </p:cNvSpPr>
          <p:nvPr/>
        </p:nvSpPr>
        <p:spPr bwMode="auto">
          <a:xfrm>
            <a:off x="9599613" y="2070100"/>
            <a:ext cx="14970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4400">
                <a:solidFill>
                  <a:srgbClr val="2F528F"/>
                </a:solidFill>
                <a:latin typeface="Calibri" panose="020F0502020204030204" pitchFamily="34" charset="0"/>
              </a:rPr>
              <a:t>6,069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F0CF6C58-B72E-8959-ECBA-27CC174A5C35}"/>
              </a:ext>
            </a:extLst>
          </p:cNvPr>
          <p:cNvSpPr>
            <a:spLocks noGrp="1" noChangeArrowheads="1"/>
          </p:cNvSpPr>
          <p:nvPr>
            <p:ph type="title" idx="4294967295"/>
          </p:nvPr>
        </p:nvSpPr>
        <p:spPr>
          <a:xfrm>
            <a:off x="2735263" y="1701800"/>
            <a:ext cx="7269162" cy="415925"/>
          </a:xfrm>
        </p:spPr>
        <p:txBody>
          <a:bodyPr anchor="b"/>
          <a:lstStyle/>
          <a:p>
            <a:pPr algn="ctr"/>
            <a:r>
              <a:rPr lang="en-GB" altLang="en-US" sz="2800" b="1">
                <a:solidFill>
                  <a:srgbClr val="000000"/>
                </a:solidFill>
              </a:rPr>
              <a:t>Assessment of risk prior to suicide</a:t>
            </a:r>
            <a:endParaRPr lang="en-GB" altLang="en-US" sz="3400"/>
          </a:p>
        </p:txBody>
      </p:sp>
      <p:sp>
        <p:nvSpPr>
          <p:cNvPr id="48131" name="Content Placeholder 2">
            <a:extLst>
              <a:ext uri="{FF2B5EF4-FFF2-40B4-BE49-F238E27FC236}">
                <a16:creationId xmlns:a16="http://schemas.microsoft.com/office/drawing/2014/main" id="{7778748D-A928-BB87-721B-F7EC9BF54A28}"/>
              </a:ext>
            </a:extLst>
          </p:cNvPr>
          <p:cNvSpPr>
            <a:spLocks noGrp="1" noChangeArrowheads="1"/>
          </p:cNvSpPr>
          <p:nvPr>
            <p:ph idx="4294967295"/>
          </p:nvPr>
        </p:nvSpPr>
        <p:spPr>
          <a:xfrm>
            <a:off x="3143250" y="2239963"/>
            <a:ext cx="6230938" cy="3322637"/>
          </a:xfrm>
        </p:spPr>
        <p:txBody>
          <a:bodyPr/>
          <a:lstStyle/>
          <a:p>
            <a:pPr lvl="1"/>
            <a:endParaRPr lang="en-GB" altLang="en-US" sz="2400">
              <a:latin typeface="Verdana" panose="020B0604030504040204" pitchFamily="34" charset="0"/>
            </a:endParaRPr>
          </a:p>
          <a:p>
            <a:pPr lvl="1">
              <a:buFontTx/>
              <a:buNone/>
            </a:pPr>
            <a:endParaRPr lang="en-GB" altLang="en-US">
              <a:latin typeface="Verdana" panose="020B0604030504040204" pitchFamily="34" charset="0"/>
            </a:endParaRPr>
          </a:p>
        </p:txBody>
      </p:sp>
      <p:pic>
        <p:nvPicPr>
          <p:cNvPr id="222212" name="Picture 4">
            <a:extLst>
              <a:ext uri="{FF2B5EF4-FFF2-40B4-BE49-F238E27FC236}">
                <a16:creationId xmlns:a16="http://schemas.microsoft.com/office/drawing/2014/main" id="{39CE306C-0E6F-B848-59D5-06CF57647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2132013"/>
            <a:ext cx="69818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Rectangle 4">
            <a:extLst>
              <a:ext uri="{FF2B5EF4-FFF2-40B4-BE49-F238E27FC236}">
                <a16:creationId xmlns:a16="http://schemas.microsoft.com/office/drawing/2014/main" id="{DA5627FF-89E7-6031-81EE-4440118859BA}"/>
              </a:ext>
            </a:extLst>
          </p:cNvPr>
          <p:cNvSpPr>
            <a:spLocks noChangeArrowheads="1"/>
          </p:cNvSpPr>
          <p:nvPr/>
        </p:nvSpPr>
        <p:spPr bwMode="auto">
          <a:xfrm>
            <a:off x="2532063" y="4784725"/>
            <a:ext cx="7229475" cy="307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latin typeface="Times New Roman" panose="02020603050405020304" pitchFamily="18" charset="0"/>
              <a:cs typeface="Arial" panose="020B0604020202020204" pitchFamily="34" charset="0"/>
            </a:endParaRPr>
          </a:p>
        </p:txBody>
      </p:sp>
      <p:pic>
        <p:nvPicPr>
          <p:cNvPr id="222214" name="Picture 6">
            <a:extLst>
              <a:ext uri="{FF2B5EF4-FFF2-40B4-BE49-F238E27FC236}">
                <a16:creationId xmlns:a16="http://schemas.microsoft.com/office/drawing/2014/main" id="{91E6DCC5-AA9C-822F-1F9E-9DAF0293B0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99488" y="4298950"/>
            <a:ext cx="444500" cy="347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234" name="Group 16">
            <a:extLst>
              <a:ext uri="{FF2B5EF4-FFF2-40B4-BE49-F238E27FC236}">
                <a16:creationId xmlns:a16="http://schemas.microsoft.com/office/drawing/2014/main" id="{1109BF1E-9B4F-E87B-FC6A-98B8335964F8}"/>
              </a:ext>
            </a:extLst>
          </p:cNvPr>
          <p:cNvGrpSpPr>
            <a:grpSpLocks/>
          </p:cNvGrpSpPr>
          <p:nvPr/>
        </p:nvGrpSpPr>
        <p:grpSpPr bwMode="auto">
          <a:xfrm>
            <a:off x="376270" y="1284288"/>
            <a:ext cx="10282173" cy="5489548"/>
            <a:chOff x="375634" y="1419796"/>
            <a:chExt cx="10282222" cy="5488972"/>
          </a:xfrm>
        </p:grpSpPr>
        <p:graphicFrame>
          <p:nvGraphicFramePr>
            <p:cNvPr id="2" name="Chart 10">
              <a:extLst>
                <a:ext uri="{FF2B5EF4-FFF2-40B4-BE49-F238E27FC236}">
                  <a16:creationId xmlns:a16="http://schemas.microsoft.com/office/drawing/2014/main" id="{F32375C9-2054-E483-FC04-9416BCD99386}"/>
                </a:ext>
              </a:extLst>
            </p:cNvPr>
            <p:cNvGraphicFramePr>
              <a:graphicFrameLocks/>
            </p:cNvGraphicFramePr>
            <p:nvPr/>
          </p:nvGraphicFramePr>
          <p:xfrm>
            <a:off x="375634" y="3268508"/>
            <a:ext cx="5203863" cy="34859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11">
              <a:extLst>
                <a:ext uri="{FF2B5EF4-FFF2-40B4-BE49-F238E27FC236}">
                  <a16:creationId xmlns:a16="http://schemas.microsoft.com/office/drawing/2014/main" id="{676CAF13-E386-7E1E-F398-4ECD66825FF2}"/>
                </a:ext>
              </a:extLst>
            </p:cNvPr>
            <p:cNvGraphicFramePr>
              <a:graphicFrameLocks/>
            </p:cNvGraphicFramePr>
            <p:nvPr/>
          </p:nvGraphicFramePr>
          <p:xfrm>
            <a:off x="5214299" y="3164870"/>
            <a:ext cx="5443557" cy="3743898"/>
          </p:xfrm>
          <a:graphic>
            <a:graphicData uri="http://schemas.openxmlformats.org/drawingml/2006/chart">
              <c:chart xmlns:c="http://schemas.openxmlformats.org/drawingml/2006/chart" xmlns:r="http://schemas.openxmlformats.org/officeDocument/2006/relationships" r:id="rId3"/>
            </a:graphicData>
          </a:graphic>
        </p:graphicFrame>
        <p:sp>
          <p:nvSpPr>
            <p:cNvPr id="223238" name="TextBox 12317">
              <a:extLst>
                <a:ext uri="{FF2B5EF4-FFF2-40B4-BE49-F238E27FC236}">
                  <a16:creationId xmlns:a16="http://schemas.microsoft.com/office/drawing/2014/main" id="{F77DC26E-CA20-8EB3-09AE-0B8B8A1D2D39}"/>
                </a:ext>
              </a:extLst>
            </p:cNvPr>
            <p:cNvSpPr txBox="1">
              <a:spLocks noChangeArrowheads="1"/>
            </p:cNvSpPr>
            <p:nvPr/>
          </p:nvSpPr>
          <p:spPr bwMode="auto">
            <a:xfrm>
              <a:off x="4928918" y="4513795"/>
              <a:ext cx="24348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a:solidFill>
                    <a:srgbClr val="002060"/>
                  </a:solidFill>
                  <a:latin typeface="Montserrat" panose="00000500000000000000" pitchFamily="2" charset="0"/>
                  <a:cs typeface="Calibri" panose="020F0502020204030204" pitchFamily="34" charset="0"/>
                </a:rPr>
                <a:t>v.</a:t>
              </a:r>
              <a:endParaRPr lang="en-GB" altLang="en-US" b="0">
                <a:solidFill>
                  <a:srgbClr val="002060"/>
                </a:solidFill>
                <a:latin typeface="Montserrat" panose="00000500000000000000" pitchFamily="2" charset="0"/>
                <a:cs typeface="Calibri" panose="020F0502020204030204" pitchFamily="34" charset="0"/>
              </a:endParaRPr>
            </a:p>
          </p:txBody>
        </p:sp>
        <p:sp>
          <p:nvSpPr>
            <p:cNvPr id="223239" name="TextBox 12317">
              <a:extLst>
                <a:ext uri="{FF2B5EF4-FFF2-40B4-BE49-F238E27FC236}">
                  <a16:creationId xmlns:a16="http://schemas.microsoft.com/office/drawing/2014/main" id="{5BEEE450-79B0-F5C7-E92C-D897E680DC68}"/>
                </a:ext>
              </a:extLst>
            </p:cNvPr>
            <p:cNvSpPr txBox="1">
              <a:spLocks noChangeArrowheads="1"/>
            </p:cNvSpPr>
            <p:nvPr/>
          </p:nvSpPr>
          <p:spPr bwMode="auto">
            <a:xfrm>
              <a:off x="1493063" y="1419796"/>
              <a:ext cx="377200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600">
                  <a:solidFill>
                    <a:srgbClr val="0070C0"/>
                  </a:solidFill>
                  <a:latin typeface="Montserrat" panose="00000500000000000000" pitchFamily="2" charset="0"/>
                </a:rPr>
                <a:t>LPT</a:t>
              </a:r>
            </a:p>
            <a:p>
              <a:pPr algn="ctr"/>
              <a:endParaRPr lang="en-GB" altLang="en-US" sz="2600">
                <a:solidFill>
                  <a:srgbClr val="0070C0"/>
                </a:solidFill>
                <a:latin typeface="Montserrat" panose="00000500000000000000" pitchFamily="2" charset="0"/>
                <a:cs typeface="Calibri" panose="020F0502020204030204" pitchFamily="34" charset="0"/>
              </a:endParaRPr>
            </a:p>
            <a:p>
              <a:pPr algn="ctr"/>
              <a:r>
                <a:rPr lang="en-GB" altLang="en-US" sz="2600">
                  <a:solidFill>
                    <a:srgbClr val="002060"/>
                  </a:solidFill>
                  <a:latin typeface="Montserrat" panose="00000500000000000000" pitchFamily="2" charset="0"/>
                  <a:cs typeface="Calibri" panose="020F0502020204030204" pitchFamily="34" charset="0"/>
                </a:rPr>
                <a:t>88% </a:t>
              </a:r>
            </a:p>
            <a:p>
              <a:pPr algn="ctr"/>
              <a:r>
                <a:rPr lang="en-GB" altLang="en-US" sz="2600" b="0">
                  <a:solidFill>
                    <a:srgbClr val="002060"/>
                  </a:solidFill>
                  <a:latin typeface="Montserrat" panose="00000500000000000000" pitchFamily="2" charset="0"/>
                  <a:cs typeface="Calibri" panose="020F0502020204030204" pitchFamily="34" charset="0"/>
                </a:rPr>
                <a:t>Low/no risk </a:t>
              </a:r>
            </a:p>
          </p:txBody>
        </p:sp>
        <p:sp>
          <p:nvSpPr>
            <p:cNvPr id="223240" name="TextBox 12317">
              <a:extLst>
                <a:ext uri="{FF2B5EF4-FFF2-40B4-BE49-F238E27FC236}">
                  <a16:creationId xmlns:a16="http://schemas.microsoft.com/office/drawing/2014/main" id="{673367AA-66B8-6A4F-8366-86E1909C01D0}"/>
                </a:ext>
              </a:extLst>
            </p:cNvPr>
            <p:cNvSpPr txBox="1">
              <a:spLocks noChangeArrowheads="1"/>
            </p:cNvSpPr>
            <p:nvPr/>
          </p:nvSpPr>
          <p:spPr bwMode="auto">
            <a:xfrm>
              <a:off x="7546063" y="1419796"/>
              <a:ext cx="241713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600">
                  <a:solidFill>
                    <a:srgbClr val="0070C0"/>
                  </a:solidFill>
                  <a:latin typeface="Montserrat" panose="00000500000000000000" pitchFamily="2" charset="0"/>
                </a:rPr>
                <a:t>England</a:t>
              </a:r>
            </a:p>
            <a:p>
              <a:pPr algn="ctr"/>
              <a:endParaRPr lang="en-GB" altLang="en-US" sz="2600">
                <a:solidFill>
                  <a:srgbClr val="0070C0"/>
                </a:solidFill>
                <a:latin typeface="Montserrat" panose="00000500000000000000" pitchFamily="2" charset="0"/>
              </a:endParaRPr>
            </a:p>
            <a:p>
              <a:pPr algn="ctr"/>
              <a:r>
                <a:rPr lang="en-GB" altLang="en-US" sz="2600">
                  <a:solidFill>
                    <a:srgbClr val="002060"/>
                  </a:solidFill>
                  <a:latin typeface="Montserrat" panose="00000500000000000000" pitchFamily="2" charset="0"/>
                  <a:cs typeface="Calibri" panose="020F0502020204030204" pitchFamily="34" charset="0"/>
                </a:rPr>
                <a:t>80% </a:t>
              </a:r>
            </a:p>
            <a:p>
              <a:pPr algn="ctr"/>
              <a:r>
                <a:rPr lang="en-GB" altLang="en-US" sz="2600" b="0">
                  <a:solidFill>
                    <a:srgbClr val="002060"/>
                  </a:solidFill>
                  <a:latin typeface="Montserrat" panose="00000500000000000000" pitchFamily="2" charset="0"/>
                  <a:cs typeface="Calibri" panose="020F0502020204030204" pitchFamily="34" charset="0"/>
                </a:rPr>
                <a:t>Low/no risk </a:t>
              </a:r>
            </a:p>
          </p:txBody>
        </p:sp>
      </p:grpSp>
      <p:sp>
        <p:nvSpPr>
          <p:cNvPr id="223235" name="Title 1">
            <a:extLst>
              <a:ext uri="{FF2B5EF4-FFF2-40B4-BE49-F238E27FC236}">
                <a16:creationId xmlns:a16="http://schemas.microsoft.com/office/drawing/2014/main" id="{8FD5DF46-83B1-8250-1410-EDE4612223C4}"/>
              </a:ext>
            </a:extLst>
          </p:cNvPr>
          <p:cNvSpPr>
            <a:spLocks noGrp="1" noChangeArrowheads="1"/>
          </p:cNvSpPr>
          <p:nvPr>
            <p:ph type="title"/>
          </p:nvPr>
        </p:nvSpPr>
        <p:spPr bwMode="auto">
          <a:xfrm>
            <a:off x="1055688" y="276225"/>
            <a:ext cx="10394950" cy="1039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b="1">
                <a:solidFill>
                  <a:schemeClr val="bg1"/>
                </a:solidFill>
              </a:rPr>
              <a:t>Immediate risk ratings in LPT v. England</a:t>
            </a:r>
            <a:endParaRPr lang="en-US" altLang="en-US" sz="2800" b="1">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CDC3E13B-55DC-964A-73B1-09970C5CA750}"/>
              </a:ext>
            </a:extLst>
          </p:cNvPr>
          <p:cNvSpPr>
            <a:spLocks noGrp="1" noChangeArrowheads="1"/>
          </p:cNvSpPr>
          <p:nvPr>
            <p:ph type="body" idx="1"/>
          </p:nvPr>
        </p:nvSpPr>
        <p:spPr>
          <a:xfrm>
            <a:off x="1973263" y="1697038"/>
            <a:ext cx="8280400" cy="4467225"/>
          </a:xfrm>
        </p:spPr>
        <p:txBody>
          <a:bodyPr/>
          <a:lstStyle/>
          <a:p>
            <a:pPr marL="536575" lvl="1" indent="0">
              <a:spcBef>
                <a:spcPts val="0"/>
              </a:spcBef>
              <a:buFontTx/>
              <a:buNone/>
              <a:defRPr/>
            </a:pPr>
            <a:endParaRPr lang="en-GB" dirty="0"/>
          </a:p>
          <a:p>
            <a:pPr marL="536575" lvl="1" indent="0">
              <a:spcBef>
                <a:spcPts val="0"/>
              </a:spcBef>
              <a:buFontTx/>
              <a:buNone/>
              <a:defRPr/>
            </a:pPr>
            <a:endParaRPr lang="en-GB" dirty="0"/>
          </a:p>
          <a:p>
            <a:pPr marL="1073150" lvl="1" indent="-354013">
              <a:spcBef>
                <a:spcPts val="0"/>
              </a:spcBef>
              <a:buFontTx/>
              <a:buNone/>
              <a:defRPr/>
            </a:pPr>
            <a:endParaRPr lang="en-GB" dirty="0"/>
          </a:p>
          <a:p>
            <a:pPr marL="622300" lvl="1" indent="-266700" eaLnBrk="1" hangingPunct="1">
              <a:buFontTx/>
              <a:buNone/>
              <a:defRPr/>
            </a:pPr>
            <a:endParaRPr lang="en-GB" dirty="0"/>
          </a:p>
        </p:txBody>
      </p:sp>
      <p:sp>
        <p:nvSpPr>
          <p:cNvPr id="224259" name="Rectangle 5">
            <a:extLst>
              <a:ext uri="{FF2B5EF4-FFF2-40B4-BE49-F238E27FC236}">
                <a16:creationId xmlns:a16="http://schemas.microsoft.com/office/drawing/2014/main" id="{BE6297EB-6759-4E92-B9FF-D73D8B1F27E4}"/>
              </a:ext>
            </a:extLst>
          </p:cNvPr>
          <p:cNvSpPr>
            <a:spLocks noGrp="1" noChangeArrowheads="1"/>
          </p:cNvSpPr>
          <p:nvPr>
            <p:ph type="title"/>
          </p:nvPr>
        </p:nvSpPr>
        <p:spPr bwMode="auto">
          <a:xfrm>
            <a:off x="2630488" y="222250"/>
            <a:ext cx="7200900" cy="1009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sz="3200" b="1">
                <a:solidFill>
                  <a:schemeClr val="bg1"/>
                </a:solidFill>
              </a:rPr>
              <a:t>Risk tools and scales</a:t>
            </a:r>
          </a:p>
        </p:txBody>
      </p:sp>
      <p:pic>
        <p:nvPicPr>
          <p:cNvPr id="224260" name="Picture 5">
            <a:extLst>
              <a:ext uri="{FF2B5EF4-FFF2-40B4-BE49-F238E27FC236}">
                <a16:creationId xmlns:a16="http://schemas.microsoft.com/office/drawing/2014/main" id="{3E71B9B1-CD0B-12CF-2147-DB6465964FC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57400" y="1100138"/>
            <a:ext cx="3389313" cy="27955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4261" name="Picture 1">
            <a:extLst>
              <a:ext uri="{FF2B5EF4-FFF2-40B4-BE49-F238E27FC236}">
                <a16:creationId xmlns:a16="http://schemas.microsoft.com/office/drawing/2014/main" id="{F198D64B-D4BD-8206-308B-EBC43BFE2CE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28888" y="1423988"/>
            <a:ext cx="3808412" cy="280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4262" name="Picture 3">
            <a:extLst>
              <a:ext uri="{FF2B5EF4-FFF2-40B4-BE49-F238E27FC236}">
                <a16:creationId xmlns:a16="http://schemas.microsoft.com/office/drawing/2014/main" id="{E18A38C2-B5A0-C020-50CC-1BB3FA6A13B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65500" y="1779588"/>
            <a:ext cx="4230688" cy="338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4263" name="Picture 3">
            <a:extLst>
              <a:ext uri="{FF2B5EF4-FFF2-40B4-BE49-F238E27FC236}">
                <a16:creationId xmlns:a16="http://schemas.microsoft.com/office/drawing/2014/main" id="{5C43E6F8-B892-9AC0-C309-F32D706168D4}"/>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232275" y="2278063"/>
            <a:ext cx="3997325" cy="3309937"/>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24264" name="Picture 2">
            <a:extLst>
              <a:ext uri="{FF2B5EF4-FFF2-40B4-BE49-F238E27FC236}">
                <a16:creationId xmlns:a16="http://schemas.microsoft.com/office/drawing/2014/main" id="{BB21938D-57B9-08A2-8F01-27AED0B24547}"/>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133975" y="2774950"/>
            <a:ext cx="3962400"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4265" name="Picture 4">
            <a:extLst>
              <a:ext uri="{FF2B5EF4-FFF2-40B4-BE49-F238E27FC236}">
                <a16:creationId xmlns:a16="http://schemas.microsoft.com/office/drawing/2014/main" id="{BE4F9B8B-C8D7-1940-F6E7-33ACC32A5B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2000" y="3143250"/>
            <a:ext cx="4249738"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6" name="Picture 5">
            <a:extLst>
              <a:ext uri="{FF2B5EF4-FFF2-40B4-BE49-F238E27FC236}">
                <a16:creationId xmlns:a16="http://schemas.microsoft.com/office/drawing/2014/main" id="{8AD631D0-AA53-B7CC-4745-DD2667E44EE1}"/>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510338" y="3575050"/>
            <a:ext cx="4189412" cy="3036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F55493-B7C0-99C8-FE66-92D1A0F0473B}"/>
              </a:ext>
            </a:extLst>
          </p:cNvPr>
          <p:cNvSpPr txBox="1"/>
          <p:nvPr/>
        </p:nvSpPr>
        <p:spPr>
          <a:xfrm>
            <a:off x="3481388" y="2268538"/>
            <a:ext cx="5387975" cy="2678112"/>
          </a:xfrm>
          <a:prstGeom prst="rect">
            <a:avLst/>
          </a:prstGeom>
          <a:solidFill>
            <a:srgbClr val="FFFFCC"/>
          </a:solidFill>
          <a:ln>
            <a:solidFill>
              <a:schemeClr val="tx1"/>
            </a:solidFill>
          </a:ln>
        </p:spPr>
        <p:txBody>
          <a:bodyPr>
            <a:spAutoFit/>
          </a:bodyPr>
          <a:lstStyle/>
          <a:p>
            <a:pPr eaLnBrk="1" hangingPunct="1">
              <a:defRPr/>
            </a:pPr>
            <a:r>
              <a:rPr lang="en-GB" sz="2400" dirty="0">
                <a:solidFill>
                  <a:srgbClr val="000000"/>
                </a:solidFill>
                <a:latin typeface="Arial" charset="0"/>
                <a:cs typeface="Arial" charset="0"/>
              </a:rPr>
              <a:t>Risk tools and scales to predict suicide after self-harm:</a:t>
            </a:r>
            <a:br>
              <a:rPr lang="en-GB" sz="2400" dirty="0">
                <a:solidFill>
                  <a:srgbClr val="000000"/>
                </a:solidFill>
                <a:latin typeface="Arial" charset="0"/>
                <a:cs typeface="Arial" charset="0"/>
              </a:rPr>
            </a:br>
            <a:endParaRPr lang="en-GB" sz="2400" dirty="0">
              <a:solidFill>
                <a:srgbClr val="000000"/>
              </a:solidFill>
              <a:latin typeface="Arial" charset="0"/>
              <a:cs typeface="Arial" charset="0"/>
            </a:endParaRPr>
          </a:p>
          <a:p>
            <a:pPr marL="285750" indent="-285750" eaLnBrk="1" hangingPunct="1">
              <a:buFont typeface="Arial" panose="020B0604020202020204" pitchFamily="34" charset="0"/>
              <a:buChar char="•"/>
              <a:defRPr/>
            </a:pPr>
            <a:r>
              <a:rPr lang="en-GB" sz="2400" b="0" dirty="0">
                <a:solidFill>
                  <a:srgbClr val="000000"/>
                </a:solidFill>
                <a:latin typeface="Arial" charset="0"/>
                <a:cs typeface="Arial" charset="0"/>
              </a:rPr>
              <a:t>Positive Predictive Value about 5%</a:t>
            </a:r>
          </a:p>
          <a:p>
            <a:pPr marL="285750" indent="-285750" eaLnBrk="1" hangingPunct="1">
              <a:buFont typeface="Arial" panose="020B0604020202020204" pitchFamily="34" charset="0"/>
              <a:buChar char="•"/>
              <a:defRPr/>
            </a:pPr>
            <a:r>
              <a:rPr lang="en-GB" sz="2400" b="0" dirty="0">
                <a:solidFill>
                  <a:srgbClr val="000000"/>
                </a:solidFill>
                <a:latin typeface="Arial" charset="0"/>
                <a:cs typeface="Arial" charset="0"/>
              </a:rPr>
              <a:t>So they are wrong 95% of the time</a:t>
            </a:r>
          </a:p>
          <a:p>
            <a:pPr marL="285750" indent="-285750" eaLnBrk="1" hangingPunct="1">
              <a:buFont typeface="Arial" panose="020B0604020202020204" pitchFamily="34" charset="0"/>
              <a:buChar char="•"/>
              <a:defRPr/>
            </a:pPr>
            <a:r>
              <a:rPr lang="en-GB" sz="2400" b="0" dirty="0">
                <a:solidFill>
                  <a:srgbClr val="000000"/>
                </a:solidFill>
                <a:latin typeface="Arial" charset="0"/>
                <a:cs typeface="Arial" charset="0"/>
              </a:rPr>
              <a:t>And they miss suicide deaths in the large ‘low risk’ group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805CF26C-8B4F-EC8E-2103-9461F5C54E3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49963" y="1835150"/>
            <a:ext cx="442912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7" name="Picture 4">
            <a:extLst>
              <a:ext uri="{FF2B5EF4-FFF2-40B4-BE49-F238E27FC236}">
                <a16:creationId xmlns:a16="http://schemas.microsoft.com/office/drawing/2014/main" id="{125A63C0-D2CD-03BD-7D8F-4F01EDC52DA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1835150"/>
            <a:ext cx="474186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itle 1">
            <a:extLst>
              <a:ext uri="{FF2B5EF4-FFF2-40B4-BE49-F238E27FC236}">
                <a16:creationId xmlns:a16="http://schemas.microsoft.com/office/drawing/2014/main" id="{965F0A68-C2D8-839F-2EC7-A4795D497DAA}"/>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226309" name="Rectangle 5">
            <a:extLst>
              <a:ext uri="{FF2B5EF4-FFF2-40B4-BE49-F238E27FC236}">
                <a16:creationId xmlns:a16="http://schemas.microsoft.com/office/drawing/2014/main" id="{A2183ABF-0E16-5E7D-46CB-1A85E6896DCF}"/>
              </a:ext>
            </a:extLst>
          </p:cNvPr>
          <p:cNvSpPr>
            <a:spLocks noChangeArrowheads="1"/>
          </p:cNvSpPr>
          <p:nvPr/>
        </p:nvSpPr>
        <p:spPr bwMode="auto">
          <a:xfrm>
            <a:off x="2630488" y="222250"/>
            <a:ext cx="7200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3600" b="1">
                <a:solidFill>
                  <a:schemeClr val="tx1"/>
                </a:solidFill>
                <a:latin typeface="Arial" panose="020B0604020202020204" pitchFamily="34" charset="0"/>
              </a:defRPr>
            </a:lvl1pPr>
            <a:lvl2pPr marL="742950" indent="-285750" defTabSz="685800">
              <a:defRPr sz="3600" b="1">
                <a:solidFill>
                  <a:schemeClr val="tx1"/>
                </a:solidFill>
                <a:latin typeface="Arial" panose="020B0604020202020204" pitchFamily="34" charset="0"/>
              </a:defRPr>
            </a:lvl2pPr>
            <a:lvl3pPr marL="1143000" indent="-228600" defTabSz="685800">
              <a:defRPr sz="3600" b="1">
                <a:solidFill>
                  <a:schemeClr val="tx1"/>
                </a:solidFill>
                <a:latin typeface="Arial" panose="020B0604020202020204" pitchFamily="34" charset="0"/>
              </a:defRPr>
            </a:lvl3pPr>
            <a:lvl4pPr marL="1600200" indent="-228600" defTabSz="685800">
              <a:defRPr sz="3600" b="1">
                <a:solidFill>
                  <a:schemeClr val="tx1"/>
                </a:solidFill>
                <a:latin typeface="Arial" panose="020B0604020202020204" pitchFamily="34" charset="0"/>
              </a:defRPr>
            </a:lvl4pPr>
            <a:lvl5pPr marL="2057400" indent="-228600" defTabSz="685800">
              <a:defRPr sz="3600" b="1">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lnSpc>
                <a:spcPct val="90000"/>
              </a:lnSpc>
            </a:pPr>
            <a:r>
              <a:rPr lang="en-GB" altLang="en-US" sz="3200">
                <a:solidFill>
                  <a:srgbClr val="FFFFFF"/>
                </a:solidFill>
                <a:latin typeface="Calibri" panose="020F0502020204030204" pitchFamily="34" charset="0"/>
              </a:rPr>
              <a:t>New Horizons?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3">
            <a:extLst>
              <a:ext uri="{FF2B5EF4-FFF2-40B4-BE49-F238E27FC236}">
                <a16:creationId xmlns:a16="http://schemas.microsoft.com/office/drawing/2014/main" id="{86125968-DD18-FFC8-A2FC-F1F96AFB9408}"/>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GB" altLang="en-US"/>
          </a:p>
        </p:txBody>
      </p:sp>
      <p:sp>
        <p:nvSpPr>
          <p:cNvPr id="3" name="Rectangle 3">
            <a:extLst>
              <a:ext uri="{FF2B5EF4-FFF2-40B4-BE49-F238E27FC236}">
                <a16:creationId xmlns:a16="http://schemas.microsoft.com/office/drawing/2014/main" id="{D054F596-32D8-5467-5AD4-0AB9C4829E20}"/>
              </a:ext>
            </a:extLst>
          </p:cNvPr>
          <p:cNvSpPr txBox="1">
            <a:spLocks noChangeArrowheads="1"/>
          </p:cNvSpPr>
          <p:nvPr/>
        </p:nvSpPr>
        <p:spPr bwMode="auto">
          <a:xfrm>
            <a:off x="2279650" y="1341438"/>
            <a:ext cx="7488238" cy="5102225"/>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a:lstStyle>
          <a:p>
            <a:pPr eaLnBrk="1" hangingPunct="1">
              <a:defRPr/>
            </a:pPr>
            <a:r>
              <a:rPr lang="en-GB" altLang="en-US" sz="2400" b="0" kern="0" dirty="0">
                <a:solidFill>
                  <a:srgbClr val="000000"/>
                </a:solidFill>
                <a:latin typeface="Arial"/>
              </a:rPr>
              <a:t>Recognise that risk prediction is a fallacy</a:t>
            </a:r>
          </a:p>
          <a:p>
            <a:pPr eaLnBrk="1" hangingPunct="1">
              <a:defRPr/>
            </a:pPr>
            <a:r>
              <a:rPr lang="en-GB" altLang="en-US" sz="2400" b="0" kern="0" dirty="0">
                <a:solidFill>
                  <a:srgbClr val="000000"/>
                </a:solidFill>
                <a:latin typeface="Arial"/>
              </a:rPr>
              <a:t>Address patient needs with a emphasis on modifiable factors</a:t>
            </a:r>
          </a:p>
          <a:p>
            <a:pPr eaLnBrk="1" hangingPunct="1">
              <a:defRPr/>
            </a:pPr>
            <a:r>
              <a:rPr lang="en-GB" altLang="en-US" sz="2400" b="0" kern="0" dirty="0">
                <a:solidFill>
                  <a:srgbClr val="000000"/>
                </a:solidFill>
                <a:latin typeface="Arial"/>
              </a:rPr>
              <a:t>Focus on the therapeutic aspects of the assessment</a:t>
            </a:r>
          </a:p>
          <a:p>
            <a:pPr eaLnBrk="1" hangingPunct="1">
              <a:defRPr/>
            </a:pPr>
            <a:r>
              <a:rPr lang="en-GB" altLang="en-US" sz="2400" b="0" kern="0" dirty="0">
                <a:solidFill>
                  <a:srgbClr val="000000"/>
                </a:solidFill>
                <a:latin typeface="Arial"/>
              </a:rPr>
              <a:t>Use clinical guidelines and make evidence based treatments available </a:t>
            </a:r>
          </a:p>
          <a:p>
            <a:pPr eaLnBrk="1" hangingPunct="1">
              <a:defRPr/>
            </a:pPr>
            <a:r>
              <a:rPr lang="en-GB" altLang="en-US" sz="2400" b="0" kern="0" dirty="0">
                <a:solidFill>
                  <a:srgbClr val="000000"/>
                </a:solidFill>
                <a:latin typeface="Arial"/>
              </a:rPr>
              <a:t>Individualised assessment and assessments which inform management</a:t>
            </a:r>
          </a:p>
          <a:p>
            <a:pPr marL="0" indent="0" eaLnBrk="1" hangingPunct="1">
              <a:buFontTx/>
              <a:buNone/>
              <a:defRPr/>
            </a:pPr>
            <a:endParaRPr lang="en-GB" altLang="en-US" sz="2400" b="0" kern="0" dirty="0">
              <a:solidFill>
                <a:srgbClr val="000000"/>
              </a:solidFill>
              <a:latin typeface="Arial"/>
            </a:endParaRPr>
          </a:p>
        </p:txBody>
      </p:sp>
      <p:sp>
        <p:nvSpPr>
          <p:cNvPr id="227332" name="Rectangle 5">
            <a:extLst>
              <a:ext uri="{FF2B5EF4-FFF2-40B4-BE49-F238E27FC236}">
                <a16:creationId xmlns:a16="http://schemas.microsoft.com/office/drawing/2014/main" id="{32A0E160-86C7-0D43-55FD-A00352774301}"/>
              </a:ext>
            </a:extLst>
          </p:cNvPr>
          <p:cNvSpPr>
            <a:spLocks noChangeArrowheads="1"/>
          </p:cNvSpPr>
          <p:nvPr/>
        </p:nvSpPr>
        <p:spPr bwMode="auto">
          <a:xfrm>
            <a:off x="2630488" y="222250"/>
            <a:ext cx="7200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3600" b="1">
                <a:solidFill>
                  <a:schemeClr val="tx1"/>
                </a:solidFill>
                <a:latin typeface="Arial" panose="020B0604020202020204" pitchFamily="34" charset="0"/>
              </a:defRPr>
            </a:lvl1pPr>
            <a:lvl2pPr marL="742950" indent="-285750" defTabSz="685800">
              <a:defRPr sz="3600" b="1">
                <a:solidFill>
                  <a:schemeClr val="tx1"/>
                </a:solidFill>
                <a:latin typeface="Arial" panose="020B0604020202020204" pitchFamily="34" charset="0"/>
              </a:defRPr>
            </a:lvl2pPr>
            <a:lvl3pPr marL="1143000" indent="-228600" defTabSz="685800">
              <a:defRPr sz="3600" b="1">
                <a:solidFill>
                  <a:schemeClr val="tx1"/>
                </a:solidFill>
                <a:latin typeface="Arial" panose="020B0604020202020204" pitchFamily="34" charset="0"/>
              </a:defRPr>
            </a:lvl3pPr>
            <a:lvl4pPr marL="1600200" indent="-228600" defTabSz="685800">
              <a:defRPr sz="3600" b="1">
                <a:solidFill>
                  <a:schemeClr val="tx1"/>
                </a:solidFill>
                <a:latin typeface="Arial" panose="020B0604020202020204" pitchFamily="34" charset="0"/>
              </a:defRPr>
            </a:lvl4pPr>
            <a:lvl5pPr marL="2057400" indent="-228600" defTabSz="685800">
              <a:defRPr sz="3600" b="1">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lnSpc>
                <a:spcPct val="90000"/>
              </a:lnSpc>
            </a:pPr>
            <a:r>
              <a:rPr lang="en-GB" altLang="en-US" sz="3200">
                <a:solidFill>
                  <a:srgbClr val="FFFFFF"/>
                </a:solidFill>
                <a:latin typeface="Calibri" panose="020F0502020204030204" pitchFamily="34" charset="0"/>
              </a:rPr>
              <a:t>What can we do instead?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367A7F00-717F-870B-EFF4-D52934CFFA67}"/>
              </a:ext>
            </a:extLst>
          </p:cNvPr>
          <p:cNvSpPr>
            <a:spLocks noGrp="1" noChangeArrowheads="1"/>
          </p:cNvSpPr>
          <p:nvPr>
            <p:ph type="body" idx="1"/>
          </p:nvPr>
        </p:nvSpPr>
        <p:spPr>
          <a:xfrm>
            <a:off x="1973263" y="1697038"/>
            <a:ext cx="8280400" cy="4467225"/>
          </a:xfrm>
        </p:spPr>
        <p:txBody>
          <a:bodyPr/>
          <a:lstStyle/>
          <a:p>
            <a:pPr marL="536575" lvl="1" indent="0">
              <a:spcBef>
                <a:spcPts val="0"/>
              </a:spcBef>
              <a:buFontTx/>
              <a:buNone/>
              <a:defRPr/>
            </a:pPr>
            <a:endParaRPr lang="en-GB" dirty="0"/>
          </a:p>
          <a:p>
            <a:pPr marL="536575" lvl="1" indent="0">
              <a:spcBef>
                <a:spcPts val="0"/>
              </a:spcBef>
              <a:buFontTx/>
              <a:buNone/>
              <a:defRPr/>
            </a:pPr>
            <a:endParaRPr lang="en-GB" dirty="0"/>
          </a:p>
          <a:p>
            <a:pPr marL="1073150" lvl="1" indent="-354013">
              <a:spcBef>
                <a:spcPts val="0"/>
              </a:spcBef>
              <a:buFontTx/>
              <a:buNone/>
              <a:defRPr/>
            </a:pPr>
            <a:endParaRPr lang="en-GB" dirty="0"/>
          </a:p>
          <a:p>
            <a:pPr marL="622300" lvl="1" indent="-266700" eaLnBrk="1" hangingPunct="1">
              <a:buFontTx/>
              <a:buNone/>
              <a:defRPr/>
            </a:pPr>
            <a:endParaRPr lang="en-GB" dirty="0"/>
          </a:p>
        </p:txBody>
      </p:sp>
      <p:sp>
        <p:nvSpPr>
          <p:cNvPr id="98307" name="Rectangle 5">
            <a:extLst>
              <a:ext uri="{FF2B5EF4-FFF2-40B4-BE49-F238E27FC236}">
                <a16:creationId xmlns:a16="http://schemas.microsoft.com/office/drawing/2014/main" id="{3ABEE9D0-F008-3493-65F2-B68F12104F12}"/>
              </a:ext>
            </a:extLst>
          </p:cNvPr>
          <p:cNvSpPr>
            <a:spLocks noGrp="1" noChangeArrowheads="1"/>
          </p:cNvSpPr>
          <p:nvPr>
            <p:ph type="title"/>
          </p:nvPr>
        </p:nvSpPr>
        <p:spPr>
          <a:xfrm>
            <a:off x="2630488" y="222250"/>
            <a:ext cx="7200900" cy="1009650"/>
          </a:xfrm>
        </p:spPr>
        <p:txBody>
          <a:bodyPr/>
          <a:lstStyle/>
          <a:p>
            <a:pPr algn="ctr" eaLnBrk="1" hangingPunct="1">
              <a:defRPr/>
            </a:pPr>
            <a:r>
              <a:rPr lang="en-GB" altLang="en-US" sz="3200" b="1" dirty="0">
                <a:solidFill>
                  <a:schemeClr val="bg1"/>
                </a:solidFill>
                <a:latin typeface="+mn-lt"/>
              </a:rPr>
              <a:t>Risk tools and scales</a:t>
            </a:r>
          </a:p>
        </p:txBody>
      </p:sp>
      <p:pic>
        <p:nvPicPr>
          <p:cNvPr id="229380" name="Picture 2">
            <a:extLst>
              <a:ext uri="{FF2B5EF4-FFF2-40B4-BE49-F238E27FC236}">
                <a16:creationId xmlns:a16="http://schemas.microsoft.com/office/drawing/2014/main" id="{361F0029-0569-2D20-AD6B-4D85F629D49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5925" y="6011863"/>
            <a:ext cx="3463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1" name="Picture 1">
            <a:extLst>
              <a:ext uri="{FF2B5EF4-FFF2-40B4-BE49-F238E27FC236}">
                <a16:creationId xmlns:a16="http://schemas.microsoft.com/office/drawing/2014/main" id="{5426FE15-EAB0-0AF3-7073-DBF5FE33EE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1175" y="1201738"/>
            <a:ext cx="86995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2" name="Rectangle 2">
            <a:extLst>
              <a:ext uri="{FF2B5EF4-FFF2-40B4-BE49-F238E27FC236}">
                <a16:creationId xmlns:a16="http://schemas.microsoft.com/office/drawing/2014/main" id="{B6245B03-8725-F637-F0CE-E8529708E2B7}"/>
              </a:ext>
            </a:extLst>
          </p:cNvPr>
          <p:cNvSpPr>
            <a:spLocks noChangeArrowheads="1"/>
          </p:cNvSpPr>
          <p:nvPr/>
        </p:nvSpPr>
        <p:spPr bwMode="auto">
          <a:xfrm>
            <a:off x="6029325" y="6119813"/>
            <a:ext cx="64611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400" b="0">
                <a:solidFill>
                  <a:srgbClr val="000000"/>
                </a:solidFill>
                <a:cs typeface="Arial" panose="020B0604020202020204" pitchFamily="34" charset="0"/>
                <a:hlinkClick r:id="rId5"/>
              </a:rPr>
              <a:t>https://www.nice.org.uk/guidance/ng225/chapter/Recommendations#risk-assessment-tools-and-scales</a:t>
            </a:r>
            <a:r>
              <a:rPr lang="en-GB" altLang="en-US" sz="1400" b="0">
                <a:solidFill>
                  <a:srgbClr val="000000"/>
                </a:solidFill>
                <a:cs typeface="Arial" panose="020B0604020202020204" pitchFamily="34" charset="0"/>
              </a:rPr>
              <a:t> </a:t>
            </a:r>
          </a:p>
          <a:p>
            <a:endParaRPr lang="en-GB" altLang="en-US" sz="1600" b="0">
              <a:solidFill>
                <a:srgbClr val="000000"/>
              </a:solidFill>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3AF6E35F-367D-B146-8B4C-03313A8378A6}"/>
              </a:ext>
            </a:extLst>
          </p:cNvPr>
          <p:cNvSpPr>
            <a:spLocks noChangeArrowheads="1"/>
          </p:cNvSpPr>
          <p:nvPr/>
        </p:nvSpPr>
        <p:spPr bwMode="auto">
          <a:xfrm>
            <a:off x="0" y="250825"/>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2800">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Therapeutic risk assessment and formulation</a:t>
            </a:r>
          </a:p>
        </p:txBody>
      </p:sp>
      <p:sp>
        <p:nvSpPr>
          <p:cNvPr id="231427" name="Rectangle 1">
            <a:extLst>
              <a:ext uri="{FF2B5EF4-FFF2-40B4-BE49-F238E27FC236}">
                <a16:creationId xmlns:a16="http://schemas.microsoft.com/office/drawing/2014/main" id="{08BC52C3-AA23-9772-3596-A7331527A8DC}"/>
              </a:ext>
            </a:extLst>
          </p:cNvPr>
          <p:cNvSpPr>
            <a:spLocks noChangeArrowheads="1"/>
          </p:cNvSpPr>
          <p:nvPr/>
        </p:nvSpPr>
        <p:spPr bwMode="auto">
          <a:xfrm>
            <a:off x="430213" y="2519363"/>
            <a:ext cx="5364162" cy="1938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2000" b="0" i="1">
                <a:solidFill>
                  <a:srgbClr val="000000"/>
                </a:solidFill>
                <a:cs typeface="Arial" panose="020B0604020202020204" pitchFamily="34" charset="0"/>
              </a:rPr>
              <a:t>“This approach relies on investing time in gaining therapeutic alliance rather than ticking boxes, leveraging this alliance to uncover unmet needs and identify modifiable risk factors, and building a collaborative care plan as the therapeutic assessment unfolds”</a:t>
            </a:r>
          </a:p>
        </p:txBody>
      </p:sp>
      <p:sp>
        <p:nvSpPr>
          <p:cNvPr id="231428" name="Rectangle 2">
            <a:extLst>
              <a:ext uri="{FF2B5EF4-FFF2-40B4-BE49-F238E27FC236}">
                <a16:creationId xmlns:a16="http://schemas.microsoft.com/office/drawing/2014/main" id="{E84BCD3C-C84E-DC4B-26AB-5E094250095E}"/>
              </a:ext>
            </a:extLst>
          </p:cNvPr>
          <p:cNvSpPr>
            <a:spLocks noChangeArrowheads="1"/>
          </p:cNvSpPr>
          <p:nvPr/>
        </p:nvSpPr>
        <p:spPr bwMode="auto">
          <a:xfrm>
            <a:off x="487363" y="4552950"/>
            <a:ext cx="1757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400" b="0">
                <a:solidFill>
                  <a:srgbClr val="000000"/>
                </a:solidFill>
                <a:cs typeface="Arial" panose="020B0604020202020204" pitchFamily="34" charset="0"/>
                <a:hlinkClick r:id="rId2"/>
              </a:rPr>
              <a:t>Hawton et al 2022</a:t>
            </a:r>
            <a:r>
              <a:rPr lang="en-GB" altLang="en-US" sz="1400" b="0">
                <a:solidFill>
                  <a:srgbClr val="000000"/>
                </a:solidFill>
                <a:cs typeface="Arial" panose="020B0604020202020204" pitchFamily="34" charset="0"/>
              </a:rPr>
              <a:t> </a:t>
            </a:r>
          </a:p>
        </p:txBody>
      </p:sp>
      <p:sp>
        <p:nvSpPr>
          <p:cNvPr id="231429" name="Rectangle 6">
            <a:extLst>
              <a:ext uri="{FF2B5EF4-FFF2-40B4-BE49-F238E27FC236}">
                <a16:creationId xmlns:a16="http://schemas.microsoft.com/office/drawing/2014/main" id="{6104E87D-6AD3-3A16-C687-B08E481606C8}"/>
              </a:ext>
            </a:extLst>
          </p:cNvPr>
          <p:cNvSpPr>
            <a:spLocks noChangeArrowheads="1"/>
          </p:cNvSpPr>
          <p:nvPr/>
        </p:nvSpPr>
        <p:spPr bwMode="auto">
          <a:xfrm>
            <a:off x="2471738" y="6389688"/>
            <a:ext cx="704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400" b="0">
                <a:solidFill>
                  <a:srgbClr val="000000"/>
                </a:solidFill>
                <a:cs typeface="Arial" panose="020B0604020202020204" pitchFamily="34" charset="0"/>
                <a:hlinkClick r:id="rId2"/>
              </a:rPr>
              <a:t>https://www.thelancet.com/journals/lanpsy/article/PIIS2215-0366(22)00232-2/fulltext</a:t>
            </a:r>
            <a:r>
              <a:rPr lang="en-GB" altLang="en-US" sz="1400" b="0">
                <a:solidFill>
                  <a:srgbClr val="000000"/>
                </a:solidFill>
                <a:cs typeface="Arial" panose="020B0604020202020204" pitchFamily="34" charset="0"/>
              </a:rPr>
              <a:t> </a:t>
            </a:r>
          </a:p>
        </p:txBody>
      </p:sp>
      <p:pic>
        <p:nvPicPr>
          <p:cNvPr id="231430" name="Picture 3">
            <a:extLst>
              <a:ext uri="{FF2B5EF4-FFF2-40B4-BE49-F238E27FC236}">
                <a16:creationId xmlns:a16="http://schemas.microsoft.com/office/drawing/2014/main" id="{11690C0E-49B8-00FB-4F9F-75FD57A219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1949450"/>
            <a:ext cx="61436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3">
            <a:extLst>
              <a:ext uri="{FF2B5EF4-FFF2-40B4-BE49-F238E27FC236}">
                <a16:creationId xmlns:a16="http://schemas.microsoft.com/office/drawing/2014/main" id="{5BAD01D0-C0AB-6547-77D7-B2937407137D}"/>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a:solidFill>
                  <a:srgbClr val="1F497D"/>
                </a:solidFill>
              </a:rPr>
              <a:t>What can do we do instead?</a:t>
            </a:r>
            <a:endParaRPr lang="en-GB" altLang="en-US"/>
          </a:p>
        </p:txBody>
      </p:sp>
      <p:sp>
        <p:nvSpPr>
          <p:cNvPr id="3" name="Rectangle 3">
            <a:extLst>
              <a:ext uri="{FF2B5EF4-FFF2-40B4-BE49-F238E27FC236}">
                <a16:creationId xmlns:a16="http://schemas.microsoft.com/office/drawing/2014/main" id="{74ED4FF9-5C24-849C-1320-715C0E2A2752}"/>
              </a:ext>
            </a:extLst>
          </p:cNvPr>
          <p:cNvSpPr txBox="1">
            <a:spLocks noChangeArrowheads="1"/>
          </p:cNvSpPr>
          <p:nvPr/>
        </p:nvSpPr>
        <p:spPr bwMode="auto">
          <a:xfrm>
            <a:off x="2279650" y="1341438"/>
            <a:ext cx="7488238" cy="5102225"/>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8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a:lstStyle>
          <a:p>
            <a:pPr eaLnBrk="1" hangingPunct="1">
              <a:defRPr/>
            </a:pPr>
            <a:r>
              <a:rPr lang="en-GB" altLang="en-US" sz="2400" b="0" kern="0" dirty="0">
                <a:solidFill>
                  <a:srgbClr val="000000"/>
                </a:solidFill>
                <a:latin typeface="Arial"/>
              </a:rPr>
              <a:t>Recognise that risk prediction is a fallacy</a:t>
            </a:r>
          </a:p>
          <a:p>
            <a:pPr eaLnBrk="1" hangingPunct="1">
              <a:defRPr/>
            </a:pPr>
            <a:r>
              <a:rPr lang="en-GB" altLang="en-US" sz="2400" b="0" kern="0" dirty="0">
                <a:solidFill>
                  <a:srgbClr val="000000"/>
                </a:solidFill>
                <a:latin typeface="Arial"/>
              </a:rPr>
              <a:t>Address patient needs with a emphasis on modifiable factors</a:t>
            </a:r>
          </a:p>
          <a:p>
            <a:pPr eaLnBrk="1" hangingPunct="1">
              <a:defRPr/>
            </a:pPr>
            <a:r>
              <a:rPr lang="en-GB" altLang="en-US" sz="2400" b="0" kern="0" dirty="0">
                <a:solidFill>
                  <a:srgbClr val="000000"/>
                </a:solidFill>
                <a:latin typeface="Arial"/>
              </a:rPr>
              <a:t>Focus on the therapeutic aspects of the assessment</a:t>
            </a:r>
          </a:p>
          <a:p>
            <a:pPr eaLnBrk="1" hangingPunct="1">
              <a:defRPr/>
            </a:pPr>
            <a:r>
              <a:rPr lang="en-GB" altLang="en-US" sz="2400" b="0" kern="0" dirty="0">
                <a:solidFill>
                  <a:srgbClr val="000000"/>
                </a:solidFill>
                <a:latin typeface="Arial"/>
              </a:rPr>
              <a:t>Use clinical guidelines and make evidence based treatments available </a:t>
            </a:r>
          </a:p>
          <a:p>
            <a:pPr eaLnBrk="1" hangingPunct="1">
              <a:defRPr/>
            </a:pPr>
            <a:r>
              <a:rPr lang="en-GB" altLang="en-US" sz="2400" b="0" kern="0" dirty="0">
                <a:solidFill>
                  <a:srgbClr val="000000"/>
                </a:solidFill>
                <a:latin typeface="Arial"/>
              </a:rPr>
              <a:t>Individualised assessment and assessments which inform management</a:t>
            </a:r>
          </a:p>
          <a:p>
            <a:pPr eaLnBrk="1" hangingPunct="1">
              <a:defRPr/>
            </a:pPr>
            <a:r>
              <a:rPr lang="en-GB" altLang="en-US" sz="2400" kern="0" dirty="0">
                <a:solidFill>
                  <a:srgbClr val="000000"/>
                </a:solidFill>
                <a:latin typeface="Arial"/>
              </a:rPr>
              <a:t>Adopt population approaches to prevention – ‘something for everyone’</a:t>
            </a:r>
          </a:p>
          <a:p>
            <a:pPr eaLnBrk="1" hangingPunct="1">
              <a:defRPr/>
            </a:pPr>
            <a:endParaRPr lang="en-GB" altLang="en-US" sz="2400" b="0" kern="0" dirty="0">
              <a:solidFill>
                <a:srgbClr val="000000"/>
              </a:solidFill>
              <a:latin typeface="Arial"/>
            </a:endParaRPr>
          </a:p>
        </p:txBody>
      </p:sp>
      <p:sp>
        <p:nvSpPr>
          <p:cNvPr id="232452" name="Rectangle 5">
            <a:extLst>
              <a:ext uri="{FF2B5EF4-FFF2-40B4-BE49-F238E27FC236}">
                <a16:creationId xmlns:a16="http://schemas.microsoft.com/office/drawing/2014/main" id="{3B9F5D14-58B0-EC51-5D27-850C0C147451}"/>
              </a:ext>
            </a:extLst>
          </p:cNvPr>
          <p:cNvSpPr>
            <a:spLocks noChangeArrowheads="1"/>
          </p:cNvSpPr>
          <p:nvPr/>
        </p:nvSpPr>
        <p:spPr bwMode="auto">
          <a:xfrm>
            <a:off x="2630488" y="222250"/>
            <a:ext cx="7200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3600" b="1">
                <a:solidFill>
                  <a:schemeClr val="tx1"/>
                </a:solidFill>
                <a:latin typeface="Arial" panose="020B0604020202020204" pitchFamily="34" charset="0"/>
              </a:defRPr>
            </a:lvl1pPr>
            <a:lvl2pPr marL="742950" indent="-285750" defTabSz="685800">
              <a:defRPr sz="3600" b="1">
                <a:solidFill>
                  <a:schemeClr val="tx1"/>
                </a:solidFill>
                <a:latin typeface="Arial" panose="020B0604020202020204" pitchFamily="34" charset="0"/>
              </a:defRPr>
            </a:lvl2pPr>
            <a:lvl3pPr marL="1143000" indent="-228600" defTabSz="685800">
              <a:defRPr sz="3600" b="1">
                <a:solidFill>
                  <a:schemeClr val="tx1"/>
                </a:solidFill>
                <a:latin typeface="Arial" panose="020B0604020202020204" pitchFamily="34" charset="0"/>
              </a:defRPr>
            </a:lvl3pPr>
            <a:lvl4pPr marL="1600200" indent="-228600" defTabSz="685800">
              <a:defRPr sz="3600" b="1">
                <a:solidFill>
                  <a:schemeClr val="tx1"/>
                </a:solidFill>
                <a:latin typeface="Arial" panose="020B0604020202020204" pitchFamily="34" charset="0"/>
              </a:defRPr>
            </a:lvl4pPr>
            <a:lvl5pPr marL="2057400" indent="-228600" defTabSz="685800">
              <a:defRPr sz="3600" b="1">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lnSpc>
                <a:spcPct val="90000"/>
              </a:lnSpc>
            </a:pPr>
            <a:r>
              <a:rPr lang="en-GB" altLang="en-US" sz="3200">
                <a:solidFill>
                  <a:srgbClr val="FFFFFF"/>
                </a:solidFill>
                <a:latin typeface="Calibri" panose="020F0502020204030204" pitchFamily="34" charset="0"/>
              </a:rPr>
              <a:t>What can we do instead?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013C8DDE-D0BA-58CD-9E76-2B16BEAC7B9C}"/>
              </a:ext>
            </a:extLst>
          </p:cNvPr>
          <p:cNvSpPr txBox="1">
            <a:spLocks noChangeArrowheads="1"/>
          </p:cNvSpPr>
          <p:nvPr/>
        </p:nvSpPr>
        <p:spPr bwMode="auto">
          <a:xfrm>
            <a:off x="1712913" y="166688"/>
            <a:ext cx="88931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2800">
                <a:solidFill>
                  <a:srgbClr val="FFFFFF"/>
                </a:solidFill>
                <a:latin typeface="Calibri" panose="020F0502020204030204" pitchFamily="34" charset="0"/>
                <a:ea typeface="ＭＳ Ｐゴシック" panose="020B0600070205080204" pitchFamily="34" charset="-128"/>
              </a:rPr>
              <a:t>A focus on systems….</a:t>
            </a:r>
          </a:p>
        </p:txBody>
      </p:sp>
      <p:sp>
        <p:nvSpPr>
          <p:cNvPr id="234499" name="Rectangle 1">
            <a:extLst>
              <a:ext uri="{FF2B5EF4-FFF2-40B4-BE49-F238E27FC236}">
                <a16:creationId xmlns:a16="http://schemas.microsoft.com/office/drawing/2014/main" id="{6CF404B6-B278-4AC2-35FF-FA5E2065E292}"/>
              </a:ext>
            </a:extLst>
          </p:cNvPr>
          <p:cNvSpPr>
            <a:spLocks noChangeArrowheads="1"/>
          </p:cNvSpPr>
          <p:nvPr/>
        </p:nvSpPr>
        <p:spPr bwMode="auto">
          <a:xfrm>
            <a:off x="3071813" y="6657975"/>
            <a:ext cx="11228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1"/>
                </a:solidFill>
                <a:latin typeface="Arial" panose="020B0604020202020204" pitchFamily="34" charset="0"/>
              </a:defRPr>
            </a:lvl1pPr>
            <a:lvl2pPr marL="742950" indent="-285750" defTabSz="457200">
              <a:defRPr sz="3600" b="1">
                <a:solidFill>
                  <a:schemeClr val="tx1"/>
                </a:solidFill>
                <a:latin typeface="Arial" panose="020B0604020202020204" pitchFamily="34" charset="0"/>
              </a:defRPr>
            </a:lvl2pPr>
            <a:lvl3pPr marL="1143000" indent="-228600" defTabSz="457200">
              <a:defRPr sz="3600" b="1">
                <a:solidFill>
                  <a:schemeClr val="tx1"/>
                </a:solidFill>
                <a:latin typeface="Arial" panose="020B0604020202020204" pitchFamily="34" charset="0"/>
              </a:defRPr>
            </a:lvl3pPr>
            <a:lvl4pPr marL="1600200" indent="-228600" defTabSz="457200">
              <a:defRPr sz="3600" b="1">
                <a:solidFill>
                  <a:schemeClr val="tx1"/>
                </a:solidFill>
                <a:latin typeface="Arial" panose="020B0604020202020204" pitchFamily="34" charset="0"/>
              </a:defRPr>
            </a:lvl4pPr>
            <a:lvl5pPr marL="2057400" indent="-228600" defTabSz="457200">
              <a:defRPr sz="3600" b="1">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800" b="0">
                <a:solidFill>
                  <a:srgbClr val="000000"/>
                </a:solidFill>
                <a:latin typeface="Calibri" panose="020F0502020204030204" pitchFamily="34" charset="0"/>
                <a:hlinkClick r:id="rId3"/>
              </a:rPr>
              <a:t>http://www.blackdoginstitute.org.au/wp-content/uploads/2020/04/an-evidence-based-systems-approach-to-suicide-prevention.pdf?sfvrsn=0</a:t>
            </a:r>
            <a:r>
              <a:rPr lang="en-GB" altLang="en-US" sz="800" b="0">
                <a:solidFill>
                  <a:srgbClr val="000000"/>
                </a:solidFill>
                <a:latin typeface="Calibri" panose="020F0502020204030204" pitchFamily="34" charset="0"/>
              </a:rPr>
              <a:t> </a:t>
            </a:r>
          </a:p>
        </p:txBody>
      </p:sp>
      <p:pic>
        <p:nvPicPr>
          <p:cNvPr id="234500" name="Picture 2" descr="A diagram of a circular diagram with icons&#10;&#10;Description automatically generated with medium confidence">
            <a:extLst>
              <a:ext uri="{FF2B5EF4-FFF2-40B4-BE49-F238E27FC236}">
                <a16:creationId xmlns:a16="http://schemas.microsoft.com/office/drawing/2014/main" id="{EF436B01-035C-7327-17D4-0F739550C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088" y="1173163"/>
            <a:ext cx="6346825"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4">
            <a:extLst>
              <a:ext uri="{FF2B5EF4-FFF2-40B4-BE49-F238E27FC236}">
                <a16:creationId xmlns:a16="http://schemas.microsoft.com/office/drawing/2014/main" id="{FCA50E47-040B-1F3C-A0FB-E227623292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1430338"/>
            <a:ext cx="7264400" cy="26241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36547" name="Picture 2">
            <a:extLst>
              <a:ext uri="{FF2B5EF4-FFF2-40B4-BE49-F238E27FC236}">
                <a16:creationId xmlns:a16="http://schemas.microsoft.com/office/drawing/2014/main" id="{CD81640C-D363-8200-537F-9DC10E05318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5325" y="5367338"/>
            <a:ext cx="32194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TextBox 6">
            <a:extLst>
              <a:ext uri="{FF2B5EF4-FFF2-40B4-BE49-F238E27FC236}">
                <a16:creationId xmlns:a16="http://schemas.microsoft.com/office/drawing/2014/main" id="{F3BEB79E-02F2-9ACE-72E2-B725BFB5A02A}"/>
              </a:ext>
            </a:extLst>
          </p:cNvPr>
          <p:cNvSpPr txBox="1">
            <a:spLocks noChangeArrowheads="1"/>
          </p:cNvSpPr>
          <p:nvPr/>
        </p:nvSpPr>
        <p:spPr bwMode="auto">
          <a:xfrm>
            <a:off x="6429375" y="6137275"/>
            <a:ext cx="6491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lnSpc>
                <a:spcPct val="100000"/>
              </a:lnSpc>
              <a:spcBef>
                <a:spcPct val="0"/>
              </a:spcBef>
              <a:buFontTx/>
              <a:buNone/>
            </a:pPr>
            <a:r>
              <a:rPr lang="en-GB" altLang="en-US" sz="1600" b="0">
                <a:solidFill>
                  <a:srgbClr val="000000"/>
                </a:solidFill>
                <a:latin typeface="Calibri" panose="020F0502020204030204" pitchFamily="34" charset="0"/>
                <a:hlinkClick r:id="rId4"/>
              </a:rPr>
              <a:t>https://sites.manchester.ac.uk/ncish/resources/implementing-a-personalised-approach-to-risk/</a:t>
            </a:r>
            <a:endParaRPr lang="en-GB" altLang="en-US" sz="1600" b="0">
              <a:solidFill>
                <a:srgbClr val="000000"/>
              </a:solidFill>
              <a:latin typeface="Calibri" panose="020F0502020204030204" pitchFamily="34" charset="0"/>
            </a:endParaRPr>
          </a:p>
          <a:p>
            <a:pPr eaLnBrk="1" hangingPunct="1">
              <a:lnSpc>
                <a:spcPct val="100000"/>
              </a:lnSpc>
              <a:spcBef>
                <a:spcPct val="0"/>
              </a:spcBef>
              <a:buFontTx/>
              <a:buNone/>
            </a:pPr>
            <a:endParaRPr lang="en-GB" altLang="en-US" sz="1800" b="0">
              <a:solidFill>
                <a:srgbClr val="000000"/>
              </a:solidFill>
              <a:latin typeface="Calibri" panose="020F0502020204030204" pitchFamily="34" charset="0"/>
            </a:endParaRPr>
          </a:p>
        </p:txBody>
      </p:sp>
      <p:sp>
        <p:nvSpPr>
          <p:cNvPr id="236549" name="Title 5">
            <a:extLst>
              <a:ext uri="{FF2B5EF4-FFF2-40B4-BE49-F238E27FC236}">
                <a16:creationId xmlns:a16="http://schemas.microsoft.com/office/drawing/2014/main" id="{580493FA-15F5-68BB-8519-152DB7708D0C}"/>
              </a:ext>
            </a:extLst>
          </p:cNvPr>
          <p:cNvSpPr txBox="1">
            <a:spLocks/>
          </p:cNvSpPr>
          <p:nvPr/>
        </p:nvSpPr>
        <p:spPr bwMode="auto">
          <a:xfrm>
            <a:off x="1838325" y="454025"/>
            <a:ext cx="10420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algn="ctr" eaLnBrk="1" hangingPunct="1">
              <a:spcBef>
                <a:spcPct val="0"/>
              </a:spcBef>
              <a:buFontTx/>
              <a:buNone/>
            </a:pPr>
            <a:endParaRPr lang="en-US" altLang="en-US" sz="3200">
              <a:solidFill>
                <a:srgbClr val="193E72"/>
              </a:solidFill>
              <a:latin typeface="Calibri" panose="020F0502020204030204" pitchFamily="34" charset="0"/>
              <a:cs typeface="Calibri" panose="020F0502020204030204" pitchFamily="34" charset="0"/>
            </a:endParaRPr>
          </a:p>
        </p:txBody>
      </p:sp>
      <p:sp>
        <p:nvSpPr>
          <p:cNvPr id="236550" name="Title 1">
            <a:extLst>
              <a:ext uri="{FF2B5EF4-FFF2-40B4-BE49-F238E27FC236}">
                <a16:creationId xmlns:a16="http://schemas.microsoft.com/office/drawing/2014/main" id="{4CFCFC94-2EBB-28C9-8B09-7194D9A73717}"/>
              </a:ext>
            </a:extLst>
          </p:cNvPr>
          <p:cNvSpPr txBox="1">
            <a:spLocks noChangeArrowheads="1"/>
          </p:cNvSpPr>
          <p:nvPr/>
        </p:nvSpPr>
        <p:spPr bwMode="auto">
          <a:xfrm>
            <a:off x="1860550" y="373063"/>
            <a:ext cx="1033145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spcBef>
                <a:spcPct val="0"/>
              </a:spcBef>
              <a:buFontTx/>
              <a:buNone/>
            </a:pPr>
            <a:r>
              <a:rPr lang="en-GB" altLang="en-US" sz="3600">
                <a:solidFill>
                  <a:srgbClr val="7030A0"/>
                </a:solidFill>
              </a:rPr>
              <a:t>A new national approach to risk – </a:t>
            </a:r>
            <a:br>
              <a:rPr lang="en-GB" altLang="en-US" sz="3600">
                <a:solidFill>
                  <a:srgbClr val="7030A0"/>
                </a:solidFill>
              </a:rPr>
            </a:br>
            <a:r>
              <a:rPr lang="en-GB" altLang="en-US" sz="3600">
                <a:solidFill>
                  <a:srgbClr val="7030A0"/>
                </a:solidFill>
              </a:rPr>
              <a:t>Inpatient Care pathways &amp; culture </a:t>
            </a:r>
          </a:p>
          <a:p>
            <a:pPr eaLnBrk="1" hangingPunct="1">
              <a:spcBef>
                <a:spcPct val="0"/>
              </a:spcBef>
              <a:buFontTx/>
              <a:buNone/>
            </a:pPr>
            <a:endParaRPr lang="en-GB" altLang="en-US" sz="3600">
              <a:solidFill>
                <a:srgbClr val="7030A0"/>
              </a:solidFill>
            </a:endParaRPr>
          </a:p>
        </p:txBody>
      </p:sp>
      <p:pic>
        <p:nvPicPr>
          <p:cNvPr id="236551" name="Picture 3">
            <a:extLst>
              <a:ext uri="{FF2B5EF4-FFF2-40B4-BE49-F238E27FC236}">
                <a16:creationId xmlns:a16="http://schemas.microsoft.com/office/drawing/2014/main" id="{DC5F815D-2BE6-EBAF-04EF-443A238DA0D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29375" y="3624263"/>
            <a:ext cx="5630863" cy="25130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36552" name="TextBox 2">
            <a:extLst>
              <a:ext uri="{FF2B5EF4-FFF2-40B4-BE49-F238E27FC236}">
                <a16:creationId xmlns:a16="http://schemas.microsoft.com/office/drawing/2014/main" id="{B5B07247-28E7-AED1-0197-EF29B73D81C5}"/>
              </a:ext>
            </a:extLst>
          </p:cNvPr>
          <p:cNvSpPr txBox="1">
            <a:spLocks noChangeArrowheads="1"/>
          </p:cNvSpPr>
          <p:nvPr/>
        </p:nvSpPr>
        <p:spPr bwMode="auto">
          <a:xfrm>
            <a:off x="2014538" y="4133850"/>
            <a:ext cx="4176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a:lnSpc>
                <a:spcPct val="100000"/>
              </a:lnSpc>
              <a:spcBef>
                <a:spcPct val="0"/>
              </a:spcBef>
              <a:buFontTx/>
              <a:buNone/>
            </a:pPr>
            <a:r>
              <a:rPr lang="en-GB" altLang="en-US" sz="1400" b="0">
                <a:solidFill>
                  <a:srgbClr val="000000"/>
                </a:solidFill>
                <a:latin typeface="Arial" panose="020B0604020202020204" pitchFamily="34" charset="0"/>
                <a:hlinkClick r:id="rId6"/>
              </a:rPr>
              <a:t>https://www.rcpsych.ac.uk/improving-care/nccmh/culture-of-care-programme</a:t>
            </a:r>
            <a:r>
              <a:rPr lang="en-GB" altLang="en-US" sz="1400" b="0">
                <a:solidFill>
                  <a:srgbClr val="000000"/>
                </a:solidFill>
                <a:latin typeface="Arial" panose="020B0604020202020204"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Box 2">
            <a:extLst>
              <a:ext uri="{FF2B5EF4-FFF2-40B4-BE49-F238E27FC236}">
                <a16:creationId xmlns:a16="http://schemas.microsoft.com/office/drawing/2014/main" id="{148F1C14-6343-84C7-7ACB-AEFDF7679C8D}"/>
              </a:ext>
            </a:extLst>
          </p:cNvPr>
          <p:cNvSpPr txBox="1">
            <a:spLocks noChangeArrowheads="1"/>
          </p:cNvSpPr>
          <p:nvPr/>
        </p:nvSpPr>
        <p:spPr bwMode="auto">
          <a:xfrm>
            <a:off x="1520825" y="276225"/>
            <a:ext cx="8904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Suicide rates by region</a:t>
            </a:r>
          </a:p>
        </p:txBody>
      </p:sp>
      <p:pic>
        <p:nvPicPr>
          <p:cNvPr id="176131" name="Picture 1">
            <a:extLst>
              <a:ext uri="{FF2B5EF4-FFF2-40B4-BE49-F238E27FC236}">
                <a16:creationId xmlns:a16="http://schemas.microsoft.com/office/drawing/2014/main" id="{96D43033-6353-17AD-264D-3CB1EE18CB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1217612" y="1617785"/>
            <a:ext cx="9756775" cy="4657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3">
            <a:extLst>
              <a:ext uri="{FF2B5EF4-FFF2-40B4-BE49-F238E27FC236}">
                <a16:creationId xmlns:a16="http://schemas.microsoft.com/office/drawing/2014/main" id="{361159A5-3216-8E2D-5547-764FDAAE585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80188" y="2254250"/>
            <a:ext cx="5246687" cy="393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7571" name="Picture 4">
            <a:extLst>
              <a:ext uri="{FF2B5EF4-FFF2-40B4-BE49-F238E27FC236}">
                <a16:creationId xmlns:a16="http://schemas.microsoft.com/office/drawing/2014/main" id="{1BFD3837-DF50-A23E-5F29-62DB633100B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88" y="2268538"/>
            <a:ext cx="6313487" cy="355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572" name="Title 1">
            <a:extLst>
              <a:ext uri="{FF2B5EF4-FFF2-40B4-BE49-F238E27FC236}">
                <a16:creationId xmlns:a16="http://schemas.microsoft.com/office/drawing/2014/main" id="{63F2D2F0-A1C9-94E6-C7B0-017ED146ECD1}"/>
              </a:ext>
            </a:extLst>
          </p:cNvPr>
          <p:cNvSpPr txBox="1">
            <a:spLocks noChangeArrowheads="1"/>
          </p:cNvSpPr>
          <p:nvPr/>
        </p:nvSpPr>
        <p:spPr bwMode="auto">
          <a:xfrm>
            <a:off x="1900238" y="17463"/>
            <a:ext cx="102917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spcBef>
                <a:spcPct val="0"/>
              </a:spcBef>
              <a:buFontTx/>
              <a:buNone/>
            </a:pPr>
            <a:r>
              <a:rPr lang="en-GB" altLang="en-US" sz="3200">
                <a:solidFill>
                  <a:srgbClr val="7030A0"/>
                </a:solidFill>
              </a:rPr>
              <a:t>New approaches are possible -Trailblazers</a:t>
            </a:r>
          </a:p>
        </p:txBody>
      </p:sp>
      <p:pic>
        <p:nvPicPr>
          <p:cNvPr id="237573" name="Picture 2">
            <a:extLst>
              <a:ext uri="{FF2B5EF4-FFF2-40B4-BE49-F238E27FC236}">
                <a16:creationId xmlns:a16="http://schemas.microsoft.com/office/drawing/2014/main" id="{9BEE12EA-2B01-620A-6595-497AF0321A7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8763" y="896938"/>
            <a:ext cx="6094412"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3">
            <a:extLst>
              <a:ext uri="{FF2B5EF4-FFF2-40B4-BE49-F238E27FC236}">
                <a16:creationId xmlns:a16="http://schemas.microsoft.com/office/drawing/2014/main" id="{4A39F5A1-750C-7EC7-D95C-94B7524FE84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29375" y="896938"/>
            <a:ext cx="5762625" cy="1258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575" name="TextBox 4">
            <a:extLst>
              <a:ext uri="{FF2B5EF4-FFF2-40B4-BE49-F238E27FC236}">
                <a16:creationId xmlns:a16="http://schemas.microsoft.com/office/drawing/2014/main" id="{F9CAE78B-6C30-A9F4-2835-39B0B23ADEA6}"/>
              </a:ext>
            </a:extLst>
          </p:cNvPr>
          <p:cNvSpPr txBox="1">
            <a:spLocks noChangeArrowheads="1"/>
          </p:cNvSpPr>
          <p:nvPr/>
        </p:nvSpPr>
        <p:spPr bwMode="auto">
          <a:xfrm>
            <a:off x="1558925" y="5864225"/>
            <a:ext cx="6102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lnSpc>
                <a:spcPct val="100000"/>
              </a:lnSpc>
              <a:spcBef>
                <a:spcPct val="0"/>
              </a:spcBef>
              <a:buFontTx/>
              <a:buNone/>
            </a:pPr>
            <a:r>
              <a:rPr lang="en-GB" altLang="en-US" sz="1200" b="0">
                <a:solidFill>
                  <a:srgbClr val="000000"/>
                </a:solidFill>
                <a:latin typeface="Calibri" panose="020F0502020204030204" pitchFamily="34" charset="0"/>
                <a:hlinkClick r:id="rId6"/>
              </a:rPr>
              <a:t>https://documents.manchester.ac.uk/display.aspx?DocID=74115</a:t>
            </a:r>
            <a:r>
              <a:rPr lang="en-GB" altLang="en-US" sz="1200" b="0">
                <a:solidFill>
                  <a:srgbClr val="000000"/>
                </a:solidFill>
                <a:latin typeface="Calibri" panose="020F0502020204030204" pitchFamily="34" charset="0"/>
              </a:rPr>
              <a:t> </a:t>
            </a:r>
          </a:p>
        </p:txBody>
      </p:sp>
      <p:sp>
        <p:nvSpPr>
          <p:cNvPr id="237576" name="TextBox 6">
            <a:extLst>
              <a:ext uri="{FF2B5EF4-FFF2-40B4-BE49-F238E27FC236}">
                <a16:creationId xmlns:a16="http://schemas.microsoft.com/office/drawing/2014/main" id="{59488A9F-5BD7-4C94-C6A5-DB25300BF952}"/>
              </a:ext>
            </a:extLst>
          </p:cNvPr>
          <p:cNvSpPr txBox="1">
            <a:spLocks noChangeArrowheads="1"/>
          </p:cNvSpPr>
          <p:nvPr/>
        </p:nvSpPr>
        <p:spPr bwMode="auto">
          <a:xfrm>
            <a:off x="1558925" y="6184900"/>
            <a:ext cx="610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lnSpc>
                <a:spcPct val="100000"/>
              </a:lnSpc>
              <a:spcBef>
                <a:spcPct val="0"/>
              </a:spcBef>
              <a:buFontTx/>
              <a:buNone/>
            </a:pPr>
            <a:r>
              <a:rPr lang="en-GB" altLang="en-US" sz="1200" b="0">
                <a:solidFill>
                  <a:srgbClr val="000000"/>
                </a:solidFill>
                <a:latin typeface="Calibri" panose="020F0502020204030204" pitchFamily="34" charset="0"/>
                <a:hlinkClick r:id="rId7"/>
              </a:rPr>
              <a:t>https://www.youtube.com/watch?v=oY2XY_QNayY</a:t>
            </a:r>
            <a:r>
              <a:rPr lang="en-GB" altLang="en-US" sz="1200" b="0">
                <a:solidFill>
                  <a:srgbClr val="000000"/>
                </a:solidFill>
                <a:latin typeface="Calibri" panose="020F0502020204030204" pitchFamily="34" charset="0"/>
              </a:rPr>
              <a:t> (from 39 minutes onwards) </a:t>
            </a:r>
          </a:p>
        </p:txBody>
      </p:sp>
      <p:sp>
        <p:nvSpPr>
          <p:cNvPr id="237577" name="TextBox 8">
            <a:extLst>
              <a:ext uri="{FF2B5EF4-FFF2-40B4-BE49-F238E27FC236}">
                <a16:creationId xmlns:a16="http://schemas.microsoft.com/office/drawing/2014/main" id="{6B4F91D6-D6A7-DE4D-8C54-527661CB484E}"/>
              </a:ext>
            </a:extLst>
          </p:cNvPr>
          <p:cNvSpPr txBox="1">
            <a:spLocks noChangeArrowheads="1"/>
          </p:cNvSpPr>
          <p:nvPr/>
        </p:nvSpPr>
        <p:spPr bwMode="auto">
          <a:xfrm>
            <a:off x="7585075" y="6240463"/>
            <a:ext cx="610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lnSpc>
                <a:spcPct val="100000"/>
              </a:lnSpc>
              <a:spcBef>
                <a:spcPct val="0"/>
              </a:spcBef>
              <a:buFontTx/>
              <a:buNone/>
            </a:pPr>
            <a:r>
              <a:rPr lang="en-GB" altLang="en-US" sz="1200" b="0">
                <a:solidFill>
                  <a:srgbClr val="000000"/>
                </a:solidFill>
                <a:latin typeface="Calibri" panose="020F0502020204030204" pitchFamily="34" charset="0"/>
                <a:hlinkClick r:id="rId8"/>
              </a:rPr>
              <a:t>https://www.youtube.com/watch?v=iLlI2K9_RyI</a:t>
            </a:r>
            <a:r>
              <a:rPr lang="en-GB" altLang="en-US" sz="1200" b="0">
                <a:solidFill>
                  <a:srgbClr val="000000"/>
                </a:solidFill>
                <a:latin typeface="Calibri" panose="020F0502020204030204" pitchFamily="34"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a:extLst>
              <a:ext uri="{FF2B5EF4-FFF2-40B4-BE49-F238E27FC236}">
                <a16:creationId xmlns:a16="http://schemas.microsoft.com/office/drawing/2014/main" id="{700E83AB-3481-4141-97A5-A00C42A8A55A}"/>
              </a:ext>
            </a:extLst>
          </p:cNvPr>
          <p:cNvSpPr>
            <a:spLocks noGrp="1" noChangeArrowheads="1"/>
          </p:cNvSpPr>
          <p:nvPr>
            <p:ph type="title"/>
          </p:nvPr>
        </p:nvSpPr>
        <p:spPr>
          <a:xfrm>
            <a:off x="1566863" y="17463"/>
            <a:ext cx="10625137" cy="1325562"/>
          </a:xfrm>
        </p:spPr>
        <p:txBody>
          <a:bodyPr/>
          <a:lstStyle/>
          <a:p>
            <a:pPr eaLnBrk="1" hangingPunct="1"/>
            <a:r>
              <a:rPr lang="en-GB" altLang="en-US" sz="4100" b="1">
                <a:solidFill>
                  <a:srgbClr val="7030A0"/>
                </a:solidFill>
                <a:latin typeface="Montserrat" panose="00000500000000000000" pitchFamily="2" charset="0"/>
              </a:rPr>
              <a:t>“Staying Safe from Suicide” guidance</a:t>
            </a:r>
            <a:endParaRPr lang="en-US" altLang="en-US" sz="4100" b="1">
              <a:solidFill>
                <a:srgbClr val="7030A0"/>
              </a:solidFill>
              <a:latin typeface="Montserrat" panose="00000500000000000000" pitchFamily="2" charset="0"/>
            </a:endParaRPr>
          </a:p>
        </p:txBody>
      </p:sp>
      <p:sp>
        <p:nvSpPr>
          <p:cNvPr id="238595" name="Content Placeholder 2">
            <a:extLst>
              <a:ext uri="{FF2B5EF4-FFF2-40B4-BE49-F238E27FC236}">
                <a16:creationId xmlns:a16="http://schemas.microsoft.com/office/drawing/2014/main" id="{2ADA8864-3B31-FE4B-3332-3EEE8AA10D9B}"/>
              </a:ext>
            </a:extLst>
          </p:cNvPr>
          <p:cNvSpPr>
            <a:spLocks noGrp="1" noChangeArrowheads="1"/>
          </p:cNvSpPr>
          <p:nvPr>
            <p:ph idx="1"/>
          </p:nvPr>
        </p:nvSpPr>
        <p:spPr>
          <a:xfrm>
            <a:off x="2193925" y="1416050"/>
            <a:ext cx="4686300" cy="4746625"/>
          </a:xfrm>
        </p:spPr>
        <p:txBody>
          <a:bodyPr/>
          <a:lstStyle/>
          <a:p>
            <a:pPr defTabSz="457200" eaLnBrk="1" hangingPunct="1"/>
            <a:r>
              <a:rPr lang="en-GB" altLang="en-US">
                <a:solidFill>
                  <a:srgbClr val="002060"/>
                </a:solidFill>
                <a:latin typeface="Montserrat" panose="00000500000000000000" pitchFamily="2" charset="0"/>
                <a:cs typeface="Calibri" panose="020F0502020204030204" pitchFamily="34" charset="0"/>
              </a:rPr>
              <a:t>New NHS England guidance on safety assessment, formulation and management</a:t>
            </a:r>
          </a:p>
          <a:p>
            <a:pPr defTabSz="457200" eaLnBrk="1" hangingPunct="1"/>
            <a:endParaRPr lang="en-GB" altLang="en-US">
              <a:solidFill>
                <a:srgbClr val="002060"/>
              </a:solidFill>
              <a:latin typeface="Montserrat" panose="00000500000000000000" pitchFamily="2" charset="0"/>
              <a:cs typeface="Calibri" panose="020F0502020204030204" pitchFamily="34" charset="0"/>
            </a:endParaRPr>
          </a:p>
          <a:p>
            <a:pPr defTabSz="457200" eaLnBrk="1" hangingPunct="1"/>
            <a:r>
              <a:rPr lang="en-US" altLang="en-US">
                <a:solidFill>
                  <a:srgbClr val="002060"/>
                </a:solidFill>
                <a:latin typeface="Montserrat" panose="00000500000000000000" pitchFamily="2" charset="0"/>
                <a:cs typeface="Calibri" panose="020F0502020204030204" pitchFamily="34" charset="0"/>
              </a:rPr>
              <a:t>Builds upon NICE guidelines and promotes shift to personalised approach to risk </a:t>
            </a:r>
          </a:p>
        </p:txBody>
      </p:sp>
      <p:pic>
        <p:nvPicPr>
          <p:cNvPr id="238596" name="Picture 4">
            <a:extLst>
              <a:ext uri="{FF2B5EF4-FFF2-40B4-BE49-F238E27FC236}">
                <a16:creationId xmlns:a16="http://schemas.microsoft.com/office/drawing/2014/main" id="{141A9279-A617-E671-7106-4C21751ED5C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02475" y="1416050"/>
            <a:ext cx="46863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3">
            <a:extLst>
              <a:ext uri="{FF2B5EF4-FFF2-40B4-BE49-F238E27FC236}">
                <a16:creationId xmlns:a16="http://schemas.microsoft.com/office/drawing/2014/main" id="{EC0AE6D2-AD92-9D04-ADBF-42C6912DC69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536113" y="5124450"/>
            <a:ext cx="2159000" cy="15970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38598" name="TextBox 6">
            <a:extLst>
              <a:ext uri="{FF2B5EF4-FFF2-40B4-BE49-F238E27FC236}">
                <a16:creationId xmlns:a16="http://schemas.microsoft.com/office/drawing/2014/main" id="{9B8D3254-95B0-E1E3-2CEF-BF019F12291F}"/>
              </a:ext>
            </a:extLst>
          </p:cNvPr>
          <p:cNvSpPr txBox="1">
            <a:spLocks noChangeArrowheads="1"/>
          </p:cNvSpPr>
          <p:nvPr/>
        </p:nvSpPr>
        <p:spPr bwMode="auto">
          <a:xfrm>
            <a:off x="3114675" y="6351588"/>
            <a:ext cx="6824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lnSpc>
                <a:spcPct val="100000"/>
              </a:lnSpc>
              <a:spcBef>
                <a:spcPct val="0"/>
              </a:spcBef>
              <a:buFontTx/>
              <a:buNone/>
            </a:pPr>
            <a:r>
              <a:rPr lang="en-GB" altLang="en-US" sz="1800" b="0">
                <a:solidFill>
                  <a:srgbClr val="000000"/>
                </a:solidFill>
                <a:latin typeface="Calibri" panose="020F0502020204030204" pitchFamily="34" charset="0"/>
                <a:hlinkClick r:id="rId5"/>
              </a:rPr>
              <a:t>https://www.england.nhs.uk/long-read/staying-safe-from-suicide/</a:t>
            </a:r>
            <a:r>
              <a:rPr lang="en-GB" altLang="en-US" sz="1800" b="0">
                <a:solidFill>
                  <a:srgbClr val="000000"/>
                </a:solidFill>
                <a:latin typeface="Calibri" panose="020F0502020204030204" pitchFamily="34" charset="0"/>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Box 2">
            <a:extLst>
              <a:ext uri="{FF2B5EF4-FFF2-40B4-BE49-F238E27FC236}">
                <a16:creationId xmlns:a16="http://schemas.microsoft.com/office/drawing/2014/main" id="{BA7128B5-FB09-68DB-7195-FDFC457DFCBE}"/>
              </a:ext>
            </a:extLst>
          </p:cNvPr>
          <p:cNvSpPr txBox="1">
            <a:spLocks noChangeArrowheads="1"/>
          </p:cNvSpPr>
          <p:nvPr/>
        </p:nvSpPr>
        <p:spPr bwMode="auto">
          <a:xfrm>
            <a:off x="0" y="204788"/>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8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Opportunities</a:t>
            </a:r>
          </a:p>
        </p:txBody>
      </p:sp>
      <p:pic>
        <p:nvPicPr>
          <p:cNvPr id="242691" name="Picture 1">
            <a:extLst>
              <a:ext uri="{FF2B5EF4-FFF2-40B4-BE49-F238E27FC236}">
                <a16:creationId xmlns:a16="http://schemas.microsoft.com/office/drawing/2014/main" id="{E06DCE46-66D1-5466-4583-7BACE345908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95963" y="3846513"/>
            <a:ext cx="6024562" cy="2806700"/>
          </a:xfrm>
          <a:prstGeom prst="rect">
            <a:avLst/>
          </a:prstGeom>
          <a:noFill/>
          <a:ln w="9525">
            <a:solidFill>
              <a:srgbClr val="385D8A"/>
            </a:solidFill>
            <a:miter lim="800000"/>
            <a:headEnd/>
            <a:tailEnd/>
          </a:ln>
          <a:extLst>
            <a:ext uri="{909E8E84-426E-40DD-AFC4-6F175D3DCCD1}">
              <a14:hiddenFill xmlns:a14="http://schemas.microsoft.com/office/drawing/2010/main">
                <a:solidFill>
                  <a:srgbClr val="FFFFFF"/>
                </a:solidFill>
              </a14:hiddenFill>
            </a:ext>
          </a:extLst>
        </p:spPr>
      </p:pic>
      <p:pic>
        <p:nvPicPr>
          <p:cNvPr id="242692" name="Picture 3">
            <a:extLst>
              <a:ext uri="{FF2B5EF4-FFF2-40B4-BE49-F238E27FC236}">
                <a16:creationId xmlns:a16="http://schemas.microsoft.com/office/drawing/2014/main" id="{6B85DD19-9081-CB73-A82E-30736BF22D8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1475" y="1260475"/>
            <a:ext cx="5424488" cy="2168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Box 2">
            <a:extLst>
              <a:ext uri="{FF2B5EF4-FFF2-40B4-BE49-F238E27FC236}">
                <a16:creationId xmlns:a16="http://schemas.microsoft.com/office/drawing/2014/main" id="{A705DEF5-E37D-2733-34D3-D5614C93A49E}"/>
              </a:ext>
            </a:extLst>
          </p:cNvPr>
          <p:cNvSpPr txBox="1">
            <a:spLocks noChangeArrowheads="1"/>
          </p:cNvSpPr>
          <p:nvPr/>
        </p:nvSpPr>
        <p:spPr bwMode="auto">
          <a:xfrm>
            <a:off x="0" y="204788"/>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80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Suicide Prevention Strategy 2023</a:t>
            </a:r>
          </a:p>
        </p:txBody>
      </p:sp>
      <p:grpSp>
        <p:nvGrpSpPr>
          <p:cNvPr id="243715" name="Group 1">
            <a:extLst>
              <a:ext uri="{FF2B5EF4-FFF2-40B4-BE49-F238E27FC236}">
                <a16:creationId xmlns:a16="http://schemas.microsoft.com/office/drawing/2014/main" id="{303DA83C-C01F-6E19-27FE-3817709C4698}"/>
              </a:ext>
            </a:extLst>
          </p:cNvPr>
          <p:cNvGrpSpPr>
            <a:grpSpLocks/>
          </p:cNvGrpSpPr>
          <p:nvPr/>
        </p:nvGrpSpPr>
        <p:grpSpPr bwMode="auto">
          <a:xfrm>
            <a:off x="1139825" y="1196975"/>
            <a:ext cx="10085388" cy="5702300"/>
            <a:chOff x="1163903" y="973139"/>
            <a:chExt cx="10083577" cy="5702299"/>
          </a:xfrm>
        </p:grpSpPr>
        <p:pic>
          <p:nvPicPr>
            <p:cNvPr id="243718" name="Picture 48127" descr="A picture containing text&#10;&#10;Description automatically generated">
              <a:extLst>
                <a:ext uri="{FF2B5EF4-FFF2-40B4-BE49-F238E27FC236}">
                  <a16:creationId xmlns:a16="http://schemas.microsoft.com/office/drawing/2014/main" id="{5042DD60-AB3A-5C74-E326-BAD013CDC21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06775" y="1465263"/>
              <a:ext cx="7556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Picture 2">
              <a:extLst>
                <a:ext uri="{FF2B5EF4-FFF2-40B4-BE49-F238E27FC236}">
                  <a16:creationId xmlns:a16="http://schemas.microsoft.com/office/drawing/2014/main" id="{0585F973-9CD6-6D80-6FFE-41FD2C2F837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13689" y="1558926"/>
              <a:ext cx="6826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0" name="Picture 7" descr="Icon&#10;&#10;Description automatically generated">
              <a:extLst>
                <a:ext uri="{FF2B5EF4-FFF2-40B4-BE49-F238E27FC236}">
                  <a16:creationId xmlns:a16="http://schemas.microsoft.com/office/drawing/2014/main" id="{813D78CB-DF99-C25B-A8EC-A0C931CF98D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21751" y="3346450"/>
              <a:ext cx="6826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1" name="Picture 11" descr="Icon&#10;&#10;Description automatically generated">
              <a:extLst>
                <a:ext uri="{FF2B5EF4-FFF2-40B4-BE49-F238E27FC236}">
                  <a16:creationId xmlns:a16="http://schemas.microsoft.com/office/drawing/2014/main" id="{A7A0258C-B477-339D-24C0-A35B36F6ED8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51189" y="4870450"/>
              <a:ext cx="7572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2" name="Flowchart: Connector 14">
              <a:extLst>
                <a:ext uri="{FF2B5EF4-FFF2-40B4-BE49-F238E27FC236}">
                  <a16:creationId xmlns:a16="http://schemas.microsoft.com/office/drawing/2014/main" id="{A644C664-967D-15D1-F0B3-6CAE1568C86E}"/>
                </a:ext>
              </a:extLst>
            </p:cNvPr>
            <p:cNvSpPr>
              <a:spLocks noChangeArrowheads="1"/>
            </p:cNvSpPr>
            <p:nvPr/>
          </p:nvSpPr>
          <p:spPr bwMode="auto">
            <a:xfrm>
              <a:off x="3929064" y="2382839"/>
              <a:ext cx="4217987" cy="2593975"/>
            </a:xfrm>
            <a:prstGeom prst="flowChartConnector">
              <a:avLst/>
            </a:prstGeom>
            <a:solidFill>
              <a:srgbClr val="99CCFF"/>
            </a:solidFill>
            <a:ln w="9525" algn="ctr">
              <a:solidFill>
                <a:schemeClr val="tx1"/>
              </a:solidFill>
              <a:round/>
              <a:headEnd/>
              <a:tailEnd/>
            </a:ln>
          </p:spPr>
          <p:txBody>
            <a:bodyPr wrap="none" anchor="ct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endParaRPr lang="en-GB" altLang="en-US" sz="2400">
                <a:solidFill>
                  <a:srgbClr val="002060"/>
                </a:solidFill>
                <a:latin typeface="Calibri" panose="020F0502020204030204" pitchFamily="34" charset="0"/>
                <a:cs typeface="Calibri" panose="020F0502020204030204" pitchFamily="34" charset="0"/>
              </a:endParaRPr>
            </a:p>
          </p:txBody>
        </p:sp>
        <p:cxnSp>
          <p:nvCxnSpPr>
            <p:cNvPr id="243723" name="Straight Arrow Connector 18">
              <a:extLst>
                <a:ext uri="{FF2B5EF4-FFF2-40B4-BE49-F238E27FC236}">
                  <a16:creationId xmlns:a16="http://schemas.microsoft.com/office/drawing/2014/main" id="{8CCA732F-7208-E74C-6459-62EC18F4243C}"/>
                </a:ext>
              </a:extLst>
            </p:cNvPr>
            <p:cNvCxnSpPr>
              <a:cxnSpLocks noChangeShapeType="1"/>
              <a:endCxn id="243722" idx="0"/>
            </p:cNvCxnSpPr>
            <p:nvPr/>
          </p:nvCxnSpPr>
          <p:spPr bwMode="auto">
            <a:xfrm flipH="1">
              <a:off x="6038850" y="1704976"/>
              <a:ext cx="7938" cy="677863"/>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243724" name="Straight Arrow Connector 30">
              <a:extLst>
                <a:ext uri="{FF2B5EF4-FFF2-40B4-BE49-F238E27FC236}">
                  <a16:creationId xmlns:a16="http://schemas.microsoft.com/office/drawing/2014/main" id="{8D9DDC24-AA77-215D-FF15-FE00B9500751}"/>
                </a:ext>
              </a:extLst>
            </p:cNvPr>
            <p:cNvCxnSpPr>
              <a:cxnSpLocks/>
            </p:cNvCxnSpPr>
            <p:nvPr/>
          </p:nvCxnSpPr>
          <p:spPr bwMode="auto">
            <a:xfrm flipH="1">
              <a:off x="8147050" y="3679825"/>
              <a:ext cx="825500" cy="0"/>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243725" name="Straight Arrow Connector 36">
              <a:extLst>
                <a:ext uri="{FF2B5EF4-FFF2-40B4-BE49-F238E27FC236}">
                  <a16:creationId xmlns:a16="http://schemas.microsoft.com/office/drawing/2014/main" id="{520D67EA-14F9-5571-3136-A2EAA24272EF}"/>
                </a:ext>
              </a:extLst>
            </p:cNvPr>
            <p:cNvCxnSpPr>
              <a:cxnSpLocks noChangeShapeType="1"/>
            </p:cNvCxnSpPr>
            <p:nvPr/>
          </p:nvCxnSpPr>
          <p:spPr bwMode="auto">
            <a:xfrm flipH="1" flipV="1">
              <a:off x="7800975" y="4406901"/>
              <a:ext cx="515938" cy="612775"/>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243726" name="Straight Arrow Connector 39">
              <a:extLst>
                <a:ext uri="{FF2B5EF4-FFF2-40B4-BE49-F238E27FC236}">
                  <a16:creationId xmlns:a16="http://schemas.microsoft.com/office/drawing/2014/main" id="{E991BFB0-E378-0A10-2AFA-08084A7FA4CD}"/>
                </a:ext>
              </a:extLst>
            </p:cNvPr>
            <p:cNvCxnSpPr>
              <a:cxnSpLocks/>
            </p:cNvCxnSpPr>
            <p:nvPr/>
          </p:nvCxnSpPr>
          <p:spPr bwMode="auto">
            <a:xfrm>
              <a:off x="4002089" y="2132014"/>
              <a:ext cx="600075" cy="612775"/>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243727" name="Straight Arrow Connector 44">
              <a:extLst>
                <a:ext uri="{FF2B5EF4-FFF2-40B4-BE49-F238E27FC236}">
                  <a16:creationId xmlns:a16="http://schemas.microsoft.com/office/drawing/2014/main" id="{57D10574-F5F8-1114-CB63-8EC936D60C5E}"/>
                </a:ext>
              </a:extLst>
            </p:cNvPr>
            <p:cNvCxnSpPr>
              <a:cxnSpLocks noChangeShapeType="1"/>
            </p:cNvCxnSpPr>
            <p:nvPr/>
          </p:nvCxnSpPr>
          <p:spPr bwMode="auto">
            <a:xfrm flipV="1">
              <a:off x="3835401" y="4457701"/>
              <a:ext cx="517525" cy="569913"/>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pic>
          <p:nvPicPr>
            <p:cNvPr id="243728" name="Picture 47" descr="Icon&#10;&#10;Description automatically generated">
              <a:extLst>
                <a:ext uri="{FF2B5EF4-FFF2-40B4-BE49-F238E27FC236}">
                  <a16:creationId xmlns:a16="http://schemas.microsoft.com/office/drawing/2014/main" id="{E08647E8-77A6-07DE-4FF2-8395A26AE355}"/>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333625" y="3378201"/>
              <a:ext cx="75565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3729" name="Straight Arrow Connector 54">
              <a:extLst>
                <a:ext uri="{FF2B5EF4-FFF2-40B4-BE49-F238E27FC236}">
                  <a16:creationId xmlns:a16="http://schemas.microsoft.com/office/drawing/2014/main" id="{F33D44F9-9E99-5290-305F-4A47D3855AA5}"/>
                </a:ext>
              </a:extLst>
            </p:cNvPr>
            <p:cNvCxnSpPr>
              <a:cxnSpLocks noChangeShapeType="1"/>
              <a:endCxn id="243722" idx="2"/>
            </p:cNvCxnSpPr>
            <p:nvPr/>
          </p:nvCxnSpPr>
          <p:spPr bwMode="auto">
            <a:xfrm>
              <a:off x="3043239" y="3679825"/>
              <a:ext cx="885825" cy="1588"/>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sp>
          <p:nvSpPr>
            <p:cNvPr id="243730" name="TextBox 12317">
              <a:extLst>
                <a:ext uri="{FF2B5EF4-FFF2-40B4-BE49-F238E27FC236}">
                  <a16:creationId xmlns:a16="http://schemas.microsoft.com/office/drawing/2014/main" id="{D726E4F3-5B71-00D2-BB83-AA31DFC881A5}"/>
                </a:ext>
              </a:extLst>
            </p:cNvPr>
            <p:cNvSpPr txBox="1">
              <a:spLocks noChangeArrowheads="1"/>
            </p:cNvSpPr>
            <p:nvPr/>
          </p:nvSpPr>
          <p:spPr bwMode="auto">
            <a:xfrm>
              <a:off x="8601716" y="1971092"/>
              <a:ext cx="1803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Online harms</a:t>
              </a:r>
            </a:p>
          </p:txBody>
        </p:sp>
        <p:sp>
          <p:nvSpPr>
            <p:cNvPr id="243731" name="TextBox 12318">
              <a:extLst>
                <a:ext uri="{FF2B5EF4-FFF2-40B4-BE49-F238E27FC236}">
                  <a16:creationId xmlns:a16="http://schemas.microsoft.com/office/drawing/2014/main" id="{88B3D549-8400-6903-7EC4-A7B18982FF35}"/>
                </a:ext>
              </a:extLst>
            </p:cNvPr>
            <p:cNvSpPr txBox="1">
              <a:spLocks noChangeArrowheads="1"/>
            </p:cNvSpPr>
            <p:nvPr/>
          </p:nvSpPr>
          <p:spPr bwMode="auto">
            <a:xfrm>
              <a:off x="9913980" y="3346450"/>
              <a:ext cx="1333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Economic stresses</a:t>
              </a:r>
            </a:p>
          </p:txBody>
        </p:sp>
        <p:sp>
          <p:nvSpPr>
            <p:cNvPr id="243732" name="TextBox 12319">
              <a:extLst>
                <a:ext uri="{FF2B5EF4-FFF2-40B4-BE49-F238E27FC236}">
                  <a16:creationId xmlns:a16="http://schemas.microsoft.com/office/drawing/2014/main" id="{52F98884-26F7-4056-3827-D2D697CA782C}"/>
                </a:ext>
              </a:extLst>
            </p:cNvPr>
            <p:cNvSpPr txBox="1">
              <a:spLocks noChangeArrowheads="1"/>
            </p:cNvSpPr>
            <p:nvPr/>
          </p:nvSpPr>
          <p:spPr bwMode="auto">
            <a:xfrm>
              <a:off x="8836025" y="5586968"/>
              <a:ext cx="1706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Autistic people</a:t>
              </a:r>
            </a:p>
          </p:txBody>
        </p:sp>
        <p:sp>
          <p:nvSpPr>
            <p:cNvPr id="243733" name="TextBox 12320">
              <a:extLst>
                <a:ext uri="{FF2B5EF4-FFF2-40B4-BE49-F238E27FC236}">
                  <a16:creationId xmlns:a16="http://schemas.microsoft.com/office/drawing/2014/main" id="{F60AD19B-37A9-9AD8-AC5A-83A2F21D8028}"/>
                </a:ext>
              </a:extLst>
            </p:cNvPr>
            <p:cNvSpPr txBox="1">
              <a:spLocks noChangeArrowheads="1"/>
            </p:cNvSpPr>
            <p:nvPr/>
          </p:nvSpPr>
          <p:spPr bwMode="auto">
            <a:xfrm>
              <a:off x="2324101" y="5578475"/>
              <a:ext cx="165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Covid impact</a:t>
              </a:r>
            </a:p>
          </p:txBody>
        </p:sp>
        <p:sp>
          <p:nvSpPr>
            <p:cNvPr id="243734" name="TextBox 12321">
              <a:extLst>
                <a:ext uri="{FF2B5EF4-FFF2-40B4-BE49-F238E27FC236}">
                  <a16:creationId xmlns:a16="http://schemas.microsoft.com/office/drawing/2014/main" id="{1C1C1F41-FEF1-A4C1-BC06-9A1B07C0F324}"/>
                </a:ext>
              </a:extLst>
            </p:cNvPr>
            <p:cNvSpPr txBox="1">
              <a:spLocks noChangeArrowheads="1"/>
            </p:cNvSpPr>
            <p:nvPr/>
          </p:nvSpPr>
          <p:spPr bwMode="auto">
            <a:xfrm>
              <a:off x="1163903" y="3544594"/>
              <a:ext cx="170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Gambling</a:t>
              </a:r>
            </a:p>
          </p:txBody>
        </p:sp>
        <p:sp>
          <p:nvSpPr>
            <p:cNvPr id="243735" name="TextBox 12322">
              <a:extLst>
                <a:ext uri="{FF2B5EF4-FFF2-40B4-BE49-F238E27FC236}">
                  <a16:creationId xmlns:a16="http://schemas.microsoft.com/office/drawing/2014/main" id="{8AB73517-2E35-5916-2D37-FCF765B58369}"/>
                </a:ext>
              </a:extLst>
            </p:cNvPr>
            <p:cNvSpPr txBox="1">
              <a:spLocks noChangeArrowheads="1"/>
            </p:cNvSpPr>
            <p:nvPr/>
          </p:nvSpPr>
          <p:spPr bwMode="auto">
            <a:xfrm>
              <a:off x="2345657" y="1718301"/>
              <a:ext cx="162480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Domestic violence</a:t>
              </a:r>
            </a:p>
          </p:txBody>
        </p:sp>
        <p:pic>
          <p:nvPicPr>
            <p:cNvPr id="243736" name="Picture 4" descr="A picture containing vector graphics, light&#10;&#10;Description automatically generated">
              <a:extLst>
                <a:ext uri="{FF2B5EF4-FFF2-40B4-BE49-F238E27FC236}">
                  <a16:creationId xmlns:a16="http://schemas.microsoft.com/office/drawing/2014/main" id="{2437D5AF-BC09-2327-99CC-813523AD851F}"/>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672139" y="973139"/>
              <a:ext cx="7318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3737" name="Straight Arrow Connector 18">
              <a:extLst>
                <a:ext uri="{FF2B5EF4-FFF2-40B4-BE49-F238E27FC236}">
                  <a16:creationId xmlns:a16="http://schemas.microsoft.com/office/drawing/2014/main" id="{4B85445A-64A3-AC63-0903-A7B99CB99A0C}"/>
                </a:ext>
              </a:extLst>
            </p:cNvPr>
            <p:cNvCxnSpPr>
              <a:cxnSpLocks noChangeShapeType="1"/>
            </p:cNvCxnSpPr>
            <p:nvPr/>
          </p:nvCxnSpPr>
          <p:spPr bwMode="auto">
            <a:xfrm flipH="1">
              <a:off x="7558088" y="2201864"/>
              <a:ext cx="519112" cy="574675"/>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sp>
          <p:nvSpPr>
            <p:cNvPr id="243738" name="TextBox 10">
              <a:extLst>
                <a:ext uri="{FF2B5EF4-FFF2-40B4-BE49-F238E27FC236}">
                  <a16:creationId xmlns:a16="http://schemas.microsoft.com/office/drawing/2014/main" id="{A31FB38B-2970-9B52-4340-2E7CEA85E9AD}"/>
                </a:ext>
              </a:extLst>
            </p:cNvPr>
            <p:cNvSpPr txBox="1">
              <a:spLocks noChangeArrowheads="1"/>
            </p:cNvSpPr>
            <p:nvPr/>
          </p:nvSpPr>
          <p:spPr bwMode="auto">
            <a:xfrm>
              <a:off x="6411914" y="1384300"/>
              <a:ext cx="1195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Ethnicity</a:t>
              </a:r>
            </a:p>
          </p:txBody>
        </p:sp>
        <p:pic>
          <p:nvPicPr>
            <p:cNvPr id="243739" name="Picture 12" descr="Icon&#10;&#10;Description automatically generated">
              <a:extLst>
                <a:ext uri="{FF2B5EF4-FFF2-40B4-BE49-F238E27FC236}">
                  <a16:creationId xmlns:a16="http://schemas.microsoft.com/office/drawing/2014/main" id="{02985318-EDE6-DC1B-C644-7F3B3E4A3AA3}"/>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06938" y="5578475"/>
              <a:ext cx="722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40" name="TextBox 13">
              <a:extLst>
                <a:ext uri="{FF2B5EF4-FFF2-40B4-BE49-F238E27FC236}">
                  <a16:creationId xmlns:a16="http://schemas.microsoft.com/office/drawing/2014/main" id="{357C60A0-11D3-216C-5930-7BD508F18390}"/>
                </a:ext>
              </a:extLst>
            </p:cNvPr>
            <p:cNvSpPr txBox="1">
              <a:spLocks noChangeArrowheads="1"/>
            </p:cNvSpPr>
            <p:nvPr/>
          </p:nvSpPr>
          <p:spPr bwMode="auto">
            <a:xfrm>
              <a:off x="4708525" y="6302375"/>
              <a:ext cx="1074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r>
                <a:rPr lang="en-GB" altLang="en-US" sz="1800">
                  <a:solidFill>
                    <a:srgbClr val="002060"/>
                  </a:solidFill>
                  <a:latin typeface="Calibri" panose="020F0502020204030204" pitchFamily="34" charset="0"/>
                  <a:cs typeface="Calibri" panose="020F0502020204030204" pitchFamily="34" charset="0"/>
                </a:rPr>
                <a:t>LGBT</a:t>
              </a:r>
            </a:p>
          </p:txBody>
        </p:sp>
        <p:pic>
          <p:nvPicPr>
            <p:cNvPr id="243741" name="Picture 15" descr="Icon&#10;&#10;Description automatically generated">
              <a:extLst>
                <a:ext uri="{FF2B5EF4-FFF2-40B4-BE49-F238E27FC236}">
                  <a16:creationId xmlns:a16="http://schemas.microsoft.com/office/drawing/2014/main" id="{735E1D93-9342-1905-8118-7717A42BFE7D}"/>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702425" y="5562600"/>
              <a:ext cx="7556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42" name="TextBox 16">
              <a:extLst>
                <a:ext uri="{FF2B5EF4-FFF2-40B4-BE49-F238E27FC236}">
                  <a16:creationId xmlns:a16="http://schemas.microsoft.com/office/drawing/2014/main" id="{A85399F0-9263-0051-4F60-3854042CA591}"/>
                </a:ext>
              </a:extLst>
            </p:cNvPr>
            <p:cNvSpPr txBox="1">
              <a:spLocks noChangeArrowheads="1"/>
            </p:cNvSpPr>
            <p:nvPr/>
          </p:nvSpPr>
          <p:spPr bwMode="auto">
            <a:xfrm>
              <a:off x="6419851" y="630555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1800">
                  <a:solidFill>
                    <a:srgbClr val="002060"/>
                  </a:solidFill>
                  <a:latin typeface="Calibri" panose="020F0502020204030204" pitchFamily="34" charset="0"/>
                  <a:cs typeface="Calibri" panose="020F0502020204030204" pitchFamily="34" charset="0"/>
                </a:rPr>
                <a:t>Data</a:t>
              </a:r>
            </a:p>
          </p:txBody>
        </p:sp>
        <p:cxnSp>
          <p:nvCxnSpPr>
            <p:cNvPr id="243743" name="Straight Arrow Connector 36">
              <a:extLst>
                <a:ext uri="{FF2B5EF4-FFF2-40B4-BE49-F238E27FC236}">
                  <a16:creationId xmlns:a16="http://schemas.microsoft.com/office/drawing/2014/main" id="{9566EC8F-1810-DE7A-AD2F-6992D5DF4575}"/>
                </a:ext>
              </a:extLst>
            </p:cNvPr>
            <p:cNvCxnSpPr>
              <a:cxnSpLocks noChangeShapeType="1"/>
            </p:cNvCxnSpPr>
            <p:nvPr/>
          </p:nvCxnSpPr>
          <p:spPr bwMode="auto">
            <a:xfrm flipV="1">
              <a:off x="5067301" y="4906963"/>
              <a:ext cx="257175" cy="671512"/>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243744" name="Straight Arrow Connector 36">
              <a:extLst>
                <a:ext uri="{FF2B5EF4-FFF2-40B4-BE49-F238E27FC236}">
                  <a16:creationId xmlns:a16="http://schemas.microsoft.com/office/drawing/2014/main" id="{AB15B811-9F6F-4C76-0488-7C269E1F6712}"/>
                </a:ext>
              </a:extLst>
            </p:cNvPr>
            <p:cNvCxnSpPr>
              <a:cxnSpLocks noChangeShapeType="1"/>
            </p:cNvCxnSpPr>
            <p:nvPr/>
          </p:nvCxnSpPr>
          <p:spPr bwMode="auto">
            <a:xfrm flipH="1" flipV="1">
              <a:off x="6816725" y="4878388"/>
              <a:ext cx="192088" cy="785812"/>
            </a:xfrm>
            <a:prstGeom prst="straightConnector1">
              <a:avLst/>
            </a:prstGeom>
            <a:noFill/>
            <a:ln w="98425" algn="ctr">
              <a:solidFill>
                <a:srgbClr val="002060"/>
              </a:solidFill>
              <a:round/>
              <a:headEnd/>
              <a:tailEnd type="triangle" w="med" len="med"/>
            </a:ln>
            <a:extLst>
              <a:ext uri="{909E8E84-426E-40DD-AFC4-6F175D3DCCD1}">
                <a14:hiddenFill xmlns:a14="http://schemas.microsoft.com/office/drawing/2010/main">
                  <a:noFill/>
                </a14:hiddenFill>
              </a:ext>
            </a:extLst>
          </p:spPr>
        </p:cxnSp>
      </p:grpSp>
      <p:sp>
        <p:nvSpPr>
          <p:cNvPr id="243716" name="TextBox 5">
            <a:extLst>
              <a:ext uri="{FF2B5EF4-FFF2-40B4-BE49-F238E27FC236}">
                <a16:creationId xmlns:a16="http://schemas.microsoft.com/office/drawing/2014/main" id="{6F95B41E-3E68-9023-6DBD-9414406AB08D}"/>
              </a:ext>
            </a:extLst>
          </p:cNvPr>
          <p:cNvSpPr txBox="1">
            <a:spLocks noChangeArrowheads="1"/>
          </p:cNvSpPr>
          <p:nvPr/>
        </p:nvSpPr>
        <p:spPr bwMode="auto">
          <a:xfrm>
            <a:off x="4492625" y="3535363"/>
            <a:ext cx="32067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800">
                <a:solidFill>
                  <a:srgbClr val="000000"/>
                </a:solidFill>
                <a:latin typeface="Calibri" panose="020F0502020204030204" pitchFamily="34" charset="0"/>
                <a:cs typeface="Times New Roman" panose="02020603050405020304" pitchFamily="18" charset="0"/>
              </a:rPr>
              <a:t>New evidence and experience</a:t>
            </a:r>
            <a:endParaRPr lang="en-GB" altLang="en-US" sz="2800">
              <a:solidFill>
                <a:srgbClr val="000000"/>
              </a:solidFill>
            </a:endParaRPr>
          </a:p>
        </p:txBody>
      </p:sp>
      <p:pic>
        <p:nvPicPr>
          <p:cNvPr id="243717" name="Picture 2" descr="A group of people with different colored faces&#10;&#10;Description automatically generated">
            <a:extLst>
              <a:ext uri="{FF2B5EF4-FFF2-40B4-BE49-F238E27FC236}">
                <a16:creationId xmlns:a16="http://schemas.microsoft.com/office/drawing/2014/main" id="{33751315-BE13-C241-0C52-1A5D48AADE47}"/>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8301038" y="5173663"/>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5F2553-DC15-95BF-0E15-22115194E113}"/>
              </a:ext>
            </a:extLst>
          </p:cNvPr>
          <p:cNvSpPr>
            <a:spLocks noGrp="1"/>
          </p:cNvSpPr>
          <p:nvPr>
            <p:ph type="title"/>
          </p:nvPr>
        </p:nvSpPr>
        <p:spPr>
          <a:xfrm>
            <a:off x="-184150" y="230188"/>
            <a:ext cx="12192000" cy="592137"/>
          </a:xfrm>
        </p:spPr>
        <p:txBody>
          <a:bodyPr vert="horz" wrap="square" lIns="91440" tIns="45720" rIns="91440" bIns="45720" numCol="1" anchor="t" anchorCtr="0" compatLnSpc="1">
            <a:prstTxWarp prst="textNoShape">
              <a:avLst/>
            </a:prstTxWarp>
          </a:bodyPr>
          <a:lstStyle/>
          <a:p>
            <a:pPr marL="342900" indent="-342900" defTabSz="457200">
              <a:lnSpc>
                <a:spcPct val="90000"/>
              </a:lnSpc>
              <a:defRPr/>
            </a:pPr>
            <a:r>
              <a:rPr lang="en-GB" sz="3200"/>
              <a:t>New measures in suicide prevention strategy</a:t>
            </a:r>
            <a:endParaRPr lang="en-GB" sz="3200" b="0">
              <a:solidFill>
                <a:schemeClr val="tx1"/>
              </a:solidFill>
              <a:latin typeface="Calibri Light" pitchFamily="34" charset="0"/>
            </a:endParaRPr>
          </a:p>
        </p:txBody>
      </p:sp>
      <p:sp>
        <p:nvSpPr>
          <p:cNvPr id="244739" name="TextBox 6">
            <a:extLst>
              <a:ext uri="{FF2B5EF4-FFF2-40B4-BE49-F238E27FC236}">
                <a16:creationId xmlns:a16="http://schemas.microsoft.com/office/drawing/2014/main" id="{6C8139A6-4BE7-16AC-C2DA-13EF5C8A1068}"/>
              </a:ext>
            </a:extLst>
          </p:cNvPr>
          <p:cNvSpPr txBox="1">
            <a:spLocks noChangeArrowheads="1"/>
          </p:cNvSpPr>
          <p:nvPr/>
        </p:nvSpPr>
        <p:spPr bwMode="auto">
          <a:xfrm>
            <a:off x="123825" y="1474788"/>
            <a:ext cx="12192000"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lnSpc>
                <a:spcPct val="150000"/>
              </a:lnSpc>
            </a:pPr>
            <a:r>
              <a:rPr lang="en-GB" altLang="en-US" sz="2800">
                <a:solidFill>
                  <a:srgbClr val="002060"/>
                </a:solidFill>
                <a:latin typeface="Calibri" panose="020F0502020204030204" pitchFamily="34" charset="0"/>
              </a:rPr>
              <a:t>New offence of encouraging self-harm</a:t>
            </a:r>
          </a:p>
          <a:p>
            <a:pPr algn="ctr">
              <a:lnSpc>
                <a:spcPct val="150000"/>
              </a:lnSpc>
            </a:pPr>
            <a:endParaRPr lang="en-GB" altLang="en-US" sz="2000">
              <a:solidFill>
                <a:srgbClr val="002060"/>
              </a:solidFill>
              <a:latin typeface="Calibri" panose="020F0502020204030204" pitchFamily="34" charset="0"/>
            </a:endParaRPr>
          </a:p>
          <a:p>
            <a:pPr algn="ctr">
              <a:lnSpc>
                <a:spcPct val="150000"/>
              </a:lnSpc>
            </a:pPr>
            <a:r>
              <a:rPr lang="en-GB" altLang="en-US" sz="2800">
                <a:solidFill>
                  <a:srgbClr val="002060"/>
                </a:solidFill>
                <a:latin typeface="Calibri" panose="020F0502020204030204" pitchFamily="34" charset="0"/>
              </a:rPr>
              <a:t>Tighter affordability checks on problem gamblers</a:t>
            </a:r>
          </a:p>
          <a:p>
            <a:pPr algn="ctr">
              <a:lnSpc>
                <a:spcPct val="150000"/>
              </a:lnSpc>
            </a:pPr>
            <a:endParaRPr lang="en-GB" altLang="en-US" sz="2000">
              <a:solidFill>
                <a:srgbClr val="002060"/>
              </a:solidFill>
              <a:latin typeface="Calibri" panose="020F0502020204030204" pitchFamily="34" charset="0"/>
            </a:endParaRPr>
          </a:p>
          <a:p>
            <a:pPr algn="ctr">
              <a:lnSpc>
                <a:spcPct val="150000"/>
              </a:lnSpc>
            </a:pPr>
            <a:r>
              <a:rPr lang="en-GB" altLang="en-US" sz="2800">
                <a:solidFill>
                  <a:srgbClr val="002060"/>
                </a:solidFill>
                <a:latin typeface="Calibri" panose="020F0502020204030204" pitchFamily="34" charset="0"/>
              </a:rPr>
              <a:t>Personalised approach to clinical risk</a:t>
            </a:r>
          </a:p>
          <a:p>
            <a:pPr algn="ctr">
              <a:lnSpc>
                <a:spcPct val="150000"/>
              </a:lnSpc>
            </a:pPr>
            <a:endParaRPr lang="en-GB" altLang="en-US" sz="2000">
              <a:solidFill>
                <a:srgbClr val="002060"/>
              </a:solidFill>
              <a:latin typeface="Calibri" panose="020F0502020204030204" pitchFamily="34" charset="0"/>
            </a:endParaRPr>
          </a:p>
          <a:p>
            <a:pPr algn="ctr">
              <a:lnSpc>
                <a:spcPct val="150000"/>
              </a:lnSpc>
            </a:pPr>
            <a:r>
              <a:rPr lang="en-GB" altLang="en-US" sz="2800">
                <a:solidFill>
                  <a:srgbClr val="002060"/>
                </a:solidFill>
                <a:latin typeface="Calibri" panose="020F0502020204030204" pitchFamily="34" charset="0"/>
              </a:rPr>
              <a:t>Mental health support in schools</a:t>
            </a:r>
          </a:p>
          <a:p>
            <a:pPr algn="ctr">
              <a:lnSpc>
                <a:spcPct val="150000"/>
              </a:lnSpc>
            </a:pPr>
            <a:endParaRPr lang="en-GB" altLang="en-US" sz="2000">
              <a:solidFill>
                <a:srgbClr val="002060"/>
              </a:solidFill>
              <a:latin typeface="Calibri" panose="020F0502020204030204" pitchFamily="34" charset="0"/>
            </a:endParaRPr>
          </a:p>
          <a:p>
            <a:pPr algn="ctr">
              <a:lnSpc>
                <a:spcPct val="150000"/>
              </a:lnSpc>
            </a:pPr>
            <a:r>
              <a:rPr lang="en-GB" altLang="en-US" sz="2800">
                <a:solidFill>
                  <a:srgbClr val="002060"/>
                </a:solidFill>
                <a:latin typeface="Calibri" panose="020F0502020204030204" pitchFamily="34" charset="0"/>
              </a:rPr>
              <a:t>£10m to charities</a:t>
            </a:r>
          </a:p>
        </p:txBody>
      </p:sp>
      <p:pic>
        <p:nvPicPr>
          <p:cNvPr id="244740" name="Picture 9">
            <a:extLst>
              <a:ext uri="{FF2B5EF4-FFF2-40B4-BE49-F238E27FC236}">
                <a16:creationId xmlns:a16="http://schemas.microsoft.com/office/drawing/2014/main" id="{79A955A5-D156-0D43-5AC4-BBEC9DCB426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39850" y="1195388"/>
            <a:ext cx="103346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12">
            <a:extLst>
              <a:ext uri="{FF2B5EF4-FFF2-40B4-BE49-F238E27FC236}">
                <a16:creationId xmlns:a16="http://schemas.microsoft.com/office/drawing/2014/main" id="{B905E6A4-FB40-35B6-B721-82123EF2B7D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69513" y="2109788"/>
            <a:ext cx="1252537"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17">
            <a:extLst>
              <a:ext uri="{FF2B5EF4-FFF2-40B4-BE49-F238E27FC236}">
                <a16:creationId xmlns:a16="http://schemas.microsoft.com/office/drawing/2014/main" id="{08EF92F6-BE80-0429-C2F0-E5559779424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69513" y="4262438"/>
            <a:ext cx="1214437"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26">
            <a:extLst>
              <a:ext uri="{FF2B5EF4-FFF2-40B4-BE49-F238E27FC236}">
                <a16:creationId xmlns:a16="http://schemas.microsoft.com/office/drawing/2014/main" id="{22CE037B-0A63-48CC-F1ED-CA7AD2626DB4}"/>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03350" y="52387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4" name="Picture 32">
            <a:extLst>
              <a:ext uri="{FF2B5EF4-FFF2-40B4-BE49-F238E27FC236}">
                <a16:creationId xmlns:a16="http://schemas.microsoft.com/office/drawing/2014/main" id="{A023D33B-53C3-F1B3-DEB2-7F631910DBF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412875" y="3186113"/>
            <a:ext cx="13303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E6F3A-F8C2-53E3-2D3F-575BC79E89A2}"/>
              </a:ext>
            </a:extLst>
          </p:cNvPr>
          <p:cNvSpPr>
            <a:spLocks noGrp="1"/>
          </p:cNvSpPr>
          <p:nvPr>
            <p:ph type="title"/>
          </p:nvPr>
        </p:nvSpPr>
        <p:spPr>
          <a:xfrm>
            <a:off x="-184150" y="230188"/>
            <a:ext cx="12192000" cy="592137"/>
          </a:xfrm>
        </p:spPr>
        <p:txBody>
          <a:bodyPr vert="horz" wrap="square" lIns="91440" tIns="45720" rIns="91440" bIns="45720" numCol="1" anchor="t" anchorCtr="0" compatLnSpc="1">
            <a:prstTxWarp prst="textNoShape">
              <a:avLst/>
            </a:prstTxWarp>
          </a:bodyPr>
          <a:lstStyle/>
          <a:p>
            <a:pPr marL="342900" indent="-342900" defTabSz="457200">
              <a:lnSpc>
                <a:spcPct val="90000"/>
              </a:lnSpc>
              <a:defRPr/>
            </a:pPr>
            <a:r>
              <a:rPr lang="en-GB" sz="3200"/>
              <a:t>New measures in suicide prevention strategy</a:t>
            </a:r>
            <a:endParaRPr lang="en-GB" sz="3200" b="0">
              <a:solidFill>
                <a:schemeClr val="tx1"/>
              </a:solidFill>
              <a:latin typeface="Calibri Light" pitchFamily="34" charset="0"/>
            </a:endParaRPr>
          </a:p>
        </p:txBody>
      </p:sp>
      <p:sp>
        <p:nvSpPr>
          <p:cNvPr id="246787" name="TextBox 6">
            <a:extLst>
              <a:ext uri="{FF2B5EF4-FFF2-40B4-BE49-F238E27FC236}">
                <a16:creationId xmlns:a16="http://schemas.microsoft.com/office/drawing/2014/main" id="{211030FF-6DE8-94E1-A42F-60EE904C585F}"/>
              </a:ext>
            </a:extLst>
          </p:cNvPr>
          <p:cNvSpPr txBox="1">
            <a:spLocks noChangeArrowheads="1"/>
          </p:cNvSpPr>
          <p:nvPr/>
        </p:nvSpPr>
        <p:spPr bwMode="auto">
          <a:xfrm>
            <a:off x="0" y="1925638"/>
            <a:ext cx="12192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2800">
                <a:solidFill>
                  <a:srgbClr val="002060"/>
                </a:solidFill>
                <a:latin typeface="Calibri" panose="020F0502020204030204" pitchFamily="34" charset="0"/>
              </a:rPr>
              <a:t>Alert system for new suicide methods</a:t>
            </a:r>
          </a:p>
          <a:p>
            <a:pPr algn="ctr"/>
            <a:endParaRPr lang="en-GB" altLang="en-US" sz="2800">
              <a:solidFill>
                <a:srgbClr val="002060"/>
              </a:solidFill>
              <a:latin typeface="Calibri" panose="020F0502020204030204" pitchFamily="34" charset="0"/>
            </a:endParaRPr>
          </a:p>
          <a:p>
            <a:pPr algn="ctr"/>
            <a:endParaRPr lang="en-GB" altLang="en-US" sz="2000">
              <a:solidFill>
                <a:srgbClr val="002060"/>
              </a:solidFill>
              <a:latin typeface="Calibri" panose="020F0502020204030204" pitchFamily="34" charset="0"/>
            </a:endParaRPr>
          </a:p>
          <a:p>
            <a:pPr algn="ctr"/>
            <a:r>
              <a:rPr lang="en-GB" altLang="en-US" sz="2800">
                <a:solidFill>
                  <a:srgbClr val="002060"/>
                </a:solidFill>
                <a:latin typeface="Calibri" panose="020F0502020204030204" pitchFamily="34" charset="0"/>
              </a:rPr>
              <a:t>New study of NHS staff suicide</a:t>
            </a:r>
          </a:p>
          <a:p>
            <a:pPr algn="ctr"/>
            <a:endParaRPr lang="en-GB" altLang="en-US" sz="2000">
              <a:solidFill>
                <a:srgbClr val="002060"/>
              </a:solidFill>
              <a:latin typeface="Calibri" panose="020F0502020204030204" pitchFamily="34" charset="0"/>
            </a:endParaRPr>
          </a:p>
          <a:p>
            <a:pPr algn="ctr"/>
            <a:endParaRPr lang="en-GB" altLang="en-US" sz="2800">
              <a:solidFill>
                <a:srgbClr val="002060"/>
              </a:solidFill>
              <a:latin typeface="Calibri" panose="020F0502020204030204" pitchFamily="34" charset="0"/>
            </a:endParaRPr>
          </a:p>
          <a:p>
            <a:pPr algn="ctr"/>
            <a:r>
              <a:rPr lang="en-GB" altLang="en-US" sz="2800">
                <a:solidFill>
                  <a:srgbClr val="002060"/>
                </a:solidFill>
                <a:latin typeface="Calibri" panose="020F0502020204030204" pitchFamily="34" charset="0"/>
              </a:rPr>
              <a:t>New Govt policies assessed for mental health impact</a:t>
            </a:r>
          </a:p>
          <a:p>
            <a:pPr algn="ctr"/>
            <a:endParaRPr lang="en-GB" altLang="en-US" sz="2800">
              <a:solidFill>
                <a:srgbClr val="002060"/>
              </a:solidFill>
              <a:latin typeface="Calibri" panose="020F0502020204030204" pitchFamily="34" charset="0"/>
            </a:endParaRPr>
          </a:p>
          <a:p>
            <a:pPr algn="ctr"/>
            <a:endParaRPr lang="en-GB" altLang="en-US" sz="2000">
              <a:solidFill>
                <a:srgbClr val="002060"/>
              </a:solidFill>
              <a:latin typeface="Calibri" panose="020F0502020204030204" pitchFamily="34" charset="0"/>
            </a:endParaRPr>
          </a:p>
          <a:p>
            <a:pPr algn="ctr"/>
            <a:r>
              <a:rPr lang="en-GB" altLang="en-US" sz="2800">
                <a:solidFill>
                  <a:srgbClr val="002060"/>
                </a:solidFill>
                <a:latin typeface="Calibri" panose="020F0502020204030204" pitchFamily="34" charset="0"/>
              </a:rPr>
              <a:t>National real-time suicide surveillance</a:t>
            </a:r>
          </a:p>
        </p:txBody>
      </p:sp>
      <p:pic>
        <p:nvPicPr>
          <p:cNvPr id="246788" name="Picture 8">
            <a:extLst>
              <a:ext uri="{FF2B5EF4-FFF2-40B4-BE49-F238E27FC236}">
                <a16:creationId xmlns:a16="http://schemas.microsoft.com/office/drawing/2014/main" id="{4E20D41B-895F-8ACE-2BE5-44AD21D9D9C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20288" y="2773363"/>
            <a:ext cx="1144587"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10">
            <a:extLst>
              <a:ext uri="{FF2B5EF4-FFF2-40B4-BE49-F238E27FC236}">
                <a16:creationId xmlns:a16="http://schemas.microsoft.com/office/drawing/2014/main" id="{11FBB41B-5600-0A97-105A-30F290DF0E3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20288" y="5138738"/>
            <a:ext cx="1144587"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12">
            <a:extLst>
              <a:ext uri="{FF2B5EF4-FFF2-40B4-BE49-F238E27FC236}">
                <a16:creationId xmlns:a16="http://schemas.microsoft.com/office/drawing/2014/main" id="{80520866-D9EB-4D0D-7CDF-FF150C5EEEC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4038" y="4125913"/>
            <a:ext cx="11461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14">
            <a:extLst>
              <a:ext uri="{FF2B5EF4-FFF2-40B4-BE49-F238E27FC236}">
                <a16:creationId xmlns:a16="http://schemas.microsoft.com/office/drawing/2014/main" id="{7416A5ED-6901-A1CC-1EC1-270545705C9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163638" y="1227138"/>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2ABBEA-D090-115A-007F-28EF4794E48B}"/>
              </a:ext>
            </a:extLst>
          </p:cNvPr>
          <p:cNvSpPr txBox="1">
            <a:spLocks/>
          </p:cNvSpPr>
          <p:nvPr/>
        </p:nvSpPr>
        <p:spPr>
          <a:xfrm>
            <a:off x="0" y="261938"/>
            <a:ext cx="12192000" cy="542925"/>
          </a:xfrm>
          <a:prstGeom prst="rect">
            <a:avLst/>
          </a:prstGeom>
        </p:spPr>
        <p:txBody>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defRPr>
            </a:lvl2pPr>
            <a:lvl3pPr algn="l" rtl="0" eaLnBrk="0" fontAlgn="base" hangingPunct="0">
              <a:spcBef>
                <a:spcPct val="0"/>
              </a:spcBef>
              <a:spcAft>
                <a:spcPct val="0"/>
              </a:spcAft>
              <a:defRPr sz="2400">
                <a:solidFill>
                  <a:schemeClr val="tx1"/>
                </a:solidFill>
                <a:latin typeface="Arial" charset="0"/>
              </a:defRPr>
            </a:lvl3pPr>
            <a:lvl4pPr algn="l" rtl="0" eaLnBrk="0" fontAlgn="base" hangingPunct="0">
              <a:spcBef>
                <a:spcPct val="0"/>
              </a:spcBef>
              <a:spcAft>
                <a:spcPct val="0"/>
              </a:spcAft>
              <a:defRPr sz="2400">
                <a:solidFill>
                  <a:schemeClr val="tx1"/>
                </a:solidFill>
                <a:latin typeface="Arial" charset="0"/>
              </a:defRPr>
            </a:lvl4pPr>
            <a:lvl5pPr algn="l" rtl="0" eaLnBrk="0" fontAlgn="base" hangingPunct="0">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rgbClr val="1D0E82"/>
                </a:solidFill>
                <a:latin typeface="Arial" charset="0"/>
              </a:defRPr>
            </a:lvl6pPr>
            <a:lvl7pPr marL="914400" algn="l" rtl="0" fontAlgn="base">
              <a:spcBef>
                <a:spcPct val="0"/>
              </a:spcBef>
              <a:spcAft>
                <a:spcPct val="0"/>
              </a:spcAft>
              <a:defRPr sz="2400">
                <a:solidFill>
                  <a:srgbClr val="1D0E82"/>
                </a:solidFill>
                <a:latin typeface="Arial" charset="0"/>
              </a:defRPr>
            </a:lvl7pPr>
            <a:lvl8pPr marL="1371600" algn="l" rtl="0" fontAlgn="base">
              <a:spcBef>
                <a:spcPct val="0"/>
              </a:spcBef>
              <a:spcAft>
                <a:spcPct val="0"/>
              </a:spcAft>
              <a:defRPr sz="2400">
                <a:solidFill>
                  <a:srgbClr val="1D0E82"/>
                </a:solidFill>
                <a:latin typeface="Arial" charset="0"/>
              </a:defRPr>
            </a:lvl8pPr>
            <a:lvl9pPr marL="1828800" algn="l" rtl="0" fontAlgn="base">
              <a:spcBef>
                <a:spcPct val="0"/>
              </a:spcBef>
              <a:spcAft>
                <a:spcPct val="0"/>
              </a:spcAft>
              <a:defRPr sz="2400">
                <a:solidFill>
                  <a:srgbClr val="1D0E82"/>
                </a:solidFill>
                <a:latin typeface="Arial" charset="0"/>
              </a:defRPr>
            </a:lvl9pPr>
          </a:lstStyle>
          <a:p>
            <a:pPr algn="ctr">
              <a:defRPr/>
            </a:pPr>
            <a:r>
              <a:rPr lang="en-GB" altLang="en-US" sz="2800" kern="0" dirty="0">
                <a:solidFill>
                  <a:prstClr val="white"/>
                </a:solidFill>
                <a:latin typeface="Calibri" panose="020F0502020204030204"/>
              </a:rPr>
              <a:t>Summary</a:t>
            </a:r>
            <a:endParaRPr lang="en-GB" altLang="en-US" sz="2800" b="0" kern="0" dirty="0">
              <a:solidFill>
                <a:prstClr val="white"/>
              </a:solidFill>
              <a:latin typeface="Calibri" panose="020F0502020204030204"/>
            </a:endParaRPr>
          </a:p>
        </p:txBody>
      </p:sp>
      <p:sp>
        <p:nvSpPr>
          <p:cNvPr id="205827" name="Rectangle 6">
            <a:extLst>
              <a:ext uri="{FF2B5EF4-FFF2-40B4-BE49-F238E27FC236}">
                <a16:creationId xmlns:a16="http://schemas.microsoft.com/office/drawing/2014/main" id="{347B77D7-0983-7E1C-F8DC-FB7403B15879}"/>
              </a:ext>
            </a:extLst>
          </p:cNvPr>
          <p:cNvSpPr>
            <a:spLocks noChangeArrowheads="1"/>
          </p:cNvSpPr>
          <p:nvPr/>
        </p:nvSpPr>
        <p:spPr bwMode="auto">
          <a:xfrm>
            <a:off x="590550" y="1282700"/>
            <a:ext cx="11010900" cy="5313363"/>
          </a:xfrm>
          <a:prstGeom prst="rect">
            <a:avLst/>
          </a:prstGeom>
          <a:solidFill>
            <a:srgbClr val="B7DEE8"/>
          </a:solidFill>
          <a:ln w="25400" algn="ctr">
            <a:solidFill>
              <a:srgbClr val="385D8A"/>
            </a:solidFill>
            <a:miter lim="800000"/>
            <a:headEnd/>
            <a:tailEnd/>
          </a:ln>
        </p:spPr>
        <p:txBody>
          <a:bodyPr/>
          <a:lstStyle>
            <a:lvl1pPr marL="342900" indent="-342900">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marL="0" indent="0" eaLnBrk="1" hangingPunct="1">
              <a:spcBef>
                <a:spcPct val="20000"/>
              </a:spcBef>
              <a:defRPr/>
            </a:pPr>
            <a:r>
              <a:rPr lang="en-GB" altLang="en-US" sz="2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Things that are helpful:</a:t>
            </a:r>
          </a:p>
          <a:p>
            <a:pPr marL="457200" indent="-457200" eaLnBrk="1" hangingPunct="1">
              <a:spcBef>
                <a:spcPct val="20000"/>
              </a:spcBef>
              <a:buFont typeface="Arial" panose="020B0604020202020204" pitchFamily="34" charset="0"/>
              <a:buChar char="•"/>
              <a:defRPr/>
            </a:pPr>
            <a:r>
              <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Patient involvement</a:t>
            </a:r>
          </a:p>
          <a:p>
            <a:pPr marL="457200" indent="-457200" eaLnBrk="1" hangingPunct="1">
              <a:spcBef>
                <a:spcPct val="20000"/>
              </a:spcBef>
              <a:buFont typeface="Arial" panose="020B0604020202020204" pitchFamily="34" charset="0"/>
              <a:buChar char="•"/>
              <a:defRPr/>
            </a:pPr>
            <a:r>
              <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Timely, comprehensive, and collaborative assessment</a:t>
            </a:r>
          </a:p>
          <a:p>
            <a:pPr marL="457200" indent="-457200" eaLnBrk="1" hangingPunct="1">
              <a:spcBef>
                <a:spcPct val="20000"/>
              </a:spcBef>
              <a:buFont typeface="Arial" panose="020B0604020202020204" pitchFamily="34" charset="0"/>
              <a:buChar char="•"/>
              <a:defRPr/>
            </a:pPr>
            <a:r>
              <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Swift aftercare and access to evidence-based interventions</a:t>
            </a:r>
          </a:p>
          <a:p>
            <a:pPr marL="457200" indent="-457200" eaLnBrk="1" hangingPunct="1">
              <a:spcBef>
                <a:spcPct val="20000"/>
              </a:spcBef>
              <a:buFont typeface="Arial" panose="020B0604020202020204" pitchFamily="34" charset="0"/>
              <a:buChar char="•"/>
              <a:defRPr/>
            </a:pPr>
            <a:r>
              <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Staff who are well trained and supervised (and happy)</a:t>
            </a:r>
          </a:p>
          <a:p>
            <a:pPr marL="457200" indent="-457200" eaLnBrk="1" hangingPunct="1">
              <a:spcBef>
                <a:spcPct val="20000"/>
              </a:spcBef>
              <a:buFont typeface="Arial" panose="020B0604020202020204" pitchFamily="34" charset="0"/>
              <a:buChar char="•"/>
              <a:defRPr/>
            </a:pPr>
            <a:r>
              <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A focus on settings</a:t>
            </a:r>
          </a:p>
          <a:p>
            <a:pPr marL="457200" indent="-457200" eaLnBrk="1" hangingPunct="1">
              <a:spcBef>
                <a:spcPct val="20000"/>
              </a:spcBef>
              <a:buFont typeface="Arial" panose="020B0604020202020204" pitchFamily="34" charset="0"/>
              <a:buChar char="•"/>
              <a:defRPr/>
            </a:pPr>
            <a:r>
              <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Implementing what we know</a:t>
            </a:r>
          </a:p>
          <a:p>
            <a:pPr marL="0" indent="0" eaLnBrk="1" hangingPunct="1">
              <a:spcBef>
                <a:spcPct val="20000"/>
              </a:spcBef>
              <a:defRPr/>
            </a:pPr>
            <a:endPar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a:p>
            <a:pPr marL="0" indent="0" eaLnBrk="1" hangingPunct="1">
              <a:spcBef>
                <a:spcPct val="20000"/>
              </a:spcBef>
              <a:defRPr/>
            </a:pPr>
            <a:r>
              <a:rPr lang="en-GB" altLang="en-US" sz="2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Things that are unhelpful:</a:t>
            </a:r>
          </a:p>
          <a:p>
            <a:pPr marL="457200" indent="-457200" eaLnBrk="1" hangingPunct="1">
              <a:spcBef>
                <a:spcPct val="20000"/>
              </a:spcBef>
              <a:buFont typeface="Arial" panose="020B0604020202020204" pitchFamily="34" charset="0"/>
              <a:buChar char="•"/>
              <a:defRPr/>
            </a:pPr>
            <a:r>
              <a:rPr lang="en-GB" altLang="en-US" sz="2400" b="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Care that is variable, fragmented, dismissive, or based on a risk category or score</a:t>
            </a:r>
          </a:p>
          <a:p>
            <a:pPr marL="0" indent="0" eaLnBrk="1" hangingPunct="1">
              <a:spcBef>
                <a:spcPct val="20000"/>
              </a:spcBef>
              <a:defRPr/>
            </a:pPr>
            <a:endParaRPr lang="en-GB" altLang="en-US" sz="2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endParaRPr>
          </a:p>
          <a:p>
            <a:pPr marL="0" indent="0" eaLnBrk="1" hangingPunct="1">
              <a:spcBef>
                <a:spcPct val="20000"/>
              </a:spcBef>
              <a:defRPr/>
            </a:pPr>
            <a:r>
              <a:rPr lang="en-GB" altLang="en-US" sz="2400">
                <a:solidFill>
                  <a:srgbClr val="000000"/>
                </a:solidFill>
                <a:latin typeface="Calibri" panose="020F0502020204030204" pitchFamily="34" charset="0"/>
                <a:ea typeface="ＭＳ Ｐゴシック" panose="020B0600070205080204" pitchFamily="34" charset="-128"/>
                <a:cs typeface="Arial" panose="020B0604020202020204" pitchFamily="34" charset="0"/>
              </a:rPr>
              <a:t>Future </a:t>
            </a:r>
            <a:r>
              <a:rPr lang="en-GB" altLang="en-US" sz="2400" dirty="0">
                <a:solidFill>
                  <a:srgbClr val="000000"/>
                </a:solidFill>
                <a:latin typeface="Calibri" panose="020F0502020204030204" pitchFamily="34" charset="0"/>
                <a:ea typeface="ＭＳ Ｐゴシック" panose="020B0600070205080204" pitchFamily="34" charset="-128"/>
                <a:cs typeface="Arial" panose="020B0604020202020204" pitchFamily="34" charset="0"/>
              </a:rPr>
              <a:t>challenges but many opportunities….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itle 406">
            <a:extLst>
              <a:ext uri="{FF2B5EF4-FFF2-40B4-BE49-F238E27FC236}">
                <a16:creationId xmlns:a16="http://schemas.microsoft.com/office/drawing/2014/main" id="{D1771AFF-069A-0CC6-0322-B506B0B22775}"/>
              </a:ext>
            </a:extLst>
          </p:cNvPr>
          <p:cNvSpPr>
            <a:spLocks noGrp="1"/>
          </p:cNvSpPr>
          <p:nvPr>
            <p:ph type="title"/>
          </p:nvPr>
        </p:nvSpPr>
        <p:spPr>
          <a:xfrm>
            <a:off x="-1588" y="147638"/>
            <a:ext cx="12192001" cy="717550"/>
          </a:xfrm>
        </p:spPr>
        <p:txBody>
          <a:bodyPr/>
          <a:lstStyle/>
          <a:p>
            <a:pPr>
              <a:defRPr/>
            </a:pPr>
            <a:r>
              <a:rPr lang="en-GB" sz="3600">
                <a:solidFill>
                  <a:prstClr val="white"/>
                </a:solidFill>
                <a:ea typeface="Open Sans" panose="020B0606030504020204" pitchFamily="34" charset="0"/>
                <a:cs typeface="Open Sans" panose="020B0606030504020204" pitchFamily="34" charset="0"/>
              </a:rPr>
              <a:t>Centre for Mental Health and Safety</a:t>
            </a:r>
            <a:endParaRPr lang="en-GB" sz="3200"/>
          </a:p>
        </p:txBody>
      </p:sp>
      <p:sp>
        <p:nvSpPr>
          <p:cNvPr id="468" name="Rectangle 467">
            <a:extLst>
              <a:ext uri="{FF2B5EF4-FFF2-40B4-BE49-F238E27FC236}">
                <a16:creationId xmlns:a16="http://schemas.microsoft.com/office/drawing/2014/main" id="{3333D7C6-BD44-ED6D-E5A9-81991A617554}"/>
              </a:ext>
            </a:extLst>
          </p:cNvPr>
          <p:cNvSpPr/>
          <p:nvPr/>
        </p:nvSpPr>
        <p:spPr>
          <a:xfrm>
            <a:off x="0" y="5805488"/>
            <a:ext cx="12190413" cy="1079500"/>
          </a:xfrm>
          <a:prstGeom prst="rect">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pic>
        <p:nvPicPr>
          <p:cNvPr id="250884" name="Picture 57">
            <a:extLst>
              <a:ext uri="{FF2B5EF4-FFF2-40B4-BE49-F238E27FC236}">
                <a16:creationId xmlns:a16="http://schemas.microsoft.com/office/drawing/2014/main" id="{8544FC43-8D7B-0AC9-D35E-75DCAF09B77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079500"/>
            <a:ext cx="12192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0885" name="Group 1">
            <a:extLst>
              <a:ext uri="{FF2B5EF4-FFF2-40B4-BE49-F238E27FC236}">
                <a16:creationId xmlns:a16="http://schemas.microsoft.com/office/drawing/2014/main" id="{3A42D7F1-275C-F045-2BC4-5BEE219F0DE6}"/>
              </a:ext>
            </a:extLst>
          </p:cNvPr>
          <p:cNvGrpSpPr>
            <a:grpSpLocks/>
          </p:cNvGrpSpPr>
          <p:nvPr/>
        </p:nvGrpSpPr>
        <p:grpSpPr bwMode="auto">
          <a:xfrm>
            <a:off x="136525" y="3587750"/>
            <a:ext cx="4098925" cy="2079625"/>
            <a:chOff x="5468055" y="3227591"/>
            <a:chExt cx="1705889" cy="852817"/>
          </a:xfrm>
        </p:grpSpPr>
        <p:sp>
          <p:nvSpPr>
            <p:cNvPr id="3" name="Rectangle 2" descr="A person with blonde hair&#10;&#10;Description automatically generated with low confidence">
              <a:extLst>
                <a:ext uri="{FF2B5EF4-FFF2-40B4-BE49-F238E27FC236}">
                  <a16:creationId xmlns:a16="http://schemas.microsoft.com/office/drawing/2014/main" id="{07164B58-EB54-4B6F-CCBA-FC663C8B6EC7}"/>
                </a:ext>
              </a:extLst>
            </p:cNvPr>
            <p:cNvSpPr/>
            <p:nvPr/>
          </p:nvSpPr>
          <p:spPr>
            <a:xfrm>
              <a:off x="5468055" y="3227591"/>
              <a:ext cx="426142" cy="426409"/>
            </a:xfrm>
            <a:prstGeom prst="rect">
              <a:avLst/>
            </a:prstGeom>
            <a:blipFill>
              <a:blip r:embed="rId3">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GB" sz="1800" b="0">
                <a:solidFill>
                  <a:prstClr val="white"/>
                </a:solidFill>
              </a:endParaRPr>
            </a:p>
          </p:txBody>
        </p:sp>
        <p:sp>
          <p:nvSpPr>
            <p:cNvPr id="4" name="Straight Connector 3">
              <a:extLst>
                <a:ext uri="{FF2B5EF4-FFF2-40B4-BE49-F238E27FC236}">
                  <a16:creationId xmlns:a16="http://schemas.microsoft.com/office/drawing/2014/main" id="{44161AB3-5727-7648-81A0-EBE9B2AF90D7}"/>
                </a:ext>
              </a:extLst>
            </p:cNvPr>
            <p:cNvSpPr/>
            <p:nvPr/>
          </p:nvSpPr>
          <p:spPr>
            <a:xfrm>
              <a:off x="5468055"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en-GB" sz="1800" b="0">
                <a:solidFill>
                  <a:prstClr val="black">
                    <a:hueOff val="0"/>
                    <a:satOff val="0"/>
                    <a:lumOff val="0"/>
                    <a:alphaOff val="0"/>
                  </a:prstClr>
                </a:solidFill>
              </a:endParaRPr>
            </a:p>
          </p:txBody>
        </p:sp>
        <p:sp>
          <p:nvSpPr>
            <p:cNvPr id="5" name="Freeform: Shape 4">
              <a:extLst>
                <a:ext uri="{FF2B5EF4-FFF2-40B4-BE49-F238E27FC236}">
                  <a16:creationId xmlns:a16="http://schemas.microsoft.com/office/drawing/2014/main" id="{564330B4-64F5-261E-BBD4-64CF210DB021}"/>
                </a:ext>
              </a:extLst>
            </p:cNvPr>
            <p:cNvSpPr/>
            <p:nvPr/>
          </p:nvSpPr>
          <p:spPr>
            <a:xfrm>
              <a:off x="5468055" y="3654000"/>
              <a:ext cx="426142" cy="426408"/>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sp>
          <p:nvSpPr>
            <p:cNvPr id="6" name="Rectangle 5" descr="A picture containing person&#10;&#10;Description automatically generated">
              <a:extLst>
                <a:ext uri="{FF2B5EF4-FFF2-40B4-BE49-F238E27FC236}">
                  <a16:creationId xmlns:a16="http://schemas.microsoft.com/office/drawing/2014/main" id="{F019AF12-0973-90A2-A845-F1100ABF58D5}"/>
                </a:ext>
              </a:extLst>
            </p:cNvPr>
            <p:cNvSpPr/>
            <p:nvPr/>
          </p:nvSpPr>
          <p:spPr>
            <a:xfrm>
              <a:off x="5894858" y="3227591"/>
              <a:ext cx="426142" cy="426409"/>
            </a:xfrm>
            <a:prstGeom prst="rect">
              <a:avLst/>
            </a:prstGeom>
            <a:blipFill>
              <a:blip r:embed="rId4" cstate="screen">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GB" sz="1800" b="0">
                <a:solidFill>
                  <a:prstClr val="white"/>
                </a:solidFill>
              </a:endParaRPr>
            </a:p>
          </p:txBody>
        </p:sp>
        <p:sp>
          <p:nvSpPr>
            <p:cNvPr id="7" name="Straight Connector 6">
              <a:extLst>
                <a:ext uri="{FF2B5EF4-FFF2-40B4-BE49-F238E27FC236}">
                  <a16:creationId xmlns:a16="http://schemas.microsoft.com/office/drawing/2014/main" id="{33EBA1A5-3DB9-15B9-5D09-C1A747010804}"/>
                </a:ext>
              </a:extLst>
            </p:cNvPr>
            <p:cNvSpPr/>
            <p:nvPr/>
          </p:nvSpPr>
          <p:spPr>
            <a:xfrm>
              <a:off x="5894858"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en-GB" sz="1800" b="0">
                <a:solidFill>
                  <a:prstClr val="black">
                    <a:hueOff val="0"/>
                    <a:satOff val="0"/>
                    <a:lumOff val="0"/>
                    <a:alphaOff val="0"/>
                  </a:prstClr>
                </a:solidFill>
              </a:endParaRPr>
            </a:p>
          </p:txBody>
        </p:sp>
        <p:sp>
          <p:nvSpPr>
            <p:cNvPr id="8" name="Freeform: Shape 7">
              <a:extLst>
                <a:ext uri="{FF2B5EF4-FFF2-40B4-BE49-F238E27FC236}">
                  <a16:creationId xmlns:a16="http://schemas.microsoft.com/office/drawing/2014/main" id="{4930032D-4152-9EC9-1BCE-FFFAD0E39143}"/>
                </a:ext>
              </a:extLst>
            </p:cNvPr>
            <p:cNvSpPr/>
            <p:nvPr/>
          </p:nvSpPr>
          <p:spPr>
            <a:xfrm>
              <a:off x="5894858" y="3654000"/>
              <a:ext cx="426142" cy="426408"/>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sp>
          <p:nvSpPr>
            <p:cNvPr id="9" name="Rectangle 8" descr="A picture containing person, person, suit&#10;&#10;Description automatically generated">
              <a:extLst>
                <a:ext uri="{FF2B5EF4-FFF2-40B4-BE49-F238E27FC236}">
                  <a16:creationId xmlns:a16="http://schemas.microsoft.com/office/drawing/2014/main" id="{58495EF0-DBFF-EA8E-BC91-4E08173CD022}"/>
                </a:ext>
              </a:extLst>
            </p:cNvPr>
            <p:cNvSpPr/>
            <p:nvPr/>
          </p:nvSpPr>
          <p:spPr>
            <a:xfrm>
              <a:off x="6321000" y="3227591"/>
              <a:ext cx="426142" cy="426409"/>
            </a:xfrm>
            <a:prstGeom prst="rect">
              <a:avLst/>
            </a:prstGeom>
            <a:blipFill>
              <a:blip r:embed="rId5">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GB" sz="1800" b="0">
                <a:solidFill>
                  <a:prstClr val="white"/>
                </a:solidFill>
              </a:endParaRPr>
            </a:p>
          </p:txBody>
        </p:sp>
        <p:sp>
          <p:nvSpPr>
            <p:cNvPr id="10" name="Straight Connector 9">
              <a:extLst>
                <a:ext uri="{FF2B5EF4-FFF2-40B4-BE49-F238E27FC236}">
                  <a16:creationId xmlns:a16="http://schemas.microsoft.com/office/drawing/2014/main" id="{85788811-B4B8-AD76-83BB-1AEA60825C44}"/>
                </a:ext>
              </a:extLst>
            </p:cNvPr>
            <p:cNvSpPr/>
            <p:nvPr/>
          </p:nvSpPr>
          <p:spPr>
            <a:xfrm>
              <a:off x="6321000"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en-GB" sz="1800" b="0">
                <a:solidFill>
                  <a:prstClr val="black">
                    <a:hueOff val="0"/>
                    <a:satOff val="0"/>
                    <a:lumOff val="0"/>
                    <a:alphaOff val="0"/>
                  </a:prstClr>
                </a:solidFill>
              </a:endParaRPr>
            </a:p>
          </p:txBody>
        </p:sp>
        <p:sp>
          <p:nvSpPr>
            <p:cNvPr id="11" name="Freeform: Shape 10">
              <a:extLst>
                <a:ext uri="{FF2B5EF4-FFF2-40B4-BE49-F238E27FC236}">
                  <a16:creationId xmlns:a16="http://schemas.microsoft.com/office/drawing/2014/main" id="{96CE58B4-6B6E-F041-4111-55C12286FCD1}"/>
                </a:ext>
              </a:extLst>
            </p:cNvPr>
            <p:cNvSpPr/>
            <p:nvPr/>
          </p:nvSpPr>
          <p:spPr>
            <a:xfrm>
              <a:off x="6321000" y="3654000"/>
              <a:ext cx="426142" cy="426408"/>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sp>
          <p:nvSpPr>
            <p:cNvPr id="12" name="Rectangle 11">
              <a:extLst>
                <a:ext uri="{FF2B5EF4-FFF2-40B4-BE49-F238E27FC236}">
                  <a16:creationId xmlns:a16="http://schemas.microsoft.com/office/drawing/2014/main" id="{25FE5B4F-9D8E-557C-DFB9-540E623FF589}"/>
                </a:ext>
              </a:extLst>
            </p:cNvPr>
            <p:cNvSpPr/>
            <p:nvPr/>
          </p:nvSpPr>
          <p:spPr>
            <a:xfrm>
              <a:off x="6747802" y="3227591"/>
              <a:ext cx="426142" cy="426409"/>
            </a:xfrm>
            <a:prstGeom prst="rect">
              <a:avLst/>
            </a:prstGeom>
            <a:blipFill>
              <a:blip r:embed="rId6">
                <a:extLst>
                  <a:ext uri="{28A0092B-C50C-407E-A947-70E740481C1C}">
                    <a14:useLocalDpi xmlns:a14="http://schemas.microsoft.com/office/drawing/2010/main" val="0"/>
                  </a:ext>
                </a:extLst>
              </a:blip>
              <a:srcRect/>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GB" sz="1800" b="0">
                <a:solidFill>
                  <a:prstClr val="white"/>
                </a:solidFill>
              </a:endParaRPr>
            </a:p>
          </p:txBody>
        </p:sp>
        <p:sp>
          <p:nvSpPr>
            <p:cNvPr id="13" name="Straight Connector 12">
              <a:extLst>
                <a:ext uri="{FF2B5EF4-FFF2-40B4-BE49-F238E27FC236}">
                  <a16:creationId xmlns:a16="http://schemas.microsoft.com/office/drawing/2014/main" id="{2B286B38-687E-3430-16B5-77077D990CF8}"/>
                </a:ext>
              </a:extLst>
            </p:cNvPr>
            <p:cNvSpPr/>
            <p:nvPr/>
          </p:nvSpPr>
          <p:spPr>
            <a:xfrm>
              <a:off x="6747802" y="3227591"/>
              <a:ext cx="0" cy="852817"/>
            </a:xfrm>
            <a:prstGeom prst="line">
              <a:avLst/>
            </a:prstGeom>
            <a:ln>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en-GB" sz="1800" b="0">
                <a:solidFill>
                  <a:prstClr val="black">
                    <a:hueOff val="0"/>
                    <a:satOff val="0"/>
                    <a:lumOff val="0"/>
                    <a:alphaOff val="0"/>
                  </a:prstClr>
                </a:solidFill>
              </a:endParaRPr>
            </a:p>
          </p:txBody>
        </p:sp>
        <p:sp>
          <p:nvSpPr>
            <p:cNvPr id="14" name="Freeform: Shape 13">
              <a:extLst>
                <a:ext uri="{FF2B5EF4-FFF2-40B4-BE49-F238E27FC236}">
                  <a16:creationId xmlns:a16="http://schemas.microsoft.com/office/drawing/2014/main" id="{001D594E-6043-D8B4-A1EA-698689AE6CF9}"/>
                </a:ext>
              </a:extLst>
            </p:cNvPr>
            <p:cNvSpPr/>
            <p:nvPr/>
          </p:nvSpPr>
          <p:spPr>
            <a:xfrm>
              <a:off x="6747802" y="3654000"/>
              <a:ext cx="426142" cy="426408"/>
            </a:xfrm>
            <a:custGeom>
              <a:avLst/>
              <a:gdLst>
                <a:gd name="connsiteX0" fmla="*/ 0 w 426408"/>
                <a:gd name="connsiteY0" fmla="*/ 0 h 426408"/>
                <a:gd name="connsiteX1" fmla="*/ 426408 w 426408"/>
                <a:gd name="connsiteY1" fmla="*/ 0 h 426408"/>
                <a:gd name="connsiteX2" fmla="*/ 426408 w 426408"/>
                <a:gd name="connsiteY2" fmla="*/ 426408 h 426408"/>
                <a:gd name="connsiteX3" fmla="*/ 0 w 426408"/>
                <a:gd name="connsiteY3" fmla="*/ 426408 h 426408"/>
                <a:gd name="connsiteX4" fmla="*/ 0 w 426408"/>
                <a:gd name="connsiteY4" fmla="*/ 0 h 42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08" h="426408">
                  <a:moveTo>
                    <a:pt x="0" y="0"/>
                  </a:moveTo>
                  <a:lnTo>
                    <a:pt x="426408" y="0"/>
                  </a:lnTo>
                  <a:lnTo>
                    <a:pt x="426408" y="426408"/>
                  </a:lnTo>
                  <a:lnTo>
                    <a:pt x="0" y="42640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1910" tIns="41910" rIns="41910" bIns="41910" spcCol="1270"/>
            <a:lstStyle/>
            <a:p>
              <a:pPr defTabSz="488950" eaLnBrk="1" fontAlgn="auto" hangingPunct="1">
                <a:lnSpc>
                  <a:spcPct val="90000"/>
                </a:lnSpc>
                <a:spcAft>
                  <a:spcPct val="35000"/>
                </a:spcAft>
                <a:defRPr/>
              </a:pPr>
              <a:endParaRPr lang="en-GB" sz="1100" b="0">
                <a:solidFill>
                  <a:prstClr val="black">
                    <a:hueOff val="0"/>
                    <a:satOff val="0"/>
                    <a:lumOff val="0"/>
                    <a:alphaOff val="0"/>
                  </a:prstClr>
                </a:solidFill>
              </a:endParaRPr>
            </a:p>
          </p:txBody>
        </p:sp>
      </p:grpSp>
      <p:pic>
        <p:nvPicPr>
          <p:cNvPr id="250886" name="Picture 29" descr="A group of people standing in a hallway&#10;&#10;Description automatically generated">
            <a:extLst>
              <a:ext uri="{FF2B5EF4-FFF2-40B4-BE49-F238E27FC236}">
                <a16:creationId xmlns:a16="http://schemas.microsoft.com/office/drawing/2014/main" id="{5CBC3A58-7719-2AC2-CC4E-1F6A04D0904E}"/>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510088" y="3498850"/>
            <a:ext cx="30289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47" descr="A group of people posing for a photo&#10;&#10;Description automatically generated">
            <a:extLst>
              <a:ext uri="{FF2B5EF4-FFF2-40B4-BE49-F238E27FC236}">
                <a16:creationId xmlns:a16="http://schemas.microsoft.com/office/drawing/2014/main" id="{A2D82B5D-2D79-B327-D8C8-21E6D47D805A}"/>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813675" y="3470275"/>
            <a:ext cx="410368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8" name="TextBox 448">
            <a:extLst>
              <a:ext uri="{FF2B5EF4-FFF2-40B4-BE49-F238E27FC236}">
                <a16:creationId xmlns:a16="http://schemas.microsoft.com/office/drawing/2014/main" id="{7B927E1E-9FDD-F2DA-19ED-7CA48015ADC8}"/>
              </a:ext>
            </a:extLst>
          </p:cNvPr>
          <p:cNvSpPr txBox="1">
            <a:spLocks noChangeArrowheads="1"/>
          </p:cNvSpPr>
          <p:nvPr/>
        </p:nvSpPr>
        <p:spPr bwMode="auto">
          <a:xfrm>
            <a:off x="5251450" y="6159500"/>
            <a:ext cx="1687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FFFFFF"/>
                </a:solidFill>
                <a:latin typeface="TwitterChirp"/>
              </a:rPr>
              <a:t>@mashproject</a:t>
            </a:r>
            <a:endParaRPr lang="en-GB" altLang="en-US" sz="1800" b="0">
              <a:solidFill>
                <a:srgbClr val="FFFFFF"/>
              </a:solidFill>
              <a:latin typeface="Calibri" panose="020F0502020204030204" pitchFamily="34" charset="0"/>
            </a:endParaRPr>
          </a:p>
        </p:txBody>
      </p:sp>
      <p:sp>
        <p:nvSpPr>
          <p:cNvPr id="250889" name="TextBox 452">
            <a:extLst>
              <a:ext uri="{FF2B5EF4-FFF2-40B4-BE49-F238E27FC236}">
                <a16:creationId xmlns:a16="http://schemas.microsoft.com/office/drawing/2014/main" id="{CBF98A2A-D0FC-9F5A-4AF7-FCA3ABA19094}"/>
              </a:ext>
            </a:extLst>
          </p:cNvPr>
          <p:cNvSpPr txBox="1">
            <a:spLocks noChangeArrowheads="1"/>
          </p:cNvSpPr>
          <p:nvPr/>
        </p:nvSpPr>
        <p:spPr bwMode="auto">
          <a:xfrm>
            <a:off x="501650" y="6159500"/>
            <a:ext cx="783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GB" altLang="en-US" sz="1800" b="0">
                <a:solidFill>
                  <a:srgbClr val="FFFFFF"/>
                </a:solidFill>
                <a:latin typeface="TwitterChirp"/>
                <a:ea typeface="ＭＳ Ｐゴシック" panose="020B0600070205080204" pitchFamily="34" charset="-128"/>
                <a:cs typeface="Calibri" panose="020F0502020204030204" pitchFamily="34" charset="0"/>
              </a:rPr>
              <a:t>@NCISH_UK</a:t>
            </a:r>
          </a:p>
        </p:txBody>
      </p:sp>
      <p:pic>
        <p:nvPicPr>
          <p:cNvPr id="250890" name="Picture 5">
            <a:extLst>
              <a:ext uri="{FF2B5EF4-FFF2-40B4-BE49-F238E27FC236}">
                <a16:creationId xmlns:a16="http://schemas.microsoft.com/office/drawing/2014/main" id="{CF497998-A0D1-3EE3-B9CB-F0A55C8C9C8C}"/>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209675" y="4983163"/>
            <a:ext cx="16827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1" name="Picture 6">
            <a:extLst>
              <a:ext uri="{FF2B5EF4-FFF2-40B4-BE49-F238E27FC236}">
                <a16:creationId xmlns:a16="http://schemas.microsoft.com/office/drawing/2014/main" id="{B62FB339-89C4-786A-7C1C-35C0DC576207}"/>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013325" y="4740275"/>
            <a:ext cx="216376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2" name="Picture 6" descr="National Institute for Health and Care Research logo | Homepage">
            <a:extLst>
              <a:ext uri="{FF2B5EF4-FFF2-40B4-BE49-F238E27FC236}">
                <a16:creationId xmlns:a16="http://schemas.microsoft.com/office/drawing/2014/main" id="{852AAE18-6A89-AB35-1869-AF64EFB0FD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6613" y="5129213"/>
            <a:ext cx="309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3" name="Picture 14">
            <a:extLst>
              <a:ext uri="{FF2B5EF4-FFF2-40B4-BE49-F238E27FC236}">
                <a16:creationId xmlns:a16="http://schemas.microsoft.com/office/drawing/2014/main" id="{2EAC4246-37A9-7706-8876-EE3B453704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2813" y="6138863"/>
            <a:ext cx="61706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2">
            <a:extLst>
              <a:ext uri="{FF2B5EF4-FFF2-40B4-BE49-F238E27FC236}">
                <a16:creationId xmlns:a16="http://schemas.microsoft.com/office/drawing/2014/main" id="{2B949C5F-CD17-D82F-2D43-4D470CBD0212}"/>
              </a:ext>
            </a:extLst>
          </p:cNvPr>
          <p:cNvSpPr txBox="1">
            <a:spLocks noChangeArrowheads="1"/>
          </p:cNvSpPr>
          <p:nvPr/>
        </p:nvSpPr>
        <p:spPr bwMode="auto">
          <a:xfrm>
            <a:off x="1520825" y="276225"/>
            <a:ext cx="8904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Local suicide rates (2021-2023)</a:t>
            </a:r>
          </a:p>
        </p:txBody>
      </p:sp>
      <p:pic>
        <p:nvPicPr>
          <p:cNvPr id="177155" name="Picture 5">
            <a:extLst>
              <a:ext uri="{FF2B5EF4-FFF2-40B4-BE49-F238E27FC236}">
                <a16:creationId xmlns:a16="http://schemas.microsoft.com/office/drawing/2014/main" id="{52400151-978A-9378-BCEA-D439656888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9563" y="6096000"/>
            <a:ext cx="6162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2">
            <a:extLst>
              <a:ext uri="{FF2B5EF4-FFF2-40B4-BE49-F238E27FC236}">
                <a16:creationId xmlns:a16="http://schemas.microsoft.com/office/drawing/2014/main" id="{4417F2DA-BBCF-650F-8CC3-E22E3ABBB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 y="1314450"/>
            <a:ext cx="4044950" cy="508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7157" name="Picture 5">
            <a:extLst>
              <a:ext uri="{FF2B5EF4-FFF2-40B4-BE49-F238E27FC236}">
                <a16:creationId xmlns:a16="http://schemas.microsoft.com/office/drawing/2014/main" id="{2A5E57B5-A1E3-4FD9-5C1E-4F61450B8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0" y="1211263"/>
            <a:ext cx="28956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8">
            <a:extLst>
              <a:ext uri="{FF2B5EF4-FFF2-40B4-BE49-F238E27FC236}">
                <a16:creationId xmlns:a16="http://schemas.microsoft.com/office/drawing/2014/main" id="{427AC90B-8194-FC92-6274-424EE9468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225" y="1211263"/>
            <a:ext cx="28956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5625583-4C34-BBFC-4802-B4CBF64EA7C8}"/>
              </a:ext>
            </a:extLst>
          </p:cNvPr>
          <p:cNvSpPr/>
          <p:nvPr/>
        </p:nvSpPr>
        <p:spPr>
          <a:xfrm>
            <a:off x="5705475" y="1211263"/>
            <a:ext cx="5340350" cy="47672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Box 2">
            <a:extLst>
              <a:ext uri="{FF2B5EF4-FFF2-40B4-BE49-F238E27FC236}">
                <a16:creationId xmlns:a16="http://schemas.microsoft.com/office/drawing/2014/main" id="{D471C1B7-C3AB-561E-6D12-5FB236BFC12C}"/>
              </a:ext>
            </a:extLst>
          </p:cNvPr>
          <p:cNvSpPr txBox="1">
            <a:spLocks noChangeArrowheads="1"/>
          </p:cNvSpPr>
          <p:nvPr/>
        </p:nvSpPr>
        <p:spPr bwMode="auto">
          <a:xfrm>
            <a:off x="1520825" y="276225"/>
            <a:ext cx="8904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Local suicide trends</a:t>
            </a:r>
          </a:p>
        </p:txBody>
      </p:sp>
      <p:pic>
        <p:nvPicPr>
          <p:cNvPr id="178179" name="Picture 10">
            <a:extLst>
              <a:ext uri="{FF2B5EF4-FFF2-40B4-BE49-F238E27FC236}">
                <a16:creationId xmlns:a16="http://schemas.microsoft.com/office/drawing/2014/main" id="{8AA60B8A-CF94-786B-37B6-FBC3D14E23F6}"/>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2196672" y="1620105"/>
            <a:ext cx="7552593" cy="42707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Box 2">
            <a:extLst>
              <a:ext uri="{FF2B5EF4-FFF2-40B4-BE49-F238E27FC236}">
                <a16:creationId xmlns:a16="http://schemas.microsoft.com/office/drawing/2014/main" id="{BC6EE2C0-0F99-636D-3238-D5A017FA31EC}"/>
              </a:ext>
            </a:extLst>
          </p:cNvPr>
          <p:cNvSpPr txBox="1">
            <a:spLocks noChangeArrowheads="1"/>
          </p:cNvSpPr>
          <p:nvPr/>
        </p:nvSpPr>
        <p:spPr bwMode="auto">
          <a:xfrm>
            <a:off x="1520825" y="276225"/>
            <a:ext cx="8904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r>
              <a:rPr lang="en-GB" altLang="en-US" sz="320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Patient suicide rates (LPT) </a:t>
            </a:r>
          </a:p>
        </p:txBody>
      </p:sp>
      <p:pic>
        <p:nvPicPr>
          <p:cNvPr id="179203" name="Picture 5">
            <a:extLst>
              <a:ext uri="{FF2B5EF4-FFF2-40B4-BE49-F238E27FC236}">
                <a16:creationId xmlns:a16="http://schemas.microsoft.com/office/drawing/2014/main" id="{544A68EF-93C8-D127-4D1D-08E98E498BA6}"/>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500063" y="2497138"/>
            <a:ext cx="11191875" cy="27430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D95253AC-6419-83DE-50D3-E9689280D7E4}"/>
              </a:ext>
            </a:extLst>
          </p:cNvPr>
          <p:cNvSpPr txBox="1">
            <a:spLocks noChangeArrowheads="1"/>
          </p:cNvSpPr>
          <p:nvPr/>
        </p:nvSpPr>
        <p:spPr bwMode="auto">
          <a:xfrm>
            <a:off x="1068388" y="0"/>
            <a:ext cx="1040923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3600" b="1">
                <a:solidFill>
                  <a:schemeClr val="tx1"/>
                </a:solidFill>
                <a:latin typeface="Arial" panose="020B0604020202020204" pitchFamily="34" charset="0"/>
              </a:defRPr>
            </a:lvl1pPr>
            <a:lvl2pPr marL="742950" indent="-285750" defTabSz="685800">
              <a:defRPr sz="3600" b="1">
                <a:solidFill>
                  <a:schemeClr val="tx1"/>
                </a:solidFill>
                <a:latin typeface="Arial" panose="020B0604020202020204" pitchFamily="34" charset="0"/>
              </a:defRPr>
            </a:lvl2pPr>
            <a:lvl3pPr marL="1143000" indent="-228600" defTabSz="685800">
              <a:defRPr sz="3600" b="1">
                <a:solidFill>
                  <a:schemeClr val="tx1"/>
                </a:solidFill>
                <a:latin typeface="Arial" panose="020B0604020202020204" pitchFamily="34" charset="0"/>
              </a:defRPr>
            </a:lvl3pPr>
            <a:lvl4pPr marL="1600200" indent="-228600" defTabSz="685800">
              <a:defRPr sz="3600" b="1">
                <a:solidFill>
                  <a:schemeClr val="tx1"/>
                </a:solidFill>
                <a:latin typeface="Arial" panose="020B0604020202020204" pitchFamily="34" charset="0"/>
              </a:defRPr>
            </a:lvl4pPr>
            <a:lvl5pPr marL="2057400" indent="-228600" defTabSz="685800">
              <a:defRPr sz="3600" b="1">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3600" b="1">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3600" b="1">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3600" b="1">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GB" altLang="en-US" sz="3200">
                <a:solidFill>
                  <a:srgbClr val="FFFFFF"/>
                </a:solidFill>
                <a:latin typeface="Calibri" panose="020F0502020204030204" pitchFamily="34" charset="0"/>
              </a:rPr>
              <a:t>Characteristics of patient suicide deaths </a:t>
            </a:r>
          </a:p>
          <a:p>
            <a:pPr algn="ctr"/>
            <a:r>
              <a:rPr lang="en-GB" altLang="en-US" sz="3200">
                <a:solidFill>
                  <a:srgbClr val="FFFFFF"/>
                </a:solidFill>
                <a:latin typeface="Calibri" panose="020F0502020204030204" pitchFamily="34" charset="0"/>
              </a:rPr>
              <a:t>in LPT v. England (2012-2022)</a:t>
            </a:r>
            <a:endParaRPr lang="en-US" altLang="en-US" sz="3200">
              <a:solidFill>
                <a:srgbClr val="FFFFFF"/>
              </a:solidFill>
              <a:latin typeface="Calibri" panose="020F0502020204030204" pitchFamily="34" charset="0"/>
            </a:endParaRPr>
          </a:p>
        </p:txBody>
      </p:sp>
      <p:sp>
        <p:nvSpPr>
          <p:cNvPr id="182275" name="TextBox 4">
            <a:extLst>
              <a:ext uri="{FF2B5EF4-FFF2-40B4-BE49-F238E27FC236}">
                <a16:creationId xmlns:a16="http://schemas.microsoft.com/office/drawing/2014/main" id="{D6E9DFE5-FE70-87E2-5367-9C8A9153E1E4}"/>
              </a:ext>
            </a:extLst>
          </p:cNvPr>
          <p:cNvSpPr txBox="1">
            <a:spLocks noChangeArrowheads="1"/>
          </p:cNvSpPr>
          <p:nvPr/>
        </p:nvSpPr>
        <p:spPr bwMode="auto">
          <a:xfrm>
            <a:off x="1433513" y="2101850"/>
            <a:ext cx="9510712" cy="3141663"/>
          </a:xfrm>
          <a:prstGeom prst="rect">
            <a:avLst/>
          </a:prstGeom>
          <a:noFill/>
          <a:ln>
            <a:noFill/>
          </a:ln>
        </p:spPr>
        <p:txBody>
          <a:bodyPr>
            <a:spAutoFit/>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defRPr/>
            </a:pPr>
            <a:r>
              <a:rPr lang="en-GB" altLang="en-US" sz="2800" dirty="0">
                <a:solidFill>
                  <a:srgbClr val="0070C0"/>
                </a:solidFill>
                <a:latin typeface="+mn-lt"/>
              </a:rPr>
              <a:t>					LPT		England</a:t>
            </a:r>
          </a:p>
          <a:p>
            <a:pPr eaLnBrk="1" hangingPunct="1">
              <a:lnSpc>
                <a:spcPct val="200000"/>
              </a:lnSpc>
              <a:spcAft>
                <a:spcPts val="600"/>
              </a:spcAft>
              <a:defRPr/>
            </a:pPr>
            <a:r>
              <a:rPr lang="en-GB" altLang="en-US" sz="2800" b="0" dirty="0">
                <a:solidFill>
                  <a:srgbClr val="000000"/>
                </a:solidFill>
                <a:latin typeface="+mn-lt"/>
              </a:rPr>
              <a:t>Ethnic minority			</a:t>
            </a:r>
            <a:r>
              <a:rPr lang="en-GB" altLang="en-US" sz="2800" dirty="0">
                <a:solidFill>
                  <a:srgbClr val="000000"/>
                </a:solidFill>
                <a:latin typeface="+mn-lt"/>
              </a:rPr>
              <a:t>13%		8%</a:t>
            </a:r>
          </a:p>
          <a:p>
            <a:pPr eaLnBrk="1" hangingPunct="1">
              <a:lnSpc>
                <a:spcPct val="200000"/>
              </a:lnSpc>
              <a:spcAft>
                <a:spcPts val="600"/>
              </a:spcAft>
              <a:defRPr/>
            </a:pPr>
            <a:r>
              <a:rPr lang="en-GB" altLang="en-US" sz="2800" b="0" dirty="0">
                <a:solidFill>
                  <a:srgbClr val="000000"/>
                </a:solidFill>
                <a:latin typeface="+mn-lt"/>
              </a:rPr>
              <a:t>Died &lt;3 months discharge	</a:t>
            </a:r>
            <a:r>
              <a:rPr lang="en-GB" altLang="en-US" sz="2800" dirty="0">
                <a:solidFill>
                  <a:srgbClr val="000000"/>
                </a:solidFill>
                <a:latin typeface="+mn-lt"/>
              </a:rPr>
              <a:t>8%		13%</a:t>
            </a:r>
          </a:p>
          <a:p>
            <a:pPr eaLnBrk="1" hangingPunct="1">
              <a:lnSpc>
                <a:spcPct val="200000"/>
              </a:lnSpc>
              <a:defRPr/>
            </a:pPr>
            <a:r>
              <a:rPr lang="en-GB" altLang="en-US" sz="2800" b="0" dirty="0">
                <a:solidFill>
                  <a:srgbClr val="000000"/>
                </a:solidFill>
                <a:latin typeface="+mn-lt"/>
              </a:rPr>
              <a:t>Suicide by hanging			</a:t>
            </a:r>
            <a:r>
              <a:rPr lang="en-GB" altLang="en-US" sz="2800" dirty="0">
                <a:solidFill>
                  <a:srgbClr val="000000"/>
                </a:solidFill>
                <a:latin typeface="+mn-lt"/>
              </a:rPr>
              <a:t>57%		49%</a:t>
            </a:r>
          </a:p>
        </p:txBody>
      </p:sp>
      <p:pic>
        <p:nvPicPr>
          <p:cNvPr id="180228" name="Picture 4" descr="A group of hands with their palms up&#10;&#10;Description automatically generated">
            <a:extLst>
              <a:ext uri="{FF2B5EF4-FFF2-40B4-BE49-F238E27FC236}">
                <a16:creationId xmlns:a16="http://schemas.microsoft.com/office/drawing/2014/main" id="{E9EFD4E0-10BE-C202-1D87-22484047EF8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31400" y="26384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Up 8">
            <a:extLst>
              <a:ext uri="{FF2B5EF4-FFF2-40B4-BE49-F238E27FC236}">
                <a16:creationId xmlns:a16="http://schemas.microsoft.com/office/drawing/2014/main" id="{8F85AB30-2080-5200-CB15-C59700C9872F}"/>
              </a:ext>
            </a:extLst>
          </p:cNvPr>
          <p:cNvSpPr/>
          <p:nvPr/>
        </p:nvSpPr>
        <p:spPr>
          <a:xfrm>
            <a:off x="1001713" y="2906713"/>
            <a:ext cx="192087" cy="298450"/>
          </a:xfrm>
          <a:prstGeom prst="upArrow">
            <a:avLst/>
          </a:prstGeom>
          <a:ln w="127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sp>
        <p:nvSpPr>
          <p:cNvPr id="11" name="Arrow: Up 10">
            <a:extLst>
              <a:ext uri="{FF2B5EF4-FFF2-40B4-BE49-F238E27FC236}">
                <a16:creationId xmlns:a16="http://schemas.microsoft.com/office/drawing/2014/main" id="{6159636C-C2E2-C132-FA54-FD5EBF0B162C}"/>
              </a:ext>
            </a:extLst>
          </p:cNvPr>
          <p:cNvSpPr/>
          <p:nvPr/>
        </p:nvSpPr>
        <p:spPr>
          <a:xfrm>
            <a:off x="992188" y="4860925"/>
            <a:ext cx="192087" cy="298450"/>
          </a:xfrm>
          <a:prstGeom prst="upArrow">
            <a:avLst/>
          </a:prstGeom>
          <a:ln w="127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sp>
        <p:nvSpPr>
          <p:cNvPr id="12" name="Arrow: Up 11">
            <a:extLst>
              <a:ext uri="{FF2B5EF4-FFF2-40B4-BE49-F238E27FC236}">
                <a16:creationId xmlns:a16="http://schemas.microsoft.com/office/drawing/2014/main" id="{194378B9-213D-083E-E031-8BBDCFD3AA45}"/>
              </a:ext>
            </a:extLst>
          </p:cNvPr>
          <p:cNvSpPr/>
          <p:nvPr/>
        </p:nvSpPr>
        <p:spPr>
          <a:xfrm rot="10800000">
            <a:off x="992188" y="3878263"/>
            <a:ext cx="192087" cy="298450"/>
          </a:xfrm>
          <a:prstGeom prst="upArrow">
            <a:avLst/>
          </a:prstGeom>
          <a:ln w="127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pic>
        <p:nvPicPr>
          <p:cNvPr id="180232" name="Picture 7" descr="A hands holding a cross&#10;&#10;Description automatically generated">
            <a:extLst>
              <a:ext uri="{FF2B5EF4-FFF2-40B4-BE49-F238E27FC236}">
                <a16:creationId xmlns:a16="http://schemas.microsoft.com/office/drawing/2014/main" id="{7E94843B-1D0A-9125-F95A-C15CAD27EBE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31400" y="4592638"/>
            <a:ext cx="7207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3" name="Picture 20" descr="A building with a red cross&#10;&#10;AI-generated content may be incorrect.">
            <a:extLst>
              <a:ext uri="{FF2B5EF4-FFF2-40B4-BE49-F238E27FC236}">
                <a16:creationId xmlns:a16="http://schemas.microsoft.com/office/drawing/2014/main" id="{D7F07C93-60E6-20C0-F073-DC8463F51C6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898063" y="3656013"/>
            <a:ext cx="733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6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
      <a:dk1>
        <a:srgbClr val="000000"/>
      </a:dk1>
      <a:lt1>
        <a:srgbClr val="FFFFFF"/>
      </a:lt1>
      <a:dk2>
        <a:srgbClr val="000000"/>
      </a:dk2>
      <a:lt2>
        <a:srgbClr val="00FFFF"/>
      </a:lt2>
      <a:accent1>
        <a:srgbClr val="CC18B2"/>
      </a:accent1>
      <a:accent2>
        <a:srgbClr val="342AB2"/>
      </a:accent2>
      <a:accent3>
        <a:srgbClr val="FFFFFF"/>
      </a:accent3>
      <a:accent4>
        <a:srgbClr val="000000"/>
      </a:accent4>
      <a:accent5>
        <a:srgbClr val="E2ABD5"/>
      </a:accent5>
      <a:accent6>
        <a:srgbClr val="2E25A1"/>
      </a:accent6>
      <a:hlink>
        <a:srgbClr val="9900CC"/>
      </a:hlink>
      <a:folHlink>
        <a:srgbClr val="FF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4.xml><?xml version="1.0" encoding="utf-8"?>
<a:theme xmlns:a="http://schemas.openxmlformats.org/drawingml/2006/main" name="3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5.xml><?xml version="1.0" encoding="utf-8"?>
<a:theme xmlns:a="http://schemas.openxmlformats.org/drawingml/2006/main" name="4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
      <a:dk1>
        <a:srgbClr val="000000"/>
      </a:dk1>
      <a:lt1>
        <a:srgbClr val="FFFFFF"/>
      </a:lt1>
      <a:dk2>
        <a:srgbClr val="000000"/>
      </a:dk2>
      <a:lt2>
        <a:srgbClr val="808080"/>
      </a:lt2>
      <a:accent1>
        <a:srgbClr val="780F76"/>
      </a:accent1>
      <a:accent2>
        <a:srgbClr val="70BC1F"/>
      </a:accent2>
      <a:accent3>
        <a:srgbClr val="FFFFFF"/>
      </a:accent3>
      <a:accent4>
        <a:srgbClr val="000000"/>
      </a:accent4>
      <a:accent5>
        <a:srgbClr val="BEAABD"/>
      </a:accent5>
      <a:accent6>
        <a:srgbClr val="65AA1B"/>
      </a:accent6>
      <a:hlink>
        <a:srgbClr val="808080"/>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19.xml><?xml version="1.0" encoding="utf-8"?>
<a:theme xmlns:a="http://schemas.openxmlformats.org/drawingml/2006/main" name="7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Custom 1">
      <a:dk1>
        <a:srgbClr val="000000"/>
      </a:dk1>
      <a:lt1>
        <a:srgbClr val="FFFFFF"/>
      </a:lt1>
      <a:dk2>
        <a:srgbClr val="005EB8"/>
      </a:dk2>
      <a:lt2>
        <a:srgbClr val="7C2855"/>
      </a:lt2>
      <a:accent1>
        <a:srgbClr val="003087"/>
      </a:accent1>
      <a:accent2>
        <a:srgbClr val="0072CE"/>
      </a:accent2>
      <a:accent3>
        <a:srgbClr val="00A9CE"/>
      </a:accent3>
      <a:accent4>
        <a:srgbClr val="41B6E6"/>
      </a:accent4>
      <a:accent5>
        <a:srgbClr val="425563"/>
      </a:accent5>
      <a:accent6>
        <a:srgbClr val="768692"/>
      </a:accent6>
      <a:hlink>
        <a:srgbClr val="7C2855"/>
      </a:hlink>
      <a:folHlink>
        <a:srgbClr val="7C285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22.xml><?xml version="1.0" encoding="utf-8"?>
<a:theme xmlns:a="http://schemas.openxmlformats.org/drawingml/2006/main" name="10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23.xml><?xml version="1.0" encoding="utf-8"?>
<a:theme xmlns:a="http://schemas.openxmlformats.org/drawingml/2006/main" name="7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24.xml><?xml version="1.0" encoding="utf-8"?>
<a:theme xmlns:a="http://schemas.openxmlformats.org/drawingml/2006/main" name="8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25.xml><?xml version="1.0" encoding="utf-8"?>
<a:theme xmlns:a="http://schemas.openxmlformats.org/drawingml/2006/main" name="9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26.xml><?xml version="1.0" encoding="utf-8"?>
<a:theme xmlns:a="http://schemas.openxmlformats.org/drawingml/2006/main" name="8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29.xml><?xml version="1.0" encoding="utf-8"?>
<a:theme xmlns:a="http://schemas.openxmlformats.org/drawingml/2006/main" name="12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3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1.xml><?xml version="1.0" encoding="utf-8"?>
<a:theme xmlns:a="http://schemas.openxmlformats.org/drawingml/2006/main" name="21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2.xml><?xml version="1.0" encoding="utf-8"?>
<a:theme xmlns:a="http://schemas.openxmlformats.org/drawingml/2006/main" name="14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3.xml><?xml version="1.0" encoding="utf-8"?>
<a:theme xmlns:a="http://schemas.openxmlformats.org/drawingml/2006/main" name="15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4.xml><?xml version="1.0" encoding="utf-8"?>
<a:theme xmlns:a="http://schemas.openxmlformats.org/drawingml/2006/main" name="16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5.xml><?xml version="1.0" encoding="utf-8"?>
<a:theme xmlns:a="http://schemas.openxmlformats.org/drawingml/2006/main" name="17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6.xml><?xml version="1.0" encoding="utf-8"?>
<a:theme xmlns:a="http://schemas.openxmlformats.org/drawingml/2006/main" name="18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7.xml><?xml version="1.0" encoding="utf-8"?>
<a:theme xmlns:a="http://schemas.openxmlformats.org/drawingml/2006/main" name="35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8.xml><?xml version="1.0" encoding="utf-8"?>
<a:theme xmlns:a="http://schemas.openxmlformats.org/drawingml/2006/main" name="19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39.xml><?xml version="1.0" encoding="utf-8"?>
<a:theme xmlns:a="http://schemas.openxmlformats.org/drawingml/2006/main" name="1_Office Theme">
  <a:themeElements>
    <a:clrScheme name="Culture of Care">
      <a:dk1>
        <a:srgbClr val="000000"/>
      </a:dk1>
      <a:lt1>
        <a:srgbClr val="E3E0F0"/>
      </a:lt1>
      <a:dk2>
        <a:srgbClr val="D297C2"/>
      </a:dk2>
      <a:lt2>
        <a:srgbClr val="EDECEC"/>
      </a:lt2>
      <a:accent1>
        <a:srgbClr val="503BA1"/>
      </a:accent1>
      <a:accent2>
        <a:srgbClr val="742796"/>
      </a:accent2>
      <a:accent3>
        <a:srgbClr val="C50F5B"/>
      </a:accent3>
      <a:accent4>
        <a:srgbClr val="FF9100"/>
      </a:accent4>
      <a:accent5>
        <a:srgbClr val="EC6415"/>
      </a:accent5>
      <a:accent6>
        <a:srgbClr val="7361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lture of Care Powerpoint template" id="{9A07620D-57E9-B641-ABD1-5103AA196D89}" vid="{850298C2-98D0-644F-9ACD-414E37FF54BA}"/>
    </a:ext>
  </a:extLst>
</a:theme>
</file>

<file path=ppt/theme/theme4.xml><?xml version="1.0" encoding="utf-8"?>
<a:theme xmlns:a="http://schemas.openxmlformats.org/drawingml/2006/main" name="1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0.xml><?xml version="1.0" encoding="utf-8"?>
<a:theme xmlns:a="http://schemas.openxmlformats.org/drawingml/2006/main" name="6_Office Theme">
  <a:themeElements>
    <a:clrScheme name="Culture of Care">
      <a:dk1>
        <a:srgbClr val="000000"/>
      </a:dk1>
      <a:lt1>
        <a:srgbClr val="E3E0F0"/>
      </a:lt1>
      <a:dk2>
        <a:srgbClr val="D297C2"/>
      </a:dk2>
      <a:lt2>
        <a:srgbClr val="EDECEC"/>
      </a:lt2>
      <a:accent1>
        <a:srgbClr val="503BA1"/>
      </a:accent1>
      <a:accent2>
        <a:srgbClr val="742796"/>
      </a:accent2>
      <a:accent3>
        <a:srgbClr val="C50F5B"/>
      </a:accent3>
      <a:accent4>
        <a:srgbClr val="FF9100"/>
      </a:accent4>
      <a:accent5>
        <a:srgbClr val="EC6415"/>
      </a:accent5>
      <a:accent6>
        <a:srgbClr val="7361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lture of Care Powerpoint template" id="{9A07620D-57E9-B641-ABD1-5103AA196D89}" vid="{850298C2-98D0-644F-9ACD-414E37FF54BA}"/>
    </a:ext>
  </a:extLst>
</a:theme>
</file>

<file path=ppt/theme/theme41.xml><?xml version="1.0" encoding="utf-8"?>
<a:theme xmlns:a="http://schemas.openxmlformats.org/drawingml/2006/main" name="20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2.xml><?xml version="1.0" encoding="utf-8"?>
<a:theme xmlns:a="http://schemas.openxmlformats.org/drawingml/2006/main" name="22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3.xml><?xml version="1.0" encoding="utf-8"?>
<a:theme xmlns:a="http://schemas.openxmlformats.org/drawingml/2006/main" name="23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4.xml><?xml version="1.0" encoding="utf-8"?>
<a:theme xmlns:a="http://schemas.openxmlformats.org/drawingml/2006/main" name="24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5.xml><?xml version="1.0" encoding="utf-8"?>
<a:theme xmlns:a="http://schemas.openxmlformats.org/drawingml/2006/main" name="25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6.xml><?xml version="1.0" encoding="utf-8"?>
<a:theme xmlns:a="http://schemas.openxmlformats.org/drawingml/2006/main" name="26_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4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1D0E82"/>
      </a:accent1>
      <a:accent2>
        <a:srgbClr val="0099FF"/>
      </a:accent2>
      <a:accent3>
        <a:srgbClr val="FFFFFF"/>
      </a:accent3>
      <a:accent4>
        <a:srgbClr val="000000"/>
      </a:accent4>
      <a:accent5>
        <a:srgbClr val="ABAAC1"/>
      </a:accent5>
      <a:accent6>
        <a:srgbClr val="008AE7"/>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eme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301262-54BA-4082-BC44-DCE71F46C048}" vid="{BE05CBDD-88C7-4F0D-9D4D-99E8ADA8A712}"/>
    </a:ext>
  </a:extLst>
</a:theme>
</file>

<file path=ppt/theme/theme8.xml><?xml version="1.0" encoding="utf-8"?>
<a:theme xmlns:a="http://schemas.openxmlformats.org/drawingml/2006/main" name="4_CG slide set Jul 10">
  <a:themeElements>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G slide set update 2207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G slide set update 220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G slide set update 220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G slide set update 220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G slide set update 220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G slide set update 220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G slide set update 220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G slide set update 220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G slide set update 220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G slide set update 220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G slide set update 220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G slide set update 220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G slide set update 220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99437FD8390540BA2006B7923868C9" ma:contentTypeVersion="14" ma:contentTypeDescription="Create a new document." ma:contentTypeScope="" ma:versionID="75959bf9ccd06b4730a3fd5b29ac696f">
  <xsd:schema xmlns:xsd="http://www.w3.org/2001/XMLSchema" xmlns:xs="http://www.w3.org/2001/XMLSchema" xmlns:p="http://schemas.microsoft.com/office/2006/metadata/properties" xmlns:ns2="2e0b6fce-bd22-48c9-9c2a-050ff6d964a9" xmlns:ns3="a8909ba7-2c5b-4737-8949-485c48a93818" targetNamespace="http://schemas.microsoft.com/office/2006/metadata/properties" ma:root="true" ma:fieldsID="80132f84ae899fbd3a02b4bddd0aa532" ns2:_="" ns3:_="">
    <xsd:import namespace="2e0b6fce-bd22-48c9-9c2a-050ff6d964a9"/>
    <xsd:import namespace="a8909ba7-2c5b-4737-8949-485c48a9381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DateTaken"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b6fce-bd22-48c9-9c2a-050ff6d96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909ba7-2c5b-4737-8949-485c48a938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1d6adc2-9397-47fb-a83a-b68597780155}" ma:internalName="TaxCatchAll" ma:showField="CatchAllData" ma:web="a8909ba7-2c5b-4737-8949-485c48a938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0b6fce-bd22-48c9-9c2a-050ff6d964a9">
      <Terms xmlns="http://schemas.microsoft.com/office/infopath/2007/PartnerControls"/>
    </lcf76f155ced4ddcb4097134ff3c332f>
    <TaxCatchAll xmlns="a8909ba7-2c5b-4737-8949-485c48a93818" xsi:nil="true"/>
  </documentManagement>
</p:properties>
</file>

<file path=customXml/itemProps1.xml><?xml version="1.0" encoding="utf-8"?>
<ds:datastoreItem xmlns:ds="http://schemas.openxmlformats.org/officeDocument/2006/customXml" ds:itemID="{22FA3B28-D3E0-4A98-AA4F-EFE4622D1017}"/>
</file>

<file path=customXml/itemProps2.xml><?xml version="1.0" encoding="utf-8"?>
<ds:datastoreItem xmlns:ds="http://schemas.openxmlformats.org/officeDocument/2006/customXml" ds:itemID="{6319BECD-7F97-47CE-9C1F-E169430B4C1A}"/>
</file>

<file path=customXml/itemProps3.xml><?xml version="1.0" encoding="utf-8"?>
<ds:datastoreItem xmlns:ds="http://schemas.openxmlformats.org/officeDocument/2006/customXml" ds:itemID="{94F17250-7A17-45DB-BBBB-503E2FB94E2A}"/>
</file>

<file path=docProps/app.xml><?xml version="1.0" encoding="utf-8"?>
<Properties xmlns="http://schemas.openxmlformats.org/officeDocument/2006/extended-properties" xmlns:vt="http://schemas.openxmlformats.org/officeDocument/2006/docPropsVTypes">
  <TotalTime>0</TotalTime>
  <Words>1776</Words>
  <Application>Microsoft Office PowerPoint</Application>
  <PresentationFormat>Widescreen</PresentationFormat>
  <Paragraphs>256</Paragraphs>
  <Slides>57</Slides>
  <Notes>18</Notes>
  <HiddenSlides>0</HiddenSlides>
  <MMClips>0</MMClips>
  <ScaleCrop>false</ScaleCrop>
  <HeadingPairs>
    <vt:vector size="8" baseType="variant">
      <vt:variant>
        <vt:lpstr>Fonts Used</vt:lpstr>
      </vt:variant>
      <vt:variant>
        <vt:i4>13</vt:i4>
      </vt:variant>
      <vt:variant>
        <vt:lpstr>Theme</vt:lpstr>
      </vt:variant>
      <vt:variant>
        <vt:i4>47</vt:i4>
      </vt:variant>
      <vt:variant>
        <vt:lpstr>Embedded OLE Servers</vt:lpstr>
      </vt:variant>
      <vt:variant>
        <vt:i4>2</vt:i4>
      </vt:variant>
      <vt:variant>
        <vt:lpstr>Slide Titles</vt:lpstr>
      </vt:variant>
      <vt:variant>
        <vt:i4>57</vt:i4>
      </vt:variant>
    </vt:vector>
  </HeadingPairs>
  <TitlesOfParts>
    <vt:vector size="119" baseType="lpstr">
      <vt:lpstr>Arial</vt:lpstr>
      <vt:lpstr>Calibri Light</vt:lpstr>
      <vt:lpstr>Calibri</vt:lpstr>
      <vt:lpstr>Times New Roman</vt:lpstr>
      <vt:lpstr>msgothic</vt:lpstr>
      <vt:lpstr>Wingdings</vt:lpstr>
      <vt:lpstr>Symbol</vt:lpstr>
      <vt:lpstr>Montserrat</vt:lpstr>
      <vt:lpstr>ＭＳ Ｐゴシック</vt:lpstr>
      <vt:lpstr>Verdana</vt:lpstr>
      <vt:lpstr>Open Sans</vt:lpstr>
      <vt:lpstr>TwitterChirp</vt:lpstr>
      <vt:lpstr>Aptos</vt:lpstr>
      <vt:lpstr>6_CG slide set Jul 10</vt:lpstr>
      <vt:lpstr>2_Office Theme</vt:lpstr>
      <vt:lpstr>Custom Design</vt:lpstr>
      <vt:lpstr>1_Theme2</vt:lpstr>
      <vt:lpstr>1_Custom Design</vt:lpstr>
      <vt:lpstr>3_CG slide set Jul 10</vt:lpstr>
      <vt:lpstr>Theme2</vt:lpstr>
      <vt:lpstr>4_CG slide set Jul 10</vt:lpstr>
      <vt:lpstr>2_Custom Design</vt:lpstr>
      <vt:lpstr>2_Default Design</vt:lpstr>
      <vt:lpstr>5_CG slide set Jul 10</vt:lpstr>
      <vt:lpstr>CG slide set Jul 10</vt:lpstr>
      <vt:lpstr>2_Theme2</vt:lpstr>
      <vt:lpstr>3_Theme2</vt:lpstr>
      <vt:lpstr>4_Theme2</vt:lpstr>
      <vt:lpstr>5_Office Theme</vt:lpstr>
      <vt:lpstr>6_Default Design</vt:lpstr>
      <vt:lpstr>5_Theme2</vt:lpstr>
      <vt:lpstr>7_CG slide set Jul 10</vt:lpstr>
      <vt:lpstr>1_CG slide set Jul 10</vt:lpstr>
      <vt:lpstr>6_Theme2</vt:lpstr>
      <vt:lpstr>10_Theme2</vt:lpstr>
      <vt:lpstr>7_Theme2</vt:lpstr>
      <vt:lpstr>8_Theme2</vt:lpstr>
      <vt:lpstr>9_Theme2</vt:lpstr>
      <vt:lpstr>8_CG slide set Jul 10</vt:lpstr>
      <vt:lpstr>2_CG slide set Jul 10</vt:lpstr>
      <vt:lpstr>11_Theme2</vt:lpstr>
      <vt:lpstr>12_Theme2</vt:lpstr>
      <vt:lpstr>13_Theme2</vt:lpstr>
      <vt:lpstr>21_Theme2</vt:lpstr>
      <vt:lpstr>14_Theme2</vt:lpstr>
      <vt:lpstr>15_Theme2</vt:lpstr>
      <vt:lpstr>16_Theme2</vt:lpstr>
      <vt:lpstr>17_Theme2</vt:lpstr>
      <vt:lpstr>18_Theme2</vt:lpstr>
      <vt:lpstr>35_Theme2</vt:lpstr>
      <vt:lpstr>19_Theme2</vt:lpstr>
      <vt:lpstr>1_Office Theme</vt:lpstr>
      <vt:lpstr>6_Office Theme</vt:lpstr>
      <vt:lpstr>20_Theme2</vt:lpstr>
      <vt:lpstr>22_Theme2</vt:lpstr>
      <vt:lpstr>23_Theme2</vt:lpstr>
      <vt:lpstr>24_Theme2</vt:lpstr>
      <vt:lpstr>25_Theme2</vt:lpstr>
      <vt:lpstr>26_Theme2</vt:lpstr>
      <vt:lpstr>3_Office Theme</vt:lpstr>
      <vt:lpstr>Image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Suicide and ethnicity</vt:lpstr>
      <vt:lpstr>Ethnicity</vt:lpstr>
      <vt:lpstr>PowerPoint Presentation</vt:lpstr>
      <vt:lpstr>What causes suicidal behaviour?</vt:lpstr>
      <vt:lpstr>PowerPoint Presentation</vt:lpstr>
      <vt:lpstr>PowerPoint Presentation</vt:lpstr>
      <vt:lpstr>PowerPoint Presentation</vt:lpstr>
      <vt:lpstr>PowerPoint Presentation</vt:lpstr>
      <vt:lpstr>PowerPoint Presentation</vt:lpstr>
      <vt:lpstr>Guidelines</vt:lpstr>
      <vt:lpstr>Assessments</vt:lpstr>
      <vt:lpstr>PowerPoint Presentation</vt:lpstr>
      <vt:lpstr>Aftercare</vt:lpstr>
      <vt:lpstr>Interventions</vt:lpstr>
      <vt:lpstr>Safety plans</vt:lpstr>
      <vt:lpstr>PowerPoint Presentation</vt:lpstr>
      <vt:lpstr>PowerPoint Presentation</vt:lpstr>
      <vt:lpstr>PowerPoint Presentation</vt:lpstr>
      <vt:lpstr>PowerPoint Presentation</vt:lpstr>
      <vt:lpstr>PowerPoint Presentation</vt:lpstr>
      <vt:lpstr>Implementation</vt:lpstr>
      <vt:lpstr>Quality improvement for suicide prevention and self-harm intervention</vt:lpstr>
      <vt:lpstr>Suicide rate in England</vt:lpstr>
      <vt:lpstr>Patient suicide rate in England</vt:lpstr>
      <vt:lpstr>PowerPoint Presentation</vt:lpstr>
      <vt:lpstr>Not helpful</vt:lpstr>
      <vt:lpstr>Not helpful.…</vt:lpstr>
      <vt:lpstr>Not helpful…….</vt:lpstr>
      <vt:lpstr>Assessment of risk prior to suicide</vt:lpstr>
      <vt:lpstr>Assessment of risk prior to suicide</vt:lpstr>
      <vt:lpstr>Assessment of risk prior to suicide</vt:lpstr>
      <vt:lpstr>Immediate risk ratings in LPT v. England</vt:lpstr>
      <vt:lpstr>Risk tools and scales</vt:lpstr>
      <vt:lpstr>PowerPoint Presentation</vt:lpstr>
      <vt:lpstr>PowerPoint Presentation</vt:lpstr>
      <vt:lpstr>Risk tools and scales</vt:lpstr>
      <vt:lpstr>PowerPoint Presentation</vt:lpstr>
      <vt:lpstr>What can do we do instead?</vt:lpstr>
      <vt:lpstr>PowerPoint Presentation</vt:lpstr>
      <vt:lpstr>PowerPoint Presentation</vt:lpstr>
      <vt:lpstr>PowerPoint Presentation</vt:lpstr>
      <vt:lpstr>“Staying Safe from Suicide” guidance</vt:lpstr>
      <vt:lpstr>PowerPoint Presentation</vt:lpstr>
      <vt:lpstr>PowerPoint Presentation</vt:lpstr>
      <vt:lpstr>New measures in suicide prevention strategy</vt:lpstr>
      <vt:lpstr>New measures in suicide prevention strategy</vt:lpstr>
      <vt:lpstr>PowerPoint Presentation</vt:lpstr>
      <vt:lpstr>Centre for Mental Health and Safety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2025-09-02T13:21:37Z</dcterms:created>
  <dcterms:modified xsi:type="dcterms:W3CDTF">2025-09-02T13:25:54Z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0x010100BB99437FD8390540BA2006B7923868C9</vt:lpwstr>
  </property>
</Properties>
</file>