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AAAD1D-801C-484E-8084-1446A59097F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33BD41-3BC2-404D-BEFC-E4F6C1DFC220}">
      <dgm:prSet phldrT="[Text]"/>
      <dgm:spPr/>
      <dgm:t>
        <a:bodyPr/>
        <a:lstStyle/>
        <a:p>
          <a:r>
            <a:rPr lang="en-US" dirty="0" smtClean="0"/>
            <a:t>Request a change of hours of work (minor)</a:t>
          </a:r>
          <a:endParaRPr lang="en-US" dirty="0"/>
        </a:p>
      </dgm:t>
    </dgm:pt>
    <dgm:pt modelId="{BF0F7C05-422B-48D2-961F-3913A598281D}" type="parTrans" cxnId="{1ECEEA4A-577C-4A83-B6D6-BCF08CF088CA}">
      <dgm:prSet/>
      <dgm:spPr/>
      <dgm:t>
        <a:bodyPr/>
        <a:lstStyle/>
        <a:p>
          <a:endParaRPr lang="en-US"/>
        </a:p>
      </dgm:t>
    </dgm:pt>
    <dgm:pt modelId="{4F73826C-4CA9-4AD5-A4A6-9C7C18C16959}" type="sibTrans" cxnId="{1ECEEA4A-577C-4A83-B6D6-BCF08CF088CA}">
      <dgm:prSet/>
      <dgm:spPr/>
      <dgm:t>
        <a:bodyPr/>
        <a:lstStyle/>
        <a:p>
          <a:endParaRPr lang="en-US"/>
        </a:p>
      </dgm:t>
    </dgm:pt>
    <dgm:pt modelId="{133B0AE0-1789-4839-973A-76F944F8A5AF}">
      <dgm:prSet phldrT="[Text]"/>
      <dgm:spPr/>
      <dgm:t>
        <a:bodyPr/>
        <a:lstStyle/>
        <a:p>
          <a:r>
            <a:rPr lang="en-US" dirty="0" smtClean="0"/>
            <a:t>Agree locally</a:t>
          </a:r>
          <a:endParaRPr lang="en-US" dirty="0"/>
        </a:p>
      </dgm:t>
    </dgm:pt>
    <dgm:pt modelId="{CA2E0502-C4A7-4D64-AAEE-3F8C2297B23A}" type="parTrans" cxnId="{B709AD92-A73D-4C90-8AF1-695A3EC003FE}">
      <dgm:prSet/>
      <dgm:spPr/>
      <dgm:t>
        <a:bodyPr/>
        <a:lstStyle/>
        <a:p>
          <a:endParaRPr lang="en-US"/>
        </a:p>
      </dgm:t>
    </dgm:pt>
    <dgm:pt modelId="{9FE3DFFE-E8B8-4679-AE6E-42103AB4D73B}" type="sibTrans" cxnId="{B709AD92-A73D-4C90-8AF1-695A3EC003FE}">
      <dgm:prSet/>
      <dgm:spPr/>
      <dgm:t>
        <a:bodyPr/>
        <a:lstStyle/>
        <a:p>
          <a:endParaRPr lang="en-US"/>
        </a:p>
      </dgm:t>
    </dgm:pt>
    <dgm:pt modelId="{FEEFD983-1D97-4627-807B-FD259E6CB18C}">
      <dgm:prSet phldrT="[Text]"/>
      <dgm:spPr/>
      <dgm:t>
        <a:bodyPr/>
        <a:lstStyle/>
        <a:p>
          <a:r>
            <a:rPr lang="en-US" dirty="0" smtClean="0"/>
            <a:t>Confirm in writing </a:t>
          </a:r>
          <a:endParaRPr lang="en-US" dirty="0"/>
        </a:p>
      </dgm:t>
    </dgm:pt>
    <dgm:pt modelId="{516D6556-9923-48EA-B530-E7EEBE2D5D38}" type="parTrans" cxnId="{75DBD1E1-177C-4A2D-9A97-600B5ADA051C}">
      <dgm:prSet/>
      <dgm:spPr/>
      <dgm:t>
        <a:bodyPr/>
        <a:lstStyle/>
        <a:p>
          <a:endParaRPr lang="en-US"/>
        </a:p>
      </dgm:t>
    </dgm:pt>
    <dgm:pt modelId="{6A97F8DF-0573-4055-925F-600FE97A15F9}" type="sibTrans" cxnId="{75DBD1E1-177C-4A2D-9A97-600B5ADA051C}">
      <dgm:prSet/>
      <dgm:spPr/>
      <dgm:t>
        <a:bodyPr/>
        <a:lstStyle/>
        <a:p>
          <a:endParaRPr lang="en-US"/>
        </a:p>
      </dgm:t>
    </dgm:pt>
    <dgm:pt modelId="{4FB6FACB-0259-442A-86CE-C4AD78870C25}">
      <dgm:prSet phldrT="[Text]"/>
      <dgm:spPr/>
      <dgm:t>
        <a:bodyPr/>
        <a:lstStyle/>
        <a:p>
          <a:r>
            <a:rPr lang="en-US" dirty="0" smtClean="0"/>
            <a:t>Request a change of hours or job pattern </a:t>
          </a:r>
          <a:endParaRPr lang="en-US" dirty="0"/>
        </a:p>
      </dgm:t>
    </dgm:pt>
    <dgm:pt modelId="{B6F3473D-20E3-4C34-AC28-1E33E08674A5}" type="parTrans" cxnId="{A2F6FA98-A143-49FA-BC9A-1A861ADCE1A4}">
      <dgm:prSet/>
      <dgm:spPr/>
      <dgm:t>
        <a:bodyPr/>
        <a:lstStyle/>
        <a:p>
          <a:endParaRPr lang="en-US"/>
        </a:p>
      </dgm:t>
    </dgm:pt>
    <dgm:pt modelId="{2FA83801-BC31-4271-96E2-EA8B56E98A14}" type="sibTrans" cxnId="{A2F6FA98-A143-49FA-BC9A-1A861ADCE1A4}">
      <dgm:prSet/>
      <dgm:spPr/>
      <dgm:t>
        <a:bodyPr/>
        <a:lstStyle/>
        <a:p>
          <a:endParaRPr lang="en-US"/>
        </a:p>
      </dgm:t>
    </dgm:pt>
    <dgm:pt modelId="{0A1D995B-4794-4A4E-94FA-03ABBF569895}">
      <dgm:prSet phldrT="[Text]"/>
      <dgm:spPr/>
      <dgm:t>
        <a:bodyPr/>
        <a:lstStyle/>
        <a:p>
          <a:r>
            <a:rPr lang="en-US" dirty="0" smtClean="0"/>
            <a:t>Formal Flexible Working Request</a:t>
          </a:r>
          <a:endParaRPr lang="en-US" dirty="0"/>
        </a:p>
      </dgm:t>
    </dgm:pt>
    <dgm:pt modelId="{CC127B99-F27A-4395-A991-A50776C95A56}" type="parTrans" cxnId="{A79759B1-DA9C-4825-A06B-340E0468FA8F}">
      <dgm:prSet/>
      <dgm:spPr/>
      <dgm:t>
        <a:bodyPr/>
        <a:lstStyle/>
        <a:p>
          <a:endParaRPr lang="en-US"/>
        </a:p>
      </dgm:t>
    </dgm:pt>
    <dgm:pt modelId="{AB92C01D-2AFC-4BE0-806B-63AE6E206DAC}" type="sibTrans" cxnId="{A79759B1-DA9C-4825-A06B-340E0468FA8F}">
      <dgm:prSet/>
      <dgm:spPr/>
      <dgm:t>
        <a:bodyPr/>
        <a:lstStyle/>
        <a:p>
          <a:endParaRPr lang="en-US"/>
        </a:p>
      </dgm:t>
    </dgm:pt>
    <dgm:pt modelId="{8FA7FA7C-02D6-4355-8114-64C18BD6C184}">
      <dgm:prSet phldrT="[Text]"/>
      <dgm:spPr/>
      <dgm:t>
        <a:bodyPr/>
        <a:lstStyle/>
        <a:p>
          <a:r>
            <a:rPr lang="en-US" i="1" dirty="0" smtClean="0"/>
            <a:t>Example – job share, full time to part time, compressed hours</a:t>
          </a:r>
          <a:endParaRPr lang="en-US" i="1" dirty="0"/>
        </a:p>
      </dgm:t>
    </dgm:pt>
    <dgm:pt modelId="{C83ECB05-E55C-4609-A0E1-BE1EF74726B2}" type="parTrans" cxnId="{C5561708-580F-49F5-9830-47ABF9BDC637}">
      <dgm:prSet/>
      <dgm:spPr/>
      <dgm:t>
        <a:bodyPr/>
        <a:lstStyle/>
        <a:p>
          <a:endParaRPr lang="en-US"/>
        </a:p>
      </dgm:t>
    </dgm:pt>
    <dgm:pt modelId="{D2F6C22E-184B-4249-AB42-FBC53D1DB4C2}" type="sibTrans" cxnId="{C5561708-580F-49F5-9830-47ABF9BDC637}">
      <dgm:prSet/>
      <dgm:spPr/>
      <dgm:t>
        <a:bodyPr/>
        <a:lstStyle/>
        <a:p>
          <a:endParaRPr lang="en-US"/>
        </a:p>
      </dgm:t>
    </dgm:pt>
    <dgm:pt modelId="{AD79E60C-C238-49B4-A770-BB90B9551740}">
      <dgm:prSet phldrT="[Text]"/>
      <dgm:spPr/>
      <dgm:t>
        <a:bodyPr/>
        <a:lstStyle/>
        <a:p>
          <a:r>
            <a:rPr lang="en-US" dirty="0" smtClean="0"/>
            <a:t>Request to work remotely / hybrid </a:t>
          </a:r>
          <a:endParaRPr lang="en-US" dirty="0"/>
        </a:p>
      </dgm:t>
    </dgm:pt>
    <dgm:pt modelId="{FDD6F5ED-E196-41E2-BBB2-52A7C84C8880}" type="parTrans" cxnId="{693E596D-E505-40A9-A82B-7C4D6FDEE74B}">
      <dgm:prSet/>
      <dgm:spPr/>
      <dgm:t>
        <a:bodyPr/>
        <a:lstStyle/>
        <a:p>
          <a:endParaRPr lang="en-US"/>
        </a:p>
      </dgm:t>
    </dgm:pt>
    <dgm:pt modelId="{4041592C-FFA2-4550-93C3-5B032B3AECC7}" type="sibTrans" cxnId="{693E596D-E505-40A9-A82B-7C4D6FDEE74B}">
      <dgm:prSet/>
      <dgm:spPr/>
      <dgm:t>
        <a:bodyPr/>
        <a:lstStyle/>
        <a:p>
          <a:endParaRPr lang="en-US"/>
        </a:p>
      </dgm:t>
    </dgm:pt>
    <dgm:pt modelId="{9981B785-7DF2-432E-A770-F5D7E4916217}">
      <dgm:prSet phldrT="[Text]"/>
      <dgm:spPr/>
      <dgm:t>
        <a:bodyPr/>
        <a:lstStyle/>
        <a:p>
          <a:r>
            <a:rPr lang="en-US" dirty="0" smtClean="0"/>
            <a:t>Informal </a:t>
          </a:r>
          <a:endParaRPr lang="en-US" dirty="0"/>
        </a:p>
      </dgm:t>
    </dgm:pt>
    <dgm:pt modelId="{63AE5EDA-C36F-4CF6-8EED-60A79B220F8B}" type="parTrans" cxnId="{4B977F70-E30A-4E5C-8026-A76F8A654889}">
      <dgm:prSet/>
      <dgm:spPr/>
      <dgm:t>
        <a:bodyPr/>
        <a:lstStyle/>
        <a:p>
          <a:endParaRPr lang="en-US"/>
        </a:p>
      </dgm:t>
    </dgm:pt>
    <dgm:pt modelId="{44B7B121-52C1-4F2F-9CC4-B716398D194C}" type="sibTrans" cxnId="{4B977F70-E30A-4E5C-8026-A76F8A654889}">
      <dgm:prSet/>
      <dgm:spPr/>
      <dgm:t>
        <a:bodyPr/>
        <a:lstStyle/>
        <a:p>
          <a:endParaRPr lang="en-US"/>
        </a:p>
      </dgm:t>
    </dgm:pt>
    <dgm:pt modelId="{425F5146-1BC8-4EF4-B281-229CA3AEE10E}">
      <dgm:prSet phldrT="[Text]"/>
      <dgm:spPr/>
      <dgm:t>
        <a:bodyPr/>
        <a:lstStyle/>
        <a:p>
          <a:r>
            <a:rPr lang="en-US" dirty="0" smtClean="0"/>
            <a:t>Follow Hybrid Principles (trial currently) </a:t>
          </a:r>
          <a:endParaRPr lang="en-US" dirty="0"/>
        </a:p>
      </dgm:t>
    </dgm:pt>
    <dgm:pt modelId="{8F8B44CE-A972-455B-AC31-F9737903A957}" type="parTrans" cxnId="{DC81FCF5-602C-45C1-AFE1-130EA0FC9223}">
      <dgm:prSet/>
      <dgm:spPr/>
      <dgm:t>
        <a:bodyPr/>
        <a:lstStyle/>
        <a:p>
          <a:endParaRPr lang="en-US"/>
        </a:p>
      </dgm:t>
    </dgm:pt>
    <dgm:pt modelId="{E1E42967-82D7-4273-AA0B-4C1A6A1FBEAF}" type="sibTrans" cxnId="{DC81FCF5-602C-45C1-AFE1-130EA0FC9223}">
      <dgm:prSet/>
      <dgm:spPr/>
      <dgm:t>
        <a:bodyPr/>
        <a:lstStyle/>
        <a:p>
          <a:endParaRPr lang="en-US"/>
        </a:p>
      </dgm:t>
    </dgm:pt>
    <dgm:pt modelId="{6EBFDA59-995C-4B23-AD88-3092D9DA77E5}">
      <dgm:prSet phldrT="[Text]"/>
      <dgm:spPr/>
      <dgm:t>
        <a:bodyPr/>
        <a:lstStyle/>
        <a:p>
          <a:r>
            <a:rPr lang="en-US" i="1" dirty="0" smtClean="0"/>
            <a:t>Example – work 7-3 instead of 9-5, no change to pay</a:t>
          </a:r>
          <a:endParaRPr lang="en-US" i="1" dirty="0"/>
        </a:p>
      </dgm:t>
    </dgm:pt>
    <dgm:pt modelId="{7B0A2D30-D9AF-4946-B309-8E46B3B1677D}" type="parTrans" cxnId="{501992B6-9A97-42B5-8007-819EF748AF72}">
      <dgm:prSet/>
      <dgm:spPr/>
      <dgm:t>
        <a:bodyPr/>
        <a:lstStyle/>
        <a:p>
          <a:endParaRPr lang="en-US"/>
        </a:p>
      </dgm:t>
    </dgm:pt>
    <dgm:pt modelId="{7347F397-D421-46FE-B426-54B33E0FDC7B}" type="sibTrans" cxnId="{501992B6-9A97-42B5-8007-819EF748AF72}">
      <dgm:prSet/>
      <dgm:spPr/>
      <dgm:t>
        <a:bodyPr/>
        <a:lstStyle/>
        <a:p>
          <a:endParaRPr lang="en-US"/>
        </a:p>
      </dgm:t>
    </dgm:pt>
    <dgm:pt modelId="{EDE93C29-D0F3-46DA-A66A-1ADECF364AC9}">
      <dgm:prSet phldrT="[Text]"/>
      <dgm:spPr/>
      <dgm:t>
        <a:bodyPr/>
        <a:lstStyle/>
        <a:p>
          <a:r>
            <a:rPr lang="en-US" dirty="0" smtClean="0"/>
            <a:t>Individual or team level</a:t>
          </a:r>
          <a:endParaRPr lang="en-US" dirty="0"/>
        </a:p>
      </dgm:t>
    </dgm:pt>
    <dgm:pt modelId="{AEB9031A-DB6F-4B40-A0DC-8E893D985B07}" type="parTrans" cxnId="{13AD0E04-AE29-4FF1-BF3D-8556493368DF}">
      <dgm:prSet/>
      <dgm:spPr/>
      <dgm:t>
        <a:bodyPr/>
        <a:lstStyle/>
        <a:p>
          <a:endParaRPr lang="en-US"/>
        </a:p>
      </dgm:t>
    </dgm:pt>
    <dgm:pt modelId="{7AE20138-716E-4136-B6EA-CFECD97A2E9A}" type="sibTrans" cxnId="{13AD0E04-AE29-4FF1-BF3D-8556493368DF}">
      <dgm:prSet/>
      <dgm:spPr/>
      <dgm:t>
        <a:bodyPr/>
        <a:lstStyle/>
        <a:p>
          <a:endParaRPr lang="en-US"/>
        </a:p>
      </dgm:t>
    </dgm:pt>
    <dgm:pt modelId="{82C89ABA-7B5D-432A-BDB1-1548B9C638EA}">
      <dgm:prSet phldrT="[Text]"/>
      <dgm:spPr/>
      <dgm:t>
        <a:bodyPr/>
        <a:lstStyle/>
        <a:p>
          <a:r>
            <a:rPr lang="en-US" dirty="0" smtClean="0"/>
            <a:t>Request to change hours and work remotely</a:t>
          </a:r>
          <a:endParaRPr lang="en-US" dirty="0"/>
        </a:p>
      </dgm:t>
    </dgm:pt>
    <dgm:pt modelId="{011777B0-5679-470F-9072-3CDE42366E51}" type="parTrans" cxnId="{76DF5F90-D0CB-48DD-9B60-D1B7B0AEC493}">
      <dgm:prSet/>
      <dgm:spPr/>
      <dgm:t>
        <a:bodyPr/>
        <a:lstStyle/>
        <a:p>
          <a:endParaRPr lang="en-US"/>
        </a:p>
      </dgm:t>
    </dgm:pt>
    <dgm:pt modelId="{41E957CE-E68D-4323-B012-E464AE529F92}" type="sibTrans" cxnId="{76DF5F90-D0CB-48DD-9B60-D1B7B0AEC493}">
      <dgm:prSet/>
      <dgm:spPr/>
      <dgm:t>
        <a:bodyPr/>
        <a:lstStyle/>
        <a:p>
          <a:endParaRPr lang="en-US"/>
        </a:p>
      </dgm:t>
    </dgm:pt>
    <dgm:pt modelId="{0698DB84-ACD0-4F55-803F-594AE2B77236}">
      <dgm:prSet phldrT="[Text]"/>
      <dgm:spPr/>
      <dgm:t>
        <a:bodyPr/>
        <a:lstStyle/>
        <a:p>
          <a:r>
            <a:rPr lang="en-US" dirty="0" smtClean="0"/>
            <a:t>Follow hybrid principles for remote part of request (trial currently)</a:t>
          </a:r>
          <a:endParaRPr lang="en-US" dirty="0"/>
        </a:p>
      </dgm:t>
    </dgm:pt>
    <dgm:pt modelId="{09560C67-4107-4BB0-8157-79EBBD136626}" type="parTrans" cxnId="{A12AC5CD-CDEF-4BBB-93C6-453A89D62DF1}">
      <dgm:prSet/>
      <dgm:spPr/>
      <dgm:t>
        <a:bodyPr/>
        <a:lstStyle/>
        <a:p>
          <a:endParaRPr lang="en-US"/>
        </a:p>
      </dgm:t>
    </dgm:pt>
    <dgm:pt modelId="{63416FD3-293F-4F77-A3B2-673DD3F7C14A}" type="sibTrans" cxnId="{A12AC5CD-CDEF-4BBB-93C6-453A89D62DF1}">
      <dgm:prSet/>
      <dgm:spPr/>
      <dgm:t>
        <a:bodyPr/>
        <a:lstStyle/>
        <a:p>
          <a:endParaRPr lang="en-US"/>
        </a:p>
      </dgm:t>
    </dgm:pt>
    <dgm:pt modelId="{68D07926-37A0-4B5D-80E4-17C6BF982A46}">
      <dgm:prSet phldrT="[Text]"/>
      <dgm:spPr/>
      <dgm:t>
        <a:bodyPr/>
        <a:lstStyle/>
        <a:p>
          <a:r>
            <a:rPr lang="en-US" dirty="0" smtClean="0"/>
            <a:t>Follow either informal or formal approach for hours change</a:t>
          </a:r>
          <a:endParaRPr lang="en-US" dirty="0"/>
        </a:p>
      </dgm:t>
    </dgm:pt>
    <dgm:pt modelId="{6F12603F-BFC7-4D45-BC93-8547D8D8245E}" type="parTrans" cxnId="{6D06015C-74EE-4D9F-9A2C-15C4F607B1A5}">
      <dgm:prSet/>
      <dgm:spPr/>
      <dgm:t>
        <a:bodyPr/>
        <a:lstStyle/>
        <a:p>
          <a:endParaRPr lang="en-US"/>
        </a:p>
      </dgm:t>
    </dgm:pt>
    <dgm:pt modelId="{944BFC7C-0FE0-4B19-8259-8A1C6B0D4489}" type="sibTrans" cxnId="{6D06015C-74EE-4D9F-9A2C-15C4F607B1A5}">
      <dgm:prSet/>
      <dgm:spPr/>
      <dgm:t>
        <a:bodyPr/>
        <a:lstStyle/>
        <a:p>
          <a:endParaRPr lang="en-US"/>
        </a:p>
      </dgm:t>
    </dgm:pt>
    <dgm:pt modelId="{619CCB82-5B7F-4C02-8D62-28CAE48B09D5}" type="pres">
      <dgm:prSet presAssocID="{40AAAD1D-801C-484E-8084-1446A59097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E34050-7908-48E9-A154-3ED4EA6F5FF3}" type="pres">
      <dgm:prSet presAssocID="{7433BD41-3BC2-404D-BEFC-E4F6C1DFC220}" presName="linNode" presStyleCnt="0"/>
      <dgm:spPr/>
    </dgm:pt>
    <dgm:pt modelId="{11172661-3D77-4D06-93AE-6B2F89F70774}" type="pres">
      <dgm:prSet presAssocID="{7433BD41-3BC2-404D-BEFC-E4F6C1DFC220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251D5D-405C-423B-8B36-3E2163D4D320}" type="pres">
      <dgm:prSet presAssocID="{7433BD41-3BC2-404D-BEFC-E4F6C1DFC220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B799A-EDC9-4CC1-8FA9-72D8C285BC19}" type="pres">
      <dgm:prSet presAssocID="{4F73826C-4CA9-4AD5-A4A6-9C7C18C16959}" presName="sp" presStyleCnt="0"/>
      <dgm:spPr/>
    </dgm:pt>
    <dgm:pt modelId="{75544E9F-ACD1-4820-9668-5C8DDD87DB20}" type="pres">
      <dgm:prSet presAssocID="{4FB6FACB-0259-442A-86CE-C4AD78870C25}" presName="linNode" presStyleCnt="0"/>
      <dgm:spPr/>
    </dgm:pt>
    <dgm:pt modelId="{1DA83B35-5849-4037-B485-F91EE0C6557C}" type="pres">
      <dgm:prSet presAssocID="{4FB6FACB-0259-442A-86CE-C4AD78870C25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C78A68-C3D3-4B02-BB59-4BDC89D48FDE}" type="pres">
      <dgm:prSet presAssocID="{4FB6FACB-0259-442A-86CE-C4AD78870C25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1FA183-302D-4394-AD9A-D9DC3654C05D}" type="pres">
      <dgm:prSet presAssocID="{2FA83801-BC31-4271-96E2-EA8B56E98A14}" presName="sp" presStyleCnt="0"/>
      <dgm:spPr/>
    </dgm:pt>
    <dgm:pt modelId="{E06640D4-89C8-4ECD-B5B2-696E66E3EFFB}" type="pres">
      <dgm:prSet presAssocID="{AD79E60C-C238-49B4-A770-BB90B9551740}" presName="linNode" presStyleCnt="0"/>
      <dgm:spPr/>
    </dgm:pt>
    <dgm:pt modelId="{815B976A-DF22-473D-BCF1-9ECA9979678E}" type="pres">
      <dgm:prSet presAssocID="{AD79E60C-C238-49B4-A770-BB90B9551740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B93D53-9969-4C3D-8DA9-C5CEC6AF2518}" type="pres">
      <dgm:prSet presAssocID="{AD79E60C-C238-49B4-A770-BB90B9551740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B67A1F-9D3A-4E28-96D6-3B3DFAC27DFA}" type="pres">
      <dgm:prSet presAssocID="{4041592C-FFA2-4550-93C3-5B032B3AECC7}" presName="sp" presStyleCnt="0"/>
      <dgm:spPr/>
    </dgm:pt>
    <dgm:pt modelId="{D7C45FA1-DF03-4F84-B7A4-79C7ABBD6BFD}" type="pres">
      <dgm:prSet presAssocID="{82C89ABA-7B5D-432A-BDB1-1548B9C638EA}" presName="linNode" presStyleCnt="0"/>
      <dgm:spPr/>
    </dgm:pt>
    <dgm:pt modelId="{CF76A7B7-4478-4575-B41A-A0E0C6252605}" type="pres">
      <dgm:prSet presAssocID="{82C89ABA-7B5D-432A-BDB1-1548B9C638E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02635-784C-4CC5-8850-6B3A46D19D32}" type="pres">
      <dgm:prSet presAssocID="{82C89ABA-7B5D-432A-BDB1-1548B9C638E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69E474-229D-448B-B966-211383F5BB3E}" type="presOf" srcId="{4FB6FACB-0259-442A-86CE-C4AD78870C25}" destId="{1DA83B35-5849-4037-B485-F91EE0C6557C}" srcOrd="0" destOrd="0" presId="urn:microsoft.com/office/officeart/2005/8/layout/vList5"/>
    <dgm:cxn modelId="{759C5CDD-3B28-4BB0-9B6B-184EDCD5BB3E}" type="presOf" srcId="{425F5146-1BC8-4EF4-B281-229CA3AEE10E}" destId="{E1B93D53-9969-4C3D-8DA9-C5CEC6AF2518}" srcOrd="0" destOrd="2" presId="urn:microsoft.com/office/officeart/2005/8/layout/vList5"/>
    <dgm:cxn modelId="{A79759B1-DA9C-4825-A06B-340E0468FA8F}" srcId="{4FB6FACB-0259-442A-86CE-C4AD78870C25}" destId="{0A1D995B-4794-4A4E-94FA-03ABBF569895}" srcOrd="0" destOrd="0" parTransId="{CC127B99-F27A-4395-A991-A50776C95A56}" sibTransId="{AB92C01D-2AFC-4BE0-806B-63AE6E206DAC}"/>
    <dgm:cxn modelId="{75DBD1E1-177C-4A2D-9A97-600B5ADA051C}" srcId="{7433BD41-3BC2-404D-BEFC-E4F6C1DFC220}" destId="{FEEFD983-1D97-4627-807B-FD259E6CB18C}" srcOrd="1" destOrd="0" parTransId="{516D6556-9923-48EA-B530-E7EEBE2D5D38}" sibTransId="{6A97F8DF-0573-4055-925F-600FE97A15F9}"/>
    <dgm:cxn modelId="{B709AD92-A73D-4C90-8AF1-695A3EC003FE}" srcId="{7433BD41-3BC2-404D-BEFC-E4F6C1DFC220}" destId="{133B0AE0-1789-4839-973A-76F944F8A5AF}" srcOrd="0" destOrd="0" parTransId="{CA2E0502-C4A7-4D64-AAEE-3F8C2297B23A}" sibTransId="{9FE3DFFE-E8B8-4679-AE6E-42103AB4D73B}"/>
    <dgm:cxn modelId="{DC81FCF5-602C-45C1-AFE1-130EA0FC9223}" srcId="{AD79E60C-C238-49B4-A770-BB90B9551740}" destId="{425F5146-1BC8-4EF4-B281-229CA3AEE10E}" srcOrd="2" destOrd="0" parTransId="{8F8B44CE-A972-455B-AC31-F9737903A957}" sibTransId="{E1E42967-82D7-4273-AA0B-4C1A6A1FBEAF}"/>
    <dgm:cxn modelId="{ABB796FE-CA71-4F23-888E-37E1F6371A9E}" type="presOf" srcId="{9981B785-7DF2-432E-A770-F5D7E4916217}" destId="{E1B93D53-9969-4C3D-8DA9-C5CEC6AF2518}" srcOrd="0" destOrd="0" presId="urn:microsoft.com/office/officeart/2005/8/layout/vList5"/>
    <dgm:cxn modelId="{1ECEEA4A-577C-4A83-B6D6-BCF08CF088CA}" srcId="{40AAAD1D-801C-484E-8084-1446A59097F8}" destId="{7433BD41-3BC2-404D-BEFC-E4F6C1DFC220}" srcOrd="0" destOrd="0" parTransId="{BF0F7C05-422B-48D2-961F-3913A598281D}" sibTransId="{4F73826C-4CA9-4AD5-A4A6-9C7C18C16959}"/>
    <dgm:cxn modelId="{42FFF2C7-11C0-4FC1-AA3F-577A6EDB161E}" type="presOf" srcId="{AD79E60C-C238-49B4-A770-BB90B9551740}" destId="{815B976A-DF22-473D-BCF1-9ECA9979678E}" srcOrd="0" destOrd="0" presId="urn:microsoft.com/office/officeart/2005/8/layout/vList5"/>
    <dgm:cxn modelId="{4647576D-1E08-410C-B0D0-61E89108999A}" type="presOf" srcId="{8FA7FA7C-02D6-4355-8114-64C18BD6C184}" destId="{B6C78A68-C3D3-4B02-BB59-4BDC89D48FDE}" srcOrd="0" destOrd="1" presId="urn:microsoft.com/office/officeart/2005/8/layout/vList5"/>
    <dgm:cxn modelId="{A12AC5CD-CDEF-4BBB-93C6-453A89D62DF1}" srcId="{82C89ABA-7B5D-432A-BDB1-1548B9C638EA}" destId="{0698DB84-ACD0-4F55-803F-594AE2B77236}" srcOrd="0" destOrd="0" parTransId="{09560C67-4107-4BB0-8157-79EBBD136626}" sibTransId="{63416FD3-293F-4F77-A3B2-673DD3F7C14A}"/>
    <dgm:cxn modelId="{D4670FD4-0DBD-4C83-98D7-C7789C357B89}" type="presOf" srcId="{0A1D995B-4794-4A4E-94FA-03ABBF569895}" destId="{B6C78A68-C3D3-4B02-BB59-4BDC89D48FDE}" srcOrd="0" destOrd="0" presId="urn:microsoft.com/office/officeart/2005/8/layout/vList5"/>
    <dgm:cxn modelId="{6BDDCC73-8FDC-4349-9937-9FA4DF5E3D25}" type="presOf" srcId="{7433BD41-3BC2-404D-BEFC-E4F6C1DFC220}" destId="{11172661-3D77-4D06-93AE-6B2F89F70774}" srcOrd="0" destOrd="0" presId="urn:microsoft.com/office/officeart/2005/8/layout/vList5"/>
    <dgm:cxn modelId="{A2F6FA98-A143-49FA-BC9A-1A861ADCE1A4}" srcId="{40AAAD1D-801C-484E-8084-1446A59097F8}" destId="{4FB6FACB-0259-442A-86CE-C4AD78870C25}" srcOrd="1" destOrd="0" parTransId="{B6F3473D-20E3-4C34-AC28-1E33E08674A5}" sibTransId="{2FA83801-BC31-4271-96E2-EA8B56E98A14}"/>
    <dgm:cxn modelId="{501992B6-9A97-42B5-8007-819EF748AF72}" srcId="{7433BD41-3BC2-404D-BEFC-E4F6C1DFC220}" destId="{6EBFDA59-995C-4B23-AD88-3092D9DA77E5}" srcOrd="2" destOrd="0" parTransId="{7B0A2D30-D9AF-4946-B309-8E46B3B1677D}" sibTransId="{7347F397-D421-46FE-B426-54B33E0FDC7B}"/>
    <dgm:cxn modelId="{693E596D-E505-40A9-A82B-7C4D6FDEE74B}" srcId="{40AAAD1D-801C-484E-8084-1446A59097F8}" destId="{AD79E60C-C238-49B4-A770-BB90B9551740}" srcOrd="2" destOrd="0" parTransId="{FDD6F5ED-E196-41E2-BBB2-52A7C84C8880}" sibTransId="{4041592C-FFA2-4550-93C3-5B032B3AECC7}"/>
    <dgm:cxn modelId="{6D06015C-74EE-4D9F-9A2C-15C4F607B1A5}" srcId="{82C89ABA-7B5D-432A-BDB1-1548B9C638EA}" destId="{68D07926-37A0-4B5D-80E4-17C6BF982A46}" srcOrd="1" destOrd="0" parTransId="{6F12603F-BFC7-4D45-BC93-8547D8D8245E}" sibTransId="{944BFC7C-0FE0-4B19-8259-8A1C6B0D4489}"/>
    <dgm:cxn modelId="{A44E8F3D-C69F-4297-B4B6-9A085B19BC8D}" type="presOf" srcId="{0698DB84-ACD0-4F55-803F-594AE2B77236}" destId="{C1202635-784C-4CC5-8850-6B3A46D19D32}" srcOrd="0" destOrd="0" presId="urn:microsoft.com/office/officeart/2005/8/layout/vList5"/>
    <dgm:cxn modelId="{F646E297-BDAD-41B5-9B04-E7CB7A05FDD7}" type="presOf" srcId="{68D07926-37A0-4B5D-80E4-17C6BF982A46}" destId="{C1202635-784C-4CC5-8850-6B3A46D19D32}" srcOrd="0" destOrd="1" presId="urn:microsoft.com/office/officeart/2005/8/layout/vList5"/>
    <dgm:cxn modelId="{736D9465-8E11-4B1F-8D15-E6AA54BB3CE9}" type="presOf" srcId="{6EBFDA59-995C-4B23-AD88-3092D9DA77E5}" destId="{34251D5D-405C-423B-8B36-3E2163D4D320}" srcOrd="0" destOrd="2" presId="urn:microsoft.com/office/officeart/2005/8/layout/vList5"/>
    <dgm:cxn modelId="{13AD0E04-AE29-4FF1-BF3D-8556493368DF}" srcId="{AD79E60C-C238-49B4-A770-BB90B9551740}" destId="{EDE93C29-D0F3-46DA-A66A-1ADECF364AC9}" srcOrd="1" destOrd="0" parTransId="{AEB9031A-DB6F-4B40-A0DC-8E893D985B07}" sibTransId="{7AE20138-716E-4136-B6EA-CFECD97A2E9A}"/>
    <dgm:cxn modelId="{ED03171E-A688-4965-9902-7D32FAA8E257}" type="presOf" srcId="{82C89ABA-7B5D-432A-BDB1-1548B9C638EA}" destId="{CF76A7B7-4478-4575-B41A-A0E0C6252605}" srcOrd="0" destOrd="0" presId="urn:microsoft.com/office/officeart/2005/8/layout/vList5"/>
    <dgm:cxn modelId="{4B977F70-E30A-4E5C-8026-A76F8A654889}" srcId="{AD79E60C-C238-49B4-A770-BB90B9551740}" destId="{9981B785-7DF2-432E-A770-F5D7E4916217}" srcOrd="0" destOrd="0" parTransId="{63AE5EDA-C36F-4CF6-8EED-60A79B220F8B}" sibTransId="{44B7B121-52C1-4F2F-9CC4-B716398D194C}"/>
    <dgm:cxn modelId="{C5561708-580F-49F5-9830-47ABF9BDC637}" srcId="{4FB6FACB-0259-442A-86CE-C4AD78870C25}" destId="{8FA7FA7C-02D6-4355-8114-64C18BD6C184}" srcOrd="1" destOrd="0" parTransId="{C83ECB05-E55C-4609-A0E1-BE1EF74726B2}" sibTransId="{D2F6C22E-184B-4249-AB42-FBC53D1DB4C2}"/>
    <dgm:cxn modelId="{EF764164-D643-47D2-B7B0-BDB492279A0A}" type="presOf" srcId="{40AAAD1D-801C-484E-8084-1446A59097F8}" destId="{619CCB82-5B7F-4C02-8D62-28CAE48B09D5}" srcOrd="0" destOrd="0" presId="urn:microsoft.com/office/officeart/2005/8/layout/vList5"/>
    <dgm:cxn modelId="{76DF5F90-D0CB-48DD-9B60-D1B7B0AEC493}" srcId="{40AAAD1D-801C-484E-8084-1446A59097F8}" destId="{82C89ABA-7B5D-432A-BDB1-1548B9C638EA}" srcOrd="3" destOrd="0" parTransId="{011777B0-5679-470F-9072-3CDE42366E51}" sibTransId="{41E957CE-E68D-4323-B012-E464AE529F92}"/>
    <dgm:cxn modelId="{775B4C3E-5575-4489-A149-B61F00DB9092}" type="presOf" srcId="{FEEFD983-1D97-4627-807B-FD259E6CB18C}" destId="{34251D5D-405C-423B-8B36-3E2163D4D320}" srcOrd="0" destOrd="1" presId="urn:microsoft.com/office/officeart/2005/8/layout/vList5"/>
    <dgm:cxn modelId="{36141BCC-5203-4154-A15A-C0EBDF03DEF7}" type="presOf" srcId="{133B0AE0-1789-4839-973A-76F944F8A5AF}" destId="{34251D5D-405C-423B-8B36-3E2163D4D320}" srcOrd="0" destOrd="0" presId="urn:microsoft.com/office/officeart/2005/8/layout/vList5"/>
    <dgm:cxn modelId="{3F008104-179A-4255-B03A-255E07DE42C7}" type="presOf" srcId="{EDE93C29-D0F3-46DA-A66A-1ADECF364AC9}" destId="{E1B93D53-9969-4C3D-8DA9-C5CEC6AF2518}" srcOrd="0" destOrd="1" presId="urn:microsoft.com/office/officeart/2005/8/layout/vList5"/>
    <dgm:cxn modelId="{E3299E07-D54E-4DBC-8152-A01316844DBB}" type="presParOf" srcId="{619CCB82-5B7F-4C02-8D62-28CAE48B09D5}" destId="{DAE34050-7908-48E9-A154-3ED4EA6F5FF3}" srcOrd="0" destOrd="0" presId="urn:microsoft.com/office/officeart/2005/8/layout/vList5"/>
    <dgm:cxn modelId="{474F6E3A-077D-4DBC-879C-D2C3835501D1}" type="presParOf" srcId="{DAE34050-7908-48E9-A154-3ED4EA6F5FF3}" destId="{11172661-3D77-4D06-93AE-6B2F89F70774}" srcOrd="0" destOrd="0" presId="urn:microsoft.com/office/officeart/2005/8/layout/vList5"/>
    <dgm:cxn modelId="{039EF959-5D82-4FF8-AB61-35A8AEFB0975}" type="presParOf" srcId="{DAE34050-7908-48E9-A154-3ED4EA6F5FF3}" destId="{34251D5D-405C-423B-8B36-3E2163D4D320}" srcOrd="1" destOrd="0" presId="urn:microsoft.com/office/officeart/2005/8/layout/vList5"/>
    <dgm:cxn modelId="{F661DEE2-DA1D-4DC0-B1FB-B2D707047276}" type="presParOf" srcId="{619CCB82-5B7F-4C02-8D62-28CAE48B09D5}" destId="{0F6B799A-EDC9-4CC1-8FA9-72D8C285BC19}" srcOrd="1" destOrd="0" presId="urn:microsoft.com/office/officeart/2005/8/layout/vList5"/>
    <dgm:cxn modelId="{3F30BA13-B565-4805-B103-CFDC4F75155A}" type="presParOf" srcId="{619CCB82-5B7F-4C02-8D62-28CAE48B09D5}" destId="{75544E9F-ACD1-4820-9668-5C8DDD87DB20}" srcOrd="2" destOrd="0" presId="urn:microsoft.com/office/officeart/2005/8/layout/vList5"/>
    <dgm:cxn modelId="{BF8B163E-0914-443E-A530-BE7A314D0FB1}" type="presParOf" srcId="{75544E9F-ACD1-4820-9668-5C8DDD87DB20}" destId="{1DA83B35-5849-4037-B485-F91EE0C6557C}" srcOrd="0" destOrd="0" presId="urn:microsoft.com/office/officeart/2005/8/layout/vList5"/>
    <dgm:cxn modelId="{1FE529A8-4945-42BF-9533-DA0FD490AC2B}" type="presParOf" srcId="{75544E9F-ACD1-4820-9668-5C8DDD87DB20}" destId="{B6C78A68-C3D3-4B02-BB59-4BDC89D48FDE}" srcOrd="1" destOrd="0" presId="urn:microsoft.com/office/officeart/2005/8/layout/vList5"/>
    <dgm:cxn modelId="{58FA9052-2F9E-49ED-8034-DCEF4783E141}" type="presParOf" srcId="{619CCB82-5B7F-4C02-8D62-28CAE48B09D5}" destId="{801FA183-302D-4394-AD9A-D9DC3654C05D}" srcOrd="3" destOrd="0" presId="urn:microsoft.com/office/officeart/2005/8/layout/vList5"/>
    <dgm:cxn modelId="{84010DE0-5624-4610-90A5-BEA4CF0C0208}" type="presParOf" srcId="{619CCB82-5B7F-4C02-8D62-28CAE48B09D5}" destId="{E06640D4-89C8-4ECD-B5B2-696E66E3EFFB}" srcOrd="4" destOrd="0" presId="urn:microsoft.com/office/officeart/2005/8/layout/vList5"/>
    <dgm:cxn modelId="{C88CAD0C-47B8-4C1A-9E82-2752E96688A1}" type="presParOf" srcId="{E06640D4-89C8-4ECD-B5B2-696E66E3EFFB}" destId="{815B976A-DF22-473D-BCF1-9ECA9979678E}" srcOrd="0" destOrd="0" presId="urn:microsoft.com/office/officeart/2005/8/layout/vList5"/>
    <dgm:cxn modelId="{6F11D3E3-957F-4EA7-9169-731D2DBA08EC}" type="presParOf" srcId="{E06640D4-89C8-4ECD-B5B2-696E66E3EFFB}" destId="{E1B93D53-9969-4C3D-8DA9-C5CEC6AF2518}" srcOrd="1" destOrd="0" presId="urn:microsoft.com/office/officeart/2005/8/layout/vList5"/>
    <dgm:cxn modelId="{6ABE704F-DE3B-47AB-8626-D2DEC6BB79CE}" type="presParOf" srcId="{619CCB82-5B7F-4C02-8D62-28CAE48B09D5}" destId="{0CB67A1F-9D3A-4E28-96D6-3B3DFAC27DFA}" srcOrd="5" destOrd="0" presId="urn:microsoft.com/office/officeart/2005/8/layout/vList5"/>
    <dgm:cxn modelId="{98979240-DD1E-4687-A936-875AE4F84AED}" type="presParOf" srcId="{619CCB82-5B7F-4C02-8D62-28CAE48B09D5}" destId="{D7C45FA1-DF03-4F84-B7A4-79C7ABBD6BFD}" srcOrd="6" destOrd="0" presId="urn:microsoft.com/office/officeart/2005/8/layout/vList5"/>
    <dgm:cxn modelId="{BF7FC3E0-1DE0-42E9-8306-E4B51670053F}" type="presParOf" srcId="{D7C45FA1-DF03-4F84-B7A4-79C7ABBD6BFD}" destId="{CF76A7B7-4478-4575-B41A-A0E0C6252605}" srcOrd="0" destOrd="0" presId="urn:microsoft.com/office/officeart/2005/8/layout/vList5"/>
    <dgm:cxn modelId="{3EFB3788-448F-4C79-BF3F-7AC096CDB729}" type="presParOf" srcId="{D7C45FA1-DF03-4F84-B7A4-79C7ABBD6BFD}" destId="{C1202635-784C-4CC5-8850-6B3A46D19D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51D5D-405C-423B-8B36-3E2163D4D320}">
      <dsp:nvSpPr>
        <dsp:cNvPr id="0" name=""/>
        <dsp:cNvSpPr/>
      </dsp:nvSpPr>
      <dsp:spPr>
        <a:xfrm rot="5400000">
          <a:off x="4713222" y="-1860202"/>
          <a:ext cx="912006" cy="48651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Agree locally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Confirm in writing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i="1" kern="1200" dirty="0" smtClean="0"/>
            <a:t>Example – work 7-3 instead of 9-5, no change to pay</a:t>
          </a:r>
          <a:endParaRPr lang="en-US" sz="1500" i="1" kern="1200" dirty="0"/>
        </a:p>
      </dsp:txBody>
      <dsp:txXfrm rot="-5400000">
        <a:off x="2736649" y="160891"/>
        <a:ext cx="4820633" cy="822966"/>
      </dsp:txXfrm>
    </dsp:sp>
    <dsp:sp modelId="{11172661-3D77-4D06-93AE-6B2F89F70774}">
      <dsp:nvSpPr>
        <dsp:cNvPr id="0" name=""/>
        <dsp:cNvSpPr/>
      </dsp:nvSpPr>
      <dsp:spPr>
        <a:xfrm>
          <a:off x="0" y="2370"/>
          <a:ext cx="2736649" cy="1140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Request a change of hours of work (minor)</a:t>
          </a:r>
          <a:endParaRPr lang="en-US" sz="2200" kern="1200" dirty="0"/>
        </a:p>
      </dsp:txBody>
      <dsp:txXfrm>
        <a:off x="55651" y="58021"/>
        <a:ext cx="2625347" cy="1028706"/>
      </dsp:txXfrm>
    </dsp:sp>
    <dsp:sp modelId="{B6C78A68-C3D3-4B02-BB59-4BDC89D48FDE}">
      <dsp:nvSpPr>
        <dsp:cNvPr id="0" name=""/>
        <dsp:cNvSpPr/>
      </dsp:nvSpPr>
      <dsp:spPr>
        <a:xfrm rot="5400000">
          <a:off x="4713222" y="-663194"/>
          <a:ext cx="912006" cy="48651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Formal Flexible Working Request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i="1" kern="1200" dirty="0" smtClean="0"/>
            <a:t>Example – job share, full time to part time, compressed hours</a:t>
          </a:r>
          <a:endParaRPr lang="en-US" sz="1500" i="1" kern="1200" dirty="0"/>
        </a:p>
      </dsp:txBody>
      <dsp:txXfrm rot="-5400000">
        <a:off x="2736649" y="1357899"/>
        <a:ext cx="4820633" cy="822966"/>
      </dsp:txXfrm>
    </dsp:sp>
    <dsp:sp modelId="{1DA83B35-5849-4037-B485-F91EE0C6557C}">
      <dsp:nvSpPr>
        <dsp:cNvPr id="0" name=""/>
        <dsp:cNvSpPr/>
      </dsp:nvSpPr>
      <dsp:spPr>
        <a:xfrm>
          <a:off x="0" y="1199378"/>
          <a:ext cx="2736649" cy="1140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Request a change of hours or job pattern </a:t>
          </a:r>
          <a:endParaRPr lang="en-US" sz="2200" kern="1200" dirty="0"/>
        </a:p>
      </dsp:txBody>
      <dsp:txXfrm>
        <a:off x="55651" y="1255029"/>
        <a:ext cx="2625347" cy="1028706"/>
      </dsp:txXfrm>
    </dsp:sp>
    <dsp:sp modelId="{E1B93D53-9969-4C3D-8DA9-C5CEC6AF2518}">
      <dsp:nvSpPr>
        <dsp:cNvPr id="0" name=""/>
        <dsp:cNvSpPr/>
      </dsp:nvSpPr>
      <dsp:spPr>
        <a:xfrm rot="5400000">
          <a:off x="4713222" y="533814"/>
          <a:ext cx="912006" cy="48651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Informal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Individual or team level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Follow Hybrid Principles (trial currently) </a:t>
          </a:r>
          <a:endParaRPr lang="en-US" sz="1500" kern="1200" dirty="0"/>
        </a:p>
      </dsp:txBody>
      <dsp:txXfrm rot="-5400000">
        <a:off x="2736649" y="2554907"/>
        <a:ext cx="4820633" cy="822966"/>
      </dsp:txXfrm>
    </dsp:sp>
    <dsp:sp modelId="{815B976A-DF22-473D-BCF1-9ECA9979678E}">
      <dsp:nvSpPr>
        <dsp:cNvPr id="0" name=""/>
        <dsp:cNvSpPr/>
      </dsp:nvSpPr>
      <dsp:spPr>
        <a:xfrm>
          <a:off x="0" y="2396387"/>
          <a:ext cx="2736649" cy="1140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Request to work remotely / hybrid </a:t>
          </a:r>
          <a:endParaRPr lang="en-US" sz="2200" kern="1200" dirty="0"/>
        </a:p>
      </dsp:txBody>
      <dsp:txXfrm>
        <a:off x="55651" y="2452038"/>
        <a:ext cx="2625347" cy="1028706"/>
      </dsp:txXfrm>
    </dsp:sp>
    <dsp:sp modelId="{C1202635-784C-4CC5-8850-6B3A46D19D32}">
      <dsp:nvSpPr>
        <dsp:cNvPr id="0" name=""/>
        <dsp:cNvSpPr/>
      </dsp:nvSpPr>
      <dsp:spPr>
        <a:xfrm rot="5400000">
          <a:off x="4713222" y="1730822"/>
          <a:ext cx="912006" cy="48651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Follow hybrid principles for remote part of request (trial currently)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Follow either informal or formal approach for hours change</a:t>
          </a:r>
          <a:endParaRPr lang="en-US" sz="1500" kern="1200" dirty="0"/>
        </a:p>
      </dsp:txBody>
      <dsp:txXfrm rot="-5400000">
        <a:off x="2736649" y="3751915"/>
        <a:ext cx="4820633" cy="822966"/>
      </dsp:txXfrm>
    </dsp:sp>
    <dsp:sp modelId="{CF76A7B7-4478-4575-B41A-A0E0C6252605}">
      <dsp:nvSpPr>
        <dsp:cNvPr id="0" name=""/>
        <dsp:cNvSpPr/>
      </dsp:nvSpPr>
      <dsp:spPr>
        <a:xfrm>
          <a:off x="0" y="3593395"/>
          <a:ext cx="2736649" cy="1140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Request to change hours and work remotely</a:t>
          </a:r>
          <a:endParaRPr lang="en-US" sz="2200" kern="1200" dirty="0"/>
        </a:p>
      </dsp:txBody>
      <dsp:txXfrm>
        <a:off x="55651" y="3649046"/>
        <a:ext cx="2625347" cy="1028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64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60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33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89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08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51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07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6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20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82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41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6ADD0-75C5-482E-8C62-D0742E5A3DF5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FEED3-8EC7-4053-B8BE-EF6913395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72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24802" y="187704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/>
              <a:t>Requests for flexibility - which process? </a:t>
            </a:r>
            <a:endParaRPr lang="en-GB" sz="40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72843328"/>
              </p:ext>
            </p:extLst>
          </p:nvPr>
        </p:nvGraphicFramePr>
        <p:xfrm>
          <a:off x="982639" y="1690688"/>
          <a:ext cx="7601803" cy="4735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932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Requests for flexibility - which process? 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Requests for flexibility - which process?</dc:title>
  <dc:creator>Gemma Dale</dc:creator>
  <cp:lastModifiedBy>Deborah Bunker</cp:lastModifiedBy>
  <cp:revision>3</cp:revision>
  <dcterms:created xsi:type="dcterms:W3CDTF">2021-04-12T08:53:08Z</dcterms:created>
  <dcterms:modified xsi:type="dcterms:W3CDTF">2021-04-26T15:06:10Z</dcterms:modified>
</cp:coreProperties>
</file>