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0" r:id="rId6"/>
    <p:sldId id="265" r:id="rId7"/>
    <p:sldId id="259" r:id="rId8"/>
    <p:sldId id="261" r:id="rId9"/>
    <p:sldId id="264" r:id="rId10"/>
    <p:sldId id="266" r:id="rId11"/>
    <p:sldId id="262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DF46B0-B433-40FE-91FF-C58025A18735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2CC90F-1E08-48F7-8838-85D9A27C96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1660-E258-4CC9-834B-E21D1A90844D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8F2-415A-4BEE-8B85-7AFDB37CAE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EC7B-BEEB-4D63-81C9-D6177EC277A1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EDA9-D4E0-41F5-9FD4-BF33ED66A6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3911-FD3E-4639-9798-6FBFB449C82B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5EF-482C-4427-BD25-7A33011A73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F42C-2F06-49B6-B721-EB3908DEDDF1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4014-85D2-486E-AD35-094C48E97C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4662-F154-4BAC-9F68-CAC1D216D799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1536-15A6-48B6-9C5D-4A022ADEE6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CEE7-A382-4685-A0CD-5D3122A3B7CA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313B-ECDA-499F-AA19-B9858B8B6C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91F6-BB5F-48EC-809E-29DE27FFB4B8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DBD1-C93C-42FE-B7E8-0AEABC4310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B5CE-398C-4603-94B9-C0E0AB5F4E30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EEC6-4C45-442F-98EE-53CF6A6DE6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3E84-3E07-4DFA-89B6-F82E16F4B1A1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4090-A9D1-470B-B427-3928920292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2C99-8A1B-4CC4-A481-434DEB521EAF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4FBD-7CE9-413C-B6C7-8AB272E8F3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5B86-DB3F-46BE-93A7-A1F193C8D074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A4C0-1D8E-4E71-9CDC-D70D1F6696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584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8BECF3-6598-4E3C-BE3D-4D9E7B67B38C}" type="datetimeFigureOut">
              <a:rPr lang="en-GB"/>
              <a:pPr>
                <a:defRPr/>
              </a:pPr>
              <a:t>20/11/2012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D43C781-C395-4A8B-803E-7336CED28A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l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l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l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l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l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l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School of Arts, Languages and Cultures</a:t>
            </a:r>
            <a:br>
              <a:rPr lang="en-GB" sz="3600" dirty="0" smtClean="0"/>
            </a:br>
            <a:r>
              <a:rPr lang="en-GB" sz="3600" dirty="0" smtClean="0"/>
              <a:t>Website update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dirty="0" smtClean="0"/>
              <a:t>Warren Gates</a:t>
            </a:r>
            <a:br>
              <a:rPr lang="en-GB" sz="3600" dirty="0" smtClean="0"/>
            </a:br>
            <a:r>
              <a:rPr lang="en-GB" sz="3600" dirty="0" smtClean="0"/>
              <a:t>Faculty Web Officer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Moving forward – Ongoing governance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Prospective T4 users must attend a ‘T4 workshop’ and ‘Writing for the Web course’</a:t>
            </a:r>
          </a:p>
          <a:p>
            <a:r>
              <a:rPr lang="en-GB" sz="2000" dirty="0" smtClean="0"/>
              <a:t>Users are only given ‘Contributor’ access</a:t>
            </a:r>
          </a:p>
          <a:p>
            <a:r>
              <a:rPr lang="en-GB" sz="2000" dirty="0" smtClean="0"/>
              <a:t>Dedicated School Web Content Assistant approves pages</a:t>
            </a:r>
          </a:p>
          <a:p>
            <a:r>
              <a:rPr lang="en-GB" sz="2000" dirty="0" smtClean="0"/>
              <a:t>Only basic content can be uploaded</a:t>
            </a:r>
          </a:p>
          <a:p>
            <a:r>
              <a:rPr lang="en-GB" sz="2000" dirty="0" smtClean="0"/>
              <a:t>Images, documents and structural changes are requested through Remedy</a:t>
            </a:r>
          </a:p>
          <a:p>
            <a:r>
              <a:rPr lang="en-GB" sz="2000" dirty="0" smtClean="0"/>
              <a:t>Governance model agreed by the Faculty Web Project Board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Moving forward – The Team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Current Faculty Web Team</a:t>
            </a:r>
          </a:p>
          <a:p>
            <a:pPr lvl="1"/>
            <a:r>
              <a:rPr lang="en-GB" sz="2000" dirty="0" smtClean="0"/>
              <a:t>X3 Faculty Web Officers</a:t>
            </a:r>
          </a:p>
          <a:p>
            <a:pPr lvl="1"/>
            <a:r>
              <a:rPr lang="en-GB" sz="2000" dirty="0" smtClean="0"/>
              <a:t>X1 Web Content Assistant (ALC)</a:t>
            </a:r>
          </a:p>
          <a:p>
            <a:pPr lvl="1">
              <a:buNone/>
            </a:pPr>
            <a:endParaRPr lang="en-GB" sz="2000" dirty="0" smtClean="0"/>
          </a:p>
          <a:p>
            <a:r>
              <a:rPr lang="en-GB" sz="2000" dirty="0" smtClean="0"/>
              <a:t>New team structure</a:t>
            </a:r>
          </a:p>
          <a:p>
            <a:pPr lvl="1"/>
            <a:r>
              <a:rPr lang="en-GB" sz="2000" dirty="0" smtClean="0"/>
              <a:t>X3 Faculty Web Officers</a:t>
            </a:r>
          </a:p>
          <a:p>
            <a:pPr lvl="1"/>
            <a:r>
              <a:rPr lang="en-GB" sz="2000" dirty="0" smtClean="0"/>
              <a:t>X4 Web Content Assistants (ALC, Law, Soss, SEED)</a:t>
            </a:r>
          </a:p>
          <a:p>
            <a:pPr lvl="1">
              <a:buNone/>
            </a:pPr>
            <a:endParaRPr lang="en-GB" sz="2000" dirty="0" smtClean="0"/>
          </a:p>
          <a:p>
            <a:r>
              <a:rPr lang="en-GB" sz="2000" dirty="0" smtClean="0"/>
              <a:t>Ideally?</a:t>
            </a:r>
          </a:p>
          <a:p>
            <a:pPr lvl="1"/>
            <a:r>
              <a:rPr lang="en-GB" sz="2000" dirty="0" smtClean="0"/>
              <a:t>Digital Content Officer (Video and Image production)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Moving forward – The site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Consistent template elements</a:t>
            </a:r>
          </a:p>
          <a:p>
            <a:r>
              <a:rPr lang="en-GB" sz="2000" dirty="0" smtClean="0"/>
              <a:t>Full content and image review</a:t>
            </a:r>
          </a:p>
          <a:p>
            <a:r>
              <a:rPr lang="en-GB" sz="2000" dirty="0" smtClean="0"/>
              <a:t>New functionality</a:t>
            </a:r>
          </a:p>
          <a:p>
            <a:r>
              <a:rPr lang="en-GB" sz="2000" dirty="0" smtClean="0"/>
              <a:t>User testing recommendations</a:t>
            </a:r>
          </a:p>
          <a:p>
            <a:r>
              <a:rPr lang="en-GB" sz="2000" dirty="0" smtClean="0"/>
              <a:t>Building relationships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2520280"/>
          </a:xfrm>
        </p:spPr>
        <p:txBody>
          <a:bodyPr/>
          <a:lstStyle/>
          <a:p>
            <a:r>
              <a:rPr lang="en-GB" sz="3600" dirty="0" smtClean="0"/>
              <a:t>Questions?	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Schools of Arts, </a:t>
            </a:r>
            <a:r>
              <a:rPr lang="en-GB" sz="2000" dirty="0" smtClean="0"/>
              <a:t>Histories </a:t>
            </a:r>
            <a:r>
              <a:rPr lang="en-GB" sz="2000" dirty="0" smtClean="0"/>
              <a:t>and Cultures and Languages, Linguistics and Cultures merged – 1 September 2012</a:t>
            </a:r>
          </a:p>
          <a:p>
            <a:r>
              <a:rPr lang="en-GB" sz="2000" dirty="0" smtClean="0"/>
              <a:t>New website based on analytics</a:t>
            </a:r>
          </a:p>
          <a:p>
            <a:r>
              <a:rPr lang="en-GB" sz="2000" dirty="0" smtClean="0"/>
              <a:t>New T4 templates and structure</a:t>
            </a:r>
          </a:p>
          <a:p>
            <a:r>
              <a:rPr lang="en-GB" sz="2000" dirty="0" smtClean="0"/>
              <a:t>New ‘top-level’ pages – including words and images</a:t>
            </a:r>
          </a:p>
          <a:p>
            <a:r>
              <a:rPr lang="en-GB" sz="2000" dirty="0" smtClean="0"/>
              <a:t>Lower level content migrated, but not images</a:t>
            </a:r>
          </a:p>
          <a:p>
            <a:r>
              <a:rPr lang="en-GB" sz="2000" dirty="0" smtClean="0"/>
              <a:t>Site launched on 4 September 2012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Imagery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Aligned to the new University brand guidelines</a:t>
            </a:r>
          </a:p>
          <a:p>
            <a:r>
              <a:rPr lang="en-GB" sz="2000" dirty="0" smtClean="0"/>
              <a:t>Bring the site to life</a:t>
            </a:r>
          </a:p>
          <a:p>
            <a:r>
              <a:rPr lang="en-GB" sz="2000" dirty="0" smtClean="0"/>
              <a:t>A ‘suite’ of complimentary images across the site</a:t>
            </a:r>
          </a:p>
          <a:p>
            <a:r>
              <a:rPr lang="en-GB" sz="2000" dirty="0" smtClean="0"/>
              <a:t>A palette of colours/tones</a:t>
            </a:r>
          </a:p>
          <a:p>
            <a:r>
              <a:rPr lang="en-GB" sz="2000" dirty="0" smtClean="0"/>
              <a:t>Consistent themes</a:t>
            </a:r>
          </a:p>
          <a:p>
            <a:r>
              <a:rPr lang="en-GB" sz="2000" dirty="0" smtClean="0"/>
              <a:t>Complement printed materials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Templates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Extensive work with the Central Marketing Team</a:t>
            </a:r>
          </a:p>
          <a:p>
            <a:r>
              <a:rPr lang="en-GB" sz="2000" dirty="0" smtClean="0"/>
              <a:t>Aligned to the new University brand guidelines</a:t>
            </a:r>
          </a:p>
          <a:p>
            <a:r>
              <a:rPr lang="en-GB" sz="2000" dirty="0" smtClean="0"/>
              <a:t>Consistent, with bespoke elements</a:t>
            </a:r>
          </a:p>
          <a:p>
            <a:r>
              <a:rPr lang="en-GB" sz="2000" dirty="0" smtClean="0"/>
              <a:t>Developed with a view to deployment across the Faculty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40960" cy="485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15045" cy="484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Post launch - The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Did we get it right?</a:t>
            </a:r>
          </a:p>
          <a:p>
            <a:r>
              <a:rPr lang="en-GB" sz="2000" dirty="0" smtClean="0"/>
              <a:t>Dissatisfaction with images</a:t>
            </a:r>
          </a:p>
          <a:p>
            <a:r>
              <a:rPr lang="en-GB" sz="2000" dirty="0" smtClean="0"/>
              <a:t>Dealing with ‘missing’ content</a:t>
            </a:r>
          </a:p>
          <a:p>
            <a:r>
              <a:rPr lang="en-GB" sz="2000" dirty="0" smtClean="0"/>
              <a:t>Subject areas at varying levels of development</a:t>
            </a:r>
          </a:p>
          <a:p>
            <a:r>
              <a:rPr lang="en-GB" sz="2000" dirty="0" smtClean="0"/>
              <a:t>Opening up access</a:t>
            </a:r>
          </a:p>
          <a:p>
            <a:r>
              <a:rPr lang="en-GB" sz="2000" dirty="0" smtClean="0"/>
              <a:t>Ensuing that we don’t revisit previous issues</a:t>
            </a:r>
          </a:p>
          <a:p>
            <a:r>
              <a:rPr lang="en-GB" sz="2000" dirty="0" smtClean="0"/>
              <a:t>Getting ‘buy-in’ from the school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Post launch – The Successes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Delivered the website on time</a:t>
            </a:r>
          </a:p>
          <a:p>
            <a:r>
              <a:rPr lang="en-GB" sz="2000" dirty="0" smtClean="0"/>
              <a:t>Migration of two very large sites into T4</a:t>
            </a:r>
          </a:p>
          <a:p>
            <a:r>
              <a:rPr lang="en-GB" sz="2000" dirty="0" smtClean="0"/>
              <a:t>Improved look and feel</a:t>
            </a:r>
          </a:p>
          <a:p>
            <a:r>
              <a:rPr lang="en-GB" sz="2000" dirty="0" smtClean="0"/>
              <a:t>Consistent approach</a:t>
            </a:r>
          </a:p>
          <a:p>
            <a:r>
              <a:rPr lang="en-GB" sz="2000" dirty="0" smtClean="0"/>
              <a:t>An excellent place to start!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8270576" cy="1143000"/>
          </a:xfrm>
        </p:spPr>
        <p:txBody>
          <a:bodyPr/>
          <a:lstStyle/>
          <a:p>
            <a:r>
              <a:rPr lang="en-GB" sz="3600" dirty="0" smtClean="0"/>
              <a:t>User testing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ALC Staff Survey</a:t>
            </a:r>
          </a:p>
          <a:p>
            <a:pPr lvl="1"/>
            <a:r>
              <a:rPr lang="en-GB" dirty="0" smtClean="0"/>
              <a:t>Survey sent to 592 Colleagues, 101 responses received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sz="2000" dirty="0" smtClean="0"/>
              <a:t>Random Sampling</a:t>
            </a:r>
          </a:p>
          <a:p>
            <a:pPr lvl="1"/>
            <a:r>
              <a:rPr lang="en-GB" dirty="0" smtClean="0"/>
              <a:t>Scenario based questionnaire with volunteers from the Student Network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sz="2000" dirty="0" smtClean="0"/>
              <a:t>Working with the Youth Forum in the Web Ergonomics Lab</a:t>
            </a:r>
          </a:p>
          <a:p>
            <a:pPr lvl="1"/>
            <a:r>
              <a:rPr lang="en-GB" dirty="0" smtClean="0"/>
              <a:t>Youth Forum Volunteers tested using the EPS Web Ergonomics Lab</a:t>
            </a:r>
          </a:p>
          <a:p>
            <a:pPr lvl="1"/>
            <a:endParaRPr lang="en-GB" dirty="0" smtClean="0"/>
          </a:p>
          <a:p>
            <a:r>
              <a:rPr lang="en-GB" sz="2000" dirty="0" smtClean="0"/>
              <a:t>Outcomes</a:t>
            </a:r>
          </a:p>
          <a:p>
            <a:pPr lvl="1"/>
            <a:r>
              <a:rPr lang="en-GB" dirty="0" smtClean="0"/>
              <a:t>Currently analysing the results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383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School of Arts, Languages and Cultures Website update</vt:lpstr>
      <vt:lpstr>Background</vt:lpstr>
      <vt:lpstr>Imagery</vt:lpstr>
      <vt:lpstr>Templates</vt:lpstr>
      <vt:lpstr>Slide 5</vt:lpstr>
      <vt:lpstr>Slide 6</vt:lpstr>
      <vt:lpstr>Post launch - The challenges</vt:lpstr>
      <vt:lpstr>Post launch – The Successes</vt:lpstr>
      <vt:lpstr>User testing</vt:lpstr>
      <vt:lpstr>Moving forward – Ongoing governance</vt:lpstr>
      <vt:lpstr>Moving forward – The Team</vt:lpstr>
      <vt:lpstr>Moving forward – The site</vt:lpstr>
      <vt:lpstr>Questions? 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mftsspo2</cp:lastModifiedBy>
  <cp:revision>30</cp:revision>
  <dcterms:created xsi:type="dcterms:W3CDTF">2012-06-12T15:56:20Z</dcterms:created>
  <dcterms:modified xsi:type="dcterms:W3CDTF">2012-11-20T12:23:58Z</dcterms:modified>
</cp:coreProperties>
</file>