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82" r:id="rId9"/>
    <p:sldId id="283" r:id="rId10"/>
    <p:sldId id="290" r:id="rId11"/>
    <p:sldId id="284" r:id="rId12"/>
    <p:sldId id="285" r:id="rId13"/>
    <p:sldId id="291" r:id="rId14"/>
    <p:sldId id="287" r:id="rId15"/>
    <p:sldId id="289" r:id="rId16"/>
    <p:sldId id="288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B7E5F-2566-4239-ADAF-14F7AF959775}" v="1" dt="2025-10-03T11:57:13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105" d="100"/>
          <a:sy n="105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sarin Lowe" userId="acf99d81-e5be-4cab-a7db-1d3653e2d509" providerId="ADAL" clId="{51BCEC55-11F6-4E43-8DEC-44E0A4948921}"/>
    <pc:docChg chg="custSel modSld">
      <pc:chgData name="Anusarin Lowe" userId="acf99d81-e5be-4cab-a7db-1d3653e2d509" providerId="ADAL" clId="{51BCEC55-11F6-4E43-8DEC-44E0A4948921}" dt="2025-10-03T11:57:13.384" v="31" actId="20577"/>
      <pc:docMkLst>
        <pc:docMk/>
      </pc:docMkLst>
      <pc:sldChg chg="modSp mod">
        <pc:chgData name="Anusarin Lowe" userId="acf99d81-e5be-4cab-a7db-1d3653e2d509" providerId="ADAL" clId="{51BCEC55-11F6-4E43-8DEC-44E0A4948921}" dt="2025-10-03T11:57:13.384" v="31" actId="20577"/>
        <pc:sldMkLst>
          <pc:docMk/>
          <pc:sldMk cId="3529996112" sldId="293"/>
        </pc:sldMkLst>
        <pc:spChg chg="mod">
          <ac:chgData name="Anusarin Lowe" userId="acf99d81-e5be-4cab-a7db-1d3653e2d509" providerId="ADAL" clId="{51BCEC55-11F6-4E43-8DEC-44E0A4948921}" dt="2025-10-03T11:57:13.384" v="31" actId="20577"/>
          <ac:spMkLst>
            <pc:docMk/>
            <pc:sldMk cId="3529996112" sldId="293"/>
            <ac:spMk id="7" creationId="{04B2BEF3-07DA-C10D-F48B-593E1653DB20}"/>
          </ac:spMkLst>
        </pc:spChg>
        <pc:spChg chg="mod">
          <ac:chgData name="Anusarin Lowe" userId="acf99d81-e5be-4cab-a7db-1d3653e2d509" providerId="ADAL" clId="{51BCEC55-11F6-4E43-8DEC-44E0A4948921}" dt="2025-10-03T11:57:00.504" v="30" actId="20577"/>
          <ac:spMkLst>
            <pc:docMk/>
            <pc:sldMk cId="3529996112" sldId="293"/>
            <ac:spMk id="10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8B9AA-3F11-4E2C-B0C7-824CB239376F}" type="doc">
      <dgm:prSet loTypeId="urn:microsoft.com/office/officeart/2005/8/layout/cycle6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90E8C10-DFD4-4485-AB28-F56D98964A86}">
      <dgm:prSet phldrT="[Text]" custT="1"/>
      <dgm:spPr/>
      <dgm:t>
        <a:bodyPr/>
        <a:lstStyle/>
        <a:p>
          <a:r>
            <a:rPr lang="en-GB" sz="1600" dirty="0"/>
            <a:t>Ensure objectives and deadlines are met</a:t>
          </a:r>
        </a:p>
      </dgm:t>
    </dgm:pt>
    <dgm:pt modelId="{6E68FDA6-90F3-4894-A13A-87F08B00DBBE}" type="parTrans" cxnId="{FDD550FC-C858-48CD-81EC-FE67A0F6CAB7}">
      <dgm:prSet/>
      <dgm:spPr/>
      <dgm:t>
        <a:bodyPr/>
        <a:lstStyle/>
        <a:p>
          <a:endParaRPr lang="en-GB"/>
        </a:p>
      </dgm:t>
    </dgm:pt>
    <dgm:pt modelId="{657C43E8-C746-4944-BE9F-8EFC32CDC0B5}" type="sibTrans" cxnId="{FDD550FC-C858-48CD-81EC-FE67A0F6CAB7}">
      <dgm:prSet/>
      <dgm:spPr/>
      <dgm:t>
        <a:bodyPr/>
        <a:lstStyle/>
        <a:p>
          <a:endParaRPr lang="en-GB"/>
        </a:p>
      </dgm:t>
    </dgm:pt>
    <dgm:pt modelId="{926FA792-64BF-43C1-A551-C1E77FADE8EB}">
      <dgm:prSet phldrT="[Text]" custT="1"/>
      <dgm:spPr/>
      <dgm:t>
        <a:bodyPr/>
        <a:lstStyle/>
        <a:p>
          <a:r>
            <a:rPr lang="en-GB" sz="1600"/>
            <a:t>Monitor attendance and engagement</a:t>
          </a:r>
          <a:endParaRPr lang="en-GB" sz="1600" dirty="0"/>
        </a:p>
      </dgm:t>
    </dgm:pt>
    <dgm:pt modelId="{4C60C0CD-D4F8-433B-BC03-0FF4953F7120}" type="parTrans" cxnId="{EFAC410D-726E-4F13-A3C2-E91194E74953}">
      <dgm:prSet/>
      <dgm:spPr/>
      <dgm:t>
        <a:bodyPr/>
        <a:lstStyle/>
        <a:p>
          <a:endParaRPr lang="en-GB"/>
        </a:p>
      </dgm:t>
    </dgm:pt>
    <dgm:pt modelId="{EE0289F5-67D1-47B3-ABF8-3B3BC3CAAAEA}" type="sibTrans" cxnId="{EFAC410D-726E-4F13-A3C2-E91194E74953}">
      <dgm:prSet/>
      <dgm:spPr/>
      <dgm:t>
        <a:bodyPr/>
        <a:lstStyle/>
        <a:p>
          <a:endParaRPr lang="en-GB"/>
        </a:p>
      </dgm:t>
    </dgm:pt>
    <dgm:pt modelId="{7EC6B0E6-6767-4F5E-95CF-B0B081A9F513}">
      <dgm:prSet phldrT="[Text]" custT="1"/>
      <dgm:spPr/>
      <dgm:t>
        <a:bodyPr/>
        <a:lstStyle/>
        <a:p>
          <a:r>
            <a:rPr lang="en-GB" sz="1600" dirty="0"/>
            <a:t>Keep a record of training and development activities</a:t>
          </a:r>
        </a:p>
      </dgm:t>
    </dgm:pt>
    <dgm:pt modelId="{DFC96202-54D4-459C-9697-4223F04B4771}" type="parTrans" cxnId="{6FB43942-A4C5-45CF-A6F7-0DADE4AB5414}">
      <dgm:prSet/>
      <dgm:spPr/>
      <dgm:t>
        <a:bodyPr/>
        <a:lstStyle/>
        <a:p>
          <a:endParaRPr lang="en-GB"/>
        </a:p>
      </dgm:t>
    </dgm:pt>
    <dgm:pt modelId="{CF651888-6275-42FB-BAC8-A46D32C53C14}" type="sibTrans" cxnId="{6FB43942-A4C5-45CF-A6F7-0DADE4AB5414}">
      <dgm:prSet/>
      <dgm:spPr/>
      <dgm:t>
        <a:bodyPr/>
        <a:lstStyle/>
        <a:p>
          <a:endParaRPr lang="en-GB"/>
        </a:p>
      </dgm:t>
    </dgm:pt>
    <dgm:pt modelId="{82ABBAF7-C726-4FB8-915C-F7CF4F1213F0}">
      <dgm:prSet phldrT="[Text]" custT="1"/>
      <dgm:spPr/>
      <dgm:t>
        <a:bodyPr/>
        <a:lstStyle/>
        <a:p>
          <a:r>
            <a:rPr lang="en-GB" sz="1600" dirty="0"/>
            <a:t>Act as a research diary</a:t>
          </a:r>
        </a:p>
      </dgm:t>
    </dgm:pt>
    <dgm:pt modelId="{64B27E25-ADC0-4D15-A04B-60E613F2F299}" type="parTrans" cxnId="{2D45F6EF-B487-4ED9-BE00-00DED82695E0}">
      <dgm:prSet/>
      <dgm:spPr/>
      <dgm:t>
        <a:bodyPr/>
        <a:lstStyle/>
        <a:p>
          <a:endParaRPr lang="en-GB"/>
        </a:p>
      </dgm:t>
    </dgm:pt>
    <dgm:pt modelId="{581F62C8-8F54-4F01-9199-66E952C90E6F}" type="sibTrans" cxnId="{2D45F6EF-B487-4ED9-BE00-00DED82695E0}">
      <dgm:prSet/>
      <dgm:spPr/>
      <dgm:t>
        <a:bodyPr/>
        <a:lstStyle/>
        <a:p>
          <a:endParaRPr lang="en-GB"/>
        </a:p>
      </dgm:t>
    </dgm:pt>
    <dgm:pt modelId="{7641BF93-1C1C-49B8-9055-4CCFD687A090}">
      <dgm:prSet phldrT="[Text]" custT="1"/>
      <dgm:spPr/>
      <dgm:t>
        <a:bodyPr/>
        <a:lstStyle/>
        <a:p>
          <a:r>
            <a:rPr lang="en-GB" sz="1600" dirty="0"/>
            <a:t>Keep track of review and examination progress</a:t>
          </a:r>
        </a:p>
      </dgm:t>
    </dgm:pt>
    <dgm:pt modelId="{C9D9C127-75BE-4FEC-9A82-C1AAAEFC865B}" type="parTrans" cxnId="{53B9EF20-7875-42DB-BA34-1830A71C3222}">
      <dgm:prSet/>
      <dgm:spPr/>
      <dgm:t>
        <a:bodyPr/>
        <a:lstStyle/>
        <a:p>
          <a:endParaRPr lang="en-GB"/>
        </a:p>
      </dgm:t>
    </dgm:pt>
    <dgm:pt modelId="{94B05BE0-2DDB-4CE3-A4FB-EA1D0A06E9D4}" type="sibTrans" cxnId="{53B9EF20-7875-42DB-BA34-1830A71C3222}">
      <dgm:prSet/>
      <dgm:spPr/>
      <dgm:t>
        <a:bodyPr/>
        <a:lstStyle/>
        <a:p>
          <a:endParaRPr lang="en-GB"/>
        </a:p>
      </dgm:t>
    </dgm:pt>
    <dgm:pt modelId="{3FA7B293-7EFA-46D2-9C26-EAAE9DB73633}" type="pres">
      <dgm:prSet presAssocID="{1E58B9AA-3F11-4E2C-B0C7-824CB239376F}" presName="cycle" presStyleCnt="0">
        <dgm:presLayoutVars>
          <dgm:dir/>
          <dgm:resizeHandles val="exact"/>
        </dgm:presLayoutVars>
      </dgm:prSet>
      <dgm:spPr/>
    </dgm:pt>
    <dgm:pt modelId="{C0811759-F22F-42E4-89AF-91A37AA89C97}" type="pres">
      <dgm:prSet presAssocID="{290E8C10-DFD4-4485-AB28-F56D98964A86}" presName="node" presStyleLbl="node1" presStyleIdx="0" presStyleCnt="5" custScaleY="138281" custRadScaleRad="90267" custRadScaleInc="766">
        <dgm:presLayoutVars>
          <dgm:bulletEnabled val="1"/>
        </dgm:presLayoutVars>
      </dgm:prSet>
      <dgm:spPr/>
    </dgm:pt>
    <dgm:pt modelId="{B09AC479-04B4-49F3-9F55-9F626CDCC856}" type="pres">
      <dgm:prSet presAssocID="{290E8C10-DFD4-4485-AB28-F56D98964A86}" presName="spNode" presStyleCnt="0"/>
      <dgm:spPr/>
    </dgm:pt>
    <dgm:pt modelId="{CCB667C7-8355-41D6-B6C1-DB244910AFDC}" type="pres">
      <dgm:prSet presAssocID="{657C43E8-C746-4944-BE9F-8EFC32CDC0B5}" presName="sibTrans" presStyleLbl="sibTrans1D1" presStyleIdx="0" presStyleCnt="5"/>
      <dgm:spPr/>
    </dgm:pt>
    <dgm:pt modelId="{B431902B-34A8-4D97-9A6C-AD43914160A9}" type="pres">
      <dgm:prSet presAssocID="{926FA792-64BF-43C1-A551-C1E77FADE8EB}" presName="node" presStyleLbl="node1" presStyleIdx="1" presStyleCnt="5" custScaleX="142308" custRadScaleRad="100772" custRadScaleInc="34247">
        <dgm:presLayoutVars>
          <dgm:bulletEnabled val="1"/>
        </dgm:presLayoutVars>
      </dgm:prSet>
      <dgm:spPr/>
    </dgm:pt>
    <dgm:pt modelId="{4D6FE9A4-B10B-4462-95CD-EF78F748B3F4}" type="pres">
      <dgm:prSet presAssocID="{926FA792-64BF-43C1-A551-C1E77FADE8EB}" presName="spNode" presStyleCnt="0"/>
      <dgm:spPr/>
    </dgm:pt>
    <dgm:pt modelId="{98C51775-CE00-490C-853B-4D2098E6635F}" type="pres">
      <dgm:prSet presAssocID="{EE0289F5-67D1-47B3-ABF8-3B3BC3CAAAEA}" presName="sibTrans" presStyleLbl="sibTrans1D1" presStyleIdx="1" presStyleCnt="5"/>
      <dgm:spPr/>
    </dgm:pt>
    <dgm:pt modelId="{94632C5C-0F33-4C07-B349-85312F4F2550}" type="pres">
      <dgm:prSet presAssocID="{7EC6B0E6-6767-4F5E-95CF-B0B081A9F513}" presName="node" presStyleLbl="node1" presStyleIdx="2" presStyleCnt="5" custScaleX="131922" custRadScaleRad="92848" custRadScaleInc="-25312">
        <dgm:presLayoutVars>
          <dgm:bulletEnabled val="1"/>
        </dgm:presLayoutVars>
      </dgm:prSet>
      <dgm:spPr/>
    </dgm:pt>
    <dgm:pt modelId="{F1E734EB-76E9-42AB-9557-3D97D379AEB2}" type="pres">
      <dgm:prSet presAssocID="{7EC6B0E6-6767-4F5E-95CF-B0B081A9F513}" presName="spNode" presStyleCnt="0"/>
      <dgm:spPr/>
    </dgm:pt>
    <dgm:pt modelId="{5E99EB39-95BE-4549-A87E-5AB8F5126471}" type="pres">
      <dgm:prSet presAssocID="{CF651888-6275-42FB-BAC8-A46D32C53C14}" presName="sibTrans" presStyleLbl="sibTrans1D1" presStyleIdx="2" presStyleCnt="5"/>
      <dgm:spPr/>
    </dgm:pt>
    <dgm:pt modelId="{142B8350-E4F6-4133-BD57-9CEABB901470}" type="pres">
      <dgm:prSet presAssocID="{82ABBAF7-C726-4FB8-915C-F7CF4F1213F0}" presName="node" presStyleLbl="node1" presStyleIdx="3" presStyleCnt="5" custScaleX="114773" custScaleY="127077" custRadScaleRad="91429" custRadScaleInc="33339">
        <dgm:presLayoutVars>
          <dgm:bulletEnabled val="1"/>
        </dgm:presLayoutVars>
      </dgm:prSet>
      <dgm:spPr/>
    </dgm:pt>
    <dgm:pt modelId="{A77F8ED4-F27D-44CB-964A-C8BCF770E005}" type="pres">
      <dgm:prSet presAssocID="{82ABBAF7-C726-4FB8-915C-F7CF4F1213F0}" presName="spNode" presStyleCnt="0"/>
      <dgm:spPr/>
    </dgm:pt>
    <dgm:pt modelId="{9527E729-58C7-456C-AD10-2DC840622141}" type="pres">
      <dgm:prSet presAssocID="{581F62C8-8F54-4F01-9199-66E952C90E6F}" presName="sibTrans" presStyleLbl="sibTrans1D1" presStyleIdx="3" presStyleCnt="5"/>
      <dgm:spPr/>
    </dgm:pt>
    <dgm:pt modelId="{180E071D-5373-4688-A656-66AE16BB9F83}" type="pres">
      <dgm:prSet presAssocID="{7641BF93-1C1C-49B8-9055-4CCFD687A090}" presName="node" presStyleLbl="node1" presStyleIdx="4" presStyleCnt="5" custScaleX="132063" custRadScaleRad="98072" custRadScaleInc="-33113">
        <dgm:presLayoutVars>
          <dgm:bulletEnabled val="1"/>
        </dgm:presLayoutVars>
      </dgm:prSet>
      <dgm:spPr/>
    </dgm:pt>
    <dgm:pt modelId="{A4D08BDB-DC14-4ED9-BEC4-7772C60FAF39}" type="pres">
      <dgm:prSet presAssocID="{7641BF93-1C1C-49B8-9055-4CCFD687A090}" presName="spNode" presStyleCnt="0"/>
      <dgm:spPr/>
    </dgm:pt>
    <dgm:pt modelId="{C19ED7FA-25C1-4BDD-9D9E-8FA18C72C00F}" type="pres">
      <dgm:prSet presAssocID="{94B05BE0-2DDB-4CE3-A4FB-EA1D0A06E9D4}" presName="sibTrans" presStyleLbl="sibTrans1D1" presStyleIdx="4" presStyleCnt="5"/>
      <dgm:spPr/>
    </dgm:pt>
  </dgm:ptLst>
  <dgm:cxnLst>
    <dgm:cxn modelId="{EFAC410D-726E-4F13-A3C2-E91194E74953}" srcId="{1E58B9AA-3F11-4E2C-B0C7-824CB239376F}" destId="{926FA792-64BF-43C1-A551-C1E77FADE8EB}" srcOrd="1" destOrd="0" parTransId="{4C60C0CD-D4F8-433B-BC03-0FF4953F7120}" sibTransId="{EE0289F5-67D1-47B3-ABF8-3B3BC3CAAAEA}"/>
    <dgm:cxn modelId="{53B9EF20-7875-42DB-BA34-1830A71C3222}" srcId="{1E58B9AA-3F11-4E2C-B0C7-824CB239376F}" destId="{7641BF93-1C1C-49B8-9055-4CCFD687A090}" srcOrd="4" destOrd="0" parTransId="{C9D9C127-75BE-4FEC-9A82-C1AAAEFC865B}" sibTransId="{94B05BE0-2DDB-4CE3-A4FB-EA1D0A06E9D4}"/>
    <dgm:cxn modelId="{06DDE733-DC8F-4D8C-A24D-A97AA0EFBD0E}" type="presOf" srcId="{1E58B9AA-3F11-4E2C-B0C7-824CB239376F}" destId="{3FA7B293-7EFA-46D2-9C26-EAAE9DB73633}" srcOrd="0" destOrd="0" presId="urn:microsoft.com/office/officeart/2005/8/layout/cycle6"/>
    <dgm:cxn modelId="{70D24B41-1B70-410B-96CD-C014DDC2676C}" type="presOf" srcId="{926FA792-64BF-43C1-A551-C1E77FADE8EB}" destId="{B431902B-34A8-4D97-9A6C-AD43914160A9}" srcOrd="0" destOrd="0" presId="urn:microsoft.com/office/officeart/2005/8/layout/cycle6"/>
    <dgm:cxn modelId="{6FB43942-A4C5-45CF-A6F7-0DADE4AB5414}" srcId="{1E58B9AA-3F11-4E2C-B0C7-824CB239376F}" destId="{7EC6B0E6-6767-4F5E-95CF-B0B081A9F513}" srcOrd="2" destOrd="0" parTransId="{DFC96202-54D4-459C-9697-4223F04B4771}" sibTransId="{CF651888-6275-42FB-BAC8-A46D32C53C14}"/>
    <dgm:cxn modelId="{47420849-FC69-41AE-BCEC-81D3E4841661}" type="presOf" srcId="{7641BF93-1C1C-49B8-9055-4CCFD687A090}" destId="{180E071D-5373-4688-A656-66AE16BB9F83}" srcOrd="0" destOrd="0" presId="urn:microsoft.com/office/officeart/2005/8/layout/cycle6"/>
    <dgm:cxn modelId="{FBB5F851-A06D-4B42-ACA8-199B7AE87FF7}" type="presOf" srcId="{82ABBAF7-C726-4FB8-915C-F7CF4F1213F0}" destId="{142B8350-E4F6-4133-BD57-9CEABB901470}" srcOrd="0" destOrd="0" presId="urn:microsoft.com/office/officeart/2005/8/layout/cycle6"/>
    <dgm:cxn modelId="{6227A97C-E2F6-4324-A988-AF9C658064C4}" type="presOf" srcId="{657C43E8-C746-4944-BE9F-8EFC32CDC0B5}" destId="{CCB667C7-8355-41D6-B6C1-DB244910AFDC}" srcOrd="0" destOrd="0" presId="urn:microsoft.com/office/officeart/2005/8/layout/cycle6"/>
    <dgm:cxn modelId="{A4D0CA8D-1BF8-4920-9713-D61810C90A23}" type="presOf" srcId="{581F62C8-8F54-4F01-9199-66E952C90E6F}" destId="{9527E729-58C7-456C-AD10-2DC840622141}" srcOrd="0" destOrd="0" presId="urn:microsoft.com/office/officeart/2005/8/layout/cycle6"/>
    <dgm:cxn modelId="{257DEE8D-8E79-45C1-A165-8C1FF70CAF54}" type="presOf" srcId="{CF651888-6275-42FB-BAC8-A46D32C53C14}" destId="{5E99EB39-95BE-4549-A87E-5AB8F5126471}" srcOrd="0" destOrd="0" presId="urn:microsoft.com/office/officeart/2005/8/layout/cycle6"/>
    <dgm:cxn modelId="{8FCAEBB4-2601-4EC8-B95D-01FB4C056DB0}" type="presOf" srcId="{7EC6B0E6-6767-4F5E-95CF-B0B081A9F513}" destId="{94632C5C-0F33-4C07-B349-85312F4F2550}" srcOrd="0" destOrd="0" presId="urn:microsoft.com/office/officeart/2005/8/layout/cycle6"/>
    <dgm:cxn modelId="{B48715C1-D66D-4AE0-897E-6037EDD497F5}" type="presOf" srcId="{EE0289F5-67D1-47B3-ABF8-3B3BC3CAAAEA}" destId="{98C51775-CE00-490C-853B-4D2098E6635F}" srcOrd="0" destOrd="0" presId="urn:microsoft.com/office/officeart/2005/8/layout/cycle6"/>
    <dgm:cxn modelId="{3025FAC3-0656-4ADF-88E0-72DC561EEC31}" type="presOf" srcId="{94B05BE0-2DDB-4CE3-A4FB-EA1D0A06E9D4}" destId="{C19ED7FA-25C1-4BDD-9D9E-8FA18C72C00F}" srcOrd="0" destOrd="0" presId="urn:microsoft.com/office/officeart/2005/8/layout/cycle6"/>
    <dgm:cxn modelId="{526423DD-B7CB-4E4A-BF03-A1A237B0628A}" type="presOf" srcId="{290E8C10-DFD4-4485-AB28-F56D98964A86}" destId="{C0811759-F22F-42E4-89AF-91A37AA89C97}" srcOrd="0" destOrd="0" presId="urn:microsoft.com/office/officeart/2005/8/layout/cycle6"/>
    <dgm:cxn modelId="{2D45F6EF-B487-4ED9-BE00-00DED82695E0}" srcId="{1E58B9AA-3F11-4E2C-B0C7-824CB239376F}" destId="{82ABBAF7-C726-4FB8-915C-F7CF4F1213F0}" srcOrd="3" destOrd="0" parTransId="{64B27E25-ADC0-4D15-A04B-60E613F2F299}" sibTransId="{581F62C8-8F54-4F01-9199-66E952C90E6F}"/>
    <dgm:cxn modelId="{FDD550FC-C858-48CD-81EC-FE67A0F6CAB7}" srcId="{1E58B9AA-3F11-4E2C-B0C7-824CB239376F}" destId="{290E8C10-DFD4-4485-AB28-F56D98964A86}" srcOrd="0" destOrd="0" parTransId="{6E68FDA6-90F3-4894-A13A-87F08B00DBBE}" sibTransId="{657C43E8-C746-4944-BE9F-8EFC32CDC0B5}"/>
    <dgm:cxn modelId="{BF725F88-0CCF-4568-8F74-08A6C90A1246}" type="presParOf" srcId="{3FA7B293-7EFA-46D2-9C26-EAAE9DB73633}" destId="{C0811759-F22F-42E4-89AF-91A37AA89C97}" srcOrd="0" destOrd="0" presId="urn:microsoft.com/office/officeart/2005/8/layout/cycle6"/>
    <dgm:cxn modelId="{404679A2-8184-42F4-BC71-ED985AD5ACDB}" type="presParOf" srcId="{3FA7B293-7EFA-46D2-9C26-EAAE9DB73633}" destId="{B09AC479-04B4-49F3-9F55-9F626CDCC856}" srcOrd="1" destOrd="0" presId="urn:microsoft.com/office/officeart/2005/8/layout/cycle6"/>
    <dgm:cxn modelId="{19198E03-64B7-4DD6-9A6D-A652A441A8A5}" type="presParOf" srcId="{3FA7B293-7EFA-46D2-9C26-EAAE9DB73633}" destId="{CCB667C7-8355-41D6-B6C1-DB244910AFDC}" srcOrd="2" destOrd="0" presId="urn:microsoft.com/office/officeart/2005/8/layout/cycle6"/>
    <dgm:cxn modelId="{9B929D12-EA4E-46B6-A346-ECDE558AB59C}" type="presParOf" srcId="{3FA7B293-7EFA-46D2-9C26-EAAE9DB73633}" destId="{B431902B-34A8-4D97-9A6C-AD43914160A9}" srcOrd="3" destOrd="0" presId="urn:microsoft.com/office/officeart/2005/8/layout/cycle6"/>
    <dgm:cxn modelId="{8BB72C7B-D68D-498E-AEF6-969BA556906F}" type="presParOf" srcId="{3FA7B293-7EFA-46D2-9C26-EAAE9DB73633}" destId="{4D6FE9A4-B10B-4462-95CD-EF78F748B3F4}" srcOrd="4" destOrd="0" presId="urn:microsoft.com/office/officeart/2005/8/layout/cycle6"/>
    <dgm:cxn modelId="{2D31F7A9-2FBF-4992-AF2B-AF59252502E2}" type="presParOf" srcId="{3FA7B293-7EFA-46D2-9C26-EAAE9DB73633}" destId="{98C51775-CE00-490C-853B-4D2098E6635F}" srcOrd="5" destOrd="0" presId="urn:microsoft.com/office/officeart/2005/8/layout/cycle6"/>
    <dgm:cxn modelId="{4F444E1D-4D98-4BF0-918D-7FECC74B9752}" type="presParOf" srcId="{3FA7B293-7EFA-46D2-9C26-EAAE9DB73633}" destId="{94632C5C-0F33-4C07-B349-85312F4F2550}" srcOrd="6" destOrd="0" presId="urn:microsoft.com/office/officeart/2005/8/layout/cycle6"/>
    <dgm:cxn modelId="{A52F2AC1-DCA3-475A-9A11-3375415DE07A}" type="presParOf" srcId="{3FA7B293-7EFA-46D2-9C26-EAAE9DB73633}" destId="{F1E734EB-76E9-42AB-9557-3D97D379AEB2}" srcOrd="7" destOrd="0" presId="urn:microsoft.com/office/officeart/2005/8/layout/cycle6"/>
    <dgm:cxn modelId="{0D2953FA-529E-4B80-9069-C9FAD9D93D70}" type="presParOf" srcId="{3FA7B293-7EFA-46D2-9C26-EAAE9DB73633}" destId="{5E99EB39-95BE-4549-A87E-5AB8F5126471}" srcOrd="8" destOrd="0" presId="urn:microsoft.com/office/officeart/2005/8/layout/cycle6"/>
    <dgm:cxn modelId="{295D879C-9374-4AE6-AB70-0226112AF6E0}" type="presParOf" srcId="{3FA7B293-7EFA-46D2-9C26-EAAE9DB73633}" destId="{142B8350-E4F6-4133-BD57-9CEABB901470}" srcOrd="9" destOrd="0" presId="urn:microsoft.com/office/officeart/2005/8/layout/cycle6"/>
    <dgm:cxn modelId="{CA31597A-9592-40C8-A8D5-72E93E3FF102}" type="presParOf" srcId="{3FA7B293-7EFA-46D2-9C26-EAAE9DB73633}" destId="{A77F8ED4-F27D-44CB-964A-C8BCF770E005}" srcOrd="10" destOrd="0" presId="urn:microsoft.com/office/officeart/2005/8/layout/cycle6"/>
    <dgm:cxn modelId="{4134BDA1-56BB-4BF5-B13D-135426D9B8B3}" type="presParOf" srcId="{3FA7B293-7EFA-46D2-9C26-EAAE9DB73633}" destId="{9527E729-58C7-456C-AD10-2DC840622141}" srcOrd="11" destOrd="0" presId="urn:microsoft.com/office/officeart/2005/8/layout/cycle6"/>
    <dgm:cxn modelId="{2AB71388-9849-41E3-B968-D3F31DCE4590}" type="presParOf" srcId="{3FA7B293-7EFA-46D2-9C26-EAAE9DB73633}" destId="{180E071D-5373-4688-A656-66AE16BB9F83}" srcOrd="12" destOrd="0" presId="urn:microsoft.com/office/officeart/2005/8/layout/cycle6"/>
    <dgm:cxn modelId="{38E49E11-B7A7-4998-943E-AE213F592AE4}" type="presParOf" srcId="{3FA7B293-7EFA-46D2-9C26-EAAE9DB73633}" destId="{A4D08BDB-DC14-4ED9-BEC4-7772C60FAF39}" srcOrd="13" destOrd="0" presId="urn:microsoft.com/office/officeart/2005/8/layout/cycle6"/>
    <dgm:cxn modelId="{6BA91F3E-3142-40CF-A29D-3B7AEC80AB67}" type="presParOf" srcId="{3FA7B293-7EFA-46D2-9C26-EAAE9DB73633}" destId="{C19ED7FA-25C1-4BDD-9D9E-8FA18C72C00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A6B93-8CBF-40CB-967D-FED43DF6102D}" type="doc">
      <dgm:prSet loTypeId="urn:microsoft.com/office/officeart/2008/layout/VerticalCurved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E93BB38-A885-4346-AB28-9C1C6695F432}">
      <dgm:prSet phldrT="[Text]"/>
      <dgm:spPr/>
      <dgm:t>
        <a:bodyPr/>
        <a:lstStyle/>
        <a:p>
          <a:r>
            <a:rPr lang="en-GB" dirty="0"/>
            <a:t>Programme status - thesis title, supervisors, completion date</a:t>
          </a:r>
        </a:p>
      </dgm:t>
    </dgm:pt>
    <dgm:pt modelId="{594428EA-A713-4DAC-8519-CEBE6D4FF4CC}" type="parTrans" cxnId="{9AB23462-3F1E-4FDA-85DE-392A37C51477}">
      <dgm:prSet/>
      <dgm:spPr/>
      <dgm:t>
        <a:bodyPr/>
        <a:lstStyle/>
        <a:p>
          <a:endParaRPr lang="en-GB"/>
        </a:p>
      </dgm:t>
    </dgm:pt>
    <dgm:pt modelId="{FC45BFE5-2746-46B6-A708-C99E44789EF0}" type="sibTrans" cxnId="{9AB23462-3F1E-4FDA-85DE-392A37C51477}">
      <dgm:prSet/>
      <dgm:spPr/>
      <dgm:t>
        <a:bodyPr/>
        <a:lstStyle/>
        <a:p>
          <a:endParaRPr lang="en-GB"/>
        </a:p>
      </dgm:t>
    </dgm:pt>
    <dgm:pt modelId="{2405F28E-3483-4B77-8794-1BA4F3DEE79A}">
      <dgm:prSet phldrT="[Text]"/>
      <dgm:spPr/>
      <dgm:t>
        <a:bodyPr/>
        <a:lstStyle/>
        <a:p>
          <a:r>
            <a:rPr lang="en-GB" dirty="0"/>
            <a:t>Progression milestones - with traffic light status</a:t>
          </a:r>
        </a:p>
      </dgm:t>
    </dgm:pt>
    <dgm:pt modelId="{FFDC0625-9B1F-4B20-9390-7FCAD37C0B9C}" type="parTrans" cxnId="{5B0AEDEC-3DE9-4896-8BCB-2430FB783018}">
      <dgm:prSet/>
      <dgm:spPr/>
      <dgm:t>
        <a:bodyPr/>
        <a:lstStyle/>
        <a:p>
          <a:endParaRPr lang="en-GB"/>
        </a:p>
      </dgm:t>
    </dgm:pt>
    <dgm:pt modelId="{49E03465-10D0-4F06-94FE-3FB15B06CA5A}" type="sibTrans" cxnId="{5B0AEDEC-3DE9-4896-8BCB-2430FB783018}">
      <dgm:prSet/>
      <dgm:spPr/>
      <dgm:t>
        <a:bodyPr/>
        <a:lstStyle/>
        <a:p>
          <a:endParaRPr lang="en-GB"/>
        </a:p>
      </dgm:t>
    </dgm:pt>
    <dgm:pt modelId="{C7781DB6-2489-4377-A8CE-7D6B9289F98E}">
      <dgm:prSet phldrT="[Text]"/>
      <dgm:spPr/>
      <dgm:t>
        <a:bodyPr/>
        <a:lstStyle/>
        <a:p>
          <a:r>
            <a:rPr lang="en-GB" dirty="0"/>
            <a:t>Training courses – upcoming, completed </a:t>
          </a:r>
        </a:p>
      </dgm:t>
    </dgm:pt>
    <dgm:pt modelId="{0587D4CF-8165-41F1-8EBB-95A477AC8D7B}" type="parTrans" cxnId="{AE2595B0-7C45-49BC-A450-396240588319}">
      <dgm:prSet/>
      <dgm:spPr/>
      <dgm:t>
        <a:bodyPr/>
        <a:lstStyle/>
        <a:p>
          <a:endParaRPr lang="en-GB"/>
        </a:p>
      </dgm:t>
    </dgm:pt>
    <dgm:pt modelId="{52698C42-986F-458B-AF0E-CC2F65DF6525}" type="sibTrans" cxnId="{AE2595B0-7C45-49BC-A450-396240588319}">
      <dgm:prSet/>
      <dgm:spPr/>
      <dgm:t>
        <a:bodyPr/>
        <a:lstStyle/>
        <a:p>
          <a:endParaRPr lang="en-GB"/>
        </a:p>
      </dgm:t>
    </dgm:pt>
    <dgm:pt modelId="{4D4E0110-3274-41B4-94D8-C9E6F0DE51B0}">
      <dgm:prSet phldrT="[Text]"/>
      <dgm:spPr/>
      <dgm:t>
        <a:bodyPr/>
        <a:lstStyle/>
        <a:p>
          <a:r>
            <a:rPr lang="en-GB" dirty="0"/>
            <a:t>Uploaded documents </a:t>
          </a:r>
          <a:r>
            <a:rPr lang="en-GB" dirty="0" err="1"/>
            <a:t>eg</a:t>
          </a:r>
          <a:r>
            <a:rPr lang="en-GB" dirty="0"/>
            <a:t> annual review reports</a:t>
          </a:r>
        </a:p>
      </dgm:t>
    </dgm:pt>
    <dgm:pt modelId="{4A29AE8D-3C20-441E-AE9F-A36EA3EAF00F}" type="parTrans" cxnId="{EDF5D5F7-5BA1-479F-8D64-561C115531C5}">
      <dgm:prSet/>
      <dgm:spPr/>
      <dgm:t>
        <a:bodyPr/>
        <a:lstStyle/>
        <a:p>
          <a:endParaRPr lang="en-GB"/>
        </a:p>
      </dgm:t>
    </dgm:pt>
    <dgm:pt modelId="{7D9CB335-9ADB-4112-A47F-123EF402766C}" type="sibTrans" cxnId="{EDF5D5F7-5BA1-479F-8D64-561C115531C5}">
      <dgm:prSet/>
      <dgm:spPr/>
      <dgm:t>
        <a:bodyPr/>
        <a:lstStyle/>
        <a:p>
          <a:endParaRPr lang="en-GB"/>
        </a:p>
      </dgm:t>
    </dgm:pt>
    <dgm:pt modelId="{29C9F5BF-F8D2-4E11-AA65-FD052DCF8FAE}">
      <dgm:prSet phldrT="[Text]"/>
      <dgm:spPr/>
      <dgm:t>
        <a:bodyPr/>
        <a:lstStyle/>
        <a:p>
          <a:r>
            <a:rPr lang="en-GB" dirty="0"/>
            <a:t>Thesis examination status</a:t>
          </a:r>
        </a:p>
      </dgm:t>
    </dgm:pt>
    <dgm:pt modelId="{48093FA9-45D0-406B-9AF5-5E63AF4119DE}" type="parTrans" cxnId="{D962E14F-D5E0-49C4-A791-C41DECB67D29}">
      <dgm:prSet/>
      <dgm:spPr/>
      <dgm:t>
        <a:bodyPr/>
        <a:lstStyle/>
        <a:p>
          <a:endParaRPr lang="en-GB"/>
        </a:p>
      </dgm:t>
    </dgm:pt>
    <dgm:pt modelId="{2F83671C-2CB2-4CAD-A0A0-FC9A6E2067BA}" type="sibTrans" cxnId="{D962E14F-D5E0-49C4-A791-C41DECB67D29}">
      <dgm:prSet/>
      <dgm:spPr/>
      <dgm:t>
        <a:bodyPr/>
        <a:lstStyle/>
        <a:p>
          <a:endParaRPr lang="en-GB"/>
        </a:p>
      </dgm:t>
    </dgm:pt>
    <dgm:pt modelId="{B348A07D-C347-4B14-82F9-293BFD3802D7}">
      <dgm:prSet phldrT="[Text]"/>
      <dgm:spPr/>
      <dgm:t>
        <a:bodyPr/>
        <a:lstStyle/>
        <a:p>
          <a:r>
            <a:rPr lang="en-GB" dirty="0"/>
            <a:t>Timeline for each year on the programme</a:t>
          </a:r>
        </a:p>
      </dgm:t>
    </dgm:pt>
    <dgm:pt modelId="{E70B0D28-D252-425C-80A1-168CC835F531}" type="sibTrans" cxnId="{DD445AF6-8202-4FC4-8479-60D8DEB23716}">
      <dgm:prSet/>
      <dgm:spPr/>
      <dgm:t>
        <a:bodyPr/>
        <a:lstStyle/>
        <a:p>
          <a:endParaRPr lang="en-GB"/>
        </a:p>
      </dgm:t>
    </dgm:pt>
    <dgm:pt modelId="{F629EFCC-32DD-409A-931F-3D15B6BD5B67}" type="parTrans" cxnId="{DD445AF6-8202-4FC4-8479-60D8DEB23716}">
      <dgm:prSet/>
      <dgm:spPr/>
      <dgm:t>
        <a:bodyPr/>
        <a:lstStyle/>
        <a:p>
          <a:endParaRPr lang="en-GB"/>
        </a:p>
      </dgm:t>
    </dgm:pt>
    <dgm:pt modelId="{5BB441AB-7DE8-4D31-8950-E627587E28A8}" type="pres">
      <dgm:prSet presAssocID="{794A6B93-8CBF-40CB-967D-FED43DF6102D}" presName="Name0" presStyleCnt="0">
        <dgm:presLayoutVars>
          <dgm:chMax val="7"/>
          <dgm:chPref val="7"/>
          <dgm:dir/>
        </dgm:presLayoutVars>
      </dgm:prSet>
      <dgm:spPr/>
    </dgm:pt>
    <dgm:pt modelId="{52BA2B91-21FE-4D2A-8A35-AED7C96DAF47}" type="pres">
      <dgm:prSet presAssocID="{794A6B93-8CBF-40CB-967D-FED43DF6102D}" presName="Name1" presStyleCnt="0"/>
      <dgm:spPr/>
    </dgm:pt>
    <dgm:pt modelId="{0E6692D0-DB73-4ED1-A6C8-62C022729F7E}" type="pres">
      <dgm:prSet presAssocID="{794A6B93-8CBF-40CB-967D-FED43DF6102D}" presName="cycle" presStyleCnt="0"/>
      <dgm:spPr/>
    </dgm:pt>
    <dgm:pt modelId="{F6288E44-AD64-4A5E-B0BA-DE9C4C1CD4C4}" type="pres">
      <dgm:prSet presAssocID="{794A6B93-8CBF-40CB-967D-FED43DF6102D}" presName="srcNode" presStyleLbl="node1" presStyleIdx="0" presStyleCnt="6"/>
      <dgm:spPr/>
    </dgm:pt>
    <dgm:pt modelId="{0567FCB1-6A31-47EA-8CC5-FBF080F11E5A}" type="pres">
      <dgm:prSet presAssocID="{794A6B93-8CBF-40CB-967D-FED43DF6102D}" presName="conn" presStyleLbl="parChTrans1D2" presStyleIdx="0" presStyleCnt="1"/>
      <dgm:spPr/>
    </dgm:pt>
    <dgm:pt modelId="{C288B2A5-D35F-4CF6-8974-190F99804D2B}" type="pres">
      <dgm:prSet presAssocID="{794A6B93-8CBF-40CB-967D-FED43DF6102D}" presName="extraNode" presStyleLbl="node1" presStyleIdx="0" presStyleCnt="6"/>
      <dgm:spPr/>
    </dgm:pt>
    <dgm:pt modelId="{3796B6FC-4D3E-4211-9CC1-AE16442B473B}" type="pres">
      <dgm:prSet presAssocID="{794A6B93-8CBF-40CB-967D-FED43DF6102D}" presName="dstNode" presStyleLbl="node1" presStyleIdx="0" presStyleCnt="6"/>
      <dgm:spPr/>
    </dgm:pt>
    <dgm:pt modelId="{C0543E5E-9270-4645-B78C-859C6FB1242F}" type="pres">
      <dgm:prSet presAssocID="{CE93BB38-A885-4346-AB28-9C1C6695F432}" presName="text_1" presStyleLbl="node1" presStyleIdx="0" presStyleCnt="6">
        <dgm:presLayoutVars>
          <dgm:bulletEnabled val="1"/>
        </dgm:presLayoutVars>
      </dgm:prSet>
      <dgm:spPr/>
    </dgm:pt>
    <dgm:pt modelId="{9B04B150-A8BA-4168-B8B2-FAA34F28A33D}" type="pres">
      <dgm:prSet presAssocID="{CE93BB38-A885-4346-AB28-9C1C6695F432}" presName="accent_1" presStyleCnt="0"/>
      <dgm:spPr/>
    </dgm:pt>
    <dgm:pt modelId="{168C1664-F24E-4D17-A3AA-5043C370DE8F}" type="pres">
      <dgm:prSet presAssocID="{CE93BB38-A885-4346-AB28-9C1C6695F432}" presName="accentRepeatNode" presStyleLbl="solidFgAcc1" presStyleIdx="0" presStyleCnt="6"/>
      <dgm:spPr/>
    </dgm:pt>
    <dgm:pt modelId="{4CA5E27F-5472-421B-8C36-1AD77F1F50FB}" type="pres">
      <dgm:prSet presAssocID="{B348A07D-C347-4B14-82F9-293BFD3802D7}" presName="text_2" presStyleLbl="node1" presStyleIdx="1" presStyleCnt="6">
        <dgm:presLayoutVars>
          <dgm:bulletEnabled val="1"/>
        </dgm:presLayoutVars>
      </dgm:prSet>
      <dgm:spPr/>
    </dgm:pt>
    <dgm:pt modelId="{4EF10314-BA03-4AE3-8CFE-3EB150EDCAD0}" type="pres">
      <dgm:prSet presAssocID="{B348A07D-C347-4B14-82F9-293BFD3802D7}" presName="accent_2" presStyleCnt="0"/>
      <dgm:spPr/>
    </dgm:pt>
    <dgm:pt modelId="{8EFB3002-1B6B-4824-8607-84DADC5648F8}" type="pres">
      <dgm:prSet presAssocID="{B348A07D-C347-4B14-82F9-293BFD3802D7}" presName="accentRepeatNode" presStyleLbl="solidFgAcc1" presStyleIdx="1" presStyleCnt="6"/>
      <dgm:spPr/>
    </dgm:pt>
    <dgm:pt modelId="{8DDB95F4-C5FC-4F96-9EC1-A767C1A6A8FF}" type="pres">
      <dgm:prSet presAssocID="{2405F28E-3483-4B77-8794-1BA4F3DEE79A}" presName="text_3" presStyleLbl="node1" presStyleIdx="2" presStyleCnt="6">
        <dgm:presLayoutVars>
          <dgm:bulletEnabled val="1"/>
        </dgm:presLayoutVars>
      </dgm:prSet>
      <dgm:spPr/>
    </dgm:pt>
    <dgm:pt modelId="{051FFC85-EB6A-4D2E-B94A-30EC52605A2D}" type="pres">
      <dgm:prSet presAssocID="{2405F28E-3483-4B77-8794-1BA4F3DEE79A}" presName="accent_3" presStyleCnt="0"/>
      <dgm:spPr/>
    </dgm:pt>
    <dgm:pt modelId="{B8D838F1-BC07-4504-918C-BD60CF4CA825}" type="pres">
      <dgm:prSet presAssocID="{2405F28E-3483-4B77-8794-1BA4F3DEE79A}" presName="accentRepeatNode" presStyleLbl="solidFgAcc1" presStyleIdx="2" presStyleCnt="6"/>
      <dgm:spPr/>
    </dgm:pt>
    <dgm:pt modelId="{846BBF0B-7D4E-4290-A14C-6E2E07614FD2}" type="pres">
      <dgm:prSet presAssocID="{C7781DB6-2489-4377-A8CE-7D6B9289F98E}" presName="text_4" presStyleLbl="node1" presStyleIdx="3" presStyleCnt="6">
        <dgm:presLayoutVars>
          <dgm:bulletEnabled val="1"/>
        </dgm:presLayoutVars>
      </dgm:prSet>
      <dgm:spPr/>
    </dgm:pt>
    <dgm:pt modelId="{2637BDA7-E64D-426D-BE9A-4CBD62741ADD}" type="pres">
      <dgm:prSet presAssocID="{C7781DB6-2489-4377-A8CE-7D6B9289F98E}" presName="accent_4" presStyleCnt="0"/>
      <dgm:spPr/>
    </dgm:pt>
    <dgm:pt modelId="{F3B64A67-2F3E-4C5D-BB8F-CA3EA9EB03F5}" type="pres">
      <dgm:prSet presAssocID="{C7781DB6-2489-4377-A8CE-7D6B9289F98E}" presName="accentRepeatNode" presStyleLbl="solidFgAcc1" presStyleIdx="3" presStyleCnt="6"/>
      <dgm:spPr/>
    </dgm:pt>
    <dgm:pt modelId="{B2EC9F16-ECF7-4388-B8EB-3BE2D832C17A}" type="pres">
      <dgm:prSet presAssocID="{4D4E0110-3274-41B4-94D8-C9E6F0DE51B0}" presName="text_5" presStyleLbl="node1" presStyleIdx="4" presStyleCnt="6">
        <dgm:presLayoutVars>
          <dgm:bulletEnabled val="1"/>
        </dgm:presLayoutVars>
      </dgm:prSet>
      <dgm:spPr/>
    </dgm:pt>
    <dgm:pt modelId="{B47DF9D0-1ADE-4FCF-A153-2AF1CC5C1846}" type="pres">
      <dgm:prSet presAssocID="{4D4E0110-3274-41B4-94D8-C9E6F0DE51B0}" presName="accent_5" presStyleCnt="0"/>
      <dgm:spPr/>
    </dgm:pt>
    <dgm:pt modelId="{3623364F-0E11-490C-B080-05CF40228936}" type="pres">
      <dgm:prSet presAssocID="{4D4E0110-3274-41B4-94D8-C9E6F0DE51B0}" presName="accentRepeatNode" presStyleLbl="solidFgAcc1" presStyleIdx="4" presStyleCnt="6"/>
      <dgm:spPr/>
    </dgm:pt>
    <dgm:pt modelId="{1F425291-4F82-4F41-B170-DCC08E716114}" type="pres">
      <dgm:prSet presAssocID="{29C9F5BF-F8D2-4E11-AA65-FD052DCF8FAE}" presName="text_6" presStyleLbl="node1" presStyleIdx="5" presStyleCnt="6">
        <dgm:presLayoutVars>
          <dgm:bulletEnabled val="1"/>
        </dgm:presLayoutVars>
      </dgm:prSet>
      <dgm:spPr/>
    </dgm:pt>
    <dgm:pt modelId="{928F0189-B55D-46FD-BE15-375F21962C8A}" type="pres">
      <dgm:prSet presAssocID="{29C9F5BF-F8D2-4E11-AA65-FD052DCF8FAE}" presName="accent_6" presStyleCnt="0"/>
      <dgm:spPr/>
    </dgm:pt>
    <dgm:pt modelId="{D33C9B6E-7962-4860-A136-B39B76745F59}" type="pres">
      <dgm:prSet presAssocID="{29C9F5BF-F8D2-4E11-AA65-FD052DCF8FAE}" presName="accentRepeatNode" presStyleLbl="solidFgAcc1" presStyleIdx="5" presStyleCnt="6"/>
      <dgm:spPr/>
    </dgm:pt>
  </dgm:ptLst>
  <dgm:cxnLst>
    <dgm:cxn modelId="{8AA6712F-AAC2-4EC2-96B9-5C30E1A3ED28}" type="presOf" srcId="{B348A07D-C347-4B14-82F9-293BFD3802D7}" destId="{4CA5E27F-5472-421B-8C36-1AD77F1F50FB}" srcOrd="0" destOrd="0" presId="urn:microsoft.com/office/officeart/2008/layout/VerticalCurvedList"/>
    <dgm:cxn modelId="{19C21C34-1927-4D37-8028-C1DE8EDD691B}" type="presOf" srcId="{29C9F5BF-F8D2-4E11-AA65-FD052DCF8FAE}" destId="{1F425291-4F82-4F41-B170-DCC08E716114}" srcOrd="0" destOrd="0" presId="urn:microsoft.com/office/officeart/2008/layout/VerticalCurvedList"/>
    <dgm:cxn modelId="{D913275D-3E0F-4D49-B90D-1CB38072448C}" type="presOf" srcId="{4D4E0110-3274-41B4-94D8-C9E6F0DE51B0}" destId="{B2EC9F16-ECF7-4388-B8EB-3BE2D832C17A}" srcOrd="0" destOrd="0" presId="urn:microsoft.com/office/officeart/2008/layout/VerticalCurvedList"/>
    <dgm:cxn modelId="{9AB23462-3F1E-4FDA-85DE-392A37C51477}" srcId="{794A6B93-8CBF-40CB-967D-FED43DF6102D}" destId="{CE93BB38-A885-4346-AB28-9C1C6695F432}" srcOrd="0" destOrd="0" parTransId="{594428EA-A713-4DAC-8519-CEBE6D4FF4CC}" sibTransId="{FC45BFE5-2746-46B6-A708-C99E44789EF0}"/>
    <dgm:cxn modelId="{F5EE6644-DCBC-4048-92C4-420DA97237CE}" type="presOf" srcId="{FC45BFE5-2746-46B6-A708-C99E44789EF0}" destId="{0567FCB1-6A31-47EA-8CC5-FBF080F11E5A}" srcOrd="0" destOrd="0" presId="urn:microsoft.com/office/officeart/2008/layout/VerticalCurvedList"/>
    <dgm:cxn modelId="{D962E14F-D5E0-49C4-A791-C41DECB67D29}" srcId="{794A6B93-8CBF-40CB-967D-FED43DF6102D}" destId="{29C9F5BF-F8D2-4E11-AA65-FD052DCF8FAE}" srcOrd="5" destOrd="0" parTransId="{48093FA9-45D0-406B-9AF5-5E63AF4119DE}" sibTransId="{2F83671C-2CB2-4CAD-A0A0-FC9A6E2067BA}"/>
    <dgm:cxn modelId="{2D8BA350-14E5-4852-8282-4F5748362C98}" type="presOf" srcId="{CE93BB38-A885-4346-AB28-9C1C6695F432}" destId="{C0543E5E-9270-4645-B78C-859C6FB1242F}" srcOrd="0" destOrd="0" presId="urn:microsoft.com/office/officeart/2008/layout/VerticalCurvedList"/>
    <dgm:cxn modelId="{49048157-3EB9-41D4-B6C4-36A749038759}" type="presOf" srcId="{2405F28E-3483-4B77-8794-1BA4F3DEE79A}" destId="{8DDB95F4-C5FC-4F96-9EC1-A767C1A6A8FF}" srcOrd="0" destOrd="0" presId="urn:microsoft.com/office/officeart/2008/layout/VerticalCurvedList"/>
    <dgm:cxn modelId="{AE2595B0-7C45-49BC-A450-396240588319}" srcId="{794A6B93-8CBF-40CB-967D-FED43DF6102D}" destId="{C7781DB6-2489-4377-A8CE-7D6B9289F98E}" srcOrd="3" destOrd="0" parTransId="{0587D4CF-8165-41F1-8EBB-95A477AC8D7B}" sibTransId="{52698C42-986F-458B-AF0E-CC2F65DF6525}"/>
    <dgm:cxn modelId="{B221F3C3-3AA2-44D2-AF9A-AF80C4BF4FCF}" type="presOf" srcId="{C7781DB6-2489-4377-A8CE-7D6B9289F98E}" destId="{846BBF0B-7D4E-4290-A14C-6E2E07614FD2}" srcOrd="0" destOrd="0" presId="urn:microsoft.com/office/officeart/2008/layout/VerticalCurvedList"/>
    <dgm:cxn modelId="{F41388E0-CBB2-4A4A-8806-70C5A3D0EA0B}" type="presOf" srcId="{794A6B93-8CBF-40CB-967D-FED43DF6102D}" destId="{5BB441AB-7DE8-4D31-8950-E627587E28A8}" srcOrd="0" destOrd="0" presId="urn:microsoft.com/office/officeart/2008/layout/VerticalCurvedList"/>
    <dgm:cxn modelId="{5B0AEDEC-3DE9-4896-8BCB-2430FB783018}" srcId="{794A6B93-8CBF-40CB-967D-FED43DF6102D}" destId="{2405F28E-3483-4B77-8794-1BA4F3DEE79A}" srcOrd="2" destOrd="0" parTransId="{FFDC0625-9B1F-4B20-9390-7FCAD37C0B9C}" sibTransId="{49E03465-10D0-4F06-94FE-3FB15B06CA5A}"/>
    <dgm:cxn modelId="{DD445AF6-8202-4FC4-8479-60D8DEB23716}" srcId="{794A6B93-8CBF-40CB-967D-FED43DF6102D}" destId="{B348A07D-C347-4B14-82F9-293BFD3802D7}" srcOrd="1" destOrd="0" parTransId="{F629EFCC-32DD-409A-931F-3D15B6BD5B67}" sibTransId="{E70B0D28-D252-425C-80A1-168CC835F531}"/>
    <dgm:cxn modelId="{EDF5D5F7-5BA1-479F-8D64-561C115531C5}" srcId="{794A6B93-8CBF-40CB-967D-FED43DF6102D}" destId="{4D4E0110-3274-41B4-94D8-C9E6F0DE51B0}" srcOrd="4" destOrd="0" parTransId="{4A29AE8D-3C20-441E-AE9F-A36EA3EAF00F}" sibTransId="{7D9CB335-9ADB-4112-A47F-123EF402766C}"/>
    <dgm:cxn modelId="{7158B5BD-B534-46B0-897C-8F6F00B3B539}" type="presParOf" srcId="{5BB441AB-7DE8-4D31-8950-E627587E28A8}" destId="{52BA2B91-21FE-4D2A-8A35-AED7C96DAF47}" srcOrd="0" destOrd="0" presId="urn:microsoft.com/office/officeart/2008/layout/VerticalCurvedList"/>
    <dgm:cxn modelId="{E5FF1ACF-19BC-44DD-8547-749941CCF599}" type="presParOf" srcId="{52BA2B91-21FE-4D2A-8A35-AED7C96DAF47}" destId="{0E6692D0-DB73-4ED1-A6C8-62C022729F7E}" srcOrd="0" destOrd="0" presId="urn:microsoft.com/office/officeart/2008/layout/VerticalCurvedList"/>
    <dgm:cxn modelId="{918E5296-F109-495C-B55E-A32CD7081EBB}" type="presParOf" srcId="{0E6692D0-DB73-4ED1-A6C8-62C022729F7E}" destId="{F6288E44-AD64-4A5E-B0BA-DE9C4C1CD4C4}" srcOrd="0" destOrd="0" presId="urn:microsoft.com/office/officeart/2008/layout/VerticalCurvedList"/>
    <dgm:cxn modelId="{E5F8FFC1-CB21-429E-8CC7-69F110377384}" type="presParOf" srcId="{0E6692D0-DB73-4ED1-A6C8-62C022729F7E}" destId="{0567FCB1-6A31-47EA-8CC5-FBF080F11E5A}" srcOrd="1" destOrd="0" presId="urn:microsoft.com/office/officeart/2008/layout/VerticalCurvedList"/>
    <dgm:cxn modelId="{B92373EC-8B75-4C96-838A-8364D6F27483}" type="presParOf" srcId="{0E6692D0-DB73-4ED1-A6C8-62C022729F7E}" destId="{C288B2A5-D35F-4CF6-8974-190F99804D2B}" srcOrd="2" destOrd="0" presId="urn:microsoft.com/office/officeart/2008/layout/VerticalCurvedList"/>
    <dgm:cxn modelId="{4CD49EB7-C152-4C7D-B01F-4AABDC39EE83}" type="presParOf" srcId="{0E6692D0-DB73-4ED1-A6C8-62C022729F7E}" destId="{3796B6FC-4D3E-4211-9CC1-AE16442B473B}" srcOrd="3" destOrd="0" presId="urn:microsoft.com/office/officeart/2008/layout/VerticalCurvedList"/>
    <dgm:cxn modelId="{DB8A33C4-BFF4-499C-A95D-2E7EFE1B34E4}" type="presParOf" srcId="{52BA2B91-21FE-4D2A-8A35-AED7C96DAF47}" destId="{C0543E5E-9270-4645-B78C-859C6FB1242F}" srcOrd="1" destOrd="0" presId="urn:microsoft.com/office/officeart/2008/layout/VerticalCurvedList"/>
    <dgm:cxn modelId="{946132A9-E7C3-4B52-99D8-BD2809DC2B06}" type="presParOf" srcId="{52BA2B91-21FE-4D2A-8A35-AED7C96DAF47}" destId="{9B04B150-A8BA-4168-B8B2-FAA34F28A33D}" srcOrd="2" destOrd="0" presId="urn:microsoft.com/office/officeart/2008/layout/VerticalCurvedList"/>
    <dgm:cxn modelId="{08E1DD56-C138-4C5E-9F46-6026866D6E6B}" type="presParOf" srcId="{9B04B150-A8BA-4168-B8B2-FAA34F28A33D}" destId="{168C1664-F24E-4D17-A3AA-5043C370DE8F}" srcOrd="0" destOrd="0" presId="urn:microsoft.com/office/officeart/2008/layout/VerticalCurvedList"/>
    <dgm:cxn modelId="{71AF764A-4409-41A1-AAEF-1D398B2B029F}" type="presParOf" srcId="{52BA2B91-21FE-4D2A-8A35-AED7C96DAF47}" destId="{4CA5E27F-5472-421B-8C36-1AD77F1F50FB}" srcOrd="3" destOrd="0" presId="urn:microsoft.com/office/officeart/2008/layout/VerticalCurvedList"/>
    <dgm:cxn modelId="{EE9DBDBB-22FA-4532-BBAF-AAE16BB7674F}" type="presParOf" srcId="{52BA2B91-21FE-4D2A-8A35-AED7C96DAF47}" destId="{4EF10314-BA03-4AE3-8CFE-3EB150EDCAD0}" srcOrd="4" destOrd="0" presId="urn:microsoft.com/office/officeart/2008/layout/VerticalCurvedList"/>
    <dgm:cxn modelId="{EB4BAC70-6B45-45AB-AB43-06B5B6941F78}" type="presParOf" srcId="{4EF10314-BA03-4AE3-8CFE-3EB150EDCAD0}" destId="{8EFB3002-1B6B-4824-8607-84DADC5648F8}" srcOrd="0" destOrd="0" presId="urn:microsoft.com/office/officeart/2008/layout/VerticalCurvedList"/>
    <dgm:cxn modelId="{857E5C82-302C-4EB6-8F56-CF1C6DE2ADA7}" type="presParOf" srcId="{52BA2B91-21FE-4D2A-8A35-AED7C96DAF47}" destId="{8DDB95F4-C5FC-4F96-9EC1-A767C1A6A8FF}" srcOrd="5" destOrd="0" presId="urn:microsoft.com/office/officeart/2008/layout/VerticalCurvedList"/>
    <dgm:cxn modelId="{5B9E8796-0765-4100-8E48-A4A988A7773A}" type="presParOf" srcId="{52BA2B91-21FE-4D2A-8A35-AED7C96DAF47}" destId="{051FFC85-EB6A-4D2E-B94A-30EC52605A2D}" srcOrd="6" destOrd="0" presId="urn:microsoft.com/office/officeart/2008/layout/VerticalCurvedList"/>
    <dgm:cxn modelId="{4F2B336E-D865-4D27-8BE4-998CE780FAD7}" type="presParOf" srcId="{051FFC85-EB6A-4D2E-B94A-30EC52605A2D}" destId="{B8D838F1-BC07-4504-918C-BD60CF4CA825}" srcOrd="0" destOrd="0" presId="urn:microsoft.com/office/officeart/2008/layout/VerticalCurvedList"/>
    <dgm:cxn modelId="{82502EE9-5307-4B48-84A7-9812F856EFE0}" type="presParOf" srcId="{52BA2B91-21FE-4D2A-8A35-AED7C96DAF47}" destId="{846BBF0B-7D4E-4290-A14C-6E2E07614FD2}" srcOrd="7" destOrd="0" presId="urn:microsoft.com/office/officeart/2008/layout/VerticalCurvedList"/>
    <dgm:cxn modelId="{E9494176-BC12-4CC6-AB02-3AED5673A0EA}" type="presParOf" srcId="{52BA2B91-21FE-4D2A-8A35-AED7C96DAF47}" destId="{2637BDA7-E64D-426D-BE9A-4CBD62741ADD}" srcOrd="8" destOrd="0" presId="urn:microsoft.com/office/officeart/2008/layout/VerticalCurvedList"/>
    <dgm:cxn modelId="{1B234CA6-BACD-4540-955D-B3B2732C5051}" type="presParOf" srcId="{2637BDA7-E64D-426D-BE9A-4CBD62741ADD}" destId="{F3B64A67-2F3E-4C5D-BB8F-CA3EA9EB03F5}" srcOrd="0" destOrd="0" presId="urn:microsoft.com/office/officeart/2008/layout/VerticalCurvedList"/>
    <dgm:cxn modelId="{41990BD4-382D-41EC-979E-DFC3FD306554}" type="presParOf" srcId="{52BA2B91-21FE-4D2A-8A35-AED7C96DAF47}" destId="{B2EC9F16-ECF7-4388-B8EB-3BE2D832C17A}" srcOrd="9" destOrd="0" presId="urn:microsoft.com/office/officeart/2008/layout/VerticalCurvedList"/>
    <dgm:cxn modelId="{CB3F2DA6-67DF-4CBC-B210-567D5BEFD57D}" type="presParOf" srcId="{52BA2B91-21FE-4D2A-8A35-AED7C96DAF47}" destId="{B47DF9D0-1ADE-4FCF-A153-2AF1CC5C1846}" srcOrd="10" destOrd="0" presId="urn:microsoft.com/office/officeart/2008/layout/VerticalCurvedList"/>
    <dgm:cxn modelId="{9FF3FDB1-77AF-41B4-8BC8-76238456EC3C}" type="presParOf" srcId="{B47DF9D0-1ADE-4FCF-A153-2AF1CC5C1846}" destId="{3623364F-0E11-490C-B080-05CF40228936}" srcOrd="0" destOrd="0" presId="urn:microsoft.com/office/officeart/2008/layout/VerticalCurvedList"/>
    <dgm:cxn modelId="{C8D5FB6C-2712-44A3-B254-1319EA06AE02}" type="presParOf" srcId="{52BA2B91-21FE-4D2A-8A35-AED7C96DAF47}" destId="{1F425291-4F82-4F41-B170-DCC08E716114}" srcOrd="11" destOrd="0" presId="urn:microsoft.com/office/officeart/2008/layout/VerticalCurvedList"/>
    <dgm:cxn modelId="{5805B25D-4816-4B72-99CD-10791EAD04B3}" type="presParOf" srcId="{52BA2B91-21FE-4D2A-8A35-AED7C96DAF47}" destId="{928F0189-B55D-46FD-BE15-375F21962C8A}" srcOrd="12" destOrd="0" presId="urn:microsoft.com/office/officeart/2008/layout/VerticalCurvedList"/>
    <dgm:cxn modelId="{C9F226AB-60CF-4646-993C-BD47E98B229D}" type="presParOf" srcId="{928F0189-B55D-46FD-BE15-375F21962C8A}" destId="{D33C9B6E-7962-4860-A136-B39B76745F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D04B3-0CD3-44D7-86E0-89ECBD5DAE3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E4989F-0E5B-4AE0-A008-1533DAAEF193}">
      <dgm:prSet phldrT="[Text]"/>
      <dgm:spPr/>
      <dgm:t>
        <a:bodyPr/>
        <a:lstStyle/>
        <a:p>
          <a:r>
            <a:rPr lang="en-GB" dirty="0"/>
            <a:t>Year 1</a:t>
          </a:r>
        </a:p>
      </dgm:t>
    </dgm:pt>
    <dgm:pt modelId="{DD937AD6-6215-4C60-AE1F-42D6D969B417}" type="parTrans" cxnId="{640B6038-C41D-445B-9985-6BE222E4B979}">
      <dgm:prSet/>
      <dgm:spPr/>
      <dgm:t>
        <a:bodyPr/>
        <a:lstStyle/>
        <a:p>
          <a:endParaRPr lang="en-GB"/>
        </a:p>
      </dgm:t>
    </dgm:pt>
    <dgm:pt modelId="{5F926125-AA49-48A8-BE1D-8AAD53BB9C83}" type="sibTrans" cxnId="{640B6038-C41D-445B-9985-6BE222E4B979}">
      <dgm:prSet/>
      <dgm:spPr/>
      <dgm:t>
        <a:bodyPr/>
        <a:lstStyle/>
        <a:p>
          <a:endParaRPr lang="en-GB"/>
        </a:p>
      </dgm:t>
    </dgm:pt>
    <dgm:pt modelId="{8FD106AB-57EC-45EA-8776-68A32FDC0BE1}">
      <dgm:prSet phldrT="[Text]"/>
      <dgm:spPr/>
      <dgm:t>
        <a:bodyPr/>
        <a:lstStyle/>
        <a:p>
          <a:r>
            <a:rPr lang="en-GB" dirty="0"/>
            <a:t>Introductory planning meeting</a:t>
          </a:r>
        </a:p>
      </dgm:t>
    </dgm:pt>
    <dgm:pt modelId="{2DDDA584-9B6B-444F-9E5E-554044DAD9E8}" type="parTrans" cxnId="{2DB27797-D157-4CD1-A885-C6493E1DACFE}">
      <dgm:prSet/>
      <dgm:spPr/>
      <dgm:t>
        <a:bodyPr/>
        <a:lstStyle/>
        <a:p>
          <a:endParaRPr lang="en-GB"/>
        </a:p>
      </dgm:t>
    </dgm:pt>
    <dgm:pt modelId="{C4A29FD7-AF86-4738-B2EB-B3EE15DADFDC}" type="sibTrans" cxnId="{2DB27797-D157-4CD1-A885-C6493E1DACFE}">
      <dgm:prSet/>
      <dgm:spPr/>
      <dgm:t>
        <a:bodyPr/>
        <a:lstStyle/>
        <a:p>
          <a:endParaRPr lang="en-GB"/>
        </a:p>
      </dgm:t>
    </dgm:pt>
    <dgm:pt modelId="{950FB8BB-18FB-4040-97D7-1D0C854E29DF}">
      <dgm:prSet phldrT="[Text]"/>
      <dgm:spPr/>
      <dgm:t>
        <a:bodyPr/>
        <a:lstStyle/>
        <a:p>
          <a:r>
            <a:rPr lang="en-GB" dirty="0"/>
            <a:t>Compulsory online training: Health and safety, research integrity, data protection and cyber security</a:t>
          </a:r>
        </a:p>
      </dgm:t>
    </dgm:pt>
    <dgm:pt modelId="{D686AAE2-3984-4394-A3C8-1B93E084B15F}" type="parTrans" cxnId="{EE0BF248-D3AC-4FB6-9A0B-B139AE0908A1}">
      <dgm:prSet/>
      <dgm:spPr/>
      <dgm:t>
        <a:bodyPr/>
        <a:lstStyle/>
        <a:p>
          <a:endParaRPr lang="en-GB"/>
        </a:p>
      </dgm:t>
    </dgm:pt>
    <dgm:pt modelId="{1C4E1717-7433-479E-94AA-432F19308571}" type="sibTrans" cxnId="{EE0BF248-D3AC-4FB6-9A0B-B139AE0908A1}">
      <dgm:prSet/>
      <dgm:spPr/>
      <dgm:t>
        <a:bodyPr/>
        <a:lstStyle/>
        <a:p>
          <a:endParaRPr lang="en-GB"/>
        </a:p>
      </dgm:t>
    </dgm:pt>
    <dgm:pt modelId="{98AF7738-B059-43A8-B69C-47C2C0EEFF2D}">
      <dgm:prSet phldrT="[Text]"/>
      <dgm:spPr/>
      <dgm:t>
        <a:bodyPr/>
        <a:lstStyle/>
        <a:p>
          <a:r>
            <a:rPr lang="en-GB" dirty="0"/>
            <a:t>Year 2</a:t>
          </a:r>
        </a:p>
      </dgm:t>
    </dgm:pt>
    <dgm:pt modelId="{97CAFB79-20B3-4576-9CE8-EDA25DD58D9D}" type="parTrans" cxnId="{6B827716-3237-4B47-8484-526AB4D60FB5}">
      <dgm:prSet/>
      <dgm:spPr/>
      <dgm:t>
        <a:bodyPr/>
        <a:lstStyle/>
        <a:p>
          <a:endParaRPr lang="en-GB"/>
        </a:p>
      </dgm:t>
    </dgm:pt>
    <dgm:pt modelId="{C53FFC2F-DEAF-45CF-BB5E-C790F239B8F1}" type="sibTrans" cxnId="{6B827716-3237-4B47-8484-526AB4D60FB5}">
      <dgm:prSet/>
      <dgm:spPr/>
      <dgm:t>
        <a:bodyPr/>
        <a:lstStyle/>
        <a:p>
          <a:endParaRPr lang="en-GB"/>
        </a:p>
      </dgm:t>
    </dgm:pt>
    <dgm:pt modelId="{F5F1367A-1B03-46C5-AC67-66655FDB63CA}">
      <dgm:prSet phldrT="[Text]"/>
      <dgm:spPr/>
      <dgm:t>
        <a:bodyPr/>
        <a:lstStyle/>
        <a:p>
          <a:r>
            <a:rPr lang="en-GB" dirty="0"/>
            <a:t>Researcher Development Needs Analysis</a:t>
          </a:r>
        </a:p>
      </dgm:t>
    </dgm:pt>
    <dgm:pt modelId="{6F89179C-27E1-43C8-BBE2-D878434642BC}" type="parTrans" cxnId="{27084936-0673-452B-A7A6-FC9E9EAAA8A5}">
      <dgm:prSet/>
      <dgm:spPr/>
      <dgm:t>
        <a:bodyPr/>
        <a:lstStyle/>
        <a:p>
          <a:endParaRPr lang="en-GB"/>
        </a:p>
      </dgm:t>
    </dgm:pt>
    <dgm:pt modelId="{31D8D925-4F46-4C68-8FC6-9FB824319202}" type="sibTrans" cxnId="{27084936-0673-452B-A7A6-FC9E9EAAA8A5}">
      <dgm:prSet/>
      <dgm:spPr/>
      <dgm:t>
        <a:bodyPr/>
        <a:lstStyle/>
        <a:p>
          <a:endParaRPr lang="en-GB"/>
        </a:p>
      </dgm:t>
    </dgm:pt>
    <dgm:pt modelId="{DCEB0CC0-BA50-4823-BF90-DA7221A611A5}">
      <dgm:prSet phldrT="[Text]"/>
      <dgm:spPr/>
      <dgm:t>
        <a:bodyPr/>
        <a:lstStyle/>
        <a:p>
          <a:r>
            <a:rPr lang="en-GB" dirty="0"/>
            <a:t>Mid-year review</a:t>
          </a:r>
        </a:p>
      </dgm:t>
    </dgm:pt>
    <dgm:pt modelId="{C5F52777-DF8A-44D0-A1D1-A870F61EFB6C}" type="parTrans" cxnId="{CBFF178E-5812-4B65-8198-A2ED805E8C7A}">
      <dgm:prSet/>
      <dgm:spPr/>
      <dgm:t>
        <a:bodyPr/>
        <a:lstStyle/>
        <a:p>
          <a:endParaRPr lang="en-GB"/>
        </a:p>
      </dgm:t>
    </dgm:pt>
    <dgm:pt modelId="{896D7E08-B3EB-4EE7-8A83-8FE32EDB9F6F}" type="sibTrans" cxnId="{CBFF178E-5812-4B65-8198-A2ED805E8C7A}">
      <dgm:prSet/>
      <dgm:spPr/>
      <dgm:t>
        <a:bodyPr/>
        <a:lstStyle/>
        <a:p>
          <a:endParaRPr lang="en-GB"/>
        </a:p>
      </dgm:t>
    </dgm:pt>
    <dgm:pt modelId="{39BD0CDF-1B42-4291-9230-B19A4F4D75E6}">
      <dgm:prSet phldrT="[Text]"/>
      <dgm:spPr/>
      <dgm:t>
        <a:bodyPr/>
        <a:lstStyle/>
        <a:p>
          <a:r>
            <a:rPr lang="en-GB" dirty="0"/>
            <a:t>Year 3</a:t>
          </a:r>
        </a:p>
      </dgm:t>
    </dgm:pt>
    <dgm:pt modelId="{FA85025E-903F-443A-97A2-1CF8C091EA46}" type="parTrans" cxnId="{CCBF7391-4173-4717-93CB-80A7A26CB5DA}">
      <dgm:prSet/>
      <dgm:spPr/>
      <dgm:t>
        <a:bodyPr/>
        <a:lstStyle/>
        <a:p>
          <a:endParaRPr lang="en-GB"/>
        </a:p>
      </dgm:t>
    </dgm:pt>
    <dgm:pt modelId="{323A2C05-0FC0-47BA-9801-BA2818EA6C0E}" type="sibTrans" cxnId="{CCBF7391-4173-4717-93CB-80A7A26CB5DA}">
      <dgm:prSet/>
      <dgm:spPr/>
      <dgm:t>
        <a:bodyPr/>
        <a:lstStyle/>
        <a:p>
          <a:endParaRPr lang="en-GB"/>
        </a:p>
      </dgm:t>
    </dgm:pt>
    <dgm:pt modelId="{4B5AAD86-2FA2-4760-9259-0E5C5F1B8694}">
      <dgm:prSet phldrT="[Text]"/>
      <dgm:spPr/>
      <dgm:t>
        <a:bodyPr/>
        <a:lstStyle/>
        <a:p>
          <a:r>
            <a:rPr lang="en-GB" dirty="0"/>
            <a:t>Researcher Development Needs Analysis</a:t>
          </a:r>
        </a:p>
      </dgm:t>
    </dgm:pt>
    <dgm:pt modelId="{A1A39398-A38F-4AD3-91D2-76846DD9F1E2}" type="parTrans" cxnId="{127DD8A8-D4E5-4C70-9E11-E4237DECC78B}">
      <dgm:prSet/>
      <dgm:spPr/>
      <dgm:t>
        <a:bodyPr/>
        <a:lstStyle/>
        <a:p>
          <a:endParaRPr lang="en-GB"/>
        </a:p>
      </dgm:t>
    </dgm:pt>
    <dgm:pt modelId="{A5E1BBE8-836A-4D40-BA66-003A7F0A96D6}" type="sibTrans" cxnId="{127DD8A8-D4E5-4C70-9E11-E4237DECC78B}">
      <dgm:prSet/>
      <dgm:spPr/>
      <dgm:t>
        <a:bodyPr/>
        <a:lstStyle/>
        <a:p>
          <a:endParaRPr lang="en-GB"/>
        </a:p>
      </dgm:t>
    </dgm:pt>
    <dgm:pt modelId="{71779D6B-0618-4AD6-8785-E7F30CF5212A}">
      <dgm:prSet phldrT="[Text]"/>
      <dgm:spPr/>
      <dgm:t>
        <a:bodyPr/>
        <a:lstStyle/>
        <a:p>
          <a:r>
            <a:rPr lang="en-GB" dirty="0"/>
            <a:t>Mid-year review</a:t>
          </a:r>
        </a:p>
      </dgm:t>
    </dgm:pt>
    <dgm:pt modelId="{8F5A1707-1698-4AFE-9BB2-0F6B8430D8B6}" type="parTrans" cxnId="{D499117B-F45A-40DF-B43A-7D6AEB769E4A}">
      <dgm:prSet/>
      <dgm:spPr/>
      <dgm:t>
        <a:bodyPr/>
        <a:lstStyle/>
        <a:p>
          <a:endParaRPr lang="en-GB"/>
        </a:p>
      </dgm:t>
    </dgm:pt>
    <dgm:pt modelId="{0425F36C-4254-4A31-8951-852B34D43E69}" type="sibTrans" cxnId="{D499117B-F45A-40DF-B43A-7D6AEB769E4A}">
      <dgm:prSet/>
      <dgm:spPr/>
      <dgm:t>
        <a:bodyPr/>
        <a:lstStyle/>
        <a:p>
          <a:endParaRPr lang="en-GB"/>
        </a:p>
      </dgm:t>
    </dgm:pt>
    <dgm:pt modelId="{B8680F1D-A197-44DA-8297-A1B24F5B13ED}">
      <dgm:prSet phldrT="[Text]"/>
      <dgm:spPr/>
      <dgm:t>
        <a:bodyPr/>
        <a:lstStyle/>
        <a:p>
          <a:r>
            <a:rPr lang="en-GB" dirty="0"/>
            <a:t>Annual review</a:t>
          </a:r>
        </a:p>
      </dgm:t>
    </dgm:pt>
    <dgm:pt modelId="{1711E31A-B64A-4BB9-B79F-2F450032C9CB}" type="parTrans" cxnId="{78B4E6EA-0BF1-4945-9072-26896CE7FEB8}">
      <dgm:prSet/>
      <dgm:spPr/>
      <dgm:t>
        <a:bodyPr/>
        <a:lstStyle/>
        <a:p>
          <a:endParaRPr lang="en-GB"/>
        </a:p>
      </dgm:t>
    </dgm:pt>
    <dgm:pt modelId="{B07C5ABA-0876-420E-BCFB-846C0C6E0D98}" type="sibTrans" cxnId="{78B4E6EA-0BF1-4945-9072-26896CE7FEB8}">
      <dgm:prSet/>
      <dgm:spPr/>
      <dgm:t>
        <a:bodyPr/>
        <a:lstStyle/>
        <a:p>
          <a:endParaRPr lang="en-GB"/>
        </a:p>
      </dgm:t>
    </dgm:pt>
    <dgm:pt modelId="{224DA34D-CCCF-4EDD-A71B-3C13D38AB8C3}">
      <dgm:prSet phldrT="[Text]"/>
      <dgm:spPr/>
      <dgm:t>
        <a:bodyPr/>
        <a:lstStyle/>
        <a:p>
          <a:r>
            <a:rPr lang="en-GB" dirty="0"/>
            <a:t>Annual review</a:t>
          </a:r>
        </a:p>
      </dgm:t>
    </dgm:pt>
    <dgm:pt modelId="{3BBEA507-AD04-4689-AA54-43205BDCC8CA}" type="parTrans" cxnId="{2CB2E06F-A1EB-4BD2-AE79-5299CEF98DD5}">
      <dgm:prSet/>
      <dgm:spPr/>
      <dgm:t>
        <a:bodyPr/>
        <a:lstStyle/>
        <a:p>
          <a:endParaRPr lang="en-GB"/>
        </a:p>
      </dgm:t>
    </dgm:pt>
    <dgm:pt modelId="{250B3CA9-406D-4320-9F9C-766E1F0D486E}" type="sibTrans" cxnId="{2CB2E06F-A1EB-4BD2-AE79-5299CEF98DD5}">
      <dgm:prSet/>
      <dgm:spPr/>
      <dgm:t>
        <a:bodyPr/>
        <a:lstStyle/>
        <a:p>
          <a:endParaRPr lang="en-GB"/>
        </a:p>
      </dgm:t>
    </dgm:pt>
    <dgm:pt modelId="{AC2083DB-7FFE-40A5-B65A-09945BB58012}">
      <dgm:prSet phldrT="[Text]"/>
      <dgm:spPr/>
      <dgm:t>
        <a:bodyPr/>
        <a:lstStyle/>
        <a:p>
          <a:r>
            <a:rPr lang="en-GB" dirty="0"/>
            <a:t>Mid-year review</a:t>
          </a:r>
        </a:p>
      </dgm:t>
    </dgm:pt>
    <dgm:pt modelId="{17BD4766-5ED7-40AF-B0EA-1FCE32EF3EEC}" type="parTrans" cxnId="{8EECCED0-6E47-4E4C-BEAD-CA48D6909236}">
      <dgm:prSet/>
      <dgm:spPr/>
      <dgm:t>
        <a:bodyPr/>
        <a:lstStyle/>
        <a:p>
          <a:endParaRPr lang="en-GB"/>
        </a:p>
      </dgm:t>
    </dgm:pt>
    <dgm:pt modelId="{09EFF39C-764E-44E9-A7F9-186ED5A8EFD8}" type="sibTrans" cxnId="{8EECCED0-6E47-4E4C-BEAD-CA48D6909236}">
      <dgm:prSet/>
      <dgm:spPr/>
      <dgm:t>
        <a:bodyPr/>
        <a:lstStyle/>
        <a:p>
          <a:endParaRPr lang="en-GB"/>
        </a:p>
      </dgm:t>
    </dgm:pt>
    <dgm:pt modelId="{6C61F479-3F7D-45A4-B73D-9955D6834092}">
      <dgm:prSet phldrT="[Text]"/>
      <dgm:spPr/>
      <dgm:t>
        <a:bodyPr/>
        <a:lstStyle/>
        <a:p>
          <a:r>
            <a:rPr lang="en-GB" dirty="0"/>
            <a:t>Annual review</a:t>
          </a:r>
        </a:p>
      </dgm:t>
    </dgm:pt>
    <dgm:pt modelId="{CE9CEE16-A2BB-4279-A050-E8ED519D11CF}" type="parTrans" cxnId="{1BD95909-D312-49E3-8497-E409AADFB2A9}">
      <dgm:prSet/>
      <dgm:spPr/>
      <dgm:t>
        <a:bodyPr/>
        <a:lstStyle/>
        <a:p>
          <a:endParaRPr lang="en-GB"/>
        </a:p>
      </dgm:t>
    </dgm:pt>
    <dgm:pt modelId="{C69DE456-4013-4444-A06A-B797DA1EA467}" type="sibTrans" cxnId="{1BD95909-D312-49E3-8497-E409AADFB2A9}">
      <dgm:prSet/>
      <dgm:spPr/>
      <dgm:t>
        <a:bodyPr/>
        <a:lstStyle/>
        <a:p>
          <a:endParaRPr lang="en-GB"/>
        </a:p>
      </dgm:t>
    </dgm:pt>
    <dgm:pt modelId="{789628FF-E294-466F-AB96-4DA3EAF72D15}">
      <dgm:prSet phldrT="[Text]"/>
      <dgm:spPr/>
      <dgm:t>
        <a:bodyPr/>
        <a:lstStyle/>
        <a:p>
          <a:r>
            <a:rPr lang="en-GB" dirty="0"/>
            <a:t>Researcher Development Needs Analysis</a:t>
          </a:r>
        </a:p>
      </dgm:t>
    </dgm:pt>
    <dgm:pt modelId="{E0A13D93-7823-4D08-AFEE-08E0C7956B67}" type="parTrans" cxnId="{9CE6E2DC-C448-4EB7-A421-B2F665190E7A}">
      <dgm:prSet/>
      <dgm:spPr/>
      <dgm:t>
        <a:bodyPr/>
        <a:lstStyle/>
        <a:p>
          <a:endParaRPr lang="en-GB"/>
        </a:p>
      </dgm:t>
    </dgm:pt>
    <dgm:pt modelId="{114A73F6-AEB0-44EF-8914-821BE54394A1}" type="sibTrans" cxnId="{9CE6E2DC-C448-4EB7-A421-B2F665190E7A}">
      <dgm:prSet/>
      <dgm:spPr/>
      <dgm:t>
        <a:bodyPr/>
        <a:lstStyle/>
        <a:p>
          <a:endParaRPr lang="en-GB"/>
        </a:p>
      </dgm:t>
    </dgm:pt>
    <dgm:pt modelId="{DFE33829-3751-4B8C-98A7-5F03042172F5}">
      <dgm:prSet/>
      <dgm:spPr/>
      <dgm:t>
        <a:bodyPr/>
        <a:lstStyle/>
        <a:p>
          <a:r>
            <a:rPr lang="en-GB" dirty="0"/>
            <a:t>Research ethics approval</a:t>
          </a:r>
        </a:p>
      </dgm:t>
    </dgm:pt>
    <dgm:pt modelId="{7575ED98-4713-4DAA-A631-FA7D35713E4E}" type="parTrans" cxnId="{EB347C30-46CC-4E80-B350-075CE811C12B}">
      <dgm:prSet/>
      <dgm:spPr/>
      <dgm:t>
        <a:bodyPr/>
        <a:lstStyle/>
        <a:p>
          <a:endParaRPr lang="en-GB"/>
        </a:p>
      </dgm:t>
    </dgm:pt>
    <dgm:pt modelId="{C25A3513-6632-435C-86EA-E2DF93AEE56E}" type="sibTrans" cxnId="{EB347C30-46CC-4E80-B350-075CE811C12B}">
      <dgm:prSet/>
      <dgm:spPr/>
      <dgm:t>
        <a:bodyPr/>
        <a:lstStyle/>
        <a:p>
          <a:endParaRPr lang="en-GB"/>
        </a:p>
      </dgm:t>
    </dgm:pt>
    <dgm:pt modelId="{2B991B74-F295-4494-82B2-9981CDD8CB62}">
      <dgm:prSet/>
      <dgm:spPr/>
      <dgm:t>
        <a:bodyPr/>
        <a:lstStyle/>
        <a:p>
          <a:r>
            <a:rPr lang="en-GB" dirty="0"/>
            <a:t>Programme/school-specific requirements and research training *</a:t>
          </a:r>
        </a:p>
      </dgm:t>
    </dgm:pt>
    <dgm:pt modelId="{451D05BA-4648-4C4E-8892-F2D7473978FB}" type="parTrans" cxnId="{FE3062E7-90E1-455A-ADEC-FDE8EE8CD4FD}">
      <dgm:prSet/>
      <dgm:spPr/>
      <dgm:t>
        <a:bodyPr/>
        <a:lstStyle/>
        <a:p>
          <a:endParaRPr lang="en-GB"/>
        </a:p>
      </dgm:t>
    </dgm:pt>
    <dgm:pt modelId="{4728D894-3977-4A3D-9378-26218E466367}" type="sibTrans" cxnId="{FE3062E7-90E1-455A-ADEC-FDE8EE8CD4FD}">
      <dgm:prSet/>
      <dgm:spPr/>
      <dgm:t>
        <a:bodyPr/>
        <a:lstStyle/>
        <a:p>
          <a:endParaRPr lang="en-GB"/>
        </a:p>
      </dgm:t>
    </dgm:pt>
    <dgm:pt modelId="{A2D656C6-0A78-49F0-813C-EAC89F39F1C1}">
      <dgm:prSet phldrT="[Text]"/>
      <dgm:spPr/>
      <dgm:t>
        <a:bodyPr/>
        <a:lstStyle/>
        <a:p>
          <a:r>
            <a:rPr lang="en-GB" dirty="0"/>
            <a:t>Year 4 or submission and post-submission</a:t>
          </a:r>
        </a:p>
      </dgm:t>
    </dgm:pt>
    <dgm:pt modelId="{EA06EA05-4DE1-4F37-9B31-1D69F03C1B6D}" type="parTrans" cxnId="{3D3AF088-649A-492D-A664-A0AF998AFA6C}">
      <dgm:prSet/>
      <dgm:spPr/>
      <dgm:t>
        <a:bodyPr/>
        <a:lstStyle/>
        <a:p>
          <a:endParaRPr lang="en-GB"/>
        </a:p>
      </dgm:t>
    </dgm:pt>
    <dgm:pt modelId="{303BE16F-9DA0-4A1C-94BD-7CA2EE822D29}" type="sibTrans" cxnId="{3D3AF088-649A-492D-A664-A0AF998AFA6C}">
      <dgm:prSet/>
      <dgm:spPr/>
      <dgm:t>
        <a:bodyPr/>
        <a:lstStyle/>
        <a:p>
          <a:endParaRPr lang="en-GB"/>
        </a:p>
      </dgm:t>
    </dgm:pt>
    <dgm:pt modelId="{60E13C7B-F33C-4825-A710-DE8CF47381F2}">
      <dgm:prSet phldrT="[Text]"/>
      <dgm:spPr/>
      <dgm:t>
        <a:bodyPr/>
        <a:lstStyle/>
        <a:p>
          <a:r>
            <a:rPr lang="en-GB" dirty="0"/>
            <a:t>Progress milestones or Submission pending milestones</a:t>
          </a:r>
        </a:p>
      </dgm:t>
    </dgm:pt>
    <dgm:pt modelId="{8B79661B-CC8C-4DEA-94CA-C8B7A7DE7340}" type="parTrans" cxnId="{8AF8E128-BFB4-4E0D-A8B1-3C772D3C854A}">
      <dgm:prSet/>
      <dgm:spPr/>
      <dgm:t>
        <a:bodyPr/>
        <a:lstStyle/>
        <a:p>
          <a:endParaRPr lang="en-GB"/>
        </a:p>
      </dgm:t>
    </dgm:pt>
    <dgm:pt modelId="{BC6C6B6C-B5BB-4853-B1A5-FE1A6254C1EF}" type="sibTrans" cxnId="{8AF8E128-BFB4-4E0D-A8B1-3C772D3C854A}">
      <dgm:prSet/>
      <dgm:spPr/>
      <dgm:t>
        <a:bodyPr/>
        <a:lstStyle/>
        <a:p>
          <a:endParaRPr lang="en-GB"/>
        </a:p>
      </dgm:t>
    </dgm:pt>
    <dgm:pt modelId="{D96FCFB5-4860-43FE-8DFA-5E53E0121F90}">
      <dgm:prSet/>
      <dgm:spPr/>
      <dgm:t>
        <a:bodyPr/>
        <a:lstStyle/>
        <a:p>
          <a:r>
            <a:rPr lang="en-GB" dirty="0"/>
            <a:t>Notice of Submission or Submission Pending application</a:t>
          </a:r>
        </a:p>
      </dgm:t>
    </dgm:pt>
    <dgm:pt modelId="{7E8C10D6-C707-4151-A7A7-B2001F591382}" type="parTrans" cxnId="{87CA288B-683C-4F6E-835E-5430744D1FE6}">
      <dgm:prSet/>
      <dgm:spPr/>
      <dgm:t>
        <a:bodyPr/>
        <a:lstStyle/>
        <a:p>
          <a:endParaRPr lang="en-GB"/>
        </a:p>
      </dgm:t>
    </dgm:pt>
    <dgm:pt modelId="{27D51CD9-4B13-4B25-B7F0-7D8B2C704954}" type="sibTrans" cxnId="{87CA288B-683C-4F6E-835E-5430744D1FE6}">
      <dgm:prSet/>
      <dgm:spPr/>
      <dgm:t>
        <a:bodyPr/>
        <a:lstStyle/>
        <a:p>
          <a:endParaRPr lang="en-GB"/>
        </a:p>
      </dgm:t>
    </dgm:pt>
    <dgm:pt modelId="{B73F9567-1725-437B-A57E-96AF1C8BA7BE}">
      <dgm:prSet/>
      <dgm:spPr/>
      <dgm:t>
        <a:bodyPr/>
        <a:lstStyle/>
        <a:p>
          <a:r>
            <a:rPr lang="en-GB" dirty="0"/>
            <a:t>Examination process</a:t>
          </a:r>
        </a:p>
      </dgm:t>
    </dgm:pt>
    <dgm:pt modelId="{9B369D9D-430A-4B6B-A3D3-33EE730E2049}" type="parTrans" cxnId="{1B0DF840-E724-4121-8F80-1F9CF38BBBF9}">
      <dgm:prSet/>
      <dgm:spPr/>
      <dgm:t>
        <a:bodyPr/>
        <a:lstStyle/>
        <a:p>
          <a:endParaRPr lang="en-GB"/>
        </a:p>
      </dgm:t>
    </dgm:pt>
    <dgm:pt modelId="{E8BA1D19-15FD-4988-AA05-C6BA83ACAF8A}" type="sibTrans" cxnId="{1B0DF840-E724-4121-8F80-1F9CF38BBBF9}">
      <dgm:prSet/>
      <dgm:spPr/>
      <dgm:t>
        <a:bodyPr/>
        <a:lstStyle/>
        <a:p>
          <a:endParaRPr lang="en-GB"/>
        </a:p>
      </dgm:t>
    </dgm:pt>
    <dgm:pt modelId="{D9BDFBEF-A240-400B-907C-CC2B8352226F}" type="pres">
      <dgm:prSet presAssocID="{4DED04B3-0CD3-44D7-86E0-89ECBD5DAE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842CD6-3DFC-4EDC-9D78-978CF2CD6A1A}" type="pres">
      <dgm:prSet presAssocID="{08E4989F-0E5B-4AE0-A008-1533DAAEF193}" presName="root" presStyleCnt="0"/>
      <dgm:spPr/>
    </dgm:pt>
    <dgm:pt modelId="{07C0101E-7DAE-45BF-BF7D-DE04B68D699B}" type="pres">
      <dgm:prSet presAssocID="{08E4989F-0E5B-4AE0-A008-1533DAAEF193}" presName="rootComposite" presStyleCnt="0"/>
      <dgm:spPr/>
    </dgm:pt>
    <dgm:pt modelId="{8DF0614A-8403-47CE-9A41-3E5AE9E26DBF}" type="pres">
      <dgm:prSet presAssocID="{08E4989F-0E5B-4AE0-A008-1533DAAEF193}" presName="rootText" presStyleLbl="node1" presStyleIdx="0" presStyleCnt="4"/>
      <dgm:spPr/>
    </dgm:pt>
    <dgm:pt modelId="{641593D6-279C-4D06-BA33-16CC83EF00C0}" type="pres">
      <dgm:prSet presAssocID="{08E4989F-0E5B-4AE0-A008-1533DAAEF193}" presName="rootConnector" presStyleLbl="node1" presStyleIdx="0" presStyleCnt="4"/>
      <dgm:spPr/>
    </dgm:pt>
    <dgm:pt modelId="{CCCAC487-E431-4AD0-94BA-21DBE6F47054}" type="pres">
      <dgm:prSet presAssocID="{08E4989F-0E5B-4AE0-A008-1533DAAEF193}" presName="childShape" presStyleCnt="0"/>
      <dgm:spPr/>
    </dgm:pt>
    <dgm:pt modelId="{6E1C8034-7749-4556-ABD1-A346EFF85343}" type="pres">
      <dgm:prSet presAssocID="{2DDDA584-9B6B-444F-9E5E-554044DAD9E8}" presName="Name13" presStyleLbl="parChTrans1D2" presStyleIdx="0" presStyleCnt="16"/>
      <dgm:spPr/>
    </dgm:pt>
    <dgm:pt modelId="{DF108DCD-A5DD-4EC2-BDAF-FB6481DFFE56}" type="pres">
      <dgm:prSet presAssocID="{8FD106AB-57EC-45EA-8776-68A32FDC0BE1}" presName="childText" presStyleLbl="bgAcc1" presStyleIdx="0" presStyleCnt="16">
        <dgm:presLayoutVars>
          <dgm:bulletEnabled val="1"/>
        </dgm:presLayoutVars>
      </dgm:prSet>
      <dgm:spPr/>
    </dgm:pt>
    <dgm:pt modelId="{0008E6DF-51BD-4CA9-9646-AA80B4CDCACE}" type="pres">
      <dgm:prSet presAssocID="{451D05BA-4648-4C4E-8892-F2D7473978FB}" presName="Name13" presStyleLbl="parChTrans1D2" presStyleIdx="1" presStyleCnt="16"/>
      <dgm:spPr/>
    </dgm:pt>
    <dgm:pt modelId="{915534A3-1256-41E4-A69B-7078FE47F29B}" type="pres">
      <dgm:prSet presAssocID="{2B991B74-F295-4494-82B2-9981CDD8CB62}" presName="childText" presStyleLbl="bgAcc1" presStyleIdx="1" presStyleCnt="16">
        <dgm:presLayoutVars>
          <dgm:bulletEnabled val="1"/>
        </dgm:presLayoutVars>
      </dgm:prSet>
      <dgm:spPr/>
    </dgm:pt>
    <dgm:pt modelId="{EAF5D923-5DC8-4DC8-926A-3CB0CCF736A9}" type="pres">
      <dgm:prSet presAssocID="{D686AAE2-3984-4394-A3C8-1B93E084B15F}" presName="Name13" presStyleLbl="parChTrans1D2" presStyleIdx="2" presStyleCnt="16"/>
      <dgm:spPr/>
    </dgm:pt>
    <dgm:pt modelId="{67DC3585-350E-4F93-A565-2BDCAE48F121}" type="pres">
      <dgm:prSet presAssocID="{950FB8BB-18FB-4040-97D7-1D0C854E29DF}" presName="childText" presStyleLbl="bgAcc1" presStyleIdx="2" presStyleCnt="16">
        <dgm:presLayoutVars>
          <dgm:bulletEnabled val="1"/>
        </dgm:presLayoutVars>
      </dgm:prSet>
      <dgm:spPr/>
    </dgm:pt>
    <dgm:pt modelId="{4AAD5114-ADA3-40A7-8FBB-519FE894D56C}" type="pres">
      <dgm:prSet presAssocID="{E0A13D93-7823-4D08-AFEE-08E0C7956B67}" presName="Name13" presStyleLbl="parChTrans1D2" presStyleIdx="3" presStyleCnt="16"/>
      <dgm:spPr/>
    </dgm:pt>
    <dgm:pt modelId="{E7EDBEBE-110C-4CCC-8E15-C672E992E540}" type="pres">
      <dgm:prSet presAssocID="{789628FF-E294-466F-AB96-4DA3EAF72D15}" presName="childText" presStyleLbl="bgAcc1" presStyleIdx="3" presStyleCnt="16">
        <dgm:presLayoutVars>
          <dgm:bulletEnabled val="1"/>
        </dgm:presLayoutVars>
      </dgm:prSet>
      <dgm:spPr/>
    </dgm:pt>
    <dgm:pt modelId="{0D7CDDCE-3CA8-4452-A7B0-6AEB8D5873BF}" type="pres">
      <dgm:prSet presAssocID="{17BD4766-5ED7-40AF-B0EA-1FCE32EF3EEC}" presName="Name13" presStyleLbl="parChTrans1D2" presStyleIdx="4" presStyleCnt="16"/>
      <dgm:spPr/>
    </dgm:pt>
    <dgm:pt modelId="{56C152AE-AD24-49C6-BF40-1F17DFAB589C}" type="pres">
      <dgm:prSet presAssocID="{AC2083DB-7FFE-40A5-B65A-09945BB58012}" presName="childText" presStyleLbl="bgAcc1" presStyleIdx="4" presStyleCnt="16" custLinFactY="-25689" custLinFactNeighborX="-471" custLinFactNeighborY="-100000">
        <dgm:presLayoutVars>
          <dgm:bulletEnabled val="1"/>
        </dgm:presLayoutVars>
      </dgm:prSet>
      <dgm:spPr/>
    </dgm:pt>
    <dgm:pt modelId="{558EA39E-2AED-4204-957B-7D41E5B1EA52}" type="pres">
      <dgm:prSet presAssocID="{CE9CEE16-A2BB-4279-A050-E8ED519D11CF}" presName="Name13" presStyleLbl="parChTrans1D2" presStyleIdx="5" presStyleCnt="16"/>
      <dgm:spPr/>
    </dgm:pt>
    <dgm:pt modelId="{8C9C9CD8-7AE6-47CF-A8B0-01658ACE5CE9}" type="pres">
      <dgm:prSet presAssocID="{6C61F479-3F7D-45A4-B73D-9955D6834092}" presName="childText" presStyleLbl="bgAcc1" presStyleIdx="5" presStyleCnt="16" custLinFactY="-31338" custLinFactNeighborX="-471" custLinFactNeighborY="-100000">
        <dgm:presLayoutVars>
          <dgm:bulletEnabled val="1"/>
        </dgm:presLayoutVars>
      </dgm:prSet>
      <dgm:spPr/>
    </dgm:pt>
    <dgm:pt modelId="{001770F6-3991-4E15-A824-A7256FE606CD}" type="pres">
      <dgm:prSet presAssocID="{98AF7738-B059-43A8-B69C-47C2C0EEFF2D}" presName="root" presStyleCnt="0"/>
      <dgm:spPr/>
    </dgm:pt>
    <dgm:pt modelId="{B6D2BBD9-CECF-49AB-89EC-48315575EE08}" type="pres">
      <dgm:prSet presAssocID="{98AF7738-B059-43A8-B69C-47C2C0EEFF2D}" presName="rootComposite" presStyleCnt="0"/>
      <dgm:spPr/>
    </dgm:pt>
    <dgm:pt modelId="{0FFD24DB-B3FB-4BC8-983C-2111E5741920}" type="pres">
      <dgm:prSet presAssocID="{98AF7738-B059-43A8-B69C-47C2C0EEFF2D}" presName="rootText" presStyleLbl="node1" presStyleIdx="1" presStyleCnt="4"/>
      <dgm:spPr/>
    </dgm:pt>
    <dgm:pt modelId="{2853CCA0-DD46-4F48-AB02-B605309F9776}" type="pres">
      <dgm:prSet presAssocID="{98AF7738-B059-43A8-B69C-47C2C0EEFF2D}" presName="rootConnector" presStyleLbl="node1" presStyleIdx="1" presStyleCnt="4"/>
      <dgm:spPr/>
    </dgm:pt>
    <dgm:pt modelId="{44357FC4-B26A-4945-8CB1-7DB1A365CBAA}" type="pres">
      <dgm:prSet presAssocID="{98AF7738-B059-43A8-B69C-47C2C0EEFF2D}" presName="childShape" presStyleCnt="0"/>
      <dgm:spPr/>
    </dgm:pt>
    <dgm:pt modelId="{933F8F30-F9A3-4BAB-BEAB-BE4C335BB23D}" type="pres">
      <dgm:prSet presAssocID="{7575ED98-4713-4DAA-A631-FA7D35713E4E}" presName="Name13" presStyleLbl="parChTrans1D2" presStyleIdx="6" presStyleCnt="16"/>
      <dgm:spPr/>
    </dgm:pt>
    <dgm:pt modelId="{54A032CD-1A34-48F6-AEDA-4849AB2F52DF}" type="pres">
      <dgm:prSet presAssocID="{DFE33829-3751-4B8C-98A7-5F03042172F5}" presName="childText" presStyleLbl="bgAcc1" presStyleIdx="6" presStyleCnt="16">
        <dgm:presLayoutVars>
          <dgm:bulletEnabled val="1"/>
        </dgm:presLayoutVars>
      </dgm:prSet>
      <dgm:spPr/>
    </dgm:pt>
    <dgm:pt modelId="{F65168C8-517C-4958-ADB0-3E442B2C496F}" type="pres">
      <dgm:prSet presAssocID="{6F89179C-27E1-43C8-BBE2-D878434642BC}" presName="Name13" presStyleLbl="parChTrans1D2" presStyleIdx="7" presStyleCnt="16"/>
      <dgm:spPr/>
    </dgm:pt>
    <dgm:pt modelId="{96C0FAD8-0454-41B3-AFE0-C8D34BC584D3}" type="pres">
      <dgm:prSet presAssocID="{F5F1367A-1B03-46C5-AC67-66655FDB63CA}" presName="childText" presStyleLbl="bgAcc1" presStyleIdx="7" presStyleCnt="16" custLinFactNeighborX="1513" custLinFactNeighborY="-838">
        <dgm:presLayoutVars>
          <dgm:bulletEnabled val="1"/>
        </dgm:presLayoutVars>
      </dgm:prSet>
      <dgm:spPr/>
    </dgm:pt>
    <dgm:pt modelId="{6ADAE589-3B80-41CA-A62C-181FE8378162}" type="pres">
      <dgm:prSet presAssocID="{C5F52777-DF8A-44D0-A1D1-A870F61EFB6C}" presName="Name13" presStyleLbl="parChTrans1D2" presStyleIdx="8" presStyleCnt="16"/>
      <dgm:spPr/>
    </dgm:pt>
    <dgm:pt modelId="{337E4E05-4CDA-4E82-BDD0-DE08A33AA300}" type="pres">
      <dgm:prSet presAssocID="{DCEB0CC0-BA50-4823-BF90-DA7221A611A5}" presName="childText" presStyleLbl="bgAcc1" presStyleIdx="8" presStyleCnt="16" custLinFactNeighborX="1513" custLinFactNeighborY="-6742">
        <dgm:presLayoutVars>
          <dgm:bulletEnabled val="1"/>
        </dgm:presLayoutVars>
      </dgm:prSet>
      <dgm:spPr/>
    </dgm:pt>
    <dgm:pt modelId="{0989114C-D1A8-413A-99A7-9B15EC825039}" type="pres">
      <dgm:prSet presAssocID="{1711E31A-B64A-4BB9-B79F-2F450032C9CB}" presName="Name13" presStyleLbl="parChTrans1D2" presStyleIdx="9" presStyleCnt="16"/>
      <dgm:spPr/>
    </dgm:pt>
    <dgm:pt modelId="{01DC81A2-5A74-49C0-9E6B-A7D16E571956}" type="pres">
      <dgm:prSet presAssocID="{B8680F1D-A197-44DA-8297-A1B24F5B13ED}" presName="childText" presStyleLbl="bgAcc1" presStyleIdx="9" presStyleCnt="16" custLinFactNeighborX="1513" custLinFactNeighborY="-5066">
        <dgm:presLayoutVars>
          <dgm:bulletEnabled val="1"/>
        </dgm:presLayoutVars>
      </dgm:prSet>
      <dgm:spPr/>
    </dgm:pt>
    <dgm:pt modelId="{5E2B3955-6E21-47B6-A2CD-FC879FDA2940}" type="pres">
      <dgm:prSet presAssocID="{39BD0CDF-1B42-4291-9230-B19A4F4D75E6}" presName="root" presStyleCnt="0"/>
      <dgm:spPr/>
    </dgm:pt>
    <dgm:pt modelId="{E65EA7E4-404E-4FE0-94C8-3B419BC2574B}" type="pres">
      <dgm:prSet presAssocID="{39BD0CDF-1B42-4291-9230-B19A4F4D75E6}" presName="rootComposite" presStyleCnt="0"/>
      <dgm:spPr/>
    </dgm:pt>
    <dgm:pt modelId="{92822F66-B893-45D8-9DB8-8BAD75FFC953}" type="pres">
      <dgm:prSet presAssocID="{39BD0CDF-1B42-4291-9230-B19A4F4D75E6}" presName="rootText" presStyleLbl="node1" presStyleIdx="2" presStyleCnt="4"/>
      <dgm:spPr/>
    </dgm:pt>
    <dgm:pt modelId="{1D5F5621-B817-46FB-AA1D-730DD77F7FE0}" type="pres">
      <dgm:prSet presAssocID="{39BD0CDF-1B42-4291-9230-B19A4F4D75E6}" presName="rootConnector" presStyleLbl="node1" presStyleIdx="2" presStyleCnt="4"/>
      <dgm:spPr/>
    </dgm:pt>
    <dgm:pt modelId="{D11A4D5D-A41E-46F0-8966-F6643C3EC8A8}" type="pres">
      <dgm:prSet presAssocID="{39BD0CDF-1B42-4291-9230-B19A4F4D75E6}" presName="childShape" presStyleCnt="0"/>
      <dgm:spPr/>
    </dgm:pt>
    <dgm:pt modelId="{2E588CF6-083B-498C-9ABA-7B4E79DE310D}" type="pres">
      <dgm:prSet presAssocID="{A1A39398-A38F-4AD3-91D2-76846DD9F1E2}" presName="Name13" presStyleLbl="parChTrans1D2" presStyleIdx="10" presStyleCnt="16"/>
      <dgm:spPr/>
    </dgm:pt>
    <dgm:pt modelId="{DEB72C87-C9EE-4B74-85DB-98D300683196}" type="pres">
      <dgm:prSet presAssocID="{4B5AAD86-2FA2-4760-9259-0E5C5F1B8694}" presName="childText" presStyleLbl="bgAcc1" presStyleIdx="10" presStyleCnt="16">
        <dgm:presLayoutVars>
          <dgm:bulletEnabled val="1"/>
        </dgm:presLayoutVars>
      </dgm:prSet>
      <dgm:spPr/>
    </dgm:pt>
    <dgm:pt modelId="{909C2F5E-38AF-42CA-B950-CB9903588005}" type="pres">
      <dgm:prSet presAssocID="{8F5A1707-1698-4AFE-9BB2-0F6B8430D8B6}" presName="Name13" presStyleLbl="parChTrans1D2" presStyleIdx="11" presStyleCnt="16"/>
      <dgm:spPr/>
    </dgm:pt>
    <dgm:pt modelId="{7917FB4B-656E-4E6F-A641-1E4E627B56D9}" type="pres">
      <dgm:prSet presAssocID="{71779D6B-0618-4AD6-8785-E7F30CF5212A}" presName="childText" presStyleLbl="bgAcc1" presStyleIdx="11" presStyleCnt="16">
        <dgm:presLayoutVars>
          <dgm:bulletEnabled val="1"/>
        </dgm:presLayoutVars>
      </dgm:prSet>
      <dgm:spPr/>
    </dgm:pt>
    <dgm:pt modelId="{CA439B50-CB3C-4B70-9237-5DF0B7544BCC}" type="pres">
      <dgm:prSet presAssocID="{3BBEA507-AD04-4689-AA54-43205BDCC8CA}" presName="Name13" presStyleLbl="parChTrans1D2" presStyleIdx="12" presStyleCnt="16"/>
      <dgm:spPr/>
    </dgm:pt>
    <dgm:pt modelId="{C617D9C5-5AF3-488D-B24F-C448F4E7766E}" type="pres">
      <dgm:prSet presAssocID="{224DA34D-CCCF-4EDD-A71B-3C13D38AB8C3}" presName="childText" presStyleLbl="bgAcc1" presStyleIdx="12" presStyleCnt="16">
        <dgm:presLayoutVars>
          <dgm:bulletEnabled val="1"/>
        </dgm:presLayoutVars>
      </dgm:prSet>
      <dgm:spPr/>
    </dgm:pt>
    <dgm:pt modelId="{BD6A9D38-5710-4DA5-88B8-0C68E5133E38}" type="pres">
      <dgm:prSet presAssocID="{7E8C10D6-C707-4151-A7A7-B2001F591382}" presName="Name13" presStyleLbl="parChTrans1D2" presStyleIdx="13" presStyleCnt="16"/>
      <dgm:spPr/>
    </dgm:pt>
    <dgm:pt modelId="{C8BE6D22-7BE2-46FA-8C35-36E99A1EAA80}" type="pres">
      <dgm:prSet presAssocID="{D96FCFB5-4860-43FE-8DFA-5E53E0121F90}" presName="childText" presStyleLbl="bgAcc1" presStyleIdx="13" presStyleCnt="16">
        <dgm:presLayoutVars>
          <dgm:bulletEnabled val="1"/>
        </dgm:presLayoutVars>
      </dgm:prSet>
      <dgm:spPr/>
    </dgm:pt>
    <dgm:pt modelId="{5DB02743-80C4-452B-B416-2B460D8C8A7A}" type="pres">
      <dgm:prSet presAssocID="{A2D656C6-0A78-49F0-813C-EAC89F39F1C1}" presName="root" presStyleCnt="0"/>
      <dgm:spPr/>
    </dgm:pt>
    <dgm:pt modelId="{D359ACE0-6F7D-4FA8-B239-226FA5BEADA8}" type="pres">
      <dgm:prSet presAssocID="{A2D656C6-0A78-49F0-813C-EAC89F39F1C1}" presName="rootComposite" presStyleCnt="0"/>
      <dgm:spPr/>
    </dgm:pt>
    <dgm:pt modelId="{C3D3AE2D-CF5A-48CA-93B1-1C194AC00D0C}" type="pres">
      <dgm:prSet presAssocID="{A2D656C6-0A78-49F0-813C-EAC89F39F1C1}" presName="rootText" presStyleLbl="node1" presStyleIdx="3" presStyleCnt="4"/>
      <dgm:spPr/>
    </dgm:pt>
    <dgm:pt modelId="{3DE3301E-22E5-4CB5-81E0-D6A9D3706D0E}" type="pres">
      <dgm:prSet presAssocID="{A2D656C6-0A78-49F0-813C-EAC89F39F1C1}" presName="rootConnector" presStyleLbl="node1" presStyleIdx="3" presStyleCnt="4"/>
      <dgm:spPr/>
    </dgm:pt>
    <dgm:pt modelId="{266139E7-8790-4657-B5E8-8A80500E2141}" type="pres">
      <dgm:prSet presAssocID="{A2D656C6-0A78-49F0-813C-EAC89F39F1C1}" presName="childShape" presStyleCnt="0"/>
      <dgm:spPr/>
    </dgm:pt>
    <dgm:pt modelId="{F82F90FB-29B5-4A3F-86D9-CCDC759CFC04}" type="pres">
      <dgm:prSet presAssocID="{8B79661B-CC8C-4DEA-94CA-C8B7A7DE7340}" presName="Name13" presStyleLbl="parChTrans1D2" presStyleIdx="14" presStyleCnt="16"/>
      <dgm:spPr/>
    </dgm:pt>
    <dgm:pt modelId="{9785B1BF-8E1A-4976-9D8D-BD483299B006}" type="pres">
      <dgm:prSet presAssocID="{60E13C7B-F33C-4825-A710-DE8CF47381F2}" presName="childText" presStyleLbl="bgAcc1" presStyleIdx="14" presStyleCnt="16">
        <dgm:presLayoutVars>
          <dgm:bulletEnabled val="1"/>
        </dgm:presLayoutVars>
      </dgm:prSet>
      <dgm:spPr/>
    </dgm:pt>
    <dgm:pt modelId="{7AC4A03A-6B40-4E67-AAB9-A8CBADC189A8}" type="pres">
      <dgm:prSet presAssocID="{9B369D9D-430A-4B6B-A3D3-33EE730E2049}" presName="Name13" presStyleLbl="parChTrans1D2" presStyleIdx="15" presStyleCnt="16"/>
      <dgm:spPr/>
    </dgm:pt>
    <dgm:pt modelId="{35305EFD-7859-4DA8-A199-C7843A8EE0D6}" type="pres">
      <dgm:prSet presAssocID="{B73F9567-1725-437B-A57E-96AF1C8BA7BE}" presName="childText" presStyleLbl="bgAcc1" presStyleIdx="15" presStyleCnt="16">
        <dgm:presLayoutVars>
          <dgm:bulletEnabled val="1"/>
        </dgm:presLayoutVars>
      </dgm:prSet>
      <dgm:spPr/>
    </dgm:pt>
  </dgm:ptLst>
  <dgm:cxnLst>
    <dgm:cxn modelId="{1BD95909-D312-49E3-8497-E409AADFB2A9}" srcId="{08E4989F-0E5B-4AE0-A008-1533DAAEF193}" destId="{6C61F479-3F7D-45A4-B73D-9955D6834092}" srcOrd="5" destOrd="0" parTransId="{CE9CEE16-A2BB-4279-A050-E8ED519D11CF}" sibTransId="{C69DE456-4013-4444-A06A-B797DA1EA467}"/>
    <dgm:cxn modelId="{519D670B-FE05-47B2-9040-D64A0E507BB6}" type="presOf" srcId="{C5F52777-DF8A-44D0-A1D1-A870F61EFB6C}" destId="{6ADAE589-3B80-41CA-A62C-181FE8378162}" srcOrd="0" destOrd="0" presId="urn:microsoft.com/office/officeart/2005/8/layout/hierarchy3"/>
    <dgm:cxn modelId="{599B6214-9D15-48B9-A037-B799226BA0E6}" type="presOf" srcId="{A2D656C6-0A78-49F0-813C-EAC89F39F1C1}" destId="{C3D3AE2D-CF5A-48CA-93B1-1C194AC00D0C}" srcOrd="0" destOrd="0" presId="urn:microsoft.com/office/officeart/2005/8/layout/hierarchy3"/>
    <dgm:cxn modelId="{6B827716-3237-4B47-8484-526AB4D60FB5}" srcId="{4DED04B3-0CD3-44D7-86E0-89ECBD5DAE38}" destId="{98AF7738-B059-43A8-B69C-47C2C0EEFF2D}" srcOrd="1" destOrd="0" parTransId="{97CAFB79-20B3-4576-9CE8-EDA25DD58D9D}" sibTransId="{C53FFC2F-DEAF-45CF-BB5E-C790F239B8F1}"/>
    <dgm:cxn modelId="{5504A219-2A4C-4C23-92C1-AF61AE787A90}" type="presOf" srcId="{7E8C10D6-C707-4151-A7A7-B2001F591382}" destId="{BD6A9D38-5710-4DA5-88B8-0C68E5133E38}" srcOrd="0" destOrd="0" presId="urn:microsoft.com/office/officeart/2005/8/layout/hierarchy3"/>
    <dgm:cxn modelId="{698CB726-1CBD-4261-8928-0459B13F4265}" type="presOf" srcId="{17BD4766-5ED7-40AF-B0EA-1FCE32EF3EEC}" destId="{0D7CDDCE-3CA8-4452-A7B0-6AEB8D5873BF}" srcOrd="0" destOrd="0" presId="urn:microsoft.com/office/officeart/2005/8/layout/hierarchy3"/>
    <dgm:cxn modelId="{8AF8E128-BFB4-4E0D-A8B1-3C772D3C854A}" srcId="{A2D656C6-0A78-49F0-813C-EAC89F39F1C1}" destId="{60E13C7B-F33C-4825-A710-DE8CF47381F2}" srcOrd="0" destOrd="0" parTransId="{8B79661B-CC8C-4DEA-94CA-C8B7A7DE7340}" sibTransId="{BC6C6B6C-B5BB-4853-B1A5-FE1A6254C1EF}"/>
    <dgm:cxn modelId="{BF63242C-858B-44C0-BFCA-A2B7896854D3}" type="presOf" srcId="{DCEB0CC0-BA50-4823-BF90-DA7221A611A5}" destId="{337E4E05-4CDA-4E82-BDD0-DE08A33AA300}" srcOrd="0" destOrd="0" presId="urn:microsoft.com/office/officeart/2005/8/layout/hierarchy3"/>
    <dgm:cxn modelId="{5A27042F-EC92-4AA4-8934-4205A1061D10}" type="presOf" srcId="{08E4989F-0E5B-4AE0-A008-1533DAAEF193}" destId="{641593D6-279C-4D06-BA33-16CC83EF00C0}" srcOrd="1" destOrd="0" presId="urn:microsoft.com/office/officeart/2005/8/layout/hierarchy3"/>
    <dgm:cxn modelId="{EB347C30-46CC-4E80-B350-075CE811C12B}" srcId="{98AF7738-B059-43A8-B69C-47C2C0EEFF2D}" destId="{DFE33829-3751-4B8C-98A7-5F03042172F5}" srcOrd="0" destOrd="0" parTransId="{7575ED98-4713-4DAA-A631-FA7D35713E4E}" sibTransId="{C25A3513-6632-435C-86EA-E2DF93AEE56E}"/>
    <dgm:cxn modelId="{27084936-0673-452B-A7A6-FC9E9EAAA8A5}" srcId="{98AF7738-B059-43A8-B69C-47C2C0EEFF2D}" destId="{F5F1367A-1B03-46C5-AC67-66655FDB63CA}" srcOrd="1" destOrd="0" parTransId="{6F89179C-27E1-43C8-BBE2-D878434642BC}" sibTransId="{31D8D925-4F46-4C68-8FC6-9FB824319202}"/>
    <dgm:cxn modelId="{88B2A437-B759-4F7A-A160-C0B0262AF189}" type="presOf" srcId="{71779D6B-0618-4AD6-8785-E7F30CF5212A}" destId="{7917FB4B-656E-4E6F-A641-1E4E627B56D9}" srcOrd="0" destOrd="0" presId="urn:microsoft.com/office/officeart/2005/8/layout/hierarchy3"/>
    <dgm:cxn modelId="{640B6038-C41D-445B-9985-6BE222E4B979}" srcId="{4DED04B3-0CD3-44D7-86E0-89ECBD5DAE38}" destId="{08E4989F-0E5B-4AE0-A008-1533DAAEF193}" srcOrd="0" destOrd="0" parTransId="{DD937AD6-6215-4C60-AE1F-42D6D969B417}" sibTransId="{5F926125-AA49-48A8-BE1D-8AAD53BB9C83}"/>
    <dgm:cxn modelId="{594BD739-EB8B-491D-819D-8D4265B2AE85}" type="presOf" srcId="{2DDDA584-9B6B-444F-9E5E-554044DAD9E8}" destId="{6E1C8034-7749-4556-ABD1-A346EFF85343}" srcOrd="0" destOrd="0" presId="urn:microsoft.com/office/officeart/2005/8/layout/hierarchy3"/>
    <dgm:cxn modelId="{8F27323A-917F-4E4A-BD4B-9A2DA4C37A21}" type="presOf" srcId="{6C61F479-3F7D-45A4-B73D-9955D6834092}" destId="{8C9C9CD8-7AE6-47CF-A8B0-01658ACE5CE9}" srcOrd="0" destOrd="0" presId="urn:microsoft.com/office/officeart/2005/8/layout/hierarchy3"/>
    <dgm:cxn modelId="{DA4CF33B-B868-4053-9A34-7BB8EF722DBF}" type="presOf" srcId="{D686AAE2-3984-4394-A3C8-1B93E084B15F}" destId="{EAF5D923-5DC8-4DC8-926A-3CB0CCF736A9}" srcOrd="0" destOrd="0" presId="urn:microsoft.com/office/officeart/2005/8/layout/hierarchy3"/>
    <dgm:cxn modelId="{1B0DF840-E724-4121-8F80-1F9CF38BBBF9}" srcId="{A2D656C6-0A78-49F0-813C-EAC89F39F1C1}" destId="{B73F9567-1725-437B-A57E-96AF1C8BA7BE}" srcOrd="1" destOrd="0" parTransId="{9B369D9D-430A-4B6B-A3D3-33EE730E2049}" sibTransId="{E8BA1D19-15FD-4988-AA05-C6BA83ACAF8A}"/>
    <dgm:cxn modelId="{7A80875B-2AC6-4303-A6C3-5CE3E24CC4E4}" type="presOf" srcId="{39BD0CDF-1B42-4291-9230-B19A4F4D75E6}" destId="{1D5F5621-B817-46FB-AA1D-730DD77F7FE0}" srcOrd="1" destOrd="0" presId="urn:microsoft.com/office/officeart/2005/8/layout/hierarchy3"/>
    <dgm:cxn modelId="{40EA5E42-54EC-4CF5-AF95-AAE62C829C23}" type="presOf" srcId="{B8680F1D-A197-44DA-8297-A1B24F5B13ED}" destId="{01DC81A2-5A74-49C0-9E6B-A7D16E571956}" srcOrd="0" destOrd="0" presId="urn:microsoft.com/office/officeart/2005/8/layout/hierarchy3"/>
    <dgm:cxn modelId="{72194363-BC66-44E9-88DC-1BFB83927F41}" type="presOf" srcId="{DFE33829-3751-4B8C-98A7-5F03042172F5}" destId="{54A032CD-1A34-48F6-AEDA-4849AB2F52DF}" srcOrd="0" destOrd="0" presId="urn:microsoft.com/office/officeart/2005/8/layout/hierarchy3"/>
    <dgm:cxn modelId="{EE0BF248-D3AC-4FB6-9A0B-B139AE0908A1}" srcId="{08E4989F-0E5B-4AE0-A008-1533DAAEF193}" destId="{950FB8BB-18FB-4040-97D7-1D0C854E29DF}" srcOrd="2" destOrd="0" parTransId="{D686AAE2-3984-4394-A3C8-1B93E084B15F}" sibTransId="{1C4E1717-7433-479E-94AA-432F19308571}"/>
    <dgm:cxn modelId="{29348E6A-B6A5-465B-BBA0-8BA5E8D97D97}" type="presOf" srcId="{8F5A1707-1698-4AFE-9BB2-0F6B8430D8B6}" destId="{909C2F5E-38AF-42CA-B950-CB9903588005}" srcOrd="0" destOrd="0" presId="urn:microsoft.com/office/officeart/2005/8/layout/hierarchy3"/>
    <dgm:cxn modelId="{2CB2E06F-A1EB-4BD2-AE79-5299CEF98DD5}" srcId="{39BD0CDF-1B42-4291-9230-B19A4F4D75E6}" destId="{224DA34D-CCCF-4EDD-A71B-3C13D38AB8C3}" srcOrd="2" destOrd="0" parTransId="{3BBEA507-AD04-4689-AA54-43205BDCC8CA}" sibTransId="{250B3CA9-406D-4320-9F9C-766E1F0D486E}"/>
    <dgm:cxn modelId="{2B2A9B52-64D5-430F-929D-5E16E4B636D5}" type="presOf" srcId="{60E13C7B-F33C-4825-A710-DE8CF47381F2}" destId="{9785B1BF-8E1A-4976-9D8D-BD483299B006}" srcOrd="0" destOrd="0" presId="urn:microsoft.com/office/officeart/2005/8/layout/hierarchy3"/>
    <dgm:cxn modelId="{4E400F73-6A37-417E-A4A1-63C6FF730C29}" type="presOf" srcId="{451D05BA-4648-4C4E-8892-F2D7473978FB}" destId="{0008E6DF-51BD-4CA9-9646-AA80B4CDCACE}" srcOrd="0" destOrd="0" presId="urn:microsoft.com/office/officeart/2005/8/layout/hierarchy3"/>
    <dgm:cxn modelId="{406A2C57-5DB5-4103-8F16-AAA1491B0190}" type="presOf" srcId="{950FB8BB-18FB-4040-97D7-1D0C854E29DF}" destId="{67DC3585-350E-4F93-A565-2BDCAE48F121}" srcOrd="0" destOrd="0" presId="urn:microsoft.com/office/officeart/2005/8/layout/hierarchy3"/>
    <dgm:cxn modelId="{01E5165A-7A51-4924-B270-F8E5CFB458B2}" type="presOf" srcId="{4DED04B3-0CD3-44D7-86E0-89ECBD5DAE38}" destId="{D9BDFBEF-A240-400B-907C-CC2B8352226F}" srcOrd="0" destOrd="0" presId="urn:microsoft.com/office/officeart/2005/8/layout/hierarchy3"/>
    <dgm:cxn modelId="{A25DFE5A-4B5F-4BE9-BF6D-6ADB93E55C89}" type="presOf" srcId="{B73F9567-1725-437B-A57E-96AF1C8BA7BE}" destId="{35305EFD-7859-4DA8-A199-C7843A8EE0D6}" srcOrd="0" destOrd="0" presId="urn:microsoft.com/office/officeart/2005/8/layout/hierarchy3"/>
    <dgm:cxn modelId="{D499117B-F45A-40DF-B43A-7D6AEB769E4A}" srcId="{39BD0CDF-1B42-4291-9230-B19A4F4D75E6}" destId="{71779D6B-0618-4AD6-8785-E7F30CF5212A}" srcOrd="1" destOrd="0" parTransId="{8F5A1707-1698-4AFE-9BB2-0F6B8430D8B6}" sibTransId="{0425F36C-4254-4A31-8951-852B34D43E69}"/>
    <dgm:cxn modelId="{CFBEAC7E-2703-4EB1-80E8-6B7622F36F29}" type="presOf" srcId="{1711E31A-B64A-4BB9-B79F-2F450032C9CB}" destId="{0989114C-D1A8-413A-99A7-9B15EC825039}" srcOrd="0" destOrd="0" presId="urn:microsoft.com/office/officeart/2005/8/layout/hierarchy3"/>
    <dgm:cxn modelId="{B8669384-93AF-45D3-8EF1-7890AF2C62F8}" type="presOf" srcId="{7575ED98-4713-4DAA-A631-FA7D35713E4E}" destId="{933F8F30-F9A3-4BAB-BEAB-BE4C335BB23D}" srcOrd="0" destOrd="0" presId="urn:microsoft.com/office/officeart/2005/8/layout/hierarchy3"/>
    <dgm:cxn modelId="{DA191486-02D1-48D2-8816-9FD79DDD2D5C}" type="presOf" srcId="{AC2083DB-7FFE-40A5-B65A-09945BB58012}" destId="{56C152AE-AD24-49C6-BF40-1F17DFAB589C}" srcOrd="0" destOrd="0" presId="urn:microsoft.com/office/officeart/2005/8/layout/hierarchy3"/>
    <dgm:cxn modelId="{3D3AF088-649A-492D-A664-A0AF998AFA6C}" srcId="{4DED04B3-0CD3-44D7-86E0-89ECBD5DAE38}" destId="{A2D656C6-0A78-49F0-813C-EAC89F39F1C1}" srcOrd="3" destOrd="0" parTransId="{EA06EA05-4DE1-4F37-9B31-1D69F03C1B6D}" sibTransId="{303BE16F-9DA0-4A1C-94BD-7CA2EE822D29}"/>
    <dgm:cxn modelId="{87CA288B-683C-4F6E-835E-5430744D1FE6}" srcId="{39BD0CDF-1B42-4291-9230-B19A4F4D75E6}" destId="{D96FCFB5-4860-43FE-8DFA-5E53E0121F90}" srcOrd="3" destOrd="0" parTransId="{7E8C10D6-C707-4151-A7A7-B2001F591382}" sibTransId="{27D51CD9-4B13-4B25-B7F0-7D8B2C704954}"/>
    <dgm:cxn modelId="{D18B948C-69F0-4263-A9A5-BC2BEA422496}" type="presOf" srcId="{8B79661B-CC8C-4DEA-94CA-C8B7A7DE7340}" destId="{F82F90FB-29B5-4A3F-86D9-CCDC759CFC04}" srcOrd="0" destOrd="0" presId="urn:microsoft.com/office/officeart/2005/8/layout/hierarchy3"/>
    <dgm:cxn modelId="{C8C3F68C-3714-4153-9ED0-D0D65F08C165}" type="presOf" srcId="{08E4989F-0E5B-4AE0-A008-1533DAAEF193}" destId="{8DF0614A-8403-47CE-9A41-3E5AE9E26DBF}" srcOrd="0" destOrd="0" presId="urn:microsoft.com/office/officeart/2005/8/layout/hierarchy3"/>
    <dgm:cxn modelId="{CBFF178E-5812-4B65-8198-A2ED805E8C7A}" srcId="{98AF7738-B059-43A8-B69C-47C2C0EEFF2D}" destId="{DCEB0CC0-BA50-4823-BF90-DA7221A611A5}" srcOrd="2" destOrd="0" parTransId="{C5F52777-DF8A-44D0-A1D1-A870F61EFB6C}" sibTransId="{896D7E08-B3EB-4EE7-8A83-8FE32EDB9F6F}"/>
    <dgm:cxn modelId="{6E13788F-0797-4106-9E7D-C4634164F9FD}" type="presOf" srcId="{9B369D9D-430A-4B6B-A3D3-33EE730E2049}" destId="{7AC4A03A-6B40-4E67-AAB9-A8CBADC189A8}" srcOrd="0" destOrd="0" presId="urn:microsoft.com/office/officeart/2005/8/layout/hierarchy3"/>
    <dgm:cxn modelId="{CCBF7391-4173-4717-93CB-80A7A26CB5DA}" srcId="{4DED04B3-0CD3-44D7-86E0-89ECBD5DAE38}" destId="{39BD0CDF-1B42-4291-9230-B19A4F4D75E6}" srcOrd="2" destOrd="0" parTransId="{FA85025E-903F-443A-97A2-1CF8C091EA46}" sibTransId="{323A2C05-0FC0-47BA-9801-BA2818EA6C0E}"/>
    <dgm:cxn modelId="{2DB27797-D157-4CD1-A885-C6493E1DACFE}" srcId="{08E4989F-0E5B-4AE0-A008-1533DAAEF193}" destId="{8FD106AB-57EC-45EA-8776-68A32FDC0BE1}" srcOrd="0" destOrd="0" parTransId="{2DDDA584-9B6B-444F-9E5E-554044DAD9E8}" sibTransId="{C4A29FD7-AF86-4738-B2EB-B3EE15DADFDC}"/>
    <dgm:cxn modelId="{B726EE9F-20D6-4F64-827B-FD748A4D4402}" type="presOf" srcId="{3BBEA507-AD04-4689-AA54-43205BDCC8CA}" destId="{CA439B50-CB3C-4B70-9237-5DF0B7544BCC}" srcOrd="0" destOrd="0" presId="urn:microsoft.com/office/officeart/2005/8/layout/hierarchy3"/>
    <dgm:cxn modelId="{6FB4CDA2-ED5F-4456-B59D-8FEF502E6CFA}" type="presOf" srcId="{2B991B74-F295-4494-82B2-9981CDD8CB62}" destId="{915534A3-1256-41E4-A69B-7078FE47F29B}" srcOrd="0" destOrd="0" presId="urn:microsoft.com/office/officeart/2005/8/layout/hierarchy3"/>
    <dgm:cxn modelId="{CDCFAAA6-56AA-44EE-B973-93F9950A6EC7}" type="presOf" srcId="{4B5AAD86-2FA2-4760-9259-0E5C5F1B8694}" destId="{DEB72C87-C9EE-4B74-85DB-98D300683196}" srcOrd="0" destOrd="0" presId="urn:microsoft.com/office/officeart/2005/8/layout/hierarchy3"/>
    <dgm:cxn modelId="{127DD8A8-D4E5-4C70-9E11-E4237DECC78B}" srcId="{39BD0CDF-1B42-4291-9230-B19A4F4D75E6}" destId="{4B5AAD86-2FA2-4760-9259-0E5C5F1B8694}" srcOrd="0" destOrd="0" parTransId="{A1A39398-A38F-4AD3-91D2-76846DD9F1E2}" sibTransId="{A5E1BBE8-836A-4D40-BA66-003A7F0A96D6}"/>
    <dgm:cxn modelId="{D917C0B1-3A56-4E30-80FF-11416061F2B9}" type="presOf" srcId="{98AF7738-B059-43A8-B69C-47C2C0EEFF2D}" destId="{2853CCA0-DD46-4F48-AB02-B605309F9776}" srcOrd="1" destOrd="0" presId="urn:microsoft.com/office/officeart/2005/8/layout/hierarchy3"/>
    <dgm:cxn modelId="{690D91BF-15FC-4276-A500-D7454E86E8CC}" type="presOf" srcId="{A1A39398-A38F-4AD3-91D2-76846DD9F1E2}" destId="{2E588CF6-083B-498C-9ABA-7B4E79DE310D}" srcOrd="0" destOrd="0" presId="urn:microsoft.com/office/officeart/2005/8/layout/hierarchy3"/>
    <dgm:cxn modelId="{D44F67C3-3D89-43D8-B420-2200E86A85B5}" type="presOf" srcId="{A2D656C6-0A78-49F0-813C-EAC89F39F1C1}" destId="{3DE3301E-22E5-4CB5-81E0-D6A9D3706D0E}" srcOrd="1" destOrd="0" presId="urn:microsoft.com/office/officeart/2005/8/layout/hierarchy3"/>
    <dgm:cxn modelId="{64DE8DC8-0D7B-464D-A66B-F03E81D3A44B}" type="presOf" srcId="{F5F1367A-1B03-46C5-AC67-66655FDB63CA}" destId="{96C0FAD8-0454-41B3-AFE0-C8D34BC584D3}" srcOrd="0" destOrd="0" presId="urn:microsoft.com/office/officeart/2005/8/layout/hierarchy3"/>
    <dgm:cxn modelId="{12955ECD-F642-4CD0-9F09-442E0B513F9F}" type="presOf" srcId="{39BD0CDF-1B42-4291-9230-B19A4F4D75E6}" destId="{92822F66-B893-45D8-9DB8-8BAD75FFC953}" srcOrd="0" destOrd="0" presId="urn:microsoft.com/office/officeart/2005/8/layout/hierarchy3"/>
    <dgm:cxn modelId="{8EECCED0-6E47-4E4C-BEAD-CA48D6909236}" srcId="{08E4989F-0E5B-4AE0-A008-1533DAAEF193}" destId="{AC2083DB-7FFE-40A5-B65A-09945BB58012}" srcOrd="4" destOrd="0" parTransId="{17BD4766-5ED7-40AF-B0EA-1FCE32EF3EEC}" sibTransId="{09EFF39C-764E-44E9-A7F9-186ED5A8EFD8}"/>
    <dgm:cxn modelId="{47BEEED2-7996-49B1-B697-74F68C222F6A}" type="presOf" srcId="{D96FCFB5-4860-43FE-8DFA-5E53E0121F90}" destId="{C8BE6D22-7BE2-46FA-8C35-36E99A1EAA80}" srcOrd="0" destOrd="0" presId="urn:microsoft.com/office/officeart/2005/8/layout/hierarchy3"/>
    <dgm:cxn modelId="{9CE6E2DC-C448-4EB7-A421-B2F665190E7A}" srcId="{08E4989F-0E5B-4AE0-A008-1533DAAEF193}" destId="{789628FF-E294-466F-AB96-4DA3EAF72D15}" srcOrd="3" destOrd="0" parTransId="{E0A13D93-7823-4D08-AFEE-08E0C7956B67}" sibTransId="{114A73F6-AEB0-44EF-8914-821BE54394A1}"/>
    <dgm:cxn modelId="{80768BE6-37F5-4570-AA49-1B82E292C47E}" type="presOf" srcId="{8FD106AB-57EC-45EA-8776-68A32FDC0BE1}" destId="{DF108DCD-A5DD-4EC2-BDAF-FB6481DFFE56}" srcOrd="0" destOrd="0" presId="urn:microsoft.com/office/officeart/2005/8/layout/hierarchy3"/>
    <dgm:cxn modelId="{FE3062E7-90E1-455A-ADEC-FDE8EE8CD4FD}" srcId="{08E4989F-0E5B-4AE0-A008-1533DAAEF193}" destId="{2B991B74-F295-4494-82B2-9981CDD8CB62}" srcOrd="1" destOrd="0" parTransId="{451D05BA-4648-4C4E-8892-F2D7473978FB}" sibTransId="{4728D894-3977-4A3D-9378-26218E466367}"/>
    <dgm:cxn modelId="{7B96B8EA-B36E-4047-850C-FF4A4FA17ACC}" type="presOf" srcId="{224DA34D-CCCF-4EDD-A71B-3C13D38AB8C3}" destId="{C617D9C5-5AF3-488D-B24F-C448F4E7766E}" srcOrd="0" destOrd="0" presId="urn:microsoft.com/office/officeart/2005/8/layout/hierarchy3"/>
    <dgm:cxn modelId="{78B4E6EA-0BF1-4945-9072-26896CE7FEB8}" srcId="{98AF7738-B059-43A8-B69C-47C2C0EEFF2D}" destId="{B8680F1D-A197-44DA-8297-A1B24F5B13ED}" srcOrd="3" destOrd="0" parTransId="{1711E31A-B64A-4BB9-B79F-2F450032C9CB}" sibTransId="{B07C5ABA-0876-420E-BCFB-846C0C6E0D98}"/>
    <dgm:cxn modelId="{CE5C46EE-D66A-4959-91D9-A925F98230D8}" type="presOf" srcId="{98AF7738-B059-43A8-B69C-47C2C0EEFF2D}" destId="{0FFD24DB-B3FB-4BC8-983C-2111E5741920}" srcOrd="0" destOrd="0" presId="urn:microsoft.com/office/officeart/2005/8/layout/hierarchy3"/>
    <dgm:cxn modelId="{E2CF67F1-7453-4E42-9FF9-8A3A9BFE86AE}" type="presOf" srcId="{6F89179C-27E1-43C8-BBE2-D878434642BC}" destId="{F65168C8-517C-4958-ADB0-3E442B2C496F}" srcOrd="0" destOrd="0" presId="urn:microsoft.com/office/officeart/2005/8/layout/hierarchy3"/>
    <dgm:cxn modelId="{010582F5-ADAE-4506-BF15-1517FD879FBF}" type="presOf" srcId="{789628FF-E294-466F-AB96-4DA3EAF72D15}" destId="{E7EDBEBE-110C-4CCC-8E15-C672E992E540}" srcOrd="0" destOrd="0" presId="urn:microsoft.com/office/officeart/2005/8/layout/hierarchy3"/>
    <dgm:cxn modelId="{8DCE0DF7-9C93-4689-835F-58D82277F770}" type="presOf" srcId="{E0A13D93-7823-4D08-AFEE-08E0C7956B67}" destId="{4AAD5114-ADA3-40A7-8FBB-519FE894D56C}" srcOrd="0" destOrd="0" presId="urn:microsoft.com/office/officeart/2005/8/layout/hierarchy3"/>
    <dgm:cxn modelId="{FB75A1F8-1715-42F6-9D89-7943E218ADFF}" type="presOf" srcId="{CE9CEE16-A2BB-4279-A050-E8ED519D11CF}" destId="{558EA39E-2AED-4204-957B-7D41E5B1EA52}" srcOrd="0" destOrd="0" presId="urn:microsoft.com/office/officeart/2005/8/layout/hierarchy3"/>
    <dgm:cxn modelId="{D5A9BEC7-077F-4C72-9005-A530571DA9E0}" type="presParOf" srcId="{D9BDFBEF-A240-400B-907C-CC2B8352226F}" destId="{22842CD6-3DFC-4EDC-9D78-978CF2CD6A1A}" srcOrd="0" destOrd="0" presId="urn:microsoft.com/office/officeart/2005/8/layout/hierarchy3"/>
    <dgm:cxn modelId="{7525A538-76F4-459A-99EE-BBF8B9F095C3}" type="presParOf" srcId="{22842CD6-3DFC-4EDC-9D78-978CF2CD6A1A}" destId="{07C0101E-7DAE-45BF-BF7D-DE04B68D699B}" srcOrd="0" destOrd="0" presId="urn:microsoft.com/office/officeart/2005/8/layout/hierarchy3"/>
    <dgm:cxn modelId="{B47BCB3B-2DAA-4894-BCFB-348BC9A4411A}" type="presParOf" srcId="{07C0101E-7DAE-45BF-BF7D-DE04B68D699B}" destId="{8DF0614A-8403-47CE-9A41-3E5AE9E26DBF}" srcOrd="0" destOrd="0" presId="urn:microsoft.com/office/officeart/2005/8/layout/hierarchy3"/>
    <dgm:cxn modelId="{FD1CC52F-1E90-469E-BF7F-0CB9F0687E88}" type="presParOf" srcId="{07C0101E-7DAE-45BF-BF7D-DE04B68D699B}" destId="{641593D6-279C-4D06-BA33-16CC83EF00C0}" srcOrd="1" destOrd="0" presId="urn:microsoft.com/office/officeart/2005/8/layout/hierarchy3"/>
    <dgm:cxn modelId="{F8D794DC-100A-4134-BAE5-182D8054CAA2}" type="presParOf" srcId="{22842CD6-3DFC-4EDC-9D78-978CF2CD6A1A}" destId="{CCCAC487-E431-4AD0-94BA-21DBE6F47054}" srcOrd="1" destOrd="0" presId="urn:microsoft.com/office/officeart/2005/8/layout/hierarchy3"/>
    <dgm:cxn modelId="{DC9CFDCA-F934-494D-AAB9-FCBF390D9B2E}" type="presParOf" srcId="{CCCAC487-E431-4AD0-94BA-21DBE6F47054}" destId="{6E1C8034-7749-4556-ABD1-A346EFF85343}" srcOrd="0" destOrd="0" presId="urn:microsoft.com/office/officeart/2005/8/layout/hierarchy3"/>
    <dgm:cxn modelId="{D9ABF044-0DB1-4353-9B69-95BD5A31B134}" type="presParOf" srcId="{CCCAC487-E431-4AD0-94BA-21DBE6F47054}" destId="{DF108DCD-A5DD-4EC2-BDAF-FB6481DFFE56}" srcOrd="1" destOrd="0" presId="urn:microsoft.com/office/officeart/2005/8/layout/hierarchy3"/>
    <dgm:cxn modelId="{7E8C134B-46CD-4379-94F7-32D88E755B1E}" type="presParOf" srcId="{CCCAC487-E431-4AD0-94BA-21DBE6F47054}" destId="{0008E6DF-51BD-4CA9-9646-AA80B4CDCACE}" srcOrd="2" destOrd="0" presId="urn:microsoft.com/office/officeart/2005/8/layout/hierarchy3"/>
    <dgm:cxn modelId="{916AAEF5-F404-4F6C-A876-6EB05C9B689D}" type="presParOf" srcId="{CCCAC487-E431-4AD0-94BA-21DBE6F47054}" destId="{915534A3-1256-41E4-A69B-7078FE47F29B}" srcOrd="3" destOrd="0" presId="urn:microsoft.com/office/officeart/2005/8/layout/hierarchy3"/>
    <dgm:cxn modelId="{B27D9984-E6C8-4D3D-8509-7940F36F4B12}" type="presParOf" srcId="{CCCAC487-E431-4AD0-94BA-21DBE6F47054}" destId="{EAF5D923-5DC8-4DC8-926A-3CB0CCF736A9}" srcOrd="4" destOrd="0" presId="urn:microsoft.com/office/officeart/2005/8/layout/hierarchy3"/>
    <dgm:cxn modelId="{56B2BA24-CDB1-4F8E-8F29-A3DDDF80E46D}" type="presParOf" srcId="{CCCAC487-E431-4AD0-94BA-21DBE6F47054}" destId="{67DC3585-350E-4F93-A565-2BDCAE48F121}" srcOrd="5" destOrd="0" presId="urn:microsoft.com/office/officeart/2005/8/layout/hierarchy3"/>
    <dgm:cxn modelId="{52D8794A-5E59-463A-8BE9-30EF2A579960}" type="presParOf" srcId="{CCCAC487-E431-4AD0-94BA-21DBE6F47054}" destId="{4AAD5114-ADA3-40A7-8FBB-519FE894D56C}" srcOrd="6" destOrd="0" presId="urn:microsoft.com/office/officeart/2005/8/layout/hierarchy3"/>
    <dgm:cxn modelId="{D949A381-3263-45D3-B0AF-8380C2D5DD25}" type="presParOf" srcId="{CCCAC487-E431-4AD0-94BA-21DBE6F47054}" destId="{E7EDBEBE-110C-4CCC-8E15-C672E992E540}" srcOrd="7" destOrd="0" presId="urn:microsoft.com/office/officeart/2005/8/layout/hierarchy3"/>
    <dgm:cxn modelId="{C042ADCC-62FF-42B4-B4EB-2CBECD0DFECE}" type="presParOf" srcId="{CCCAC487-E431-4AD0-94BA-21DBE6F47054}" destId="{0D7CDDCE-3CA8-4452-A7B0-6AEB8D5873BF}" srcOrd="8" destOrd="0" presId="urn:microsoft.com/office/officeart/2005/8/layout/hierarchy3"/>
    <dgm:cxn modelId="{B61EB3B4-5BB5-4819-9CB7-44B23F629087}" type="presParOf" srcId="{CCCAC487-E431-4AD0-94BA-21DBE6F47054}" destId="{56C152AE-AD24-49C6-BF40-1F17DFAB589C}" srcOrd="9" destOrd="0" presId="urn:microsoft.com/office/officeart/2005/8/layout/hierarchy3"/>
    <dgm:cxn modelId="{6F44DA6B-0E4B-4E14-AEC0-8DB7A4CD22EB}" type="presParOf" srcId="{CCCAC487-E431-4AD0-94BA-21DBE6F47054}" destId="{558EA39E-2AED-4204-957B-7D41E5B1EA52}" srcOrd="10" destOrd="0" presId="urn:microsoft.com/office/officeart/2005/8/layout/hierarchy3"/>
    <dgm:cxn modelId="{70D2A0C2-BDBA-47EA-8507-401E7AD28A73}" type="presParOf" srcId="{CCCAC487-E431-4AD0-94BA-21DBE6F47054}" destId="{8C9C9CD8-7AE6-47CF-A8B0-01658ACE5CE9}" srcOrd="11" destOrd="0" presId="urn:microsoft.com/office/officeart/2005/8/layout/hierarchy3"/>
    <dgm:cxn modelId="{28057C10-90E7-4C42-B4D4-5AA0EF080181}" type="presParOf" srcId="{D9BDFBEF-A240-400B-907C-CC2B8352226F}" destId="{001770F6-3991-4E15-A824-A7256FE606CD}" srcOrd="1" destOrd="0" presId="urn:microsoft.com/office/officeart/2005/8/layout/hierarchy3"/>
    <dgm:cxn modelId="{47D6A690-381B-4D6E-8734-0CFF6A75A491}" type="presParOf" srcId="{001770F6-3991-4E15-A824-A7256FE606CD}" destId="{B6D2BBD9-CECF-49AB-89EC-48315575EE08}" srcOrd="0" destOrd="0" presId="urn:microsoft.com/office/officeart/2005/8/layout/hierarchy3"/>
    <dgm:cxn modelId="{73188DFC-00FB-43CA-B2EF-1ABEFD019423}" type="presParOf" srcId="{B6D2BBD9-CECF-49AB-89EC-48315575EE08}" destId="{0FFD24DB-B3FB-4BC8-983C-2111E5741920}" srcOrd="0" destOrd="0" presId="urn:microsoft.com/office/officeart/2005/8/layout/hierarchy3"/>
    <dgm:cxn modelId="{CA47EEBE-1BF2-4D28-A90C-580E8F60F294}" type="presParOf" srcId="{B6D2BBD9-CECF-49AB-89EC-48315575EE08}" destId="{2853CCA0-DD46-4F48-AB02-B605309F9776}" srcOrd="1" destOrd="0" presId="urn:microsoft.com/office/officeart/2005/8/layout/hierarchy3"/>
    <dgm:cxn modelId="{EA63A071-A6E9-4015-B9A2-A6BEDB330BE8}" type="presParOf" srcId="{001770F6-3991-4E15-A824-A7256FE606CD}" destId="{44357FC4-B26A-4945-8CB1-7DB1A365CBAA}" srcOrd="1" destOrd="0" presId="urn:microsoft.com/office/officeart/2005/8/layout/hierarchy3"/>
    <dgm:cxn modelId="{70BDAF63-7DFD-46BB-AC56-3F8711B2EB52}" type="presParOf" srcId="{44357FC4-B26A-4945-8CB1-7DB1A365CBAA}" destId="{933F8F30-F9A3-4BAB-BEAB-BE4C335BB23D}" srcOrd="0" destOrd="0" presId="urn:microsoft.com/office/officeart/2005/8/layout/hierarchy3"/>
    <dgm:cxn modelId="{408B88EC-8471-4507-A1BF-80BA096EC938}" type="presParOf" srcId="{44357FC4-B26A-4945-8CB1-7DB1A365CBAA}" destId="{54A032CD-1A34-48F6-AEDA-4849AB2F52DF}" srcOrd="1" destOrd="0" presId="urn:microsoft.com/office/officeart/2005/8/layout/hierarchy3"/>
    <dgm:cxn modelId="{EA12E6A8-3205-40B7-80F5-AED1C2D69908}" type="presParOf" srcId="{44357FC4-B26A-4945-8CB1-7DB1A365CBAA}" destId="{F65168C8-517C-4958-ADB0-3E442B2C496F}" srcOrd="2" destOrd="0" presId="urn:microsoft.com/office/officeart/2005/8/layout/hierarchy3"/>
    <dgm:cxn modelId="{54EE8B6A-0045-4DA2-BDF6-529C03C74B91}" type="presParOf" srcId="{44357FC4-B26A-4945-8CB1-7DB1A365CBAA}" destId="{96C0FAD8-0454-41B3-AFE0-C8D34BC584D3}" srcOrd="3" destOrd="0" presId="urn:microsoft.com/office/officeart/2005/8/layout/hierarchy3"/>
    <dgm:cxn modelId="{02490079-7FC4-4C10-9B50-EB8E9A5805B4}" type="presParOf" srcId="{44357FC4-B26A-4945-8CB1-7DB1A365CBAA}" destId="{6ADAE589-3B80-41CA-A62C-181FE8378162}" srcOrd="4" destOrd="0" presId="urn:microsoft.com/office/officeart/2005/8/layout/hierarchy3"/>
    <dgm:cxn modelId="{58CB6189-3987-4AE8-B58C-C292329BA9E2}" type="presParOf" srcId="{44357FC4-B26A-4945-8CB1-7DB1A365CBAA}" destId="{337E4E05-4CDA-4E82-BDD0-DE08A33AA300}" srcOrd="5" destOrd="0" presId="urn:microsoft.com/office/officeart/2005/8/layout/hierarchy3"/>
    <dgm:cxn modelId="{EBFA999C-B96B-42A1-8CBB-5C444EDF4165}" type="presParOf" srcId="{44357FC4-B26A-4945-8CB1-7DB1A365CBAA}" destId="{0989114C-D1A8-413A-99A7-9B15EC825039}" srcOrd="6" destOrd="0" presId="urn:microsoft.com/office/officeart/2005/8/layout/hierarchy3"/>
    <dgm:cxn modelId="{3A9AC6EC-794F-4DF4-9757-A3E0B2D47854}" type="presParOf" srcId="{44357FC4-B26A-4945-8CB1-7DB1A365CBAA}" destId="{01DC81A2-5A74-49C0-9E6B-A7D16E571956}" srcOrd="7" destOrd="0" presId="urn:microsoft.com/office/officeart/2005/8/layout/hierarchy3"/>
    <dgm:cxn modelId="{1D817C1D-442D-429E-85B4-4C98F9C62329}" type="presParOf" srcId="{D9BDFBEF-A240-400B-907C-CC2B8352226F}" destId="{5E2B3955-6E21-47B6-A2CD-FC879FDA2940}" srcOrd="2" destOrd="0" presId="urn:microsoft.com/office/officeart/2005/8/layout/hierarchy3"/>
    <dgm:cxn modelId="{52FC7D7C-0D5A-4B4E-B960-798DA0B3A4BE}" type="presParOf" srcId="{5E2B3955-6E21-47B6-A2CD-FC879FDA2940}" destId="{E65EA7E4-404E-4FE0-94C8-3B419BC2574B}" srcOrd="0" destOrd="0" presId="urn:microsoft.com/office/officeart/2005/8/layout/hierarchy3"/>
    <dgm:cxn modelId="{FA8CDDE2-C7CF-40DB-A09B-EE08D2879802}" type="presParOf" srcId="{E65EA7E4-404E-4FE0-94C8-3B419BC2574B}" destId="{92822F66-B893-45D8-9DB8-8BAD75FFC953}" srcOrd="0" destOrd="0" presId="urn:microsoft.com/office/officeart/2005/8/layout/hierarchy3"/>
    <dgm:cxn modelId="{995281F3-D1DB-4B04-8411-76E13D65B4E8}" type="presParOf" srcId="{E65EA7E4-404E-4FE0-94C8-3B419BC2574B}" destId="{1D5F5621-B817-46FB-AA1D-730DD77F7FE0}" srcOrd="1" destOrd="0" presId="urn:microsoft.com/office/officeart/2005/8/layout/hierarchy3"/>
    <dgm:cxn modelId="{2F79C615-0BF6-4CCA-BD24-3E1E0BCFF228}" type="presParOf" srcId="{5E2B3955-6E21-47B6-A2CD-FC879FDA2940}" destId="{D11A4D5D-A41E-46F0-8966-F6643C3EC8A8}" srcOrd="1" destOrd="0" presId="urn:microsoft.com/office/officeart/2005/8/layout/hierarchy3"/>
    <dgm:cxn modelId="{4314542B-0BBC-42AB-B21C-8AE8AFB14A3E}" type="presParOf" srcId="{D11A4D5D-A41E-46F0-8966-F6643C3EC8A8}" destId="{2E588CF6-083B-498C-9ABA-7B4E79DE310D}" srcOrd="0" destOrd="0" presId="urn:microsoft.com/office/officeart/2005/8/layout/hierarchy3"/>
    <dgm:cxn modelId="{1C1D284A-C773-455F-A24C-74478C6BE8F6}" type="presParOf" srcId="{D11A4D5D-A41E-46F0-8966-F6643C3EC8A8}" destId="{DEB72C87-C9EE-4B74-85DB-98D300683196}" srcOrd="1" destOrd="0" presId="urn:microsoft.com/office/officeart/2005/8/layout/hierarchy3"/>
    <dgm:cxn modelId="{94A036AC-25B3-4185-825F-D30BFA1626AE}" type="presParOf" srcId="{D11A4D5D-A41E-46F0-8966-F6643C3EC8A8}" destId="{909C2F5E-38AF-42CA-B950-CB9903588005}" srcOrd="2" destOrd="0" presId="urn:microsoft.com/office/officeart/2005/8/layout/hierarchy3"/>
    <dgm:cxn modelId="{5CD388F7-E84F-4018-BAFB-834997DDDED3}" type="presParOf" srcId="{D11A4D5D-A41E-46F0-8966-F6643C3EC8A8}" destId="{7917FB4B-656E-4E6F-A641-1E4E627B56D9}" srcOrd="3" destOrd="0" presId="urn:microsoft.com/office/officeart/2005/8/layout/hierarchy3"/>
    <dgm:cxn modelId="{140CE6D1-F8CD-412F-9F3C-25E8E560B1FC}" type="presParOf" srcId="{D11A4D5D-A41E-46F0-8966-F6643C3EC8A8}" destId="{CA439B50-CB3C-4B70-9237-5DF0B7544BCC}" srcOrd="4" destOrd="0" presId="urn:microsoft.com/office/officeart/2005/8/layout/hierarchy3"/>
    <dgm:cxn modelId="{DBA95244-4F25-4591-96F7-FD84E81C7004}" type="presParOf" srcId="{D11A4D5D-A41E-46F0-8966-F6643C3EC8A8}" destId="{C617D9C5-5AF3-488D-B24F-C448F4E7766E}" srcOrd="5" destOrd="0" presId="urn:microsoft.com/office/officeart/2005/8/layout/hierarchy3"/>
    <dgm:cxn modelId="{455D1BAE-6AE3-44A9-A974-E198D8159BFB}" type="presParOf" srcId="{D11A4D5D-A41E-46F0-8966-F6643C3EC8A8}" destId="{BD6A9D38-5710-4DA5-88B8-0C68E5133E38}" srcOrd="6" destOrd="0" presId="urn:microsoft.com/office/officeart/2005/8/layout/hierarchy3"/>
    <dgm:cxn modelId="{0379ED31-7A7F-4C98-8A12-20DA84856FD4}" type="presParOf" srcId="{D11A4D5D-A41E-46F0-8966-F6643C3EC8A8}" destId="{C8BE6D22-7BE2-46FA-8C35-36E99A1EAA80}" srcOrd="7" destOrd="0" presId="urn:microsoft.com/office/officeart/2005/8/layout/hierarchy3"/>
    <dgm:cxn modelId="{31CB4393-D5E4-483F-B708-8F8C864125F3}" type="presParOf" srcId="{D9BDFBEF-A240-400B-907C-CC2B8352226F}" destId="{5DB02743-80C4-452B-B416-2B460D8C8A7A}" srcOrd="3" destOrd="0" presId="urn:microsoft.com/office/officeart/2005/8/layout/hierarchy3"/>
    <dgm:cxn modelId="{B2E393BC-4689-48C4-B2D5-E9931222FE5F}" type="presParOf" srcId="{5DB02743-80C4-452B-B416-2B460D8C8A7A}" destId="{D359ACE0-6F7D-4FA8-B239-226FA5BEADA8}" srcOrd="0" destOrd="0" presId="urn:microsoft.com/office/officeart/2005/8/layout/hierarchy3"/>
    <dgm:cxn modelId="{B056A4DC-0179-47BD-964E-7C688E98009A}" type="presParOf" srcId="{D359ACE0-6F7D-4FA8-B239-226FA5BEADA8}" destId="{C3D3AE2D-CF5A-48CA-93B1-1C194AC00D0C}" srcOrd="0" destOrd="0" presId="urn:microsoft.com/office/officeart/2005/8/layout/hierarchy3"/>
    <dgm:cxn modelId="{DADEADDD-2481-454B-ACA0-CC8C8D4AD114}" type="presParOf" srcId="{D359ACE0-6F7D-4FA8-B239-226FA5BEADA8}" destId="{3DE3301E-22E5-4CB5-81E0-D6A9D3706D0E}" srcOrd="1" destOrd="0" presId="urn:microsoft.com/office/officeart/2005/8/layout/hierarchy3"/>
    <dgm:cxn modelId="{1960C3A1-89B1-40A4-9467-CC801EC9451D}" type="presParOf" srcId="{5DB02743-80C4-452B-B416-2B460D8C8A7A}" destId="{266139E7-8790-4657-B5E8-8A80500E2141}" srcOrd="1" destOrd="0" presId="urn:microsoft.com/office/officeart/2005/8/layout/hierarchy3"/>
    <dgm:cxn modelId="{1D729421-AA34-4002-9857-4A3066D87F16}" type="presParOf" srcId="{266139E7-8790-4657-B5E8-8A80500E2141}" destId="{F82F90FB-29B5-4A3F-86D9-CCDC759CFC04}" srcOrd="0" destOrd="0" presId="urn:microsoft.com/office/officeart/2005/8/layout/hierarchy3"/>
    <dgm:cxn modelId="{923D1C33-3E31-4B8E-B4A7-311AB8C7F98D}" type="presParOf" srcId="{266139E7-8790-4657-B5E8-8A80500E2141}" destId="{9785B1BF-8E1A-4976-9D8D-BD483299B006}" srcOrd="1" destOrd="0" presId="urn:microsoft.com/office/officeart/2005/8/layout/hierarchy3"/>
    <dgm:cxn modelId="{64DF8D76-6BAA-4632-B786-15256CD131B5}" type="presParOf" srcId="{266139E7-8790-4657-B5E8-8A80500E2141}" destId="{7AC4A03A-6B40-4E67-AAB9-A8CBADC189A8}" srcOrd="2" destOrd="0" presId="urn:microsoft.com/office/officeart/2005/8/layout/hierarchy3"/>
    <dgm:cxn modelId="{23BC2405-84D2-47AD-BDA7-7330428E895D}" type="presParOf" srcId="{266139E7-8790-4657-B5E8-8A80500E2141}" destId="{35305EFD-7859-4DA8-A199-C7843A8EE0D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11759-F22F-42E4-89AF-91A37AA89C97}">
      <dsp:nvSpPr>
        <dsp:cNvPr id="0" name=""/>
        <dsp:cNvSpPr/>
      </dsp:nvSpPr>
      <dsp:spPr>
        <a:xfrm>
          <a:off x="2755835" y="56401"/>
          <a:ext cx="1314131" cy="11811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Ensure objectives and deadlines are met</a:t>
          </a:r>
        </a:p>
      </dsp:txBody>
      <dsp:txXfrm>
        <a:off x="2813495" y="114061"/>
        <a:ext cx="1198811" cy="1065856"/>
      </dsp:txXfrm>
    </dsp:sp>
    <dsp:sp modelId="{CCB667C7-8355-41D6-B6C1-DB244910AFDC}">
      <dsp:nvSpPr>
        <dsp:cNvPr id="0" name=""/>
        <dsp:cNvSpPr/>
      </dsp:nvSpPr>
      <dsp:spPr>
        <a:xfrm>
          <a:off x="1848440" y="717241"/>
          <a:ext cx="3415408" cy="3415408"/>
        </a:xfrm>
        <a:custGeom>
          <a:avLst/>
          <a:gdLst/>
          <a:ahLst/>
          <a:cxnLst/>
          <a:rect l="0" t="0" r="0" b="0"/>
          <a:pathLst>
            <a:path>
              <a:moveTo>
                <a:pt x="2232239" y="82552"/>
              </a:moveTo>
              <a:arcTo wR="1707704" hR="1707704" stAng="17273283" swAng="226172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1902B-34A8-4D97-9A6C-AD43914160A9}">
      <dsp:nvSpPr>
        <dsp:cNvPr id="0" name=""/>
        <dsp:cNvSpPr/>
      </dsp:nvSpPr>
      <dsp:spPr>
        <a:xfrm>
          <a:off x="4168772" y="1469041"/>
          <a:ext cx="1870114" cy="854185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Monitor attendance and engagement</a:t>
          </a:r>
          <a:endParaRPr lang="en-GB" sz="1600" kern="1200" dirty="0"/>
        </a:p>
      </dsp:txBody>
      <dsp:txXfrm>
        <a:off x="4210470" y="1510739"/>
        <a:ext cx="1786718" cy="770789"/>
      </dsp:txXfrm>
    </dsp:sp>
    <dsp:sp modelId="{98C51775-CE00-490C-853B-4D2098E6635F}">
      <dsp:nvSpPr>
        <dsp:cNvPr id="0" name=""/>
        <dsp:cNvSpPr/>
      </dsp:nvSpPr>
      <dsp:spPr>
        <a:xfrm>
          <a:off x="1771683" y="154049"/>
          <a:ext cx="3415408" cy="3415408"/>
        </a:xfrm>
        <a:custGeom>
          <a:avLst/>
          <a:gdLst/>
          <a:ahLst/>
          <a:cxnLst/>
          <a:rect l="0" t="0" r="0" b="0"/>
          <a:pathLst>
            <a:path>
              <a:moveTo>
                <a:pt x="3349989" y="2175842"/>
              </a:moveTo>
              <a:arcTo wR="1707704" hR="1707704" stAng="954621" swAng="1376243"/>
            </a:path>
          </a:pathLst>
        </a:custGeom>
        <a:noFill/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32C5C-0F33-4C07-B349-85312F4F2550}">
      <dsp:nvSpPr>
        <dsp:cNvPr id="0" name=""/>
        <dsp:cNvSpPr/>
      </dsp:nvSpPr>
      <dsp:spPr>
        <a:xfrm>
          <a:off x="3603632" y="2938302"/>
          <a:ext cx="1733628" cy="854185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Keep a record of training and development activities</a:t>
          </a:r>
        </a:p>
      </dsp:txBody>
      <dsp:txXfrm>
        <a:off x="3645330" y="2980000"/>
        <a:ext cx="1650232" cy="770789"/>
      </dsp:txXfrm>
    </dsp:sp>
    <dsp:sp modelId="{5E99EB39-95BE-4549-A87E-5AB8F5126471}">
      <dsp:nvSpPr>
        <dsp:cNvPr id="0" name=""/>
        <dsp:cNvSpPr/>
      </dsp:nvSpPr>
      <dsp:spPr>
        <a:xfrm>
          <a:off x="1784503" y="350153"/>
          <a:ext cx="3415408" cy="3415408"/>
        </a:xfrm>
        <a:custGeom>
          <a:avLst/>
          <a:gdLst/>
          <a:ahLst/>
          <a:cxnLst/>
          <a:rect l="0" t="0" r="0" b="0"/>
          <a:pathLst>
            <a:path>
              <a:moveTo>
                <a:pt x="1813856" y="3412106"/>
              </a:moveTo>
              <a:arcTo wR="1707704" hR="1707704" stAng="5186170" swAng="1046537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B8350-E4F6-4133-BD57-9CEABB901470}">
      <dsp:nvSpPr>
        <dsp:cNvPr id="0" name=""/>
        <dsp:cNvSpPr/>
      </dsp:nvSpPr>
      <dsp:spPr>
        <a:xfrm>
          <a:off x="1569198" y="2768844"/>
          <a:ext cx="1508268" cy="1085473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Act as a research diary</a:t>
          </a:r>
        </a:p>
      </dsp:txBody>
      <dsp:txXfrm>
        <a:off x="1622186" y="2821832"/>
        <a:ext cx="1402292" cy="979497"/>
      </dsp:txXfrm>
    </dsp:sp>
    <dsp:sp modelId="{9527E729-58C7-456C-AD10-2DC840622141}">
      <dsp:nvSpPr>
        <dsp:cNvPr id="0" name=""/>
        <dsp:cNvSpPr/>
      </dsp:nvSpPr>
      <dsp:spPr>
        <a:xfrm>
          <a:off x="1655963" y="90710"/>
          <a:ext cx="3415408" cy="3415408"/>
        </a:xfrm>
        <a:custGeom>
          <a:avLst/>
          <a:gdLst/>
          <a:ahLst/>
          <a:cxnLst/>
          <a:rect l="0" t="0" r="0" b="0"/>
          <a:pathLst>
            <a:path>
              <a:moveTo>
                <a:pt x="299709" y="2674040"/>
              </a:moveTo>
              <a:arcTo wR="1707704" hR="1707704" stAng="8732242" swAng="983895"/>
            </a:path>
          </a:pathLst>
        </a:custGeom>
        <a:noFill/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E071D-5373-4688-A656-66AE16BB9F83}">
      <dsp:nvSpPr>
        <dsp:cNvPr id="0" name=""/>
        <dsp:cNvSpPr/>
      </dsp:nvSpPr>
      <dsp:spPr>
        <a:xfrm>
          <a:off x="891146" y="1469037"/>
          <a:ext cx="1735481" cy="85418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Keep track of review and examination progress</a:t>
          </a:r>
        </a:p>
      </dsp:txBody>
      <dsp:txXfrm>
        <a:off x="932844" y="1510735"/>
        <a:ext cx="1652085" cy="770789"/>
      </dsp:txXfrm>
    </dsp:sp>
    <dsp:sp modelId="{C19ED7FA-25C1-4BDD-9D9E-8FA18C72C00F}">
      <dsp:nvSpPr>
        <dsp:cNvPr id="0" name=""/>
        <dsp:cNvSpPr/>
      </dsp:nvSpPr>
      <dsp:spPr>
        <a:xfrm>
          <a:off x="1618654" y="693591"/>
          <a:ext cx="3415408" cy="3415408"/>
        </a:xfrm>
        <a:custGeom>
          <a:avLst/>
          <a:gdLst/>
          <a:ahLst/>
          <a:cxnLst/>
          <a:rect l="0" t="0" r="0" b="0"/>
          <a:pathLst>
            <a:path>
              <a:moveTo>
                <a:pt x="282925" y="766291"/>
              </a:moveTo>
              <a:arcTo wR="1707704" hR="1707704" stAng="12807268" swAng="2199665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7FCB1-6A31-47EA-8CC5-FBF080F11E5A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43E5E-9270-4645-B78C-859C6FB1242F}">
      <dsp:nvSpPr>
        <dsp:cNvPr id="0" name=""/>
        <dsp:cNvSpPr/>
      </dsp:nvSpPr>
      <dsp:spPr>
        <a:xfrm>
          <a:off x="328048" y="214010"/>
          <a:ext cx="5712764" cy="4278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Programme status - thesis title, supervisors, completion date</a:t>
          </a:r>
        </a:p>
      </dsp:txBody>
      <dsp:txXfrm>
        <a:off x="328048" y="214010"/>
        <a:ext cx="5712764" cy="427857"/>
      </dsp:txXfrm>
    </dsp:sp>
    <dsp:sp modelId="{168C1664-F24E-4D17-A3AA-5043C370DE8F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A5E27F-5472-421B-8C36-1AD77F1F50FB}">
      <dsp:nvSpPr>
        <dsp:cNvPr id="0" name=""/>
        <dsp:cNvSpPr/>
      </dsp:nvSpPr>
      <dsp:spPr>
        <a:xfrm>
          <a:off x="679991" y="855715"/>
          <a:ext cx="5360822" cy="427857"/>
        </a:xfrm>
        <a:prstGeom prst="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Timeline for each year on the programme</a:t>
          </a:r>
        </a:p>
      </dsp:txBody>
      <dsp:txXfrm>
        <a:off x="679991" y="855715"/>
        <a:ext cx="5360822" cy="427857"/>
      </dsp:txXfrm>
    </dsp:sp>
    <dsp:sp modelId="{8EFB3002-1B6B-4824-8607-84DADC5648F8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DB95F4-C5FC-4F96-9EC1-A767C1A6A8FF}">
      <dsp:nvSpPr>
        <dsp:cNvPr id="0" name=""/>
        <dsp:cNvSpPr/>
      </dsp:nvSpPr>
      <dsp:spPr>
        <a:xfrm>
          <a:off x="840925" y="1497421"/>
          <a:ext cx="5199888" cy="427857"/>
        </a:xfrm>
        <a:prstGeom prst="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Progression milestones - with traffic light status</a:t>
          </a:r>
        </a:p>
      </dsp:txBody>
      <dsp:txXfrm>
        <a:off x="840925" y="1497421"/>
        <a:ext cx="5199888" cy="427857"/>
      </dsp:txXfrm>
    </dsp:sp>
    <dsp:sp modelId="{B8D838F1-BC07-4504-918C-BD60CF4CA825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6BBF0B-7D4E-4290-A14C-6E2E07614FD2}">
      <dsp:nvSpPr>
        <dsp:cNvPr id="0" name=""/>
        <dsp:cNvSpPr/>
      </dsp:nvSpPr>
      <dsp:spPr>
        <a:xfrm>
          <a:off x="840925" y="2138720"/>
          <a:ext cx="5199888" cy="427857"/>
        </a:xfrm>
        <a:prstGeom prst="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Training courses – upcoming, completed </a:t>
          </a:r>
        </a:p>
      </dsp:txBody>
      <dsp:txXfrm>
        <a:off x="840925" y="2138720"/>
        <a:ext cx="5199888" cy="427857"/>
      </dsp:txXfrm>
    </dsp:sp>
    <dsp:sp modelId="{F3B64A67-2F3E-4C5D-BB8F-CA3EA9EB03F5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EC9F16-ECF7-4388-B8EB-3BE2D832C17A}">
      <dsp:nvSpPr>
        <dsp:cNvPr id="0" name=""/>
        <dsp:cNvSpPr/>
      </dsp:nvSpPr>
      <dsp:spPr>
        <a:xfrm>
          <a:off x="679991" y="2780426"/>
          <a:ext cx="5360822" cy="427857"/>
        </a:xfrm>
        <a:prstGeom prst="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Uploaded documents </a:t>
          </a:r>
          <a:r>
            <a:rPr lang="en-GB" sz="1700" kern="1200" dirty="0" err="1"/>
            <a:t>eg</a:t>
          </a:r>
          <a:r>
            <a:rPr lang="en-GB" sz="1700" kern="1200" dirty="0"/>
            <a:t> annual review reports</a:t>
          </a:r>
        </a:p>
      </dsp:txBody>
      <dsp:txXfrm>
        <a:off x="679991" y="2780426"/>
        <a:ext cx="5360822" cy="427857"/>
      </dsp:txXfrm>
    </dsp:sp>
    <dsp:sp modelId="{3623364F-0E11-490C-B080-05CF40228936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425291-4F82-4F41-B170-DCC08E716114}">
      <dsp:nvSpPr>
        <dsp:cNvPr id="0" name=""/>
        <dsp:cNvSpPr/>
      </dsp:nvSpPr>
      <dsp:spPr>
        <a:xfrm>
          <a:off x="328048" y="3422131"/>
          <a:ext cx="5712764" cy="427857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Thesis examination status</a:t>
          </a:r>
        </a:p>
      </dsp:txBody>
      <dsp:txXfrm>
        <a:off x="328048" y="3422131"/>
        <a:ext cx="5712764" cy="427857"/>
      </dsp:txXfrm>
    </dsp:sp>
    <dsp:sp modelId="{D33C9B6E-7962-4860-A136-B39B76745F59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0614A-8403-47CE-9A41-3E5AE9E26DBF}">
      <dsp:nvSpPr>
        <dsp:cNvPr id="0" name=""/>
        <dsp:cNvSpPr/>
      </dsp:nvSpPr>
      <dsp:spPr>
        <a:xfrm>
          <a:off x="1212867" y="3181"/>
          <a:ext cx="1065915" cy="532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Year 1</a:t>
          </a:r>
        </a:p>
      </dsp:txBody>
      <dsp:txXfrm>
        <a:off x="1228477" y="18791"/>
        <a:ext cx="1034695" cy="501737"/>
      </dsp:txXfrm>
    </dsp:sp>
    <dsp:sp modelId="{6E1C8034-7749-4556-ABD1-A346EFF85343}">
      <dsp:nvSpPr>
        <dsp:cNvPr id="0" name=""/>
        <dsp:cNvSpPr/>
      </dsp:nvSpPr>
      <dsp:spPr>
        <a:xfrm>
          <a:off x="1319458" y="536139"/>
          <a:ext cx="106591" cy="39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718"/>
              </a:lnTo>
              <a:lnTo>
                <a:pt x="106591" y="399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08DCD-A5DD-4EC2-BDAF-FB6481DFFE56}">
      <dsp:nvSpPr>
        <dsp:cNvPr id="0" name=""/>
        <dsp:cNvSpPr/>
      </dsp:nvSpPr>
      <dsp:spPr>
        <a:xfrm>
          <a:off x="1426050" y="669379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Introductory planning meeting</a:t>
          </a:r>
        </a:p>
      </dsp:txBody>
      <dsp:txXfrm>
        <a:off x="1441660" y="684989"/>
        <a:ext cx="821512" cy="501737"/>
      </dsp:txXfrm>
    </dsp:sp>
    <dsp:sp modelId="{0008E6DF-51BD-4CA9-9646-AA80B4CDCACE}">
      <dsp:nvSpPr>
        <dsp:cNvPr id="0" name=""/>
        <dsp:cNvSpPr/>
      </dsp:nvSpPr>
      <dsp:spPr>
        <a:xfrm>
          <a:off x="1319458" y="536139"/>
          <a:ext cx="106591" cy="1065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915"/>
              </a:lnTo>
              <a:lnTo>
                <a:pt x="106591" y="10659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534A3-1256-41E4-A69B-7078FE47F29B}">
      <dsp:nvSpPr>
        <dsp:cNvPr id="0" name=""/>
        <dsp:cNvSpPr/>
      </dsp:nvSpPr>
      <dsp:spPr>
        <a:xfrm>
          <a:off x="1426050" y="1335576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Programme/school-specific requirements and research training *</a:t>
          </a:r>
        </a:p>
      </dsp:txBody>
      <dsp:txXfrm>
        <a:off x="1441660" y="1351186"/>
        <a:ext cx="821512" cy="501737"/>
      </dsp:txXfrm>
    </dsp:sp>
    <dsp:sp modelId="{EAF5D923-5DC8-4DC8-926A-3CB0CCF736A9}">
      <dsp:nvSpPr>
        <dsp:cNvPr id="0" name=""/>
        <dsp:cNvSpPr/>
      </dsp:nvSpPr>
      <dsp:spPr>
        <a:xfrm>
          <a:off x="1319458" y="536139"/>
          <a:ext cx="106591" cy="173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112"/>
              </a:lnTo>
              <a:lnTo>
                <a:pt x="106591" y="17321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C3585-350E-4F93-A565-2BDCAE48F121}">
      <dsp:nvSpPr>
        <dsp:cNvPr id="0" name=""/>
        <dsp:cNvSpPr/>
      </dsp:nvSpPr>
      <dsp:spPr>
        <a:xfrm>
          <a:off x="1426050" y="2001773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Compulsory online training: Health and safety, research integrity, data protection and cyber security</a:t>
          </a:r>
        </a:p>
      </dsp:txBody>
      <dsp:txXfrm>
        <a:off x="1441660" y="2017383"/>
        <a:ext cx="821512" cy="501737"/>
      </dsp:txXfrm>
    </dsp:sp>
    <dsp:sp modelId="{4AAD5114-ADA3-40A7-8FBB-519FE894D56C}">
      <dsp:nvSpPr>
        <dsp:cNvPr id="0" name=""/>
        <dsp:cNvSpPr/>
      </dsp:nvSpPr>
      <dsp:spPr>
        <a:xfrm>
          <a:off x="1319458" y="536139"/>
          <a:ext cx="106591" cy="2398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309"/>
              </a:lnTo>
              <a:lnTo>
                <a:pt x="106591" y="2398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DBEBE-110C-4CCC-8E15-C672E992E540}">
      <dsp:nvSpPr>
        <dsp:cNvPr id="0" name=""/>
        <dsp:cNvSpPr/>
      </dsp:nvSpPr>
      <dsp:spPr>
        <a:xfrm>
          <a:off x="1426050" y="2667970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Researcher Development Needs Analysis</a:t>
          </a:r>
        </a:p>
      </dsp:txBody>
      <dsp:txXfrm>
        <a:off x="1441660" y="2683580"/>
        <a:ext cx="821512" cy="501737"/>
      </dsp:txXfrm>
    </dsp:sp>
    <dsp:sp modelId="{0D7CDDCE-3CA8-4452-A7B0-6AEB8D5873BF}">
      <dsp:nvSpPr>
        <dsp:cNvPr id="0" name=""/>
        <dsp:cNvSpPr/>
      </dsp:nvSpPr>
      <dsp:spPr>
        <a:xfrm>
          <a:off x="1319458" y="536139"/>
          <a:ext cx="102575" cy="2394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4637"/>
              </a:lnTo>
              <a:lnTo>
                <a:pt x="102575" y="2394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152AE-AD24-49C6-BF40-1F17DFAB589C}">
      <dsp:nvSpPr>
        <dsp:cNvPr id="0" name=""/>
        <dsp:cNvSpPr/>
      </dsp:nvSpPr>
      <dsp:spPr>
        <a:xfrm>
          <a:off x="1422033" y="2664298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Mid-year review</a:t>
          </a:r>
        </a:p>
      </dsp:txBody>
      <dsp:txXfrm>
        <a:off x="1437643" y="2679908"/>
        <a:ext cx="821512" cy="501737"/>
      </dsp:txXfrm>
    </dsp:sp>
    <dsp:sp modelId="{558EA39E-2AED-4204-957B-7D41E5B1EA52}">
      <dsp:nvSpPr>
        <dsp:cNvPr id="0" name=""/>
        <dsp:cNvSpPr/>
      </dsp:nvSpPr>
      <dsp:spPr>
        <a:xfrm>
          <a:off x="1319458" y="536139"/>
          <a:ext cx="102575" cy="3030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0727"/>
              </a:lnTo>
              <a:lnTo>
                <a:pt x="102575" y="30307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C9CD8-7AE6-47CF-A8B0-01658ACE5CE9}">
      <dsp:nvSpPr>
        <dsp:cNvPr id="0" name=""/>
        <dsp:cNvSpPr/>
      </dsp:nvSpPr>
      <dsp:spPr>
        <a:xfrm>
          <a:off x="1422033" y="3300388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Annual review</a:t>
          </a:r>
        </a:p>
      </dsp:txBody>
      <dsp:txXfrm>
        <a:off x="1437643" y="3315998"/>
        <a:ext cx="821512" cy="501737"/>
      </dsp:txXfrm>
    </dsp:sp>
    <dsp:sp modelId="{0FFD24DB-B3FB-4BC8-983C-2111E5741920}">
      <dsp:nvSpPr>
        <dsp:cNvPr id="0" name=""/>
        <dsp:cNvSpPr/>
      </dsp:nvSpPr>
      <dsp:spPr>
        <a:xfrm>
          <a:off x="2545261" y="3181"/>
          <a:ext cx="1065915" cy="532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Year 2</a:t>
          </a:r>
        </a:p>
      </dsp:txBody>
      <dsp:txXfrm>
        <a:off x="2560871" y="18791"/>
        <a:ext cx="1034695" cy="501737"/>
      </dsp:txXfrm>
    </dsp:sp>
    <dsp:sp modelId="{933F8F30-F9A3-4BAB-BEAB-BE4C335BB23D}">
      <dsp:nvSpPr>
        <dsp:cNvPr id="0" name=""/>
        <dsp:cNvSpPr/>
      </dsp:nvSpPr>
      <dsp:spPr>
        <a:xfrm>
          <a:off x="2651852" y="536139"/>
          <a:ext cx="106591" cy="39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718"/>
              </a:lnTo>
              <a:lnTo>
                <a:pt x="106591" y="399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032CD-1A34-48F6-AEDA-4849AB2F52DF}">
      <dsp:nvSpPr>
        <dsp:cNvPr id="0" name=""/>
        <dsp:cNvSpPr/>
      </dsp:nvSpPr>
      <dsp:spPr>
        <a:xfrm>
          <a:off x="2758444" y="669379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Research ethics approval</a:t>
          </a:r>
        </a:p>
      </dsp:txBody>
      <dsp:txXfrm>
        <a:off x="2774054" y="684989"/>
        <a:ext cx="821512" cy="501737"/>
      </dsp:txXfrm>
    </dsp:sp>
    <dsp:sp modelId="{F65168C8-517C-4958-ADB0-3E442B2C496F}">
      <dsp:nvSpPr>
        <dsp:cNvPr id="0" name=""/>
        <dsp:cNvSpPr/>
      </dsp:nvSpPr>
      <dsp:spPr>
        <a:xfrm>
          <a:off x="2651852" y="536139"/>
          <a:ext cx="119493" cy="106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449"/>
              </a:lnTo>
              <a:lnTo>
                <a:pt x="119493" y="1061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0FAD8-0454-41B3-AFE0-C8D34BC584D3}">
      <dsp:nvSpPr>
        <dsp:cNvPr id="0" name=""/>
        <dsp:cNvSpPr/>
      </dsp:nvSpPr>
      <dsp:spPr>
        <a:xfrm>
          <a:off x="2771346" y="1331109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Researcher Development Needs Analysis</a:t>
          </a:r>
        </a:p>
      </dsp:txBody>
      <dsp:txXfrm>
        <a:off x="2786956" y="1346719"/>
        <a:ext cx="821512" cy="501737"/>
      </dsp:txXfrm>
    </dsp:sp>
    <dsp:sp modelId="{6ADAE589-3B80-41CA-A62C-181FE8378162}">
      <dsp:nvSpPr>
        <dsp:cNvPr id="0" name=""/>
        <dsp:cNvSpPr/>
      </dsp:nvSpPr>
      <dsp:spPr>
        <a:xfrm>
          <a:off x="2651852" y="536139"/>
          <a:ext cx="119493" cy="1696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180"/>
              </a:lnTo>
              <a:lnTo>
                <a:pt x="119493" y="16961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E4E05-4CDA-4E82-BDD0-DE08A33AA300}">
      <dsp:nvSpPr>
        <dsp:cNvPr id="0" name=""/>
        <dsp:cNvSpPr/>
      </dsp:nvSpPr>
      <dsp:spPr>
        <a:xfrm>
          <a:off x="2771346" y="1965841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Mid-year review</a:t>
          </a:r>
        </a:p>
      </dsp:txBody>
      <dsp:txXfrm>
        <a:off x="2786956" y="1981451"/>
        <a:ext cx="821512" cy="501737"/>
      </dsp:txXfrm>
    </dsp:sp>
    <dsp:sp modelId="{0989114C-D1A8-413A-99A7-9B15EC825039}">
      <dsp:nvSpPr>
        <dsp:cNvPr id="0" name=""/>
        <dsp:cNvSpPr/>
      </dsp:nvSpPr>
      <dsp:spPr>
        <a:xfrm>
          <a:off x="2651852" y="536139"/>
          <a:ext cx="119493" cy="237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309"/>
              </a:lnTo>
              <a:lnTo>
                <a:pt x="119493" y="2371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C81A2-5A74-49C0-9E6B-A7D16E571956}">
      <dsp:nvSpPr>
        <dsp:cNvPr id="0" name=""/>
        <dsp:cNvSpPr/>
      </dsp:nvSpPr>
      <dsp:spPr>
        <a:xfrm>
          <a:off x="2771346" y="2640970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Annual review</a:t>
          </a:r>
        </a:p>
      </dsp:txBody>
      <dsp:txXfrm>
        <a:off x="2786956" y="2656580"/>
        <a:ext cx="821512" cy="501737"/>
      </dsp:txXfrm>
    </dsp:sp>
    <dsp:sp modelId="{92822F66-B893-45D8-9DB8-8BAD75FFC953}">
      <dsp:nvSpPr>
        <dsp:cNvPr id="0" name=""/>
        <dsp:cNvSpPr/>
      </dsp:nvSpPr>
      <dsp:spPr>
        <a:xfrm>
          <a:off x="3877655" y="3181"/>
          <a:ext cx="1065915" cy="532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Year 3</a:t>
          </a:r>
        </a:p>
      </dsp:txBody>
      <dsp:txXfrm>
        <a:off x="3893265" y="18791"/>
        <a:ext cx="1034695" cy="501737"/>
      </dsp:txXfrm>
    </dsp:sp>
    <dsp:sp modelId="{2E588CF6-083B-498C-9ABA-7B4E79DE310D}">
      <dsp:nvSpPr>
        <dsp:cNvPr id="0" name=""/>
        <dsp:cNvSpPr/>
      </dsp:nvSpPr>
      <dsp:spPr>
        <a:xfrm>
          <a:off x="3984246" y="536139"/>
          <a:ext cx="106591" cy="39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718"/>
              </a:lnTo>
              <a:lnTo>
                <a:pt x="106591" y="399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72C87-C9EE-4B74-85DB-98D300683196}">
      <dsp:nvSpPr>
        <dsp:cNvPr id="0" name=""/>
        <dsp:cNvSpPr/>
      </dsp:nvSpPr>
      <dsp:spPr>
        <a:xfrm>
          <a:off x="4090838" y="669379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Researcher Development Needs Analysis</a:t>
          </a:r>
        </a:p>
      </dsp:txBody>
      <dsp:txXfrm>
        <a:off x="4106448" y="684989"/>
        <a:ext cx="821512" cy="501737"/>
      </dsp:txXfrm>
    </dsp:sp>
    <dsp:sp modelId="{909C2F5E-38AF-42CA-B950-CB9903588005}">
      <dsp:nvSpPr>
        <dsp:cNvPr id="0" name=""/>
        <dsp:cNvSpPr/>
      </dsp:nvSpPr>
      <dsp:spPr>
        <a:xfrm>
          <a:off x="3984246" y="536139"/>
          <a:ext cx="106591" cy="1065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915"/>
              </a:lnTo>
              <a:lnTo>
                <a:pt x="106591" y="10659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7FB4B-656E-4E6F-A641-1E4E627B56D9}">
      <dsp:nvSpPr>
        <dsp:cNvPr id="0" name=""/>
        <dsp:cNvSpPr/>
      </dsp:nvSpPr>
      <dsp:spPr>
        <a:xfrm>
          <a:off x="4090838" y="1335576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Mid-year review</a:t>
          </a:r>
        </a:p>
      </dsp:txBody>
      <dsp:txXfrm>
        <a:off x="4106448" y="1351186"/>
        <a:ext cx="821512" cy="501737"/>
      </dsp:txXfrm>
    </dsp:sp>
    <dsp:sp modelId="{CA439B50-CB3C-4B70-9237-5DF0B7544BCC}">
      <dsp:nvSpPr>
        <dsp:cNvPr id="0" name=""/>
        <dsp:cNvSpPr/>
      </dsp:nvSpPr>
      <dsp:spPr>
        <a:xfrm>
          <a:off x="3984246" y="536139"/>
          <a:ext cx="106591" cy="173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112"/>
              </a:lnTo>
              <a:lnTo>
                <a:pt x="106591" y="17321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7D9C5-5AF3-488D-B24F-C448F4E7766E}">
      <dsp:nvSpPr>
        <dsp:cNvPr id="0" name=""/>
        <dsp:cNvSpPr/>
      </dsp:nvSpPr>
      <dsp:spPr>
        <a:xfrm>
          <a:off x="4090838" y="2001773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Annual review</a:t>
          </a:r>
        </a:p>
      </dsp:txBody>
      <dsp:txXfrm>
        <a:off x="4106448" y="2017383"/>
        <a:ext cx="821512" cy="501737"/>
      </dsp:txXfrm>
    </dsp:sp>
    <dsp:sp modelId="{BD6A9D38-5710-4DA5-88B8-0C68E5133E38}">
      <dsp:nvSpPr>
        <dsp:cNvPr id="0" name=""/>
        <dsp:cNvSpPr/>
      </dsp:nvSpPr>
      <dsp:spPr>
        <a:xfrm>
          <a:off x="3984246" y="536139"/>
          <a:ext cx="106591" cy="2398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309"/>
              </a:lnTo>
              <a:lnTo>
                <a:pt x="106591" y="2398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E6D22-7BE2-46FA-8C35-36E99A1EAA80}">
      <dsp:nvSpPr>
        <dsp:cNvPr id="0" name=""/>
        <dsp:cNvSpPr/>
      </dsp:nvSpPr>
      <dsp:spPr>
        <a:xfrm>
          <a:off x="4090838" y="2667970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Notice of Submission or Submission Pending application</a:t>
          </a:r>
        </a:p>
      </dsp:txBody>
      <dsp:txXfrm>
        <a:off x="4106448" y="2683580"/>
        <a:ext cx="821512" cy="501737"/>
      </dsp:txXfrm>
    </dsp:sp>
    <dsp:sp modelId="{C3D3AE2D-CF5A-48CA-93B1-1C194AC00D0C}">
      <dsp:nvSpPr>
        <dsp:cNvPr id="0" name=""/>
        <dsp:cNvSpPr/>
      </dsp:nvSpPr>
      <dsp:spPr>
        <a:xfrm>
          <a:off x="5210049" y="3181"/>
          <a:ext cx="1065915" cy="532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Year 4 or submission and post-submission</a:t>
          </a:r>
        </a:p>
      </dsp:txBody>
      <dsp:txXfrm>
        <a:off x="5225659" y="18791"/>
        <a:ext cx="1034695" cy="501737"/>
      </dsp:txXfrm>
    </dsp:sp>
    <dsp:sp modelId="{F82F90FB-29B5-4A3F-86D9-CCDC759CFC04}">
      <dsp:nvSpPr>
        <dsp:cNvPr id="0" name=""/>
        <dsp:cNvSpPr/>
      </dsp:nvSpPr>
      <dsp:spPr>
        <a:xfrm>
          <a:off x="5316641" y="536139"/>
          <a:ext cx="106591" cy="39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718"/>
              </a:lnTo>
              <a:lnTo>
                <a:pt x="106591" y="399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5B1BF-8E1A-4976-9D8D-BD483299B006}">
      <dsp:nvSpPr>
        <dsp:cNvPr id="0" name=""/>
        <dsp:cNvSpPr/>
      </dsp:nvSpPr>
      <dsp:spPr>
        <a:xfrm>
          <a:off x="5423232" y="669379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Progress milestones or Submission pending milestones</a:t>
          </a:r>
        </a:p>
      </dsp:txBody>
      <dsp:txXfrm>
        <a:off x="5438842" y="684989"/>
        <a:ext cx="821512" cy="501737"/>
      </dsp:txXfrm>
    </dsp:sp>
    <dsp:sp modelId="{7AC4A03A-6B40-4E67-AAB9-A8CBADC189A8}">
      <dsp:nvSpPr>
        <dsp:cNvPr id="0" name=""/>
        <dsp:cNvSpPr/>
      </dsp:nvSpPr>
      <dsp:spPr>
        <a:xfrm>
          <a:off x="5316641" y="536139"/>
          <a:ext cx="106591" cy="1065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915"/>
              </a:lnTo>
              <a:lnTo>
                <a:pt x="106591" y="10659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05EFD-7859-4DA8-A199-C7843A8EE0D6}">
      <dsp:nvSpPr>
        <dsp:cNvPr id="0" name=""/>
        <dsp:cNvSpPr/>
      </dsp:nvSpPr>
      <dsp:spPr>
        <a:xfrm>
          <a:off x="5423232" y="1335576"/>
          <a:ext cx="852732" cy="532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Examination process</a:t>
          </a:r>
        </a:p>
      </dsp:txBody>
      <dsp:txXfrm>
        <a:off x="5438842" y="1351186"/>
        <a:ext cx="821512" cy="501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01BFE59E-1E14-497C-A78C-1462B8309BAF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41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30041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BDBC985E-BC9D-4204-A2BA-539CF686D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401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58B36BD4-8A01-40C1-893C-32187140EC8F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4" tIns="46497" rIns="92994" bIns="4649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5827"/>
            <a:ext cx="5438464" cy="4467540"/>
          </a:xfrm>
          <a:prstGeom prst="rect">
            <a:avLst/>
          </a:prstGeom>
        </p:spPr>
        <p:txBody>
          <a:bodyPr vert="horz" lIns="92994" tIns="46497" rIns="92994" bIns="464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41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430041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0DF0F1F2-E298-45BB-97CC-AEA37FD45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88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9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formal presentation of your work may be required, School will let you know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Prepare for questions that panel may</a:t>
            </a:r>
            <a:r>
              <a:rPr lang="en-GB" baseline="0" dirty="0"/>
              <a:t> ask such as current literature, chosen research methodology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Use the opportunity to ask for 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03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Practical</a:t>
            </a:r>
            <a:r>
              <a:rPr lang="en-GB" baseline="0" dirty="0"/>
              <a:t> notes on </a:t>
            </a:r>
            <a:r>
              <a:rPr lang="en-GB" baseline="0" dirty="0" err="1"/>
              <a:t>eProg</a:t>
            </a:r>
            <a:r>
              <a:rPr lang="en-GB" baseline="0" dirty="0"/>
              <a:t>: </a:t>
            </a:r>
          </a:p>
          <a:p>
            <a:pPr marL="228600" indent="-228600">
              <a:buAutoNum type="arabicPeriod"/>
            </a:pPr>
            <a:r>
              <a:rPr lang="en-GB" baseline="0" dirty="0"/>
              <a:t>Form must be saved every 10 minutes to avoid being timed out</a:t>
            </a:r>
          </a:p>
          <a:p>
            <a:pPr marL="228600" indent="-228600">
              <a:buAutoNum type="arabicPeriod"/>
            </a:pPr>
            <a:r>
              <a:rPr lang="en-GB" baseline="0" dirty="0"/>
              <a:t>File upload – 1 file for mid-year (except SALC), 6 files for annual review</a:t>
            </a:r>
          </a:p>
          <a:p>
            <a:pPr marL="228600" indent="-228600">
              <a:buAutoNum type="arabicPeriod"/>
            </a:pPr>
            <a:r>
              <a:rPr lang="en-GB" baseline="0" dirty="0"/>
              <a:t>Max file size 20MB</a:t>
            </a:r>
          </a:p>
          <a:p>
            <a:pPr marL="228600" indent="-228600">
              <a:buAutoNum type="arabicPeriod"/>
            </a:pPr>
            <a:r>
              <a:rPr lang="en-GB" baseline="0" dirty="0"/>
              <a:t>Restriction on file name</a:t>
            </a:r>
          </a:p>
        </p:txBody>
      </p:sp>
    </p:spTree>
    <p:extLst>
      <p:ext uri="{BB962C8B-B14F-4D97-AF65-F5344CB8AC3E}">
        <p14:creationId xmlns:p14="http://schemas.microsoft.com/office/powerpoint/2010/main" val="45031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87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77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Some</a:t>
            </a:r>
            <a:r>
              <a:rPr lang="en-GB" baseline="0" dirty="0"/>
              <a:t> discipline will have taught component for review consideration, some with pass mark/resit </a:t>
            </a:r>
            <a:r>
              <a:rPr lang="en-GB" baseline="0" dirty="0" err="1"/>
              <a:t>eg</a:t>
            </a:r>
            <a:r>
              <a:rPr lang="en-GB" baseline="0" dirty="0"/>
              <a:t> 60%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For practice-based PhD, consult handbook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87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Submitted</a:t>
            </a:r>
            <a:r>
              <a:rPr lang="en-GB" baseline="0" dirty="0"/>
              <a:t> work for annual review is usually a more enhanced version of the research proposal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Expected length and content is in online handbook </a:t>
            </a:r>
          </a:p>
        </p:txBody>
      </p:sp>
    </p:spTree>
    <p:extLst>
      <p:ext uri="{BB962C8B-B14F-4D97-AF65-F5344CB8AC3E}">
        <p14:creationId xmlns:p14="http://schemas.microsoft.com/office/powerpoint/2010/main" val="4166198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Example here from Law/Criminology.</a:t>
            </a:r>
            <a:endParaRPr lang="en-GB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For other departments </a:t>
            </a:r>
            <a:r>
              <a:rPr lang="en-GB" baseline="0" dirty="0" err="1"/>
              <a:t>eg</a:t>
            </a:r>
            <a:r>
              <a:rPr lang="en-GB" baseline="0" dirty="0"/>
              <a:t> Anthropology, Economics, Sociology, please check handbook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99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Review</a:t>
            </a:r>
            <a:r>
              <a:rPr lang="en-GB" baseline="0" dirty="0"/>
              <a:t> reports are not additional work but elements, excerpt or early drafts of your actual thesis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479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Review panel need time to read the work, don’t submit it on the day of the review meeting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Administrator will let you know of the timeline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721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Above example is from PhD Finance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Use a simple table, spreadsheet or Gantt</a:t>
            </a:r>
            <a:r>
              <a:rPr lang="en-GB" baseline="0" dirty="0"/>
              <a:t> chart, in a format that your review panel will understand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Some might include number of word count, written or projected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Some might include target 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42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EB08-D021-4371-B3A5-8E5FFC8D791F}" type="datetime1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6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5945-7A7B-4461-94D7-221820790925}" type="datetime1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7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49A0-6106-4159-A2DE-6BAB90CA6B36}" type="datetime1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67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F71A-0D70-40EB-9437-4D309C91B5F3}" type="datetime1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2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9C75-1438-4595-A76A-E65919443300}" type="datetime1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07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56A5-3F82-4565-92B4-5F4779508162}" type="datetime1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05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DDB7-93D1-4795-822B-B3ED5A5E9E7C}" type="datetime1">
              <a:rPr lang="en-GB" smtClean="0"/>
              <a:t>03/10/2025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1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8E6E-548C-4921-BDE7-9B7F90BEF41D}" type="datetime1">
              <a:rPr lang="en-GB" smtClean="0"/>
              <a:t>03/10/2025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4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13B-24B6-4679-A40E-4484B1A84F0F}" type="datetime1">
              <a:rPr lang="en-GB" smtClean="0"/>
              <a:t>03/10/2025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6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DC19-8E1B-4B77-81AD-C5EE03DD24FD}" type="datetime1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07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BE76-3E96-4463-BE75-34B26FE30AA9}" type="datetime1">
              <a:rPr lang="en-GB" smtClean="0"/>
              <a:t>03/10/2025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8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C7356-C886-47A5-8686-00E15550E3BF}" type="datetime1">
              <a:rPr lang="en-GB" smtClean="0"/>
              <a:t>03/10/2025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AEE21-0410-4B91-8D0B-9C1C34D93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0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.ac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.ac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.ac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.ac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manchester.ac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.ac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hyperlink" Target="http://www.manchester.ac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www.google.com/url?sa=i&amp;rct=j&amp;q=&amp;esrc=s&amp;source=images&amp;cd=&amp;cad=rja&amp;uact=8&amp;ved=2ahUKEwilzrTa377lAhWMxoUKHVk6CnYQjRx6BAgBEAQ&amp;url=https://commons.wikimedia.org/wiki/File:Simple_Alert.svg&amp;psig=AOvVaw2P1Q0VKI_1wipD77J-OsK4&amp;ust=1572344902508271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ummedia.manchester.ac.uk/faculty/humnet/ourservices/pgr/eprog/eprog-students-guide-2019.pdf" TargetMode="Externa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manchester.ac.uk/" TargetMode="External"/><Relationship Id="rId4" Type="http://schemas.openxmlformats.org/officeDocument/2006/relationships/hyperlink" Target="https://livemanchesterac.sharepoint.com/sites/UOM-HUM-DA/PGR-Handbook/SitePages/Contact-us.asp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manchester.ac.uk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humanities-pgr-handbook.manchester.ac.uk/programme/progress-and-reviews/" TargetMode="External"/><Relationship Id="rId7" Type="http://schemas.openxmlformats.org/officeDocument/2006/relationships/hyperlink" Target="https://app.manchester.ac.uk/eprog" TargetMode="External"/><Relationship Id="rId2" Type="http://schemas.openxmlformats.org/officeDocument/2006/relationships/hyperlink" Target="my.manchester.ac.u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manchester.ac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www.manchester.ac.uk/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://app.manchester.ac.uk/epro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://www.manchester.ac.uk/" TargetMode="External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.ac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nchester.ac.uk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manchester.ac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chester.ac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+mn-lt"/>
              </a:rPr>
              <a:t>Supporting your progress with eProg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5"/>
            <a:ext cx="6480720" cy="1470025"/>
          </a:xfrm>
        </p:spPr>
        <p:txBody>
          <a:bodyPr>
            <a:normAutofit fontScale="70000" lnSpcReduction="20000"/>
          </a:bodyPr>
          <a:lstStyle/>
          <a:p>
            <a:pPr algn="l"/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Anusarin Lowe</a:t>
            </a:r>
          </a:p>
          <a:p>
            <a:pPr algn="l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PGR Operations Officer</a:t>
            </a:r>
          </a:p>
          <a:p>
            <a:pPr algn="l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Faculty of Humanities Doctoral Academy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1</a:t>
            </a:fld>
            <a:endParaRPr lang="en-GB"/>
          </a:p>
        </p:txBody>
      </p:sp>
      <p:pic>
        <p:nvPicPr>
          <p:cNvPr id="1026" name="Picture 2" descr="The University of Manche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2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10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95736" y="716606"/>
            <a:ext cx="4119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School of Social Sciences – Law</a:t>
            </a:r>
          </a:p>
        </p:txBody>
      </p:sp>
      <p:pic>
        <p:nvPicPr>
          <p:cNvPr id="5" name="Picture 2" descr="The University of Manche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A3412-50F9-462F-4D12-2FC171FAD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056" y="1206722"/>
            <a:ext cx="7047453" cy="55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2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11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633754" y="404664"/>
            <a:ext cx="4762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School of Social Sciences - Sociology</a:t>
            </a:r>
          </a:p>
        </p:txBody>
      </p:sp>
      <p:pic>
        <p:nvPicPr>
          <p:cNvPr id="5" name="Picture 2" descr="The University of Manche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67891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C76333-D991-95FD-C3FA-97CB3835E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87" y="1142578"/>
            <a:ext cx="7493026" cy="42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2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12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1560" y="1060302"/>
            <a:ext cx="7968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Alliance Manchester Business School</a:t>
            </a:r>
          </a:p>
        </p:txBody>
      </p:sp>
      <p:pic>
        <p:nvPicPr>
          <p:cNvPr id="5" name="Picture 2" descr="The University of Manche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3A91B5-7E08-907E-7001-CE36CDC3C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766316"/>
            <a:ext cx="8172400" cy="33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2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13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633754" y="404664"/>
            <a:ext cx="391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Example completion timeline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1" y="1412776"/>
            <a:ext cx="827913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he University of Manches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25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Key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Check your timeline </a:t>
            </a:r>
          </a:p>
          <a:p>
            <a:pPr lvl="1"/>
            <a:r>
              <a:rPr lang="en-GB" dirty="0"/>
              <a:t>Submit written work in advance of the review meeting</a:t>
            </a:r>
          </a:p>
          <a:p>
            <a:pPr lvl="1"/>
            <a:r>
              <a:rPr lang="en-GB" dirty="0"/>
              <a:t>Plan ahead </a:t>
            </a:r>
          </a:p>
          <a:p>
            <a:pPr lvl="1"/>
            <a:r>
              <a:rPr lang="en-GB" dirty="0"/>
              <a:t>Consult supervisors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Other requirements</a:t>
            </a:r>
          </a:p>
          <a:p>
            <a:pPr lvl="1"/>
            <a:r>
              <a:rPr lang="en-GB" dirty="0"/>
              <a:t>eProg form completion</a:t>
            </a:r>
          </a:p>
          <a:p>
            <a:pPr lvl="1"/>
            <a:r>
              <a:rPr lang="en-GB" dirty="0"/>
              <a:t>Research training </a:t>
            </a:r>
          </a:p>
          <a:p>
            <a:pPr lvl="1"/>
            <a:r>
              <a:rPr lang="en-GB" dirty="0"/>
              <a:t>Presentation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Remember - reviews are an opportunity to obtain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2" descr="The University of Manche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85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15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04" y="1449230"/>
            <a:ext cx="5904656" cy="21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162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rgbClr val="7030A0"/>
                </a:solidFill>
              </a:rPr>
              <a:t>eProg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30" y="4005064"/>
            <a:ext cx="5808629" cy="24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1075559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Times out every 5 minutes – click Save Draft regularly!</a:t>
            </a:r>
          </a:p>
        </p:txBody>
      </p:sp>
      <p:pic>
        <p:nvPicPr>
          <p:cNvPr id="5127" name="Picture 7" descr="Image result for alert sig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98" y="900109"/>
            <a:ext cx="650106" cy="55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Image result for alert sig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98" y="3454513"/>
            <a:ext cx="650106" cy="55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61828" y="361058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 file upload guide if unable to upload</a:t>
            </a:r>
          </a:p>
        </p:txBody>
      </p:sp>
      <p:pic>
        <p:nvPicPr>
          <p:cNvPr id="11" name="Picture 2" descr="The University of Manche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6" y="244471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33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Help and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16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524744" y="1542603"/>
            <a:ext cx="2902148" cy="1741289"/>
            <a:chOff x="744" y="145603"/>
            <a:chExt cx="2902148" cy="1741289"/>
          </a:xfrm>
          <a:scene3d>
            <a:camera prst="orthographicFront"/>
            <a:lightRig rig="flat" dir="t"/>
          </a:scene3d>
        </p:grpSpPr>
        <p:sp>
          <p:nvSpPr>
            <p:cNvPr id="16" name="Rectangle 15">
              <a:hlinkClick r:id="rId2" action="ppaction://hlinksldjump" tooltip="Guide"/>
            </p:cNvPr>
            <p:cNvSpPr/>
            <p:nvPr/>
          </p:nvSpPr>
          <p:spPr>
            <a:xfrm>
              <a:off x="744" y="145603"/>
              <a:ext cx="2902148" cy="174128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4" y="145603"/>
              <a:ext cx="2902148" cy="17412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900" kern="1200" dirty="0" err="1">
                  <a:hlinkClick r:id="rId3"/>
                </a:rPr>
                <a:t>eProg</a:t>
              </a:r>
              <a:r>
                <a:rPr lang="en-GB" sz="2900" kern="1200" dirty="0">
                  <a:hlinkClick r:id="rId3"/>
                </a:rPr>
                <a:t> student guide</a:t>
              </a:r>
              <a:endParaRPr lang="en-GB" sz="29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17107" y="1542603"/>
            <a:ext cx="2902148" cy="1741289"/>
            <a:chOff x="3193107" y="145603"/>
            <a:chExt cx="2902148" cy="1741289"/>
          </a:xfrm>
          <a:scene3d>
            <a:camera prst="orthographicFront"/>
            <a:lightRig rig="flat" dir="t"/>
          </a:scene3d>
        </p:grpSpPr>
        <p:sp>
          <p:nvSpPr>
            <p:cNvPr id="14" name="Rectangle 13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2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900" kern="1200" dirty="0"/>
                <a:t>Doctoral Academy team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744" y="3574107"/>
            <a:ext cx="2902148" cy="1741289"/>
            <a:chOff x="744" y="2177107"/>
            <a:chExt cx="2902148" cy="1741289"/>
          </a:xfrm>
          <a:scene3d>
            <a:camera prst="orthographicFront"/>
            <a:lightRig rig="flat" dir="t"/>
          </a:scene3d>
        </p:grpSpPr>
        <p:sp>
          <p:nvSpPr>
            <p:cNvPr id="12" name="Rectangle 11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900" kern="1200" dirty="0"/>
                <a:t>PGR director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17107" y="3574107"/>
            <a:ext cx="2902148" cy="1741289"/>
            <a:chOff x="3193107" y="2177107"/>
            <a:chExt cx="2902148" cy="1741289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3193107" y="2177107"/>
              <a:ext cx="2902148" cy="1741289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93107" y="2177107"/>
              <a:ext cx="2902148" cy="17412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900" kern="1200" dirty="0"/>
                <a:t>Online </a:t>
              </a:r>
              <a:r>
                <a:rPr lang="en-GB" sz="2900" kern="1200" dirty="0">
                  <a:hlinkClick r:id="rId4"/>
                </a:rPr>
                <a:t>handbook</a:t>
              </a:r>
              <a:endParaRPr lang="en-GB" sz="2900" kern="1200" dirty="0"/>
            </a:p>
          </p:txBody>
        </p:sp>
      </p:grpSp>
      <p:pic>
        <p:nvPicPr>
          <p:cNvPr id="18" name="Picture 2" descr="The University of Manches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04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864433"/>
              </p:ext>
            </p:extLst>
          </p:nvPr>
        </p:nvGraphicFramePr>
        <p:xfrm>
          <a:off x="1475656" y="2420888"/>
          <a:ext cx="6883226" cy="4002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The University of Mancheste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348" y="1447825"/>
            <a:ext cx="8473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eProg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University of Manchester electronic progression system which helps postgraduate researchers keep track of their progress on the research degree. It will help you: </a:t>
            </a:r>
          </a:p>
        </p:txBody>
      </p:sp>
    </p:spTree>
    <p:extLst>
      <p:ext uri="{BB962C8B-B14F-4D97-AF65-F5344CB8AC3E}">
        <p14:creationId xmlns:p14="http://schemas.microsoft.com/office/powerpoint/2010/main" val="145452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3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7313" y="1575733"/>
            <a:ext cx="4143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through PGR services portlet of My Manchester -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my.manchester.ac.uk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1746" y="1594515"/>
            <a:ext cx="414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from the Progress and reviews section of online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handbook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The University of Manches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169C03-9215-3D08-E792-52E1B1844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32" y="2694033"/>
            <a:ext cx="3995936" cy="2588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B2BEF3-07DA-C10D-F48B-593E1653DB20}"/>
              </a:ext>
            </a:extLst>
          </p:cNvPr>
          <p:cNvSpPr txBox="1"/>
          <p:nvPr/>
        </p:nvSpPr>
        <p:spPr>
          <a:xfrm>
            <a:off x="561032" y="5708654"/>
            <a:ext cx="703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URL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https://app.manchester.ac.uk/eprog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D7A80-A7AB-191B-C93E-6B3A027CDA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039" y="2694032"/>
            <a:ext cx="3919691" cy="21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9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21943753"/>
              </p:ext>
            </p:extLst>
          </p:nvPr>
        </p:nvGraphicFramePr>
        <p:xfrm>
          <a:off x="190770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hlinkClick r:id="rId8" action="ppaction://hlinksldjump"/>
          </p:cNvPr>
          <p:cNvSpPr txBox="1"/>
          <p:nvPr/>
        </p:nvSpPr>
        <p:spPr>
          <a:xfrm>
            <a:off x="508348" y="1447825"/>
            <a:ext cx="847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will see in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eProg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2" descr="The University of Manchester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75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5</a:t>
            </a:fld>
            <a:endParaRPr lang="en-GB"/>
          </a:p>
        </p:txBody>
      </p:sp>
      <p:pic>
        <p:nvPicPr>
          <p:cNvPr id="3" name="Picture 2" descr="The University of Manche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57200" y="1158280"/>
            <a:ext cx="5122912" cy="5760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 milestones/progression steps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7783593"/>
              </p:ext>
            </p:extLst>
          </p:nvPr>
        </p:nvGraphicFramePr>
        <p:xfrm>
          <a:off x="971600" y="1556792"/>
          <a:ext cx="74888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778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2781"/>
            <a:ext cx="7991228" cy="53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he University of Manche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38150" y="1155552"/>
            <a:ext cx="8229600" cy="3573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Mid-year and annual review forms</a:t>
            </a:r>
          </a:p>
        </p:txBody>
      </p:sp>
    </p:spTree>
    <p:extLst>
      <p:ext uri="{BB962C8B-B14F-4D97-AF65-F5344CB8AC3E}">
        <p14:creationId xmlns:p14="http://schemas.microsoft.com/office/powerpoint/2010/main" val="216174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BF9FD-C232-791C-5172-7D2064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558"/>
            <a:ext cx="6096000" cy="26908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Division/department PGR Directors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EA9F4-9616-5BF3-CFAC-967CAFFF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7</a:t>
            </a:fld>
            <a:endParaRPr lang="en-GB"/>
          </a:p>
        </p:txBody>
      </p:sp>
      <p:pic>
        <p:nvPicPr>
          <p:cNvPr id="10" name="Picture 2" descr="The University of Manchester">
            <a:hlinkClick r:id="rId2"/>
            <a:extLst>
              <a:ext uri="{FF2B5EF4-FFF2-40B4-BE49-F238E27FC236}">
                <a16:creationId xmlns:a16="http://schemas.microsoft.com/office/drawing/2014/main" id="{8590B844-C62E-B158-CA65-D4719DC7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479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9ECC7E-EF41-8F57-6BA1-3696A07F7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73079"/>
            <a:ext cx="4125879" cy="3369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A2DBF4-3800-8550-FB50-19E9CD8D6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370" y="1744343"/>
            <a:ext cx="4313960" cy="35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1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8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35100"/>
            <a:ext cx="74295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2838" y="662285"/>
            <a:ext cx="5118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School of Arts, Languages and Cultures</a:t>
            </a:r>
          </a:p>
        </p:txBody>
      </p:sp>
      <p:pic>
        <p:nvPicPr>
          <p:cNvPr id="5" name="Picture 2" descr="The University of Manches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479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64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EE21-0410-4B91-8D0B-9C1C34D933D0}" type="slidenum">
              <a:rPr lang="en-GB" smtClean="0"/>
              <a:t>9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35571" y="1916832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Students are expected to demonstrate through a written submission that</a:t>
            </a:r>
          </a:p>
          <a:p>
            <a:r>
              <a:rPr lang="en-GB" dirty="0"/>
              <a:t>they have </a:t>
            </a:r>
            <a:r>
              <a:rPr lang="en-GB" dirty="0">
                <a:solidFill>
                  <a:srgbClr val="FF0000"/>
                </a:solidFill>
              </a:rPr>
              <a:t>developed a research proposal</a:t>
            </a:r>
            <a:r>
              <a:rPr lang="en-GB" dirty="0"/>
              <a:t>. They should be able to identify: a)</a:t>
            </a:r>
          </a:p>
          <a:p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problem of research</a:t>
            </a:r>
            <a:r>
              <a:rPr lang="en-GB" dirty="0"/>
              <a:t>, b) </a:t>
            </a:r>
            <a:r>
              <a:rPr lang="en-GB" dirty="0">
                <a:solidFill>
                  <a:srgbClr val="FF0000"/>
                </a:solidFill>
              </a:rPr>
              <a:t>how the proposal is positioned within existing</a:t>
            </a:r>
          </a:p>
          <a:p>
            <a:r>
              <a:rPr lang="en-GB" dirty="0">
                <a:solidFill>
                  <a:srgbClr val="FF0000"/>
                </a:solidFill>
              </a:rPr>
              <a:t>academic literature</a:t>
            </a:r>
            <a:r>
              <a:rPr lang="en-GB" dirty="0"/>
              <a:t>, c) </a:t>
            </a:r>
            <a:r>
              <a:rPr lang="en-GB" dirty="0">
                <a:solidFill>
                  <a:srgbClr val="FF0000"/>
                </a:solidFill>
              </a:rPr>
              <a:t>appropriate and interrelated research questions</a:t>
            </a:r>
            <a:r>
              <a:rPr lang="en-GB" dirty="0"/>
              <a:t>, d) a</a:t>
            </a:r>
          </a:p>
          <a:p>
            <a:r>
              <a:rPr lang="en-GB" dirty="0"/>
              <a:t>set of </a:t>
            </a:r>
            <a:r>
              <a:rPr lang="en-GB" dirty="0">
                <a:solidFill>
                  <a:srgbClr val="FF0000"/>
                </a:solidFill>
              </a:rPr>
              <a:t>objectives</a:t>
            </a:r>
            <a:r>
              <a:rPr lang="en-GB" dirty="0"/>
              <a:t> and e) a </a:t>
            </a:r>
            <a:r>
              <a:rPr lang="en-GB" dirty="0">
                <a:solidFill>
                  <a:srgbClr val="FF0000"/>
                </a:solidFill>
              </a:rPr>
              <a:t>detailed methodological strategy</a:t>
            </a:r>
            <a:r>
              <a:rPr lang="en-GB" dirty="0"/>
              <a:t>. Students should</a:t>
            </a:r>
          </a:p>
          <a:p>
            <a:r>
              <a:rPr lang="en-GB" dirty="0"/>
              <a:t>(e) have completed training on ethics, research integrity and risk assessment,</a:t>
            </a:r>
          </a:p>
          <a:p>
            <a:r>
              <a:rPr lang="en-GB" dirty="0"/>
              <a:t>either through Epigeum or equivalent training offered by the School, Faculty</a:t>
            </a:r>
          </a:p>
          <a:p>
            <a:r>
              <a:rPr lang="en-GB" dirty="0"/>
              <a:t>or through Learning and Development. The written submission will typically</a:t>
            </a:r>
          </a:p>
          <a:p>
            <a:r>
              <a:rPr lang="en-GB" dirty="0"/>
              <a:t>consist of a literature review and a methodological section. Students are also</a:t>
            </a:r>
          </a:p>
          <a:p>
            <a:r>
              <a:rPr lang="en-GB" dirty="0"/>
              <a:t>expected to address potential ethical concerns emerging from their research</a:t>
            </a:r>
          </a:p>
          <a:p>
            <a:r>
              <a:rPr lang="en-GB" dirty="0"/>
              <a:t>design and a timetable detailing a plan of action. The </a:t>
            </a:r>
            <a:r>
              <a:rPr lang="en-GB" b="1" dirty="0">
                <a:solidFill>
                  <a:srgbClr val="FF0000"/>
                </a:solidFill>
              </a:rPr>
              <a:t>written submission</a:t>
            </a:r>
          </a:p>
          <a:p>
            <a:r>
              <a:rPr lang="en-GB" b="1" dirty="0">
                <a:solidFill>
                  <a:srgbClr val="FF0000"/>
                </a:solidFill>
              </a:rPr>
              <a:t>should be between 8000 and 12000 words.</a:t>
            </a:r>
            <a:r>
              <a:rPr lang="en-GB" dirty="0"/>
              <a:t> First year students are expected</a:t>
            </a:r>
          </a:p>
          <a:p>
            <a:r>
              <a:rPr lang="en-GB" dirty="0"/>
              <a:t>to have completed the three modules offered as Research Training at SEED.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5571" y="1186576"/>
            <a:ext cx="6835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School of Environment, Education and Development</a:t>
            </a:r>
          </a:p>
        </p:txBody>
      </p:sp>
      <p:pic>
        <p:nvPicPr>
          <p:cNvPr id="5" name="Picture 2" descr="The University of Manche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589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073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5722</TotalTime>
  <Words>770</Words>
  <Application>Microsoft Office PowerPoint</Application>
  <PresentationFormat>On-screen Show (4:3)</PresentationFormat>
  <Paragraphs>118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Supporting your progress with eProg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Division/department PGR Directors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considerations</vt:lpstr>
      <vt:lpstr>PowerPoint Presentation</vt:lpstr>
      <vt:lpstr>Help and support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eProg induction September 2013</dc:title>
  <dc:creator>Claire Smith</dc:creator>
  <cp:lastModifiedBy>Anusarin Lowe</cp:lastModifiedBy>
  <cp:revision>232</cp:revision>
  <cp:lastPrinted>2020-02-10T12:02:33Z</cp:lastPrinted>
  <dcterms:created xsi:type="dcterms:W3CDTF">2013-08-07T13:39:56Z</dcterms:created>
  <dcterms:modified xsi:type="dcterms:W3CDTF">2025-10-03T11:57:15Z</dcterms:modified>
</cp:coreProperties>
</file>