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35" r:id="rId5"/>
    <p:sldId id="326" r:id="rId6"/>
    <p:sldId id="328" r:id="rId7"/>
    <p:sldId id="331" r:id="rId8"/>
    <p:sldId id="332" r:id="rId9"/>
    <p:sldId id="333" r:id="rId10"/>
    <p:sldId id="334" r:id="rId1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38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4533" autoAdjust="0"/>
  </p:normalViewPr>
  <p:slideViewPr>
    <p:cSldViewPr>
      <p:cViewPr>
        <p:scale>
          <a:sx n="112" d="100"/>
          <a:sy n="112" d="100"/>
        </p:scale>
        <p:origin x="-46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0660A-FEAD-4334-9903-AEA4923C73C0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713E6-D56E-4E81-8DB8-CBD58A55A71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33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39739-8EE2-4803-975D-684A3815A970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1F74-09B3-4F75-8884-71023AE38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90792C50-BA83-4208-8F17-6240E19A54C0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39752" y="274638"/>
            <a:ext cx="63470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nchester Skyline 2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pic>
        <p:nvPicPr>
          <p:cNvPr id="4" name="Picture 3" descr="univ tab purple whit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48680"/>
            <a:ext cx="1701329" cy="72008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4000" dirty="0" smtClean="0">
                <a:solidFill>
                  <a:srgbClr val="7B3890"/>
                </a:solidFill>
              </a:rPr>
              <a:t>Generating Options</a:t>
            </a:r>
            <a:endParaRPr lang="en-GB" sz="4000" dirty="0">
              <a:solidFill>
                <a:srgbClr val="7B389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3454152"/>
            <a:ext cx="6400800" cy="838944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 smtClean="0">
                <a:solidFill>
                  <a:schemeClr val="bg1"/>
                </a:solidFill>
              </a:rPr>
              <a:t>Using Brainstorming</a:t>
            </a:r>
            <a:endParaRPr lang="en-GB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92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use Brainstorming?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Brainstorming is a valuable tool to generate a wide variety of creative ideas by a group in a short amount of time. 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It can be ‘Blue Sky’ e.g. what is our vision for service X money, time, technology no object, it can be used to generate solutions to issues, identify stakeholder groups, options available etc.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573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brainstorm #1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17646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the issue or question clearly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member of the group to put one idea per post-it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member of the group generate as many ideas as possible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this in silence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a time limit e.g. 3 mins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7618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brainstorm #2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5283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the end of the silent brainstorm, ask one person to present one idea, clarify the idea of required but no discussion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post-it on a flipchart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the group until all ideas have been 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</a:t>
            </a: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possible place related ideas 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together</a:t>
            </a: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12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Brainstorming rules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824536"/>
          </a:xfrm>
        </p:spPr>
        <p:txBody>
          <a:bodyPr>
            <a:normAutofit fontScale="92500" lnSpcReduction="20000"/>
          </a:bodyPr>
          <a:lstStyle/>
          <a:p>
            <a:r>
              <a:rPr lang="en-GB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Generate as many ideas and options as possible</a:t>
            </a:r>
          </a:p>
          <a:p>
            <a:r>
              <a:rPr lang="en-GB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judge</a:t>
            </a:r>
          </a:p>
          <a:p>
            <a:r>
              <a:rPr lang="en-GB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discussion when presenting the idea e.g. that won’t work, we’ve tried that before…</a:t>
            </a:r>
          </a:p>
          <a:p>
            <a:r>
              <a:rPr lang="en-GB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worry about stating the (what some may think) is the obvious </a:t>
            </a:r>
          </a:p>
          <a:p>
            <a:r>
              <a:rPr lang="en-GB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Repetition s good, it gives you an understanding of the support for the idea</a:t>
            </a:r>
          </a:p>
          <a:p>
            <a:r>
              <a:rPr lang="en-GB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idea is a bad idea</a:t>
            </a:r>
          </a:p>
          <a:p>
            <a:r>
              <a:rPr lang="en-GB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going until no ideals left</a:t>
            </a:r>
          </a:p>
          <a:p>
            <a:pPr marL="0" indent="0">
              <a:buNone/>
            </a:pP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57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next steps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168352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Exam, discuss, clarify each idea 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 related ideas / options and ‘name’ the cluster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stakeholder matrix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Prioritise the ideas / options for e.g. using voting or ease / benefit </a:t>
            </a:r>
          </a:p>
          <a:p>
            <a:pPr marL="0" indent="0">
              <a:buNone/>
            </a:pP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3dwallz.com/wp-content/uploads/2013/06/sky-00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3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312368"/>
          </a:xfrm>
        </p:spPr>
        <p:txBody>
          <a:bodyPr>
            <a:normAutofit/>
          </a:bodyPr>
          <a:lstStyle/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Money no object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no object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were us…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were in charge…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Looking back in a year’s time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could implement any technology</a:t>
            </a:r>
          </a:p>
        </p:txBody>
      </p:sp>
      <p:pic>
        <p:nvPicPr>
          <p:cNvPr id="4" name="Picture 5" descr="TAB_col_white_background.eps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173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6C8F79AEDC54A81D2A302660264B7" ma:contentTypeVersion="1" ma:contentTypeDescription="Create a new document." ma:contentTypeScope="" ma:versionID="ea480be11246338feca789906f8278ba">
  <xsd:schema xmlns:xsd="http://www.w3.org/2001/XMLSchema" xmlns:xs="http://www.w3.org/2001/XMLSchema" xmlns:p="http://schemas.microsoft.com/office/2006/metadata/properties" xmlns:ns2="d7c532db-36d0-4a61-bbe2-053c71439119" targetNamespace="http://schemas.microsoft.com/office/2006/metadata/properties" ma:root="true" ma:fieldsID="08dc8d52853c09dd17c0708ebd557812" ns2:_="">
    <xsd:import namespace="d7c532db-36d0-4a61-bbe2-053c71439119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32db-36d0-4a61-bbe2-053c71439119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d7c532db-36d0-4a61-bbe2-053c71439119">Brainstorming - Generating Ideas, Issues, Solutions and Options</Description0>
  </documentManagement>
</p:properties>
</file>

<file path=customXml/itemProps1.xml><?xml version="1.0" encoding="utf-8"?>
<ds:datastoreItem xmlns:ds="http://schemas.openxmlformats.org/officeDocument/2006/customXml" ds:itemID="{B7ED9DB4-8672-475F-8DE5-190815951B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596EDC-A9F5-4098-9367-78B0759DF2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532db-36d0-4a61-bbe2-053c714391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24CCF6-62B4-4F92-8E57-3D7D9011C36A}">
  <ds:schemaRefs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d7c532db-36d0-4a61-bbe2-053c71439119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2238</TotalTime>
  <Words>310</Words>
  <Application>Microsoft Office PowerPoint</Application>
  <PresentationFormat>On-screen Show (4:3)</PresentationFormat>
  <Paragraphs>36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Why use Brainstorming?</vt:lpstr>
      <vt:lpstr>How to brainstorm #1</vt:lpstr>
      <vt:lpstr>How to brainstorm #2</vt:lpstr>
      <vt:lpstr>Brainstorming rules</vt:lpstr>
      <vt:lpstr>Possible next steps</vt:lpstr>
      <vt:lpstr>PowerPoint Presentation</vt:lpstr>
    </vt:vector>
  </TitlesOfParts>
  <Company>STARS ITServices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Charter: Ensuring the project is Meaningful; Manageable and Measurable</dc:title>
  <dc:creator>MDEHSSHE</dc:creator>
  <cp:lastModifiedBy>Hannah Cook</cp:lastModifiedBy>
  <cp:revision>133</cp:revision>
  <dcterms:created xsi:type="dcterms:W3CDTF">2011-10-17T08:31:54Z</dcterms:created>
  <dcterms:modified xsi:type="dcterms:W3CDTF">2017-03-28T13:51:47Z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0x0101000656C8F79AEDC54A81D2A302660264B7</vt:lpwstr>
  </property>
</Properties>
</file>