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57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CAEB-7496-4C12-9A08-526B0D813A46}" type="datetimeFigureOut">
              <a:rPr lang="en-GB" smtClean="0"/>
              <a:pPr/>
              <a:t>08/05/2015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8D4E6-F64F-4999-AC2A-A008E685C04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97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7772400" cy="1470025"/>
          </a:xfrm>
        </p:spPr>
        <p:txBody>
          <a:bodyPr/>
          <a:lstStyle>
            <a:lvl1pPr>
              <a:defRPr sz="32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6400800" cy="1752600"/>
          </a:xfrm>
        </p:spPr>
        <p:txBody>
          <a:bodyPr/>
          <a:lstStyle>
            <a:lvl1pPr marL="0" indent="0" algn="l">
              <a:buNone/>
              <a:defRPr sz="28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fld id="{EC7AB759-530A-46AC-842F-B07144F002F9}" type="datetimeFigureOut">
              <a:rPr lang="en-GB" smtClean="0"/>
              <a:pPr/>
              <a:t>08/05/2015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0AD8A0A-4898-40BF-9009-4DA7E611EAC1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FF8105-8845-4543-9ED8-9E57E8E42CB7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F8E4D-CDF4-4B1F-BD52-35BFB528DB8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56792"/>
            <a:ext cx="2057400" cy="4569371"/>
          </a:xfrm>
        </p:spPr>
        <p:txBody>
          <a:bodyPr vert="eaVert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56792"/>
            <a:ext cx="6019800" cy="4569371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976883-B614-42E6-9595-363FA777B038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15344-E335-44E9-ACDC-CB482645048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2B6232-AB33-4513-9527-F98CEC472D23}" type="datetimeFigureOut">
              <a:rPr lang="en-GB" smtClean="0"/>
              <a:pPr/>
              <a:t>08/05/2015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8A139-7ABE-46A1-B082-C2C77667394C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06900"/>
            <a:ext cx="7772400" cy="1362075"/>
          </a:xfrm>
          <a:ln>
            <a:noFill/>
          </a:ln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906713"/>
            <a:ext cx="7772400" cy="1500187"/>
          </a:xfrm>
          <a:ln>
            <a:noFill/>
          </a:ln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5CD916-7149-4247-856D-87DAB39295C7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CF840-035C-411F-BA81-AF7A8ED78138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492896"/>
            <a:ext cx="4038600" cy="3633267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2492896"/>
            <a:ext cx="4038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09641-23CB-4E80-A5B0-5F03D2E94610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FA264-F771-4264-8DF0-4BB7F0DA3C6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880" y="2348880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3068959"/>
            <a:ext cx="4040188" cy="305720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2344" y="2348880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361" y="3068960"/>
            <a:ext cx="4041775" cy="305720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9A4E03-F40B-4399-AC2E-A4C6E9D600B3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2BDDC-0BFC-44A0-A4BA-47C3E99EB1A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E8F7DA-80EC-4CF7-AB7B-078F533B953B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E6293-7DA2-4D9E-8605-5715E69AF2C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AE269B-21F6-4A71-848B-6E891C314B78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89173-A1D5-421E-B384-2A426DF314C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86830"/>
            <a:ext cx="3008313" cy="116205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20888"/>
            <a:ext cx="3008313" cy="37052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9648B1-3911-4AC2-8E3A-DF4A70CC86E7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3D388-5704-4C64-A883-D899E857066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AAA9A3-945F-42AF-BCAE-8459AEA58868}" type="datetimeFigureOut">
              <a:rPr lang="en-GB"/>
              <a:pPr/>
              <a:t>08/05/2015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4E2F5-7E8D-47B8-82FB-3832A72B6BDB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brand_ppt_back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7544" y="1268760"/>
            <a:ext cx="58429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92896"/>
            <a:ext cx="8229600" cy="363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56A7D1D-6254-4063-974C-6A2AE04E4B91}" type="datetimeFigureOut">
              <a:rPr lang="en-GB" smtClean="0"/>
              <a:pPr/>
              <a:t>08/05/2015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fld id="{26878614-5F41-4702-8E44-D9C8B2874F5D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" descr="TAB_allwhite.eps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404813" y="1625600"/>
            <a:ext cx="72548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3000" b="1">
                <a:solidFill>
                  <a:schemeClr val="bg1"/>
                </a:solidFill>
              </a:rPr>
              <a:t>Presentation title 30 point</a:t>
            </a:r>
            <a:br>
              <a:rPr lang="en-GB" sz="3000" b="1">
                <a:solidFill>
                  <a:schemeClr val="bg1"/>
                </a:solidFill>
              </a:rPr>
            </a:br>
            <a:r>
              <a:rPr lang="en-GB" sz="3000" b="1">
                <a:solidFill>
                  <a:schemeClr val="bg1"/>
                </a:solidFill>
              </a:rPr>
              <a:t>second line if required</a:t>
            </a:r>
            <a:endParaRPr lang="en-US" sz="3000">
              <a:solidFill>
                <a:schemeClr val="bg1"/>
              </a:solidFill>
            </a:endParaRP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04813" y="4295775"/>
            <a:ext cx="6821487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>
                <a:solidFill>
                  <a:schemeClr val="bg1"/>
                </a:solidFill>
                <a:cs typeface="Arial" charset="0"/>
              </a:rPr>
              <a:t>Presentation sub-title 24 point</a:t>
            </a:r>
          </a:p>
          <a:p>
            <a:pPr>
              <a:lnSpc>
                <a:spcPct val="120000"/>
              </a:lnSpc>
            </a:pPr>
            <a:r>
              <a:rPr lang="en-GB" sz="2400">
                <a:solidFill>
                  <a:schemeClr val="bg1"/>
                </a:solidFill>
                <a:cs typeface="Arial" charset="0"/>
              </a:rPr>
              <a:t>Second line if required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7525" y="2809875"/>
            <a:ext cx="7013575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341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nchesteruniversity_22016990603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9252520" cy="6911791"/>
          </a:xfrm>
          <a:prstGeom prst="rect">
            <a:avLst/>
          </a:prstGeom>
        </p:spPr>
      </p:pic>
      <p:pic>
        <p:nvPicPr>
          <p:cNvPr id="5" name="Picture 4" descr="TAB_col_background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52" y="548680"/>
            <a:ext cx="1655064" cy="7010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dirty="0" smtClean="0">
                <a:solidFill>
                  <a:schemeClr val="bg1">
                    <a:lumMod val="95000"/>
                  </a:schemeClr>
                </a:solidFill>
              </a:rPr>
              <a:t>Ideally images</a:t>
            </a:r>
            <a:endParaRPr lang="en-GB" sz="3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GB" sz="2400" dirty="0" smtClean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</a:rPr>
              <a:t>Should fill the screen</a:t>
            </a:r>
          </a:p>
          <a:p>
            <a:r>
              <a:rPr lang="en-GB" sz="2400" dirty="0" smtClean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</a:rPr>
              <a:t>With minimum or no text</a:t>
            </a:r>
            <a:endParaRPr lang="en-GB" sz="2400" dirty="0">
              <a:ln>
                <a:solidFill>
                  <a:srgbClr val="FFFFFF"/>
                </a:solidFill>
              </a:ln>
              <a:solidFill>
                <a:srgbClr val="F2F2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302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Or images should</a:t>
            </a: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en-US" sz="2400" dirty="0"/>
              <a:t>Be uniform in size</a:t>
            </a:r>
          </a:p>
          <a:p>
            <a:r>
              <a:rPr lang="en-US" sz="2400" dirty="0"/>
              <a:t>Compliment the content</a:t>
            </a:r>
          </a:p>
          <a:p>
            <a:r>
              <a:rPr lang="en-US" sz="2400" dirty="0"/>
              <a:t>Not impact on the copy area</a:t>
            </a:r>
          </a:p>
          <a:p>
            <a:endParaRPr lang="en-GB" sz="2400" dirty="0"/>
          </a:p>
        </p:txBody>
      </p:sp>
      <p:pic>
        <p:nvPicPr>
          <p:cNvPr id="10" name="Picture 9" descr="UoM-20140326_DSCF2448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19872" y="4581128"/>
            <a:ext cx="2520280" cy="1890210"/>
          </a:xfrm>
          <a:prstGeom prst="rect">
            <a:avLst/>
          </a:prstGeom>
        </p:spPr>
      </p:pic>
      <p:pic>
        <p:nvPicPr>
          <p:cNvPr id="11" name="Picture 10" descr="AerialView1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9552" y="4581128"/>
            <a:ext cx="2496278" cy="1872208"/>
          </a:xfrm>
          <a:prstGeom prst="rect">
            <a:avLst/>
          </a:prstGeom>
        </p:spPr>
      </p:pic>
      <p:pic>
        <p:nvPicPr>
          <p:cNvPr id="12" name="Picture 11" descr="Broaden Your Studies 4 NEW.jpg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72200" y="4581128"/>
            <a:ext cx="2520280" cy="18902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Or images should</a:t>
            </a: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sz="2400" dirty="0"/>
              <a:t>Be uniform in size</a:t>
            </a:r>
          </a:p>
          <a:p>
            <a:r>
              <a:rPr lang="en-US" sz="2400" dirty="0"/>
              <a:t>Compliment the content</a:t>
            </a:r>
          </a:p>
          <a:p>
            <a:r>
              <a:rPr lang="en-US" sz="2400" dirty="0"/>
              <a:t>Not impact on the copy area</a:t>
            </a:r>
          </a:p>
          <a:p>
            <a:endParaRPr lang="en-GB" sz="2400" dirty="0"/>
          </a:p>
        </p:txBody>
      </p:sp>
      <p:pic>
        <p:nvPicPr>
          <p:cNvPr id="7" name="Picture 6" descr="UoM-20140326_DSCF2448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72200" y="2618910"/>
            <a:ext cx="2520280" cy="1890210"/>
          </a:xfrm>
          <a:prstGeom prst="rect">
            <a:avLst/>
          </a:prstGeom>
        </p:spPr>
      </p:pic>
      <p:pic>
        <p:nvPicPr>
          <p:cNvPr id="8" name="Picture 7" descr="Broaden Your Studies 4 NEW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72200" y="530678"/>
            <a:ext cx="2520280" cy="1890210"/>
          </a:xfrm>
          <a:prstGeom prst="rect">
            <a:avLst/>
          </a:prstGeom>
        </p:spPr>
      </p:pic>
      <p:pic>
        <p:nvPicPr>
          <p:cNvPr id="9" name="Picture 8" descr="AerialView1.jpg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72200" y="4725144"/>
            <a:ext cx="2496278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105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55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Ideally images</vt:lpstr>
      <vt:lpstr>Or images should</vt:lpstr>
      <vt:lpstr>Or images should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MZYSSPB2</dc:creator>
  <cp:lastModifiedBy>Milena Cimmarrusti-davila</cp:lastModifiedBy>
  <cp:revision>14</cp:revision>
  <dcterms:created xsi:type="dcterms:W3CDTF">2012-06-12T15:56:20Z</dcterms:created>
  <dcterms:modified xsi:type="dcterms:W3CDTF">2015-05-08T12:11:14Z</dcterms:modified>
</cp:coreProperties>
</file>