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24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6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2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6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9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0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0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2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9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3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9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8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25A50-E830-724B-ACC6-9712B3FE96A8}" type="datetimeFigureOut">
              <a:rPr lang="en-US" smtClean="0"/>
              <a:t>03/11/17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8BC23-0984-1E40-930F-D83D4886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0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cialJusticeChallenge.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4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cialJusticeChallenge.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47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</dc:creator>
  <cp:lastModifiedBy>Dan</cp:lastModifiedBy>
  <cp:revision>1</cp:revision>
  <dcterms:created xsi:type="dcterms:W3CDTF">2017-11-03T09:36:20Z</dcterms:created>
  <dcterms:modified xsi:type="dcterms:W3CDTF">2017-11-03T09:37:43Z</dcterms:modified>
</cp:coreProperties>
</file>