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930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7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141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5445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3582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975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9210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42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3242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9165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871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54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19672" y="274638"/>
            <a:ext cx="706712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9D3CC-5BD0-4D50-935B-CEB73ACDF28A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A71ADD-8FCA-443E-B7B1-A92949DF1BA9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S:\Teaching_and_Learning\CommsandMarket\imageLibrary\Logos\UOM\Tab_logo\White backgrounds\TAB_col_white_background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369" y="260648"/>
            <a:ext cx="1188295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408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hcz1aZ60k7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600" y="518815"/>
            <a:ext cx="7772400" cy="1470025"/>
          </a:xfrm>
        </p:spPr>
        <p:txBody>
          <a:bodyPr>
            <a:normAutofit/>
          </a:bodyPr>
          <a:lstStyle/>
          <a:p>
            <a:r>
              <a:rPr lang="en-GB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Overcoming resistance to change – Isn’t it obvious?</a:t>
            </a:r>
            <a:endParaRPr lang="en-GB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hcz1aZ60k7w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611560" y="1772816"/>
            <a:ext cx="8136904" cy="4577009"/>
          </a:xfrm>
          <a:prstGeom prst="rect">
            <a:avLst/>
          </a:prstGeom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755576" y="5775399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The World with Theory of Constraints. “Overcoming resistance to change – isn’t it obvious?” Online video clip. YouTube. YouTube, 17 July 2010. Web. April 2017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8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42</Words>
  <Application>Microsoft Office PowerPoint</Application>
  <PresentationFormat>On-screen Show (4:3)</PresentationFormat>
  <Paragraphs>2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Overcoming resistance to change – Isn’t it obvious?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and Employee Communication Best Practice</dc:title>
  <dc:creator>Hannah Cook</dc:creator>
  <cp:lastModifiedBy>Hannah Cook</cp:lastModifiedBy>
  <cp:revision>3</cp:revision>
  <dcterms:created xsi:type="dcterms:W3CDTF">2017-04-03T14:30:50Z</dcterms:created>
  <dcterms:modified xsi:type="dcterms:W3CDTF">2017-04-03T14:48:15Z</dcterms:modified>
</cp:coreProperties>
</file>