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1"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3/19/2020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3/19/2020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3/19/2020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3/19/2020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3/19/2020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3/19/2020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3/19/2020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3/19/2020</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3/19/2020</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Module 4:Maintaining Wellbeing at Home</a:t>
            </a:r>
          </a:p>
        </p:txBody>
      </p:sp>
      <p:sp>
        <p:nvSpPr>
          <p:cNvPr id="3" name="Subtitle 2"/>
          <p:cNvSpPr>
            <a:spLocks noGrp="1"/>
          </p:cNvSpPr>
          <p:nvPr>
            <p:ph type="subTitle" idx="1"/>
          </p:nvPr>
        </p:nvSpPr>
        <p:spPr>
          <a:xfrm>
            <a:off x="810001" y="5280847"/>
            <a:ext cx="10572000" cy="610502"/>
          </a:xfrm>
        </p:spPr>
        <p:txBody>
          <a:bodyPr>
            <a:noAutofit/>
          </a:bodyPr>
          <a:lstStyle/>
          <a:p>
            <a:r>
              <a:rPr lang="en-GB" sz="1600" dirty="0"/>
              <a:t>Evidence from a ‘naturalistic’ study in later stage dementia of usual care for people with dementia and their carers at home</a:t>
            </a:r>
          </a:p>
        </p:txBody>
      </p:sp>
    </p:spTree>
    <p:extLst>
      <p:ext uri="{BB962C8B-B14F-4D97-AF65-F5344CB8AC3E}">
        <p14:creationId xmlns:p14="http://schemas.microsoft.com/office/powerpoint/2010/main" val="1076907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Maintaining Wellbeing at Home</a:t>
            </a:r>
          </a:p>
        </p:txBody>
      </p:sp>
      <p:sp>
        <p:nvSpPr>
          <p:cNvPr id="3" name="Content Placeholder 2"/>
          <p:cNvSpPr>
            <a:spLocks noGrp="1"/>
          </p:cNvSpPr>
          <p:nvPr>
            <p:ph idx="1"/>
          </p:nvPr>
        </p:nvSpPr>
        <p:spPr/>
        <p:txBody>
          <a:bodyPr>
            <a:normAutofit/>
          </a:bodyPr>
          <a:lstStyle/>
          <a:p>
            <a:r>
              <a:rPr lang="en-GB" dirty="0"/>
              <a:t>In this module we provide evidence from a ‘naturalistic study’ of people with later-stage dementia and their carers living at home.</a:t>
            </a:r>
          </a:p>
          <a:p>
            <a:r>
              <a:rPr lang="en-GB" dirty="0"/>
              <a:t>In a naturalistic study, the usual care received by people is examined; there is no research service or intervention that is being assessed.  In this study we interviewed a very large group of people with dementia and their carers, living at home, at two time points, six-months apart.  This was to look at their health, quality of life and how they coped at home.  We also asked them about all services they had received into the home – from professionals, hospitals and the voluntary sector, amongst others. </a:t>
            </a:r>
          </a:p>
          <a:p>
            <a:r>
              <a:rPr lang="en-GB" dirty="0"/>
              <a:t>The services people received were grouped together into 3 groups, looking at different ‘intensities’ of services.  We interviewed </a:t>
            </a:r>
            <a:r>
              <a:rPr lang="en-GB" b="1" dirty="0"/>
              <a:t>518</a:t>
            </a:r>
            <a:r>
              <a:rPr lang="en-GB" dirty="0"/>
              <a:t> people with dementia and their carers with </a:t>
            </a:r>
            <a:r>
              <a:rPr lang="en-GB" b="1" dirty="0"/>
              <a:t>389</a:t>
            </a:r>
            <a:r>
              <a:rPr lang="en-GB" dirty="0"/>
              <a:t> of these also completing the six-month interview. The findings are presented below.</a:t>
            </a:r>
          </a:p>
        </p:txBody>
      </p:sp>
    </p:spTree>
    <p:extLst>
      <p:ext uri="{BB962C8B-B14F-4D97-AF65-F5344CB8AC3E}">
        <p14:creationId xmlns:p14="http://schemas.microsoft.com/office/powerpoint/2010/main" val="3187738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pic>
        <p:nvPicPr>
          <p:cNvPr id="5" name="Picture 4" descr="A screenshot of a cell phone&#10;&#10;Description automatically generated">
            <a:extLst>
              <a:ext uri="{FF2B5EF4-FFF2-40B4-BE49-F238E27FC236}">
                <a16:creationId xmlns:a16="http://schemas.microsoft.com/office/drawing/2014/main" id="{68B9D4D3-6F1C-4E8F-B7EE-6C01D4B7F38E}"/>
              </a:ext>
            </a:extLst>
          </p:cNvPr>
          <p:cNvPicPr>
            <a:picLocks noChangeAspect="1"/>
          </p:cNvPicPr>
          <p:nvPr/>
        </p:nvPicPr>
        <p:blipFill>
          <a:blip r:embed="rId2"/>
          <a:stretch>
            <a:fillRect/>
          </a:stretch>
        </p:blipFill>
        <p:spPr>
          <a:xfrm>
            <a:off x="857250" y="228600"/>
            <a:ext cx="10477500" cy="6400800"/>
          </a:xfrm>
          <a:prstGeom prst="rect">
            <a:avLst/>
          </a:prstGeom>
        </p:spPr>
      </p:pic>
    </p:spTree>
    <p:extLst>
      <p:ext uri="{BB962C8B-B14F-4D97-AF65-F5344CB8AC3E}">
        <p14:creationId xmlns:p14="http://schemas.microsoft.com/office/powerpoint/2010/main" val="11927632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TM03457503[[fn=Quotable]]</Template>
  <TotalTime>84</TotalTime>
  <Words>202</Words>
  <Application>Microsoft Office PowerPoint</Application>
  <PresentationFormat>Widescreen</PresentationFormat>
  <Paragraphs>6</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Century Gothic</vt:lpstr>
      <vt:lpstr>Wingdings 2</vt:lpstr>
      <vt:lpstr>Quotable</vt:lpstr>
      <vt:lpstr>Module 4:Maintaining Wellbeing at Home</vt:lpstr>
      <vt:lpstr>Maintaining Wellbeing at Home</vt:lpstr>
      <vt:lpstr>PowerPoint Presentation</vt:lpstr>
    </vt:vector>
  </TitlesOfParts>
  <Company>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5: Preferences for Care and Support</dc:title>
  <dc:creator>Paul Clarkson</dc:creator>
  <cp:lastModifiedBy>Rebecca Beresford</cp:lastModifiedBy>
  <cp:revision>12</cp:revision>
  <dcterms:created xsi:type="dcterms:W3CDTF">2020-01-23T08:43:55Z</dcterms:created>
  <dcterms:modified xsi:type="dcterms:W3CDTF">2020-03-19T12:15:37Z</dcterms:modified>
</cp:coreProperties>
</file>