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31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4D728-6F8E-46FA-805F-7DEC08D2EE02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58AEB-A4B1-4AD4-B9C9-654546D92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78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Scope of review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58AEB-A4B1-4AD4-B9C9-654546D92A0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59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E733F-B2C8-42D8-BFA1-BB44B89EBE4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EA057-75DC-4ED7-8CED-C616CE07D77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2160240"/>
          </a:xfrm>
        </p:spPr>
        <p:txBody>
          <a:bodyPr/>
          <a:lstStyle/>
          <a:p>
            <a:r>
              <a:rPr lang="en-GB" dirty="0" smtClean="0"/>
              <a:t>Primary and secondary education and poverty review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728192"/>
          </a:xfrm>
        </p:spPr>
        <p:txBody>
          <a:bodyPr/>
          <a:lstStyle/>
          <a:p>
            <a:r>
              <a:rPr lang="en-GB" dirty="0" smtClean="0"/>
              <a:t>Alice Sullivan, Roxanne Connelly, John Jerrim: Department of Quantitative Social Science, IOE</a:t>
            </a:r>
            <a:endParaRPr lang="en-GB" dirty="0"/>
          </a:p>
        </p:txBody>
      </p:sp>
      <p:pic>
        <p:nvPicPr>
          <p:cNvPr id="4" name="Content Placeholder 5" descr="IO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995936" cy="29923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nature and causes of disadvantage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Socio-economic differentials trump race and gender</a:t>
            </a:r>
          </a:p>
          <a:p>
            <a:r>
              <a:rPr lang="en-GB" dirty="0" smtClean="0"/>
              <a:t>Differentials are not simply due to income and wealth. Cultural and social resources matter too. Parental education is the biggest predictor. </a:t>
            </a:r>
          </a:p>
          <a:p>
            <a:r>
              <a:rPr lang="en-GB" dirty="0" smtClean="0"/>
              <a:t>Differentials start early but widen throughout schooling.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Changing school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Comprehensivisation</a:t>
            </a:r>
            <a:r>
              <a:rPr lang="en-GB" dirty="0" smtClean="0"/>
              <a:t> made less difference to inequalities than hoped (or feared).</a:t>
            </a:r>
          </a:p>
          <a:p>
            <a:r>
              <a:rPr lang="en-GB" dirty="0" smtClean="0"/>
              <a:t>Some evidence of narrowing inequalities in attainment during period of last government (1997-2010).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evidence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Stronger relationship between parental social background and educational attainment in England than in many other rich countries.</a:t>
            </a:r>
          </a:p>
          <a:p>
            <a:r>
              <a:rPr lang="en-GB" dirty="0" smtClean="0"/>
              <a:t>But we cannot infer that differences are due to the education systems.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variation and competition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 robust evidence that particular school types (e.g. academies, free schools, faith schools) are beneficial for improving poor children’s performance.</a:t>
            </a:r>
          </a:p>
          <a:p>
            <a:r>
              <a:rPr lang="en-GB" dirty="0" smtClean="0"/>
              <a:t>Evidence suggests that competition from faith schools and self-governing schools has not driven up standards in neighbouring schools.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Differences in school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Much variability between schools is due to pupil intake</a:t>
            </a:r>
          </a:p>
          <a:p>
            <a:r>
              <a:rPr lang="en-GB" dirty="0" smtClean="0"/>
              <a:t>School composition effects</a:t>
            </a:r>
          </a:p>
          <a:p>
            <a:r>
              <a:rPr lang="en-GB" dirty="0" smtClean="0"/>
              <a:t>Limits to scope for school desegregation</a:t>
            </a:r>
          </a:p>
          <a:p>
            <a:r>
              <a:rPr lang="en-GB" dirty="0" smtClean="0"/>
              <a:t>Teacher quality matters</a:t>
            </a:r>
          </a:p>
          <a:p>
            <a:r>
              <a:rPr lang="en-GB" dirty="0" smtClean="0"/>
              <a:t>School resources matter</a:t>
            </a:r>
          </a:p>
          <a:p>
            <a:r>
              <a:rPr lang="en-GB" dirty="0" smtClean="0"/>
              <a:t>Support for various classroom methods/interventions in raising overall attainment, but not necessarily closing gaps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high quality evidence needed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Education evaluations often of poor quality.</a:t>
            </a:r>
          </a:p>
          <a:p>
            <a:r>
              <a:rPr lang="en-GB" dirty="0" smtClean="0"/>
              <a:t>More evidence needed on the curriculum, and what works for poor children.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Wider social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Educational inequalities cannot be tackled via education policy alone</a:t>
            </a:r>
          </a:p>
          <a:p>
            <a:r>
              <a:rPr lang="en-GB" dirty="0" smtClean="0"/>
              <a:t>Important risk factors include poor housing, frequent moves, parental stress and depression, poor health</a:t>
            </a:r>
          </a:p>
          <a:p>
            <a:r>
              <a:rPr lang="en-GB" dirty="0" smtClean="0"/>
              <a:t>Importance of learning outside the school gates, e.g. reading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Recommendations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Stop investing in school differentiation. There is no evidence that it helps poor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Get excellent teachers into schools serving poor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Provide a high quality general curriculum for all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Improve the quality of evaluation evidence.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Education reform alone will not solve educational inequalities: addressing wider socio-economic inequalities is vital. </a:t>
            </a:r>
          </a:p>
          <a:p>
            <a:endParaRPr lang="en-GB" sz="28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726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351</Words>
  <Application>Microsoft Office PowerPoint</Application>
  <PresentationFormat>On-screen Show (4:3)</PresentationFormat>
  <Paragraphs>37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Primary and secondary education and poverty review</vt:lpstr>
      <vt:lpstr>The nature and causes of disadvantage</vt:lpstr>
      <vt:lpstr>Changing school systems</vt:lpstr>
      <vt:lpstr>International evidence</vt:lpstr>
      <vt:lpstr>School variation and competition</vt:lpstr>
      <vt:lpstr>Differences in school performance</vt:lpstr>
      <vt:lpstr>More high quality evidence needed</vt:lpstr>
      <vt:lpstr>Wider social context</vt:lpstr>
      <vt:lpstr>Recommendations</vt:lpstr>
    </vt:vector>
  </TitlesOfParts>
  <Company>Institute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and secondary education and poverty review</dc:title>
  <dc:creator>Alice Sullivan</dc:creator>
  <cp:lastModifiedBy>Louise Pemberton</cp:lastModifiedBy>
  <cp:revision>7</cp:revision>
  <dcterms:created xsi:type="dcterms:W3CDTF">2014-10-28T15:32:31Z</dcterms:created>
  <dcterms:modified xsi:type="dcterms:W3CDTF">2014-12-18T16:13:01Z</dcterms:modified>
</cp:coreProperties>
</file>