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27" r:id="rId5"/>
    <p:sldId id="326" r:id="rId6"/>
    <p:sldId id="335" r:id="rId7"/>
    <p:sldId id="328" r:id="rId8"/>
    <p:sldId id="336" r:id="rId9"/>
    <p:sldId id="337" r:id="rId1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533" autoAdjust="0"/>
  </p:normalViewPr>
  <p:slideViewPr>
    <p:cSldViewPr>
      <p:cViewPr>
        <p:scale>
          <a:sx n="112" d="100"/>
          <a:sy n="112" d="100"/>
        </p:scale>
        <p:origin x="-462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0660A-FEAD-4334-9903-AEA4923C73C0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713E6-D56E-4E81-8DB8-CBD58A55A71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337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39739-8EE2-4803-975D-684A3815A970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1F74-09B3-4F75-8884-71023AE38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5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11760" y="274638"/>
            <a:ext cx="62750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Clustering ideas / options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63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Cluster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themes</a:t>
            </a:r>
          </a:p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relationships between ideas / options</a:t>
            </a:r>
          </a:p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/ identify duplication</a:t>
            </a:r>
          </a:p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Organise and structure ideas</a:t>
            </a:r>
          </a:p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Aid action planning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573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to cluster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or after brainstorming</a:t>
            </a:r>
          </a:p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are working with lots of discrete pieces of data e.g. requests /requirements / feedback / actions 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2813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Cluster – method 1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46449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each idea / option is on its own post-it / piece of paper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the first </a:t>
            </a:r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ideas </a:t>
            </a:r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 group members ‘is it the same or different’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it is the same place them together, if they are different place them apart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this for each idea / option, comparing each option with others until all ideas / options have been assigned to a group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idea / option belongs in more than one group, make a copy of it and place it in both groups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and agree the name of the first cluster and put the name on a different coloured post-it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Repeat for each </a:t>
            </a: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</a:t>
            </a:r>
            <a:endParaRPr lang="en-GB" sz="2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18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Cluster – method 2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88843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each idea / option is on its own post-it / piece of paper on a large piece of paper or flipchart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 the whole group to come up to the ideas / options and individually, without discussion, group related ideas together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an idea is constantly getting moved between groups, ask the group members to duplicate the idea and place it in each group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about 10 minutes / when group members are no longer moving ideas around stop the activity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and agree the name of the first cluster and put the name on a different coloured post-it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Repeat for each </a:t>
            </a: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</a:t>
            </a:r>
            <a:endParaRPr lang="en-GB" sz="21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45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Cluster – method 3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already have some categories which the ideas need to be organised into  e.g. small, medium, large projects or issues that are related to systems, people or processes…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categories (if on post-its use a different colour)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your categories are clearly defined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clustering ask which category the issues relates to and place the idea in the correct category. </a:t>
            </a:r>
          </a:p>
          <a:p>
            <a:pPr marL="0" indent="0">
              <a:buNone/>
            </a:pPr>
            <a:endParaRPr lang="en-GB" sz="2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38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56C8F79AEDC54A81D2A302660264B7" ma:contentTypeVersion="1" ma:contentTypeDescription="Create a new document." ma:contentTypeScope="" ma:versionID="ea480be11246338feca789906f8278ba">
  <xsd:schema xmlns:xsd="http://www.w3.org/2001/XMLSchema" xmlns:xs="http://www.w3.org/2001/XMLSchema" xmlns:p="http://schemas.microsoft.com/office/2006/metadata/properties" xmlns:ns2="d7c532db-36d0-4a61-bbe2-053c71439119" targetNamespace="http://schemas.microsoft.com/office/2006/metadata/properties" ma:root="true" ma:fieldsID="08dc8d52853c09dd17c0708ebd557812" ns2:_="">
    <xsd:import namespace="d7c532db-36d0-4a61-bbe2-053c71439119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32db-36d0-4a61-bbe2-053c71439119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d7c532db-36d0-4a61-bbe2-053c71439119">Clustering Ideas and Options</Description0>
  </documentManagement>
</p:properties>
</file>

<file path=customXml/itemProps1.xml><?xml version="1.0" encoding="utf-8"?>
<ds:datastoreItem xmlns:ds="http://schemas.openxmlformats.org/officeDocument/2006/customXml" ds:itemID="{F107BA1B-9DC2-4B6F-8DF0-12DCC91C79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7F3A91-32EA-4B98-B2BA-CC9318186B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c532db-36d0-4a61-bbe2-053c714391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947D65-550B-4B49-AE2A-44ADF8D8A847}">
  <ds:schemaRefs>
    <ds:schemaRef ds:uri="http://schemas.microsoft.com/office/infopath/2007/PartnerControls"/>
    <ds:schemaRef ds:uri="d7c532db-36d0-4a61-bbe2-053c71439119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2242</TotalTime>
  <Words>363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Clustering ideas / options</vt:lpstr>
      <vt:lpstr>Why Cluster</vt:lpstr>
      <vt:lpstr>When to cluster</vt:lpstr>
      <vt:lpstr>How to Cluster – method 1</vt:lpstr>
      <vt:lpstr>How to Cluster – method 2</vt:lpstr>
      <vt:lpstr>How to Cluster – method 3</vt:lpstr>
    </vt:vector>
  </TitlesOfParts>
  <Company>STARS ITServices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Charter: Ensuring the project is Meaningful; Manageable and Measurable</dc:title>
  <dc:creator>MDEHSSHE</dc:creator>
  <cp:lastModifiedBy>Hannah Cook</cp:lastModifiedBy>
  <cp:revision>134</cp:revision>
  <dcterms:created xsi:type="dcterms:W3CDTF">2011-10-17T08:31:54Z</dcterms:created>
  <dcterms:modified xsi:type="dcterms:W3CDTF">2017-03-28T14:02:34Z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0x0101000656C8F79AEDC54A81D2A302660264B7</vt:lpwstr>
  </property>
</Properties>
</file>