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1" autoAdjust="0"/>
    <p:restoredTop sz="94660"/>
  </p:normalViewPr>
  <p:slideViewPr>
    <p:cSldViewPr snapToGrid="0">
      <p:cViewPr varScale="1">
        <p:scale>
          <a:sx n="104" d="100"/>
          <a:sy n="104" d="100"/>
        </p:scale>
        <p:origin x="14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1/27/2020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1/27/2020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Module 5: Preferences for Care and Support</a:t>
            </a:r>
            <a:endParaRPr lang="en-GB" dirty="0"/>
          </a:p>
        </p:txBody>
      </p:sp>
      <p:sp>
        <p:nvSpPr>
          <p:cNvPr id="3" name="Subtitle 2"/>
          <p:cNvSpPr>
            <a:spLocks noGrp="1"/>
          </p:cNvSpPr>
          <p:nvPr>
            <p:ph type="subTitle" idx="1"/>
          </p:nvPr>
        </p:nvSpPr>
        <p:spPr/>
        <p:txBody>
          <a:bodyPr>
            <a:normAutofit fontScale="85000" lnSpcReduction="10000"/>
          </a:bodyPr>
          <a:lstStyle/>
          <a:p>
            <a:r>
              <a:rPr lang="en-GB" dirty="0" smtClean="0"/>
              <a:t>Examining the value placed on elements of home support by carers, professionals and people with dementia</a:t>
            </a:r>
            <a:endParaRPr lang="en-GB" dirty="0"/>
          </a:p>
        </p:txBody>
      </p:sp>
    </p:spTree>
    <p:extLst>
      <p:ext uri="{BB962C8B-B14F-4D97-AF65-F5344CB8AC3E}">
        <p14:creationId xmlns:p14="http://schemas.microsoft.com/office/powerpoint/2010/main" val="10769074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Preferences for care and support</a:t>
            </a:r>
            <a:endParaRPr lang="en-GB" dirty="0"/>
          </a:p>
        </p:txBody>
      </p:sp>
      <p:sp>
        <p:nvSpPr>
          <p:cNvPr id="3" name="Content Placeholder 2"/>
          <p:cNvSpPr>
            <a:spLocks noGrp="1"/>
          </p:cNvSpPr>
          <p:nvPr>
            <p:ph idx="1"/>
          </p:nvPr>
        </p:nvSpPr>
        <p:spPr/>
        <p:txBody>
          <a:bodyPr>
            <a:normAutofit lnSpcReduction="10000"/>
          </a:bodyPr>
          <a:lstStyle/>
          <a:p>
            <a:r>
              <a:rPr lang="en-GB" dirty="0" smtClean="0"/>
              <a:t>In this module we explored the preferences of carers, people with early-stage dementia and professionals for services providing care and support at home.  This evidence was extracted from published work on the Programme.  It helps NHS and social care staff see what carers and people with dementia value the most.</a:t>
            </a:r>
          </a:p>
          <a:p>
            <a:r>
              <a:rPr lang="en-GB" dirty="0" smtClean="0"/>
              <a:t>Evidence from two studies used a particular method to systematically discover what carers and people in early stage dementia valued.  This method was a ‘Discrete Choice’ questionnaire, which identified different aspects of care and asked participants to choose from competing alternatives – care packages that contained different combinations of these aspects. </a:t>
            </a:r>
          </a:p>
          <a:p>
            <a:r>
              <a:rPr lang="en-GB" dirty="0" smtClean="0"/>
              <a:t>Evidence from a third study used case vignettes (descriptions of circumstances of real cases) to explore preferences for both formal (staff) and informal (family) care.  The staff discussing these preferences had backgrounds in the NHS and social care, for example psychiatric nurses and social workers.</a:t>
            </a:r>
            <a:endParaRPr lang="en-GB" dirty="0"/>
          </a:p>
        </p:txBody>
      </p:sp>
    </p:spTree>
    <p:extLst>
      <p:ext uri="{BB962C8B-B14F-4D97-AF65-F5344CB8AC3E}">
        <p14:creationId xmlns:p14="http://schemas.microsoft.com/office/powerpoint/2010/main" val="3187738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4694" y="54210"/>
            <a:ext cx="7209757" cy="6733914"/>
          </a:xfrm>
          <a:prstGeom prst="rect">
            <a:avLst/>
          </a:prstGeom>
        </p:spPr>
      </p:pic>
    </p:spTree>
    <p:extLst>
      <p:ext uri="{BB962C8B-B14F-4D97-AF65-F5344CB8AC3E}">
        <p14:creationId xmlns:p14="http://schemas.microsoft.com/office/powerpoint/2010/main" val="28678847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64</TotalTime>
  <Words>194</Words>
  <Application>Microsoft Office PowerPoint</Application>
  <PresentationFormat>Widescreen</PresentationFormat>
  <Paragraphs>6</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Century Gothic</vt:lpstr>
      <vt:lpstr>Wingdings 2</vt:lpstr>
      <vt:lpstr>Quotable</vt:lpstr>
      <vt:lpstr>Module 5: Preferences for Care and Support</vt:lpstr>
      <vt:lpstr>Preferences for care and support</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 Preferences for Care and Support</dc:title>
  <dc:creator>Paul Clarkson</dc:creator>
  <cp:lastModifiedBy>Rebecca Beresford</cp:lastModifiedBy>
  <cp:revision>9</cp:revision>
  <dcterms:created xsi:type="dcterms:W3CDTF">2020-01-23T08:43:55Z</dcterms:created>
  <dcterms:modified xsi:type="dcterms:W3CDTF">2020-01-27T10:30:05Z</dcterms:modified>
</cp:coreProperties>
</file>