
<file path=[Content_Types].xml><?xml version="1.0" encoding="utf-8"?>
<Types xmlns="http://schemas.openxmlformats.org/package/2006/content-types">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Default Extension="tiff" ContentType="image/tiff"/>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89" r:id="rId2"/>
    <p:sldId id="277" r:id="rId3"/>
    <p:sldId id="257" r:id="rId4"/>
    <p:sldId id="265" r:id="rId5"/>
    <p:sldId id="278" r:id="rId6"/>
    <p:sldId id="279" r:id="rId7"/>
    <p:sldId id="280" r:id="rId8"/>
    <p:sldId id="283" r:id="rId9"/>
    <p:sldId id="284" r:id="rId10"/>
    <p:sldId id="282" r:id="rId11"/>
    <p:sldId id="285" r:id="rId12"/>
    <p:sldId id="286" r:id="rId13"/>
    <p:sldId id="266" r:id="rId14"/>
    <p:sldId id="260" r:id="rId15"/>
    <p:sldId id="267" r:id="rId16"/>
    <p:sldId id="269" r:id="rId17"/>
    <p:sldId id="270" r:id="rId18"/>
    <p:sldId id="271" r:id="rId19"/>
    <p:sldId id="272" r:id="rId20"/>
    <p:sldId id="273" r:id="rId21"/>
    <p:sldId id="274" r:id="rId22"/>
    <p:sldId id="275" r:id="rId23"/>
    <p:sldId id="287" r:id="rId24"/>
    <p:sldId id="276" r:id="rId25"/>
    <p:sldId id="288"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45E"/>
    <a:srgbClr val="BE8D52"/>
    <a:srgbClr val="48D49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1D6DE2-FAEE-47DC-9B57-A6B4D45F5AFF}" type="doc">
      <dgm:prSet loTypeId="urn:microsoft.com/office/officeart/2005/8/layout/cycle6" loCatId="relationship" qsTypeId="urn:microsoft.com/office/officeart/2005/8/quickstyle/simple1#2" qsCatId="simple" csTypeId="urn:microsoft.com/office/officeart/2005/8/colors/colorful5" csCatId="colorful" phldr="1"/>
      <dgm:spPr/>
      <dgm:t>
        <a:bodyPr/>
        <a:lstStyle/>
        <a:p>
          <a:endParaRPr lang="en-GB"/>
        </a:p>
      </dgm:t>
    </dgm:pt>
    <dgm:pt modelId="{FFDE103B-60B4-40FB-9802-C4C6EB6447D6}">
      <dgm:prSet phldrT="[Text]"/>
      <dgm:spPr/>
      <dgm:t>
        <a:bodyPr/>
        <a:lstStyle/>
        <a:p>
          <a:pPr algn="ctr"/>
          <a:r>
            <a:rPr lang="en-GB" dirty="0" smtClean="0"/>
            <a:t>Cognitive Impairment</a:t>
          </a:r>
          <a:endParaRPr lang="en-GB" dirty="0"/>
        </a:p>
      </dgm:t>
    </dgm:pt>
    <dgm:pt modelId="{70695A41-1ED9-45B9-BF9E-2247BD594BA5}" type="parTrans" cxnId="{04067FE2-1611-47AF-BD96-16CB0C589AC3}">
      <dgm:prSet/>
      <dgm:spPr/>
      <dgm:t>
        <a:bodyPr/>
        <a:lstStyle/>
        <a:p>
          <a:endParaRPr lang="en-GB"/>
        </a:p>
      </dgm:t>
    </dgm:pt>
    <dgm:pt modelId="{1FAC0671-E62A-4C28-B2BB-112AB6D3476F}" type="sibTrans" cxnId="{04067FE2-1611-47AF-BD96-16CB0C589AC3}">
      <dgm:prSet/>
      <dgm:spPr/>
      <dgm:t>
        <a:bodyPr/>
        <a:lstStyle/>
        <a:p>
          <a:endParaRPr lang="en-GB"/>
        </a:p>
      </dgm:t>
    </dgm:pt>
    <dgm:pt modelId="{0D9C3252-3EDF-4577-89BE-17F43D583002}">
      <dgm:prSet phldrT="[Text]"/>
      <dgm:spPr/>
      <dgm:t>
        <a:bodyPr/>
        <a:lstStyle/>
        <a:p>
          <a:r>
            <a:rPr lang="en-GB" dirty="0" smtClean="0"/>
            <a:t>Health</a:t>
          </a:r>
          <a:endParaRPr lang="en-GB" dirty="0"/>
        </a:p>
      </dgm:t>
    </dgm:pt>
    <dgm:pt modelId="{8A21E695-3FE0-464C-BE0A-C24B3B29C042}" type="parTrans" cxnId="{E6ED8B5C-B67A-47AC-9908-3E61561EC524}">
      <dgm:prSet/>
      <dgm:spPr/>
      <dgm:t>
        <a:bodyPr/>
        <a:lstStyle/>
        <a:p>
          <a:endParaRPr lang="en-GB"/>
        </a:p>
      </dgm:t>
    </dgm:pt>
    <dgm:pt modelId="{83DE8A1C-05A4-4AAA-8921-277D61E76CEB}" type="sibTrans" cxnId="{E6ED8B5C-B67A-47AC-9908-3E61561EC524}">
      <dgm:prSet/>
      <dgm:spPr/>
      <dgm:t>
        <a:bodyPr/>
        <a:lstStyle/>
        <a:p>
          <a:endParaRPr lang="en-GB"/>
        </a:p>
      </dgm:t>
    </dgm:pt>
    <dgm:pt modelId="{F20B8550-DEFB-4080-9D1C-951693A6B8B9}">
      <dgm:prSet phldrT="[Text]"/>
      <dgm:spPr/>
      <dgm:t>
        <a:bodyPr/>
        <a:lstStyle/>
        <a:p>
          <a:r>
            <a:rPr lang="en-GB" dirty="0" smtClean="0"/>
            <a:t>Hospital Environment</a:t>
          </a:r>
          <a:endParaRPr lang="en-GB" dirty="0"/>
        </a:p>
      </dgm:t>
    </dgm:pt>
    <dgm:pt modelId="{E1CEE836-877E-4033-AB16-CF1B508B6DF1}" type="parTrans" cxnId="{78C02DA4-D904-43F3-81BA-2143F2940C94}">
      <dgm:prSet/>
      <dgm:spPr/>
      <dgm:t>
        <a:bodyPr/>
        <a:lstStyle/>
        <a:p>
          <a:endParaRPr lang="en-GB"/>
        </a:p>
      </dgm:t>
    </dgm:pt>
    <dgm:pt modelId="{CD7E94D2-DF91-4936-A03B-F74AE0C6226F}" type="sibTrans" cxnId="{78C02DA4-D904-43F3-81BA-2143F2940C94}">
      <dgm:prSet/>
      <dgm:spPr/>
      <dgm:t>
        <a:bodyPr/>
        <a:lstStyle/>
        <a:p>
          <a:endParaRPr lang="en-GB"/>
        </a:p>
      </dgm:t>
    </dgm:pt>
    <dgm:pt modelId="{5F17FDDE-2566-465B-8658-27D105AC1F5D}">
      <dgm:prSet phldrT="[Text]"/>
      <dgm:spPr/>
      <dgm:t>
        <a:bodyPr/>
        <a:lstStyle/>
        <a:p>
          <a:r>
            <a:rPr lang="en-GB" dirty="0" smtClean="0"/>
            <a:t>Biography/Life Story</a:t>
          </a:r>
          <a:endParaRPr lang="en-GB" dirty="0"/>
        </a:p>
      </dgm:t>
    </dgm:pt>
    <dgm:pt modelId="{A0C4F453-7047-4413-9C2B-FC2A43DBB3DF}" type="parTrans" cxnId="{A5D9B41A-A647-4740-B413-923DED4DABD6}">
      <dgm:prSet/>
      <dgm:spPr/>
      <dgm:t>
        <a:bodyPr/>
        <a:lstStyle/>
        <a:p>
          <a:endParaRPr lang="en-GB"/>
        </a:p>
      </dgm:t>
    </dgm:pt>
    <dgm:pt modelId="{3A95F455-C884-41A5-B79E-E437B13A9D6B}" type="sibTrans" cxnId="{A5D9B41A-A647-4740-B413-923DED4DABD6}">
      <dgm:prSet/>
      <dgm:spPr/>
      <dgm:t>
        <a:bodyPr/>
        <a:lstStyle/>
        <a:p>
          <a:endParaRPr lang="en-GB"/>
        </a:p>
      </dgm:t>
    </dgm:pt>
    <dgm:pt modelId="{0D7ED430-AF48-4379-AF86-2F9D41E6F811}">
      <dgm:prSet phldrT="[Text]"/>
      <dgm:spPr>
        <a:solidFill>
          <a:schemeClr val="accent2">
            <a:lumMod val="60000"/>
            <a:lumOff val="40000"/>
          </a:schemeClr>
        </a:solidFill>
      </dgm:spPr>
      <dgm:t>
        <a:bodyPr/>
        <a:lstStyle/>
        <a:p>
          <a:r>
            <a:rPr lang="en-GB" dirty="0" smtClean="0"/>
            <a:t>Personality</a:t>
          </a:r>
          <a:endParaRPr lang="en-GB" dirty="0"/>
        </a:p>
      </dgm:t>
    </dgm:pt>
    <dgm:pt modelId="{C24E4A6B-1AAA-4918-9934-3375E763FCEF}" type="parTrans" cxnId="{64E77D70-C0D5-4D27-B69C-F59531844733}">
      <dgm:prSet/>
      <dgm:spPr/>
      <dgm:t>
        <a:bodyPr/>
        <a:lstStyle/>
        <a:p>
          <a:endParaRPr lang="en-GB"/>
        </a:p>
      </dgm:t>
    </dgm:pt>
    <dgm:pt modelId="{C16E1FFE-789E-4C18-AFA6-276E2F5DCF72}" type="sibTrans" cxnId="{64E77D70-C0D5-4D27-B69C-F59531844733}">
      <dgm:prSet/>
      <dgm:spPr/>
      <dgm:t>
        <a:bodyPr/>
        <a:lstStyle/>
        <a:p>
          <a:endParaRPr lang="en-GB"/>
        </a:p>
      </dgm:t>
    </dgm:pt>
    <dgm:pt modelId="{2A3DC1EB-3174-40FF-AA08-D23F751FC065}">
      <dgm:prSet phldrT="[Text]"/>
      <dgm:spPr/>
      <dgm:t>
        <a:bodyPr/>
        <a:lstStyle/>
        <a:p>
          <a:r>
            <a:rPr lang="en-GB" dirty="0" smtClean="0"/>
            <a:t>The social world: e.g. care, relationships &amp; support while in hospital...</a:t>
          </a:r>
          <a:endParaRPr lang="en-GB" dirty="0"/>
        </a:p>
      </dgm:t>
    </dgm:pt>
    <dgm:pt modelId="{9BD7F9DF-6FC1-42FB-BC4D-DCDD6FEC74C9}" type="parTrans" cxnId="{D3210ADE-8696-4068-9236-57642A191270}">
      <dgm:prSet/>
      <dgm:spPr/>
      <dgm:t>
        <a:bodyPr/>
        <a:lstStyle/>
        <a:p>
          <a:endParaRPr lang="en-GB"/>
        </a:p>
      </dgm:t>
    </dgm:pt>
    <dgm:pt modelId="{4DAEAE66-B488-4F3A-B6F9-BFD101190E7E}" type="sibTrans" cxnId="{D3210ADE-8696-4068-9236-57642A191270}">
      <dgm:prSet/>
      <dgm:spPr/>
      <dgm:t>
        <a:bodyPr/>
        <a:lstStyle/>
        <a:p>
          <a:endParaRPr lang="en-GB"/>
        </a:p>
      </dgm:t>
    </dgm:pt>
    <dgm:pt modelId="{43167469-7CA3-49D9-AC53-2FAD843DA615}" type="pres">
      <dgm:prSet presAssocID="{F01D6DE2-FAEE-47DC-9B57-A6B4D45F5AFF}" presName="cycle" presStyleCnt="0">
        <dgm:presLayoutVars>
          <dgm:dir/>
          <dgm:resizeHandles val="exact"/>
        </dgm:presLayoutVars>
      </dgm:prSet>
      <dgm:spPr/>
      <dgm:t>
        <a:bodyPr/>
        <a:lstStyle/>
        <a:p>
          <a:endParaRPr lang="en-GB"/>
        </a:p>
      </dgm:t>
    </dgm:pt>
    <dgm:pt modelId="{D642DF22-08A8-4465-963F-4DD768F22B61}" type="pres">
      <dgm:prSet presAssocID="{FFDE103B-60B4-40FB-9802-C4C6EB6447D6}" presName="node" presStyleLbl="node1" presStyleIdx="0" presStyleCnt="6" custScaleX="141331" custScaleY="151671" custRadScaleRad="85545" custRadScaleInc="9024">
        <dgm:presLayoutVars>
          <dgm:bulletEnabled val="1"/>
        </dgm:presLayoutVars>
      </dgm:prSet>
      <dgm:spPr/>
      <dgm:t>
        <a:bodyPr/>
        <a:lstStyle/>
        <a:p>
          <a:endParaRPr lang="en-GB"/>
        </a:p>
      </dgm:t>
    </dgm:pt>
    <dgm:pt modelId="{1EE80559-9EA7-4ADD-8B26-1F044CCF39BE}" type="pres">
      <dgm:prSet presAssocID="{FFDE103B-60B4-40FB-9802-C4C6EB6447D6}" presName="spNode" presStyleCnt="0"/>
      <dgm:spPr/>
    </dgm:pt>
    <dgm:pt modelId="{51D50AE5-16CA-45B0-B28F-8555D912B197}" type="pres">
      <dgm:prSet presAssocID="{1FAC0671-E62A-4C28-B2BB-112AB6D3476F}" presName="sibTrans" presStyleLbl="sibTrans1D1" presStyleIdx="0" presStyleCnt="6"/>
      <dgm:spPr/>
      <dgm:t>
        <a:bodyPr/>
        <a:lstStyle/>
        <a:p>
          <a:endParaRPr lang="en-GB"/>
        </a:p>
      </dgm:t>
    </dgm:pt>
    <dgm:pt modelId="{23143E1C-E392-4E72-A80E-E749D1953D56}" type="pres">
      <dgm:prSet presAssocID="{0D9C3252-3EDF-4577-89BE-17F43D583002}" presName="node" presStyleLbl="node1" presStyleIdx="1" presStyleCnt="6" custScaleX="150620" custScaleY="143390" custRadScaleRad="115794" custRadScaleInc="57760">
        <dgm:presLayoutVars>
          <dgm:bulletEnabled val="1"/>
        </dgm:presLayoutVars>
      </dgm:prSet>
      <dgm:spPr/>
      <dgm:t>
        <a:bodyPr/>
        <a:lstStyle/>
        <a:p>
          <a:endParaRPr lang="en-GB"/>
        </a:p>
      </dgm:t>
    </dgm:pt>
    <dgm:pt modelId="{85BC4B05-1F4C-49C2-8894-55E3F5CC042B}" type="pres">
      <dgm:prSet presAssocID="{0D9C3252-3EDF-4577-89BE-17F43D583002}" presName="spNode" presStyleCnt="0"/>
      <dgm:spPr/>
    </dgm:pt>
    <dgm:pt modelId="{76C88B95-991B-4DE3-95FA-80B3E8DEFA71}" type="pres">
      <dgm:prSet presAssocID="{83DE8A1C-05A4-4AAA-8921-277D61E76CEB}" presName="sibTrans" presStyleLbl="sibTrans1D1" presStyleIdx="1" presStyleCnt="6"/>
      <dgm:spPr/>
      <dgm:t>
        <a:bodyPr/>
        <a:lstStyle/>
        <a:p>
          <a:endParaRPr lang="en-GB"/>
        </a:p>
      </dgm:t>
    </dgm:pt>
    <dgm:pt modelId="{59D8FB43-1A83-406F-8E1B-FF4BA72A4860}" type="pres">
      <dgm:prSet presAssocID="{F20B8550-DEFB-4080-9D1C-951693A6B8B9}" presName="node" presStyleLbl="node1" presStyleIdx="2" presStyleCnt="6" custScaleX="149844" custScaleY="139115" custRadScaleRad="122681" custRadScaleInc="-46546">
        <dgm:presLayoutVars>
          <dgm:bulletEnabled val="1"/>
        </dgm:presLayoutVars>
      </dgm:prSet>
      <dgm:spPr/>
      <dgm:t>
        <a:bodyPr/>
        <a:lstStyle/>
        <a:p>
          <a:endParaRPr lang="en-GB"/>
        </a:p>
      </dgm:t>
    </dgm:pt>
    <dgm:pt modelId="{C16312CB-F3EB-4A01-BDB7-17BCFD9831C8}" type="pres">
      <dgm:prSet presAssocID="{F20B8550-DEFB-4080-9D1C-951693A6B8B9}" presName="spNode" presStyleCnt="0"/>
      <dgm:spPr/>
    </dgm:pt>
    <dgm:pt modelId="{78B0C422-8C32-4C84-B5C9-803D9929CC7C}" type="pres">
      <dgm:prSet presAssocID="{CD7E94D2-DF91-4936-A03B-F74AE0C6226F}" presName="sibTrans" presStyleLbl="sibTrans1D1" presStyleIdx="2" presStyleCnt="6"/>
      <dgm:spPr/>
      <dgm:t>
        <a:bodyPr/>
        <a:lstStyle/>
        <a:p>
          <a:endParaRPr lang="en-GB"/>
        </a:p>
      </dgm:t>
    </dgm:pt>
    <dgm:pt modelId="{8439A791-E894-4275-A27C-4141FEBB2B5D}" type="pres">
      <dgm:prSet presAssocID="{5F17FDDE-2566-465B-8658-27D105AC1F5D}" presName="node" presStyleLbl="node1" presStyleIdx="3" presStyleCnt="6" custScaleX="148674" custScaleY="157328" custRadScaleRad="101342" custRadScaleInc="-27641">
        <dgm:presLayoutVars>
          <dgm:bulletEnabled val="1"/>
        </dgm:presLayoutVars>
      </dgm:prSet>
      <dgm:spPr/>
      <dgm:t>
        <a:bodyPr/>
        <a:lstStyle/>
        <a:p>
          <a:endParaRPr lang="en-GB"/>
        </a:p>
      </dgm:t>
    </dgm:pt>
    <dgm:pt modelId="{DCFEEC95-E306-42E4-AD03-7AF61329BAD9}" type="pres">
      <dgm:prSet presAssocID="{5F17FDDE-2566-465B-8658-27D105AC1F5D}" presName="spNode" presStyleCnt="0"/>
      <dgm:spPr/>
    </dgm:pt>
    <dgm:pt modelId="{BE6C1198-1406-4EDF-9E3C-D597BB876F6F}" type="pres">
      <dgm:prSet presAssocID="{3A95F455-C884-41A5-B79E-E437B13A9D6B}" presName="sibTrans" presStyleLbl="sibTrans1D1" presStyleIdx="3" presStyleCnt="6"/>
      <dgm:spPr/>
      <dgm:t>
        <a:bodyPr/>
        <a:lstStyle/>
        <a:p>
          <a:endParaRPr lang="en-GB"/>
        </a:p>
      </dgm:t>
    </dgm:pt>
    <dgm:pt modelId="{A0ED6CA7-7300-43A0-8856-4940DA352B67}" type="pres">
      <dgm:prSet presAssocID="{0D7ED430-AF48-4379-AF86-2F9D41E6F811}" presName="node" presStyleLbl="node1" presStyleIdx="4" presStyleCnt="6" custScaleX="139798" custScaleY="149143" custRadScaleRad="114793" custRadScaleInc="4619">
        <dgm:presLayoutVars>
          <dgm:bulletEnabled val="1"/>
        </dgm:presLayoutVars>
      </dgm:prSet>
      <dgm:spPr/>
      <dgm:t>
        <a:bodyPr/>
        <a:lstStyle/>
        <a:p>
          <a:endParaRPr lang="en-GB"/>
        </a:p>
      </dgm:t>
    </dgm:pt>
    <dgm:pt modelId="{5D2B90B3-9BA1-4292-A360-1F35FBCF7D75}" type="pres">
      <dgm:prSet presAssocID="{0D7ED430-AF48-4379-AF86-2F9D41E6F811}" presName="spNode" presStyleCnt="0"/>
      <dgm:spPr/>
    </dgm:pt>
    <dgm:pt modelId="{D8112084-1B97-435C-A0E9-3B5A50146BC0}" type="pres">
      <dgm:prSet presAssocID="{C16E1FFE-789E-4C18-AFA6-276E2F5DCF72}" presName="sibTrans" presStyleLbl="sibTrans1D1" presStyleIdx="4" presStyleCnt="6"/>
      <dgm:spPr/>
      <dgm:t>
        <a:bodyPr/>
        <a:lstStyle/>
        <a:p>
          <a:endParaRPr lang="en-GB"/>
        </a:p>
      </dgm:t>
    </dgm:pt>
    <dgm:pt modelId="{F90EF44E-3027-4EE1-B1CC-032788A2D0D1}" type="pres">
      <dgm:prSet presAssocID="{2A3DC1EB-3174-40FF-AA08-D23F751FC065}" presName="node" presStyleLbl="node1" presStyleIdx="5" presStyleCnt="6" custScaleX="130680" custScaleY="149142" custRadScaleRad="110811" custRadScaleInc="-56788">
        <dgm:presLayoutVars>
          <dgm:bulletEnabled val="1"/>
        </dgm:presLayoutVars>
      </dgm:prSet>
      <dgm:spPr/>
      <dgm:t>
        <a:bodyPr/>
        <a:lstStyle/>
        <a:p>
          <a:endParaRPr lang="en-GB"/>
        </a:p>
      </dgm:t>
    </dgm:pt>
    <dgm:pt modelId="{FF1CD27F-EC6C-4F7F-A9AE-D2B51EADD00F}" type="pres">
      <dgm:prSet presAssocID="{2A3DC1EB-3174-40FF-AA08-D23F751FC065}" presName="spNode" presStyleCnt="0"/>
      <dgm:spPr/>
    </dgm:pt>
    <dgm:pt modelId="{A4E7D24F-4767-4536-A119-E7439AFBB2E9}" type="pres">
      <dgm:prSet presAssocID="{4DAEAE66-B488-4F3A-B6F9-BFD101190E7E}" presName="sibTrans" presStyleLbl="sibTrans1D1" presStyleIdx="5" presStyleCnt="6"/>
      <dgm:spPr/>
      <dgm:t>
        <a:bodyPr/>
        <a:lstStyle/>
        <a:p>
          <a:endParaRPr lang="en-GB"/>
        </a:p>
      </dgm:t>
    </dgm:pt>
  </dgm:ptLst>
  <dgm:cxnLst>
    <dgm:cxn modelId="{7E4A3F7D-0B9D-470C-824B-405E41784F89}" type="presOf" srcId="{C16E1FFE-789E-4C18-AFA6-276E2F5DCF72}" destId="{D8112084-1B97-435C-A0E9-3B5A50146BC0}" srcOrd="0" destOrd="0" presId="urn:microsoft.com/office/officeart/2005/8/layout/cycle6"/>
    <dgm:cxn modelId="{C41F25CB-5C6D-4765-BEC9-C26AB5DB07E2}" type="presOf" srcId="{F01D6DE2-FAEE-47DC-9B57-A6B4D45F5AFF}" destId="{43167469-7CA3-49D9-AC53-2FAD843DA615}" srcOrd="0" destOrd="0" presId="urn:microsoft.com/office/officeart/2005/8/layout/cycle6"/>
    <dgm:cxn modelId="{78C02DA4-D904-43F3-81BA-2143F2940C94}" srcId="{F01D6DE2-FAEE-47DC-9B57-A6B4D45F5AFF}" destId="{F20B8550-DEFB-4080-9D1C-951693A6B8B9}" srcOrd="2" destOrd="0" parTransId="{E1CEE836-877E-4033-AB16-CF1B508B6DF1}" sibTransId="{CD7E94D2-DF91-4936-A03B-F74AE0C6226F}"/>
    <dgm:cxn modelId="{6C1F3ED9-FBA7-4912-838C-2A3B0AF4C4BC}" type="presOf" srcId="{3A95F455-C884-41A5-B79E-E437B13A9D6B}" destId="{BE6C1198-1406-4EDF-9E3C-D597BB876F6F}" srcOrd="0" destOrd="0" presId="urn:microsoft.com/office/officeart/2005/8/layout/cycle6"/>
    <dgm:cxn modelId="{A5D9B41A-A647-4740-B413-923DED4DABD6}" srcId="{F01D6DE2-FAEE-47DC-9B57-A6B4D45F5AFF}" destId="{5F17FDDE-2566-465B-8658-27D105AC1F5D}" srcOrd="3" destOrd="0" parTransId="{A0C4F453-7047-4413-9C2B-FC2A43DBB3DF}" sibTransId="{3A95F455-C884-41A5-B79E-E437B13A9D6B}"/>
    <dgm:cxn modelId="{402265EC-4390-47C0-B354-363B4696AAAE}" type="presOf" srcId="{0D7ED430-AF48-4379-AF86-2F9D41E6F811}" destId="{A0ED6CA7-7300-43A0-8856-4940DA352B67}" srcOrd="0" destOrd="0" presId="urn:microsoft.com/office/officeart/2005/8/layout/cycle6"/>
    <dgm:cxn modelId="{9CACF1B0-CC82-44D3-A5CC-CE4D33E99867}" type="presOf" srcId="{0D9C3252-3EDF-4577-89BE-17F43D583002}" destId="{23143E1C-E392-4E72-A80E-E749D1953D56}" srcOrd="0" destOrd="0" presId="urn:microsoft.com/office/officeart/2005/8/layout/cycle6"/>
    <dgm:cxn modelId="{9273B02D-8F06-446A-B041-5D7BF4887B5C}" type="presOf" srcId="{2A3DC1EB-3174-40FF-AA08-D23F751FC065}" destId="{F90EF44E-3027-4EE1-B1CC-032788A2D0D1}" srcOrd="0" destOrd="0" presId="urn:microsoft.com/office/officeart/2005/8/layout/cycle6"/>
    <dgm:cxn modelId="{7C50D76A-6D68-4242-B234-5893261DBD1E}" type="presOf" srcId="{FFDE103B-60B4-40FB-9802-C4C6EB6447D6}" destId="{D642DF22-08A8-4465-963F-4DD768F22B61}" srcOrd="0" destOrd="0" presId="urn:microsoft.com/office/officeart/2005/8/layout/cycle6"/>
    <dgm:cxn modelId="{07B5BBEC-C22C-41B9-B0D6-699546F99733}" type="presOf" srcId="{CD7E94D2-DF91-4936-A03B-F74AE0C6226F}" destId="{78B0C422-8C32-4C84-B5C9-803D9929CC7C}" srcOrd="0" destOrd="0" presId="urn:microsoft.com/office/officeart/2005/8/layout/cycle6"/>
    <dgm:cxn modelId="{334A57F4-8D8A-4BE4-9665-BBC50BB27FDA}" type="presOf" srcId="{1FAC0671-E62A-4C28-B2BB-112AB6D3476F}" destId="{51D50AE5-16CA-45B0-B28F-8555D912B197}" srcOrd="0" destOrd="0" presId="urn:microsoft.com/office/officeart/2005/8/layout/cycle6"/>
    <dgm:cxn modelId="{AAF0333B-5017-4EF0-B661-2FA8B9D121ED}" type="presOf" srcId="{F20B8550-DEFB-4080-9D1C-951693A6B8B9}" destId="{59D8FB43-1A83-406F-8E1B-FF4BA72A4860}" srcOrd="0" destOrd="0" presId="urn:microsoft.com/office/officeart/2005/8/layout/cycle6"/>
    <dgm:cxn modelId="{3AEAD2A6-FB91-4B27-8353-B7479CF229AD}" type="presOf" srcId="{83DE8A1C-05A4-4AAA-8921-277D61E76CEB}" destId="{76C88B95-991B-4DE3-95FA-80B3E8DEFA71}" srcOrd="0" destOrd="0" presId="urn:microsoft.com/office/officeart/2005/8/layout/cycle6"/>
    <dgm:cxn modelId="{64E77D70-C0D5-4D27-B69C-F59531844733}" srcId="{F01D6DE2-FAEE-47DC-9B57-A6B4D45F5AFF}" destId="{0D7ED430-AF48-4379-AF86-2F9D41E6F811}" srcOrd="4" destOrd="0" parTransId="{C24E4A6B-1AAA-4918-9934-3375E763FCEF}" sibTransId="{C16E1FFE-789E-4C18-AFA6-276E2F5DCF72}"/>
    <dgm:cxn modelId="{04067FE2-1611-47AF-BD96-16CB0C589AC3}" srcId="{F01D6DE2-FAEE-47DC-9B57-A6B4D45F5AFF}" destId="{FFDE103B-60B4-40FB-9802-C4C6EB6447D6}" srcOrd="0" destOrd="0" parTransId="{70695A41-1ED9-45B9-BF9E-2247BD594BA5}" sibTransId="{1FAC0671-E62A-4C28-B2BB-112AB6D3476F}"/>
    <dgm:cxn modelId="{D3210ADE-8696-4068-9236-57642A191270}" srcId="{F01D6DE2-FAEE-47DC-9B57-A6B4D45F5AFF}" destId="{2A3DC1EB-3174-40FF-AA08-D23F751FC065}" srcOrd="5" destOrd="0" parTransId="{9BD7F9DF-6FC1-42FB-BC4D-DCDD6FEC74C9}" sibTransId="{4DAEAE66-B488-4F3A-B6F9-BFD101190E7E}"/>
    <dgm:cxn modelId="{ADC863B0-D801-454F-AF0C-D99A7AB1A63F}" type="presOf" srcId="{4DAEAE66-B488-4F3A-B6F9-BFD101190E7E}" destId="{A4E7D24F-4767-4536-A119-E7439AFBB2E9}" srcOrd="0" destOrd="0" presId="urn:microsoft.com/office/officeart/2005/8/layout/cycle6"/>
    <dgm:cxn modelId="{14DEB301-7F93-48D5-AF8F-D4B6DEBFD99B}" type="presOf" srcId="{5F17FDDE-2566-465B-8658-27D105AC1F5D}" destId="{8439A791-E894-4275-A27C-4141FEBB2B5D}" srcOrd="0" destOrd="0" presId="urn:microsoft.com/office/officeart/2005/8/layout/cycle6"/>
    <dgm:cxn modelId="{E6ED8B5C-B67A-47AC-9908-3E61561EC524}" srcId="{F01D6DE2-FAEE-47DC-9B57-A6B4D45F5AFF}" destId="{0D9C3252-3EDF-4577-89BE-17F43D583002}" srcOrd="1" destOrd="0" parTransId="{8A21E695-3FE0-464C-BE0A-C24B3B29C042}" sibTransId="{83DE8A1C-05A4-4AAA-8921-277D61E76CEB}"/>
    <dgm:cxn modelId="{3E6341A9-C830-4B00-BBB5-FD33364B650F}" type="presParOf" srcId="{43167469-7CA3-49D9-AC53-2FAD843DA615}" destId="{D642DF22-08A8-4465-963F-4DD768F22B61}" srcOrd="0" destOrd="0" presId="urn:microsoft.com/office/officeart/2005/8/layout/cycle6"/>
    <dgm:cxn modelId="{D2ED0AD4-968B-468D-B548-F07228D032A5}" type="presParOf" srcId="{43167469-7CA3-49D9-AC53-2FAD843DA615}" destId="{1EE80559-9EA7-4ADD-8B26-1F044CCF39BE}" srcOrd="1" destOrd="0" presId="urn:microsoft.com/office/officeart/2005/8/layout/cycle6"/>
    <dgm:cxn modelId="{8FA304A1-6B91-4794-B66D-A79BE7F2633E}" type="presParOf" srcId="{43167469-7CA3-49D9-AC53-2FAD843DA615}" destId="{51D50AE5-16CA-45B0-B28F-8555D912B197}" srcOrd="2" destOrd="0" presId="urn:microsoft.com/office/officeart/2005/8/layout/cycle6"/>
    <dgm:cxn modelId="{6C0F51F8-CE09-44FF-AEDF-961FCD6200A3}" type="presParOf" srcId="{43167469-7CA3-49D9-AC53-2FAD843DA615}" destId="{23143E1C-E392-4E72-A80E-E749D1953D56}" srcOrd="3" destOrd="0" presId="urn:microsoft.com/office/officeart/2005/8/layout/cycle6"/>
    <dgm:cxn modelId="{EE1A7443-AEA5-494F-A6D9-04CBF37E688C}" type="presParOf" srcId="{43167469-7CA3-49D9-AC53-2FAD843DA615}" destId="{85BC4B05-1F4C-49C2-8894-55E3F5CC042B}" srcOrd="4" destOrd="0" presId="urn:microsoft.com/office/officeart/2005/8/layout/cycle6"/>
    <dgm:cxn modelId="{143DC935-7BBF-4014-89A0-9452E2941C06}" type="presParOf" srcId="{43167469-7CA3-49D9-AC53-2FAD843DA615}" destId="{76C88B95-991B-4DE3-95FA-80B3E8DEFA71}" srcOrd="5" destOrd="0" presId="urn:microsoft.com/office/officeart/2005/8/layout/cycle6"/>
    <dgm:cxn modelId="{6CFE98B1-EC8B-425F-AADF-2569B0828CDA}" type="presParOf" srcId="{43167469-7CA3-49D9-AC53-2FAD843DA615}" destId="{59D8FB43-1A83-406F-8E1B-FF4BA72A4860}" srcOrd="6" destOrd="0" presId="urn:microsoft.com/office/officeart/2005/8/layout/cycle6"/>
    <dgm:cxn modelId="{5E6BE3E0-28AC-4E7A-99FB-9021C6AAE51D}" type="presParOf" srcId="{43167469-7CA3-49D9-AC53-2FAD843DA615}" destId="{C16312CB-F3EB-4A01-BDB7-17BCFD9831C8}" srcOrd="7" destOrd="0" presId="urn:microsoft.com/office/officeart/2005/8/layout/cycle6"/>
    <dgm:cxn modelId="{7D7FEEC7-7912-496B-A9C5-C6FEDD9E560A}" type="presParOf" srcId="{43167469-7CA3-49D9-AC53-2FAD843DA615}" destId="{78B0C422-8C32-4C84-B5C9-803D9929CC7C}" srcOrd="8" destOrd="0" presId="urn:microsoft.com/office/officeart/2005/8/layout/cycle6"/>
    <dgm:cxn modelId="{B1B88E36-A00F-47A4-8CD8-F0A0797966DE}" type="presParOf" srcId="{43167469-7CA3-49D9-AC53-2FAD843DA615}" destId="{8439A791-E894-4275-A27C-4141FEBB2B5D}" srcOrd="9" destOrd="0" presId="urn:microsoft.com/office/officeart/2005/8/layout/cycle6"/>
    <dgm:cxn modelId="{65CF979E-3CB2-4A8A-A27B-748110B6B179}" type="presParOf" srcId="{43167469-7CA3-49D9-AC53-2FAD843DA615}" destId="{DCFEEC95-E306-42E4-AD03-7AF61329BAD9}" srcOrd="10" destOrd="0" presId="urn:microsoft.com/office/officeart/2005/8/layout/cycle6"/>
    <dgm:cxn modelId="{B54A7E60-8ED5-4FAF-9122-5ADE93E2AAFA}" type="presParOf" srcId="{43167469-7CA3-49D9-AC53-2FAD843DA615}" destId="{BE6C1198-1406-4EDF-9E3C-D597BB876F6F}" srcOrd="11" destOrd="0" presId="urn:microsoft.com/office/officeart/2005/8/layout/cycle6"/>
    <dgm:cxn modelId="{A3B3AB8E-8C81-408F-9AEE-9EFCF84D737F}" type="presParOf" srcId="{43167469-7CA3-49D9-AC53-2FAD843DA615}" destId="{A0ED6CA7-7300-43A0-8856-4940DA352B67}" srcOrd="12" destOrd="0" presId="urn:microsoft.com/office/officeart/2005/8/layout/cycle6"/>
    <dgm:cxn modelId="{E101C0FD-C7EA-45C1-9914-9D231C78CCC7}" type="presParOf" srcId="{43167469-7CA3-49D9-AC53-2FAD843DA615}" destId="{5D2B90B3-9BA1-4292-A360-1F35FBCF7D75}" srcOrd="13" destOrd="0" presId="urn:microsoft.com/office/officeart/2005/8/layout/cycle6"/>
    <dgm:cxn modelId="{C2783EE3-A9AC-4369-A91F-10C2A1C07E2F}" type="presParOf" srcId="{43167469-7CA3-49D9-AC53-2FAD843DA615}" destId="{D8112084-1B97-435C-A0E9-3B5A50146BC0}" srcOrd="14" destOrd="0" presId="urn:microsoft.com/office/officeart/2005/8/layout/cycle6"/>
    <dgm:cxn modelId="{C2C2E391-BCA5-4B5A-9A1F-CC1D6C2288E8}" type="presParOf" srcId="{43167469-7CA3-49D9-AC53-2FAD843DA615}" destId="{F90EF44E-3027-4EE1-B1CC-032788A2D0D1}" srcOrd="15" destOrd="0" presId="urn:microsoft.com/office/officeart/2005/8/layout/cycle6"/>
    <dgm:cxn modelId="{69ABDB69-FE6B-49F3-918D-1F261424ACF3}" type="presParOf" srcId="{43167469-7CA3-49D9-AC53-2FAD843DA615}" destId="{FF1CD27F-EC6C-4F7F-A9AE-D2B51EADD00F}" srcOrd="16" destOrd="0" presId="urn:microsoft.com/office/officeart/2005/8/layout/cycle6"/>
    <dgm:cxn modelId="{CE32D5E9-3109-47E2-9A82-3EEE415CA476}" type="presParOf" srcId="{43167469-7CA3-49D9-AC53-2FAD843DA615}" destId="{A4E7D24F-4767-4536-A119-E7439AFBB2E9}" srcOrd="17"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01D6DE2-FAEE-47DC-9B57-A6B4D45F5AFF}" type="doc">
      <dgm:prSet loTypeId="urn:microsoft.com/office/officeart/2005/8/layout/cycle6" loCatId="relationship" qsTypeId="urn:microsoft.com/office/officeart/2005/8/quickstyle/simple1#11" qsCatId="simple" csTypeId="urn:microsoft.com/office/officeart/2005/8/colors/colorful5" csCatId="colorful" phldr="1"/>
      <dgm:spPr/>
      <dgm:t>
        <a:bodyPr/>
        <a:lstStyle/>
        <a:p>
          <a:endParaRPr lang="en-GB"/>
        </a:p>
      </dgm:t>
    </dgm:pt>
    <dgm:pt modelId="{FFDE103B-60B4-40FB-9802-C4C6EB6447D6}">
      <dgm:prSet phldrT="[Text]"/>
      <dgm:spPr/>
      <dgm:t>
        <a:bodyPr/>
        <a:lstStyle/>
        <a:p>
          <a:pPr algn="ctr"/>
          <a:r>
            <a:rPr lang="en-GB" dirty="0" smtClean="0"/>
            <a:t>Cognitive Impairment</a:t>
          </a:r>
          <a:endParaRPr lang="en-GB" dirty="0"/>
        </a:p>
      </dgm:t>
    </dgm:pt>
    <dgm:pt modelId="{70695A41-1ED9-45B9-BF9E-2247BD594BA5}" type="parTrans" cxnId="{04067FE2-1611-47AF-BD96-16CB0C589AC3}">
      <dgm:prSet/>
      <dgm:spPr/>
      <dgm:t>
        <a:bodyPr/>
        <a:lstStyle/>
        <a:p>
          <a:endParaRPr lang="en-GB"/>
        </a:p>
      </dgm:t>
    </dgm:pt>
    <dgm:pt modelId="{1FAC0671-E62A-4C28-B2BB-112AB6D3476F}" type="sibTrans" cxnId="{04067FE2-1611-47AF-BD96-16CB0C589AC3}">
      <dgm:prSet/>
      <dgm:spPr/>
      <dgm:t>
        <a:bodyPr/>
        <a:lstStyle/>
        <a:p>
          <a:endParaRPr lang="en-GB"/>
        </a:p>
      </dgm:t>
    </dgm:pt>
    <dgm:pt modelId="{0D9C3252-3EDF-4577-89BE-17F43D583002}">
      <dgm:prSet phldrT="[Text]"/>
      <dgm:spPr/>
      <dgm:t>
        <a:bodyPr/>
        <a:lstStyle/>
        <a:p>
          <a:r>
            <a:rPr lang="en-GB" dirty="0" smtClean="0"/>
            <a:t>Health</a:t>
          </a:r>
          <a:endParaRPr lang="en-GB" dirty="0"/>
        </a:p>
      </dgm:t>
    </dgm:pt>
    <dgm:pt modelId="{8A21E695-3FE0-464C-BE0A-C24B3B29C042}" type="parTrans" cxnId="{E6ED8B5C-B67A-47AC-9908-3E61561EC524}">
      <dgm:prSet/>
      <dgm:spPr/>
      <dgm:t>
        <a:bodyPr/>
        <a:lstStyle/>
        <a:p>
          <a:endParaRPr lang="en-GB"/>
        </a:p>
      </dgm:t>
    </dgm:pt>
    <dgm:pt modelId="{83DE8A1C-05A4-4AAA-8921-277D61E76CEB}" type="sibTrans" cxnId="{E6ED8B5C-B67A-47AC-9908-3E61561EC524}">
      <dgm:prSet/>
      <dgm:spPr/>
      <dgm:t>
        <a:bodyPr/>
        <a:lstStyle/>
        <a:p>
          <a:endParaRPr lang="en-GB"/>
        </a:p>
      </dgm:t>
    </dgm:pt>
    <dgm:pt modelId="{F20B8550-DEFB-4080-9D1C-951693A6B8B9}">
      <dgm:prSet phldrT="[Text]"/>
      <dgm:spPr/>
      <dgm:t>
        <a:bodyPr/>
        <a:lstStyle/>
        <a:p>
          <a:r>
            <a:rPr lang="en-GB" dirty="0" smtClean="0"/>
            <a:t>Hospital Environment</a:t>
          </a:r>
          <a:endParaRPr lang="en-GB" dirty="0"/>
        </a:p>
      </dgm:t>
    </dgm:pt>
    <dgm:pt modelId="{E1CEE836-877E-4033-AB16-CF1B508B6DF1}" type="parTrans" cxnId="{78C02DA4-D904-43F3-81BA-2143F2940C94}">
      <dgm:prSet/>
      <dgm:spPr/>
      <dgm:t>
        <a:bodyPr/>
        <a:lstStyle/>
        <a:p>
          <a:endParaRPr lang="en-GB"/>
        </a:p>
      </dgm:t>
    </dgm:pt>
    <dgm:pt modelId="{CD7E94D2-DF91-4936-A03B-F74AE0C6226F}" type="sibTrans" cxnId="{78C02DA4-D904-43F3-81BA-2143F2940C94}">
      <dgm:prSet/>
      <dgm:spPr/>
      <dgm:t>
        <a:bodyPr/>
        <a:lstStyle/>
        <a:p>
          <a:endParaRPr lang="en-GB"/>
        </a:p>
      </dgm:t>
    </dgm:pt>
    <dgm:pt modelId="{5F17FDDE-2566-465B-8658-27D105AC1F5D}">
      <dgm:prSet phldrT="[Text]"/>
      <dgm:spPr/>
      <dgm:t>
        <a:bodyPr/>
        <a:lstStyle/>
        <a:p>
          <a:r>
            <a:rPr lang="en-GB" dirty="0" smtClean="0"/>
            <a:t>Biography/Life Story</a:t>
          </a:r>
          <a:endParaRPr lang="en-GB" dirty="0"/>
        </a:p>
      </dgm:t>
    </dgm:pt>
    <dgm:pt modelId="{A0C4F453-7047-4413-9C2B-FC2A43DBB3DF}" type="parTrans" cxnId="{A5D9B41A-A647-4740-B413-923DED4DABD6}">
      <dgm:prSet/>
      <dgm:spPr/>
      <dgm:t>
        <a:bodyPr/>
        <a:lstStyle/>
        <a:p>
          <a:endParaRPr lang="en-GB"/>
        </a:p>
      </dgm:t>
    </dgm:pt>
    <dgm:pt modelId="{3A95F455-C884-41A5-B79E-E437B13A9D6B}" type="sibTrans" cxnId="{A5D9B41A-A647-4740-B413-923DED4DABD6}">
      <dgm:prSet/>
      <dgm:spPr/>
      <dgm:t>
        <a:bodyPr/>
        <a:lstStyle/>
        <a:p>
          <a:endParaRPr lang="en-GB"/>
        </a:p>
      </dgm:t>
    </dgm:pt>
    <dgm:pt modelId="{0D7ED430-AF48-4379-AF86-2F9D41E6F811}">
      <dgm:prSet phldrT="[Text]"/>
      <dgm:spPr>
        <a:solidFill>
          <a:schemeClr val="accent2">
            <a:lumMod val="60000"/>
            <a:lumOff val="40000"/>
          </a:schemeClr>
        </a:solidFill>
      </dgm:spPr>
      <dgm:t>
        <a:bodyPr/>
        <a:lstStyle/>
        <a:p>
          <a:r>
            <a:rPr lang="en-GB" dirty="0" smtClean="0"/>
            <a:t>Personality</a:t>
          </a:r>
          <a:endParaRPr lang="en-GB" dirty="0"/>
        </a:p>
      </dgm:t>
    </dgm:pt>
    <dgm:pt modelId="{C24E4A6B-1AAA-4918-9934-3375E763FCEF}" type="parTrans" cxnId="{64E77D70-C0D5-4D27-B69C-F59531844733}">
      <dgm:prSet/>
      <dgm:spPr/>
      <dgm:t>
        <a:bodyPr/>
        <a:lstStyle/>
        <a:p>
          <a:endParaRPr lang="en-GB"/>
        </a:p>
      </dgm:t>
    </dgm:pt>
    <dgm:pt modelId="{C16E1FFE-789E-4C18-AFA6-276E2F5DCF72}" type="sibTrans" cxnId="{64E77D70-C0D5-4D27-B69C-F59531844733}">
      <dgm:prSet/>
      <dgm:spPr/>
      <dgm:t>
        <a:bodyPr/>
        <a:lstStyle/>
        <a:p>
          <a:endParaRPr lang="en-GB"/>
        </a:p>
      </dgm:t>
    </dgm:pt>
    <dgm:pt modelId="{3244F66B-EB52-4728-987D-265B33ABAA58}">
      <dgm:prSet phldrT="[Text]"/>
      <dgm:spPr/>
      <dgm:t>
        <a:bodyPr/>
        <a:lstStyle/>
        <a:p>
          <a:r>
            <a:rPr lang="en-GB" dirty="0" smtClean="0"/>
            <a:t>The social world: e.g.  care, relationships &amp; support while in hospital...</a:t>
          </a:r>
          <a:endParaRPr lang="en-GB" dirty="0"/>
        </a:p>
      </dgm:t>
    </dgm:pt>
    <dgm:pt modelId="{CDF46AA8-C8BA-4F97-82DD-832AC4A2698A}" type="parTrans" cxnId="{F46BB458-BB0A-464B-BE52-FF769C5AF044}">
      <dgm:prSet/>
      <dgm:spPr/>
      <dgm:t>
        <a:bodyPr/>
        <a:lstStyle/>
        <a:p>
          <a:endParaRPr lang="en-GB"/>
        </a:p>
      </dgm:t>
    </dgm:pt>
    <dgm:pt modelId="{63233D16-0F5E-4B70-B48E-5F7D748D211B}" type="sibTrans" cxnId="{F46BB458-BB0A-464B-BE52-FF769C5AF044}">
      <dgm:prSet/>
      <dgm:spPr/>
      <dgm:t>
        <a:bodyPr/>
        <a:lstStyle/>
        <a:p>
          <a:endParaRPr lang="en-GB"/>
        </a:p>
      </dgm:t>
    </dgm:pt>
    <dgm:pt modelId="{43167469-7CA3-49D9-AC53-2FAD843DA615}" type="pres">
      <dgm:prSet presAssocID="{F01D6DE2-FAEE-47DC-9B57-A6B4D45F5AFF}" presName="cycle" presStyleCnt="0">
        <dgm:presLayoutVars>
          <dgm:dir/>
          <dgm:resizeHandles val="exact"/>
        </dgm:presLayoutVars>
      </dgm:prSet>
      <dgm:spPr/>
      <dgm:t>
        <a:bodyPr/>
        <a:lstStyle/>
        <a:p>
          <a:endParaRPr lang="en-GB"/>
        </a:p>
      </dgm:t>
    </dgm:pt>
    <dgm:pt modelId="{D642DF22-08A8-4465-963F-4DD768F22B61}" type="pres">
      <dgm:prSet presAssocID="{FFDE103B-60B4-40FB-9802-C4C6EB6447D6}" presName="node" presStyleLbl="node1" presStyleIdx="0" presStyleCnt="6" custScaleX="141331" custScaleY="151671" custRadScaleRad="85545" custRadScaleInc="9024">
        <dgm:presLayoutVars>
          <dgm:bulletEnabled val="1"/>
        </dgm:presLayoutVars>
      </dgm:prSet>
      <dgm:spPr/>
      <dgm:t>
        <a:bodyPr/>
        <a:lstStyle/>
        <a:p>
          <a:endParaRPr lang="en-GB"/>
        </a:p>
      </dgm:t>
    </dgm:pt>
    <dgm:pt modelId="{1EE80559-9EA7-4ADD-8B26-1F044CCF39BE}" type="pres">
      <dgm:prSet presAssocID="{FFDE103B-60B4-40FB-9802-C4C6EB6447D6}" presName="spNode" presStyleCnt="0"/>
      <dgm:spPr/>
    </dgm:pt>
    <dgm:pt modelId="{51D50AE5-16CA-45B0-B28F-8555D912B197}" type="pres">
      <dgm:prSet presAssocID="{1FAC0671-E62A-4C28-B2BB-112AB6D3476F}" presName="sibTrans" presStyleLbl="sibTrans1D1" presStyleIdx="0" presStyleCnt="6"/>
      <dgm:spPr/>
      <dgm:t>
        <a:bodyPr/>
        <a:lstStyle/>
        <a:p>
          <a:endParaRPr lang="en-GB"/>
        </a:p>
      </dgm:t>
    </dgm:pt>
    <dgm:pt modelId="{23143E1C-E392-4E72-A80E-E749D1953D56}" type="pres">
      <dgm:prSet presAssocID="{0D9C3252-3EDF-4577-89BE-17F43D583002}" presName="node" presStyleLbl="node1" presStyleIdx="1" presStyleCnt="6" custScaleX="150620" custScaleY="143390" custRadScaleRad="115794" custRadScaleInc="57760">
        <dgm:presLayoutVars>
          <dgm:bulletEnabled val="1"/>
        </dgm:presLayoutVars>
      </dgm:prSet>
      <dgm:spPr/>
      <dgm:t>
        <a:bodyPr/>
        <a:lstStyle/>
        <a:p>
          <a:endParaRPr lang="en-GB"/>
        </a:p>
      </dgm:t>
    </dgm:pt>
    <dgm:pt modelId="{85BC4B05-1F4C-49C2-8894-55E3F5CC042B}" type="pres">
      <dgm:prSet presAssocID="{0D9C3252-3EDF-4577-89BE-17F43D583002}" presName="spNode" presStyleCnt="0"/>
      <dgm:spPr/>
    </dgm:pt>
    <dgm:pt modelId="{76C88B95-991B-4DE3-95FA-80B3E8DEFA71}" type="pres">
      <dgm:prSet presAssocID="{83DE8A1C-05A4-4AAA-8921-277D61E76CEB}" presName="sibTrans" presStyleLbl="sibTrans1D1" presStyleIdx="1" presStyleCnt="6"/>
      <dgm:spPr/>
      <dgm:t>
        <a:bodyPr/>
        <a:lstStyle/>
        <a:p>
          <a:endParaRPr lang="en-GB"/>
        </a:p>
      </dgm:t>
    </dgm:pt>
    <dgm:pt modelId="{59D8FB43-1A83-406F-8E1B-FF4BA72A4860}" type="pres">
      <dgm:prSet presAssocID="{F20B8550-DEFB-4080-9D1C-951693A6B8B9}" presName="node" presStyleLbl="node1" presStyleIdx="2" presStyleCnt="6" custScaleX="149844" custScaleY="139115" custRadScaleRad="122681" custRadScaleInc="-46546">
        <dgm:presLayoutVars>
          <dgm:bulletEnabled val="1"/>
        </dgm:presLayoutVars>
      </dgm:prSet>
      <dgm:spPr/>
      <dgm:t>
        <a:bodyPr/>
        <a:lstStyle/>
        <a:p>
          <a:endParaRPr lang="en-GB"/>
        </a:p>
      </dgm:t>
    </dgm:pt>
    <dgm:pt modelId="{C16312CB-F3EB-4A01-BDB7-17BCFD9831C8}" type="pres">
      <dgm:prSet presAssocID="{F20B8550-DEFB-4080-9D1C-951693A6B8B9}" presName="spNode" presStyleCnt="0"/>
      <dgm:spPr/>
    </dgm:pt>
    <dgm:pt modelId="{78B0C422-8C32-4C84-B5C9-803D9929CC7C}" type="pres">
      <dgm:prSet presAssocID="{CD7E94D2-DF91-4936-A03B-F74AE0C6226F}" presName="sibTrans" presStyleLbl="sibTrans1D1" presStyleIdx="2" presStyleCnt="6"/>
      <dgm:spPr/>
      <dgm:t>
        <a:bodyPr/>
        <a:lstStyle/>
        <a:p>
          <a:endParaRPr lang="en-GB"/>
        </a:p>
      </dgm:t>
    </dgm:pt>
    <dgm:pt modelId="{8439A791-E894-4275-A27C-4141FEBB2B5D}" type="pres">
      <dgm:prSet presAssocID="{5F17FDDE-2566-465B-8658-27D105AC1F5D}" presName="node" presStyleLbl="node1" presStyleIdx="3" presStyleCnt="6" custScaleX="148674" custScaleY="157328" custRadScaleRad="101342" custRadScaleInc="-27641">
        <dgm:presLayoutVars>
          <dgm:bulletEnabled val="1"/>
        </dgm:presLayoutVars>
      </dgm:prSet>
      <dgm:spPr/>
      <dgm:t>
        <a:bodyPr/>
        <a:lstStyle/>
        <a:p>
          <a:endParaRPr lang="en-GB"/>
        </a:p>
      </dgm:t>
    </dgm:pt>
    <dgm:pt modelId="{DCFEEC95-E306-42E4-AD03-7AF61329BAD9}" type="pres">
      <dgm:prSet presAssocID="{5F17FDDE-2566-465B-8658-27D105AC1F5D}" presName="spNode" presStyleCnt="0"/>
      <dgm:spPr/>
    </dgm:pt>
    <dgm:pt modelId="{BE6C1198-1406-4EDF-9E3C-D597BB876F6F}" type="pres">
      <dgm:prSet presAssocID="{3A95F455-C884-41A5-B79E-E437B13A9D6B}" presName="sibTrans" presStyleLbl="sibTrans1D1" presStyleIdx="3" presStyleCnt="6"/>
      <dgm:spPr/>
      <dgm:t>
        <a:bodyPr/>
        <a:lstStyle/>
        <a:p>
          <a:endParaRPr lang="en-GB"/>
        </a:p>
      </dgm:t>
    </dgm:pt>
    <dgm:pt modelId="{A0ED6CA7-7300-43A0-8856-4940DA352B67}" type="pres">
      <dgm:prSet presAssocID="{0D7ED430-AF48-4379-AF86-2F9D41E6F811}" presName="node" presStyleLbl="node1" presStyleIdx="4" presStyleCnt="6" custScaleX="139798" custScaleY="149143" custRadScaleRad="114793" custRadScaleInc="4619">
        <dgm:presLayoutVars>
          <dgm:bulletEnabled val="1"/>
        </dgm:presLayoutVars>
      </dgm:prSet>
      <dgm:spPr/>
      <dgm:t>
        <a:bodyPr/>
        <a:lstStyle/>
        <a:p>
          <a:endParaRPr lang="en-GB"/>
        </a:p>
      </dgm:t>
    </dgm:pt>
    <dgm:pt modelId="{5D2B90B3-9BA1-4292-A360-1F35FBCF7D75}" type="pres">
      <dgm:prSet presAssocID="{0D7ED430-AF48-4379-AF86-2F9D41E6F811}" presName="spNode" presStyleCnt="0"/>
      <dgm:spPr/>
    </dgm:pt>
    <dgm:pt modelId="{D8112084-1B97-435C-A0E9-3B5A50146BC0}" type="pres">
      <dgm:prSet presAssocID="{C16E1FFE-789E-4C18-AFA6-276E2F5DCF72}" presName="sibTrans" presStyleLbl="sibTrans1D1" presStyleIdx="4" presStyleCnt="6"/>
      <dgm:spPr/>
      <dgm:t>
        <a:bodyPr/>
        <a:lstStyle/>
        <a:p>
          <a:endParaRPr lang="en-GB"/>
        </a:p>
      </dgm:t>
    </dgm:pt>
    <dgm:pt modelId="{F47A01CA-2006-42F7-BE17-9F42A9279291}" type="pres">
      <dgm:prSet presAssocID="{3244F66B-EB52-4728-987D-265B33ABAA58}" presName="node" presStyleLbl="node1" presStyleIdx="5" presStyleCnt="6" custScaleX="140662" custScaleY="149142" custRadScaleRad="110811" custRadScaleInc="-56788">
        <dgm:presLayoutVars>
          <dgm:bulletEnabled val="1"/>
        </dgm:presLayoutVars>
      </dgm:prSet>
      <dgm:spPr/>
      <dgm:t>
        <a:bodyPr/>
        <a:lstStyle/>
        <a:p>
          <a:endParaRPr lang="en-GB"/>
        </a:p>
      </dgm:t>
    </dgm:pt>
    <dgm:pt modelId="{9C9FDEA9-D6ED-4AA9-8085-C77327CAA330}" type="pres">
      <dgm:prSet presAssocID="{3244F66B-EB52-4728-987D-265B33ABAA58}" presName="spNode" presStyleCnt="0"/>
      <dgm:spPr/>
    </dgm:pt>
    <dgm:pt modelId="{697364FE-F97A-4DA1-9048-CDE39FC116B5}" type="pres">
      <dgm:prSet presAssocID="{63233D16-0F5E-4B70-B48E-5F7D748D211B}" presName="sibTrans" presStyleLbl="sibTrans1D1" presStyleIdx="5" presStyleCnt="6"/>
      <dgm:spPr/>
      <dgm:t>
        <a:bodyPr/>
        <a:lstStyle/>
        <a:p>
          <a:endParaRPr lang="en-GB"/>
        </a:p>
      </dgm:t>
    </dgm:pt>
  </dgm:ptLst>
  <dgm:cxnLst>
    <dgm:cxn modelId="{78C02DA4-D904-43F3-81BA-2143F2940C94}" srcId="{F01D6DE2-FAEE-47DC-9B57-A6B4D45F5AFF}" destId="{F20B8550-DEFB-4080-9D1C-951693A6B8B9}" srcOrd="2" destOrd="0" parTransId="{E1CEE836-877E-4033-AB16-CF1B508B6DF1}" sibTransId="{CD7E94D2-DF91-4936-A03B-F74AE0C6226F}"/>
    <dgm:cxn modelId="{5B330E4A-F222-46D8-8227-BF58A1351A38}" type="presOf" srcId="{1FAC0671-E62A-4C28-B2BB-112AB6D3476F}" destId="{51D50AE5-16CA-45B0-B28F-8555D912B197}" srcOrd="0" destOrd="0" presId="urn:microsoft.com/office/officeart/2005/8/layout/cycle6"/>
    <dgm:cxn modelId="{A5D9B41A-A647-4740-B413-923DED4DABD6}" srcId="{F01D6DE2-FAEE-47DC-9B57-A6B4D45F5AFF}" destId="{5F17FDDE-2566-465B-8658-27D105AC1F5D}" srcOrd="3" destOrd="0" parTransId="{A0C4F453-7047-4413-9C2B-FC2A43DBB3DF}" sibTransId="{3A95F455-C884-41A5-B79E-E437B13A9D6B}"/>
    <dgm:cxn modelId="{F46BB458-BB0A-464B-BE52-FF769C5AF044}" srcId="{F01D6DE2-FAEE-47DC-9B57-A6B4D45F5AFF}" destId="{3244F66B-EB52-4728-987D-265B33ABAA58}" srcOrd="5" destOrd="0" parTransId="{CDF46AA8-C8BA-4F97-82DD-832AC4A2698A}" sibTransId="{63233D16-0F5E-4B70-B48E-5F7D748D211B}"/>
    <dgm:cxn modelId="{226C60B3-2846-49D7-8A51-105C34E1F91F}" type="presOf" srcId="{63233D16-0F5E-4B70-B48E-5F7D748D211B}" destId="{697364FE-F97A-4DA1-9048-CDE39FC116B5}" srcOrd="0" destOrd="0" presId="urn:microsoft.com/office/officeart/2005/8/layout/cycle6"/>
    <dgm:cxn modelId="{7115A7B5-C397-48EE-98BA-0FBFD6B284B0}" type="presOf" srcId="{0D9C3252-3EDF-4577-89BE-17F43D583002}" destId="{23143E1C-E392-4E72-A80E-E749D1953D56}" srcOrd="0" destOrd="0" presId="urn:microsoft.com/office/officeart/2005/8/layout/cycle6"/>
    <dgm:cxn modelId="{456659AA-D2CD-435E-BBBB-21D8923A28D8}" type="presOf" srcId="{C16E1FFE-789E-4C18-AFA6-276E2F5DCF72}" destId="{D8112084-1B97-435C-A0E9-3B5A50146BC0}" srcOrd="0" destOrd="0" presId="urn:microsoft.com/office/officeart/2005/8/layout/cycle6"/>
    <dgm:cxn modelId="{64E77D70-C0D5-4D27-B69C-F59531844733}" srcId="{F01D6DE2-FAEE-47DC-9B57-A6B4D45F5AFF}" destId="{0D7ED430-AF48-4379-AF86-2F9D41E6F811}" srcOrd="4" destOrd="0" parTransId="{C24E4A6B-1AAA-4918-9934-3375E763FCEF}" sibTransId="{C16E1FFE-789E-4C18-AFA6-276E2F5DCF72}"/>
    <dgm:cxn modelId="{67EB57D1-F591-4B2E-84FE-1F7CB0A8D752}" type="presOf" srcId="{F20B8550-DEFB-4080-9D1C-951693A6B8B9}" destId="{59D8FB43-1A83-406F-8E1B-FF4BA72A4860}" srcOrd="0" destOrd="0" presId="urn:microsoft.com/office/officeart/2005/8/layout/cycle6"/>
    <dgm:cxn modelId="{2E3CDD3D-D53A-46FF-BB4A-C9BBD32FE3EF}" type="presOf" srcId="{3244F66B-EB52-4728-987D-265B33ABAA58}" destId="{F47A01CA-2006-42F7-BE17-9F42A9279291}" srcOrd="0" destOrd="0" presId="urn:microsoft.com/office/officeart/2005/8/layout/cycle6"/>
    <dgm:cxn modelId="{04067FE2-1611-47AF-BD96-16CB0C589AC3}" srcId="{F01D6DE2-FAEE-47DC-9B57-A6B4D45F5AFF}" destId="{FFDE103B-60B4-40FB-9802-C4C6EB6447D6}" srcOrd="0" destOrd="0" parTransId="{70695A41-1ED9-45B9-BF9E-2247BD594BA5}" sibTransId="{1FAC0671-E62A-4C28-B2BB-112AB6D3476F}"/>
    <dgm:cxn modelId="{E01D69CB-D53C-4A35-B3D5-094DC9699DE2}" type="presOf" srcId="{3A95F455-C884-41A5-B79E-E437B13A9D6B}" destId="{BE6C1198-1406-4EDF-9E3C-D597BB876F6F}" srcOrd="0" destOrd="0" presId="urn:microsoft.com/office/officeart/2005/8/layout/cycle6"/>
    <dgm:cxn modelId="{BA516150-50B6-44AC-988C-DFEF918A2FAE}" type="presOf" srcId="{CD7E94D2-DF91-4936-A03B-F74AE0C6226F}" destId="{78B0C422-8C32-4C84-B5C9-803D9929CC7C}" srcOrd="0" destOrd="0" presId="urn:microsoft.com/office/officeart/2005/8/layout/cycle6"/>
    <dgm:cxn modelId="{572F6C25-308C-4FA8-8D88-3B7A7881EE17}" type="presOf" srcId="{FFDE103B-60B4-40FB-9802-C4C6EB6447D6}" destId="{D642DF22-08A8-4465-963F-4DD768F22B61}" srcOrd="0" destOrd="0" presId="urn:microsoft.com/office/officeart/2005/8/layout/cycle6"/>
    <dgm:cxn modelId="{6D185860-9C33-4382-98CE-3FDA6F606C86}" type="presOf" srcId="{83DE8A1C-05A4-4AAA-8921-277D61E76CEB}" destId="{76C88B95-991B-4DE3-95FA-80B3E8DEFA71}" srcOrd="0" destOrd="0" presId="urn:microsoft.com/office/officeart/2005/8/layout/cycle6"/>
    <dgm:cxn modelId="{091B2849-01AB-464B-A3E8-4EFA887170C1}" type="presOf" srcId="{F01D6DE2-FAEE-47DC-9B57-A6B4D45F5AFF}" destId="{43167469-7CA3-49D9-AC53-2FAD843DA615}" srcOrd="0" destOrd="0" presId="urn:microsoft.com/office/officeart/2005/8/layout/cycle6"/>
    <dgm:cxn modelId="{1EDB9CCE-2C4B-4D12-834F-8226A62C6353}" type="presOf" srcId="{5F17FDDE-2566-465B-8658-27D105AC1F5D}" destId="{8439A791-E894-4275-A27C-4141FEBB2B5D}" srcOrd="0" destOrd="0" presId="urn:microsoft.com/office/officeart/2005/8/layout/cycle6"/>
    <dgm:cxn modelId="{46D71B95-8BBB-4D4A-888B-871DE1695015}" type="presOf" srcId="{0D7ED430-AF48-4379-AF86-2F9D41E6F811}" destId="{A0ED6CA7-7300-43A0-8856-4940DA352B67}" srcOrd="0" destOrd="0" presId="urn:microsoft.com/office/officeart/2005/8/layout/cycle6"/>
    <dgm:cxn modelId="{E6ED8B5C-B67A-47AC-9908-3E61561EC524}" srcId="{F01D6DE2-FAEE-47DC-9B57-A6B4D45F5AFF}" destId="{0D9C3252-3EDF-4577-89BE-17F43D583002}" srcOrd="1" destOrd="0" parTransId="{8A21E695-3FE0-464C-BE0A-C24B3B29C042}" sibTransId="{83DE8A1C-05A4-4AAA-8921-277D61E76CEB}"/>
    <dgm:cxn modelId="{0751D562-7A0C-4358-9837-907A2D6C5F2F}" type="presParOf" srcId="{43167469-7CA3-49D9-AC53-2FAD843DA615}" destId="{D642DF22-08A8-4465-963F-4DD768F22B61}" srcOrd="0" destOrd="0" presId="urn:microsoft.com/office/officeart/2005/8/layout/cycle6"/>
    <dgm:cxn modelId="{E8AE5EF2-E5C5-4979-BD97-E49B3A33ABC8}" type="presParOf" srcId="{43167469-7CA3-49D9-AC53-2FAD843DA615}" destId="{1EE80559-9EA7-4ADD-8B26-1F044CCF39BE}" srcOrd="1" destOrd="0" presId="urn:microsoft.com/office/officeart/2005/8/layout/cycle6"/>
    <dgm:cxn modelId="{9E16ECFD-FE98-4AD2-A4A0-502668F2B11D}" type="presParOf" srcId="{43167469-7CA3-49D9-AC53-2FAD843DA615}" destId="{51D50AE5-16CA-45B0-B28F-8555D912B197}" srcOrd="2" destOrd="0" presId="urn:microsoft.com/office/officeart/2005/8/layout/cycle6"/>
    <dgm:cxn modelId="{BFDC0C9C-5F10-4260-8624-06FA922833D9}" type="presParOf" srcId="{43167469-7CA3-49D9-AC53-2FAD843DA615}" destId="{23143E1C-E392-4E72-A80E-E749D1953D56}" srcOrd="3" destOrd="0" presId="urn:microsoft.com/office/officeart/2005/8/layout/cycle6"/>
    <dgm:cxn modelId="{C2E8914F-1034-40A3-A3CE-8DB2F9885DA7}" type="presParOf" srcId="{43167469-7CA3-49D9-AC53-2FAD843DA615}" destId="{85BC4B05-1F4C-49C2-8894-55E3F5CC042B}" srcOrd="4" destOrd="0" presId="urn:microsoft.com/office/officeart/2005/8/layout/cycle6"/>
    <dgm:cxn modelId="{521F29CB-5ADD-426B-A09A-C43ADEF3F5AD}" type="presParOf" srcId="{43167469-7CA3-49D9-AC53-2FAD843DA615}" destId="{76C88B95-991B-4DE3-95FA-80B3E8DEFA71}" srcOrd="5" destOrd="0" presId="urn:microsoft.com/office/officeart/2005/8/layout/cycle6"/>
    <dgm:cxn modelId="{7667F863-F1E5-40EE-A8AC-12AC194D0C61}" type="presParOf" srcId="{43167469-7CA3-49D9-AC53-2FAD843DA615}" destId="{59D8FB43-1A83-406F-8E1B-FF4BA72A4860}" srcOrd="6" destOrd="0" presId="urn:microsoft.com/office/officeart/2005/8/layout/cycle6"/>
    <dgm:cxn modelId="{1D16D765-8483-46FC-BDDB-044DF1E98881}" type="presParOf" srcId="{43167469-7CA3-49D9-AC53-2FAD843DA615}" destId="{C16312CB-F3EB-4A01-BDB7-17BCFD9831C8}" srcOrd="7" destOrd="0" presId="urn:microsoft.com/office/officeart/2005/8/layout/cycle6"/>
    <dgm:cxn modelId="{1AA3EAD1-4167-414F-91AC-996DEDB91FAF}" type="presParOf" srcId="{43167469-7CA3-49D9-AC53-2FAD843DA615}" destId="{78B0C422-8C32-4C84-B5C9-803D9929CC7C}" srcOrd="8" destOrd="0" presId="urn:microsoft.com/office/officeart/2005/8/layout/cycle6"/>
    <dgm:cxn modelId="{E6354699-2118-4F2F-9370-84C881788D69}" type="presParOf" srcId="{43167469-7CA3-49D9-AC53-2FAD843DA615}" destId="{8439A791-E894-4275-A27C-4141FEBB2B5D}" srcOrd="9" destOrd="0" presId="urn:microsoft.com/office/officeart/2005/8/layout/cycle6"/>
    <dgm:cxn modelId="{C48D8A2C-F5A5-47CB-ACD8-CE9437150D33}" type="presParOf" srcId="{43167469-7CA3-49D9-AC53-2FAD843DA615}" destId="{DCFEEC95-E306-42E4-AD03-7AF61329BAD9}" srcOrd="10" destOrd="0" presId="urn:microsoft.com/office/officeart/2005/8/layout/cycle6"/>
    <dgm:cxn modelId="{DF99DE5A-8064-4F6F-817D-D428555AB4B8}" type="presParOf" srcId="{43167469-7CA3-49D9-AC53-2FAD843DA615}" destId="{BE6C1198-1406-4EDF-9E3C-D597BB876F6F}" srcOrd="11" destOrd="0" presId="urn:microsoft.com/office/officeart/2005/8/layout/cycle6"/>
    <dgm:cxn modelId="{CAB106BA-6F49-43BA-85B4-4A371FA4DE7B}" type="presParOf" srcId="{43167469-7CA3-49D9-AC53-2FAD843DA615}" destId="{A0ED6CA7-7300-43A0-8856-4940DA352B67}" srcOrd="12" destOrd="0" presId="urn:microsoft.com/office/officeart/2005/8/layout/cycle6"/>
    <dgm:cxn modelId="{FAAF7151-D43A-4FB6-9290-461D193C88FF}" type="presParOf" srcId="{43167469-7CA3-49D9-AC53-2FAD843DA615}" destId="{5D2B90B3-9BA1-4292-A360-1F35FBCF7D75}" srcOrd="13" destOrd="0" presId="urn:microsoft.com/office/officeart/2005/8/layout/cycle6"/>
    <dgm:cxn modelId="{0245100A-165F-486E-83E9-1B077CCFD75A}" type="presParOf" srcId="{43167469-7CA3-49D9-AC53-2FAD843DA615}" destId="{D8112084-1B97-435C-A0E9-3B5A50146BC0}" srcOrd="14" destOrd="0" presId="urn:microsoft.com/office/officeart/2005/8/layout/cycle6"/>
    <dgm:cxn modelId="{06DD0F9E-8897-45DC-A8BF-1B2125BA593E}" type="presParOf" srcId="{43167469-7CA3-49D9-AC53-2FAD843DA615}" destId="{F47A01CA-2006-42F7-BE17-9F42A9279291}" srcOrd="15" destOrd="0" presId="urn:microsoft.com/office/officeart/2005/8/layout/cycle6"/>
    <dgm:cxn modelId="{B252FAE9-D060-4063-9D16-1D77CC70AE4F}" type="presParOf" srcId="{43167469-7CA3-49D9-AC53-2FAD843DA615}" destId="{9C9FDEA9-D6ED-4AA9-8085-C77327CAA330}" srcOrd="16" destOrd="0" presId="urn:microsoft.com/office/officeart/2005/8/layout/cycle6"/>
    <dgm:cxn modelId="{5C683009-584F-4138-B0E8-EDB848254AB6}" type="presParOf" srcId="{43167469-7CA3-49D9-AC53-2FAD843DA615}" destId="{697364FE-F97A-4DA1-9048-CDE39FC116B5}" srcOrd="17"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1D6DE2-FAEE-47DC-9B57-A6B4D45F5AFF}" type="doc">
      <dgm:prSet loTypeId="urn:microsoft.com/office/officeart/2005/8/layout/cycle6" loCatId="relationship" qsTypeId="urn:microsoft.com/office/officeart/2005/8/quickstyle/simple1#3" qsCatId="simple" csTypeId="urn:microsoft.com/office/officeart/2005/8/colors/colorful5" csCatId="colorful" phldr="1"/>
      <dgm:spPr/>
      <dgm:t>
        <a:bodyPr/>
        <a:lstStyle/>
        <a:p>
          <a:endParaRPr lang="en-GB"/>
        </a:p>
      </dgm:t>
    </dgm:pt>
    <dgm:pt modelId="{FFDE103B-60B4-40FB-9802-C4C6EB6447D6}">
      <dgm:prSet phldrT="[Text]" custT="1"/>
      <dgm:spPr/>
      <dgm:t>
        <a:bodyPr/>
        <a:lstStyle/>
        <a:p>
          <a:pPr algn="ctr"/>
          <a:r>
            <a:rPr lang="en-GB" sz="1800" dirty="0" smtClean="0"/>
            <a:t>Cognitive Impairment</a:t>
          </a:r>
          <a:endParaRPr lang="en-GB" sz="1800" dirty="0"/>
        </a:p>
      </dgm:t>
    </dgm:pt>
    <dgm:pt modelId="{70695A41-1ED9-45B9-BF9E-2247BD594BA5}" type="parTrans" cxnId="{04067FE2-1611-47AF-BD96-16CB0C589AC3}">
      <dgm:prSet/>
      <dgm:spPr/>
      <dgm:t>
        <a:bodyPr/>
        <a:lstStyle/>
        <a:p>
          <a:endParaRPr lang="en-GB"/>
        </a:p>
      </dgm:t>
    </dgm:pt>
    <dgm:pt modelId="{1FAC0671-E62A-4C28-B2BB-112AB6D3476F}" type="sibTrans" cxnId="{04067FE2-1611-47AF-BD96-16CB0C589AC3}">
      <dgm:prSet/>
      <dgm:spPr/>
      <dgm:t>
        <a:bodyPr/>
        <a:lstStyle/>
        <a:p>
          <a:endParaRPr lang="en-GB"/>
        </a:p>
      </dgm:t>
    </dgm:pt>
    <dgm:pt modelId="{0D9C3252-3EDF-4577-89BE-17F43D583002}">
      <dgm:prSet phldrT="[Text]" custT="1"/>
      <dgm:spPr>
        <a:solidFill>
          <a:schemeClr val="bg1">
            <a:lumMod val="85000"/>
          </a:schemeClr>
        </a:solidFill>
      </dgm:spPr>
      <dgm:t>
        <a:bodyPr/>
        <a:lstStyle/>
        <a:p>
          <a:r>
            <a:rPr lang="en-GB" sz="1800" dirty="0" smtClean="0"/>
            <a:t>Health</a:t>
          </a:r>
          <a:endParaRPr lang="en-GB" sz="1800" dirty="0"/>
        </a:p>
      </dgm:t>
    </dgm:pt>
    <dgm:pt modelId="{8A21E695-3FE0-464C-BE0A-C24B3B29C042}" type="parTrans" cxnId="{E6ED8B5C-B67A-47AC-9908-3E61561EC524}">
      <dgm:prSet/>
      <dgm:spPr/>
      <dgm:t>
        <a:bodyPr/>
        <a:lstStyle/>
        <a:p>
          <a:endParaRPr lang="en-GB"/>
        </a:p>
      </dgm:t>
    </dgm:pt>
    <dgm:pt modelId="{83DE8A1C-05A4-4AAA-8921-277D61E76CEB}" type="sibTrans" cxnId="{E6ED8B5C-B67A-47AC-9908-3E61561EC524}">
      <dgm:prSet/>
      <dgm:spPr/>
      <dgm:t>
        <a:bodyPr/>
        <a:lstStyle/>
        <a:p>
          <a:endParaRPr lang="en-GB"/>
        </a:p>
      </dgm:t>
    </dgm:pt>
    <dgm:pt modelId="{F20B8550-DEFB-4080-9D1C-951693A6B8B9}">
      <dgm:prSet phldrT="[Text]" custT="1"/>
      <dgm:spPr>
        <a:solidFill>
          <a:schemeClr val="bg1">
            <a:lumMod val="85000"/>
          </a:schemeClr>
        </a:solidFill>
      </dgm:spPr>
      <dgm:t>
        <a:bodyPr/>
        <a:lstStyle/>
        <a:p>
          <a:r>
            <a:rPr lang="en-GB" sz="1800" dirty="0" smtClean="0"/>
            <a:t>Hospital Environment</a:t>
          </a:r>
          <a:endParaRPr lang="en-GB" sz="1800" dirty="0"/>
        </a:p>
      </dgm:t>
    </dgm:pt>
    <dgm:pt modelId="{E1CEE836-877E-4033-AB16-CF1B508B6DF1}" type="parTrans" cxnId="{78C02DA4-D904-43F3-81BA-2143F2940C94}">
      <dgm:prSet/>
      <dgm:spPr/>
      <dgm:t>
        <a:bodyPr/>
        <a:lstStyle/>
        <a:p>
          <a:endParaRPr lang="en-GB"/>
        </a:p>
      </dgm:t>
    </dgm:pt>
    <dgm:pt modelId="{CD7E94D2-DF91-4936-A03B-F74AE0C6226F}" type="sibTrans" cxnId="{78C02DA4-D904-43F3-81BA-2143F2940C94}">
      <dgm:prSet/>
      <dgm:spPr/>
      <dgm:t>
        <a:bodyPr/>
        <a:lstStyle/>
        <a:p>
          <a:endParaRPr lang="en-GB"/>
        </a:p>
      </dgm:t>
    </dgm:pt>
    <dgm:pt modelId="{5F17FDDE-2566-465B-8658-27D105AC1F5D}">
      <dgm:prSet phldrT="[Text]" custT="1"/>
      <dgm:spPr>
        <a:solidFill>
          <a:schemeClr val="bg1">
            <a:lumMod val="85000"/>
          </a:schemeClr>
        </a:solidFill>
      </dgm:spPr>
      <dgm:t>
        <a:bodyPr/>
        <a:lstStyle/>
        <a:p>
          <a:r>
            <a:rPr lang="en-GB" sz="1800" dirty="0" smtClean="0"/>
            <a:t>Biography/Life Story</a:t>
          </a:r>
          <a:endParaRPr lang="en-GB" sz="1800" dirty="0"/>
        </a:p>
      </dgm:t>
    </dgm:pt>
    <dgm:pt modelId="{A0C4F453-7047-4413-9C2B-FC2A43DBB3DF}" type="parTrans" cxnId="{A5D9B41A-A647-4740-B413-923DED4DABD6}">
      <dgm:prSet/>
      <dgm:spPr/>
      <dgm:t>
        <a:bodyPr/>
        <a:lstStyle/>
        <a:p>
          <a:endParaRPr lang="en-GB"/>
        </a:p>
      </dgm:t>
    </dgm:pt>
    <dgm:pt modelId="{3A95F455-C884-41A5-B79E-E437B13A9D6B}" type="sibTrans" cxnId="{A5D9B41A-A647-4740-B413-923DED4DABD6}">
      <dgm:prSet/>
      <dgm:spPr/>
      <dgm:t>
        <a:bodyPr/>
        <a:lstStyle/>
        <a:p>
          <a:endParaRPr lang="en-GB"/>
        </a:p>
      </dgm:t>
    </dgm:pt>
    <dgm:pt modelId="{0D7ED430-AF48-4379-AF86-2F9D41E6F811}">
      <dgm:prSet phldrT="[Text]" custT="1"/>
      <dgm:spPr>
        <a:solidFill>
          <a:schemeClr val="bg1">
            <a:lumMod val="85000"/>
          </a:schemeClr>
        </a:solidFill>
      </dgm:spPr>
      <dgm:t>
        <a:bodyPr/>
        <a:lstStyle/>
        <a:p>
          <a:r>
            <a:rPr lang="en-GB" sz="1800" dirty="0" smtClean="0"/>
            <a:t>Personality</a:t>
          </a:r>
          <a:endParaRPr lang="en-GB" sz="1800" dirty="0"/>
        </a:p>
      </dgm:t>
    </dgm:pt>
    <dgm:pt modelId="{C24E4A6B-1AAA-4918-9934-3375E763FCEF}" type="parTrans" cxnId="{64E77D70-C0D5-4D27-B69C-F59531844733}">
      <dgm:prSet/>
      <dgm:spPr/>
      <dgm:t>
        <a:bodyPr/>
        <a:lstStyle/>
        <a:p>
          <a:endParaRPr lang="en-GB"/>
        </a:p>
      </dgm:t>
    </dgm:pt>
    <dgm:pt modelId="{C16E1FFE-789E-4C18-AFA6-276E2F5DCF72}" type="sibTrans" cxnId="{64E77D70-C0D5-4D27-B69C-F59531844733}">
      <dgm:prSet/>
      <dgm:spPr/>
      <dgm:t>
        <a:bodyPr/>
        <a:lstStyle/>
        <a:p>
          <a:endParaRPr lang="en-GB"/>
        </a:p>
      </dgm:t>
    </dgm:pt>
    <dgm:pt modelId="{2A3DC1EB-3174-40FF-AA08-D23F751FC065}">
      <dgm:prSet phldrT="[Text]" custT="1"/>
      <dgm:spPr>
        <a:solidFill>
          <a:schemeClr val="bg1">
            <a:lumMod val="85000"/>
          </a:schemeClr>
        </a:solidFill>
      </dgm:spPr>
      <dgm:t>
        <a:bodyPr/>
        <a:lstStyle/>
        <a:p>
          <a:r>
            <a:rPr lang="en-GB" sz="1800" dirty="0" smtClean="0"/>
            <a:t>The social world: e.g. care, relationships &amp; support while in hospital...</a:t>
          </a:r>
          <a:endParaRPr lang="en-GB" sz="1800" dirty="0"/>
        </a:p>
      </dgm:t>
    </dgm:pt>
    <dgm:pt modelId="{9BD7F9DF-6FC1-42FB-BC4D-DCDD6FEC74C9}" type="parTrans" cxnId="{D3210ADE-8696-4068-9236-57642A191270}">
      <dgm:prSet/>
      <dgm:spPr/>
      <dgm:t>
        <a:bodyPr/>
        <a:lstStyle/>
        <a:p>
          <a:endParaRPr lang="en-GB"/>
        </a:p>
      </dgm:t>
    </dgm:pt>
    <dgm:pt modelId="{4DAEAE66-B488-4F3A-B6F9-BFD101190E7E}" type="sibTrans" cxnId="{D3210ADE-8696-4068-9236-57642A191270}">
      <dgm:prSet/>
      <dgm:spPr/>
      <dgm:t>
        <a:bodyPr/>
        <a:lstStyle/>
        <a:p>
          <a:endParaRPr lang="en-GB"/>
        </a:p>
      </dgm:t>
    </dgm:pt>
    <dgm:pt modelId="{43167469-7CA3-49D9-AC53-2FAD843DA615}" type="pres">
      <dgm:prSet presAssocID="{F01D6DE2-FAEE-47DC-9B57-A6B4D45F5AFF}" presName="cycle" presStyleCnt="0">
        <dgm:presLayoutVars>
          <dgm:dir/>
          <dgm:resizeHandles val="exact"/>
        </dgm:presLayoutVars>
      </dgm:prSet>
      <dgm:spPr/>
      <dgm:t>
        <a:bodyPr/>
        <a:lstStyle/>
        <a:p>
          <a:endParaRPr lang="en-GB"/>
        </a:p>
      </dgm:t>
    </dgm:pt>
    <dgm:pt modelId="{D642DF22-08A8-4465-963F-4DD768F22B61}" type="pres">
      <dgm:prSet presAssocID="{FFDE103B-60B4-40FB-9802-C4C6EB6447D6}" presName="node" presStyleLbl="node1" presStyleIdx="0" presStyleCnt="6" custScaleX="141331" custScaleY="151671" custRadScaleRad="85611" custRadScaleInc="14427">
        <dgm:presLayoutVars>
          <dgm:bulletEnabled val="1"/>
        </dgm:presLayoutVars>
      </dgm:prSet>
      <dgm:spPr/>
      <dgm:t>
        <a:bodyPr/>
        <a:lstStyle/>
        <a:p>
          <a:endParaRPr lang="en-GB"/>
        </a:p>
      </dgm:t>
    </dgm:pt>
    <dgm:pt modelId="{1EE80559-9EA7-4ADD-8B26-1F044CCF39BE}" type="pres">
      <dgm:prSet presAssocID="{FFDE103B-60B4-40FB-9802-C4C6EB6447D6}" presName="spNode" presStyleCnt="0"/>
      <dgm:spPr/>
    </dgm:pt>
    <dgm:pt modelId="{51D50AE5-16CA-45B0-B28F-8555D912B197}" type="pres">
      <dgm:prSet presAssocID="{1FAC0671-E62A-4C28-B2BB-112AB6D3476F}" presName="sibTrans" presStyleLbl="sibTrans1D1" presStyleIdx="0" presStyleCnt="6"/>
      <dgm:spPr/>
      <dgm:t>
        <a:bodyPr/>
        <a:lstStyle/>
        <a:p>
          <a:endParaRPr lang="en-GB"/>
        </a:p>
      </dgm:t>
    </dgm:pt>
    <dgm:pt modelId="{23143E1C-E392-4E72-A80E-E749D1953D56}" type="pres">
      <dgm:prSet presAssocID="{0D9C3252-3EDF-4577-89BE-17F43D583002}" presName="node" presStyleLbl="node1" presStyleIdx="1" presStyleCnt="6" custScaleX="159739" custScaleY="143390" custRadScaleRad="115794" custRadScaleInc="57760">
        <dgm:presLayoutVars>
          <dgm:bulletEnabled val="1"/>
        </dgm:presLayoutVars>
      </dgm:prSet>
      <dgm:spPr/>
      <dgm:t>
        <a:bodyPr/>
        <a:lstStyle/>
        <a:p>
          <a:endParaRPr lang="en-GB"/>
        </a:p>
      </dgm:t>
    </dgm:pt>
    <dgm:pt modelId="{85BC4B05-1F4C-49C2-8894-55E3F5CC042B}" type="pres">
      <dgm:prSet presAssocID="{0D9C3252-3EDF-4577-89BE-17F43D583002}" presName="spNode" presStyleCnt="0"/>
      <dgm:spPr/>
    </dgm:pt>
    <dgm:pt modelId="{76C88B95-991B-4DE3-95FA-80B3E8DEFA71}" type="pres">
      <dgm:prSet presAssocID="{83DE8A1C-05A4-4AAA-8921-277D61E76CEB}" presName="sibTrans" presStyleLbl="sibTrans1D1" presStyleIdx="1" presStyleCnt="6"/>
      <dgm:spPr/>
      <dgm:t>
        <a:bodyPr/>
        <a:lstStyle/>
        <a:p>
          <a:endParaRPr lang="en-GB"/>
        </a:p>
      </dgm:t>
    </dgm:pt>
    <dgm:pt modelId="{59D8FB43-1A83-406F-8E1B-FF4BA72A4860}" type="pres">
      <dgm:prSet presAssocID="{F20B8550-DEFB-4080-9D1C-951693A6B8B9}" presName="node" presStyleLbl="node1" presStyleIdx="2" presStyleCnt="6" custScaleX="149844" custScaleY="139115" custRadScaleRad="122681" custRadScaleInc="-46546">
        <dgm:presLayoutVars>
          <dgm:bulletEnabled val="1"/>
        </dgm:presLayoutVars>
      </dgm:prSet>
      <dgm:spPr/>
      <dgm:t>
        <a:bodyPr/>
        <a:lstStyle/>
        <a:p>
          <a:endParaRPr lang="en-GB"/>
        </a:p>
      </dgm:t>
    </dgm:pt>
    <dgm:pt modelId="{C16312CB-F3EB-4A01-BDB7-17BCFD9831C8}" type="pres">
      <dgm:prSet presAssocID="{F20B8550-DEFB-4080-9D1C-951693A6B8B9}" presName="spNode" presStyleCnt="0"/>
      <dgm:spPr/>
    </dgm:pt>
    <dgm:pt modelId="{78B0C422-8C32-4C84-B5C9-803D9929CC7C}" type="pres">
      <dgm:prSet presAssocID="{CD7E94D2-DF91-4936-A03B-F74AE0C6226F}" presName="sibTrans" presStyleLbl="sibTrans1D1" presStyleIdx="2" presStyleCnt="6"/>
      <dgm:spPr/>
      <dgm:t>
        <a:bodyPr/>
        <a:lstStyle/>
        <a:p>
          <a:endParaRPr lang="en-GB"/>
        </a:p>
      </dgm:t>
    </dgm:pt>
    <dgm:pt modelId="{8439A791-E894-4275-A27C-4141FEBB2B5D}" type="pres">
      <dgm:prSet presAssocID="{5F17FDDE-2566-465B-8658-27D105AC1F5D}" presName="node" presStyleLbl="node1" presStyleIdx="3" presStyleCnt="6" custScaleX="148674" custScaleY="157328" custRadScaleRad="101342" custRadScaleInc="-27641">
        <dgm:presLayoutVars>
          <dgm:bulletEnabled val="1"/>
        </dgm:presLayoutVars>
      </dgm:prSet>
      <dgm:spPr/>
      <dgm:t>
        <a:bodyPr/>
        <a:lstStyle/>
        <a:p>
          <a:endParaRPr lang="en-GB"/>
        </a:p>
      </dgm:t>
    </dgm:pt>
    <dgm:pt modelId="{DCFEEC95-E306-42E4-AD03-7AF61329BAD9}" type="pres">
      <dgm:prSet presAssocID="{5F17FDDE-2566-465B-8658-27D105AC1F5D}" presName="spNode" presStyleCnt="0"/>
      <dgm:spPr/>
    </dgm:pt>
    <dgm:pt modelId="{BE6C1198-1406-4EDF-9E3C-D597BB876F6F}" type="pres">
      <dgm:prSet presAssocID="{3A95F455-C884-41A5-B79E-E437B13A9D6B}" presName="sibTrans" presStyleLbl="sibTrans1D1" presStyleIdx="3" presStyleCnt="6"/>
      <dgm:spPr/>
      <dgm:t>
        <a:bodyPr/>
        <a:lstStyle/>
        <a:p>
          <a:endParaRPr lang="en-GB"/>
        </a:p>
      </dgm:t>
    </dgm:pt>
    <dgm:pt modelId="{A0ED6CA7-7300-43A0-8856-4940DA352B67}" type="pres">
      <dgm:prSet presAssocID="{0D7ED430-AF48-4379-AF86-2F9D41E6F811}" presName="node" presStyleLbl="node1" presStyleIdx="4" presStyleCnt="6" custScaleX="139798" custScaleY="149143" custRadScaleRad="114793" custRadScaleInc="4619">
        <dgm:presLayoutVars>
          <dgm:bulletEnabled val="1"/>
        </dgm:presLayoutVars>
      </dgm:prSet>
      <dgm:spPr/>
      <dgm:t>
        <a:bodyPr/>
        <a:lstStyle/>
        <a:p>
          <a:endParaRPr lang="en-GB"/>
        </a:p>
      </dgm:t>
    </dgm:pt>
    <dgm:pt modelId="{5D2B90B3-9BA1-4292-A360-1F35FBCF7D75}" type="pres">
      <dgm:prSet presAssocID="{0D7ED430-AF48-4379-AF86-2F9D41E6F811}" presName="spNode" presStyleCnt="0"/>
      <dgm:spPr/>
    </dgm:pt>
    <dgm:pt modelId="{D8112084-1B97-435C-A0E9-3B5A50146BC0}" type="pres">
      <dgm:prSet presAssocID="{C16E1FFE-789E-4C18-AFA6-276E2F5DCF72}" presName="sibTrans" presStyleLbl="sibTrans1D1" presStyleIdx="4" presStyleCnt="6"/>
      <dgm:spPr/>
      <dgm:t>
        <a:bodyPr/>
        <a:lstStyle/>
        <a:p>
          <a:endParaRPr lang="en-GB"/>
        </a:p>
      </dgm:t>
    </dgm:pt>
    <dgm:pt modelId="{F90EF44E-3027-4EE1-B1CC-032788A2D0D1}" type="pres">
      <dgm:prSet presAssocID="{2A3DC1EB-3174-40FF-AA08-D23F751FC065}" presName="node" presStyleLbl="node1" presStyleIdx="5" presStyleCnt="6" custScaleX="130680" custScaleY="149142" custRadScaleRad="110811" custRadScaleInc="-56788">
        <dgm:presLayoutVars>
          <dgm:bulletEnabled val="1"/>
        </dgm:presLayoutVars>
      </dgm:prSet>
      <dgm:spPr/>
      <dgm:t>
        <a:bodyPr/>
        <a:lstStyle/>
        <a:p>
          <a:endParaRPr lang="en-GB"/>
        </a:p>
      </dgm:t>
    </dgm:pt>
    <dgm:pt modelId="{FF1CD27F-EC6C-4F7F-A9AE-D2B51EADD00F}" type="pres">
      <dgm:prSet presAssocID="{2A3DC1EB-3174-40FF-AA08-D23F751FC065}" presName="spNode" presStyleCnt="0"/>
      <dgm:spPr/>
    </dgm:pt>
    <dgm:pt modelId="{A4E7D24F-4767-4536-A119-E7439AFBB2E9}" type="pres">
      <dgm:prSet presAssocID="{4DAEAE66-B488-4F3A-B6F9-BFD101190E7E}" presName="sibTrans" presStyleLbl="sibTrans1D1" presStyleIdx="5" presStyleCnt="6"/>
      <dgm:spPr/>
      <dgm:t>
        <a:bodyPr/>
        <a:lstStyle/>
        <a:p>
          <a:endParaRPr lang="en-GB"/>
        </a:p>
      </dgm:t>
    </dgm:pt>
  </dgm:ptLst>
  <dgm:cxnLst>
    <dgm:cxn modelId="{158DA63B-85BD-446F-BB55-5D2B656F69A8}" type="presOf" srcId="{0D9C3252-3EDF-4577-89BE-17F43D583002}" destId="{23143E1C-E392-4E72-A80E-E749D1953D56}" srcOrd="0" destOrd="0" presId="urn:microsoft.com/office/officeart/2005/8/layout/cycle6"/>
    <dgm:cxn modelId="{54669862-E8A0-49B7-A711-74F21E803EA2}" type="presOf" srcId="{5F17FDDE-2566-465B-8658-27D105AC1F5D}" destId="{8439A791-E894-4275-A27C-4141FEBB2B5D}" srcOrd="0" destOrd="0" presId="urn:microsoft.com/office/officeart/2005/8/layout/cycle6"/>
    <dgm:cxn modelId="{38EE0D68-656C-44DC-8608-3B47EFC02C42}" type="presOf" srcId="{2A3DC1EB-3174-40FF-AA08-D23F751FC065}" destId="{F90EF44E-3027-4EE1-B1CC-032788A2D0D1}" srcOrd="0" destOrd="0" presId="urn:microsoft.com/office/officeart/2005/8/layout/cycle6"/>
    <dgm:cxn modelId="{78C02DA4-D904-43F3-81BA-2143F2940C94}" srcId="{F01D6DE2-FAEE-47DC-9B57-A6B4D45F5AFF}" destId="{F20B8550-DEFB-4080-9D1C-951693A6B8B9}" srcOrd="2" destOrd="0" parTransId="{E1CEE836-877E-4033-AB16-CF1B508B6DF1}" sibTransId="{CD7E94D2-DF91-4936-A03B-F74AE0C6226F}"/>
    <dgm:cxn modelId="{B79516A1-0620-4BBB-972C-7320EF888E06}" type="presOf" srcId="{1FAC0671-E62A-4C28-B2BB-112AB6D3476F}" destId="{51D50AE5-16CA-45B0-B28F-8555D912B197}" srcOrd="0" destOrd="0" presId="urn:microsoft.com/office/officeart/2005/8/layout/cycle6"/>
    <dgm:cxn modelId="{A5D9B41A-A647-4740-B413-923DED4DABD6}" srcId="{F01D6DE2-FAEE-47DC-9B57-A6B4D45F5AFF}" destId="{5F17FDDE-2566-465B-8658-27D105AC1F5D}" srcOrd="3" destOrd="0" parTransId="{A0C4F453-7047-4413-9C2B-FC2A43DBB3DF}" sibTransId="{3A95F455-C884-41A5-B79E-E437B13A9D6B}"/>
    <dgm:cxn modelId="{FE1793D7-D916-497A-8906-8A3CAED97D95}" type="presOf" srcId="{4DAEAE66-B488-4F3A-B6F9-BFD101190E7E}" destId="{A4E7D24F-4767-4536-A119-E7439AFBB2E9}" srcOrd="0" destOrd="0" presId="urn:microsoft.com/office/officeart/2005/8/layout/cycle6"/>
    <dgm:cxn modelId="{686CAB44-51F8-42EE-B86D-E8F9AA2B62EA}" type="presOf" srcId="{3A95F455-C884-41A5-B79E-E437B13A9D6B}" destId="{BE6C1198-1406-4EDF-9E3C-D597BB876F6F}" srcOrd="0" destOrd="0" presId="urn:microsoft.com/office/officeart/2005/8/layout/cycle6"/>
    <dgm:cxn modelId="{E7AE837A-EE28-493F-A893-AAC1620185B8}" type="presOf" srcId="{0D7ED430-AF48-4379-AF86-2F9D41E6F811}" destId="{A0ED6CA7-7300-43A0-8856-4940DA352B67}" srcOrd="0" destOrd="0" presId="urn:microsoft.com/office/officeart/2005/8/layout/cycle6"/>
    <dgm:cxn modelId="{E46E61EA-6022-444D-A7C9-F1FCFB1DABFD}" type="presOf" srcId="{83DE8A1C-05A4-4AAA-8921-277D61E76CEB}" destId="{76C88B95-991B-4DE3-95FA-80B3E8DEFA71}" srcOrd="0" destOrd="0" presId="urn:microsoft.com/office/officeart/2005/8/layout/cycle6"/>
    <dgm:cxn modelId="{64E77D70-C0D5-4D27-B69C-F59531844733}" srcId="{F01D6DE2-FAEE-47DC-9B57-A6B4D45F5AFF}" destId="{0D7ED430-AF48-4379-AF86-2F9D41E6F811}" srcOrd="4" destOrd="0" parTransId="{C24E4A6B-1AAA-4918-9934-3375E763FCEF}" sibTransId="{C16E1FFE-789E-4C18-AFA6-276E2F5DCF72}"/>
    <dgm:cxn modelId="{735A69C0-B4B8-42E1-9A3D-B50797A73F7E}" type="presOf" srcId="{F01D6DE2-FAEE-47DC-9B57-A6B4D45F5AFF}" destId="{43167469-7CA3-49D9-AC53-2FAD843DA615}" srcOrd="0" destOrd="0" presId="urn:microsoft.com/office/officeart/2005/8/layout/cycle6"/>
    <dgm:cxn modelId="{D3210ADE-8696-4068-9236-57642A191270}" srcId="{F01D6DE2-FAEE-47DC-9B57-A6B4D45F5AFF}" destId="{2A3DC1EB-3174-40FF-AA08-D23F751FC065}" srcOrd="5" destOrd="0" parTransId="{9BD7F9DF-6FC1-42FB-BC4D-DCDD6FEC74C9}" sibTransId="{4DAEAE66-B488-4F3A-B6F9-BFD101190E7E}"/>
    <dgm:cxn modelId="{04067FE2-1611-47AF-BD96-16CB0C589AC3}" srcId="{F01D6DE2-FAEE-47DC-9B57-A6B4D45F5AFF}" destId="{FFDE103B-60B4-40FB-9802-C4C6EB6447D6}" srcOrd="0" destOrd="0" parTransId="{70695A41-1ED9-45B9-BF9E-2247BD594BA5}" sibTransId="{1FAC0671-E62A-4C28-B2BB-112AB6D3476F}"/>
    <dgm:cxn modelId="{BFFC2470-6AF3-45D2-BDA6-8BCAA2872B4B}" type="presOf" srcId="{F20B8550-DEFB-4080-9D1C-951693A6B8B9}" destId="{59D8FB43-1A83-406F-8E1B-FF4BA72A4860}" srcOrd="0" destOrd="0" presId="urn:microsoft.com/office/officeart/2005/8/layout/cycle6"/>
    <dgm:cxn modelId="{BB998159-DAF3-4267-8976-F4C16FB1EAA0}" type="presOf" srcId="{CD7E94D2-DF91-4936-A03B-F74AE0C6226F}" destId="{78B0C422-8C32-4C84-B5C9-803D9929CC7C}" srcOrd="0" destOrd="0" presId="urn:microsoft.com/office/officeart/2005/8/layout/cycle6"/>
    <dgm:cxn modelId="{E76DFC3A-F299-4DEE-9341-045C983F0F3A}" type="presOf" srcId="{FFDE103B-60B4-40FB-9802-C4C6EB6447D6}" destId="{D642DF22-08A8-4465-963F-4DD768F22B61}" srcOrd="0" destOrd="0" presId="urn:microsoft.com/office/officeart/2005/8/layout/cycle6"/>
    <dgm:cxn modelId="{98EA32BF-FC9A-43FB-944E-5645BB026108}" type="presOf" srcId="{C16E1FFE-789E-4C18-AFA6-276E2F5DCF72}" destId="{D8112084-1B97-435C-A0E9-3B5A50146BC0}" srcOrd="0" destOrd="0" presId="urn:microsoft.com/office/officeart/2005/8/layout/cycle6"/>
    <dgm:cxn modelId="{E6ED8B5C-B67A-47AC-9908-3E61561EC524}" srcId="{F01D6DE2-FAEE-47DC-9B57-A6B4D45F5AFF}" destId="{0D9C3252-3EDF-4577-89BE-17F43D583002}" srcOrd="1" destOrd="0" parTransId="{8A21E695-3FE0-464C-BE0A-C24B3B29C042}" sibTransId="{83DE8A1C-05A4-4AAA-8921-277D61E76CEB}"/>
    <dgm:cxn modelId="{1E2D0D5F-230A-4340-BDD5-FAF5DEB88760}" type="presParOf" srcId="{43167469-7CA3-49D9-AC53-2FAD843DA615}" destId="{D642DF22-08A8-4465-963F-4DD768F22B61}" srcOrd="0" destOrd="0" presId="urn:microsoft.com/office/officeart/2005/8/layout/cycle6"/>
    <dgm:cxn modelId="{82A6EC53-27AE-4244-97DA-152C14568543}" type="presParOf" srcId="{43167469-7CA3-49D9-AC53-2FAD843DA615}" destId="{1EE80559-9EA7-4ADD-8B26-1F044CCF39BE}" srcOrd="1" destOrd="0" presId="urn:microsoft.com/office/officeart/2005/8/layout/cycle6"/>
    <dgm:cxn modelId="{E2C52529-D21C-422A-BD84-CE1E51F3F56D}" type="presParOf" srcId="{43167469-7CA3-49D9-AC53-2FAD843DA615}" destId="{51D50AE5-16CA-45B0-B28F-8555D912B197}" srcOrd="2" destOrd="0" presId="urn:microsoft.com/office/officeart/2005/8/layout/cycle6"/>
    <dgm:cxn modelId="{5A66322C-813A-4C5B-9ABE-7FAABB77104E}" type="presParOf" srcId="{43167469-7CA3-49D9-AC53-2FAD843DA615}" destId="{23143E1C-E392-4E72-A80E-E749D1953D56}" srcOrd="3" destOrd="0" presId="urn:microsoft.com/office/officeart/2005/8/layout/cycle6"/>
    <dgm:cxn modelId="{030A931B-B218-40EC-94C9-518BAD5F2161}" type="presParOf" srcId="{43167469-7CA3-49D9-AC53-2FAD843DA615}" destId="{85BC4B05-1F4C-49C2-8894-55E3F5CC042B}" srcOrd="4" destOrd="0" presId="urn:microsoft.com/office/officeart/2005/8/layout/cycle6"/>
    <dgm:cxn modelId="{892ED5D6-9CA9-430A-998C-04697009098A}" type="presParOf" srcId="{43167469-7CA3-49D9-AC53-2FAD843DA615}" destId="{76C88B95-991B-4DE3-95FA-80B3E8DEFA71}" srcOrd="5" destOrd="0" presId="urn:microsoft.com/office/officeart/2005/8/layout/cycle6"/>
    <dgm:cxn modelId="{1A096CCD-95ED-48C0-8B6F-3C3089D6C5FA}" type="presParOf" srcId="{43167469-7CA3-49D9-AC53-2FAD843DA615}" destId="{59D8FB43-1A83-406F-8E1B-FF4BA72A4860}" srcOrd="6" destOrd="0" presId="urn:microsoft.com/office/officeart/2005/8/layout/cycle6"/>
    <dgm:cxn modelId="{83ACC4A6-C349-4247-AC10-8FD30BBD3FAA}" type="presParOf" srcId="{43167469-7CA3-49D9-AC53-2FAD843DA615}" destId="{C16312CB-F3EB-4A01-BDB7-17BCFD9831C8}" srcOrd="7" destOrd="0" presId="urn:microsoft.com/office/officeart/2005/8/layout/cycle6"/>
    <dgm:cxn modelId="{3748D4F8-1D76-4591-B5A5-08013B8724E5}" type="presParOf" srcId="{43167469-7CA3-49D9-AC53-2FAD843DA615}" destId="{78B0C422-8C32-4C84-B5C9-803D9929CC7C}" srcOrd="8" destOrd="0" presId="urn:microsoft.com/office/officeart/2005/8/layout/cycle6"/>
    <dgm:cxn modelId="{B487D647-DD05-4642-9B93-813DC96770B5}" type="presParOf" srcId="{43167469-7CA3-49D9-AC53-2FAD843DA615}" destId="{8439A791-E894-4275-A27C-4141FEBB2B5D}" srcOrd="9" destOrd="0" presId="urn:microsoft.com/office/officeart/2005/8/layout/cycle6"/>
    <dgm:cxn modelId="{5BA83CB6-B836-4770-9869-017FBCA291ED}" type="presParOf" srcId="{43167469-7CA3-49D9-AC53-2FAD843DA615}" destId="{DCFEEC95-E306-42E4-AD03-7AF61329BAD9}" srcOrd="10" destOrd="0" presId="urn:microsoft.com/office/officeart/2005/8/layout/cycle6"/>
    <dgm:cxn modelId="{D946AFB1-6999-49E5-A121-CD24B0085330}" type="presParOf" srcId="{43167469-7CA3-49D9-AC53-2FAD843DA615}" destId="{BE6C1198-1406-4EDF-9E3C-D597BB876F6F}" srcOrd="11" destOrd="0" presId="urn:microsoft.com/office/officeart/2005/8/layout/cycle6"/>
    <dgm:cxn modelId="{9FC56D60-4E29-4D31-917D-FE25C11D8083}" type="presParOf" srcId="{43167469-7CA3-49D9-AC53-2FAD843DA615}" destId="{A0ED6CA7-7300-43A0-8856-4940DA352B67}" srcOrd="12" destOrd="0" presId="urn:microsoft.com/office/officeart/2005/8/layout/cycle6"/>
    <dgm:cxn modelId="{53AED9CB-03F7-414D-8720-FB0AAF8A233C}" type="presParOf" srcId="{43167469-7CA3-49D9-AC53-2FAD843DA615}" destId="{5D2B90B3-9BA1-4292-A360-1F35FBCF7D75}" srcOrd="13" destOrd="0" presId="urn:microsoft.com/office/officeart/2005/8/layout/cycle6"/>
    <dgm:cxn modelId="{6D2E0C7B-04F8-4DC1-BD6F-E5A6AC74FB13}" type="presParOf" srcId="{43167469-7CA3-49D9-AC53-2FAD843DA615}" destId="{D8112084-1B97-435C-A0E9-3B5A50146BC0}" srcOrd="14" destOrd="0" presId="urn:microsoft.com/office/officeart/2005/8/layout/cycle6"/>
    <dgm:cxn modelId="{3534F96F-DB47-4D6B-8570-2E7896AAC465}" type="presParOf" srcId="{43167469-7CA3-49D9-AC53-2FAD843DA615}" destId="{F90EF44E-3027-4EE1-B1CC-032788A2D0D1}" srcOrd="15" destOrd="0" presId="urn:microsoft.com/office/officeart/2005/8/layout/cycle6"/>
    <dgm:cxn modelId="{FDD50795-04DD-489D-AB1C-9BB9144FC8E2}" type="presParOf" srcId="{43167469-7CA3-49D9-AC53-2FAD843DA615}" destId="{FF1CD27F-EC6C-4F7F-A9AE-D2B51EADD00F}" srcOrd="16" destOrd="0" presId="urn:microsoft.com/office/officeart/2005/8/layout/cycle6"/>
    <dgm:cxn modelId="{C6DF7E77-A474-4A12-881E-BA00F9D536BA}" type="presParOf" srcId="{43167469-7CA3-49D9-AC53-2FAD843DA615}" destId="{A4E7D24F-4767-4536-A119-E7439AFBB2E9}" srcOrd="17"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9530086-2E33-46DE-BFD1-D6188F9B2A87}" type="doc">
      <dgm:prSet loTypeId="urn:microsoft.com/office/officeart/2005/8/layout/radial6" loCatId="cycle" qsTypeId="urn:microsoft.com/office/officeart/2005/8/quickstyle/simple1#4" qsCatId="simple" csTypeId="urn:microsoft.com/office/officeart/2005/8/colors/colorful2" csCatId="colorful" phldr="1"/>
      <dgm:spPr/>
      <dgm:t>
        <a:bodyPr/>
        <a:lstStyle/>
        <a:p>
          <a:endParaRPr lang="en-GB"/>
        </a:p>
      </dgm:t>
    </dgm:pt>
    <dgm:pt modelId="{C4B02FEF-F1AD-4599-B2F2-897F82D11AF5}">
      <dgm:prSet phldrT="[Text]"/>
      <dgm:spPr/>
      <dgm:t>
        <a:bodyPr/>
        <a:lstStyle/>
        <a:p>
          <a:r>
            <a:rPr lang="en-GB" dirty="0" smtClean="0"/>
            <a:t>A few of the possible cognitive impairments a person with dementia may experience </a:t>
          </a:r>
          <a:endParaRPr lang="en-GB" dirty="0"/>
        </a:p>
      </dgm:t>
    </dgm:pt>
    <dgm:pt modelId="{80B2027E-AA62-4E4E-BC4D-2B9F0C06F0B6}" type="parTrans" cxnId="{CC6E6D86-9B1B-4949-BA20-D849FAC909C0}">
      <dgm:prSet/>
      <dgm:spPr/>
      <dgm:t>
        <a:bodyPr/>
        <a:lstStyle/>
        <a:p>
          <a:endParaRPr lang="en-GB"/>
        </a:p>
      </dgm:t>
    </dgm:pt>
    <dgm:pt modelId="{A8CABFCF-6C22-4603-B5B0-708A863CA2FD}" type="sibTrans" cxnId="{CC6E6D86-9B1B-4949-BA20-D849FAC909C0}">
      <dgm:prSet/>
      <dgm:spPr/>
      <dgm:t>
        <a:bodyPr/>
        <a:lstStyle/>
        <a:p>
          <a:endParaRPr lang="en-GB"/>
        </a:p>
      </dgm:t>
    </dgm:pt>
    <dgm:pt modelId="{2DFB1ACE-2CA2-4F8B-8C44-E61184E28A4B}">
      <dgm:prSet phldrT="[Text]" custT="1"/>
      <dgm:spPr/>
      <dgm:t>
        <a:bodyPr/>
        <a:lstStyle/>
        <a:p>
          <a:r>
            <a:rPr lang="en-GB" sz="1600" dirty="0" smtClean="0"/>
            <a:t>Memory difficulties</a:t>
          </a:r>
          <a:endParaRPr lang="en-GB" sz="1600" dirty="0"/>
        </a:p>
      </dgm:t>
    </dgm:pt>
    <dgm:pt modelId="{1C33E2DA-69CA-4B9C-ACFC-565D6F114293}" type="parTrans" cxnId="{06B3BA1C-F09E-4AFA-866B-75806D8ECCF3}">
      <dgm:prSet/>
      <dgm:spPr/>
      <dgm:t>
        <a:bodyPr/>
        <a:lstStyle/>
        <a:p>
          <a:endParaRPr lang="en-GB"/>
        </a:p>
      </dgm:t>
    </dgm:pt>
    <dgm:pt modelId="{4756F810-A10D-4409-A11A-FE9FDA5489CE}" type="sibTrans" cxnId="{06B3BA1C-F09E-4AFA-866B-75806D8ECCF3}">
      <dgm:prSet/>
      <dgm:spPr/>
      <dgm:t>
        <a:bodyPr/>
        <a:lstStyle/>
        <a:p>
          <a:endParaRPr lang="en-GB"/>
        </a:p>
      </dgm:t>
    </dgm:pt>
    <dgm:pt modelId="{970CDA02-8C65-41D0-AAFD-11479B73DC7D}">
      <dgm:prSet phldrT="[Text]" custT="1"/>
      <dgm:spPr/>
      <dgm:t>
        <a:bodyPr/>
        <a:lstStyle/>
        <a:p>
          <a:r>
            <a:rPr lang="en-GB" sz="1600" dirty="0" err="1" smtClean="0"/>
            <a:t>Visuo</a:t>
          </a:r>
          <a:r>
            <a:rPr lang="en-GB" sz="1600" dirty="0" smtClean="0"/>
            <a:t>-perceptual difficulties</a:t>
          </a:r>
          <a:endParaRPr lang="en-GB" sz="1600" dirty="0"/>
        </a:p>
      </dgm:t>
    </dgm:pt>
    <dgm:pt modelId="{CF57C0B2-C3F6-4844-A073-D6B55C4D48A9}" type="parTrans" cxnId="{A2A05F5D-7C6D-4B1B-9EB4-76F621D55CAC}">
      <dgm:prSet/>
      <dgm:spPr/>
      <dgm:t>
        <a:bodyPr/>
        <a:lstStyle/>
        <a:p>
          <a:endParaRPr lang="en-GB"/>
        </a:p>
      </dgm:t>
    </dgm:pt>
    <dgm:pt modelId="{C8DFB875-3630-4DE3-8F70-09DA3B92EA02}" type="sibTrans" cxnId="{A2A05F5D-7C6D-4B1B-9EB4-76F621D55CAC}">
      <dgm:prSet/>
      <dgm:spPr/>
      <dgm:t>
        <a:bodyPr/>
        <a:lstStyle/>
        <a:p>
          <a:endParaRPr lang="en-GB"/>
        </a:p>
      </dgm:t>
    </dgm:pt>
    <dgm:pt modelId="{C79BC627-C616-44C6-A23F-D7D4247681AB}">
      <dgm:prSet phldrT="[Text]" custT="1"/>
      <dgm:spPr/>
      <dgm:t>
        <a:bodyPr/>
        <a:lstStyle/>
        <a:p>
          <a:r>
            <a:rPr lang="en-GB" sz="1600" dirty="0" smtClean="0"/>
            <a:t>Becoming “stuck” in repeated action/ activity</a:t>
          </a:r>
          <a:endParaRPr lang="en-GB" sz="1600" dirty="0"/>
        </a:p>
      </dgm:t>
    </dgm:pt>
    <dgm:pt modelId="{973E6D1A-D4A7-4086-88E8-DEC69C1423EC}" type="parTrans" cxnId="{0CFDA809-A3CE-46D1-B91B-CA5647FA06F0}">
      <dgm:prSet/>
      <dgm:spPr/>
      <dgm:t>
        <a:bodyPr/>
        <a:lstStyle/>
        <a:p>
          <a:endParaRPr lang="en-GB"/>
        </a:p>
      </dgm:t>
    </dgm:pt>
    <dgm:pt modelId="{A8E8D4AB-2833-4DFC-9EC4-4D7B8B083BE5}" type="sibTrans" cxnId="{0CFDA809-A3CE-46D1-B91B-CA5647FA06F0}">
      <dgm:prSet/>
      <dgm:spPr/>
      <dgm:t>
        <a:bodyPr/>
        <a:lstStyle/>
        <a:p>
          <a:endParaRPr lang="en-GB"/>
        </a:p>
      </dgm:t>
    </dgm:pt>
    <dgm:pt modelId="{F8F85345-6A36-49D2-B3F1-A47958F22B28}">
      <dgm:prSet phldrT="[Text]" custT="1"/>
      <dgm:spPr/>
      <dgm:t>
        <a:bodyPr/>
        <a:lstStyle/>
        <a:p>
          <a:r>
            <a:rPr lang="en-GB" sz="1600" dirty="0" smtClean="0"/>
            <a:t>Difficulty with recognition</a:t>
          </a:r>
          <a:endParaRPr lang="en-GB" sz="1600" dirty="0"/>
        </a:p>
      </dgm:t>
    </dgm:pt>
    <dgm:pt modelId="{8F85F8E4-1E0A-4ABE-8A3F-40EEF89047A1}" type="parTrans" cxnId="{F9C464A6-69BB-4207-8043-BA13F62C3B92}">
      <dgm:prSet/>
      <dgm:spPr/>
      <dgm:t>
        <a:bodyPr/>
        <a:lstStyle/>
        <a:p>
          <a:endParaRPr lang="en-GB"/>
        </a:p>
      </dgm:t>
    </dgm:pt>
    <dgm:pt modelId="{6A274325-945E-4F4E-AAF9-935B748CBA92}" type="sibTrans" cxnId="{F9C464A6-69BB-4207-8043-BA13F62C3B92}">
      <dgm:prSet/>
      <dgm:spPr/>
      <dgm:t>
        <a:bodyPr/>
        <a:lstStyle/>
        <a:p>
          <a:endParaRPr lang="en-GB"/>
        </a:p>
      </dgm:t>
    </dgm:pt>
    <dgm:pt modelId="{29C8FC71-0EE1-4960-B426-644B25B7D3E5}">
      <dgm:prSet phldrT="[Text]" custT="1"/>
      <dgm:spPr/>
      <dgm:t>
        <a:bodyPr/>
        <a:lstStyle/>
        <a:p>
          <a:r>
            <a:rPr lang="en-GB" sz="1600" dirty="0" smtClean="0"/>
            <a:t>Changes to social behaviour</a:t>
          </a:r>
          <a:endParaRPr lang="en-GB" sz="1600" dirty="0"/>
        </a:p>
      </dgm:t>
    </dgm:pt>
    <dgm:pt modelId="{F6B18C37-493B-4AC4-B6DA-584FA3E2B82C}" type="parTrans" cxnId="{4D70BB8F-BC13-4C4C-B0A1-0A7ADB117488}">
      <dgm:prSet/>
      <dgm:spPr/>
      <dgm:t>
        <a:bodyPr/>
        <a:lstStyle/>
        <a:p>
          <a:endParaRPr lang="en-GB"/>
        </a:p>
      </dgm:t>
    </dgm:pt>
    <dgm:pt modelId="{2FD7D48C-593C-4EDA-B610-8B70D7465FCC}" type="sibTrans" cxnId="{4D70BB8F-BC13-4C4C-B0A1-0A7ADB117488}">
      <dgm:prSet/>
      <dgm:spPr/>
      <dgm:t>
        <a:bodyPr/>
        <a:lstStyle/>
        <a:p>
          <a:endParaRPr lang="en-GB"/>
        </a:p>
      </dgm:t>
    </dgm:pt>
    <dgm:pt modelId="{D7C9A5B5-5F53-47B2-BB8C-1E0CE77CD18F}">
      <dgm:prSet custT="1"/>
      <dgm:spPr/>
      <dgm:t>
        <a:bodyPr/>
        <a:lstStyle/>
        <a:p>
          <a:r>
            <a:rPr lang="en-GB" sz="1600" dirty="0" smtClean="0"/>
            <a:t>Problems carrying out actions/tasks</a:t>
          </a:r>
          <a:endParaRPr lang="en-GB" sz="1600" dirty="0"/>
        </a:p>
      </dgm:t>
    </dgm:pt>
    <dgm:pt modelId="{3B98630D-FBDD-40AD-9580-CB0356574AA6}" type="parTrans" cxnId="{DE3FE77A-75C4-4875-88BA-26D05F4F91D0}">
      <dgm:prSet/>
      <dgm:spPr/>
      <dgm:t>
        <a:bodyPr/>
        <a:lstStyle/>
        <a:p>
          <a:endParaRPr lang="en-GB"/>
        </a:p>
      </dgm:t>
    </dgm:pt>
    <dgm:pt modelId="{677E4C5E-B6BC-4F7F-805E-0D98A33BFC16}" type="sibTrans" cxnId="{DE3FE77A-75C4-4875-88BA-26D05F4F91D0}">
      <dgm:prSet/>
      <dgm:spPr/>
      <dgm:t>
        <a:bodyPr/>
        <a:lstStyle/>
        <a:p>
          <a:endParaRPr lang="en-GB"/>
        </a:p>
      </dgm:t>
    </dgm:pt>
    <dgm:pt modelId="{7588EEA4-1C9F-4022-A092-C45B3D378461}" type="pres">
      <dgm:prSet presAssocID="{69530086-2E33-46DE-BFD1-D6188F9B2A87}" presName="Name0" presStyleCnt="0">
        <dgm:presLayoutVars>
          <dgm:chMax val="1"/>
          <dgm:dir/>
          <dgm:animLvl val="ctr"/>
          <dgm:resizeHandles val="exact"/>
        </dgm:presLayoutVars>
      </dgm:prSet>
      <dgm:spPr/>
      <dgm:t>
        <a:bodyPr/>
        <a:lstStyle/>
        <a:p>
          <a:endParaRPr lang="en-GB"/>
        </a:p>
      </dgm:t>
    </dgm:pt>
    <dgm:pt modelId="{28268654-AA65-4D3D-AB1D-C7D47618A7AF}" type="pres">
      <dgm:prSet presAssocID="{C4B02FEF-F1AD-4599-B2F2-897F82D11AF5}" presName="centerShape" presStyleLbl="node0" presStyleIdx="0" presStyleCnt="1" custScaleX="133747" custScaleY="126663"/>
      <dgm:spPr/>
      <dgm:t>
        <a:bodyPr/>
        <a:lstStyle/>
        <a:p>
          <a:endParaRPr lang="en-GB"/>
        </a:p>
      </dgm:t>
    </dgm:pt>
    <dgm:pt modelId="{563444FE-56BD-4BAD-885A-FA8019DA4C83}" type="pres">
      <dgm:prSet presAssocID="{2DFB1ACE-2CA2-4F8B-8C44-E61184E28A4B}" presName="node" presStyleLbl="node1" presStyleIdx="0" presStyleCnt="6" custScaleX="108071" custScaleY="98695">
        <dgm:presLayoutVars>
          <dgm:bulletEnabled val="1"/>
        </dgm:presLayoutVars>
      </dgm:prSet>
      <dgm:spPr/>
      <dgm:t>
        <a:bodyPr/>
        <a:lstStyle/>
        <a:p>
          <a:endParaRPr lang="en-GB"/>
        </a:p>
      </dgm:t>
    </dgm:pt>
    <dgm:pt modelId="{054F7958-3DB0-47F2-97AF-362BB51DE114}" type="pres">
      <dgm:prSet presAssocID="{2DFB1ACE-2CA2-4F8B-8C44-E61184E28A4B}" presName="dummy" presStyleCnt="0"/>
      <dgm:spPr/>
    </dgm:pt>
    <dgm:pt modelId="{A7589C03-C358-4715-A0E8-3745160FBF32}" type="pres">
      <dgm:prSet presAssocID="{4756F810-A10D-4409-A11A-FE9FDA5489CE}" presName="sibTrans" presStyleLbl="sibTrans2D1" presStyleIdx="0" presStyleCnt="6"/>
      <dgm:spPr/>
      <dgm:t>
        <a:bodyPr/>
        <a:lstStyle/>
        <a:p>
          <a:endParaRPr lang="en-GB"/>
        </a:p>
      </dgm:t>
    </dgm:pt>
    <dgm:pt modelId="{D7604DE6-5F1A-4B77-BB01-D7185494C604}" type="pres">
      <dgm:prSet presAssocID="{970CDA02-8C65-41D0-AAFD-11479B73DC7D}" presName="node" presStyleLbl="node1" presStyleIdx="1" presStyleCnt="6" custScaleX="109814" custScaleY="102103">
        <dgm:presLayoutVars>
          <dgm:bulletEnabled val="1"/>
        </dgm:presLayoutVars>
      </dgm:prSet>
      <dgm:spPr/>
      <dgm:t>
        <a:bodyPr/>
        <a:lstStyle/>
        <a:p>
          <a:endParaRPr lang="en-GB"/>
        </a:p>
      </dgm:t>
    </dgm:pt>
    <dgm:pt modelId="{C5D5E944-CC69-4D26-A97D-100F0BDA6054}" type="pres">
      <dgm:prSet presAssocID="{970CDA02-8C65-41D0-AAFD-11479B73DC7D}" presName="dummy" presStyleCnt="0"/>
      <dgm:spPr/>
    </dgm:pt>
    <dgm:pt modelId="{7EAABD69-3BA3-4BDB-BE3E-A7AF59EA7DF2}" type="pres">
      <dgm:prSet presAssocID="{C8DFB875-3630-4DE3-8F70-09DA3B92EA02}" presName="sibTrans" presStyleLbl="sibTrans2D1" presStyleIdx="1" presStyleCnt="6"/>
      <dgm:spPr/>
      <dgm:t>
        <a:bodyPr/>
        <a:lstStyle/>
        <a:p>
          <a:endParaRPr lang="en-GB"/>
        </a:p>
      </dgm:t>
    </dgm:pt>
    <dgm:pt modelId="{4D7A41F8-7459-4EFD-A8EA-D47FA4999465}" type="pres">
      <dgm:prSet presAssocID="{D7C9A5B5-5F53-47B2-BB8C-1E0CE77CD18F}" presName="node" presStyleLbl="node1" presStyleIdx="2" presStyleCnt="6" custScaleX="110382" custScaleY="108917">
        <dgm:presLayoutVars>
          <dgm:bulletEnabled val="1"/>
        </dgm:presLayoutVars>
      </dgm:prSet>
      <dgm:spPr/>
      <dgm:t>
        <a:bodyPr/>
        <a:lstStyle/>
        <a:p>
          <a:endParaRPr lang="en-GB"/>
        </a:p>
      </dgm:t>
    </dgm:pt>
    <dgm:pt modelId="{54A37BF0-9A99-4468-9152-8B34A0853FA5}" type="pres">
      <dgm:prSet presAssocID="{D7C9A5B5-5F53-47B2-BB8C-1E0CE77CD18F}" presName="dummy" presStyleCnt="0"/>
      <dgm:spPr/>
    </dgm:pt>
    <dgm:pt modelId="{A71F6BEA-CF95-4A64-AF64-8EACE29E36AF}" type="pres">
      <dgm:prSet presAssocID="{677E4C5E-B6BC-4F7F-805E-0D98A33BFC16}" presName="sibTrans" presStyleLbl="sibTrans2D1" presStyleIdx="2" presStyleCnt="6"/>
      <dgm:spPr/>
      <dgm:t>
        <a:bodyPr/>
        <a:lstStyle/>
        <a:p>
          <a:endParaRPr lang="en-GB"/>
        </a:p>
      </dgm:t>
    </dgm:pt>
    <dgm:pt modelId="{BD47196D-B6B5-4A67-AF22-ECA2B47FC41B}" type="pres">
      <dgm:prSet presAssocID="{29C8FC71-0EE1-4960-B426-644B25B7D3E5}" presName="node" presStyleLbl="node1" presStyleIdx="3" presStyleCnt="6" custScaleX="112126" custScaleY="105362">
        <dgm:presLayoutVars>
          <dgm:bulletEnabled val="1"/>
        </dgm:presLayoutVars>
      </dgm:prSet>
      <dgm:spPr/>
      <dgm:t>
        <a:bodyPr/>
        <a:lstStyle/>
        <a:p>
          <a:endParaRPr lang="en-GB"/>
        </a:p>
      </dgm:t>
    </dgm:pt>
    <dgm:pt modelId="{CB3EAD7B-B138-4F32-8533-1C0DB96AEF75}" type="pres">
      <dgm:prSet presAssocID="{29C8FC71-0EE1-4960-B426-644B25B7D3E5}" presName="dummy" presStyleCnt="0"/>
      <dgm:spPr/>
    </dgm:pt>
    <dgm:pt modelId="{CBF81222-46DA-4660-8617-4A4E751111E6}" type="pres">
      <dgm:prSet presAssocID="{2FD7D48C-593C-4EDA-B610-8B70D7465FCC}" presName="sibTrans" presStyleLbl="sibTrans2D1" presStyleIdx="3" presStyleCnt="6"/>
      <dgm:spPr/>
      <dgm:t>
        <a:bodyPr/>
        <a:lstStyle/>
        <a:p>
          <a:endParaRPr lang="en-GB"/>
        </a:p>
      </dgm:t>
    </dgm:pt>
    <dgm:pt modelId="{84426CD3-94A9-4967-A9B4-14E277379243}" type="pres">
      <dgm:prSet presAssocID="{F8F85345-6A36-49D2-B3F1-A47958F22B28}" presName="node" presStyleLbl="node1" presStyleIdx="4" presStyleCnt="6" custScaleX="104521" custScaleY="106237">
        <dgm:presLayoutVars>
          <dgm:bulletEnabled val="1"/>
        </dgm:presLayoutVars>
      </dgm:prSet>
      <dgm:spPr/>
      <dgm:t>
        <a:bodyPr/>
        <a:lstStyle/>
        <a:p>
          <a:endParaRPr lang="en-GB"/>
        </a:p>
      </dgm:t>
    </dgm:pt>
    <dgm:pt modelId="{EDB0CF47-67C4-4121-90F0-83A83ABADEE2}" type="pres">
      <dgm:prSet presAssocID="{F8F85345-6A36-49D2-B3F1-A47958F22B28}" presName="dummy" presStyleCnt="0"/>
      <dgm:spPr/>
    </dgm:pt>
    <dgm:pt modelId="{515028C6-729A-4D72-B64B-F96086456805}" type="pres">
      <dgm:prSet presAssocID="{6A274325-945E-4F4E-AAF9-935B748CBA92}" presName="sibTrans" presStyleLbl="sibTrans2D1" presStyleIdx="4" presStyleCnt="6"/>
      <dgm:spPr/>
      <dgm:t>
        <a:bodyPr/>
        <a:lstStyle/>
        <a:p>
          <a:endParaRPr lang="en-GB"/>
        </a:p>
      </dgm:t>
    </dgm:pt>
    <dgm:pt modelId="{C3E63F12-E5AC-41F8-824A-6E623EA4C419}" type="pres">
      <dgm:prSet presAssocID="{C79BC627-C616-44C6-A23F-D7D4247681AB}" presName="node" presStyleLbl="node1" presStyleIdx="5" presStyleCnt="6" custScaleX="109246" custScaleY="99421">
        <dgm:presLayoutVars>
          <dgm:bulletEnabled val="1"/>
        </dgm:presLayoutVars>
      </dgm:prSet>
      <dgm:spPr/>
      <dgm:t>
        <a:bodyPr/>
        <a:lstStyle/>
        <a:p>
          <a:endParaRPr lang="en-GB"/>
        </a:p>
      </dgm:t>
    </dgm:pt>
    <dgm:pt modelId="{823BE4AF-9D11-4AEE-9094-CD1E83A651D5}" type="pres">
      <dgm:prSet presAssocID="{C79BC627-C616-44C6-A23F-D7D4247681AB}" presName="dummy" presStyleCnt="0"/>
      <dgm:spPr/>
    </dgm:pt>
    <dgm:pt modelId="{A03BE146-44C2-4492-A98B-E82CDCC7F0FF}" type="pres">
      <dgm:prSet presAssocID="{A8E8D4AB-2833-4DFC-9EC4-4D7B8B083BE5}" presName="sibTrans" presStyleLbl="sibTrans2D1" presStyleIdx="5" presStyleCnt="6"/>
      <dgm:spPr/>
      <dgm:t>
        <a:bodyPr/>
        <a:lstStyle/>
        <a:p>
          <a:endParaRPr lang="en-GB"/>
        </a:p>
      </dgm:t>
    </dgm:pt>
  </dgm:ptLst>
  <dgm:cxnLst>
    <dgm:cxn modelId="{CC6E6D86-9B1B-4949-BA20-D849FAC909C0}" srcId="{69530086-2E33-46DE-BFD1-D6188F9B2A87}" destId="{C4B02FEF-F1AD-4599-B2F2-897F82D11AF5}" srcOrd="0" destOrd="0" parTransId="{80B2027E-AA62-4E4E-BC4D-2B9F0C06F0B6}" sibTransId="{A8CABFCF-6C22-4603-B5B0-708A863CA2FD}"/>
    <dgm:cxn modelId="{9E542BC2-BC35-4043-885A-1A7BCC36B05C}" type="presOf" srcId="{69530086-2E33-46DE-BFD1-D6188F9B2A87}" destId="{7588EEA4-1C9F-4022-A092-C45B3D378461}" srcOrd="0" destOrd="0" presId="urn:microsoft.com/office/officeart/2005/8/layout/radial6"/>
    <dgm:cxn modelId="{A50DCD9A-289A-4D77-8ECA-53D53DB2C49A}" type="presOf" srcId="{4756F810-A10D-4409-A11A-FE9FDA5489CE}" destId="{A7589C03-C358-4715-A0E8-3745160FBF32}" srcOrd="0" destOrd="0" presId="urn:microsoft.com/office/officeart/2005/8/layout/radial6"/>
    <dgm:cxn modelId="{2AA32225-2883-4AC0-8D8A-79E1DA672C99}" type="presOf" srcId="{C8DFB875-3630-4DE3-8F70-09DA3B92EA02}" destId="{7EAABD69-3BA3-4BDB-BE3E-A7AF59EA7DF2}" srcOrd="0" destOrd="0" presId="urn:microsoft.com/office/officeart/2005/8/layout/radial6"/>
    <dgm:cxn modelId="{0A5458E6-E77A-44DC-BB22-F511E443B8E9}" type="presOf" srcId="{A8E8D4AB-2833-4DFC-9EC4-4D7B8B083BE5}" destId="{A03BE146-44C2-4492-A98B-E82CDCC7F0FF}" srcOrd="0" destOrd="0" presId="urn:microsoft.com/office/officeart/2005/8/layout/radial6"/>
    <dgm:cxn modelId="{BECEF4B9-AA16-4337-AB0C-1C922F4AA979}" type="presOf" srcId="{29C8FC71-0EE1-4960-B426-644B25B7D3E5}" destId="{BD47196D-B6B5-4A67-AF22-ECA2B47FC41B}" srcOrd="0" destOrd="0" presId="urn:microsoft.com/office/officeart/2005/8/layout/radial6"/>
    <dgm:cxn modelId="{DE3FE77A-75C4-4875-88BA-26D05F4F91D0}" srcId="{C4B02FEF-F1AD-4599-B2F2-897F82D11AF5}" destId="{D7C9A5B5-5F53-47B2-BB8C-1E0CE77CD18F}" srcOrd="2" destOrd="0" parTransId="{3B98630D-FBDD-40AD-9580-CB0356574AA6}" sibTransId="{677E4C5E-B6BC-4F7F-805E-0D98A33BFC16}"/>
    <dgm:cxn modelId="{F9C464A6-69BB-4207-8043-BA13F62C3B92}" srcId="{C4B02FEF-F1AD-4599-B2F2-897F82D11AF5}" destId="{F8F85345-6A36-49D2-B3F1-A47958F22B28}" srcOrd="4" destOrd="0" parTransId="{8F85F8E4-1E0A-4ABE-8A3F-40EEF89047A1}" sibTransId="{6A274325-945E-4F4E-AAF9-935B748CBA92}"/>
    <dgm:cxn modelId="{8243EA60-0995-4476-9D95-37CD51BAC4B0}" type="presOf" srcId="{2FD7D48C-593C-4EDA-B610-8B70D7465FCC}" destId="{CBF81222-46DA-4660-8617-4A4E751111E6}" srcOrd="0" destOrd="0" presId="urn:microsoft.com/office/officeart/2005/8/layout/radial6"/>
    <dgm:cxn modelId="{981CACB3-7DA6-4F24-91E0-F49789D8B70D}" type="presOf" srcId="{C4B02FEF-F1AD-4599-B2F2-897F82D11AF5}" destId="{28268654-AA65-4D3D-AB1D-C7D47618A7AF}" srcOrd="0" destOrd="0" presId="urn:microsoft.com/office/officeart/2005/8/layout/radial6"/>
    <dgm:cxn modelId="{0CFDA809-A3CE-46D1-B91B-CA5647FA06F0}" srcId="{C4B02FEF-F1AD-4599-B2F2-897F82D11AF5}" destId="{C79BC627-C616-44C6-A23F-D7D4247681AB}" srcOrd="5" destOrd="0" parTransId="{973E6D1A-D4A7-4086-88E8-DEC69C1423EC}" sibTransId="{A8E8D4AB-2833-4DFC-9EC4-4D7B8B083BE5}"/>
    <dgm:cxn modelId="{4F3ABEB4-E10B-4F4B-BF1A-AE52A8BC4D7A}" type="presOf" srcId="{C79BC627-C616-44C6-A23F-D7D4247681AB}" destId="{C3E63F12-E5AC-41F8-824A-6E623EA4C419}" srcOrd="0" destOrd="0" presId="urn:microsoft.com/office/officeart/2005/8/layout/radial6"/>
    <dgm:cxn modelId="{A2A05F5D-7C6D-4B1B-9EB4-76F621D55CAC}" srcId="{C4B02FEF-F1AD-4599-B2F2-897F82D11AF5}" destId="{970CDA02-8C65-41D0-AAFD-11479B73DC7D}" srcOrd="1" destOrd="0" parTransId="{CF57C0B2-C3F6-4844-A073-D6B55C4D48A9}" sibTransId="{C8DFB875-3630-4DE3-8F70-09DA3B92EA02}"/>
    <dgm:cxn modelId="{568763A6-02B0-4E62-B78E-E09909366FF8}" type="presOf" srcId="{D7C9A5B5-5F53-47B2-BB8C-1E0CE77CD18F}" destId="{4D7A41F8-7459-4EFD-A8EA-D47FA4999465}" srcOrd="0" destOrd="0" presId="urn:microsoft.com/office/officeart/2005/8/layout/radial6"/>
    <dgm:cxn modelId="{06B3BA1C-F09E-4AFA-866B-75806D8ECCF3}" srcId="{C4B02FEF-F1AD-4599-B2F2-897F82D11AF5}" destId="{2DFB1ACE-2CA2-4F8B-8C44-E61184E28A4B}" srcOrd="0" destOrd="0" parTransId="{1C33E2DA-69CA-4B9C-ACFC-565D6F114293}" sibTransId="{4756F810-A10D-4409-A11A-FE9FDA5489CE}"/>
    <dgm:cxn modelId="{D4D22772-08E0-4E42-98A3-E28B8AE5B84A}" type="presOf" srcId="{2DFB1ACE-2CA2-4F8B-8C44-E61184E28A4B}" destId="{563444FE-56BD-4BAD-885A-FA8019DA4C83}" srcOrd="0" destOrd="0" presId="urn:microsoft.com/office/officeart/2005/8/layout/radial6"/>
    <dgm:cxn modelId="{6765BF08-E0F7-4CC1-90B7-46232E20AC5D}" type="presOf" srcId="{677E4C5E-B6BC-4F7F-805E-0D98A33BFC16}" destId="{A71F6BEA-CF95-4A64-AF64-8EACE29E36AF}" srcOrd="0" destOrd="0" presId="urn:microsoft.com/office/officeart/2005/8/layout/radial6"/>
    <dgm:cxn modelId="{4D70BB8F-BC13-4C4C-B0A1-0A7ADB117488}" srcId="{C4B02FEF-F1AD-4599-B2F2-897F82D11AF5}" destId="{29C8FC71-0EE1-4960-B426-644B25B7D3E5}" srcOrd="3" destOrd="0" parTransId="{F6B18C37-493B-4AC4-B6DA-584FA3E2B82C}" sibTransId="{2FD7D48C-593C-4EDA-B610-8B70D7465FCC}"/>
    <dgm:cxn modelId="{914EC3AD-0481-4BFC-B0F5-7E7B0A5E80D2}" type="presOf" srcId="{6A274325-945E-4F4E-AAF9-935B748CBA92}" destId="{515028C6-729A-4D72-B64B-F96086456805}" srcOrd="0" destOrd="0" presId="urn:microsoft.com/office/officeart/2005/8/layout/radial6"/>
    <dgm:cxn modelId="{5743E9B4-DAA4-4905-ACD8-AD1DDA7490E8}" type="presOf" srcId="{970CDA02-8C65-41D0-AAFD-11479B73DC7D}" destId="{D7604DE6-5F1A-4B77-BB01-D7185494C604}" srcOrd="0" destOrd="0" presId="urn:microsoft.com/office/officeart/2005/8/layout/radial6"/>
    <dgm:cxn modelId="{DEB102D2-2014-4DF6-A2A2-D9D96E5668A8}" type="presOf" srcId="{F8F85345-6A36-49D2-B3F1-A47958F22B28}" destId="{84426CD3-94A9-4967-A9B4-14E277379243}" srcOrd="0" destOrd="0" presId="urn:microsoft.com/office/officeart/2005/8/layout/radial6"/>
    <dgm:cxn modelId="{CF5C7608-28CE-4DBB-B52E-F3DE061C6ABB}" type="presParOf" srcId="{7588EEA4-1C9F-4022-A092-C45B3D378461}" destId="{28268654-AA65-4D3D-AB1D-C7D47618A7AF}" srcOrd="0" destOrd="0" presId="urn:microsoft.com/office/officeart/2005/8/layout/radial6"/>
    <dgm:cxn modelId="{8C291FF9-16EC-453E-AC93-B2467D788AB7}" type="presParOf" srcId="{7588EEA4-1C9F-4022-A092-C45B3D378461}" destId="{563444FE-56BD-4BAD-885A-FA8019DA4C83}" srcOrd="1" destOrd="0" presId="urn:microsoft.com/office/officeart/2005/8/layout/radial6"/>
    <dgm:cxn modelId="{0B88E17C-7DCE-4E83-A0EE-DCB37B68D522}" type="presParOf" srcId="{7588EEA4-1C9F-4022-A092-C45B3D378461}" destId="{054F7958-3DB0-47F2-97AF-362BB51DE114}" srcOrd="2" destOrd="0" presId="urn:microsoft.com/office/officeart/2005/8/layout/radial6"/>
    <dgm:cxn modelId="{154A6DE9-2809-4E17-8312-4AAB7B5A48E3}" type="presParOf" srcId="{7588EEA4-1C9F-4022-A092-C45B3D378461}" destId="{A7589C03-C358-4715-A0E8-3745160FBF32}" srcOrd="3" destOrd="0" presId="urn:microsoft.com/office/officeart/2005/8/layout/radial6"/>
    <dgm:cxn modelId="{571BA180-A4C0-453E-BE73-31697D93A518}" type="presParOf" srcId="{7588EEA4-1C9F-4022-A092-C45B3D378461}" destId="{D7604DE6-5F1A-4B77-BB01-D7185494C604}" srcOrd="4" destOrd="0" presId="urn:microsoft.com/office/officeart/2005/8/layout/radial6"/>
    <dgm:cxn modelId="{3D2A2502-B1F8-42DE-9AD9-D2CE9121FB71}" type="presParOf" srcId="{7588EEA4-1C9F-4022-A092-C45B3D378461}" destId="{C5D5E944-CC69-4D26-A97D-100F0BDA6054}" srcOrd="5" destOrd="0" presId="urn:microsoft.com/office/officeart/2005/8/layout/radial6"/>
    <dgm:cxn modelId="{6902B4A1-91B8-4BE6-AAF3-BB700A91FA25}" type="presParOf" srcId="{7588EEA4-1C9F-4022-A092-C45B3D378461}" destId="{7EAABD69-3BA3-4BDB-BE3E-A7AF59EA7DF2}" srcOrd="6" destOrd="0" presId="urn:microsoft.com/office/officeart/2005/8/layout/radial6"/>
    <dgm:cxn modelId="{F81F7DAD-31B1-4BB7-B8D3-6626569B72CF}" type="presParOf" srcId="{7588EEA4-1C9F-4022-A092-C45B3D378461}" destId="{4D7A41F8-7459-4EFD-A8EA-D47FA4999465}" srcOrd="7" destOrd="0" presId="urn:microsoft.com/office/officeart/2005/8/layout/radial6"/>
    <dgm:cxn modelId="{F8E2410E-1CB1-4840-8880-A62F2055951D}" type="presParOf" srcId="{7588EEA4-1C9F-4022-A092-C45B3D378461}" destId="{54A37BF0-9A99-4468-9152-8B34A0853FA5}" srcOrd="8" destOrd="0" presId="urn:microsoft.com/office/officeart/2005/8/layout/radial6"/>
    <dgm:cxn modelId="{443201D9-31E9-4053-83F5-27613C0B9AA0}" type="presParOf" srcId="{7588EEA4-1C9F-4022-A092-C45B3D378461}" destId="{A71F6BEA-CF95-4A64-AF64-8EACE29E36AF}" srcOrd="9" destOrd="0" presId="urn:microsoft.com/office/officeart/2005/8/layout/radial6"/>
    <dgm:cxn modelId="{95E8EC61-0C1A-4436-AEB8-71BD8F35884C}" type="presParOf" srcId="{7588EEA4-1C9F-4022-A092-C45B3D378461}" destId="{BD47196D-B6B5-4A67-AF22-ECA2B47FC41B}" srcOrd="10" destOrd="0" presId="urn:microsoft.com/office/officeart/2005/8/layout/radial6"/>
    <dgm:cxn modelId="{4E8DA965-A982-42F5-9963-08D4A3300E06}" type="presParOf" srcId="{7588EEA4-1C9F-4022-A092-C45B3D378461}" destId="{CB3EAD7B-B138-4F32-8533-1C0DB96AEF75}" srcOrd="11" destOrd="0" presId="urn:microsoft.com/office/officeart/2005/8/layout/radial6"/>
    <dgm:cxn modelId="{6027AD13-E97C-4EF6-A55D-1302FB11FD6A}" type="presParOf" srcId="{7588EEA4-1C9F-4022-A092-C45B3D378461}" destId="{CBF81222-46DA-4660-8617-4A4E751111E6}" srcOrd="12" destOrd="0" presId="urn:microsoft.com/office/officeart/2005/8/layout/radial6"/>
    <dgm:cxn modelId="{DECE316F-882E-4DC7-9CC1-7C070D38D5BC}" type="presParOf" srcId="{7588EEA4-1C9F-4022-A092-C45B3D378461}" destId="{84426CD3-94A9-4967-A9B4-14E277379243}" srcOrd="13" destOrd="0" presId="urn:microsoft.com/office/officeart/2005/8/layout/radial6"/>
    <dgm:cxn modelId="{3F2CEDC3-C321-485A-BF0D-A47DAE09291D}" type="presParOf" srcId="{7588EEA4-1C9F-4022-A092-C45B3D378461}" destId="{EDB0CF47-67C4-4121-90F0-83A83ABADEE2}" srcOrd="14" destOrd="0" presId="urn:microsoft.com/office/officeart/2005/8/layout/radial6"/>
    <dgm:cxn modelId="{2E0023EB-FE78-4C5A-8521-338A9D39A789}" type="presParOf" srcId="{7588EEA4-1C9F-4022-A092-C45B3D378461}" destId="{515028C6-729A-4D72-B64B-F96086456805}" srcOrd="15" destOrd="0" presId="urn:microsoft.com/office/officeart/2005/8/layout/radial6"/>
    <dgm:cxn modelId="{02384D1E-D7B5-4E62-850F-01D7836E4E12}" type="presParOf" srcId="{7588EEA4-1C9F-4022-A092-C45B3D378461}" destId="{C3E63F12-E5AC-41F8-824A-6E623EA4C419}" srcOrd="16" destOrd="0" presId="urn:microsoft.com/office/officeart/2005/8/layout/radial6"/>
    <dgm:cxn modelId="{8E291DD2-6613-4AC4-8276-54771C918BAC}" type="presParOf" srcId="{7588EEA4-1C9F-4022-A092-C45B3D378461}" destId="{823BE4AF-9D11-4AEE-9094-CD1E83A651D5}" srcOrd="17" destOrd="0" presId="urn:microsoft.com/office/officeart/2005/8/layout/radial6"/>
    <dgm:cxn modelId="{0838E600-D661-43BD-9B48-DE77652266E9}" type="presParOf" srcId="{7588EEA4-1C9F-4022-A092-C45B3D378461}" destId="{A03BE146-44C2-4492-A98B-E82CDCC7F0FF}" srcOrd="18"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01D6DE2-FAEE-47DC-9B57-A6B4D45F5AFF}" type="doc">
      <dgm:prSet loTypeId="urn:microsoft.com/office/officeart/2005/8/layout/cycle6" loCatId="relationship" qsTypeId="urn:microsoft.com/office/officeart/2005/8/quickstyle/simple1#5" qsCatId="simple" csTypeId="urn:microsoft.com/office/officeart/2005/8/colors/colorful5" csCatId="colorful" phldr="1"/>
      <dgm:spPr/>
      <dgm:t>
        <a:bodyPr/>
        <a:lstStyle/>
        <a:p>
          <a:endParaRPr lang="en-GB"/>
        </a:p>
      </dgm:t>
    </dgm:pt>
    <dgm:pt modelId="{FFDE103B-60B4-40FB-9802-C4C6EB6447D6}">
      <dgm:prSet phldrT="[Text]" custT="1"/>
      <dgm:spPr>
        <a:solidFill>
          <a:schemeClr val="bg1">
            <a:lumMod val="85000"/>
          </a:schemeClr>
        </a:solidFill>
      </dgm:spPr>
      <dgm:t>
        <a:bodyPr/>
        <a:lstStyle/>
        <a:p>
          <a:pPr algn="ctr"/>
          <a:r>
            <a:rPr lang="en-GB" sz="1800" dirty="0" smtClean="0"/>
            <a:t>Cognitive Impairment</a:t>
          </a:r>
          <a:endParaRPr lang="en-GB" sz="1800" dirty="0"/>
        </a:p>
      </dgm:t>
    </dgm:pt>
    <dgm:pt modelId="{70695A41-1ED9-45B9-BF9E-2247BD594BA5}" type="parTrans" cxnId="{04067FE2-1611-47AF-BD96-16CB0C589AC3}">
      <dgm:prSet/>
      <dgm:spPr/>
      <dgm:t>
        <a:bodyPr/>
        <a:lstStyle/>
        <a:p>
          <a:endParaRPr lang="en-GB"/>
        </a:p>
      </dgm:t>
    </dgm:pt>
    <dgm:pt modelId="{1FAC0671-E62A-4C28-B2BB-112AB6D3476F}" type="sibTrans" cxnId="{04067FE2-1611-47AF-BD96-16CB0C589AC3}">
      <dgm:prSet/>
      <dgm:spPr/>
      <dgm:t>
        <a:bodyPr/>
        <a:lstStyle/>
        <a:p>
          <a:endParaRPr lang="en-GB"/>
        </a:p>
      </dgm:t>
    </dgm:pt>
    <dgm:pt modelId="{0D9C3252-3EDF-4577-89BE-17F43D583002}">
      <dgm:prSet phldrT="[Text]" custT="1"/>
      <dgm:spPr/>
      <dgm:t>
        <a:bodyPr/>
        <a:lstStyle/>
        <a:p>
          <a:r>
            <a:rPr lang="en-GB" sz="1800" dirty="0" smtClean="0"/>
            <a:t>Health</a:t>
          </a:r>
          <a:endParaRPr lang="en-GB" sz="1800" dirty="0"/>
        </a:p>
      </dgm:t>
    </dgm:pt>
    <dgm:pt modelId="{8A21E695-3FE0-464C-BE0A-C24B3B29C042}" type="parTrans" cxnId="{E6ED8B5C-B67A-47AC-9908-3E61561EC524}">
      <dgm:prSet/>
      <dgm:spPr/>
      <dgm:t>
        <a:bodyPr/>
        <a:lstStyle/>
        <a:p>
          <a:endParaRPr lang="en-GB"/>
        </a:p>
      </dgm:t>
    </dgm:pt>
    <dgm:pt modelId="{83DE8A1C-05A4-4AAA-8921-277D61E76CEB}" type="sibTrans" cxnId="{E6ED8B5C-B67A-47AC-9908-3E61561EC524}">
      <dgm:prSet/>
      <dgm:spPr/>
      <dgm:t>
        <a:bodyPr/>
        <a:lstStyle/>
        <a:p>
          <a:endParaRPr lang="en-GB"/>
        </a:p>
      </dgm:t>
    </dgm:pt>
    <dgm:pt modelId="{F20B8550-DEFB-4080-9D1C-951693A6B8B9}">
      <dgm:prSet phldrT="[Text]" custT="1"/>
      <dgm:spPr>
        <a:solidFill>
          <a:schemeClr val="bg1">
            <a:lumMod val="85000"/>
          </a:schemeClr>
        </a:solidFill>
      </dgm:spPr>
      <dgm:t>
        <a:bodyPr/>
        <a:lstStyle/>
        <a:p>
          <a:r>
            <a:rPr lang="en-GB" sz="1800" dirty="0" smtClean="0"/>
            <a:t>Hospital Environment</a:t>
          </a:r>
          <a:endParaRPr lang="en-GB" sz="1800" dirty="0"/>
        </a:p>
      </dgm:t>
    </dgm:pt>
    <dgm:pt modelId="{E1CEE836-877E-4033-AB16-CF1B508B6DF1}" type="parTrans" cxnId="{78C02DA4-D904-43F3-81BA-2143F2940C94}">
      <dgm:prSet/>
      <dgm:spPr/>
      <dgm:t>
        <a:bodyPr/>
        <a:lstStyle/>
        <a:p>
          <a:endParaRPr lang="en-GB"/>
        </a:p>
      </dgm:t>
    </dgm:pt>
    <dgm:pt modelId="{CD7E94D2-DF91-4936-A03B-F74AE0C6226F}" type="sibTrans" cxnId="{78C02DA4-D904-43F3-81BA-2143F2940C94}">
      <dgm:prSet/>
      <dgm:spPr/>
      <dgm:t>
        <a:bodyPr/>
        <a:lstStyle/>
        <a:p>
          <a:endParaRPr lang="en-GB"/>
        </a:p>
      </dgm:t>
    </dgm:pt>
    <dgm:pt modelId="{5F17FDDE-2566-465B-8658-27D105AC1F5D}">
      <dgm:prSet phldrT="[Text]" custT="1"/>
      <dgm:spPr>
        <a:solidFill>
          <a:schemeClr val="bg1">
            <a:lumMod val="85000"/>
          </a:schemeClr>
        </a:solidFill>
      </dgm:spPr>
      <dgm:t>
        <a:bodyPr/>
        <a:lstStyle/>
        <a:p>
          <a:r>
            <a:rPr lang="en-GB" sz="1800" dirty="0" smtClean="0"/>
            <a:t>Biography/Life Story</a:t>
          </a:r>
          <a:endParaRPr lang="en-GB" sz="1800" dirty="0"/>
        </a:p>
      </dgm:t>
    </dgm:pt>
    <dgm:pt modelId="{A0C4F453-7047-4413-9C2B-FC2A43DBB3DF}" type="parTrans" cxnId="{A5D9B41A-A647-4740-B413-923DED4DABD6}">
      <dgm:prSet/>
      <dgm:spPr/>
      <dgm:t>
        <a:bodyPr/>
        <a:lstStyle/>
        <a:p>
          <a:endParaRPr lang="en-GB"/>
        </a:p>
      </dgm:t>
    </dgm:pt>
    <dgm:pt modelId="{3A95F455-C884-41A5-B79E-E437B13A9D6B}" type="sibTrans" cxnId="{A5D9B41A-A647-4740-B413-923DED4DABD6}">
      <dgm:prSet/>
      <dgm:spPr/>
      <dgm:t>
        <a:bodyPr/>
        <a:lstStyle/>
        <a:p>
          <a:endParaRPr lang="en-GB"/>
        </a:p>
      </dgm:t>
    </dgm:pt>
    <dgm:pt modelId="{0D7ED430-AF48-4379-AF86-2F9D41E6F811}">
      <dgm:prSet phldrT="[Text]" custT="1"/>
      <dgm:spPr>
        <a:solidFill>
          <a:schemeClr val="bg1">
            <a:lumMod val="85000"/>
          </a:schemeClr>
        </a:solidFill>
      </dgm:spPr>
      <dgm:t>
        <a:bodyPr/>
        <a:lstStyle/>
        <a:p>
          <a:r>
            <a:rPr lang="en-GB" sz="1800" dirty="0" smtClean="0"/>
            <a:t>Personality</a:t>
          </a:r>
          <a:endParaRPr lang="en-GB" sz="1800" dirty="0"/>
        </a:p>
      </dgm:t>
    </dgm:pt>
    <dgm:pt modelId="{C24E4A6B-1AAA-4918-9934-3375E763FCEF}" type="parTrans" cxnId="{64E77D70-C0D5-4D27-B69C-F59531844733}">
      <dgm:prSet/>
      <dgm:spPr/>
      <dgm:t>
        <a:bodyPr/>
        <a:lstStyle/>
        <a:p>
          <a:endParaRPr lang="en-GB"/>
        </a:p>
      </dgm:t>
    </dgm:pt>
    <dgm:pt modelId="{C16E1FFE-789E-4C18-AFA6-276E2F5DCF72}" type="sibTrans" cxnId="{64E77D70-C0D5-4D27-B69C-F59531844733}">
      <dgm:prSet/>
      <dgm:spPr/>
      <dgm:t>
        <a:bodyPr/>
        <a:lstStyle/>
        <a:p>
          <a:endParaRPr lang="en-GB"/>
        </a:p>
      </dgm:t>
    </dgm:pt>
    <dgm:pt modelId="{2A3DC1EB-3174-40FF-AA08-D23F751FC065}">
      <dgm:prSet phldrT="[Text]" custT="1"/>
      <dgm:spPr>
        <a:solidFill>
          <a:schemeClr val="bg1">
            <a:lumMod val="85000"/>
          </a:schemeClr>
        </a:solidFill>
      </dgm:spPr>
      <dgm:t>
        <a:bodyPr/>
        <a:lstStyle/>
        <a:p>
          <a:r>
            <a:rPr lang="en-GB" sz="1800" dirty="0" smtClean="0"/>
            <a:t>The social world: e.g. care, relationships &amp; support while in hospital...</a:t>
          </a:r>
          <a:endParaRPr lang="en-GB" sz="1800" dirty="0"/>
        </a:p>
      </dgm:t>
    </dgm:pt>
    <dgm:pt modelId="{9BD7F9DF-6FC1-42FB-BC4D-DCDD6FEC74C9}" type="parTrans" cxnId="{D3210ADE-8696-4068-9236-57642A191270}">
      <dgm:prSet/>
      <dgm:spPr/>
      <dgm:t>
        <a:bodyPr/>
        <a:lstStyle/>
        <a:p>
          <a:endParaRPr lang="en-GB"/>
        </a:p>
      </dgm:t>
    </dgm:pt>
    <dgm:pt modelId="{4DAEAE66-B488-4F3A-B6F9-BFD101190E7E}" type="sibTrans" cxnId="{D3210ADE-8696-4068-9236-57642A191270}">
      <dgm:prSet/>
      <dgm:spPr/>
      <dgm:t>
        <a:bodyPr/>
        <a:lstStyle/>
        <a:p>
          <a:endParaRPr lang="en-GB"/>
        </a:p>
      </dgm:t>
    </dgm:pt>
    <dgm:pt modelId="{43167469-7CA3-49D9-AC53-2FAD843DA615}" type="pres">
      <dgm:prSet presAssocID="{F01D6DE2-FAEE-47DC-9B57-A6B4D45F5AFF}" presName="cycle" presStyleCnt="0">
        <dgm:presLayoutVars>
          <dgm:dir/>
          <dgm:resizeHandles val="exact"/>
        </dgm:presLayoutVars>
      </dgm:prSet>
      <dgm:spPr/>
      <dgm:t>
        <a:bodyPr/>
        <a:lstStyle/>
        <a:p>
          <a:endParaRPr lang="en-GB"/>
        </a:p>
      </dgm:t>
    </dgm:pt>
    <dgm:pt modelId="{D642DF22-08A8-4465-963F-4DD768F22B61}" type="pres">
      <dgm:prSet presAssocID="{FFDE103B-60B4-40FB-9802-C4C6EB6447D6}" presName="node" presStyleLbl="node1" presStyleIdx="0" presStyleCnt="6" custScaleX="141331" custScaleY="151671" custRadScaleRad="85545" custRadScaleInc="9024">
        <dgm:presLayoutVars>
          <dgm:bulletEnabled val="1"/>
        </dgm:presLayoutVars>
      </dgm:prSet>
      <dgm:spPr/>
      <dgm:t>
        <a:bodyPr/>
        <a:lstStyle/>
        <a:p>
          <a:endParaRPr lang="en-GB"/>
        </a:p>
      </dgm:t>
    </dgm:pt>
    <dgm:pt modelId="{1EE80559-9EA7-4ADD-8B26-1F044CCF39BE}" type="pres">
      <dgm:prSet presAssocID="{FFDE103B-60B4-40FB-9802-C4C6EB6447D6}" presName="spNode" presStyleCnt="0"/>
      <dgm:spPr/>
    </dgm:pt>
    <dgm:pt modelId="{51D50AE5-16CA-45B0-B28F-8555D912B197}" type="pres">
      <dgm:prSet presAssocID="{1FAC0671-E62A-4C28-B2BB-112AB6D3476F}" presName="sibTrans" presStyleLbl="sibTrans1D1" presStyleIdx="0" presStyleCnt="6"/>
      <dgm:spPr/>
      <dgm:t>
        <a:bodyPr/>
        <a:lstStyle/>
        <a:p>
          <a:endParaRPr lang="en-GB"/>
        </a:p>
      </dgm:t>
    </dgm:pt>
    <dgm:pt modelId="{23143E1C-E392-4E72-A80E-E749D1953D56}" type="pres">
      <dgm:prSet presAssocID="{0D9C3252-3EDF-4577-89BE-17F43D583002}" presName="node" presStyleLbl="node1" presStyleIdx="1" presStyleCnt="6" custScaleX="150620" custScaleY="143390" custRadScaleRad="115794" custRadScaleInc="57760">
        <dgm:presLayoutVars>
          <dgm:bulletEnabled val="1"/>
        </dgm:presLayoutVars>
      </dgm:prSet>
      <dgm:spPr/>
      <dgm:t>
        <a:bodyPr/>
        <a:lstStyle/>
        <a:p>
          <a:endParaRPr lang="en-GB"/>
        </a:p>
      </dgm:t>
    </dgm:pt>
    <dgm:pt modelId="{85BC4B05-1F4C-49C2-8894-55E3F5CC042B}" type="pres">
      <dgm:prSet presAssocID="{0D9C3252-3EDF-4577-89BE-17F43D583002}" presName="spNode" presStyleCnt="0"/>
      <dgm:spPr/>
    </dgm:pt>
    <dgm:pt modelId="{76C88B95-991B-4DE3-95FA-80B3E8DEFA71}" type="pres">
      <dgm:prSet presAssocID="{83DE8A1C-05A4-4AAA-8921-277D61E76CEB}" presName="sibTrans" presStyleLbl="sibTrans1D1" presStyleIdx="1" presStyleCnt="6"/>
      <dgm:spPr/>
      <dgm:t>
        <a:bodyPr/>
        <a:lstStyle/>
        <a:p>
          <a:endParaRPr lang="en-GB"/>
        </a:p>
      </dgm:t>
    </dgm:pt>
    <dgm:pt modelId="{59D8FB43-1A83-406F-8E1B-FF4BA72A4860}" type="pres">
      <dgm:prSet presAssocID="{F20B8550-DEFB-4080-9D1C-951693A6B8B9}" presName="node" presStyleLbl="node1" presStyleIdx="2" presStyleCnt="6" custScaleX="149844" custScaleY="139115" custRadScaleRad="122681" custRadScaleInc="-46546">
        <dgm:presLayoutVars>
          <dgm:bulletEnabled val="1"/>
        </dgm:presLayoutVars>
      </dgm:prSet>
      <dgm:spPr/>
      <dgm:t>
        <a:bodyPr/>
        <a:lstStyle/>
        <a:p>
          <a:endParaRPr lang="en-GB"/>
        </a:p>
      </dgm:t>
    </dgm:pt>
    <dgm:pt modelId="{C16312CB-F3EB-4A01-BDB7-17BCFD9831C8}" type="pres">
      <dgm:prSet presAssocID="{F20B8550-DEFB-4080-9D1C-951693A6B8B9}" presName="spNode" presStyleCnt="0"/>
      <dgm:spPr/>
    </dgm:pt>
    <dgm:pt modelId="{78B0C422-8C32-4C84-B5C9-803D9929CC7C}" type="pres">
      <dgm:prSet presAssocID="{CD7E94D2-DF91-4936-A03B-F74AE0C6226F}" presName="sibTrans" presStyleLbl="sibTrans1D1" presStyleIdx="2" presStyleCnt="6"/>
      <dgm:spPr/>
      <dgm:t>
        <a:bodyPr/>
        <a:lstStyle/>
        <a:p>
          <a:endParaRPr lang="en-GB"/>
        </a:p>
      </dgm:t>
    </dgm:pt>
    <dgm:pt modelId="{8439A791-E894-4275-A27C-4141FEBB2B5D}" type="pres">
      <dgm:prSet presAssocID="{5F17FDDE-2566-465B-8658-27D105AC1F5D}" presName="node" presStyleLbl="node1" presStyleIdx="3" presStyleCnt="6" custScaleX="148674" custScaleY="157328" custRadScaleRad="101342" custRadScaleInc="-27641">
        <dgm:presLayoutVars>
          <dgm:bulletEnabled val="1"/>
        </dgm:presLayoutVars>
      </dgm:prSet>
      <dgm:spPr/>
      <dgm:t>
        <a:bodyPr/>
        <a:lstStyle/>
        <a:p>
          <a:endParaRPr lang="en-GB"/>
        </a:p>
      </dgm:t>
    </dgm:pt>
    <dgm:pt modelId="{DCFEEC95-E306-42E4-AD03-7AF61329BAD9}" type="pres">
      <dgm:prSet presAssocID="{5F17FDDE-2566-465B-8658-27D105AC1F5D}" presName="spNode" presStyleCnt="0"/>
      <dgm:spPr/>
    </dgm:pt>
    <dgm:pt modelId="{BE6C1198-1406-4EDF-9E3C-D597BB876F6F}" type="pres">
      <dgm:prSet presAssocID="{3A95F455-C884-41A5-B79E-E437B13A9D6B}" presName="sibTrans" presStyleLbl="sibTrans1D1" presStyleIdx="3" presStyleCnt="6"/>
      <dgm:spPr/>
      <dgm:t>
        <a:bodyPr/>
        <a:lstStyle/>
        <a:p>
          <a:endParaRPr lang="en-GB"/>
        </a:p>
      </dgm:t>
    </dgm:pt>
    <dgm:pt modelId="{A0ED6CA7-7300-43A0-8856-4940DA352B67}" type="pres">
      <dgm:prSet presAssocID="{0D7ED430-AF48-4379-AF86-2F9D41E6F811}" presName="node" presStyleLbl="node1" presStyleIdx="4" presStyleCnt="6" custScaleX="139798" custScaleY="149143" custRadScaleRad="114793" custRadScaleInc="4619">
        <dgm:presLayoutVars>
          <dgm:bulletEnabled val="1"/>
        </dgm:presLayoutVars>
      </dgm:prSet>
      <dgm:spPr/>
      <dgm:t>
        <a:bodyPr/>
        <a:lstStyle/>
        <a:p>
          <a:endParaRPr lang="en-GB"/>
        </a:p>
      </dgm:t>
    </dgm:pt>
    <dgm:pt modelId="{5D2B90B3-9BA1-4292-A360-1F35FBCF7D75}" type="pres">
      <dgm:prSet presAssocID="{0D7ED430-AF48-4379-AF86-2F9D41E6F811}" presName="spNode" presStyleCnt="0"/>
      <dgm:spPr/>
    </dgm:pt>
    <dgm:pt modelId="{D8112084-1B97-435C-A0E9-3B5A50146BC0}" type="pres">
      <dgm:prSet presAssocID="{C16E1FFE-789E-4C18-AFA6-276E2F5DCF72}" presName="sibTrans" presStyleLbl="sibTrans1D1" presStyleIdx="4" presStyleCnt="6"/>
      <dgm:spPr/>
      <dgm:t>
        <a:bodyPr/>
        <a:lstStyle/>
        <a:p>
          <a:endParaRPr lang="en-GB"/>
        </a:p>
      </dgm:t>
    </dgm:pt>
    <dgm:pt modelId="{F90EF44E-3027-4EE1-B1CC-032788A2D0D1}" type="pres">
      <dgm:prSet presAssocID="{2A3DC1EB-3174-40FF-AA08-D23F751FC065}" presName="node" presStyleLbl="node1" presStyleIdx="5" presStyleCnt="6" custScaleX="130680" custScaleY="149142" custRadScaleRad="110811" custRadScaleInc="-56788">
        <dgm:presLayoutVars>
          <dgm:bulletEnabled val="1"/>
        </dgm:presLayoutVars>
      </dgm:prSet>
      <dgm:spPr/>
      <dgm:t>
        <a:bodyPr/>
        <a:lstStyle/>
        <a:p>
          <a:endParaRPr lang="en-GB"/>
        </a:p>
      </dgm:t>
    </dgm:pt>
    <dgm:pt modelId="{FF1CD27F-EC6C-4F7F-A9AE-D2B51EADD00F}" type="pres">
      <dgm:prSet presAssocID="{2A3DC1EB-3174-40FF-AA08-D23F751FC065}" presName="spNode" presStyleCnt="0"/>
      <dgm:spPr/>
    </dgm:pt>
    <dgm:pt modelId="{A4E7D24F-4767-4536-A119-E7439AFBB2E9}" type="pres">
      <dgm:prSet presAssocID="{4DAEAE66-B488-4F3A-B6F9-BFD101190E7E}" presName="sibTrans" presStyleLbl="sibTrans1D1" presStyleIdx="5" presStyleCnt="6"/>
      <dgm:spPr/>
      <dgm:t>
        <a:bodyPr/>
        <a:lstStyle/>
        <a:p>
          <a:endParaRPr lang="en-GB"/>
        </a:p>
      </dgm:t>
    </dgm:pt>
  </dgm:ptLst>
  <dgm:cxnLst>
    <dgm:cxn modelId="{4BA6CFDE-6DD2-4701-8471-C10E5DFCF188}" type="presOf" srcId="{0D9C3252-3EDF-4577-89BE-17F43D583002}" destId="{23143E1C-E392-4E72-A80E-E749D1953D56}" srcOrd="0" destOrd="0" presId="urn:microsoft.com/office/officeart/2005/8/layout/cycle6"/>
    <dgm:cxn modelId="{78C02DA4-D904-43F3-81BA-2143F2940C94}" srcId="{F01D6DE2-FAEE-47DC-9B57-A6B4D45F5AFF}" destId="{F20B8550-DEFB-4080-9D1C-951693A6B8B9}" srcOrd="2" destOrd="0" parTransId="{E1CEE836-877E-4033-AB16-CF1B508B6DF1}" sibTransId="{CD7E94D2-DF91-4936-A03B-F74AE0C6226F}"/>
    <dgm:cxn modelId="{881BCA50-85EC-4AC4-8E67-4B7CE6393BA2}" type="presOf" srcId="{5F17FDDE-2566-465B-8658-27D105AC1F5D}" destId="{8439A791-E894-4275-A27C-4141FEBB2B5D}" srcOrd="0" destOrd="0" presId="urn:microsoft.com/office/officeart/2005/8/layout/cycle6"/>
    <dgm:cxn modelId="{A5D9B41A-A647-4740-B413-923DED4DABD6}" srcId="{F01D6DE2-FAEE-47DC-9B57-A6B4D45F5AFF}" destId="{5F17FDDE-2566-465B-8658-27D105AC1F5D}" srcOrd="3" destOrd="0" parTransId="{A0C4F453-7047-4413-9C2B-FC2A43DBB3DF}" sibTransId="{3A95F455-C884-41A5-B79E-E437B13A9D6B}"/>
    <dgm:cxn modelId="{6B48FBE8-ECF7-4E39-BBDB-CFECF6050B56}" type="presOf" srcId="{FFDE103B-60B4-40FB-9802-C4C6EB6447D6}" destId="{D642DF22-08A8-4465-963F-4DD768F22B61}" srcOrd="0" destOrd="0" presId="urn:microsoft.com/office/officeart/2005/8/layout/cycle6"/>
    <dgm:cxn modelId="{C3B4E720-DBD6-47BC-B62F-6A335AF4F9ED}" type="presOf" srcId="{CD7E94D2-DF91-4936-A03B-F74AE0C6226F}" destId="{78B0C422-8C32-4C84-B5C9-803D9929CC7C}" srcOrd="0" destOrd="0" presId="urn:microsoft.com/office/officeart/2005/8/layout/cycle6"/>
    <dgm:cxn modelId="{7F542EBE-4923-4CD7-920A-5E57450DB306}" type="presOf" srcId="{F01D6DE2-FAEE-47DC-9B57-A6B4D45F5AFF}" destId="{43167469-7CA3-49D9-AC53-2FAD843DA615}" srcOrd="0" destOrd="0" presId="urn:microsoft.com/office/officeart/2005/8/layout/cycle6"/>
    <dgm:cxn modelId="{AFF2715E-0CEC-49DC-AFC0-931F9C4176CA}" type="presOf" srcId="{1FAC0671-E62A-4C28-B2BB-112AB6D3476F}" destId="{51D50AE5-16CA-45B0-B28F-8555D912B197}" srcOrd="0" destOrd="0" presId="urn:microsoft.com/office/officeart/2005/8/layout/cycle6"/>
    <dgm:cxn modelId="{9F63EF43-1F73-456E-B05D-1F9AB353C892}" type="presOf" srcId="{3A95F455-C884-41A5-B79E-E437B13A9D6B}" destId="{BE6C1198-1406-4EDF-9E3C-D597BB876F6F}" srcOrd="0" destOrd="0" presId="urn:microsoft.com/office/officeart/2005/8/layout/cycle6"/>
    <dgm:cxn modelId="{B45AF1F5-6220-46BE-87ED-DB227E7863AC}" type="presOf" srcId="{2A3DC1EB-3174-40FF-AA08-D23F751FC065}" destId="{F90EF44E-3027-4EE1-B1CC-032788A2D0D1}" srcOrd="0" destOrd="0" presId="urn:microsoft.com/office/officeart/2005/8/layout/cycle6"/>
    <dgm:cxn modelId="{3A8ECBA6-297A-482C-AB3C-A91FC029D488}" type="presOf" srcId="{F20B8550-DEFB-4080-9D1C-951693A6B8B9}" destId="{59D8FB43-1A83-406F-8E1B-FF4BA72A4860}" srcOrd="0" destOrd="0" presId="urn:microsoft.com/office/officeart/2005/8/layout/cycle6"/>
    <dgm:cxn modelId="{A68A1035-B352-48F7-A8E7-4C9F6D30124F}" type="presOf" srcId="{4DAEAE66-B488-4F3A-B6F9-BFD101190E7E}" destId="{A4E7D24F-4767-4536-A119-E7439AFBB2E9}" srcOrd="0" destOrd="0" presId="urn:microsoft.com/office/officeart/2005/8/layout/cycle6"/>
    <dgm:cxn modelId="{64E77D70-C0D5-4D27-B69C-F59531844733}" srcId="{F01D6DE2-FAEE-47DC-9B57-A6B4D45F5AFF}" destId="{0D7ED430-AF48-4379-AF86-2F9D41E6F811}" srcOrd="4" destOrd="0" parTransId="{C24E4A6B-1AAA-4918-9934-3375E763FCEF}" sibTransId="{C16E1FFE-789E-4C18-AFA6-276E2F5DCF72}"/>
    <dgm:cxn modelId="{04067FE2-1611-47AF-BD96-16CB0C589AC3}" srcId="{F01D6DE2-FAEE-47DC-9B57-A6B4D45F5AFF}" destId="{FFDE103B-60B4-40FB-9802-C4C6EB6447D6}" srcOrd="0" destOrd="0" parTransId="{70695A41-1ED9-45B9-BF9E-2247BD594BA5}" sibTransId="{1FAC0671-E62A-4C28-B2BB-112AB6D3476F}"/>
    <dgm:cxn modelId="{0C1D966E-5320-420D-BA1D-A72210E4F266}" type="presOf" srcId="{C16E1FFE-789E-4C18-AFA6-276E2F5DCF72}" destId="{D8112084-1B97-435C-A0E9-3B5A50146BC0}" srcOrd="0" destOrd="0" presId="urn:microsoft.com/office/officeart/2005/8/layout/cycle6"/>
    <dgm:cxn modelId="{D3210ADE-8696-4068-9236-57642A191270}" srcId="{F01D6DE2-FAEE-47DC-9B57-A6B4D45F5AFF}" destId="{2A3DC1EB-3174-40FF-AA08-D23F751FC065}" srcOrd="5" destOrd="0" parTransId="{9BD7F9DF-6FC1-42FB-BC4D-DCDD6FEC74C9}" sibTransId="{4DAEAE66-B488-4F3A-B6F9-BFD101190E7E}"/>
    <dgm:cxn modelId="{B625CF28-5887-4AAA-88F5-DB1AF4AB3EC9}" type="presOf" srcId="{0D7ED430-AF48-4379-AF86-2F9D41E6F811}" destId="{A0ED6CA7-7300-43A0-8856-4940DA352B67}" srcOrd="0" destOrd="0" presId="urn:microsoft.com/office/officeart/2005/8/layout/cycle6"/>
    <dgm:cxn modelId="{E6ED8B5C-B67A-47AC-9908-3E61561EC524}" srcId="{F01D6DE2-FAEE-47DC-9B57-A6B4D45F5AFF}" destId="{0D9C3252-3EDF-4577-89BE-17F43D583002}" srcOrd="1" destOrd="0" parTransId="{8A21E695-3FE0-464C-BE0A-C24B3B29C042}" sibTransId="{83DE8A1C-05A4-4AAA-8921-277D61E76CEB}"/>
    <dgm:cxn modelId="{5BB2AA4C-E330-4906-9634-A96E9757748C}" type="presOf" srcId="{83DE8A1C-05A4-4AAA-8921-277D61E76CEB}" destId="{76C88B95-991B-4DE3-95FA-80B3E8DEFA71}" srcOrd="0" destOrd="0" presId="urn:microsoft.com/office/officeart/2005/8/layout/cycle6"/>
    <dgm:cxn modelId="{BA09BE14-4ED0-4008-B319-E596D3FB6DEE}" type="presParOf" srcId="{43167469-7CA3-49D9-AC53-2FAD843DA615}" destId="{D642DF22-08A8-4465-963F-4DD768F22B61}" srcOrd="0" destOrd="0" presId="urn:microsoft.com/office/officeart/2005/8/layout/cycle6"/>
    <dgm:cxn modelId="{90029D93-D234-4E69-94F2-2052076B4EC4}" type="presParOf" srcId="{43167469-7CA3-49D9-AC53-2FAD843DA615}" destId="{1EE80559-9EA7-4ADD-8B26-1F044CCF39BE}" srcOrd="1" destOrd="0" presId="urn:microsoft.com/office/officeart/2005/8/layout/cycle6"/>
    <dgm:cxn modelId="{1CE7881B-5320-4686-AD99-A2767729330B}" type="presParOf" srcId="{43167469-7CA3-49D9-AC53-2FAD843DA615}" destId="{51D50AE5-16CA-45B0-B28F-8555D912B197}" srcOrd="2" destOrd="0" presId="urn:microsoft.com/office/officeart/2005/8/layout/cycle6"/>
    <dgm:cxn modelId="{F2549D6F-73EF-4114-ADE2-5CD5D27E652F}" type="presParOf" srcId="{43167469-7CA3-49D9-AC53-2FAD843DA615}" destId="{23143E1C-E392-4E72-A80E-E749D1953D56}" srcOrd="3" destOrd="0" presId="urn:microsoft.com/office/officeart/2005/8/layout/cycle6"/>
    <dgm:cxn modelId="{E240B65A-E253-4239-9A4A-D66B697606FF}" type="presParOf" srcId="{43167469-7CA3-49D9-AC53-2FAD843DA615}" destId="{85BC4B05-1F4C-49C2-8894-55E3F5CC042B}" srcOrd="4" destOrd="0" presId="urn:microsoft.com/office/officeart/2005/8/layout/cycle6"/>
    <dgm:cxn modelId="{08680CA3-2496-4D41-B73D-114908E69099}" type="presParOf" srcId="{43167469-7CA3-49D9-AC53-2FAD843DA615}" destId="{76C88B95-991B-4DE3-95FA-80B3E8DEFA71}" srcOrd="5" destOrd="0" presId="urn:microsoft.com/office/officeart/2005/8/layout/cycle6"/>
    <dgm:cxn modelId="{C67276FB-B40B-43FA-9569-E3CB4BF2DA89}" type="presParOf" srcId="{43167469-7CA3-49D9-AC53-2FAD843DA615}" destId="{59D8FB43-1A83-406F-8E1B-FF4BA72A4860}" srcOrd="6" destOrd="0" presId="urn:microsoft.com/office/officeart/2005/8/layout/cycle6"/>
    <dgm:cxn modelId="{EB41DFC4-D28A-4E02-A6E2-94AC77E8103B}" type="presParOf" srcId="{43167469-7CA3-49D9-AC53-2FAD843DA615}" destId="{C16312CB-F3EB-4A01-BDB7-17BCFD9831C8}" srcOrd="7" destOrd="0" presId="urn:microsoft.com/office/officeart/2005/8/layout/cycle6"/>
    <dgm:cxn modelId="{DDCD6894-FE64-4F48-87FD-E40319EBDF48}" type="presParOf" srcId="{43167469-7CA3-49D9-AC53-2FAD843DA615}" destId="{78B0C422-8C32-4C84-B5C9-803D9929CC7C}" srcOrd="8" destOrd="0" presId="urn:microsoft.com/office/officeart/2005/8/layout/cycle6"/>
    <dgm:cxn modelId="{F1493449-FC3F-48DB-8C0C-9C517A9200C3}" type="presParOf" srcId="{43167469-7CA3-49D9-AC53-2FAD843DA615}" destId="{8439A791-E894-4275-A27C-4141FEBB2B5D}" srcOrd="9" destOrd="0" presId="urn:microsoft.com/office/officeart/2005/8/layout/cycle6"/>
    <dgm:cxn modelId="{263F6754-BB50-4176-9AD6-34250216E0F1}" type="presParOf" srcId="{43167469-7CA3-49D9-AC53-2FAD843DA615}" destId="{DCFEEC95-E306-42E4-AD03-7AF61329BAD9}" srcOrd="10" destOrd="0" presId="urn:microsoft.com/office/officeart/2005/8/layout/cycle6"/>
    <dgm:cxn modelId="{66DD4A16-F3FF-4B39-8A42-7D4102C48D9C}" type="presParOf" srcId="{43167469-7CA3-49D9-AC53-2FAD843DA615}" destId="{BE6C1198-1406-4EDF-9E3C-D597BB876F6F}" srcOrd="11" destOrd="0" presId="urn:microsoft.com/office/officeart/2005/8/layout/cycle6"/>
    <dgm:cxn modelId="{875800EA-06A5-4166-8200-F6558F01A5C8}" type="presParOf" srcId="{43167469-7CA3-49D9-AC53-2FAD843DA615}" destId="{A0ED6CA7-7300-43A0-8856-4940DA352B67}" srcOrd="12" destOrd="0" presId="urn:microsoft.com/office/officeart/2005/8/layout/cycle6"/>
    <dgm:cxn modelId="{E94E86DC-B002-4D55-881B-0E21A0211BE1}" type="presParOf" srcId="{43167469-7CA3-49D9-AC53-2FAD843DA615}" destId="{5D2B90B3-9BA1-4292-A360-1F35FBCF7D75}" srcOrd="13" destOrd="0" presId="urn:microsoft.com/office/officeart/2005/8/layout/cycle6"/>
    <dgm:cxn modelId="{1E630783-3EF3-4268-9D3B-E92B85930438}" type="presParOf" srcId="{43167469-7CA3-49D9-AC53-2FAD843DA615}" destId="{D8112084-1B97-435C-A0E9-3B5A50146BC0}" srcOrd="14" destOrd="0" presId="urn:microsoft.com/office/officeart/2005/8/layout/cycle6"/>
    <dgm:cxn modelId="{5C7FA771-C1F3-47E5-AA49-E2D860A8DBE3}" type="presParOf" srcId="{43167469-7CA3-49D9-AC53-2FAD843DA615}" destId="{F90EF44E-3027-4EE1-B1CC-032788A2D0D1}" srcOrd="15" destOrd="0" presId="urn:microsoft.com/office/officeart/2005/8/layout/cycle6"/>
    <dgm:cxn modelId="{DFE51F5D-60D8-4B0F-93A1-AC2904507E0D}" type="presParOf" srcId="{43167469-7CA3-49D9-AC53-2FAD843DA615}" destId="{FF1CD27F-EC6C-4F7F-A9AE-D2B51EADD00F}" srcOrd="16" destOrd="0" presId="urn:microsoft.com/office/officeart/2005/8/layout/cycle6"/>
    <dgm:cxn modelId="{65DE2FBF-5C3A-435E-B924-D6CFDE3FDC46}" type="presParOf" srcId="{43167469-7CA3-49D9-AC53-2FAD843DA615}" destId="{A4E7D24F-4767-4536-A119-E7439AFBB2E9}" srcOrd="17"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01D6DE2-FAEE-47DC-9B57-A6B4D45F5AFF}" type="doc">
      <dgm:prSet loTypeId="urn:microsoft.com/office/officeart/2005/8/layout/cycle6" loCatId="relationship" qsTypeId="urn:microsoft.com/office/officeart/2005/8/quickstyle/simple1#6" qsCatId="simple" csTypeId="urn:microsoft.com/office/officeart/2005/8/colors/colorful5" csCatId="colorful" phldr="1"/>
      <dgm:spPr/>
      <dgm:t>
        <a:bodyPr/>
        <a:lstStyle/>
        <a:p>
          <a:endParaRPr lang="en-GB"/>
        </a:p>
      </dgm:t>
    </dgm:pt>
    <dgm:pt modelId="{43167469-7CA3-49D9-AC53-2FAD843DA615}" type="pres">
      <dgm:prSet presAssocID="{F01D6DE2-FAEE-47DC-9B57-A6B4D45F5AFF}" presName="cycle" presStyleCnt="0">
        <dgm:presLayoutVars>
          <dgm:dir/>
          <dgm:resizeHandles val="exact"/>
        </dgm:presLayoutVars>
      </dgm:prSet>
      <dgm:spPr/>
      <dgm:t>
        <a:bodyPr/>
        <a:lstStyle/>
        <a:p>
          <a:endParaRPr lang="en-GB"/>
        </a:p>
      </dgm:t>
    </dgm:pt>
  </dgm:ptLst>
  <dgm:cxnLst>
    <dgm:cxn modelId="{D404D36F-BC0C-4349-8EEE-8C526175B660}" type="presOf" srcId="{F01D6DE2-FAEE-47DC-9B57-A6B4D45F5AFF}" destId="{43167469-7CA3-49D9-AC53-2FAD843DA615}" srcOrd="0"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01D6DE2-FAEE-47DC-9B57-A6B4D45F5AFF}" type="doc">
      <dgm:prSet loTypeId="urn:microsoft.com/office/officeart/2005/8/layout/cycle6" loCatId="relationship" qsTypeId="urn:microsoft.com/office/officeart/2005/8/quickstyle/simple1#7" qsCatId="simple" csTypeId="urn:microsoft.com/office/officeart/2005/8/colors/colorful5" csCatId="colorful" phldr="1"/>
      <dgm:spPr/>
      <dgm:t>
        <a:bodyPr/>
        <a:lstStyle/>
        <a:p>
          <a:endParaRPr lang="en-GB"/>
        </a:p>
      </dgm:t>
    </dgm:pt>
    <dgm:pt modelId="{FFDE103B-60B4-40FB-9802-C4C6EB6447D6}">
      <dgm:prSet phldrT="[Text]" custT="1"/>
      <dgm:spPr>
        <a:solidFill>
          <a:schemeClr val="bg1">
            <a:lumMod val="85000"/>
          </a:schemeClr>
        </a:solidFill>
      </dgm:spPr>
      <dgm:t>
        <a:bodyPr/>
        <a:lstStyle/>
        <a:p>
          <a:pPr algn="ctr"/>
          <a:r>
            <a:rPr lang="en-GB" sz="1800" dirty="0" smtClean="0"/>
            <a:t>Cognitive Impairment</a:t>
          </a:r>
          <a:endParaRPr lang="en-GB" sz="1800" dirty="0"/>
        </a:p>
      </dgm:t>
    </dgm:pt>
    <dgm:pt modelId="{70695A41-1ED9-45B9-BF9E-2247BD594BA5}" type="parTrans" cxnId="{04067FE2-1611-47AF-BD96-16CB0C589AC3}">
      <dgm:prSet/>
      <dgm:spPr/>
      <dgm:t>
        <a:bodyPr/>
        <a:lstStyle/>
        <a:p>
          <a:endParaRPr lang="en-GB"/>
        </a:p>
      </dgm:t>
    </dgm:pt>
    <dgm:pt modelId="{1FAC0671-E62A-4C28-B2BB-112AB6D3476F}" type="sibTrans" cxnId="{04067FE2-1611-47AF-BD96-16CB0C589AC3}">
      <dgm:prSet/>
      <dgm:spPr/>
      <dgm:t>
        <a:bodyPr/>
        <a:lstStyle/>
        <a:p>
          <a:endParaRPr lang="en-GB"/>
        </a:p>
      </dgm:t>
    </dgm:pt>
    <dgm:pt modelId="{0D9C3252-3EDF-4577-89BE-17F43D583002}">
      <dgm:prSet phldrT="[Text]" custT="1"/>
      <dgm:spPr>
        <a:solidFill>
          <a:schemeClr val="bg1">
            <a:lumMod val="85000"/>
          </a:schemeClr>
        </a:solidFill>
      </dgm:spPr>
      <dgm:t>
        <a:bodyPr/>
        <a:lstStyle/>
        <a:p>
          <a:r>
            <a:rPr lang="en-GB" sz="1800" dirty="0" smtClean="0"/>
            <a:t>Health</a:t>
          </a:r>
          <a:endParaRPr lang="en-GB" sz="1800" dirty="0"/>
        </a:p>
      </dgm:t>
    </dgm:pt>
    <dgm:pt modelId="{8A21E695-3FE0-464C-BE0A-C24B3B29C042}" type="parTrans" cxnId="{E6ED8B5C-B67A-47AC-9908-3E61561EC524}">
      <dgm:prSet/>
      <dgm:spPr/>
      <dgm:t>
        <a:bodyPr/>
        <a:lstStyle/>
        <a:p>
          <a:endParaRPr lang="en-GB"/>
        </a:p>
      </dgm:t>
    </dgm:pt>
    <dgm:pt modelId="{83DE8A1C-05A4-4AAA-8921-277D61E76CEB}" type="sibTrans" cxnId="{E6ED8B5C-B67A-47AC-9908-3E61561EC524}">
      <dgm:prSet/>
      <dgm:spPr/>
      <dgm:t>
        <a:bodyPr/>
        <a:lstStyle/>
        <a:p>
          <a:endParaRPr lang="en-GB"/>
        </a:p>
      </dgm:t>
    </dgm:pt>
    <dgm:pt modelId="{F20B8550-DEFB-4080-9D1C-951693A6B8B9}">
      <dgm:prSet phldrT="[Text]" custT="1"/>
      <dgm:spPr/>
      <dgm:t>
        <a:bodyPr/>
        <a:lstStyle/>
        <a:p>
          <a:r>
            <a:rPr lang="en-GB" sz="1800" dirty="0" smtClean="0"/>
            <a:t>Hospital Environment</a:t>
          </a:r>
          <a:endParaRPr lang="en-GB" sz="1800" dirty="0"/>
        </a:p>
      </dgm:t>
    </dgm:pt>
    <dgm:pt modelId="{E1CEE836-877E-4033-AB16-CF1B508B6DF1}" type="parTrans" cxnId="{78C02DA4-D904-43F3-81BA-2143F2940C94}">
      <dgm:prSet/>
      <dgm:spPr/>
      <dgm:t>
        <a:bodyPr/>
        <a:lstStyle/>
        <a:p>
          <a:endParaRPr lang="en-GB"/>
        </a:p>
      </dgm:t>
    </dgm:pt>
    <dgm:pt modelId="{CD7E94D2-DF91-4936-A03B-F74AE0C6226F}" type="sibTrans" cxnId="{78C02DA4-D904-43F3-81BA-2143F2940C94}">
      <dgm:prSet/>
      <dgm:spPr/>
      <dgm:t>
        <a:bodyPr/>
        <a:lstStyle/>
        <a:p>
          <a:endParaRPr lang="en-GB"/>
        </a:p>
      </dgm:t>
    </dgm:pt>
    <dgm:pt modelId="{5F17FDDE-2566-465B-8658-27D105AC1F5D}">
      <dgm:prSet phldrT="[Text]" custT="1"/>
      <dgm:spPr>
        <a:solidFill>
          <a:schemeClr val="bg1">
            <a:lumMod val="85000"/>
          </a:schemeClr>
        </a:solidFill>
      </dgm:spPr>
      <dgm:t>
        <a:bodyPr/>
        <a:lstStyle/>
        <a:p>
          <a:r>
            <a:rPr lang="en-GB" sz="1800" dirty="0" smtClean="0"/>
            <a:t>Biography/Life Story</a:t>
          </a:r>
          <a:endParaRPr lang="en-GB" sz="1800" dirty="0"/>
        </a:p>
      </dgm:t>
    </dgm:pt>
    <dgm:pt modelId="{A0C4F453-7047-4413-9C2B-FC2A43DBB3DF}" type="parTrans" cxnId="{A5D9B41A-A647-4740-B413-923DED4DABD6}">
      <dgm:prSet/>
      <dgm:spPr/>
      <dgm:t>
        <a:bodyPr/>
        <a:lstStyle/>
        <a:p>
          <a:endParaRPr lang="en-GB"/>
        </a:p>
      </dgm:t>
    </dgm:pt>
    <dgm:pt modelId="{3A95F455-C884-41A5-B79E-E437B13A9D6B}" type="sibTrans" cxnId="{A5D9B41A-A647-4740-B413-923DED4DABD6}">
      <dgm:prSet/>
      <dgm:spPr/>
      <dgm:t>
        <a:bodyPr/>
        <a:lstStyle/>
        <a:p>
          <a:endParaRPr lang="en-GB"/>
        </a:p>
      </dgm:t>
    </dgm:pt>
    <dgm:pt modelId="{0D7ED430-AF48-4379-AF86-2F9D41E6F811}">
      <dgm:prSet phldrT="[Text]" custT="1"/>
      <dgm:spPr>
        <a:solidFill>
          <a:schemeClr val="bg1">
            <a:lumMod val="85000"/>
          </a:schemeClr>
        </a:solidFill>
      </dgm:spPr>
      <dgm:t>
        <a:bodyPr/>
        <a:lstStyle/>
        <a:p>
          <a:r>
            <a:rPr lang="en-GB" sz="1800" dirty="0" smtClean="0"/>
            <a:t>Personality</a:t>
          </a:r>
          <a:endParaRPr lang="en-GB" sz="1800" dirty="0"/>
        </a:p>
      </dgm:t>
    </dgm:pt>
    <dgm:pt modelId="{C24E4A6B-1AAA-4918-9934-3375E763FCEF}" type="parTrans" cxnId="{64E77D70-C0D5-4D27-B69C-F59531844733}">
      <dgm:prSet/>
      <dgm:spPr/>
      <dgm:t>
        <a:bodyPr/>
        <a:lstStyle/>
        <a:p>
          <a:endParaRPr lang="en-GB"/>
        </a:p>
      </dgm:t>
    </dgm:pt>
    <dgm:pt modelId="{C16E1FFE-789E-4C18-AFA6-276E2F5DCF72}" type="sibTrans" cxnId="{64E77D70-C0D5-4D27-B69C-F59531844733}">
      <dgm:prSet/>
      <dgm:spPr/>
      <dgm:t>
        <a:bodyPr/>
        <a:lstStyle/>
        <a:p>
          <a:endParaRPr lang="en-GB"/>
        </a:p>
      </dgm:t>
    </dgm:pt>
    <dgm:pt modelId="{2A3DC1EB-3174-40FF-AA08-D23F751FC065}">
      <dgm:prSet phldrT="[Text]" custT="1"/>
      <dgm:spPr>
        <a:solidFill>
          <a:schemeClr val="bg1">
            <a:lumMod val="85000"/>
          </a:schemeClr>
        </a:solidFill>
      </dgm:spPr>
      <dgm:t>
        <a:bodyPr/>
        <a:lstStyle/>
        <a:p>
          <a:r>
            <a:rPr lang="en-GB" sz="1800" dirty="0" smtClean="0"/>
            <a:t>The social world: e.g. care, relationships &amp; support while in hospital...</a:t>
          </a:r>
          <a:endParaRPr lang="en-GB" sz="1800" dirty="0"/>
        </a:p>
      </dgm:t>
    </dgm:pt>
    <dgm:pt modelId="{9BD7F9DF-6FC1-42FB-BC4D-DCDD6FEC74C9}" type="parTrans" cxnId="{D3210ADE-8696-4068-9236-57642A191270}">
      <dgm:prSet/>
      <dgm:spPr/>
      <dgm:t>
        <a:bodyPr/>
        <a:lstStyle/>
        <a:p>
          <a:endParaRPr lang="en-GB"/>
        </a:p>
      </dgm:t>
    </dgm:pt>
    <dgm:pt modelId="{4DAEAE66-B488-4F3A-B6F9-BFD101190E7E}" type="sibTrans" cxnId="{D3210ADE-8696-4068-9236-57642A191270}">
      <dgm:prSet/>
      <dgm:spPr/>
      <dgm:t>
        <a:bodyPr/>
        <a:lstStyle/>
        <a:p>
          <a:endParaRPr lang="en-GB"/>
        </a:p>
      </dgm:t>
    </dgm:pt>
    <dgm:pt modelId="{43167469-7CA3-49D9-AC53-2FAD843DA615}" type="pres">
      <dgm:prSet presAssocID="{F01D6DE2-FAEE-47DC-9B57-A6B4D45F5AFF}" presName="cycle" presStyleCnt="0">
        <dgm:presLayoutVars>
          <dgm:dir/>
          <dgm:resizeHandles val="exact"/>
        </dgm:presLayoutVars>
      </dgm:prSet>
      <dgm:spPr/>
      <dgm:t>
        <a:bodyPr/>
        <a:lstStyle/>
        <a:p>
          <a:endParaRPr lang="en-GB"/>
        </a:p>
      </dgm:t>
    </dgm:pt>
    <dgm:pt modelId="{D642DF22-08A8-4465-963F-4DD768F22B61}" type="pres">
      <dgm:prSet presAssocID="{FFDE103B-60B4-40FB-9802-C4C6EB6447D6}" presName="node" presStyleLbl="node1" presStyleIdx="0" presStyleCnt="6" custScaleX="141331" custScaleY="151671" custRadScaleRad="85545" custRadScaleInc="9024">
        <dgm:presLayoutVars>
          <dgm:bulletEnabled val="1"/>
        </dgm:presLayoutVars>
      </dgm:prSet>
      <dgm:spPr/>
      <dgm:t>
        <a:bodyPr/>
        <a:lstStyle/>
        <a:p>
          <a:endParaRPr lang="en-GB"/>
        </a:p>
      </dgm:t>
    </dgm:pt>
    <dgm:pt modelId="{1EE80559-9EA7-4ADD-8B26-1F044CCF39BE}" type="pres">
      <dgm:prSet presAssocID="{FFDE103B-60B4-40FB-9802-C4C6EB6447D6}" presName="spNode" presStyleCnt="0"/>
      <dgm:spPr/>
    </dgm:pt>
    <dgm:pt modelId="{51D50AE5-16CA-45B0-B28F-8555D912B197}" type="pres">
      <dgm:prSet presAssocID="{1FAC0671-E62A-4C28-B2BB-112AB6D3476F}" presName="sibTrans" presStyleLbl="sibTrans1D1" presStyleIdx="0" presStyleCnt="6"/>
      <dgm:spPr/>
      <dgm:t>
        <a:bodyPr/>
        <a:lstStyle/>
        <a:p>
          <a:endParaRPr lang="en-GB"/>
        </a:p>
      </dgm:t>
    </dgm:pt>
    <dgm:pt modelId="{23143E1C-E392-4E72-A80E-E749D1953D56}" type="pres">
      <dgm:prSet presAssocID="{0D9C3252-3EDF-4577-89BE-17F43D583002}" presName="node" presStyleLbl="node1" presStyleIdx="1" presStyleCnt="6" custScaleX="159739" custScaleY="143390" custRadScaleRad="115794" custRadScaleInc="57760">
        <dgm:presLayoutVars>
          <dgm:bulletEnabled val="1"/>
        </dgm:presLayoutVars>
      </dgm:prSet>
      <dgm:spPr/>
      <dgm:t>
        <a:bodyPr/>
        <a:lstStyle/>
        <a:p>
          <a:endParaRPr lang="en-GB"/>
        </a:p>
      </dgm:t>
    </dgm:pt>
    <dgm:pt modelId="{85BC4B05-1F4C-49C2-8894-55E3F5CC042B}" type="pres">
      <dgm:prSet presAssocID="{0D9C3252-3EDF-4577-89BE-17F43D583002}" presName="spNode" presStyleCnt="0"/>
      <dgm:spPr/>
    </dgm:pt>
    <dgm:pt modelId="{76C88B95-991B-4DE3-95FA-80B3E8DEFA71}" type="pres">
      <dgm:prSet presAssocID="{83DE8A1C-05A4-4AAA-8921-277D61E76CEB}" presName="sibTrans" presStyleLbl="sibTrans1D1" presStyleIdx="1" presStyleCnt="6"/>
      <dgm:spPr/>
      <dgm:t>
        <a:bodyPr/>
        <a:lstStyle/>
        <a:p>
          <a:endParaRPr lang="en-GB"/>
        </a:p>
      </dgm:t>
    </dgm:pt>
    <dgm:pt modelId="{59D8FB43-1A83-406F-8E1B-FF4BA72A4860}" type="pres">
      <dgm:prSet presAssocID="{F20B8550-DEFB-4080-9D1C-951693A6B8B9}" presName="node" presStyleLbl="node1" presStyleIdx="2" presStyleCnt="6" custScaleX="149844" custScaleY="139115" custRadScaleRad="122681" custRadScaleInc="-46546">
        <dgm:presLayoutVars>
          <dgm:bulletEnabled val="1"/>
        </dgm:presLayoutVars>
      </dgm:prSet>
      <dgm:spPr/>
      <dgm:t>
        <a:bodyPr/>
        <a:lstStyle/>
        <a:p>
          <a:endParaRPr lang="en-GB"/>
        </a:p>
      </dgm:t>
    </dgm:pt>
    <dgm:pt modelId="{C16312CB-F3EB-4A01-BDB7-17BCFD9831C8}" type="pres">
      <dgm:prSet presAssocID="{F20B8550-DEFB-4080-9D1C-951693A6B8B9}" presName="spNode" presStyleCnt="0"/>
      <dgm:spPr/>
    </dgm:pt>
    <dgm:pt modelId="{78B0C422-8C32-4C84-B5C9-803D9929CC7C}" type="pres">
      <dgm:prSet presAssocID="{CD7E94D2-DF91-4936-A03B-F74AE0C6226F}" presName="sibTrans" presStyleLbl="sibTrans1D1" presStyleIdx="2" presStyleCnt="6"/>
      <dgm:spPr/>
      <dgm:t>
        <a:bodyPr/>
        <a:lstStyle/>
        <a:p>
          <a:endParaRPr lang="en-GB"/>
        </a:p>
      </dgm:t>
    </dgm:pt>
    <dgm:pt modelId="{8439A791-E894-4275-A27C-4141FEBB2B5D}" type="pres">
      <dgm:prSet presAssocID="{5F17FDDE-2566-465B-8658-27D105AC1F5D}" presName="node" presStyleLbl="node1" presStyleIdx="3" presStyleCnt="6" custScaleX="148674" custScaleY="157328" custRadScaleRad="101342" custRadScaleInc="-27641">
        <dgm:presLayoutVars>
          <dgm:bulletEnabled val="1"/>
        </dgm:presLayoutVars>
      </dgm:prSet>
      <dgm:spPr/>
      <dgm:t>
        <a:bodyPr/>
        <a:lstStyle/>
        <a:p>
          <a:endParaRPr lang="en-GB"/>
        </a:p>
      </dgm:t>
    </dgm:pt>
    <dgm:pt modelId="{DCFEEC95-E306-42E4-AD03-7AF61329BAD9}" type="pres">
      <dgm:prSet presAssocID="{5F17FDDE-2566-465B-8658-27D105AC1F5D}" presName="spNode" presStyleCnt="0"/>
      <dgm:spPr/>
    </dgm:pt>
    <dgm:pt modelId="{BE6C1198-1406-4EDF-9E3C-D597BB876F6F}" type="pres">
      <dgm:prSet presAssocID="{3A95F455-C884-41A5-B79E-E437B13A9D6B}" presName="sibTrans" presStyleLbl="sibTrans1D1" presStyleIdx="3" presStyleCnt="6"/>
      <dgm:spPr/>
      <dgm:t>
        <a:bodyPr/>
        <a:lstStyle/>
        <a:p>
          <a:endParaRPr lang="en-GB"/>
        </a:p>
      </dgm:t>
    </dgm:pt>
    <dgm:pt modelId="{A0ED6CA7-7300-43A0-8856-4940DA352B67}" type="pres">
      <dgm:prSet presAssocID="{0D7ED430-AF48-4379-AF86-2F9D41E6F811}" presName="node" presStyleLbl="node1" presStyleIdx="4" presStyleCnt="6" custScaleX="139798" custScaleY="149143" custRadScaleRad="114793" custRadScaleInc="4619">
        <dgm:presLayoutVars>
          <dgm:bulletEnabled val="1"/>
        </dgm:presLayoutVars>
      </dgm:prSet>
      <dgm:spPr/>
      <dgm:t>
        <a:bodyPr/>
        <a:lstStyle/>
        <a:p>
          <a:endParaRPr lang="en-GB"/>
        </a:p>
      </dgm:t>
    </dgm:pt>
    <dgm:pt modelId="{5D2B90B3-9BA1-4292-A360-1F35FBCF7D75}" type="pres">
      <dgm:prSet presAssocID="{0D7ED430-AF48-4379-AF86-2F9D41E6F811}" presName="spNode" presStyleCnt="0"/>
      <dgm:spPr/>
    </dgm:pt>
    <dgm:pt modelId="{D8112084-1B97-435C-A0E9-3B5A50146BC0}" type="pres">
      <dgm:prSet presAssocID="{C16E1FFE-789E-4C18-AFA6-276E2F5DCF72}" presName="sibTrans" presStyleLbl="sibTrans1D1" presStyleIdx="4" presStyleCnt="6"/>
      <dgm:spPr/>
      <dgm:t>
        <a:bodyPr/>
        <a:lstStyle/>
        <a:p>
          <a:endParaRPr lang="en-GB"/>
        </a:p>
      </dgm:t>
    </dgm:pt>
    <dgm:pt modelId="{F90EF44E-3027-4EE1-B1CC-032788A2D0D1}" type="pres">
      <dgm:prSet presAssocID="{2A3DC1EB-3174-40FF-AA08-D23F751FC065}" presName="node" presStyleLbl="node1" presStyleIdx="5" presStyleCnt="6" custScaleX="130680" custScaleY="149142" custRadScaleRad="110811" custRadScaleInc="-56788">
        <dgm:presLayoutVars>
          <dgm:bulletEnabled val="1"/>
        </dgm:presLayoutVars>
      </dgm:prSet>
      <dgm:spPr/>
      <dgm:t>
        <a:bodyPr/>
        <a:lstStyle/>
        <a:p>
          <a:endParaRPr lang="en-GB"/>
        </a:p>
      </dgm:t>
    </dgm:pt>
    <dgm:pt modelId="{FF1CD27F-EC6C-4F7F-A9AE-D2B51EADD00F}" type="pres">
      <dgm:prSet presAssocID="{2A3DC1EB-3174-40FF-AA08-D23F751FC065}" presName="spNode" presStyleCnt="0"/>
      <dgm:spPr/>
    </dgm:pt>
    <dgm:pt modelId="{A4E7D24F-4767-4536-A119-E7439AFBB2E9}" type="pres">
      <dgm:prSet presAssocID="{4DAEAE66-B488-4F3A-B6F9-BFD101190E7E}" presName="sibTrans" presStyleLbl="sibTrans1D1" presStyleIdx="5" presStyleCnt="6"/>
      <dgm:spPr/>
      <dgm:t>
        <a:bodyPr/>
        <a:lstStyle/>
        <a:p>
          <a:endParaRPr lang="en-GB"/>
        </a:p>
      </dgm:t>
    </dgm:pt>
  </dgm:ptLst>
  <dgm:cxnLst>
    <dgm:cxn modelId="{6639AC84-410F-479E-AC3C-F28FA5EC3DA3}" type="presOf" srcId="{4DAEAE66-B488-4F3A-B6F9-BFD101190E7E}" destId="{A4E7D24F-4767-4536-A119-E7439AFBB2E9}" srcOrd="0" destOrd="0" presId="urn:microsoft.com/office/officeart/2005/8/layout/cycle6"/>
    <dgm:cxn modelId="{78C02DA4-D904-43F3-81BA-2143F2940C94}" srcId="{F01D6DE2-FAEE-47DC-9B57-A6B4D45F5AFF}" destId="{F20B8550-DEFB-4080-9D1C-951693A6B8B9}" srcOrd="2" destOrd="0" parTransId="{E1CEE836-877E-4033-AB16-CF1B508B6DF1}" sibTransId="{CD7E94D2-DF91-4936-A03B-F74AE0C6226F}"/>
    <dgm:cxn modelId="{55986D95-8493-4163-9668-CF61FDE81EE5}" type="presOf" srcId="{2A3DC1EB-3174-40FF-AA08-D23F751FC065}" destId="{F90EF44E-3027-4EE1-B1CC-032788A2D0D1}" srcOrd="0" destOrd="0" presId="urn:microsoft.com/office/officeart/2005/8/layout/cycle6"/>
    <dgm:cxn modelId="{A5D9B41A-A647-4740-B413-923DED4DABD6}" srcId="{F01D6DE2-FAEE-47DC-9B57-A6B4D45F5AFF}" destId="{5F17FDDE-2566-465B-8658-27D105AC1F5D}" srcOrd="3" destOrd="0" parTransId="{A0C4F453-7047-4413-9C2B-FC2A43DBB3DF}" sibTransId="{3A95F455-C884-41A5-B79E-E437B13A9D6B}"/>
    <dgm:cxn modelId="{F8972B1C-5205-4BBD-87C8-6C5B7C1B2C2E}" type="presOf" srcId="{CD7E94D2-DF91-4936-A03B-F74AE0C6226F}" destId="{78B0C422-8C32-4C84-B5C9-803D9929CC7C}" srcOrd="0" destOrd="0" presId="urn:microsoft.com/office/officeart/2005/8/layout/cycle6"/>
    <dgm:cxn modelId="{2AB0382D-A28D-4879-933C-7C4FACCA723C}" type="presOf" srcId="{3A95F455-C884-41A5-B79E-E437B13A9D6B}" destId="{BE6C1198-1406-4EDF-9E3C-D597BB876F6F}" srcOrd="0" destOrd="0" presId="urn:microsoft.com/office/officeart/2005/8/layout/cycle6"/>
    <dgm:cxn modelId="{00D511C8-F0AF-4FDB-BA7E-7907B905901A}" type="presOf" srcId="{1FAC0671-E62A-4C28-B2BB-112AB6D3476F}" destId="{51D50AE5-16CA-45B0-B28F-8555D912B197}" srcOrd="0" destOrd="0" presId="urn:microsoft.com/office/officeart/2005/8/layout/cycle6"/>
    <dgm:cxn modelId="{8A0128E1-C829-4A36-A07C-A8A3CEC2CCE2}" type="presOf" srcId="{C16E1FFE-789E-4C18-AFA6-276E2F5DCF72}" destId="{D8112084-1B97-435C-A0E9-3B5A50146BC0}" srcOrd="0" destOrd="0" presId="urn:microsoft.com/office/officeart/2005/8/layout/cycle6"/>
    <dgm:cxn modelId="{2B581FE6-0289-4486-B500-EE091FF8FD45}" type="presOf" srcId="{5F17FDDE-2566-465B-8658-27D105AC1F5D}" destId="{8439A791-E894-4275-A27C-4141FEBB2B5D}" srcOrd="0" destOrd="0" presId="urn:microsoft.com/office/officeart/2005/8/layout/cycle6"/>
    <dgm:cxn modelId="{77461016-056F-4DBB-A842-05271523DC44}" type="presOf" srcId="{0D7ED430-AF48-4379-AF86-2F9D41E6F811}" destId="{A0ED6CA7-7300-43A0-8856-4940DA352B67}" srcOrd="0" destOrd="0" presId="urn:microsoft.com/office/officeart/2005/8/layout/cycle6"/>
    <dgm:cxn modelId="{64E77D70-C0D5-4D27-B69C-F59531844733}" srcId="{F01D6DE2-FAEE-47DC-9B57-A6B4D45F5AFF}" destId="{0D7ED430-AF48-4379-AF86-2F9D41E6F811}" srcOrd="4" destOrd="0" parTransId="{C24E4A6B-1AAA-4918-9934-3375E763FCEF}" sibTransId="{C16E1FFE-789E-4C18-AFA6-276E2F5DCF72}"/>
    <dgm:cxn modelId="{04067FE2-1611-47AF-BD96-16CB0C589AC3}" srcId="{F01D6DE2-FAEE-47DC-9B57-A6B4D45F5AFF}" destId="{FFDE103B-60B4-40FB-9802-C4C6EB6447D6}" srcOrd="0" destOrd="0" parTransId="{70695A41-1ED9-45B9-BF9E-2247BD594BA5}" sibTransId="{1FAC0671-E62A-4C28-B2BB-112AB6D3476F}"/>
    <dgm:cxn modelId="{D3210ADE-8696-4068-9236-57642A191270}" srcId="{F01D6DE2-FAEE-47DC-9B57-A6B4D45F5AFF}" destId="{2A3DC1EB-3174-40FF-AA08-D23F751FC065}" srcOrd="5" destOrd="0" parTransId="{9BD7F9DF-6FC1-42FB-BC4D-DCDD6FEC74C9}" sibTransId="{4DAEAE66-B488-4F3A-B6F9-BFD101190E7E}"/>
    <dgm:cxn modelId="{79089D1E-6756-4524-ADE6-57B11879B53E}" type="presOf" srcId="{0D9C3252-3EDF-4577-89BE-17F43D583002}" destId="{23143E1C-E392-4E72-A80E-E749D1953D56}" srcOrd="0" destOrd="0" presId="urn:microsoft.com/office/officeart/2005/8/layout/cycle6"/>
    <dgm:cxn modelId="{02E403AD-0D0F-4897-B567-A10FD6F43FBF}" type="presOf" srcId="{F20B8550-DEFB-4080-9D1C-951693A6B8B9}" destId="{59D8FB43-1A83-406F-8E1B-FF4BA72A4860}" srcOrd="0" destOrd="0" presId="urn:microsoft.com/office/officeart/2005/8/layout/cycle6"/>
    <dgm:cxn modelId="{B8FDDDD1-B965-4DF4-BBF0-24E61ECE9FFC}" type="presOf" srcId="{83DE8A1C-05A4-4AAA-8921-277D61E76CEB}" destId="{76C88B95-991B-4DE3-95FA-80B3E8DEFA71}" srcOrd="0" destOrd="0" presId="urn:microsoft.com/office/officeart/2005/8/layout/cycle6"/>
    <dgm:cxn modelId="{0F2D23C3-374B-4942-87CF-CB0BFE6660AE}" type="presOf" srcId="{FFDE103B-60B4-40FB-9802-C4C6EB6447D6}" destId="{D642DF22-08A8-4465-963F-4DD768F22B61}" srcOrd="0" destOrd="0" presId="urn:microsoft.com/office/officeart/2005/8/layout/cycle6"/>
    <dgm:cxn modelId="{E6F2135E-0C0F-4B55-A8CC-08E5FFDFD292}" type="presOf" srcId="{F01D6DE2-FAEE-47DC-9B57-A6B4D45F5AFF}" destId="{43167469-7CA3-49D9-AC53-2FAD843DA615}" srcOrd="0" destOrd="0" presId="urn:microsoft.com/office/officeart/2005/8/layout/cycle6"/>
    <dgm:cxn modelId="{E6ED8B5C-B67A-47AC-9908-3E61561EC524}" srcId="{F01D6DE2-FAEE-47DC-9B57-A6B4D45F5AFF}" destId="{0D9C3252-3EDF-4577-89BE-17F43D583002}" srcOrd="1" destOrd="0" parTransId="{8A21E695-3FE0-464C-BE0A-C24B3B29C042}" sibTransId="{83DE8A1C-05A4-4AAA-8921-277D61E76CEB}"/>
    <dgm:cxn modelId="{D415007E-AE7C-4DBF-A85F-DA0AF4015D40}" type="presParOf" srcId="{43167469-7CA3-49D9-AC53-2FAD843DA615}" destId="{D642DF22-08A8-4465-963F-4DD768F22B61}" srcOrd="0" destOrd="0" presId="urn:microsoft.com/office/officeart/2005/8/layout/cycle6"/>
    <dgm:cxn modelId="{83BAF911-6168-40EF-B2C3-D8AD4063EE3F}" type="presParOf" srcId="{43167469-7CA3-49D9-AC53-2FAD843DA615}" destId="{1EE80559-9EA7-4ADD-8B26-1F044CCF39BE}" srcOrd="1" destOrd="0" presId="urn:microsoft.com/office/officeart/2005/8/layout/cycle6"/>
    <dgm:cxn modelId="{E9DC2AE9-CF60-4EC1-846D-E8C9A325DE6B}" type="presParOf" srcId="{43167469-7CA3-49D9-AC53-2FAD843DA615}" destId="{51D50AE5-16CA-45B0-B28F-8555D912B197}" srcOrd="2" destOrd="0" presId="urn:microsoft.com/office/officeart/2005/8/layout/cycle6"/>
    <dgm:cxn modelId="{C348DFF5-C11C-425B-9A6D-BE0B3F59A41C}" type="presParOf" srcId="{43167469-7CA3-49D9-AC53-2FAD843DA615}" destId="{23143E1C-E392-4E72-A80E-E749D1953D56}" srcOrd="3" destOrd="0" presId="urn:microsoft.com/office/officeart/2005/8/layout/cycle6"/>
    <dgm:cxn modelId="{22426943-18CC-49DF-96D5-7D97688B820A}" type="presParOf" srcId="{43167469-7CA3-49D9-AC53-2FAD843DA615}" destId="{85BC4B05-1F4C-49C2-8894-55E3F5CC042B}" srcOrd="4" destOrd="0" presId="urn:microsoft.com/office/officeart/2005/8/layout/cycle6"/>
    <dgm:cxn modelId="{E6D0FEB8-27BF-4D65-BE6E-A52A0C3753C8}" type="presParOf" srcId="{43167469-7CA3-49D9-AC53-2FAD843DA615}" destId="{76C88B95-991B-4DE3-95FA-80B3E8DEFA71}" srcOrd="5" destOrd="0" presId="urn:microsoft.com/office/officeart/2005/8/layout/cycle6"/>
    <dgm:cxn modelId="{FEE964CD-223A-4575-BEB4-E6F3F1A5D0B2}" type="presParOf" srcId="{43167469-7CA3-49D9-AC53-2FAD843DA615}" destId="{59D8FB43-1A83-406F-8E1B-FF4BA72A4860}" srcOrd="6" destOrd="0" presId="urn:microsoft.com/office/officeart/2005/8/layout/cycle6"/>
    <dgm:cxn modelId="{64C2D235-706D-4806-AC39-D449C97651E5}" type="presParOf" srcId="{43167469-7CA3-49D9-AC53-2FAD843DA615}" destId="{C16312CB-F3EB-4A01-BDB7-17BCFD9831C8}" srcOrd="7" destOrd="0" presId="urn:microsoft.com/office/officeart/2005/8/layout/cycle6"/>
    <dgm:cxn modelId="{08222EC3-6273-4D67-A780-2A254EA076A8}" type="presParOf" srcId="{43167469-7CA3-49D9-AC53-2FAD843DA615}" destId="{78B0C422-8C32-4C84-B5C9-803D9929CC7C}" srcOrd="8" destOrd="0" presId="urn:microsoft.com/office/officeart/2005/8/layout/cycle6"/>
    <dgm:cxn modelId="{2D973306-7FA7-4B67-B77A-55844CDF802D}" type="presParOf" srcId="{43167469-7CA3-49D9-AC53-2FAD843DA615}" destId="{8439A791-E894-4275-A27C-4141FEBB2B5D}" srcOrd="9" destOrd="0" presId="urn:microsoft.com/office/officeart/2005/8/layout/cycle6"/>
    <dgm:cxn modelId="{9D8764F2-65D6-4AC1-A20C-4ED6A211FD3D}" type="presParOf" srcId="{43167469-7CA3-49D9-AC53-2FAD843DA615}" destId="{DCFEEC95-E306-42E4-AD03-7AF61329BAD9}" srcOrd="10" destOrd="0" presId="urn:microsoft.com/office/officeart/2005/8/layout/cycle6"/>
    <dgm:cxn modelId="{5A7F8180-96F5-4F84-B739-C4FAA69927EE}" type="presParOf" srcId="{43167469-7CA3-49D9-AC53-2FAD843DA615}" destId="{BE6C1198-1406-4EDF-9E3C-D597BB876F6F}" srcOrd="11" destOrd="0" presId="urn:microsoft.com/office/officeart/2005/8/layout/cycle6"/>
    <dgm:cxn modelId="{B57787BB-22AD-41F3-A9AD-E6805BD23086}" type="presParOf" srcId="{43167469-7CA3-49D9-AC53-2FAD843DA615}" destId="{A0ED6CA7-7300-43A0-8856-4940DA352B67}" srcOrd="12" destOrd="0" presId="urn:microsoft.com/office/officeart/2005/8/layout/cycle6"/>
    <dgm:cxn modelId="{2D3A801E-3CC8-450E-AB6F-14926E8A63CF}" type="presParOf" srcId="{43167469-7CA3-49D9-AC53-2FAD843DA615}" destId="{5D2B90B3-9BA1-4292-A360-1F35FBCF7D75}" srcOrd="13" destOrd="0" presId="urn:microsoft.com/office/officeart/2005/8/layout/cycle6"/>
    <dgm:cxn modelId="{36AE5AD9-E62C-403D-A055-58FA467A8CFA}" type="presParOf" srcId="{43167469-7CA3-49D9-AC53-2FAD843DA615}" destId="{D8112084-1B97-435C-A0E9-3B5A50146BC0}" srcOrd="14" destOrd="0" presId="urn:microsoft.com/office/officeart/2005/8/layout/cycle6"/>
    <dgm:cxn modelId="{AF81F062-821D-42A5-9DC0-20BA209B8075}" type="presParOf" srcId="{43167469-7CA3-49D9-AC53-2FAD843DA615}" destId="{F90EF44E-3027-4EE1-B1CC-032788A2D0D1}" srcOrd="15" destOrd="0" presId="urn:microsoft.com/office/officeart/2005/8/layout/cycle6"/>
    <dgm:cxn modelId="{A781E72B-F5E8-4F6F-A556-379A1FA6F310}" type="presParOf" srcId="{43167469-7CA3-49D9-AC53-2FAD843DA615}" destId="{FF1CD27F-EC6C-4F7F-A9AE-D2B51EADD00F}" srcOrd="16" destOrd="0" presId="urn:microsoft.com/office/officeart/2005/8/layout/cycle6"/>
    <dgm:cxn modelId="{5A488594-A5A9-4297-9415-251B64E8A4A1}" type="presParOf" srcId="{43167469-7CA3-49D9-AC53-2FAD843DA615}" destId="{A4E7D24F-4767-4536-A119-E7439AFBB2E9}" srcOrd="17"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01D6DE2-FAEE-47DC-9B57-A6B4D45F5AFF}" type="doc">
      <dgm:prSet loTypeId="urn:microsoft.com/office/officeart/2005/8/layout/cycle6" loCatId="relationship" qsTypeId="urn:microsoft.com/office/officeart/2005/8/quickstyle/simple1#8" qsCatId="simple" csTypeId="urn:microsoft.com/office/officeart/2005/8/colors/colorful5" csCatId="colorful" phldr="1"/>
      <dgm:spPr/>
      <dgm:t>
        <a:bodyPr/>
        <a:lstStyle/>
        <a:p>
          <a:endParaRPr lang="en-GB"/>
        </a:p>
      </dgm:t>
    </dgm:pt>
    <dgm:pt modelId="{FFDE103B-60B4-40FB-9802-C4C6EB6447D6}">
      <dgm:prSet phldrT="[Text]" custT="1"/>
      <dgm:spPr>
        <a:solidFill>
          <a:schemeClr val="bg1">
            <a:lumMod val="85000"/>
          </a:schemeClr>
        </a:solidFill>
      </dgm:spPr>
      <dgm:t>
        <a:bodyPr/>
        <a:lstStyle/>
        <a:p>
          <a:pPr algn="ctr"/>
          <a:r>
            <a:rPr lang="en-GB" sz="1800" dirty="0" smtClean="0"/>
            <a:t>Cognitive Impairment</a:t>
          </a:r>
          <a:endParaRPr lang="en-GB" sz="1800" dirty="0"/>
        </a:p>
      </dgm:t>
    </dgm:pt>
    <dgm:pt modelId="{70695A41-1ED9-45B9-BF9E-2247BD594BA5}" type="parTrans" cxnId="{04067FE2-1611-47AF-BD96-16CB0C589AC3}">
      <dgm:prSet/>
      <dgm:spPr/>
      <dgm:t>
        <a:bodyPr/>
        <a:lstStyle/>
        <a:p>
          <a:endParaRPr lang="en-GB"/>
        </a:p>
      </dgm:t>
    </dgm:pt>
    <dgm:pt modelId="{1FAC0671-E62A-4C28-B2BB-112AB6D3476F}" type="sibTrans" cxnId="{04067FE2-1611-47AF-BD96-16CB0C589AC3}">
      <dgm:prSet/>
      <dgm:spPr/>
      <dgm:t>
        <a:bodyPr/>
        <a:lstStyle/>
        <a:p>
          <a:endParaRPr lang="en-GB"/>
        </a:p>
      </dgm:t>
    </dgm:pt>
    <dgm:pt modelId="{0D9C3252-3EDF-4577-89BE-17F43D583002}">
      <dgm:prSet phldrT="[Text]" custT="1"/>
      <dgm:spPr>
        <a:solidFill>
          <a:schemeClr val="bg1">
            <a:lumMod val="85000"/>
          </a:schemeClr>
        </a:solidFill>
      </dgm:spPr>
      <dgm:t>
        <a:bodyPr/>
        <a:lstStyle/>
        <a:p>
          <a:r>
            <a:rPr lang="en-GB" sz="1800" dirty="0" smtClean="0"/>
            <a:t>Health</a:t>
          </a:r>
          <a:endParaRPr lang="en-GB" sz="1800" dirty="0"/>
        </a:p>
      </dgm:t>
    </dgm:pt>
    <dgm:pt modelId="{8A21E695-3FE0-464C-BE0A-C24B3B29C042}" type="parTrans" cxnId="{E6ED8B5C-B67A-47AC-9908-3E61561EC524}">
      <dgm:prSet/>
      <dgm:spPr/>
      <dgm:t>
        <a:bodyPr/>
        <a:lstStyle/>
        <a:p>
          <a:endParaRPr lang="en-GB"/>
        </a:p>
      </dgm:t>
    </dgm:pt>
    <dgm:pt modelId="{83DE8A1C-05A4-4AAA-8921-277D61E76CEB}" type="sibTrans" cxnId="{E6ED8B5C-B67A-47AC-9908-3E61561EC524}">
      <dgm:prSet/>
      <dgm:spPr/>
      <dgm:t>
        <a:bodyPr/>
        <a:lstStyle/>
        <a:p>
          <a:endParaRPr lang="en-GB"/>
        </a:p>
      </dgm:t>
    </dgm:pt>
    <dgm:pt modelId="{F20B8550-DEFB-4080-9D1C-951693A6B8B9}">
      <dgm:prSet phldrT="[Text]" custT="1"/>
      <dgm:spPr>
        <a:solidFill>
          <a:schemeClr val="bg1">
            <a:lumMod val="85000"/>
          </a:schemeClr>
        </a:solidFill>
      </dgm:spPr>
      <dgm:t>
        <a:bodyPr/>
        <a:lstStyle/>
        <a:p>
          <a:r>
            <a:rPr lang="en-GB" sz="1800" dirty="0" smtClean="0"/>
            <a:t>Hospital Environment</a:t>
          </a:r>
          <a:endParaRPr lang="en-GB" sz="1800" dirty="0"/>
        </a:p>
      </dgm:t>
    </dgm:pt>
    <dgm:pt modelId="{E1CEE836-877E-4033-AB16-CF1B508B6DF1}" type="parTrans" cxnId="{78C02DA4-D904-43F3-81BA-2143F2940C94}">
      <dgm:prSet/>
      <dgm:spPr/>
      <dgm:t>
        <a:bodyPr/>
        <a:lstStyle/>
        <a:p>
          <a:endParaRPr lang="en-GB"/>
        </a:p>
      </dgm:t>
    </dgm:pt>
    <dgm:pt modelId="{CD7E94D2-DF91-4936-A03B-F74AE0C6226F}" type="sibTrans" cxnId="{78C02DA4-D904-43F3-81BA-2143F2940C94}">
      <dgm:prSet/>
      <dgm:spPr/>
      <dgm:t>
        <a:bodyPr/>
        <a:lstStyle/>
        <a:p>
          <a:endParaRPr lang="en-GB"/>
        </a:p>
      </dgm:t>
    </dgm:pt>
    <dgm:pt modelId="{5F17FDDE-2566-465B-8658-27D105AC1F5D}">
      <dgm:prSet phldrT="[Text]" custT="1"/>
      <dgm:spPr/>
      <dgm:t>
        <a:bodyPr/>
        <a:lstStyle/>
        <a:p>
          <a:r>
            <a:rPr lang="en-GB" sz="1800" dirty="0" smtClean="0"/>
            <a:t>Biography/Life Story</a:t>
          </a:r>
          <a:endParaRPr lang="en-GB" sz="1800" dirty="0"/>
        </a:p>
      </dgm:t>
    </dgm:pt>
    <dgm:pt modelId="{A0C4F453-7047-4413-9C2B-FC2A43DBB3DF}" type="parTrans" cxnId="{A5D9B41A-A647-4740-B413-923DED4DABD6}">
      <dgm:prSet/>
      <dgm:spPr/>
      <dgm:t>
        <a:bodyPr/>
        <a:lstStyle/>
        <a:p>
          <a:endParaRPr lang="en-GB"/>
        </a:p>
      </dgm:t>
    </dgm:pt>
    <dgm:pt modelId="{3A95F455-C884-41A5-B79E-E437B13A9D6B}" type="sibTrans" cxnId="{A5D9B41A-A647-4740-B413-923DED4DABD6}">
      <dgm:prSet/>
      <dgm:spPr/>
      <dgm:t>
        <a:bodyPr/>
        <a:lstStyle/>
        <a:p>
          <a:endParaRPr lang="en-GB"/>
        </a:p>
      </dgm:t>
    </dgm:pt>
    <dgm:pt modelId="{0D7ED430-AF48-4379-AF86-2F9D41E6F811}">
      <dgm:prSet phldrT="[Text]" custT="1"/>
      <dgm:spPr>
        <a:solidFill>
          <a:schemeClr val="bg1">
            <a:lumMod val="85000"/>
          </a:schemeClr>
        </a:solidFill>
      </dgm:spPr>
      <dgm:t>
        <a:bodyPr/>
        <a:lstStyle/>
        <a:p>
          <a:r>
            <a:rPr lang="en-GB" sz="1800" dirty="0" smtClean="0"/>
            <a:t>Personality</a:t>
          </a:r>
          <a:endParaRPr lang="en-GB" sz="1800" dirty="0"/>
        </a:p>
      </dgm:t>
    </dgm:pt>
    <dgm:pt modelId="{C24E4A6B-1AAA-4918-9934-3375E763FCEF}" type="parTrans" cxnId="{64E77D70-C0D5-4D27-B69C-F59531844733}">
      <dgm:prSet/>
      <dgm:spPr/>
      <dgm:t>
        <a:bodyPr/>
        <a:lstStyle/>
        <a:p>
          <a:endParaRPr lang="en-GB"/>
        </a:p>
      </dgm:t>
    </dgm:pt>
    <dgm:pt modelId="{C16E1FFE-789E-4C18-AFA6-276E2F5DCF72}" type="sibTrans" cxnId="{64E77D70-C0D5-4D27-B69C-F59531844733}">
      <dgm:prSet/>
      <dgm:spPr/>
      <dgm:t>
        <a:bodyPr/>
        <a:lstStyle/>
        <a:p>
          <a:endParaRPr lang="en-GB"/>
        </a:p>
      </dgm:t>
    </dgm:pt>
    <dgm:pt modelId="{2A3DC1EB-3174-40FF-AA08-D23F751FC065}">
      <dgm:prSet phldrT="[Text]" custT="1"/>
      <dgm:spPr>
        <a:solidFill>
          <a:schemeClr val="bg1">
            <a:lumMod val="85000"/>
          </a:schemeClr>
        </a:solidFill>
      </dgm:spPr>
      <dgm:t>
        <a:bodyPr/>
        <a:lstStyle/>
        <a:p>
          <a:r>
            <a:rPr lang="en-GB" sz="1800" dirty="0" smtClean="0"/>
            <a:t>The social world: e.g. care, relationships &amp; support while in hospital...</a:t>
          </a:r>
          <a:endParaRPr lang="en-GB" sz="1800" dirty="0"/>
        </a:p>
      </dgm:t>
    </dgm:pt>
    <dgm:pt modelId="{9BD7F9DF-6FC1-42FB-BC4D-DCDD6FEC74C9}" type="parTrans" cxnId="{D3210ADE-8696-4068-9236-57642A191270}">
      <dgm:prSet/>
      <dgm:spPr/>
      <dgm:t>
        <a:bodyPr/>
        <a:lstStyle/>
        <a:p>
          <a:endParaRPr lang="en-GB"/>
        </a:p>
      </dgm:t>
    </dgm:pt>
    <dgm:pt modelId="{4DAEAE66-B488-4F3A-B6F9-BFD101190E7E}" type="sibTrans" cxnId="{D3210ADE-8696-4068-9236-57642A191270}">
      <dgm:prSet/>
      <dgm:spPr/>
      <dgm:t>
        <a:bodyPr/>
        <a:lstStyle/>
        <a:p>
          <a:endParaRPr lang="en-GB"/>
        </a:p>
      </dgm:t>
    </dgm:pt>
    <dgm:pt modelId="{43167469-7CA3-49D9-AC53-2FAD843DA615}" type="pres">
      <dgm:prSet presAssocID="{F01D6DE2-FAEE-47DC-9B57-A6B4D45F5AFF}" presName="cycle" presStyleCnt="0">
        <dgm:presLayoutVars>
          <dgm:dir/>
          <dgm:resizeHandles val="exact"/>
        </dgm:presLayoutVars>
      </dgm:prSet>
      <dgm:spPr/>
      <dgm:t>
        <a:bodyPr/>
        <a:lstStyle/>
        <a:p>
          <a:endParaRPr lang="en-GB"/>
        </a:p>
      </dgm:t>
    </dgm:pt>
    <dgm:pt modelId="{D642DF22-08A8-4465-963F-4DD768F22B61}" type="pres">
      <dgm:prSet presAssocID="{FFDE103B-60B4-40FB-9802-C4C6EB6447D6}" presName="node" presStyleLbl="node1" presStyleIdx="0" presStyleCnt="6" custScaleX="141331" custScaleY="151671" custRadScaleRad="85545" custRadScaleInc="9024">
        <dgm:presLayoutVars>
          <dgm:bulletEnabled val="1"/>
        </dgm:presLayoutVars>
      </dgm:prSet>
      <dgm:spPr/>
      <dgm:t>
        <a:bodyPr/>
        <a:lstStyle/>
        <a:p>
          <a:endParaRPr lang="en-GB"/>
        </a:p>
      </dgm:t>
    </dgm:pt>
    <dgm:pt modelId="{1EE80559-9EA7-4ADD-8B26-1F044CCF39BE}" type="pres">
      <dgm:prSet presAssocID="{FFDE103B-60B4-40FB-9802-C4C6EB6447D6}" presName="spNode" presStyleCnt="0"/>
      <dgm:spPr/>
    </dgm:pt>
    <dgm:pt modelId="{51D50AE5-16CA-45B0-B28F-8555D912B197}" type="pres">
      <dgm:prSet presAssocID="{1FAC0671-E62A-4C28-B2BB-112AB6D3476F}" presName="sibTrans" presStyleLbl="sibTrans1D1" presStyleIdx="0" presStyleCnt="6"/>
      <dgm:spPr/>
      <dgm:t>
        <a:bodyPr/>
        <a:lstStyle/>
        <a:p>
          <a:endParaRPr lang="en-GB"/>
        </a:p>
      </dgm:t>
    </dgm:pt>
    <dgm:pt modelId="{23143E1C-E392-4E72-A80E-E749D1953D56}" type="pres">
      <dgm:prSet presAssocID="{0D9C3252-3EDF-4577-89BE-17F43D583002}" presName="node" presStyleLbl="node1" presStyleIdx="1" presStyleCnt="6" custScaleX="159739" custScaleY="143390" custRadScaleRad="115794" custRadScaleInc="57760">
        <dgm:presLayoutVars>
          <dgm:bulletEnabled val="1"/>
        </dgm:presLayoutVars>
      </dgm:prSet>
      <dgm:spPr/>
      <dgm:t>
        <a:bodyPr/>
        <a:lstStyle/>
        <a:p>
          <a:endParaRPr lang="en-GB"/>
        </a:p>
      </dgm:t>
    </dgm:pt>
    <dgm:pt modelId="{85BC4B05-1F4C-49C2-8894-55E3F5CC042B}" type="pres">
      <dgm:prSet presAssocID="{0D9C3252-3EDF-4577-89BE-17F43D583002}" presName="spNode" presStyleCnt="0"/>
      <dgm:spPr/>
    </dgm:pt>
    <dgm:pt modelId="{76C88B95-991B-4DE3-95FA-80B3E8DEFA71}" type="pres">
      <dgm:prSet presAssocID="{83DE8A1C-05A4-4AAA-8921-277D61E76CEB}" presName="sibTrans" presStyleLbl="sibTrans1D1" presStyleIdx="1" presStyleCnt="6"/>
      <dgm:spPr/>
      <dgm:t>
        <a:bodyPr/>
        <a:lstStyle/>
        <a:p>
          <a:endParaRPr lang="en-GB"/>
        </a:p>
      </dgm:t>
    </dgm:pt>
    <dgm:pt modelId="{59D8FB43-1A83-406F-8E1B-FF4BA72A4860}" type="pres">
      <dgm:prSet presAssocID="{F20B8550-DEFB-4080-9D1C-951693A6B8B9}" presName="node" presStyleLbl="node1" presStyleIdx="2" presStyleCnt="6" custScaleX="149844" custScaleY="139115" custRadScaleRad="122681" custRadScaleInc="-46546">
        <dgm:presLayoutVars>
          <dgm:bulletEnabled val="1"/>
        </dgm:presLayoutVars>
      </dgm:prSet>
      <dgm:spPr/>
      <dgm:t>
        <a:bodyPr/>
        <a:lstStyle/>
        <a:p>
          <a:endParaRPr lang="en-GB"/>
        </a:p>
      </dgm:t>
    </dgm:pt>
    <dgm:pt modelId="{C16312CB-F3EB-4A01-BDB7-17BCFD9831C8}" type="pres">
      <dgm:prSet presAssocID="{F20B8550-DEFB-4080-9D1C-951693A6B8B9}" presName="spNode" presStyleCnt="0"/>
      <dgm:spPr/>
    </dgm:pt>
    <dgm:pt modelId="{78B0C422-8C32-4C84-B5C9-803D9929CC7C}" type="pres">
      <dgm:prSet presAssocID="{CD7E94D2-DF91-4936-A03B-F74AE0C6226F}" presName="sibTrans" presStyleLbl="sibTrans1D1" presStyleIdx="2" presStyleCnt="6"/>
      <dgm:spPr/>
      <dgm:t>
        <a:bodyPr/>
        <a:lstStyle/>
        <a:p>
          <a:endParaRPr lang="en-GB"/>
        </a:p>
      </dgm:t>
    </dgm:pt>
    <dgm:pt modelId="{8439A791-E894-4275-A27C-4141FEBB2B5D}" type="pres">
      <dgm:prSet presAssocID="{5F17FDDE-2566-465B-8658-27D105AC1F5D}" presName="node" presStyleLbl="node1" presStyleIdx="3" presStyleCnt="6" custScaleX="148674" custScaleY="157328" custRadScaleRad="101342" custRadScaleInc="-27641">
        <dgm:presLayoutVars>
          <dgm:bulletEnabled val="1"/>
        </dgm:presLayoutVars>
      </dgm:prSet>
      <dgm:spPr/>
      <dgm:t>
        <a:bodyPr/>
        <a:lstStyle/>
        <a:p>
          <a:endParaRPr lang="en-GB"/>
        </a:p>
      </dgm:t>
    </dgm:pt>
    <dgm:pt modelId="{DCFEEC95-E306-42E4-AD03-7AF61329BAD9}" type="pres">
      <dgm:prSet presAssocID="{5F17FDDE-2566-465B-8658-27D105AC1F5D}" presName="spNode" presStyleCnt="0"/>
      <dgm:spPr/>
    </dgm:pt>
    <dgm:pt modelId="{BE6C1198-1406-4EDF-9E3C-D597BB876F6F}" type="pres">
      <dgm:prSet presAssocID="{3A95F455-C884-41A5-B79E-E437B13A9D6B}" presName="sibTrans" presStyleLbl="sibTrans1D1" presStyleIdx="3" presStyleCnt="6"/>
      <dgm:spPr/>
      <dgm:t>
        <a:bodyPr/>
        <a:lstStyle/>
        <a:p>
          <a:endParaRPr lang="en-GB"/>
        </a:p>
      </dgm:t>
    </dgm:pt>
    <dgm:pt modelId="{A0ED6CA7-7300-43A0-8856-4940DA352B67}" type="pres">
      <dgm:prSet presAssocID="{0D7ED430-AF48-4379-AF86-2F9D41E6F811}" presName="node" presStyleLbl="node1" presStyleIdx="4" presStyleCnt="6" custScaleX="139798" custScaleY="149143" custRadScaleRad="114793" custRadScaleInc="4619">
        <dgm:presLayoutVars>
          <dgm:bulletEnabled val="1"/>
        </dgm:presLayoutVars>
      </dgm:prSet>
      <dgm:spPr/>
      <dgm:t>
        <a:bodyPr/>
        <a:lstStyle/>
        <a:p>
          <a:endParaRPr lang="en-GB"/>
        </a:p>
      </dgm:t>
    </dgm:pt>
    <dgm:pt modelId="{5D2B90B3-9BA1-4292-A360-1F35FBCF7D75}" type="pres">
      <dgm:prSet presAssocID="{0D7ED430-AF48-4379-AF86-2F9D41E6F811}" presName="spNode" presStyleCnt="0"/>
      <dgm:spPr/>
    </dgm:pt>
    <dgm:pt modelId="{D8112084-1B97-435C-A0E9-3B5A50146BC0}" type="pres">
      <dgm:prSet presAssocID="{C16E1FFE-789E-4C18-AFA6-276E2F5DCF72}" presName="sibTrans" presStyleLbl="sibTrans1D1" presStyleIdx="4" presStyleCnt="6"/>
      <dgm:spPr/>
      <dgm:t>
        <a:bodyPr/>
        <a:lstStyle/>
        <a:p>
          <a:endParaRPr lang="en-GB"/>
        </a:p>
      </dgm:t>
    </dgm:pt>
    <dgm:pt modelId="{F90EF44E-3027-4EE1-B1CC-032788A2D0D1}" type="pres">
      <dgm:prSet presAssocID="{2A3DC1EB-3174-40FF-AA08-D23F751FC065}" presName="node" presStyleLbl="node1" presStyleIdx="5" presStyleCnt="6" custScaleX="130680" custScaleY="149142" custRadScaleRad="110811" custRadScaleInc="-56788">
        <dgm:presLayoutVars>
          <dgm:bulletEnabled val="1"/>
        </dgm:presLayoutVars>
      </dgm:prSet>
      <dgm:spPr/>
      <dgm:t>
        <a:bodyPr/>
        <a:lstStyle/>
        <a:p>
          <a:endParaRPr lang="en-GB"/>
        </a:p>
      </dgm:t>
    </dgm:pt>
    <dgm:pt modelId="{FF1CD27F-EC6C-4F7F-A9AE-D2B51EADD00F}" type="pres">
      <dgm:prSet presAssocID="{2A3DC1EB-3174-40FF-AA08-D23F751FC065}" presName="spNode" presStyleCnt="0"/>
      <dgm:spPr/>
    </dgm:pt>
    <dgm:pt modelId="{A4E7D24F-4767-4536-A119-E7439AFBB2E9}" type="pres">
      <dgm:prSet presAssocID="{4DAEAE66-B488-4F3A-B6F9-BFD101190E7E}" presName="sibTrans" presStyleLbl="sibTrans1D1" presStyleIdx="5" presStyleCnt="6"/>
      <dgm:spPr/>
      <dgm:t>
        <a:bodyPr/>
        <a:lstStyle/>
        <a:p>
          <a:endParaRPr lang="en-GB"/>
        </a:p>
      </dgm:t>
    </dgm:pt>
  </dgm:ptLst>
  <dgm:cxnLst>
    <dgm:cxn modelId="{A26BCB89-5CB5-4033-8FEC-CAD4A5A49036}" type="presOf" srcId="{0D7ED430-AF48-4379-AF86-2F9D41E6F811}" destId="{A0ED6CA7-7300-43A0-8856-4940DA352B67}" srcOrd="0" destOrd="0" presId="urn:microsoft.com/office/officeart/2005/8/layout/cycle6"/>
    <dgm:cxn modelId="{78C02DA4-D904-43F3-81BA-2143F2940C94}" srcId="{F01D6DE2-FAEE-47DC-9B57-A6B4D45F5AFF}" destId="{F20B8550-DEFB-4080-9D1C-951693A6B8B9}" srcOrd="2" destOrd="0" parTransId="{E1CEE836-877E-4033-AB16-CF1B508B6DF1}" sibTransId="{CD7E94D2-DF91-4936-A03B-F74AE0C6226F}"/>
    <dgm:cxn modelId="{CC09E56E-2B92-4D7A-92FE-EED186CE0B92}" type="presOf" srcId="{CD7E94D2-DF91-4936-A03B-F74AE0C6226F}" destId="{78B0C422-8C32-4C84-B5C9-803D9929CC7C}" srcOrd="0" destOrd="0" presId="urn:microsoft.com/office/officeart/2005/8/layout/cycle6"/>
    <dgm:cxn modelId="{A5D9B41A-A647-4740-B413-923DED4DABD6}" srcId="{F01D6DE2-FAEE-47DC-9B57-A6B4D45F5AFF}" destId="{5F17FDDE-2566-465B-8658-27D105AC1F5D}" srcOrd="3" destOrd="0" parTransId="{A0C4F453-7047-4413-9C2B-FC2A43DBB3DF}" sibTransId="{3A95F455-C884-41A5-B79E-E437B13A9D6B}"/>
    <dgm:cxn modelId="{BBBEBBFE-BC52-4DB2-8E02-ADD475A0FE18}" type="presOf" srcId="{1FAC0671-E62A-4C28-B2BB-112AB6D3476F}" destId="{51D50AE5-16CA-45B0-B28F-8555D912B197}" srcOrd="0" destOrd="0" presId="urn:microsoft.com/office/officeart/2005/8/layout/cycle6"/>
    <dgm:cxn modelId="{141BA67E-2310-4EC1-910B-8A44E72CF023}" type="presOf" srcId="{FFDE103B-60B4-40FB-9802-C4C6EB6447D6}" destId="{D642DF22-08A8-4465-963F-4DD768F22B61}" srcOrd="0" destOrd="0" presId="urn:microsoft.com/office/officeart/2005/8/layout/cycle6"/>
    <dgm:cxn modelId="{32FFE4D5-CEE3-44DF-9ACE-D869736EA60D}" type="presOf" srcId="{3A95F455-C884-41A5-B79E-E437B13A9D6B}" destId="{BE6C1198-1406-4EDF-9E3C-D597BB876F6F}" srcOrd="0" destOrd="0" presId="urn:microsoft.com/office/officeart/2005/8/layout/cycle6"/>
    <dgm:cxn modelId="{9E354A0D-662A-4E1A-A7DF-C32780F51A81}" type="presOf" srcId="{0D9C3252-3EDF-4577-89BE-17F43D583002}" destId="{23143E1C-E392-4E72-A80E-E749D1953D56}" srcOrd="0" destOrd="0" presId="urn:microsoft.com/office/officeart/2005/8/layout/cycle6"/>
    <dgm:cxn modelId="{B4CFE79D-C7E8-4488-9611-A2369F516424}" type="presOf" srcId="{C16E1FFE-789E-4C18-AFA6-276E2F5DCF72}" destId="{D8112084-1B97-435C-A0E9-3B5A50146BC0}" srcOrd="0" destOrd="0" presId="urn:microsoft.com/office/officeart/2005/8/layout/cycle6"/>
    <dgm:cxn modelId="{F1E45142-BD74-49FB-9B86-37D622025950}" type="presOf" srcId="{2A3DC1EB-3174-40FF-AA08-D23F751FC065}" destId="{F90EF44E-3027-4EE1-B1CC-032788A2D0D1}" srcOrd="0" destOrd="0" presId="urn:microsoft.com/office/officeart/2005/8/layout/cycle6"/>
    <dgm:cxn modelId="{218F1829-3597-4CBF-AC41-DCAA403671CD}" type="presOf" srcId="{83DE8A1C-05A4-4AAA-8921-277D61E76CEB}" destId="{76C88B95-991B-4DE3-95FA-80B3E8DEFA71}" srcOrd="0" destOrd="0" presId="urn:microsoft.com/office/officeart/2005/8/layout/cycle6"/>
    <dgm:cxn modelId="{3C2265BD-D0E9-4A7D-A0C0-93968991CBEF}" type="presOf" srcId="{F01D6DE2-FAEE-47DC-9B57-A6B4D45F5AFF}" destId="{43167469-7CA3-49D9-AC53-2FAD843DA615}" srcOrd="0" destOrd="0" presId="urn:microsoft.com/office/officeart/2005/8/layout/cycle6"/>
    <dgm:cxn modelId="{5A95DC8B-AFE3-44BB-BCEF-BCE0ED861161}" type="presOf" srcId="{5F17FDDE-2566-465B-8658-27D105AC1F5D}" destId="{8439A791-E894-4275-A27C-4141FEBB2B5D}" srcOrd="0" destOrd="0" presId="urn:microsoft.com/office/officeart/2005/8/layout/cycle6"/>
    <dgm:cxn modelId="{64E77D70-C0D5-4D27-B69C-F59531844733}" srcId="{F01D6DE2-FAEE-47DC-9B57-A6B4D45F5AFF}" destId="{0D7ED430-AF48-4379-AF86-2F9D41E6F811}" srcOrd="4" destOrd="0" parTransId="{C24E4A6B-1AAA-4918-9934-3375E763FCEF}" sibTransId="{C16E1FFE-789E-4C18-AFA6-276E2F5DCF72}"/>
    <dgm:cxn modelId="{04067FE2-1611-47AF-BD96-16CB0C589AC3}" srcId="{F01D6DE2-FAEE-47DC-9B57-A6B4D45F5AFF}" destId="{FFDE103B-60B4-40FB-9802-C4C6EB6447D6}" srcOrd="0" destOrd="0" parTransId="{70695A41-1ED9-45B9-BF9E-2247BD594BA5}" sibTransId="{1FAC0671-E62A-4C28-B2BB-112AB6D3476F}"/>
    <dgm:cxn modelId="{D3210ADE-8696-4068-9236-57642A191270}" srcId="{F01D6DE2-FAEE-47DC-9B57-A6B4D45F5AFF}" destId="{2A3DC1EB-3174-40FF-AA08-D23F751FC065}" srcOrd="5" destOrd="0" parTransId="{9BD7F9DF-6FC1-42FB-BC4D-DCDD6FEC74C9}" sibTransId="{4DAEAE66-B488-4F3A-B6F9-BFD101190E7E}"/>
    <dgm:cxn modelId="{A5F975E1-1D51-405B-BE6C-FCA163B75561}" type="presOf" srcId="{F20B8550-DEFB-4080-9D1C-951693A6B8B9}" destId="{59D8FB43-1A83-406F-8E1B-FF4BA72A4860}" srcOrd="0" destOrd="0" presId="urn:microsoft.com/office/officeart/2005/8/layout/cycle6"/>
    <dgm:cxn modelId="{7A48419F-94C7-4A52-A7B3-2AA8DF79A53F}" type="presOf" srcId="{4DAEAE66-B488-4F3A-B6F9-BFD101190E7E}" destId="{A4E7D24F-4767-4536-A119-E7439AFBB2E9}" srcOrd="0" destOrd="0" presId="urn:microsoft.com/office/officeart/2005/8/layout/cycle6"/>
    <dgm:cxn modelId="{E6ED8B5C-B67A-47AC-9908-3E61561EC524}" srcId="{F01D6DE2-FAEE-47DC-9B57-A6B4D45F5AFF}" destId="{0D9C3252-3EDF-4577-89BE-17F43D583002}" srcOrd="1" destOrd="0" parTransId="{8A21E695-3FE0-464C-BE0A-C24B3B29C042}" sibTransId="{83DE8A1C-05A4-4AAA-8921-277D61E76CEB}"/>
    <dgm:cxn modelId="{A6A511C5-5066-4F3D-B6E3-65AF1DA2FFB2}" type="presParOf" srcId="{43167469-7CA3-49D9-AC53-2FAD843DA615}" destId="{D642DF22-08A8-4465-963F-4DD768F22B61}" srcOrd="0" destOrd="0" presId="urn:microsoft.com/office/officeart/2005/8/layout/cycle6"/>
    <dgm:cxn modelId="{E60F5BEC-415E-45F5-A6AD-62228E034894}" type="presParOf" srcId="{43167469-7CA3-49D9-AC53-2FAD843DA615}" destId="{1EE80559-9EA7-4ADD-8B26-1F044CCF39BE}" srcOrd="1" destOrd="0" presId="urn:microsoft.com/office/officeart/2005/8/layout/cycle6"/>
    <dgm:cxn modelId="{9068883F-B24C-47B9-BB77-2DD8B64F179C}" type="presParOf" srcId="{43167469-7CA3-49D9-AC53-2FAD843DA615}" destId="{51D50AE5-16CA-45B0-B28F-8555D912B197}" srcOrd="2" destOrd="0" presId="urn:microsoft.com/office/officeart/2005/8/layout/cycle6"/>
    <dgm:cxn modelId="{8EC0F41F-A22D-45F8-AB9F-3C86EA222A80}" type="presParOf" srcId="{43167469-7CA3-49D9-AC53-2FAD843DA615}" destId="{23143E1C-E392-4E72-A80E-E749D1953D56}" srcOrd="3" destOrd="0" presId="urn:microsoft.com/office/officeart/2005/8/layout/cycle6"/>
    <dgm:cxn modelId="{3E00D4CC-FF97-4061-82DE-AE6DDF8A46C8}" type="presParOf" srcId="{43167469-7CA3-49D9-AC53-2FAD843DA615}" destId="{85BC4B05-1F4C-49C2-8894-55E3F5CC042B}" srcOrd="4" destOrd="0" presId="urn:microsoft.com/office/officeart/2005/8/layout/cycle6"/>
    <dgm:cxn modelId="{4340EBD5-3EA4-42E0-87D4-0B67DE485BCD}" type="presParOf" srcId="{43167469-7CA3-49D9-AC53-2FAD843DA615}" destId="{76C88B95-991B-4DE3-95FA-80B3E8DEFA71}" srcOrd="5" destOrd="0" presId="urn:microsoft.com/office/officeart/2005/8/layout/cycle6"/>
    <dgm:cxn modelId="{CC5F09DC-0A7C-4B6E-B15F-5071F2E8655B}" type="presParOf" srcId="{43167469-7CA3-49D9-AC53-2FAD843DA615}" destId="{59D8FB43-1A83-406F-8E1B-FF4BA72A4860}" srcOrd="6" destOrd="0" presId="urn:microsoft.com/office/officeart/2005/8/layout/cycle6"/>
    <dgm:cxn modelId="{294CE681-8AF3-48CB-A14A-A3F3B96AA2DA}" type="presParOf" srcId="{43167469-7CA3-49D9-AC53-2FAD843DA615}" destId="{C16312CB-F3EB-4A01-BDB7-17BCFD9831C8}" srcOrd="7" destOrd="0" presId="urn:microsoft.com/office/officeart/2005/8/layout/cycle6"/>
    <dgm:cxn modelId="{E1E76DD6-F2EE-4D9C-8F27-4A07027F2E31}" type="presParOf" srcId="{43167469-7CA3-49D9-AC53-2FAD843DA615}" destId="{78B0C422-8C32-4C84-B5C9-803D9929CC7C}" srcOrd="8" destOrd="0" presId="urn:microsoft.com/office/officeart/2005/8/layout/cycle6"/>
    <dgm:cxn modelId="{165D0470-3747-465D-AAA0-8E5056CDC9DF}" type="presParOf" srcId="{43167469-7CA3-49D9-AC53-2FAD843DA615}" destId="{8439A791-E894-4275-A27C-4141FEBB2B5D}" srcOrd="9" destOrd="0" presId="urn:microsoft.com/office/officeart/2005/8/layout/cycle6"/>
    <dgm:cxn modelId="{E46F3F45-753B-47C4-BAC5-4BEB6B4E0805}" type="presParOf" srcId="{43167469-7CA3-49D9-AC53-2FAD843DA615}" destId="{DCFEEC95-E306-42E4-AD03-7AF61329BAD9}" srcOrd="10" destOrd="0" presId="urn:microsoft.com/office/officeart/2005/8/layout/cycle6"/>
    <dgm:cxn modelId="{B547FB07-71C4-416D-B88C-FE5CA96552E8}" type="presParOf" srcId="{43167469-7CA3-49D9-AC53-2FAD843DA615}" destId="{BE6C1198-1406-4EDF-9E3C-D597BB876F6F}" srcOrd="11" destOrd="0" presId="urn:microsoft.com/office/officeart/2005/8/layout/cycle6"/>
    <dgm:cxn modelId="{2D92A029-D75C-4511-8865-72BC9B1CB8F9}" type="presParOf" srcId="{43167469-7CA3-49D9-AC53-2FAD843DA615}" destId="{A0ED6CA7-7300-43A0-8856-4940DA352B67}" srcOrd="12" destOrd="0" presId="urn:microsoft.com/office/officeart/2005/8/layout/cycle6"/>
    <dgm:cxn modelId="{33D65227-2D30-48A7-903F-A1194C5DD4A1}" type="presParOf" srcId="{43167469-7CA3-49D9-AC53-2FAD843DA615}" destId="{5D2B90B3-9BA1-4292-A360-1F35FBCF7D75}" srcOrd="13" destOrd="0" presId="urn:microsoft.com/office/officeart/2005/8/layout/cycle6"/>
    <dgm:cxn modelId="{64B40AE3-9A7C-4C79-AD44-301D5936391E}" type="presParOf" srcId="{43167469-7CA3-49D9-AC53-2FAD843DA615}" destId="{D8112084-1B97-435C-A0E9-3B5A50146BC0}" srcOrd="14" destOrd="0" presId="urn:microsoft.com/office/officeart/2005/8/layout/cycle6"/>
    <dgm:cxn modelId="{C57581DB-6A45-48D1-A8A3-EEBB214AB655}" type="presParOf" srcId="{43167469-7CA3-49D9-AC53-2FAD843DA615}" destId="{F90EF44E-3027-4EE1-B1CC-032788A2D0D1}" srcOrd="15" destOrd="0" presId="urn:microsoft.com/office/officeart/2005/8/layout/cycle6"/>
    <dgm:cxn modelId="{671D0F18-72E9-44D8-895B-C8E4BA3B74AF}" type="presParOf" srcId="{43167469-7CA3-49D9-AC53-2FAD843DA615}" destId="{FF1CD27F-EC6C-4F7F-A9AE-D2B51EADD00F}" srcOrd="16" destOrd="0" presId="urn:microsoft.com/office/officeart/2005/8/layout/cycle6"/>
    <dgm:cxn modelId="{03236BE8-FBAC-4C11-A27A-50755CC9457F}" type="presParOf" srcId="{43167469-7CA3-49D9-AC53-2FAD843DA615}" destId="{A4E7D24F-4767-4536-A119-E7439AFBB2E9}" srcOrd="17"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01D6DE2-FAEE-47DC-9B57-A6B4D45F5AFF}" type="doc">
      <dgm:prSet loTypeId="urn:microsoft.com/office/officeart/2005/8/layout/cycle6" loCatId="relationship" qsTypeId="urn:microsoft.com/office/officeart/2005/8/quickstyle/simple1#9" qsCatId="simple" csTypeId="urn:microsoft.com/office/officeart/2005/8/colors/colorful5" csCatId="colorful" phldr="1"/>
      <dgm:spPr/>
      <dgm:t>
        <a:bodyPr/>
        <a:lstStyle/>
        <a:p>
          <a:endParaRPr lang="en-GB"/>
        </a:p>
      </dgm:t>
    </dgm:pt>
    <dgm:pt modelId="{FFDE103B-60B4-40FB-9802-C4C6EB6447D6}">
      <dgm:prSet phldrT="[Text]"/>
      <dgm:spPr>
        <a:solidFill>
          <a:schemeClr val="bg1">
            <a:lumMod val="85000"/>
          </a:schemeClr>
        </a:solidFill>
      </dgm:spPr>
      <dgm:t>
        <a:bodyPr/>
        <a:lstStyle/>
        <a:p>
          <a:pPr algn="ctr"/>
          <a:r>
            <a:rPr lang="en-GB" dirty="0" smtClean="0"/>
            <a:t>Cognitive Impairment</a:t>
          </a:r>
          <a:endParaRPr lang="en-GB" dirty="0"/>
        </a:p>
      </dgm:t>
    </dgm:pt>
    <dgm:pt modelId="{70695A41-1ED9-45B9-BF9E-2247BD594BA5}" type="parTrans" cxnId="{04067FE2-1611-47AF-BD96-16CB0C589AC3}">
      <dgm:prSet/>
      <dgm:spPr/>
      <dgm:t>
        <a:bodyPr/>
        <a:lstStyle/>
        <a:p>
          <a:endParaRPr lang="en-GB"/>
        </a:p>
      </dgm:t>
    </dgm:pt>
    <dgm:pt modelId="{1FAC0671-E62A-4C28-B2BB-112AB6D3476F}" type="sibTrans" cxnId="{04067FE2-1611-47AF-BD96-16CB0C589AC3}">
      <dgm:prSet/>
      <dgm:spPr/>
      <dgm:t>
        <a:bodyPr/>
        <a:lstStyle/>
        <a:p>
          <a:endParaRPr lang="en-GB"/>
        </a:p>
      </dgm:t>
    </dgm:pt>
    <dgm:pt modelId="{0D9C3252-3EDF-4577-89BE-17F43D583002}">
      <dgm:prSet phldrT="[Text]"/>
      <dgm:spPr>
        <a:solidFill>
          <a:schemeClr val="bg1">
            <a:lumMod val="85000"/>
          </a:schemeClr>
        </a:solidFill>
      </dgm:spPr>
      <dgm:t>
        <a:bodyPr/>
        <a:lstStyle/>
        <a:p>
          <a:r>
            <a:rPr lang="en-GB" dirty="0" smtClean="0"/>
            <a:t>Health</a:t>
          </a:r>
          <a:endParaRPr lang="en-GB" dirty="0"/>
        </a:p>
      </dgm:t>
    </dgm:pt>
    <dgm:pt modelId="{8A21E695-3FE0-464C-BE0A-C24B3B29C042}" type="parTrans" cxnId="{E6ED8B5C-B67A-47AC-9908-3E61561EC524}">
      <dgm:prSet/>
      <dgm:spPr/>
      <dgm:t>
        <a:bodyPr/>
        <a:lstStyle/>
        <a:p>
          <a:endParaRPr lang="en-GB"/>
        </a:p>
      </dgm:t>
    </dgm:pt>
    <dgm:pt modelId="{83DE8A1C-05A4-4AAA-8921-277D61E76CEB}" type="sibTrans" cxnId="{E6ED8B5C-B67A-47AC-9908-3E61561EC524}">
      <dgm:prSet/>
      <dgm:spPr/>
      <dgm:t>
        <a:bodyPr/>
        <a:lstStyle/>
        <a:p>
          <a:endParaRPr lang="en-GB"/>
        </a:p>
      </dgm:t>
    </dgm:pt>
    <dgm:pt modelId="{F20B8550-DEFB-4080-9D1C-951693A6B8B9}">
      <dgm:prSet phldrT="[Text]"/>
      <dgm:spPr>
        <a:solidFill>
          <a:schemeClr val="bg1">
            <a:lumMod val="85000"/>
          </a:schemeClr>
        </a:solidFill>
      </dgm:spPr>
      <dgm:t>
        <a:bodyPr/>
        <a:lstStyle/>
        <a:p>
          <a:r>
            <a:rPr lang="en-GB" dirty="0" smtClean="0"/>
            <a:t>Hospital Environment</a:t>
          </a:r>
          <a:endParaRPr lang="en-GB" dirty="0"/>
        </a:p>
      </dgm:t>
    </dgm:pt>
    <dgm:pt modelId="{E1CEE836-877E-4033-AB16-CF1B508B6DF1}" type="parTrans" cxnId="{78C02DA4-D904-43F3-81BA-2143F2940C94}">
      <dgm:prSet/>
      <dgm:spPr/>
      <dgm:t>
        <a:bodyPr/>
        <a:lstStyle/>
        <a:p>
          <a:endParaRPr lang="en-GB"/>
        </a:p>
      </dgm:t>
    </dgm:pt>
    <dgm:pt modelId="{CD7E94D2-DF91-4936-A03B-F74AE0C6226F}" type="sibTrans" cxnId="{78C02DA4-D904-43F3-81BA-2143F2940C94}">
      <dgm:prSet/>
      <dgm:spPr/>
      <dgm:t>
        <a:bodyPr/>
        <a:lstStyle/>
        <a:p>
          <a:endParaRPr lang="en-GB"/>
        </a:p>
      </dgm:t>
    </dgm:pt>
    <dgm:pt modelId="{5F17FDDE-2566-465B-8658-27D105AC1F5D}">
      <dgm:prSet phldrT="[Text]"/>
      <dgm:spPr>
        <a:solidFill>
          <a:schemeClr val="bg1">
            <a:lumMod val="85000"/>
          </a:schemeClr>
        </a:solidFill>
      </dgm:spPr>
      <dgm:t>
        <a:bodyPr/>
        <a:lstStyle/>
        <a:p>
          <a:r>
            <a:rPr lang="en-GB" dirty="0" smtClean="0"/>
            <a:t>Biography/Life Story</a:t>
          </a:r>
          <a:endParaRPr lang="en-GB" dirty="0"/>
        </a:p>
      </dgm:t>
    </dgm:pt>
    <dgm:pt modelId="{A0C4F453-7047-4413-9C2B-FC2A43DBB3DF}" type="parTrans" cxnId="{A5D9B41A-A647-4740-B413-923DED4DABD6}">
      <dgm:prSet/>
      <dgm:spPr/>
      <dgm:t>
        <a:bodyPr/>
        <a:lstStyle/>
        <a:p>
          <a:endParaRPr lang="en-GB"/>
        </a:p>
      </dgm:t>
    </dgm:pt>
    <dgm:pt modelId="{3A95F455-C884-41A5-B79E-E437B13A9D6B}" type="sibTrans" cxnId="{A5D9B41A-A647-4740-B413-923DED4DABD6}">
      <dgm:prSet/>
      <dgm:spPr/>
      <dgm:t>
        <a:bodyPr/>
        <a:lstStyle/>
        <a:p>
          <a:endParaRPr lang="en-GB"/>
        </a:p>
      </dgm:t>
    </dgm:pt>
    <dgm:pt modelId="{0D7ED430-AF48-4379-AF86-2F9D41E6F811}">
      <dgm:prSet phldrT="[Text]"/>
      <dgm:spPr>
        <a:solidFill>
          <a:schemeClr val="accent2">
            <a:lumMod val="60000"/>
            <a:lumOff val="40000"/>
          </a:schemeClr>
        </a:solidFill>
      </dgm:spPr>
      <dgm:t>
        <a:bodyPr/>
        <a:lstStyle/>
        <a:p>
          <a:r>
            <a:rPr lang="en-GB" dirty="0" smtClean="0"/>
            <a:t>Personality</a:t>
          </a:r>
          <a:endParaRPr lang="en-GB" dirty="0"/>
        </a:p>
      </dgm:t>
    </dgm:pt>
    <dgm:pt modelId="{C24E4A6B-1AAA-4918-9934-3375E763FCEF}" type="parTrans" cxnId="{64E77D70-C0D5-4D27-B69C-F59531844733}">
      <dgm:prSet/>
      <dgm:spPr/>
      <dgm:t>
        <a:bodyPr/>
        <a:lstStyle/>
        <a:p>
          <a:endParaRPr lang="en-GB"/>
        </a:p>
      </dgm:t>
    </dgm:pt>
    <dgm:pt modelId="{C16E1FFE-789E-4C18-AFA6-276E2F5DCF72}" type="sibTrans" cxnId="{64E77D70-C0D5-4D27-B69C-F59531844733}">
      <dgm:prSet/>
      <dgm:spPr/>
      <dgm:t>
        <a:bodyPr/>
        <a:lstStyle/>
        <a:p>
          <a:endParaRPr lang="en-GB"/>
        </a:p>
      </dgm:t>
    </dgm:pt>
    <dgm:pt modelId="{2A3DC1EB-3174-40FF-AA08-D23F751FC065}">
      <dgm:prSet phldrT="[Text]"/>
      <dgm:spPr>
        <a:solidFill>
          <a:schemeClr val="bg1">
            <a:lumMod val="85000"/>
          </a:schemeClr>
        </a:solidFill>
      </dgm:spPr>
      <dgm:t>
        <a:bodyPr/>
        <a:lstStyle/>
        <a:p>
          <a:r>
            <a:rPr lang="en-GB" dirty="0" smtClean="0"/>
            <a:t>The social world, care relationships, support, while in hospital</a:t>
          </a:r>
          <a:endParaRPr lang="en-GB" dirty="0"/>
        </a:p>
      </dgm:t>
    </dgm:pt>
    <dgm:pt modelId="{4DAEAE66-B488-4F3A-B6F9-BFD101190E7E}" type="sibTrans" cxnId="{D3210ADE-8696-4068-9236-57642A191270}">
      <dgm:prSet/>
      <dgm:spPr/>
      <dgm:t>
        <a:bodyPr/>
        <a:lstStyle/>
        <a:p>
          <a:endParaRPr lang="en-GB"/>
        </a:p>
      </dgm:t>
    </dgm:pt>
    <dgm:pt modelId="{9BD7F9DF-6FC1-42FB-BC4D-DCDD6FEC74C9}" type="parTrans" cxnId="{D3210ADE-8696-4068-9236-57642A191270}">
      <dgm:prSet/>
      <dgm:spPr/>
      <dgm:t>
        <a:bodyPr/>
        <a:lstStyle/>
        <a:p>
          <a:endParaRPr lang="en-GB"/>
        </a:p>
      </dgm:t>
    </dgm:pt>
    <dgm:pt modelId="{43167469-7CA3-49D9-AC53-2FAD843DA615}" type="pres">
      <dgm:prSet presAssocID="{F01D6DE2-FAEE-47DC-9B57-A6B4D45F5AFF}" presName="cycle" presStyleCnt="0">
        <dgm:presLayoutVars>
          <dgm:dir/>
          <dgm:resizeHandles val="exact"/>
        </dgm:presLayoutVars>
      </dgm:prSet>
      <dgm:spPr/>
      <dgm:t>
        <a:bodyPr/>
        <a:lstStyle/>
        <a:p>
          <a:endParaRPr lang="en-GB"/>
        </a:p>
      </dgm:t>
    </dgm:pt>
    <dgm:pt modelId="{D642DF22-08A8-4465-963F-4DD768F22B61}" type="pres">
      <dgm:prSet presAssocID="{FFDE103B-60B4-40FB-9802-C4C6EB6447D6}" presName="node" presStyleLbl="node1" presStyleIdx="0" presStyleCnt="6" custScaleX="141331" custScaleY="151671" custRadScaleRad="85545" custRadScaleInc="9024">
        <dgm:presLayoutVars>
          <dgm:bulletEnabled val="1"/>
        </dgm:presLayoutVars>
      </dgm:prSet>
      <dgm:spPr/>
      <dgm:t>
        <a:bodyPr/>
        <a:lstStyle/>
        <a:p>
          <a:endParaRPr lang="en-GB"/>
        </a:p>
      </dgm:t>
    </dgm:pt>
    <dgm:pt modelId="{1EE80559-9EA7-4ADD-8B26-1F044CCF39BE}" type="pres">
      <dgm:prSet presAssocID="{FFDE103B-60B4-40FB-9802-C4C6EB6447D6}" presName="spNode" presStyleCnt="0"/>
      <dgm:spPr/>
    </dgm:pt>
    <dgm:pt modelId="{51D50AE5-16CA-45B0-B28F-8555D912B197}" type="pres">
      <dgm:prSet presAssocID="{1FAC0671-E62A-4C28-B2BB-112AB6D3476F}" presName="sibTrans" presStyleLbl="sibTrans1D1" presStyleIdx="0" presStyleCnt="6"/>
      <dgm:spPr/>
      <dgm:t>
        <a:bodyPr/>
        <a:lstStyle/>
        <a:p>
          <a:endParaRPr lang="en-GB"/>
        </a:p>
      </dgm:t>
    </dgm:pt>
    <dgm:pt modelId="{23143E1C-E392-4E72-A80E-E749D1953D56}" type="pres">
      <dgm:prSet presAssocID="{0D9C3252-3EDF-4577-89BE-17F43D583002}" presName="node" presStyleLbl="node1" presStyleIdx="1" presStyleCnt="6" custScaleX="154253" custScaleY="143390" custRadScaleRad="118457" custRadScaleInc="52299">
        <dgm:presLayoutVars>
          <dgm:bulletEnabled val="1"/>
        </dgm:presLayoutVars>
      </dgm:prSet>
      <dgm:spPr/>
      <dgm:t>
        <a:bodyPr/>
        <a:lstStyle/>
        <a:p>
          <a:endParaRPr lang="en-GB"/>
        </a:p>
      </dgm:t>
    </dgm:pt>
    <dgm:pt modelId="{85BC4B05-1F4C-49C2-8894-55E3F5CC042B}" type="pres">
      <dgm:prSet presAssocID="{0D9C3252-3EDF-4577-89BE-17F43D583002}" presName="spNode" presStyleCnt="0"/>
      <dgm:spPr/>
    </dgm:pt>
    <dgm:pt modelId="{76C88B95-991B-4DE3-95FA-80B3E8DEFA71}" type="pres">
      <dgm:prSet presAssocID="{83DE8A1C-05A4-4AAA-8921-277D61E76CEB}" presName="sibTrans" presStyleLbl="sibTrans1D1" presStyleIdx="1" presStyleCnt="6"/>
      <dgm:spPr/>
      <dgm:t>
        <a:bodyPr/>
        <a:lstStyle/>
        <a:p>
          <a:endParaRPr lang="en-GB"/>
        </a:p>
      </dgm:t>
    </dgm:pt>
    <dgm:pt modelId="{59D8FB43-1A83-406F-8E1B-FF4BA72A4860}" type="pres">
      <dgm:prSet presAssocID="{F20B8550-DEFB-4080-9D1C-951693A6B8B9}" presName="node" presStyleLbl="node1" presStyleIdx="2" presStyleCnt="6" custScaleX="149844" custScaleY="139115" custRadScaleRad="122681" custRadScaleInc="-46546">
        <dgm:presLayoutVars>
          <dgm:bulletEnabled val="1"/>
        </dgm:presLayoutVars>
      </dgm:prSet>
      <dgm:spPr/>
      <dgm:t>
        <a:bodyPr/>
        <a:lstStyle/>
        <a:p>
          <a:endParaRPr lang="en-GB"/>
        </a:p>
      </dgm:t>
    </dgm:pt>
    <dgm:pt modelId="{C16312CB-F3EB-4A01-BDB7-17BCFD9831C8}" type="pres">
      <dgm:prSet presAssocID="{F20B8550-DEFB-4080-9D1C-951693A6B8B9}" presName="spNode" presStyleCnt="0"/>
      <dgm:spPr/>
    </dgm:pt>
    <dgm:pt modelId="{78B0C422-8C32-4C84-B5C9-803D9929CC7C}" type="pres">
      <dgm:prSet presAssocID="{CD7E94D2-DF91-4936-A03B-F74AE0C6226F}" presName="sibTrans" presStyleLbl="sibTrans1D1" presStyleIdx="2" presStyleCnt="6"/>
      <dgm:spPr/>
      <dgm:t>
        <a:bodyPr/>
        <a:lstStyle/>
        <a:p>
          <a:endParaRPr lang="en-GB"/>
        </a:p>
      </dgm:t>
    </dgm:pt>
    <dgm:pt modelId="{8439A791-E894-4275-A27C-4141FEBB2B5D}" type="pres">
      <dgm:prSet presAssocID="{5F17FDDE-2566-465B-8658-27D105AC1F5D}" presName="node" presStyleLbl="node1" presStyleIdx="3" presStyleCnt="6" custScaleX="148674" custScaleY="157328" custRadScaleRad="101342" custRadScaleInc="-27641">
        <dgm:presLayoutVars>
          <dgm:bulletEnabled val="1"/>
        </dgm:presLayoutVars>
      </dgm:prSet>
      <dgm:spPr/>
      <dgm:t>
        <a:bodyPr/>
        <a:lstStyle/>
        <a:p>
          <a:endParaRPr lang="en-GB"/>
        </a:p>
      </dgm:t>
    </dgm:pt>
    <dgm:pt modelId="{DCFEEC95-E306-42E4-AD03-7AF61329BAD9}" type="pres">
      <dgm:prSet presAssocID="{5F17FDDE-2566-465B-8658-27D105AC1F5D}" presName="spNode" presStyleCnt="0"/>
      <dgm:spPr/>
    </dgm:pt>
    <dgm:pt modelId="{BE6C1198-1406-4EDF-9E3C-D597BB876F6F}" type="pres">
      <dgm:prSet presAssocID="{3A95F455-C884-41A5-B79E-E437B13A9D6B}" presName="sibTrans" presStyleLbl="sibTrans1D1" presStyleIdx="3" presStyleCnt="6"/>
      <dgm:spPr/>
      <dgm:t>
        <a:bodyPr/>
        <a:lstStyle/>
        <a:p>
          <a:endParaRPr lang="en-GB"/>
        </a:p>
      </dgm:t>
    </dgm:pt>
    <dgm:pt modelId="{A0ED6CA7-7300-43A0-8856-4940DA352B67}" type="pres">
      <dgm:prSet presAssocID="{0D7ED430-AF48-4379-AF86-2F9D41E6F811}" presName="node" presStyleLbl="node1" presStyleIdx="4" presStyleCnt="6" custScaleX="139798" custScaleY="149143" custRadScaleRad="114793" custRadScaleInc="4619">
        <dgm:presLayoutVars>
          <dgm:bulletEnabled val="1"/>
        </dgm:presLayoutVars>
      </dgm:prSet>
      <dgm:spPr/>
      <dgm:t>
        <a:bodyPr/>
        <a:lstStyle/>
        <a:p>
          <a:endParaRPr lang="en-GB"/>
        </a:p>
      </dgm:t>
    </dgm:pt>
    <dgm:pt modelId="{5D2B90B3-9BA1-4292-A360-1F35FBCF7D75}" type="pres">
      <dgm:prSet presAssocID="{0D7ED430-AF48-4379-AF86-2F9D41E6F811}" presName="spNode" presStyleCnt="0"/>
      <dgm:spPr/>
    </dgm:pt>
    <dgm:pt modelId="{D8112084-1B97-435C-A0E9-3B5A50146BC0}" type="pres">
      <dgm:prSet presAssocID="{C16E1FFE-789E-4C18-AFA6-276E2F5DCF72}" presName="sibTrans" presStyleLbl="sibTrans1D1" presStyleIdx="4" presStyleCnt="6"/>
      <dgm:spPr/>
      <dgm:t>
        <a:bodyPr/>
        <a:lstStyle/>
        <a:p>
          <a:endParaRPr lang="en-GB"/>
        </a:p>
      </dgm:t>
    </dgm:pt>
    <dgm:pt modelId="{F90EF44E-3027-4EE1-B1CC-032788A2D0D1}" type="pres">
      <dgm:prSet presAssocID="{2A3DC1EB-3174-40FF-AA08-D23F751FC065}" presName="node" presStyleLbl="node1" presStyleIdx="5" presStyleCnt="6" custScaleX="130680" custScaleY="149142" custRadScaleRad="110811" custRadScaleInc="-56788">
        <dgm:presLayoutVars>
          <dgm:bulletEnabled val="1"/>
        </dgm:presLayoutVars>
      </dgm:prSet>
      <dgm:spPr/>
      <dgm:t>
        <a:bodyPr/>
        <a:lstStyle/>
        <a:p>
          <a:endParaRPr lang="en-GB"/>
        </a:p>
      </dgm:t>
    </dgm:pt>
    <dgm:pt modelId="{FF1CD27F-EC6C-4F7F-A9AE-D2B51EADD00F}" type="pres">
      <dgm:prSet presAssocID="{2A3DC1EB-3174-40FF-AA08-D23F751FC065}" presName="spNode" presStyleCnt="0"/>
      <dgm:spPr/>
    </dgm:pt>
    <dgm:pt modelId="{A4E7D24F-4767-4536-A119-E7439AFBB2E9}" type="pres">
      <dgm:prSet presAssocID="{4DAEAE66-B488-4F3A-B6F9-BFD101190E7E}" presName="sibTrans" presStyleLbl="sibTrans1D1" presStyleIdx="5" presStyleCnt="6"/>
      <dgm:spPr/>
      <dgm:t>
        <a:bodyPr/>
        <a:lstStyle/>
        <a:p>
          <a:endParaRPr lang="en-GB"/>
        </a:p>
      </dgm:t>
    </dgm:pt>
  </dgm:ptLst>
  <dgm:cxnLst>
    <dgm:cxn modelId="{35B2CB6F-263E-4A25-9F33-83CA72FAF620}" type="presOf" srcId="{FFDE103B-60B4-40FB-9802-C4C6EB6447D6}" destId="{D642DF22-08A8-4465-963F-4DD768F22B61}" srcOrd="0" destOrd="0" presId="urn:microsoft.com/office/officeart/2005/8/layout/cycle6"/>
    <dgm:cxn modelId="{78C02DA4-D904-43F3-81BA-2143F2940C94}" srcId="{F01D6DE2-FAEE-47DC-9B57-A6B4D45F5AFF}" destId="{F20B8550-DEFB-4080-9D1C-951693A6B8B9}" srcOrd="2" destOrd="0" parTransId="{E1CEE836-877E-4033-AB16-CF1B508B6DF1}" sibTransId="{CD7E94D2-DF91-4936-A03B-F74AE0C6226F}"/>
    <dgm:cxn modelId="{78EFADFC-5E56-4D8C-835D-EB4A467BCFDC}" type="presOf" srcId="{3A95F455-C884-41A5-B79E-E437B13A9D6B}" destId="{BE6C1198-1406-4EDF-9E3C-D597BB876F6F}" srcOrd="0" destOrd="0" presId="urn:microsoft.com/office/officeart/2005/8/layout/cycle6"/>
    <dgm:cxn modelId="{C84541F2-2FC2-420F-AD62-F90C987C4C7B}" type="presOf" srcId="{4DAEAE66-B488-4F3A-B6F9-BFD101190E7E}" destId="{A4E7D24F-4767-4536-A119-E7439AFBB2E9}" srcOrd="0" destOrd="0" presId="urn:microsoft.com/office/officeart/2005/8/layout/cycle6"/>
    <dgm:cxn modelId="{A5D9B41A-A647-4740-B413-923DED4DABD6}" srcId="{F01D6DE2-FAEE-47DC-9B57-A6B4D45F5AFF}" destId="{5F17FDDE-2566-465B-8658-27D105AC1F5D}" srcOrd="3" destOrd="0" parTransId="{A0C4F453-7047-4413-9C2B-FC2A43DBB3DF}" sibTransId="{3A95F455-C884-41A5-B79E-E437B13A9D6B}"/>
    <dgm:cxn modelId="{B630F74C-DD67-4921-8ED6-2C45A3BF4CFC}" type="presOf" srcId="{C16E1FFE-789E-4C18-AFA6-276E2F5DCF72}" destId="{D8112084-1B97-435C-A0E9-3B5A50146BC0}" srcOrd="0" destOrd="0" presId="urn:microsoft.com/office/officeart/2005/8/layout/cycle6"/>
    <dgm:cxn modelId="{BB955222-7D3F-4512-BC13-1FA8A810A4B3}" type="presOf" srcId="{5F17FDDE-2566-465B-8658-27D105AC1F5D}" destId="{8439A791-E894-4275-A27C-4141FEBB2B5D}" srcOrd="0" destOrd="0" presId="urn:microsoft.com/office/officeart/2005/8/layout/cycle6"/>
    <dgm:cxn modelId="{18B01328-1962-4ED7-8671-0C0441FEC724}" type="presOf" srcId="{F01D6DE2-FAEE-47DC-9B57-A6B4D45F5AFF}" destId="{43167469-7CA3-49D9-AC53-2FAD843DA615}" srcOrd="0" destOrd="0" presId="urn:microsoft.com/office/officeart/2005/8/layout/cycle6"/>
    <dgm:cxn modelId="{098ABEA1-0CAC-4769-822E-18CC6CA77ACC}" type="presOf" srcId="{CD7E94D2-DF91-4936-A03B-F74AE0C6226F}" destId="{78B0C422-8C32-4C84-B5C9-803D9929CC7C}" srcOrd="0" destOrd="0" presId="urn:microsoft.com/office/officeart/2005/8/layout/cycle6"/>
    <dgm:cxn modelId="{DA66D5BB-6F82-4421-B8A6-975E08191184}" type="presOf" srcId="{0D7ED430-AF48-4379-AF86-2F9D41E6F811}" destId="{A0ED6CA7-7300-43A0-8856-4940DA352B67}" srcOrd="0" destOrd="0" presId="urn:microsoft.com/office/officeart/2005/8/layout/cycle6"/>
    <dgm:cxn modelId="{86DF1A7C-4497-431C-912D-8DE8C8673C77}" type="presOf" srcId="{2A3DC1EB-3174-40FF-AA08-D23F751FC065}" destId="{F90EF44E-3027-4EE1-B1CC-032788A2D0D1}" srcOrd="0" destOrd="0" presId="urn:microsoft.com/office/officeart/2005/8/layout/cycle6"/>
    <dgm:cxn modelId="{64E77D70-C0D5-4D27-B69C-F59531844733}" srcId="{F01D6DE2-FAEE-47DC-9B57-A6B4D45F5AFF}" destId="{0D7ED430-AF48-4379-AF86-2F9D41E6F811}" srcOrd="4" destOrd="0" parTransId="{C24E4A6B-1AAA-4918-9934-3375E763FCEF}" sibTransId="{C16E1FFE-789E-4C18-AFA6-276E2F5DCF72}"/>
    <dgm:cxn modelId="{D30281CD-9E9C-4963-96BB-83CC3F283686}" type="presOf" srcId="{83DE8A1C-05A4-4AAA-8921-277D61E76CEB}" destId="{76C88B95-991B-4DE3-95FA-80B3E8DEFA71}" srcOrd="0" destOrd="0" presId="urn:microsoft.com/office/officeart/2005/8/layout/cycle6"/>
    <dgm:cxn modelId="{D3210ADE-8696-4068-9236-57642A191270}" srcId="{F01D6DE2-FAEE-47DC-9B57-A6B4D45F5AFF}" destId="{2A3DC1EB-3174-40FF-AA08-D23F751FC065}" srcOrd="5" destOrd="0" parTransId="{9BD7F9DF-6FC1-42FB-BC4D-DCDD6FEC74C9}" sibTransId="{4DAEAE66-B488-4F3A-B6F9-BFD101190E7E}"/>
    <dgm:cxn modelId="{04067FE2-1611-47AF-BD96-16CB0C589AC3}" srcId="{F01D6DE2-FAEE-47DC-9B57-A6B4D45F5AFF}" destId="{FFDE103B-60B4-40FB-9802-C4C6EB6447D6}" srcOrd="0" destOrd="0" parTransId="{70695A41-1ED9-45B9-BF9E-2247BD594BA5}" sibTransId="{1FAC0671-E62A-4C28-B2BB-112AB6D3476F}"/>
    <dgm:cxn modelId="{5FD02892-53C2-4D57-AD96-A1206F802C4F}" type="presOf" srcId="{0D9C3252-3EDF-4577-89BE-17F43D583002}" destId="{23143E1C-E392-4E72-A80E-E749D1953D56}" srcOrd="0" destOrd="0" presId="urn:microsoft.com/office/officeart/2005/8/layout/cycle6"/>
    <dgm:cxn modelId="{A4567235-3C66-4C2F-8384-69C6E7897AD5}" type="presOf" srcId="{F20B8550-DEFB-4080-9D1C-951693A6B8B9}" destId="{59D8FB43-1A83-406F-8E1B-FF4BA72A4860}" srcOrd="0" destOrd="0" presId="urn:microsoft.com/office/officeart/2005/8/layout/cycle6"/>
    <dgm:cxn modelId="{1798ECE7-06C6-489D-821E-9E8D95F5B0DD}" type="presOf" srcId="{1FAC0671-E62A-4C28-B2BB-112AB6D3476F}" destId="{51D50AE5-16CA-45B0-B28F-8555D912B197}" srcOrd="0" destOrd="0" presId="urn:microsoft.com/office/officeart/2005/8/layout/cycle6"/>
    <dgm:cxn modelId="{E6ED8B5C-B67A-47AC-9908-3E61561EC524}" srcId="{F01D6DE2-FAEE-47DC-9B57-A6B4D45F5AFF}" destId="{0D9C3252-3EDF-4577-89BE-17F43D583002}" srcOrd="1" destOrd="0" parTransId="{8A21E695-3FE0-464C-BE0A-C24B3B29C042}" sibTransId="{83DE8A1C-05A4-4AAA-8921-277D61E76CEB}"/>
    <dgm:cxn modelId="{227CEDE8-4631-4DAF-88BA-7D134DE09D09}" type="presParOf" srcId="{43167469-7CA3-49D9-AC53-2FAD843DA615}" destId="{D642DF22-08A8-4465-963F-4DD768F22B61}" srcOrd="0" destOrd="0" presId="urn:microsoft.com/office/officeart/2005/8/layout/cycle6"/>
    <dgm:cxn modelId="{8D64C3B9-DDD1-4F9D-9513-9E3276AB0E16}" type="presParOf" srcId="{43167469-7CA3-49D9-AC53-2FAD843DA615}" destId="{1EE80559-9EA7-4ADD-8B26-1F044CCF39BE}" srcOrd="1" destOrd="0" presId="urn:microsoft.com/office/officeart/2005/8/layout/cycle6"/>
    <dgm:cxn modelId="{BBEBD802-1B54-4214-9B56-3F9952D56515}" type="presParOf" srcId="{43167469-7CA3-49D9-AC53-2FAD843DA615}" destId="{51D50AE5-16CA-45B0-B28F-8555D912B197}" srcOrd="2" destOrd="0" presId="urn:microsoft.com/office/officeart/2005/8/layout/cycle6"/>
    <dgm:cxn modelId="{E1E0F6A5-3E51-4F00-A749-D547962A9246}" type="presParOf" srcId="{43167469-7CA3-49D9-AC53-2FAD843DA615}" destId="{23143E1C-E392-4E72-A80E-E749D1953D56}" srcOrd="3" destOrd="0" presId="urn:microsoft.com/office/officeart/2005/8/layout/cycle6"/>
    <dgm:cxn modelId="{BF98F831-75DA-4A05-89D3-BF91F41D1428}" type="presParOf" srcId="{43167469-7CA3-49D9-AC53-2FAD843DA615}" destId="{85BC4B05-1F4C-49C2-8894-55E3F5CC042B}" srcOrd="4" destOrd="0" presId="urn:microsoft.com/office/officeart/2005/8/layout/cycle6"/>
    <dgm:cxn modelId="{F9EF63C4-5C3C-4E97-8B54-8DCE40C6840A}" type="presParOf" srcId="{43167469-7CA3-49D9-AC53-2FAD843DA615}" destId="{76C88B95-991B-4DE3-95FA-80B3E8DEFA71}" srcOrd="5" destOrd="0" presId="urn:microsoft.com/office/officeart/2005/8/layout/cycle6"/>
    <dgm:cxn modelId="{BFA53E38-C989-4FE3-8115-BBAA9657566E}" type="presParOf" srcId="{43167469-7CA3-49D9-AC53-2FAD843DA615}" destId="{59D8FB43-1A83-406F-8E1B-FF4BA72A4860}" srcOrd="6" destOrd="0" presId="urn:microsoft.com/office/officeart/2005/8/layout/cycle6"/>
    <dgm:cxn modelId="{4F334E9A-E9DC-41AE-A0F8-313CCABEFAC6}" type="presParOf" srcId="{43167469-7CA3-49D9-AC53-2FAD843DA615}" destId="{C16312CB-F3EB-4A01-BDB7-17BCFD9831C8}" srcOrd="7" destOrd="0" presId="urn:microsoft.com/office/officeart/2005/8/layout/cycle6"/>
    <dgm:cxn modelId="{AD86D3AA-8A75-499A-8C43-6DA66F2BF116}" type="presParOf" srcId="{43167469-7CA3-49D9-AC53-2FAD843DA615}" destId="{78B0C422-8C32-4C84-B5C9-803D9929CC7C}" srcOrd="8" destOrd="0" presId="urn:microsoft.com/office/officeart/2005/8/layout/cycle6"/>
    <dgm:cxn modelId="{556A1230-A310-480E-9EE9-14B8EB83A8DA}" type="presParOf" srcId="{43167469-7CA3-49D9-AC53-2FAD843DA615}" destId="{8439A791-E894-4275-A27C-4141FEBB2B5D}" srcOrd="9" destOrd="0" presId="urn:microsoft.com/office/officeart/2005/8/layout/cycle6"/>
    <dgm:cxn modelId="{05EA260B-0A4C-4160-8CB7-189BB7B1CAE0}" type="presParOf" srcId="{43167469-7CA3-49D9-AC53-2FAD843DA615}" destId="{DCFEEC95-E306-42E4-AD03-7AF61329BAD9}" srcOrd="10" destOrd="0" presId="urn:microsoft.com/office/officeart/2005/8/layout/cycle6"/>
    <dgm:cxn modelId="{274315E2-80A3-4C7C-86A8-AF03DA5EC3FA}" type="presParOf" srcId="{43167469-7CA3-49D9-AC53-2FAD843DA615}" destId="{BE6C1198-1406-4EDF-9E3C-D597BB876F6F}" srcOrd="11" destOrd="0" presId="urn:microsoft.com/office/officeart/2005/8/layout/cycle6"/>
    <dgm:cxn modelId="{778B4C66-9936-4D81-8416-7F440EDFBCEA}" type="presParOf" srcId="{43167469-7CA3-49D9-AC53-2FAD843DA615}" destId="{A0ED6CA7-7300-43A0-8856-4940DA352B67}" srcOrd="12" destOrd="0" presId="urn:microsoft.com/office/officeart/2005/8/layout/cycle6"/>
    <dgm:cxn modelId="{BA20CD77-A698-4897-B5AB-54F8C425E6CE}" type="presParOf" srcId="{43167469-7CA3-49D9-AC53-2FAD843DA615}" destId="{5D2B90B3-9BA1-4292-A360-1F35FBCF7D75}" srcOrd="13" destOrd="0" presId="urn:microsoft.com/office/officeart/2005/8/layout/cycle6"/>
    <dgm:cxn modelId="{54BA40A5-D518-4A26-86FA-89E48795E77F}" type="presParOf" srcId="{43167469-7CA3-49D9-AC53-2FAD843DA615}" destId="{D8112084-1B97-435C-A0E9-3B5A50146BC0}" srcOrd="14" destOrd="0" presId="urn:microsoft.com/office/officeart/2005/8/layout/cycle6"/>
    <dgm:cxn modelId="{CDC1F8F5-6EAD-4352-A276-A11041C42305}" type="presParOf" srcId="{43167469-7CA3-49D9-AC53-2FAD843DA615}" destId="{F90EF44E-3027-4EE1-B1CC-032788A2D0D1}" srcOrd="15" destOrd="0" presId="urn:microsoft.com/office/officeart/2005/8/layout/cycle6"/>
    <dgm:cxn modelId="{BAF223B2-21E8-4CD5-B795-1D4F9C2208B9}" type="presParOf" srcId="{43167469-7CA3-49D9-AC53-2FAD843DA615}" destId="{FF1CD27F-EC6C-4F7F-A9AE-D2B51EADD00F}" srcOrd="16" destOrd="0" presId="urn:microsoft.com/office/officeart/2005/8/layout/cycle6"/>
    <dgm:cxn modelId="{06A4C03D-D66A-4919-A1EF-F24EA91E6C06}" type="presParOf" srcId="{43167469-7CA3-49D9-AC53-2FAD843DA615}" destId="{A4E7D24F-4767-4536-A119-E7439AFBB2E9}" srcOrd="17"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01D6DE2-FAEE-47DC-9B57-A6B4D45F5AFF}" type="doc">
      <dgm:prSet loTypeId="urn:microsoft.com/office/officeart/2005/8/layout/cycle6" loCatId="relationship" qsTypeId="urn:microsoft.com/office/officeart/2005/8/quickstyle/simple1#10" qsCatId="simple" csTypeId="urn:microsoft.com/office/officeart/2005/8/colors/colorful5" csCatId="colorful" phldr="1"/>
      <dgm:spPr/>
      <dgm:t>
        <a:bodyPr/>
        <a:lstStyle/>
        <a:p>
          <a:endParaRPr lang="en-GB"/>
        </a:p>
      </dgm:t>
    </dgm:pt>
    <dgm:pt modelId="{FFDE103B-60B4-40FB-9802-C4C6EB6447D6}">
      <dgm:prSet phldrT="[Text]"/>
      <dgm:spPr>
        <a:solidFill>
          <a:schemeClr val="bg1">
            <a:lumMod val="85000"/>
          </a:schemeClr>
        </a:solidFill>
      </dgm:spPr>
      <dgm:t>
        <a:bodyPr/>
        <a:lstStyle/>
        <a:p>
          <a:pPr algn="ctr"/>
          <a:r>
            <a:rPr lang="en-GB" dirty="0" smtClean="0"/>
            <a:t>Cognitive Impairment</a:t>
          </a:r>
          <a:endParaRPr lang="en-GB" dirty="0"/>
        </a:p>
      </dgm:t>
    </dgm:pt>
    <dgm:pt modelId="{70695A41-1ED9-45B9-BF9E-2247BD594BA5}" type="parTrans" cxnId="{04067FE2-1611-47AF-BD96-16CB0C589AC3}">
      <dgm:prSet/>
      <dgm:spPr/>
      <dgm:t>
        <a:bodyPr/>
        <a:lstStyle/>
        <a:p>
          <a:endParaRPr lang="en-GB"/>
        </a:p>
      </dgm:t>
    </dgm:pt>
    <dgm:pt modelId="{1FAC0671-E62A-4C28-B2BB-112AB6D3476F}" type="sibTrans" cxnId="{04067FE2-1611-47AF-BD96-16CB0C589AC3}">
      <dgm:prSet/>
      <dgm:spPr/>
      <dgm:t>
        <a:bodyPr/>
        <a:lstStyle/>
        <a:p>
          <a:endParaRPr lang="en-GB"/>
        </a:p>
      </dgm:t>
    </dgm:pt>
    <dgm:pt modelId="{0D9C3252-3EDF-4577-89BE-17F43D583002}">
      <dgm:prSet phldrT="[Text]"/>
      <dgm:spPr>
        <a:solidFill>
          <a:schemeClr val="bg1">
            <a:lumMod val="85000"/>
          </a:schemeClr>
        </a:solidFill>
      </dgm:spPr>
      <dgm:t>
        <a:bodyPr/>
        <a:lstStyle/>
        <a:p>
          <a:r>
            <a:rPr lang="en-GB" dirty="0" smtClean="0"/>
            <a:t>Health</a:t>
          </a:r>
          <a:endParaRPr lang="en-GB" dirty="0"/>
        </a:p>
      </dgm:t>
    </dgm:pt>
    <dgm:pt modelId="{8A21E695-3FE0-464C-BE0A-C24B3B29C042}" type="parTrans" cxnId="{E6ED8B5C-B67A-47AC-9908-3E61561EC524}">
      <dgm:prSet/>
      <dgm:spPr/>
      <dgm:t>
        <a:bodyPr/>
        <a:lstStyle/>
        <a:p>
          <a:endParaRPr lang="en-GB"/>
        </a:p>
      </dgm:t>
    </dgm:pt>
    <dgm:pt modelId="{83DE8A1C-05A4-4AAA-8921-277D61E76CEB}" type="sibTrans" cxnId="{E6ED8B5C-B67A-47AC-9908-3E61561EC524}">
      <dgm:prSet/>
      <dgm:spPr/>
      <dgm:t>
        <a:bodyPr/>
        <a:lstStyle/>
        <a:p>
          <a:endParaRPr lang="en-GB"/>
        </a:p>
      </dgm:t>
    </dgm:pt>
    <dgm:pt modelId="{F20B8550-DEFB-4080-9D1C-951693A6B8B9}">
      <dgm:prSet phldrT="[Text]"/>
      <dgm:spPr>
        <a:solidFill>
          <a:schemeClr val="bg1">
            <a:lumMod val="85000"/>
          </a:schemeClr>
        </a:solidFill>
      </dgm:spPr>
      <dgm:t>
        <a:bodyPr/>
        <a:lstStyle/>
        <a:p>
          <a:r>
            <a:rPr lang="en-GB" dirty="0" smtClean="0"/>
            <a:t>Hospital Environment</a:t>
          </a:r>
          <a:endParaRPr lang="en-GB" dirty="0"/>
        </a:p>
      </dgm:t>
    </dgm:pt>
    <dgm:pt modelId="{E1CEE836-877E-4033-AB16-CF1B508B6DF1}" type="parTrans" cxnId="{78C02DA4-D904-43F3-81BA-2143F2940C94}">
      <dgm:prSet/>
      <dgm:spPr/>
      <dgm:t>
        <a:bodyPr/>
        <a:lstStyle/>
        <a:p>
          <a:endParaRPr lang="en-GB"/>
        </a:p>
      </dgm:t>
    </dgm:pt>
    <dgm:pt modelId="{CD7E94D2-DF91-4936-A03B-F74AE0C6226F}" type="sibTrans" cxnId="{78C02DA4-D904-43F3-81BA-2143F2940C94}">
      <dgm:prSet/>
      <dgm:spPr/>
      <dgm:t>
        <a:bodyPr/>
        <a:lstStyle/>
        <a:p>
          <a:endParaRPr lang="en-GB"/>
        </a:p>
      </dgm:t>
    </dgm:pt>
    <dgm:pt modelId="{5F17FDDE-2566-465B-8658-27D105AC1F5D}">
      <dgm:prSet phldrT="[Text]"/>
      <dgm:spPr>
        <a:solidFill>
          <a:schemeClr val="bg1">
            <a:lumMod val="85000"/>
          </a:schemeClr>
        </a:solidFill>
      </dgm:spPr>
      <dgm:t>
        <a:bodyPr/>
        <a:lstStyle/>
        <a:p>
          <a:r>
            <a:rPr lang="en-GB" dirty="0" smtClean="0"/>
            <a:t>Biography/Life Story</a:t>
          </a:r>
          <a:endParaRPr lang="en-GB" dirty="0"/>
        </a:p>
      </dgm:t>
    </dgm:pt>
    <dgm:pt modelId="{A0C4F453-7047-4413-9C2B-FC2A43DBB3DF}" type="parTrans" cxnId="{A5D9B41A-A647-4740-B413-923DED4DABD6}">
      <dgm:prSet/>
      <dgm:spPr/>
      <dgm:t>
        <a:bodyPr/>
        <a:lstStyle/>
        <a:p>
          <a:endParaRPr lang="en-GB"/>
        </a:p>
      </dgm:t>
    </dgm:pt>
    <dgm:pt modelId="{3A95F455-C884-41A5-B79E-E437B13A9D6B}" type="sibTrans" cxnId="{A5D9B41A-A647-4740-B413-923DED4DABD6}">
      <dgm:prSet/>
      <dgm:spPr/>
      <dgm:t>
        <a:bodyPr/>
        <a:lstStyle/>
        <a:p>
          <a:endParaRPr lang="en-GB"/>
        </a:p>
      </dgm:t>
    </dgm:pt>
    <dgm:pt modelId="{0D7ED430-AF48-4379-AF86-2F9D41E6F811}">
      <dgm:prSet phldrT="[Text]"/>
      <dgm:spPr>
        <a:solidFill>
          <a:schemeClr val="bg1">
            <a:lumMod val="85000"/>
          </a:schemeClr>
        </a:solidFill>
      </dgm:spPr>
      <dgm:t>
        <a:bodyPr/>
        <a:lstStyle/>
        <a:p>
          <a:r>
            <a:rPr lang="en-GB" dirty="0" smtClean="0"/>
            <a:t>Personality</a:t>
          </a:r>
          <a:endParaRPr lang="en-GB" dirty="0"/>
        </a:p>
      </dgm:t>
    </dgm:pt>
    <dgm:pt modelId="{C24E4A6B-1AAA-4918-9934-3375E763FCEF}" type="parTrans" cxnId="{64E77D70-C0D5-4D27-B69C-F59531844733}">
      <dgm:prSet/>
      <dgm:spPr/>
      <dgm:t>
        <a:bodyPr/>
        <a:lstStyle/>
        <a:p>
          <a:endParaRPr lang="en-GB"/>
        </a:p>
      </dgm:t>
    </dgm:pt>
    <dgm:pt modelId="{C16E1FFE-789E-4C18-AFA6-276E2F5DCF72}" type="sibTrans" cxnId="{64E77D70-C0D5-4D27-B69C-F59531844733}">
      <dgm:prSet/>
      <dgm:spPr/>
      <dgm:t>
        <a:bodyPr/>
        <a:lstStyle/>
        <a:p>
          <a:endParaRPr lang="en-GB"/>
        </a:p>
      </dgm:t>
    </dgm:pt>
    <dgm:pt modelId="{D685798F-710B-47EF-B590-E89D4BD2B978}">
      <dgm:prSet phldrT="[Text]"/>
      <dgm:spPr/>
      <dgm:t>
        <a:bodyPr/>
        <a:lstStyle/>
        <a:p>
          <a:r>
            <a:rPr lang="en-GB" dirty="0" smtClean="0"/>
            <a:t>The social world: e.g. care, relationships &amp; support while in hospital...</a:t>
          </a:r>
          <a:endParaRPr lang="en-GB" dirty="0"/>
        </a:p>
      </dgm:t>
    </dgm:pt>
    <dgm:pt modelId="{13309771-A804-4FF3-A525-AEB3B064433F}" type="parTrans" cxnId="{AF20E253-FCDF-42F1-AB82-BCD9F5841238}">
      <dgm:prSet/>
      <dgm:spPr/>
      <dgm:t>
        <a:bodyPr/>
        <a:lstStyle/>
        <a:p>
          <a:endParaRPr lang="en-GB"/>
        </a:p>
      </dgm:t>
    </dgm:pt>
    <dgm:pt modelId="{DDD2AF3B-1313-46A8-86A6-0FCAFEEAA0FB}" type="sibTrans" cxnId="{AF20E253-FCDF-42F1-AB82-BCD9F5841238}">
      <dgm:prSet/>
      <dgm:spPr/>
      <dgm:t>
        <a:bodyPr/>
        <a:lstStyle/>
        <a:p>
          <a:endParaRPr lang="en-GB"/>
        </a:p>
      </dgm:t>
    </dgm:pt>
    <dgm:pt modelId="{43167469-7CA3-49D9-AC53-2FAD843DA615}" type="pres">
      <dgm:prSet presAssocID="{F01D6DE2-FAEE-47DC-9B57-A6B4D45F5AFF}" presName="cycle" presStyleCnt="0">
        <dgm:presLayoutVars>
          <dgm:dir/>
          <dgm:resizeHandles val="exact"/>
        </dgm:presLayoutVars>
      </dgm:prSet>
      <dgm:spPr/>
      <dgm:t>
        <a:bodyPr/>
        <a:lstStyle/>
        <a:p>
          <a:endParaRPr lang="en-GB"/>
        </a:p>
      </dgm:t>
    </dgm:pt>
    <dgm:pt modelId="{D642DF22-08A8-4465-963F-4DD768F22B61}" type="pres">
      <dgm:prSet presAssocID="{FFDE103B-60B4-40FB-9802-C4C6EB6447D6}" presName="node" presStyleLbl="node1" presStyleIdx="0" presStyleCnt="6" custScaleX="141331" custScaleY="151671" custRadScaleRad="85545" custRadScaleInc="9024">
        <dgm:presLayoutVars>
          <dgm:bulletEnabled val="1"/>
        </dgm:presLayoutVars>
      </dgm:prSet>
      <dgm:spPr/>
      <dgm:t>
        <a:bodyPr/>
        <a:lstStyle/>
        <a:p>
          <a:endParaRPr lang="en-GB"/>
        </a:p>
      </dgm:t>
    </dgm:pt>
    <dgm:pt modelId="{1EE80559-9EA7-4ADD-8B26-1F044CCF39BE}" type="pres">
      <dgm:prSet presAssocID="{FFDE103B-60B4-40FB-9802-C4C6EB6447D6}" presName="spNode" presStyleCnt="0"/>
      <dgm:spPr/>
    </dgm:pt>
    <dgm:pt modelId="{51D50AE5-16CA-45B0-B28F-8555D912B197}" type="pres">
      <dgm:prSet presAssocID="{1FAC0671-E62A-4C28-B2BB-112AB6D3476F}" presName="sibTrans" presStyleLbl="sibTrans1D1" presStyleIdx="0" presStyleCnt="6"/>
      <dgm:spPr/>
      <dgm:t>
        <a:bodyPr/>
        <a:lstStyle/>
        <a:p>
          <a:endParaRPr lang="en-GB"/>
        </a:p>
      </dgm:t>
    </dgm:pt>
    <dgm:pt modelId="{23143E1C-E392-4E72-A80E-E749D1953D56}" type="pres">
      <dgm:prSet presAssocID="{0D9C3252-3EDF-4577-89BE-17F43D583002}" presName="node" presStyleLbl="node1" presStyleIdx="1" presStyleCnt="6" custScaleX="145136" custScaleY="143390" custRadScaleRad="117494" custRadScaleInc="59142">
        <dgm:presLayoutVars>
          <dgm:bulletEnabled val="1"/>
        </dgm:presLayoutVars>
      </dgm:prSet>
      <dgm:spPr/>
      <dgm:t>
        <a:bodyPr/>
        <a:lstStyle/>
        <a:p>
          <a:endParaRPr lang="en-GB"/>
        </a:p>
      </dgm:t>
    </dgm:pt>
    <dgm:pt modelId="{85BC4B05-1F4C-49C2-8894-55E3F5CC042B}" type="pres">
      <dgm:prSet presAssocID="{0D9C3252-3EDF-4577-89BE-17F43D583002}" presName="spNode" presStyleCnt="0"/>
      <dgm:spPr/>
    </dgm:pt>
    <dgm:pt modelId="{76C88B95-991B-4DE3-95FA-80B3E8DEFA71}" type="pres">
      <dgm:prSet presAssocID="{83DE8A1C-05A4-4AAA-8921-277D61E76CEB}" presName="sibTrans" presStyleLbl="sibTrans1D1" presStyleIdx="1" presStyleCnt="6"/>
      <dgm:spPr/>
      <dgm:t>
        <a:bodyPr/>
        <a:lstStyle/>
        <a:p>
          <a:endParaRPr lang="en-GB"/>
        </a:p>
      </dgm:t>
    </dgm:pt>
    <dgm:pt modelId="{59D8FB43-1A83-406F-8E1B-FF4BA72A4860}" type="pres">
      <dgm:prSet presAssocID="{F20B8550-DEFB-4080-9D1C-951693A6B8B9}" presName="node" presStyleLbl="node1" presStyleIdx="2" presStyleCnt="6" custScaleX="149844" custScaleY="139115" custRadScaleRad="122681" custRadScaleInc="-46546">
        <dgm:presLayoutVars>
          <dgm:bulletEnabled val="1"/>
        </dgm:presLayoutVars>
      </dgm:prSet>
      <dgm:spPr/>
      <dgm:t>
        <a:bodyPr/>
        <a:lstStyle/>
        <a:p>
          <a:endParaRPr lang="en-GB"/>
        </a:p>
      </dgm:t>
    </dgm:pt>
    <dgm:pt modelId="{C16312CB-F3EB-4A01-BDB7-17BCFD9831C8}" type="pres">
      <dgm:prSet presAssocID="{F20B8550-DEFB-4080-9D1C-951693A6B8B9}" presName="spNode" presStyleCnt="0"/>
      <dgm:spPr/>
    </dgm:pt>
    <dgm:pt modelId="{78B0C422-8C32-4C84-B5C9-803D9929CC7C}" type="pres">
      <dgm:prSet presAssocID="{CD7E94D2-DF91-4936-A03B-F74AE0C6226F}" presName="sibTrans" presStyleLbl="sibTrans1D1" presStyleIdx="2" presStyleCnt="6"/>
      <dgm:spPr/>
      <dgm:t>
        <a:bodyPr/>
        <a:lstStyle/>
        <a:p>
          <a:endParaRPr lang="en-GB"/>
        </a:p>
      </dgm:t>
    </dgm:pt>
    <dgm:pt modelId="{8439A791-E894-4275-A27C-4141FEBB2B5D}" type="pres">
      <dgm:prSet presAssocID="{5F17FDDE-2566-465B-8658-27D105AC1F5D}" presName="node" presStyleLbl="node1" presStyleIdx="3" presStyleCnt="6" custScaleX="148674" custScaleY="157328" custRadScaleRad="101342" custRadScaleInc="-27641">
        <dgm:presLayoutVars>
          <dgm:bulletEnabled val="1"/>
        </dgm:presLayoutVars>
      </dgm:prSet>
      <dgm:spPr/>
      <dgm:t>
        <a:bodyPr/>
        <a:lstStyle/>
        <a:p>
          <a:endParaRPr lang="en-GB"/>
        </a:p>
      </dgm:t>
    </dgm:pt>
    <dgm:pt modelId="{DCFEEC95-E306-42E4-AD03-7AF61329BAD9}" type="pres">
      <dgm:prSet presAssocID="{5F17FDDE-2566-465B-8658-27D105AC1F5D}" presName="spNode" presStyleCnt="0"/>
      <dgm:spPr/>
    </dgm:pt>
    <dgm:pt modelId="{BE6C1198-1406-4EDF-9E3C-D597BB876F6F}" type="pres">
      <dgm:prSet presAssocID="{3A95F455-C884-41A5-B79E-E437B13A9D6B}" presName="sibTrans" presStyleLbl="sibTrans1D1" presStyleIdx="3" presStyleCnt="6"/>
      <dgm:spPr/>
      <dgm:t>
        <a:bodyPr/>
        <a:lstStyle/>
        <a:p>
          <a:endParaRPr lang="en-GB"/>
        </a:p>
      </dgm:t>
    </dgm:pt>
    <dgm:pt modelId="{A0ED6CA7-7300-43A0-8856-4940DA352B67}" type="pres">
      <dgm:prSet presAssocID="{0D7ED430-AF48-4379-AF86-2F9D41E6F811}" presName="node" presStyleLbl="node1" presStyleIdx="4" presStyleCnt="6" custScaleX="139798" custScaleY="149143" custRadScaleRad="114793" custRadScaleInc="4619">
        <dgm:presLayoutVars>
          <dgm:bulletEnabled val="1"/>
        </dgm:presLayoutVars>
      </dgm:prSet>
      <dgm:spPr/>
      <dgm:t>
        <a:bodyPr/>
        <a:lstStyle/>
        <a:p>
          <a:endParaRPr lang="en-GB"/>
        </a:p>
      </dgm:t>
    </dgm:pt>
    <dgm:pt modelId="{5D2B90B3-9BA1-4292-A360-1F35FBCF7D75}" type="pres">
      <dgm:prSet presAssocID="{0D7ED430-AF48-4379-AF86-2F9D41E6F811}" presName="spNode" presStyleCnt="0"/>
      <dgm:spPr/>
    </dgm:pt>
    <dgm:pt modelId="{D8112084-1B97-435C-A0E9-3B5A50146BC0}" type="pres">
      <dgm:prSet presAssocID="{C16E1FFE-789E-4C18-AFA6-276E2F5DCF72}" presName="sibTrans" presStyleLbl="sibTrans1D1" presStyleIdx="4" presStyleCnt="6"/>
      <dgm:spPr/>
      <dgm:t>
        <a:bodyPr/>
        <a:lstStyle/>
        <a:p>
          <a:endParaRPr lang="en-GB"/>
        </a:p>
      </dgm:t>
    </dgm:pt>
    <dgm:pt modelId="{D7288658-422F-4CDC-A0C4-346F8D52B749}" type="pres">
      <dgm:prSet presAssocID="{D685798F-710B-47EF-B590-E89D4BD2B978}" presName="node" presStyleLbl="node1" presStyleIdx="5" presStyleCnt="6" custScaleX="130680" custScaleY="149142" custRadScaleRad="110811" custRadScaleInc="-56788">
        <dgm:presLayoutVars>
          <dgm:bulletEnabled val="1"/>
        </dgm:presLayoutVars>
      </dgm:prSet>
      <dgm:spPr/>
      <dgm:t>
        <a:bodyPr/>
        <a:lstStyle/>
        <a:p>
          <a:endParaRPr lang="en-GB"/>
        </a:p>
      </dgm:t>
    </dgm:pt>
    <dgm:pt modelId="{E5D48E15-80DD-4520-8635-4CC8A7A90F3C}" type="pres">
      <dgm:prSet presAssocID="{D685798F-710B-47EF-B590-E89D4BD2B978}" presName="spNode" presStyleCnt="0"/>
      <dgm:spPr/>
    </dgm:pt>
    <dgm:pt modelId="{ECFEC99A-D9B8-44A9-BDDF-314EFAC63850}" type="pres">
      <dgm:prSet presAssocID="{DDD2AF3B-1313-46A8-86A6-0FCAFEEAA0FB}" presName="sibTrans" presStyleLbl="sibTrans1D1" presStyleIdx="5" presStyleCnt="6"/>
      <dgm:spPr/>
      <dgm:t>
        <a:bodyPr/>
        <a:lstStyle/>
        <a:p>
          <a:endParaRPr lang="en-GB"/>
        </a:p>
      </dgm:t>
    </dgm:pt>
  </dgm:ptLst>
  <dgm:cxnLst>
    <dgm:cxn modelId="{78C02DA4-D904-43F3-81BA-2143F2940C94}" srcId="{F01D6DE2-FAEE-47DC-9B57-A6B4D45F5AFF}" destId="{F20B8550-DEFB-4080-9D1C-951693A6B8B9}" srcOrd="2" destOrd="0" parTransId="{E1CEE836-877E-4033-AB16-CF1B508B6DF1}" sibTransId="{CD7E94D2-DF91-4936-A03B-F74AE0C6226F}"/>
    <dgm:cxn modelId="{85E55AC5-E027-4013-82A7-45924F431CCE}" type="presOf" srcId="{0D7ED430-AF48-4379-AF86-2F9D41E6F811}" destId="{A0ED6CA7-7300-43A0-8856-4940DA352B67}" srcOrd="0" destOrd="0" presId="urn:microsoft.com/office/officeart/2005/8/layout/cycle6"/>
    <dgm:cxn modelId="{A5D9B41A-A647-4740-B413-923DED4DABD6}" srcId="{F01D6DE2-FAEE-47DC-9B57-A6B4D45F5AFF}" destId="{5F17FDDE-2566-465B-8658-27D105AC1F5D}" srcOrd="3" destOrd="0" parTransId="{A0C4F453-7047-4413-9C2B-FC2A43DBB3DF}" sibTransId="{3A95F455-C884-41A5-B79E-E437B13A9D6B}"/>
    <dgm:cxn modelId="{20B36F02-7646-44A0-99C4-17B83ED0E561}" type="presOf" srcId="{C16E1FFE-789E-4C18-AFA6-276E2F5DCF72}" destId="{D8112084-1B97-435C-A0E9-3B5A50146BC0}" srcOrd="0" destOrd="0" presId="urn:microsoft.com/office/officeart/2005/8/layout/cycle6"/>
    <dgm:cxn modelId="{42B07385-EBE3-4FD2-81F5-E7FCCE81420E}" type="presOf" srcId="{3A95F455-C884-41A5-B79E-E437B13A9D6B}" destId="{BE6C1198-1406-4EDF-9E3C-D597BB876F6F}" srcOrd="0" destOrd="0" presId="urn:microsoft.com/office/officeart/2005/8/layout/cycle6"/>
    <dgm:cxn modelId="{6616C0CF-0281-48AA-84C0-DA3473652E9C}" type="presOf" srcId="{D685798F-710B-47EF-B590-E89D4BD2B978}" destId="{D7288658-422F-4CDC-A0C4-346F8D52B749}" srcOrd="0" destOrd="0" presId="urn:microsoft.com/office/officeart/2005/8/layout/cycle6"/>
    <dgm:cxn modelId="{F0555CCA-9547-4944-9DE5-97D1B41BD0EA}" type="presOf" srcId="{F20B8550-DEFB-4080-9D1C-951693A6B8B9}" destId="{59D8FB43-1A83-406F-8E1B-FF4BA72A4860}" srcOrd="0" destOrd="0" presId="urn:microsoft.com/office/officeart/2005/8/layout/cycle6"/>
    <dgm:cxn modelId="{6C8EAD45-534D-4ADC-81BD-82CD1A6DB454}" type="presOf" srcId="{FFDE103B-60B4-40FB-9802-C4C6EB6447D6}" destId="{D642DF22-08A8-4465-963F-4DD768F22B61}" srcOrd="0" destOrd="0" presId="urn:microsoft.com/office/officeart/2005/8/layout/cycle6"/>
    <dgm:cxn modelId="{AF20E253-FCDF-42F1-AB82-BCD9F5841238}" srcId="{F01D6DE2-FAEE-47DC-9B57-A6B4D45F5AFF}" destId="{D685798F-710B-47EF-B590-E89D4BD2B978}" srcOrd="5" destOrd="0" parTransId="{13309771-A804-4FF3-A525-AEB3B064433F}" sibTransId="{DDD2AF3B-1313-46A8-86A6-0FCAFEEAA0FB}"/>
    <dgm:cxn modelId="{3E6CF9FC-5E81-425D-968A-BEB37042E17F}" type="presOf" srcId="{CD7E94D2-DF91-4936-A03B-F74AE0C6226F}" destId="{78B0C422-8C32-4C84-B5C9-803D9929CC7C}" srcOrd="0" destOrd="0" presId="urn:microsoft.com/office/officeart/2005/8/layout/cycle6"/>
    <dgm:cxn modelId="{4C4E4F8E-477D-47C0-A24E-A7F18FF6A00D}" type="presOf" srcId="{1FAC0671-E62A-4C28-B2BB-112AB6D3476F}" destId="{51D50AE5-16CA-45B0-B28F-8555D912B197}" srcOrd="0" destOrd="0" presId="urn:microsoft.com/office/officeart/2005/8/layout/cycle6"/>
    <dgm:cxn modelId="{64E77D70-C0D5-4D27-B69C-F59531844733}" srcId="{F01D6DE2-FAEE-47DC-9B57-A6B4D45F5AFF}" destId="{0D7ED430-AF48-4379-AF86-2F9D41E6F811}" srcOrd="4" destOrd="0" parTransId="{C24E4A6B-1AAA-4918-9934-3375E763FCEF}" sibTransId="{C16E1FFE-789E-4C18-AFA6-276E2F5DCF72}"/>
    <dgm:cxn modelId="{04067FE2-1611-47AF-BD96-16CB0C589AC3}" srcId="{F01D6DE2-FAEE-47DC-9B57-A6B4D45F5AFF}" destId="{FFDE103B-60B4-40FB-9802-C4C6EB6447D6}" srcOrd="0" destOrd="0" parTransId="{70695A41-1ED9-45B9-BF9E-2247BD594BA5}" sibTransId="{1FAC0671-E62A-4C28-B2BB-112AB6D3476F}"/>
    <dgm:cxn modelId="{E549C1D7-D58E-4131-AFFA-8BFB11C4F416}" type="presOf" srcId="{DDD2AF3B-1313-46A8-86A6-0FCAFEEAA0FB}" destId="{ECFEC99A-D9B8-44A9-BDDF-314EFAC63850}" srcOrd="0" destOrd="0" presId="urn:microsoft.com/office/officeart/2005/8/layout/cycle6"/>
    <dgm:cxn modelId="{41DEB6B9-2631-474A-A0DC-EA33416C6960}" type="presOf" srcId="{5F17FDDE-2566-465B-8658-27D105AC1F5D}" destId="{8439A791-E894-4275-A27C-4141FEBB2B5D}" srcOrd="0" destOrd="0" presId="urn:microsoft.com/office/officeart/2005/8/layout/cycle6"/>
    <dgm:cxn modelId="{22BE1297-3D81-47D6-886F-C5323A3F94D3}" type="presOf" srcId="{F01D6DE2-FAEE-47DC-9B57-A6B4D45F5AFF}" destId="{43167469-7CA3-49D9-AC53-2FAD843DA615}" srcOrd="0" destOrd="0" presId="urn:microsoft.com/office/officeart/2005/8/layout/cycle6"/>
    <dgm:cxn modelId="{79C6A81D-2FC0-4115-9AA7-4B5785777430}" type="presOf" srcId="{83DE8A1C-05A4-4AAA-8921-277D61E76CEB}" destId="{76C88B95-991B-4DE3-95FA-80B3E8DEFA71}" srcOrd="0" destOrd="0" presId="urn:microsoft.com/office/officeart/2005/8/layout/cycle6"/>
    <dgm:cxn modelId="{E1D649B0-3D16-4D97-8172-F44819B450B8}" type="presOf" srcId="{0D9C3252-3EDF-4577-89BE-17F43D583002}" destId="{23143E1C-E392-4E72-A80E-E749D1953D56}" srcOrd="0" destOrd="0" presId="urn:microsoft.com/office/officeart/2005/8/layout/cycle6"/>
    <dgm:cxn modelId="{E6ED8B5C-B67A-47AC-9908-3E61561EC524}" srcId="{F01D6DE2-FAEE-47DC-9B57-A6B4D45F5AFF}" destId="{0D9C3252-3EDF-4577-89BE-17F43D583002}" srcOrd="1" destOrd="0" parTransId="{8A21E695-3FE0-464C-BE0A-C24B3B29C042}" sibTransId="{83DE8A1C-05A4-4AAA-8921-277D61E76CEB}"/>
    <dgm:cxn modelId="{3956CEE2-EF65-4398-B7E1-7D03A0ECBD36}" type="presParOf" srcId="{43167469-7CA3-49D9-AC53-2FAD843DA615}" destId="{D642DF22-08A8-4465-963F-4DD768F22B61}" srcOrd="0" destOrd="0" presId="urn:microsoft.com/office/officeart/2005/8/layout/cycle6"/>
    <dgm:cxn modelId="{8306D9DD-AB3D-4C09-9E5D-23BE092A5F1B}" type="presParOf" srcId="{43167469-7CA3-49D9-AC53-2FAD843DA615}" destId="{1EE80559-9EA7-4ADD-8B26-1F044CCF39BE}" srcOrd="1" destOrd="0" presId="urn:microsoft.com/office/officeart/2005/8/layout/cycle6"/>
    <dgm:cxn modelId="{EEFCD75E-183A-4F4C-BA75-08412A86F35F}" type="presParOf" srcId="{43167469-7CA3-49D9-AC53-2FAD843DA615}" destId="{51D50AE5-16CA-45B0-B28F-8555D912B197}" srcOrd="2" destOrd="0" presId="urn:microsoft.com/office/officeart/2005/8/layout/cycle6"/>
    <dgm:cxn modelId="{CFA8DD22-28F7-4C4C-9CE3-734EF9A2436B}" type="presParOf" srcId="{43167469-7CA3-49D9-AC53-2FAD843DA615}" destId="{23143E1C-E392-4E72-A80E-E749D1953D56}" srcOrd="3" destOrd="0" presId="urn:microsoft.com/office/officeart/2005/8/layout/cycle6"/>
    <dgm:cxn modelId="{3208D4FE-441C-4D42-8575-60A8C401D432}" type="presParOf" srcId="{43167469-7CA3-49D9-AC53-2FAD843DA615}" destId="{85BC4B05-1F4C-49C2-8894-55E3F5CC042B}" srcOrd="4" destOrd="0" presId="urn:microsoft.com/office/officeart/2005/8/layout/cycle6"/>
    <dgm:cxn modelId="{310A1F9F-27D3-456D-A66E-395AB48B6809}" type="presParOf" srcId="{43167469-7CA3-49D9-AC53-2FAD843DA615}" destId="{76C88B95-991B-4DE3-95FA-80B3E8DEFA71}" srcOrd="5" destOrd="0" presId="urn:microsoft.com/office/officeart/2005/8/layout/cycle6"/>
    <dgm:cxn modelId="{5AF5D24F-1069-45FA-9842-8828567B364A}" type="presParOf" srcId="{43167469-7CA3-49D9-AC53-2FAD843DA615}" destId="{59D8FB43-1A83-406F-8E1B-FF4BA72A4860}" srcOrd="6" destOrd="0" presId="urn:microsoft.com/office/officeart/2005/8/layout/cycle6"/>
    <dgm:cxn modelId="{DA13D08D-509D-4E4C-93D3-90847F23988A}" type="presParOf" srcId="{43167469-7CA3-49D9-AC53-2FAD843DA615}" destId="{C16312CB-F3EB-4A01-BDB7-17BCFD9831C8}" srcOrd="7" destOrd="0" presId="urn:microsoft.com/office/officeart/2005/8/layout/cycle6"/>
    <dgm:cxn modelId="{C08C40C7-6F19-400B-8970-E72AF4B8F359}" type="presParOf" srcId="{43167469-7CA3-49D9-AC53-2FAD843DA615}" destId="{78B0C422-8C32-4C84-B5C9-803D9929CC7C}" srcOrd="8" destOrd="0" presId="urn:microsoft.com/office/officeart/2005/8/layout/cycle6"/>
    <dgm:cxn modelId="{8AABFF76-9A20-4544-AFEC-F5DD7017B6D7}" type="presParOf" srcId="{43167469-7CA3-49D9-AC53-2FAD843DA615}" destId="{8439A791-E894-4275-A27C-4141FEBB2B5D}" srcOrd="9" destOrd="0" presId="urn:microsoft.com/office/officeart/2005/8/layout/cycle6"/>
    <dgm:cxn modelId="{79C46A19-5DE5-4E3B-B412-324C87D7951C}" type="presParOf" srcId="{43167469-7CA3-49D9-AC53-2FAD843DA615}" destId="{DCFEEC95-E306-42E4-AD03-7AF61329BAD9}" srcOrd="10" destOrd="0" presId="urn:microsoft.com/office/officeart/2005/8/layout/cycle6"/>
    <dgm:cxn modelId="{893A88CB-C488-471B-8BED-D272D4EBDCA9}" type="presParOf" srcId="{43167469-7CA3-49D9-AC53-2FAD843DA615}" destId="{BE6C1198-1406-4EDF-9E3C-D597BB876F6F}" srcOrd="11" destOrd="0" presId="urn:microsoft.com/office/officeart/2005/8/layout/cycle6"/>
    <dgm:cxn modelId="{A6AA8C16-25FF-4A69-8A96-B4EF13B1D040}" type="presParOf" srcId="{43167469-7CA3-49D9-AC53-2FAD843DA615}" destId="{A0ED6CA7-7300-43A0-8856-4940DA352B67}" srcOrd="12" destOrd="0" presId="urn:microsoft.com/office/officeart/2005/8/layout/cycle6"/>
    <dgm:cxn modelId="{A671F147-B1BA-4C22-90D2-3E7A24F85DB4}" type="presParOf" srcId="{43167469-7CA3-49D9-AC53-2FAD843DA615}" destId="{5D2B90B3-9BA1-4292-A360-1F35FBCF7D75}" srcOrd="13" destOrd="0" presId="urn:microsoft.com/office/officeart/2005/8/layout/cycle6"/>
    <dgm:cxn modelId="{BD2B26C3-21CE-47DA-AC5B-D54A14B93766}" type="presParOf" srcId="{43167469-7CA3-49D9-AC53-2FAD843DA615}" destId="{D8112084-1B97-435C-A0E9-3B5A50146BC0}" srcOrd="14" destOrd="0" presId="urn:microsoft.com/office/officeart/2005/8/layout/cycle6"/>
    <dgm:cxn modelId="{5258654F-B045-4D31-B42A-EBA69794F0D9}" type="presParOf" srcId="{43167469-7CA3-49D9-AC53-2FAD843DA615}" destId="{D7288658-422F-4CDC-A0C4-346F8D52B749}" srcOrd="15" destOrd="0" presId="urn:microsoft.com/office/officeart/2005/8/layout/cycle6"/>
    <dgm:cxn modelId="{A209AFD6-3EA6-411A-AA4E-2BAAFFBD0535}" type="presParOf" srcId="{43167469-7CA3-49D9-AC53-2FAD843DA615}" destId="{E5D48E15-80DD-4520-8635-4CC8A7A90F3C}" srcOrd="16" destOrd="0" presId="urn:microsoft.com/office/officeart/2005/8/layout/cycle6"/>
    <dgm:cxn modelId="{8F7AD455-BEA4-48B6-A9DD-14E7A660DF52}" type="presParOf" srcId="{43167469-7CA3-49D9-AC53-2FAD843DA615}" destId="{ECFEC99A-D9B8-44A9-BDDF-314EFAC63850}" srcOrd="17"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42DF22-08A8-4465-963F-4DD768F22B61}">
      <dsp:nvSpPr>
        <dsp:cNvPr id="0" name=""/>
        <dsp:cNvSpPr/>
      </dsp:nvSpPr>
      <dsp:spPr>
        <a:xfrm>
          <a:off x="3021269" y="72017"/>
          <a:ext cx="2231920" cy="155688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Cognitive Impairment</a:t>
          </a:r>
          <a:endParaRPr lang="en-GB" sz="1700" kern="1200" dirty="0"/>
        </a:p>
      </dsp:txBody>
      <dsp:txXfrm>
        <a:off x="3021269" y="72017"/>
        <a:ext cx="2231920" cy="1556887"/>
      </dsp:txXfrm>
    </dsp:sp>
    <dsp:sp modelId="{51D50AE5-16CA-45B0-B28F-8555D912B197}">
      <dsp:nvSpPr>
        <dsp:cNvPr id="0" name=""/>
        <dsp:cNvSpPr/>
      </dsp:nvSpPr>
      <dsp:spPr>
        <a:xfrm>
          <a:off x="3222670" y="1188430"/>
          <a:ext cx="4836764" cy="4836764"/>
        </a:xfrm>
        <a:custGeom>
          <a:avLst/>
          <a:gdLst/>
          <a:ahLst/>
          <a:cxnLst/>
          <a:rect l="0" t="0" r="0" b="0"/>
          <a:pathLst>
            <a:path>
              <a:moveTo>
                <a:pt x="2041423" y="29559"/>
              </a:moveTo>
              <a:arcTo wR="2418382" hR="2418382" stAng="15661957" swAng="1552246"/>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143E1C-E392-4E72-A80E-E749D1953D56}">
      <dsp:nvSpPr>
        <dsp:cNvPr id="0" name=""/>
        <dsp:cNvSpPr/>
      </dsp:nvSpPr>
      <dsp:spPr>
        <a:xfrm>
          <a:off x="5539202" y="1296147"/>
          <a:ext cx="2378613" cy="1471883"/>
        </a:xfrm>
        <a:prstGeom prst="roundRect">
          <a:avLst/>
        </a:prstGeom>
        <a:solidFill>
          <a:schemeClr val="accent5">
            <a:hueOff val="-1986775"/>
            <a:satOff val="7962"/>
            <a:lumOff val="17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Health</a:t>
          </a:r>
          <a:endParaRPr lang="en-GB" sz="1700" kern="1200" dirty="0"/>
        </a:p>
      </dsp:txBody>
      <dsp:txXfrm>
        <a:off x="5539202" y="1296147"/>
        <a:ext cx="2378613" cy="1471883"/>
      </dsp:txXfrm>
    </dsp:sp>
    <dsp:sp modelId="{76C88B95-991B-4DE3-95FA-80B3E8DEFA71}">
      <dsp:nvSpPr>
        <dsp:cNvPr id="0" name=""/>
        <dsp:cNvSpPr/>
      </dsp:nvSpPr>
      <dsp:spPr>
        <a:xfrm>
          <a:off x="2230697" y="1310511"/>
          <a:ext cx="4836764" cy="4836764"/>
        </a:xfrm>
        <a:custGeom>
          <a:avLst/>
          <a:gdLst/>
          <a:ahLst/>
          <a:cxnLst/>
          <a:rect l="0" t="0" r="0" b="0"/>
          <a:pathLst>
            <a:path>
              <a:moveTo>
                <a:pt x="4639699" y="1462180"/>
              </a:moveTo>
              <a:arcTo wR="2418382" hR="2418382" stAng="20202586" swAng="708566"/>
            </a:path>
          </a:pathLst>
        </a:custGeom>
        <a:noFill/>
        <a:ln w="9525" cap="flat" cmpd="sng" algn="ctr">
          <a:solidFill>
            <a:schemeClr val="accent5">
              <a:hueOff val="-1986775"/>
              <a:satOff val="7962"/>
              <a:lumOff val="1726"/>
              <a:alphaOff val="0"/>
            </a:schemeClr>
          </a:solidFill>
          <a:prstDash val="solid"/>
        </a:ln>
        <a:effectLst/>
      </dsp:spPr>
      <dsp:style>
        <a:lnRef idx="1">
          <a:scrgbClr r="0" g="0" b="0"/>
        </a:lnRef>
        <a:fillRef idx="0">
          <a:scrgbClr r="0" g="0" b="0"/>
        </a:fillRef>
        <a:effectRef idx="0">
          <a:scrgbClr r="0" g="0" b="0"/>
        </a:effectRef>
        <a:fontRef idx="minor"/>
      </dsp:style>
    </dsp:sp>
    <dsp:sp modelId="{59D8FB43-1A83-406F-8E1B-FF4BA72A4860}">
      <dsp:nvSpPr>
        <dsp:cNvPr id="0" name=""/>
        <dsp:cNvSpPr/>
      </dsp:nvSpPr>
      <dsp:spPr>
        <a:xfrm>
          <a:off x="5664427" y="3252516"/>
          <a:ext cx="2366359" cy="1428001"/>
        </a:xfrm>
        <a:prstGeom prst="roundRect">
          <a:avLst/>
        </a:prstGeom>
        <a:solidFill>
          <a:schemeClr val="accent5">
            <a:hueOff val="-3973551"/>
            <a:satOff val="15924"/>
            <a:lumOff val="345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Hospital Environment</a:t>
          </a:r>
          <a:endParaRPr lang="en-GB" sz="1700" kern="1200" dirty="0"/>
        </a:p>
      </dsp:txBody>
      <dsp:txXfrm>
        <a:off x="5664427" y="3252516"/>
        <a:ext cx="2366359" cy="1428001"/>
      </dsp:txXfrm>
    </dsp:sp>
    <dsp:sp modelId="{78B0C422-8C32-4C84-B5C9-803D9929CC7C}">
      <dsp:nvSpPr>
        <dsp:cNvPr id="0" name=""/>
        <dsp:cNvSpPr/>
      </dsp:nvSpPr>
      <dsp:spPr>
        <a:xfrm>
          <a:off x="3039799" y="60506"/>
          <a:ext cx="4836764" cy="4836764"/>
        </a:xfrm>
        <a:custGeom>
          <a:avLst/>
          <a:gdLst/>
          <a:ahLst/>
          <a:cxnLst/>
          <a:rect l="0" t="0" r="0" b="0"/>
          <a:pathLst>
            <a:path>
              <a:moveTo>
                <a:pt x="3409964" y="4624133"/>
              </a:moveTo>
              <a:arcTo wR="2418382" hR="2418382" stAng="3947639" swAng="1404112"/>
            </a:path>
          </a:pathLst>
        </a:custGeom>
        <a:noFill/>
        <a:ln w="9525" cap="flat" cmpd="sng" algn="ctr">
          <a:solidFill>
            <a:schemeClr val="accent5">
              <a:hueOff val="-3973551"/>
              <a:satOff val="15924"/>
              <a:lumOff val="3451"/>
              <a:alphaOff val="0"/>
            </a:schemeClr>
          </a:solidFill>
          <a:prstDash val="solid"/>
        </a:ln>
        <a:effectLst/>
      </dsp:spPr>
      <dsp:style>
        <a:lnRef idx="1">
          <a:scrgbClr r="0" g="0" b="0"/>
        </a:lnRef>
        <a:fillRef idx="0">
          <a:scrgbClr r="0" g="0" b="0"/>
        </a:fillRef>
        <a:effectRef idx="0">
          <a:scrgbClr r="0" g="0" b="0"/>
        </a:effectRef>
        <a:fontRef idx="minor"/>
      </dsp:style>
    </dsp:sp>
    <dsp:sp modelId="{8439A791-E894-4275-A27C-4141FEBB2B5D}">
      <dsp:nvSpPr>
        <dsp:cNvPr id="0" name=""/>
        <dsp:cNvSpPr/>
      </dsp:nvSpPr>
      <dsp:spPr>
        <a:xfrm>
          <a:off x="3134236" y="4529144"/>
          <a:ext cx="2347882" cy="1614956"/>
        </a:xfrm>
        <a:prstGeom prst="roundRect">
          <a:avLst/>
        </a:prstGeom>
        <a:solidFill>
          <a:schemeClr val="accent5">
            <a:hueOff val="-5960326"/>
            <a:satOff val="23887"/>
            <a:lumOff val="51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Biography/Life Story</a:t>
          </a:r>
          <a:endParaRPr lang="en-GB" sz="1700" kern="1200" dirty="0"/>
        </a:p>
      </dsp:txBody>
      <dsp:txXfrm>
        <a:off x="3134236" y="4529144"/>
        <a:ext cx="2347882" cy="1614956"/>
      </dsp:txXfrm>
    </dsp:sp>
    <dsp:sp modelId="{BE6C1198-1406-4EDF-9E3C-D597BB876F6F}">
      <dsp:nvSpPr>
        <dsp:cNvPr id="0" name=""/>
        <dsp:cNvSpPr/>
      </dsp:nvSpPr>
      <dsp:spPr>
        <a:xfrm>
          <a:off x="632618" y="324510"/>
          <a:ext cx="4836764" cy="4836764"/>
        </a:xfrm>
        <a:custGeom>
          <a:avLst/>
          <a:gdLst/>
          <a:ahLst/>
          <a:cxnLst/>
          <a:rect l="0" t="0" r="0" b="0"/>
          <a:pathLst>
            <a:path>
              <a:moveTo>
                <a:pt x="2492920" y="4835615"/>
              </a:moveTo>
              <a:arcTo wR="2418382" hR="2418382" stAng="5294027" swAng="1219036"/>
            </a:path>
          </a:pathLst>
        </a:custGeom>
        <a:noFill/>
        <a:ln w="9525" cap="flat" cmpd="sng" algn="ctr">
          <a:solidFill>
            <a:schemeClr val="accent5">
              <a:hueOff val="-5960326"/>
              <a:satOff val="23887"/>
              <a:lumOff val="5177"/>
              <a:alphaOff val="0"/>
            </a:schemeClr>
          </a:solidFill>
          <a:prstDash val="solid"/>
        </a:ln>
        <a:effectLst/>
      </dsp:spPr>
      <dsp:style>
        <a:lnRef idx="1">
          <a:scrgbClr r="0" g="0" b="0"/>
        </a:lnRef>
        <a:fillRef idx="0">
          <a:scrgbClr r="0" g="0" b="0"/>
        </a:fillRef>
        <a:effectRef idx="0">
          <a:scrgbClr r="0" g="0" b="0"/>
        </a:effectRef>
        <a:fontRef idx="minor"/>
      </dsp:style>
    </dsp:sp>
    <dsp:sp modelId="{A0ED6CA7-7300-43A0-8856-4940DA352B67}">
      <dsp:nvSpPr>
        <dsp:cNvPr id="0" name=""/>
        <dsp:cNvSpPr/>
      </dsp:nvSpPr>
      <dsp:spPr>
        <a:xfrm>
          <a:off x="541949" y="3501895"/>
          <a:ext cx="2207711" cy="1530937"/>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Personality</a:t>
          </a:r>
          <a:endParaRPr lang="en-GB" sz="1700" kern="1200" dirty="0"/>
        </a:p>
      </dsp:txBody>
      <dsp:txXfrm>
        <a:off x="541949" y="3501895"/>
        <a:ext cx="2207711" cy="1530937"/>
      </dsp:txXfrm>
    </dsp:sp>
    <dsp:sp modelId="{D8112084-1B97-435C-A0E9-3B5A50146BC0}">
      <dsp:nvSpPr>
        <dsp:cNvPr id="0" name=""/>
        <dsp:cNvSpPr/>
      </dsp:nvSpPr>
      <dsp:spPr>
        <a:xfrm>
          <a:off x="1348806" y="872973"/>
          <a:ext cx="4836764" cy="4836764"/>
        </a:xfrm>
        <a:custGeom>
          <a:avLst/>
          <a:gdLst/>
          <a:ahLst/>
          <a:cxnLst/>
          <a:rect l="0" t="0" r="0" b="0"/>
          <a:pathLst>
            <a:path>
              <a:moveTo>
                <a:pt x="8603" y="2622189"/>
              </a:moveTo>
              <a:arcTo wR="2418382" hR="2418382" stAng="10509942" swAng="944563"/>
            </a:path>
          </a:pathLst>
        </a:custGeom>
        <a:noFill/>
        <a:ln w="9525" cap="flat" cmpd="sng" algn="ctr">
          <a:solidFill>
            <a:schemeClr val="accent5">
              <a:hueOff val="-7947101"/>
              <a:satOff val="31849"/>
              <a:lumOff val="6902"/>
              <a:alphaOff val="0"/>
            </a:schemeClr>
          </a:solidFill>
          <a:prstDash val="solid"/>
        </a:ln>
        <a:effectLst/>
      </dsp:spPr>
      <dsp:style>
        <a:lnRef idx="1">
          <a:scrgbClr r="0" g="0" b="0"/>
        </a:lnRef>
        <a:fillRef idx="0">
          <a:scrgbClr r="0" g="0" b="0"/>
        </a:fillRef>
        <a:effectRef idx="0">
          <a:scrgbClr r="0" g="0" b="0"/>
        </a:effectRef>
        <a:fontRef idx="minor"/>
      </dsp:style>
    </dsp:sp>
    <dsp:sp modelId="{F90EF44E-3027-4EE1-B1CC-032788A2D0D1}">
      <dsp:nvSpPr>
        <dsp:cNvPr id="0" name=""/>
        <dsp:cNvSpPr/>
      </dsp:nvSpPr>
      <dsp:spPr>
        <a:xfrm>
          <a:off x="500986" y="1296139"/>
          <a:ext cx="2063718" cy="1530927"/>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The social world: e.g. care, relationships &amp; support while in hospital...</a:t>
          </a:r>
          <a:endParaRPr lang="en-GB" sz="1700" kern="1200" dirty="0"/>
        </a:p>
      </dsp:txBody>
      <dsp:txXfrm>
        <a:off x="500986" y="1296139"/>
        <a:ext cx="2063718" cy="1530927"/>
      </dsp:txXfrm>
    </dsp:sp>
    <dsp:sp modelId="{A4E7D24F-4767-4536-A119-E7439AFBB2E9}">
      <dsp:nvSpPr>
        <dsp:cNvPr id="0" name=""/>
        <dsp:cNvSpPr/>
      </dsp:nvSpPr>
      <dsp:spPr>
        <a:xfrm>
          <a:off x="406142" y="1128156"/>
          <a:ext cx="4836764" cy="4836764"/>
        </a:xfrm>
        <a:custGeom>
          <a:avLst/>
          <a:gdLst/>
          <a:ahLst/>
          <a:cxnLst/>
          <a:rect l="0" t="0" r="0" b="0"/>
          <a:pathLst>
            <a:path>
              <a:moveTo>
                <a:pt x="1542979" y="163999"/>
              </a:moveTo>
              <a:arcTo wR="2418382" hR="2418382" stAng="14926694" swAng="1537737"/>
            </a:path>
          </a:pathLst>
        </a:custGeom>
        <a:noFill/>
        <a:ln w="9525" cap="flat" cmpd="sng" algn="ctr">
          <a:solidFill>
            <a:schemeClr val="accent5">
              <a:hueOff val="-9933876"/>
              <a:satOff val="39811"/>
              <a:lumOff val="8628"/>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42DF22-08A8-4465-963F-4DD768F22B61}">
      <dsp:nvSpPr>
        <dsp:cNvPr id="0" name=""/>
        <dsp:cNvSpPr/>
      </dsp:nvSpPr>
      <dsp:spPr>
        <a:xfrm>
          <a:off x="2801375" y="54311"/>
          <a:ext cx="1657012" cy="115585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kern="1200" dirty="0" smtClean="0"/>
            <a:t>Cognitive Impairment</a:t>
          </a:r>
          <a:endParaRPr lang="en-GB" sz="1300" kern="1200" dirty="0"/>
        </a:p>
      </dsp:txBody>
      <dsp:txXfrm>
        <a:off x="2801375" y="54311"/>
        <a:ext cx="1657012" cy="1155857"/>
      </dsp:txXfrm>
    </dsp:sp>
    <dsp:sp modelId="{51D50AE5-16CA-45B0-B28F-8555D912B197}">
      <dsp:nvSpPr>
        <dsp:cNvPr id="0" name=""/>
        <dsp:cNvSpPr/>
      </dsp:nvSpPr>
      <dsp:spPr>
        <a:xfrm>
          <a:off x="2953915" y="883218"/>
          <a:ext cx="3587389" cy="3587389"/>
        </a:xfrm>
        <a:custGeom>
          <a:avLst/>
          <a:gdLst/>
          <a:ahLst/>
          <a:cxnLst/>
          <a:rect l="0" t="0" r="0" b="0"/>
          <a:pathLst>
            <a:path>
              <a:moveTo>
                <a:pt x="1512545" y="22171"/>
              </a:moveTo>
              <a:arcTo wR="1793694" hR="1793694" stAng="15658927" swAng="1549818"/>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143E1C-E392-4E72-A80E-E749D1953D56}">
      <dsp:nvSpPr>
        <dsp:cNvPr id="0" name=""/>
        <dsp:cNvSpPr/>
      </dsp:nvSpPr>
      <dsp:spPr>
        <a:xfrm>
          <a:off x="4668853" y="962269"/>
          <a:ext cx="1765920" cy="1092749"/>
        </a:xfrm>
        <a:prstGeom prst="roundRect">
          <a:avLst/>
        </a:prstGeom>
        <a:solidFill>
          <a:schemeClr val="accent5">
            <a:hueOff val="-1986775"/>
            <a:satOff val="7962"/>
            <a:lumOff val="17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kern="1200" dirty="0" smtClean="0"/>
            <a:t>Health</a:t>
          </a:r>
          <a:endParaRPr lang="en-GB" sz="1300" kern="1200" dirty="0"/>
        </a:p>
      </dsp:txBody>
      <dsp:txXfrm>
        <a:off x="4668853" y="962269"/>
        <a:ext cx="1765920" cy="1092749"/>
      </dsp:txXfrm>
    </dsp:sp>
    <dsp:sp modelId="{76C88B95-991B-4DE3-95FA-80B3E8DEFA71}">
      <dsp:nvSpPr>
        <dsp:cNvPr id="0" name=""/>
        <dsp:cNvSpPr/>
      </dsp:nvSpPr>
      <dsp:spPr>
        <a:xfrm>
          <a:off x="2216301" y="975030"/>
          <a:ext cx="3587389" cy="3587389"/>
        </a:xfrm>
        <a:custGeom>
          <a:avLst/>
          <a:gdLst/>
          <a:ahLst/>
          <a:cxnLst/>
          <a:rect l="0" t="0" r="0" b="0"/>
          <a:pathLst>
            <a:path>
              <a:moveTo>
                <a:pt x="3440775" y="1083436"/>
              </a:moveTo>
              <a:arcTo wR="1793694" hR="1793694" stAng="20200392" swAng="706693"/>
            </a:path>
          </a:pathLst>
        </a:custGeom>
        <a:noFill/>
        <a:ln w="9525" cap="flat" cmpd="sng" algn="ctr">
          <a:solidFill>
            <a:schemeClr val="accent5">
              <a:hueOff val="-1986775"/>
              <a:satOff val="7962"/>
              <a:lumOff val="1726"/>
              <a:alphaOff val="0"/>
            </a:schemeClr>
          </a:solidFill>
          <a:prstDash val="solid"/>
        </a:ln>
        <a:effectLst/>
      </dsp:spPr>
      <dsp:style>
        <a:lnRef idx="1">
          <a:scrgbClr r="0" g="0" b="0"/>
        </a:lnRef>
        <a:fillRef idx="0">
          <a:scrgbClr r="0" g="0" b="0"/>
        </a:fillRef>
        <a:effectRef idx="0">
          <a:scrgbClr r="0" g="0" b="0"/>
        </a:effectRef>
        <a:fontRef idx="minor"/>
      </dsp:style>
    </dsp:sp>
    <dsp:sp modelId="{59D8FB43-1A83-406F-8E1B-FF4BA72A4860}">
      <dsp:nvSpPr>
        <dsp:cNvPr id="0" name=""/>
        <dsp:cNvSpPr/>
      </dsp:nvSpPr>
      <dsp:spPr>
        <a:xfrm>
          <a:off x="4761736" y="2413309"/>
          <a:ext cx="1756821" cy="1060170"/>
        </a:xfrm>
        <a:prstGeom prst="roundRect">
          <a:avLst/>
        </a:prstGeom>
        <a:solidFill>
          <a:schemeClr val="accent5">
            <a:hueOff val="-3973551"/>
            <a:satOff val="15924"/>
            <a:lumOff val="345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kern="1200" dirty="0" smtClean="0"/>
            <a:t>Hospital Environment</a:t>
          </a:r>
          <a:endParaRPr lang="en-GB" sz="1300" kern="1200" dirty="0"/>
        </a:p>
      </dsp:txBody>
      <dsp:txXfrm>
        <a:off x="4761736" y="2413309"/>
        <a:ext cx="1756821" cy="1060170"/>
      </dsp:txXfrm>
    </dsp:sp>
    <dsp:sp modelId="{78B0C422-8C32-4C84-B5C9-803D9929CC7C}">
      <dsp:nvSpPr>
        <dsp:cNvPr id="0" name=""/>
        <dsp:cNvSpPr/>
      </dsp:nvSpPr>
      <dsp:spPr>
        <a:xfrm>
          <a:off x="2818045" y="45719"/>
          <a:ext cx="3587389" cy="3587389"/>
        </a:xfrm>
        <a:custGeom>
          <a:avLst/>
          <a:gdLst/>
          <a:ahLst/>
          <a:cxnLst/>
          <a:rect l="0" t="0" r="0" b="0"/>
          <a:pathLst>
            <a:path>
              <a:moveTo>
                <a:pt x="2526651" y="3430800"/>
              </a:moveTo>
              <a:arcTo wR="1793694" hR="1793694" stAng="3952874" swAng="1401338"/>
            </a:path>
          </a:pathLst>
        </a:custGeom>
        <a:noFill/>
        <a:ln w="9525" cap="flat" cmpd="sng" algn="ctr">
          <a:solidFill>
            <a:schemeClr val="accent5">
              <a:hueOff val="-3973551"/>
              <a:satOff val="15924"/>
              <a:lumOff val="3451"/>
              <a:alphaOff val="0"/>
            </a:schemeClr>
          </a:solidFill>
          <a:prstDash val="solid"/>
        </a:ln>
        <a:effectLst/>
      </dsp:spPr>
      <dsp:style>
        <a:lnRef idx="1">
          <a:scrgbClr r="0" g="0" b="0"/>
        </a:lnRef>
        <a:fillRef idx="0">
          <a:scrgbClr r="0" g="0" b="0"/>
        </a:fillRef>
        <a:effectRef idx="0">
          <a:scrgbClr r="0" g="0" b="0"/>
        </a:effectRef>
        <a:fontRef idx="minor"/>
      </dsp:style>
    </dsp:sp>
    <dsp:sp modelId="{8439A791-E894-4275-A27C-4141FEBB2B5D}">
      <dsp:nvSpPr>
        <dsp:cNvPr id="0" name=""/>
        <dsp:cNvSpPr/>
      </dsp:nvSpPr>
      <dsp:spPr>
        <a:xfrm>
          <a:off x="2885119" y="3360106"/>
          <a:ext cx="1743104" cy="1198968"/>
        </a:xfrm>
        <a:prstGeom prst="roundRect">
          <a:avLst/>
        </a:prstGeom>
        <a:solidFill>
          <a:schemeClr val="accent5">
            <a:hueOff val="-5960326"/>
            <a:satOff val="23887"/>
            <a:lumOff val="51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kern="1200" dirty="0" smtClean="0"/>
            <a:t>Biography/Life Story</a:t>
          </a:r>
          <a:endParaRPr lang="en-GB" sz="1300" kern="1200" dirty="0"/>
        </a:p>
      </dsp:txBody>
      <dsp:txXfrm>
        <a:off x="2885119" y="3360106"/>
        <a:ext cx="1743104" cy="1198968"/>
      </dsp:txXfrm>
    </dsp:sp>
    <dsp:sp modelId="{BE6C1198-1406-4EDF-9E3C-D597BB876F6F}">
      <dsp:nvSpPr>
        <dsp:cNvPr id="0" name=""/>
        <dsp:cNvSpPr/>
      </dsp:nvSpPr>
      <dsp:spPr>
        <a:xfrm>
          <a:off x="1028615" y="241828"/>
          <a:ext cx="3587389" cy="3587389"/>
        </a:xfrm>
        <a:custGeom>
          <a:avLst/>
          <a:gdLst/>
          <a:ahLst/>
          <a:cxnLst/>
          <a:rect l="0" t="0" r="0" b="0"/>
          <a:pathLst>
            <a:path>
              <a:moveTo>
                <a:pt x="1850069" y="3586503"/>
              </a:moveTo>
              <a:arcTo wR="1793694" hR="1793694" stAng="5291936" swAng="1215947"/>
            </a:path>
          </a:pathLst>
        </a:custGeom>
        <a:noFill/>
        <a:ln w="9525" cap="flat" cmpd="sng" algn="ctr">
          <a:solidFill>
            <a:schemeClr val="accent5">
              <a:hueOff val="-5960326"/>
              <a:satOff val="23887"/>
              <a:lumOff val="5177"/>
              <a:alphaOff val="0"/>
            </a:schemeClr>
          </a:solidFill>
          <a:prstDash val="solid"/>
        </a:ln>
        <a:effectLst/>
      </dsp:spPr>
      <dsp:style>
        <a:lnRef idx="1">
          <a:scrgbClr r="0" g="0" b="0"/>
        </a:lnRef>
        <a:fillRef idx="0">
          <a:scrgbClr r="0" g="0" b="0"/>
        </a:fillRef>
        <a:effectRef idx="0">
          <a:scrgbClr r="0" g="0" b="0"/>
        </a:effectRef>
        <a:fontRef idx="minor"/>
      </dsp:style>
    </dsp:sp>
    <dsp:sp modelId="{A0ED6CA7-7300-43A0-8856-4940DA352B67}">
      <dsp:nvSpPr>
        <dsp:cNvPr id="0" name=""/>
        <dsp:cNvSpPr/>
      </dsp:nvSpPr>
      <dsp:spPr>
        <a:xfrm>
          <a:off x="962492" y="2598234"/>
          <a:ext cx="1639039" cy="1136592"/>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kern="1200" dirty="0" smtClean="0"/>
            <a:t>Personality</a:t>
          </a:r>
          <a:endParaRPr lang="en-GB" sz="1300" kern="1200" dirty="0"/>
        </a:p>
      </dsp:txBody>
      <dsp:txXfrm>
        <a:off x="962492" y="2598234"/>
        <a:ext cx="1639039" cy="1136592"/>
      </dsp:txXfrm>
    </dsp:sp>
    <dsp:sp modelId="{D8112084-1B97-435C-A0E9-3B5A50146BC0}">
      <dsp:nvSpPr>
        <dsp:cNvPr id="0" name=""/>
        <dsp:cNvSpPr/>
      </dsp:nvSpPr>
      <dsp:spPr>
        <a:xfrm>
          <a:off x="1561708" y="649504"/>
          <a:ext cx="3587389" cy="3587389"/>
        </a:xfrm>
        <a:custGeom>
          <a:avLst/>
          <a:gdLst/>
          <a:ahLst/>
          <a:cxnLst/>
          <a:rect l="0" t="0" r="0" b="0"/>
          <a:pathLst>
            <a:path>
              <a:moveTo>
                <a:pt x="6287" y="1943746"/>
              </a:moveTo>
              <a:arcTo wR="1793694" hR="1793694" stAng="10512078" swAng="942475"/>
            </a:path>
          </a:pathLst>
        </a:custGeom>
        <a:noFill/>
        <a:ln w="9525" cap="flat" cmpd="sng" algn="ctr">
          <a:solidFill>
            <a:schemeClr val="accent5">
              <a:hueOff val="-7947101"/>
              <a:satOff val="31849"/>
              <a:lumOff val="6902"/>
              <a:alphaOff val="0"/>
            </a:schemeClr>
          </a:solidFill>
          <a:prstDash val="solid"/>
        </a:ln>
        <a:effectLst/>
      </dsp:spPr>
      <dsp:style>
        <a:lnRef idx="1">
          <a:scrgbClr r="0" g="0" b="0"/>
        </a:lnRef>
        <a:fillRef idx="0">
          <a:scrgbClr r="0" g="0" b="0"/>
        </a:fillRef>
        <a:effectRef idx="0">
          <a:scrgbClr r="0" g="0" b="0"/>
        </a:effectRef>
        <a:fontRef idx="minor"/>
      </dsp:style>
    </dsp:sp>
    <dsp:sp modelId="{F47A01CA-2006-42F7-BE17-9F42A9279291}">
      <dsp:nvSpPr>
        <dsp:cNvPr id="0" name=""/>
        <dsp:cNvSpPr/>
      </dsp:nvSpPr>
      <dsp:spPr>
        <a:xfrm>
          <a:off x="873646" y="962242"/>
          <a:ext cx="1649169" cy="1136584"/>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GB" sz="1300" kern="1200" dirty="0" smtClean="0"/>
            <a:t>The social world: e.g.  care, relationships &amp; support while in hospital...</a:t>
          </a:r>
          <a:endParaRPr lang="en-GB" sz="1300" kern="1200" dirty="0"/>
        </a:p>
      </dsp:txBody>
      <dsp:txXfrm>
        <a:off x="873646" y="962242"/>
        <a:ext cx="1649169" cy="1136584"/>
      </dsp:txXfrm>
    </dsp:sp>
    <dsp:sp modelId="{697364FE-F97A-4DA1-9048-CDE39FC116B5}">
      <dsp:nvSpPr>
        <dsp:cNvPr id="0" name=""/>
        <dsp:cNvSpPr/>
      </dsp:nvSpPr>
      <dsp:spPr>
        <a:xfrm>
          <a:off x="860602" y="838586"/>
          <a:ext cx="3587389" cy="3587389"/>
        </a:xfrm>
        <a:custGeom>
          <a:avLst/>
          <a:gdLst/>
          <a:ahLst/>
          <a:cxnLst/>
          <a:rect l="0" t="0" r="0" b="0"/>
          <a:pathLst>
            <a:path>
              <a:moveTo>
                <a:pt x="1146789" y="120717"/>
              </a:moveTo>
              <a:arcTo wR="1793694" hR="1793694" stAng="14931574" swAng="1535103"/>
            </a:path>
          </a:pathLst>
        </a:custGeom>
        <a:noFill/>
        <a:ln w="9525" cap="flat" cmpd="sng" algn="ctr">
          <a:solidFill>
            <a:schemeClr val="accent5">
              <a:hueOff val="-9933876"/>
              <a:satOff val="39811"/>
              <a:lumOff val="8628"/>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42DF22-08A8-4465-963F-4DD768F22B61}">
      <dsp:nvSpPr>
        <dsp:cNvPr id="0" name=""/>
        <dsp:cNvSpPr/>
      </dsp:nvSpPr>
      <dsp:spPr>
        <a:xfrm>
          <a:off x="3024332" y="72020"/>
          <a:ext cx="2231920" cy="155688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Cognitive Impairment</a:t>
          </a:r>
          <a:endParaRPr lang="en-GB" sz="1800" kern="1200" dirty="0"/>
        </a:p>
      </dsp:txBody>
      <dsp:txXfrm>
        <a:off x="3024332" y="72020"/>
        <a:ext cx="2231920" cy="1556887"/>
      </dsp:txXfrm>
    </dsp:sp>
    <dsp:sp modelId="{51D50AE5-16CA-45B0-B28F-8555D912B197}">
      <dsp:nvSpPr>
        <dsp:cNvPr id="0" name=""/>
        <dsp:cNvSpPr/>
      </dsp:nvSpPr>
      <dsp:spPr>
        <a:xfrm>
          <a:off x="3257029" y="1209000"/>
          <a:ext cx="4836764" cy="4836764"/>
        </a:xfrm>
        <a:custGeom>
          <a:avLst/>
          <a:gdLst/>
          <a:ahLst/>
          <a:cxnLst/>
          <a:rect l="0" t="0" r="0" b="0"/>
          <a:pathLst>
            <a:path>
              <a:moveTo>
                <a:pt x="2009704" y="34780"/>
              </a:moveTo>
              <a:arcTo wR="2418382" hR="2418382" stAng="15616261" swAng="1494309"/>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143E1C-E392-4E72-A80E-E749D1953D56}">
      <dsp:nvSpPr>
        <dsp:cNvPr id="0" name=""/>
        <dsp:cNvSpPr/>
      </dsp:nvSpPr>
      <dsp:spPr>
        <a:xfrm>
          <a:off x="5431196" y="1296147"/>
          <a:ext cx="2522622" cy="1471883"/>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Health</a:t>
          </a:r>
          <a:endParaRPr lang="en-GB" sz="1800" kern="1200" dirty="0"/>
        </a:p>
      </dsp:txBody>
      <dsp:txXfrm>
        <a:off x="5431196" y="1296147"/>
        <a:ext cx="2522622" cy="1471883"/>
      </dsp:txXfrm>
    </dsp:sp>
    <dsp:sp modelId="{76C88B95-991B-4DE3-95FA-80B3E8DEFA71}">
      <dsp:nvSpPr>
        <dsp:cNvPr id="0" name=""/>
        <dsp:cNvSpPr/>
      </dsp:nvSpPr>
      <dsp:spPr>
        <a:xfrm>
          <a:off x="2194694" y="1310511"/>
          <a:ext cx="4836764" cy="4836764"/>
        </a:xfrm>
        <a:custGeom>
          <a:avLst/>
          <a:gdLst/>
          <a:ahLst/>
          <a:cxnLst/>
          <a:rect l="0" t="0" r="0" b="0"/>
          <a:pathLst>
            <a:path>
              <a:moveTo>
                <a:pt x="4639699" y="1462180"/>
              </a:moveTo>
              <a:arcTo wR="2418382" hR="2418382" stAng="20202586" swAng="708566"/>
            </a:path>
          </a:pathLst>
        </a:custGeom>
        <a:noFill/>
        <a:ln w="9525" cap="flat" cmpd="sng" algn="ctr">
          <a:solidFill>
            <a:schemeClr val="accent5">
              <a:hueOff val="-1986775"/>
              <a:satOff val="7962"/>
              <a:lumOff val="1726"/>
              <a:alphaOff val="0"/>
            </a:schemeClr>
          </a:solidFill>
          <a:prstDash val="solid"/>
        </a:ln>
        <a:effectLst/>
      </dsp:spPr>
      <dsp:style>
        <a:lnRef idx="1">
          <a:scrgbClr r="0" g="0" b="0"/>
        </a:lnRef>
        <a:fillRef idx="0">
          <a:scrgbClr r="0" g="0" b="0"/>
        </a:fillRef>
        <a:effectRef idx="0">
          <a:scrgbClr r="0" g="0" b="0"/>
        </a:effectRef>
        <a:fontRef idx="minor"/>
      </dsp:style>
    </dsp:sp>
    <dsp:sp modelId="{59D8FB43-1A83-406F-8E1B-FF4BA72A4860}">
      <dsp:nvSpPr>
        <dsp:cNvPr id="0" name=""/>
        <dsp:cNvSpPr/>
      </dsp:nvSpPr>
      <dsp:spPr>
        <a:xfrm>
          <a:off x="5628425" y="3252516"/>
          <a:ext cx="2366359" cy="142800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Hospital Environment</a:t>
          </a:r>
          <a:endParaRPr lang="en-GB" sz="1800" kern="1200" dirty="0"/>
        </a:p>
      </dsp:txBody>
      <dsp:txXfrm>
        <a:off x="5628425" y="3252516"/>
        <a:ext cx="2366359" cy="1428001"/>
      </dsp:txXfrm>
    </dsp:sp>
    <dsp:sp modelId="{78B0C422-8C32-4C84-B5C9-803D9929CC7C}">
      <dsp:nvSpPr>
        <dsp:cNvPr id="0" name=""/>
        <dsp:cNvSpPr/>
      </dsp:nvSpPr>
      <dsp:spPr>
        <a:xfrm>
          <a:off x="3003797" y="60506"/>
          <a:ext cx="4836764" cy="4836764"/>
        </a:xfrm>
        <a:custGeom>
          <a:avLst/>
          <a:gdLst/>
          <a:ahLst/>
          <a:cxnLst/>
          <a:rect l="0" t="0" r="0" b="0"/>
          <a:pathLst>
            <a:path>
              <a:moveTo>
                <a:pt x="3409964" y="4624133"/>
              </a:moveTo>
              <a:arcTo wR="2418382" hR="2418382" stAng="3947639" swAng="1404112"/>
            </a:path>
          </a:pathLst>
        </a:custGeom>
        <a:noFill/>
        <a:ln w="9525" cap="flat" cmpd="sng" algn="ctr">
          <a:solidFill>
            <a:schemeClr val="accent5">
              <a:hueOff val="-3973551"/>
              <a:satOff val="15924"/>
              <a:lumOff val="3451"/>
              <a:alphaOff val="0"/>
            </a:schemeClr>
          </a:solidFill>
          <a:prstDash val="solid"/>
        </a:ln>
        <a:effectLst/>
      </dsp:spPr>
      <dsp:style>
        <a:lnRef idx="1">
          <a:scrgbClr r="0" g="0" b="0"/>
        </a:lnRef>
        <a:fillRef idx="0">
          <a:scrgbClr r="0" g="0" b="0"/>
        </a:fillRef>
        <a:effectRef idx="0">
          <a:scrgbClr r="0" g="0" b="0"/>
        </a:effectRef>
        <a:fontRef idx="minor"/>
      </dsp:style>
    </dsp:sp>
    <dsp:sp modelId="{8439A791-E894-4275-A27C-4141FEBB2B5D}">
      <dsp:nvSpPr>
        <dsp:cNvPr id="0" name=""/>
        <dsp:cNvSpPr/>
      </dsp:nvSpPr>
      <dsp:spPr>
        <a:xfrm>
          <a:off x="3098233" y="4529144"/>
          <a:ext cx="2347882" cy="1614956"/>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Biography/Life Story</a:t>
          </a:r>
          <a:endParaRPr lang="en-GB" sz="1800" kern="1200" dirty="0"/>
        </a:p>
      </dsp:txBody>
      <dsp:txXfrm>
        <a:off x="3098233" y="4529144"/>
        <a:ext cx="2347882" cy="1614956"/>
      </dsp:txXfrm>
    </dsp:sp>
    <dsp:sp modelId="{BE6C1198-1406-4EDF-9E3C-D597BB876F6F}">
      <dsp:nvSpPr>
        <dsp:cNvPr id="0" name=""/>
        <dsp:cNvSpPr/>
      </dsp:nvSpPr>
      <dsp:spPr>
        <a:xfrm>
          <a:off x="596616" y="324510"/>
          <a:ext cx="4836764" cy="4836764"/>
        </a:xfrm>
        <a:custGeom>
          <a:avLst/>
          <a:gdLst/>
          <a:ahLst/>
          <a:cxnLst/>
          <a:rect l="0" t="0" r="0" b="0"/>
          <a:pathLst>
            <a:path>
              <a:moveTo>
                <a:pt x="2492920" y="4835615"/>
              </a:moveTo>
              <a:arcTo wR="2418382" hR="2418382" stAng="5294027" swAng="1219036"/>
            </a:path>
          </a:pathLst>
        </a:custGeom>
        <a:noFill/>
        <a:ln w="9525" cap="flat" cmpd="sng" algn="ctr">
          <a:solidFill>
            <a:schemeClr val="accent5">
              <a:hueOff val="-5960326"/>
              <a:satOff val="23887"/>
              <a:lumOff val="5177"/>
              <a:alphaOff val="0"/>
            </a:schemeClr>
          </a:solidFill>
          <a:prstDash val="solid"/>
        </a:ln>
        <a:effectLst/>
      </dsp:spPr>
      <dsp:style>
        <a:lnRef idx="1">
          <a:scrgbClr r="0" g="0" b="0"/>
        </a:lnRef>
        <a:fillRef idx="0">
          <a:scrgbClr r="0" g="0" b="0"/>
        </a:fillRef>
        <a:effectRef idx="0">
          <a:scrgbClr r="0" g="0" b="0"/>
        </a:effectRef>
        <a:fontRef idx="minor"/>
      </dsp:style>
    </dsp:sp>
    <dsp:sp modelId="{A0ED6CA7-7300-43A0-8856-4940DA352B67}">
      <dsp:nvSpPr>
        <dsp:cNvPr id="0" name=""/>
        <dsp:cNvSpPr/>
      </dsp:nvSpPr>
      <dsp:spPr>
        <a:xfrm>
          <a:off x="505947" y="3501895"/>
          <a:ext cx="2207711" cy="153093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Personality</a:t>
          </a:r>
          <a:endParaRPr lang="en-GB" sz="1800" kern="1200" dirty="0"/>
        </a:p>
      </dsp:txBody>
      <dsp:txXfrm>
        <a:off x="505947" y="3501895"/>
        <a:ext cx="2207711" cy="1530937"/>
      </dsp:txXfrm>
    </dsp:sp>
    <dsp:sp modelId="{D8112084-1B97-435C-A0E9-3B5A50146BC0}">
      <dsp:nvSpPr>
        <dsp:cNvPr id="0" name=""/>
        <dsp:cNvSpPr/>
      </dsp:nvSpPr>
      <dsp:spPr>
        <a:xfrm>
          <a:off x="1312803" y="872973"/>
          <a:ext cx="4836764" cy="4836764"/>
        </a:xfrm>
        <a:custGeom>
          <a:avLst/>
          <a:gdLst/>
          <a:ahLst/>
          <a:cxnLst/>
          <a:rect l="0" t="0" r="0" b="0"/>
          <a:pathLst>
            <a:path>
              <a:moveTo>
                <a:pt x="8603" y="2622189"/>
              </a:moveTo>
              <a:arcTo wR="2418382" hR="2418382" stAng="10509942" swAng="944563"/>
            </a:path>
          </a:pathLst>
        </a:custGeom>
        <a:noFill/>
        <a:ln w="9525" cap="flat" cmpd="sng" algn="ctr">
          <a:solidFill>
            <a:schemeClr val="accent5">
              <a:hueOff val="-7947101"/>
              <a:satOff val="31849"/>
              <a:lumOff val="6902"/>
              <a:alphaOff val="0"/>
            </a:schemeClr>
          </a:solidFill>
          <a:prstDash val="solid"/>
        </a:ln>
        <a:effectLst/>
      </dsp:spPr>
      <dsp:style>
        <a:lnRef idx="1">
          <a:scrgbClr r="0" g="0" b="0"/>
        </a:lnRef>
        <a:fillRef idx="0">
          <a:scrgbClr r="0" g="0" b="0"/>
        </a:fillRef>
        <a:effectRef idx="0">
          <a:scrgbClr r="0" g="0" b="0"/>
        </a:effectRef>
        <a:fontRef idx="minor"/>
      </dsp:style>
    </dsp:sp>
    <dsp:sp modelId="{F90EF44E-3027-4EE1-B1CC-032788A2D0D1}">
      <dsp:nvSpPr>
        <dsp:cNvPr id="0" name=""/>
        <dsp:cNvSpPr/>
      </dsp:nvSpPr>
      <dsp:spPr>
        <a:xfrm>
          <a:off x="464984" y="1296139"/>
          <a:ext cx="2063718" cy="153092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The social world: e.g. care, relationships &amp; support while in hospital...</a:t>
          </a:r>
          <a:endParaRPr lang="en-GB" sz="1800" kern="1200" dirty="0"/>
        </a:p>
      </dsp:txBody>
      <dsp:txXfrm>
        <a:off x="464984" y="1296139"/>
        <a:ext cx="2063718" cy="1530927"/>
      </dsp:txXfrm>
    </dsp:sp>
    <dsp:sp modelId="{A4E7D24F-4767-4536-A119-E7439AFBB2E9}">
      <dsp:nvSpPr>
        <dsp:cNvPr id="0" name=""/>
        <dsp:cNvSpPr/>
      </dsp:nvSpPr>
      <dsp:spPr>
        <a:xfrm>
          <a:off x="426385" y="1105202"/>
          <a:ext cx="4836764" cy="4836764"/>
        </a:xfrm>
        <a:custGeom>
          <a:avLst/>
          <a:gdLst/>
          <a:ahLst/>
          <a:cxnLst/>
          <a:rect l="0" t="0" r="0" b="0"/>
          <a:pathLst>
            <a:path>
              <a:moveTo>
                <a:pt x="1487021" y="186535"/>
              </a:moveTo>
              <a:arcTo wR="2418382" hR="2418382" stAng="14840939" swAng="1598394"/>
            </a:path>
          </a:pathLst>
        </a:custGeom>
        <a:noFill/>
        <a:ln w="9525" cap="flat" cmpd="sng" algn="ctr">
          <a:solidFill>
            <a:schemeClr val="accent5">
              <a:hueOff val="-9933876"/>
              <a:satOff val="39811"/>
              <a:lumOff val="8628"/>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3BE146-44C2-4492-A98B-E82CDCC7F0FF}">
      <dsp:nvSpPr>
        <dsp:cNvPr id="0" name=""/>
        <dsp:cNvSpPr/>
      </dsp:nvSpPr>
      <dsp:spPr>
        <a:xfrm>
          <a:off x="1756854" y="691435"/>
          <a:ext cx="4902476" cy="4902476"/>
        </a:xfrm>
        <a:prstGeom prst="blockArc">
          <a:avLst>
            <a:gd name="adj1" fmla="val 12600000"/>
            <a:gd name="adj2" fmla="val 16200000"/>
            <a:gd name="adj3" fmla="val 4525"/>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15028C6-729A-4D72-B64B-F96086456805}">
      <dsp:nvSpPr>
        <dsp:cNvPr id="0" name=""/>
        <dsp:cNvSpPr/>
      </dsp:nvSpPr>
      <dsp:spPr>
        <a:xfrm>
          <a:off x="1756854" y="691435"/>
          <a:ext cx="4902476" cy="4902476"/>
        </a:xfrm>
        <a:prstGeom prst="blockArc">
          <a:avLst>
            <a:gd name="adj1" fmla="val 9000000"/>
            <a:gd name="adj2" fmla="val 12600000"/>
            <a:gd name="adj3" fmla="val 4525"/>
          </a:avLst>
        </a:prstGeom>
        <a:solidFill>
          <a:schemeClr val="accent2">
            <a:hueOff val="3745215"/>
            <a:satOff val="-4671"/>
            <a:lumOff val="109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BF81222-46DA-4660-8617-4A4E751111E6}">
      <dsp:nvSpPr>
        <dsp:cNvPr id="0" name=""/>
        <dsp:cNvSpPr/>
      </dsp:nvSpPr>
      <dsp:spPr>
        <a:xfrm>
          <a:off x="1756854" y="691435"/>
          <a:ext cx="4902476" cy="4902476"/>
        </a:xfrm>
        <a:prstGeom prst="blockArc">
          <a:avLst>
            <a:gd name="adj1" fmla="val 5400000"/>
            <a:gd name="adj2" fmla="val 9000000"/>
            <a:gd name="adj3" fmla="val 4525"/>
          </a:avLst>
        </a:prstGeom>
        <a:solidFill>
          <a:schemeClr val="accent2">
            <a:hueOff val="2808911"/>
            <a:satOff val="-3503"/>
            <a:lumOff val="82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71F6BEA-CF95-4A64-AF64-8EACE29E36AF}">
      <dsp:nvSpPr>
        <dsp:cNvPr id="0" name=""/>
        <dsp:cNvSpPr/>
      </dsp:nvSpPr>
      <dsp:spPr>
        <a:xfrm>
          <a:off x="1756854" y="691435"/>
          <a:ext cx="4902476" cy="4902476"/>
        </a:xfrm>
        <a:prstGeom prst="blockArc">
          <a:avLst>
            <a:gd name="adj1" fmla="val 1800000"/>
            <a:gd name="adj2" fmla="val 5400000"/>
            <a:gd name="adj3" fmla="val 4525"/>
          </a:avLst>
        </a:prstGeom>
        <a:solidFill>
          <a:schemeClr val="accent2">
            <a:hueOff val="1872608"/>
            <a:satOff val="-2336"/>
            <a:lumOff val="54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AABD69-3BA3-4BDB-BE3E-A7AF59EA7DF2}">
      <dsp:nvSpPr>
        <dsp:cNvPr id="0" name=""/>
        <dsp:cNvSpPr/>
      </dsp:nvSpPr>
      <dsp:spPr>
        <a:xfrm>
          <a:off x="1756854" y="691435"/>
          <a:ext cx="4902476" cy="4902476"/>
        </a:xfrm>
        <a:prstGeom prst="blockArc">
          <a:avLst>
            <a:gd name="adj1" fmla="val 19800000"/>
            <a:gd name="adj2" fmla="val 1800000"/>
            <a:gd name="adj3" fmla="val 4525"/>
          </a:avLst>
        </a:prstGeom>
        <a:solidFill>
          <a:schemeClr val="accent2">
            <a:hueOff val="936304"/>
            <a:satOff val="-1168"/>
            <a:lumOff val="27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7589C03-C358-4715-A0E8-3745160FBF32}">
      <dsp:nvSpPr>
        <dsp:cNvPr id="0" name=""/>
        <dsp:cNvSpPr/>
      </dsp:nvSpPr>
      <dsp:spPr>
        <a:xfrm>
          <a:off x="1756854" y="691435"/>
          <a:ext cx="4902476" cy="4902476"/>
        </a:xfrm>
        <a:prstGeom prst="blockArc">
          <a:avLst>
            <a:gd name="adj1" fmla="val 16200000"/>
            <a:gd name="adj2" fmla="val 19800000"/>
            <a:gd name="adj3" fmla="val 4525"/>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8268654-AA65-4D3D-AB1D-C7D47618A7AF}">
      <dsp:nvSpPr>
        <dsp:cNvPr id="0" name=""/>
        <dsp:cNvSpPr/>
      </dsp:nvSpPr>
      <dsp:spPr>
        <a:xfrm>
          <a:off x="2736307" y="1748842"/>
          <a:ext cx="2943570" cy="278766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GB" sz="2200" kern="1200" dirty="0" smtClean="0"/>
            <a:t>A few of the possible cognitive impairments a person with dementia may experience </a:t>
          </a:r>
          <a:endParaRPr lang="en-GB" sz="2200" kern="1200" dirty="0"/>
        </a:p>
      </dsp:txBody>
      <dsp:txXfrm>
        <a:off x="2736307" y="1748842"/>
        <a:ext cx="2943570" cy="2787662"/>
      </dsp:txXfrm>
    </dsp:sp>
    <dsp:sp modelId="{563444FE-56BD-4BAD-885A-FA8019DA4C83}">
      <dsp:nvSpPr>
        <dsp:cNvPr id="0" name=""/>
        <dsp:cNvSpPr/>
      </dsp:nvSpPr>
      <dsp:spPr>
        <a:xfrm>
          <a:off x="3375624" y="-13347"/>
          <a:ext cx="1664936" cy="152049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Memory difficulties</a:t>
          </a:r>
          <a:endParaRPr lang="en-GB" sz="1600" kern="1200" dirty="0"/>
        </a:p>
      </dsp:txBody>
      <dsp:txXfrm>
        <a:off x="3375624" y="-13347"/>
        <a:ext cx="1664936" cy="1520490"/>
      </dsp:txXfrm>
    </dsp:sp>
    <dsp:sp modelId="{D7604DE6-5F1A-4B77-BB01-D7185494C604}">
      <dsp:nvSpPr>
        <dsp:cNvPr id="0" name=""/>
        <dsp:cNvSpPr/>
      </dsp:nvSpPr>
      <dsp:spPr>
        <a:xfrm>
          <a:off x="5437001" y="1158288"/>
          <a:ext cx="1691788" cy="1572993"/>
        </a:xfrm>
        <a:prstGeom prst="ellipse">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err="1" smtClean="0"/>
            <a:t>Visuo</a:t>
          </a:r>
          <a:r>
            <a:rPr lang="en-GB" sz="1600" kern="1200" dirty="0" smtClean="0"/>
            <a:t>-perceptual difficulties</a:t>
          </a:r>
          <a:endParaRPr lang="en-GB" sz="1600" kern="1200" dirty="0"/>
        </a:p>
      </dsp:txBody>
      <dsp:txXfrm>
        <a:off x="5437001" y="1158288"/>
        <a:ext cx="1691788" cy="1572993"/>
      </dsp:txXfrm>
    </dsp:sp>
    <dsp:sp modelId="{4D7A41F8-7459-4EFD-A8EA-D47FA4999465}">
      <dsp:nvSpPr>
        <dsp:cNvPr id="0" name=""/>
        <dsp:cNvSpPr/>
      </dsp:nvSpPr>
      <dsp:spPr>
        <a:xfrm>
          <a:off x="5432626" y="3501577"/>
          <a:ext cx="1700539" cy="1677969"/>
        </a:xfrm>
        <a:prstGeom prst="ellipse">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Problems carrying out actions/tasks</a:t>
          </a:r>
          <a:endParaRPr lang="en-GB" sz="1600" kern="1200" dirty="0"/>
        </a:p>
      </dsp:txBody>
      <dsp:txXfrm>
        <a:off x="5432626" y="3501577"/>
        <a:ext cx="1700539" cy="1677969"/>
      </dsp:txXfrm>
    </dsp:sp>
    <dsp:sp modelId="{BD47196D-B6B5-4A67-AF22-ECA2B47FC41B}">
      <dsp:nvSpPr>
        <dsp:cNvPr id="0" name=""/>
        <dsp:cNvSpPr/>
      </dsp:nvSpPr>
      <dsp:spPr>
        <a:xfrm>
          <a:off x="3344388" y="4726850"/>
          <a:ext cx="1727407" cy="1623201"/>
        </a:xfrm>
        <a:prstGeom prst="ellipse">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Changes to social behaviour</a:t>
          </a:r>
          <a:endParaRPr lang="en-GB" sz="1600" kern="1200" dirty="0"/>
        </a:p>
      </dsp:txBody>
      <dsp:txXfrm>
        <a:off x="3344388" y="4726850"/>
        <a:ext cx="1727407" cy="1623201"/>
      </dsp:txXfrm>
    </dsp:sp>
    <dsp:sp modelId="{84426CD3-94A9-4967-A9B4-14E277379243}">
      <dsp:nvSpPr>
        <dsp:cNvPr id="0" name=""/>
        <dsp:cNvSpPr/>
      </dsp:nvSpPr>
      <dsp:spPr>
        <a:xfrm>
          <a:off x="1328166" y="3522221"/>
          <a:ext cx="1610245" cy="1636681"/>
        </a:xfrm>
        <a:prstGeom prst="ellipse">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Difficulty with recognition</a:t>
          </a:r>
          <a:endParaRPr lang="en-GB" sz="1600" kern="1200" dirty="0"/>
        </a:p>
      </dsp:txBody>
      <dsp:txXfrm>
        <a:off x="1328166" y="3522221"/>
        <a:ext cx="1610245" cy="1636681"/>
      </dsp:txXfrm>
    </dsp:sp>
    <dsp:sp modelId="{C3E63F12-E5AC-41F8-824A-6E623EA4C419}">
      <dsp:nvSpPr>
        <dsp:cNvPr id="0" name=""/>
        <dsp:cNvSpPr/>
      </dsp:nvSpPr>
      <dsp:spPr>
        <a:xfrm>
          <a:off x="1291769" y="1178948"/>
          <a:ext cx="1683038" cy="1531674"/>
        </a:xfrm>
        <a:prstGeom prst="ellipse">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Becoming “stuck” in repeated action/ activity</a:t>
          </a:r>
          <a:endParaRPr lang="en-GB" sz="1600" kern="1200" dirty="0"/>
        </a:p>
      </dsp:txBody>
      <dsp:txXfrm>
        <a:off x="1291769" y="1178948"/>
        <a:ext cx="1683038" cy="153167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42DF22-08A8-4465-963F-4DD768F22B61}">
      <dsp:nvSpPr>
        <dsp:cNvPr id="0" name=""/>
        <dsp:cNvSpPr/>
      </dsp:nvSpPr>
      <dsp:spPr>
        <a:xfrm>
          <a:off x="3021269" y="72017"/>
          <a:ext cx="2231920" cy="155688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Cognitive Impairment</a:t>
          </a:r>
          <a:endParaRPr lang="en-GB" sz="1800" kern="1200" dirty="0"/>
        </a:p>
      </dsp:txBody>
      <dsp:txXfrm>
        <a:off x="3021269" y="72017"/>
        <a:ext cx="2231920" cy="1556887"/>
      </dsp:txXfrm>
    </dsp:sp>
    <dsp:sp modelId="{51D50AE5-16CA-45B0-B28F-8555D912B197}">
      <dsp:nvSpPr>
        <dsp:cNvPr id="0" name=""/>
        <dsp:cNvSpPr/>
      </dsp:nvSpPr>
      <dsp:spPr>
        <a:xfrm>
          <a:off x="3222670" y="1188430"/>
          <a:ext cx="4836764" cy="4836764"/>
        </a:xfrm>
        <a:custGeom>
          <a:avLst/>
          <a:gdLst/>
          <a:ahLst/>
          <a:cxnLst/>
          <a:rect l="0" t="0" r="0" b="0"/>
          <a:pathLst>
            <a:path>
              <a:moveTo>
                <a:pt x="2041423" y="29559"/>
              </a:moveTo>
              <a:arcTo wR="2418382" hR="2418382" stAng="15661957" swAng="1552246"/>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143E1C-E392-4E72-A80E-E749D1953D56}">
      <dsp:nvSpPr>
        <dsp:cNvPr id="0" name=""/>
        <dsp:cNvSpPr/>
      </dsp:nvSpPr>
      <dsp:spPr>
        <a:xfrm>
          <a:off x="5539202" y="1296147"/>
          <a:ext cx="2378613" cy="1471883"/>
        </a:xfrm>
        <a:prstGeom prst="roundRect">
          <a:avLst/>
        </a:prstGeom>
        <a:solidFill>
          <a:schemeClr val="accent5">
            <a:hueOff val="-1986775"/>
            <a:satOff val="7962"/>
            <a:lumOff val="17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Health</a:t>
          </a:r>
          <a:endParaRPr lang="en-GB" sz="1800" kern="1200" dirty="0"/>
        </a:p>
      </dsp:txBody>
      <dsp:txXfrm>
        <a:off x="5539202" y="1296147"/>
        <a:ext cx="2378613" cy="1471883"/>
      </dsp:txXfrm>
    </dsp:sp>
    <dsp:sp modelId="{76C88B95-991B-4DE3-95FA-80B3E8DEFA71}">
      <dsp:nvSpPr>
        <dsp:cNvPr id="0" name=""/>
        <dsp:cNvSpPr/>
      </dsp:nvSpPr>
      <dsp:spPr>
        <a:xfrm>
          <a:off x="2230697" y="1310511"/>
          <a:ext cx="4836764" cy="4836764"/>
        </a:xfrm>
        <a:custGeom>
          <a:avLst/>
          <a:gdLst/>
          <a:ahLst/>
          <a:cxnLst/>
          <a:rect l="0" t="0" r="0" b="0"/>
          <a:pathLst>
            <a:path>
              <a:moveTo>
                <a:pt x="4639699" y="1462180"/>
              </a:moveTo>
              <a:arcTo wR="2418382" hR="2418382" stAng="20202586" swAng="708566"/>
            </a:path>
          </a:pathLst>
        </a:custGeom>
        <a:noFill/>
        <a:ln w="9525" cap="flat" cmpd="sng" algn="ctr">
          <a:solidFill>
            <a:schemeClr val="accent5">
              <a:hueOff val="-1986775"/>
              <a:satOff val="7962"/>
              <a:lumOff val="1726"/>
              <a:alphaOff val="0"/>
            </a:schemeClr>
          </a:solidFill>
          <a:prstDash val="solid"/>
        </a:ln>
        <a:effectLst/>
      </dsp:spPr>
      <dsp:style>
        <a:lnRef idx="1">
          <a:scrgbClr r="0" g="0" b="0"/>
        </a:lnRef>
        <a:fillRef idx="0">
          <a:scrgbClr r="0" g="0" b="0"/>
        </a:fillRef>
        <a:effectRef idx="0">
          <a:scrgbClr r="0" g="0" b="0"/>
        </a:effectRef>
        <a:fontRef idx="minor"/>
      </dsp:style>
    </dsp:sp>
    <dsp:sp modelId="{59D8FB43-1A83-406F-8E1B-FF4BA72A4860}">
      <dsp:nvSpPr>
        <dsp:cNvPr id="0" name=""/>
        <dsp:cNvSpPr/>
      </dsp:nvSpPr>
      <dsp:spPr>
        <a:xfrm>
          <a:off x="5664427" y="3252516"/>
          <a:ext cx="2366359" cy="142800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Hospital Environment</a:t>
          </a:r>
          <a:endParaRPr lang="en-GB" sz="1800" kern="1200" dirty="0"/>
        </a:p>
      </dsp:txBody>
      <dsp:txXfrm>
        <a:off x="5664427" y="3252516"/>
        <a:ext cx="2366359" cy="1428001"/>
      </dsp:txXfrm>
    </dsp:sp>
    <dsp:sp modelId="{78B0C422-8C32-4C84-B5C9-803D9929CC7C}">
      <dsp:nvSpPr>
        <dsp:cNvPr id="0" name=""/>
        <dsp:cNvSpPr/>
      </dsp:nvSpPr>
      <dsp:spPr>
        <a:xfrm>
          <a:off x="3039799" y="60506"/>
          <a:ext cx="4836764" cy="4836764"/>
        </a:xfrm>
        <a:custGeom>
          <a:avLst/>
          <a:gdLst/>
          <a:ahLst/>
          <a:cxnLst/>
          <a:rect l="0" t="0" r="0" b="0"/>
          <a:pathLst>
            <a:path>
              <a:moveTo>
                <a:pt x="3409964" y="4624133"/>
              </a:moveTo>
              <a:arcTo wR="2418382" hR="2418382" stAng="3947639" swAng="1404112"/>
            </a:path>
          </a:pathLst>
        </a:custGeom>
        <a:noFill/>
        <a:ln w="9525" cap="flat" cmpd="sng" algn="ctr">
          <a:solidFill>
            <a:schemeClr val="accent5">
              <a:hueOff val="-3973551"/>
              <a:satOff val="15924"/>
              <a:lumOff val="3451"/>
              <a:alphaOff val="0"/>
            </a:schemeClr>
          </a:solidFill>
          <a:prstDash val="solid"/>
        </a:ln>
        <a:effectLst/>
      </dsp:spPr>
      <dsp:style>
        <a:lnRef idx="1">
          <a:scrgbClr r="0" g="0" b="0"/>
        </a:lnRef>
        <a:fillRef idx="0">
          <a:scrgbClr r="0" g="0" b="0"/>
        </a:fillRef>
        <a:effectRef idx="0">
          <a:scrgbClr r="0" g="0" b="0"/>
        </a:effectRef>
        <a:fontRef idx="minor"/>
      </dsp:style>
    </dsp:sp>
    <dsp:sp modelId="{8439A791-E894-4275-A27C-4141FEBB2B5D}">
      <dsp:nvSpPr>
        <dsp:cNvPr id="0" name=""/>
        <dsp:cNvSpPr/>
      </dsp:nvSpPr>
      <dsp:spPr>
        <a:xfrm>
          <a:off x="3134236" y="4529144"/>
          <a:ext cx="2347882" cy="1614956"/>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Biography/Life Story</a:t>
          </a:r>
          <a:endParaRPr lang="en-GB" sz="1800" kern="1200" dirty="0"/>
        </a:p>
      </dsp:txBody>
      <dsp:txXfrm>
        <a:off x="3134236" y="4529144"/>
        <a:ext cx="2347882" cy="1614956"/>
      </dsp:txXfrm>
    </dsp:sp>
    <dsp:sp modelId="{BE6C1198-1406-4EDF-9E3C-D597BB876F6F}">
      <dsp:nvSpPr>
        <dsp:cNvPr id="0" name=""/>
        <dsp:cNvSpPr/>
      </dsp:nvSpPr>
      <dsp:spPr>
        <a:xfrm>
          <a:off x="632618" y="324510"/>
          <a:ext cx="4836764" cy="4836764"/>
        </a:xfrm>
        <a:custGeom>
          <a:avLst/>
          <a:gdLst/>
          <a:ahLst/>
          <a:cxnLst/>
          <a:rect l="0" t="0" r="0" b="0"/>
          <a:pathLst>
            <a:path>
              <a:moveTo>
                <a:pt x="2492920" y="4835615"/>
              </a:moveTo>
              <a:arcTo wR="2418382" hR="2418382" stAng="5294027" swAng="1219036"/>
            </a:path>
          </a:pathLst>
        </a:custGeom>
        <a:noFill/>
        <a:ln w="9525" cap="flat" cmpd="sng" algn="ctr">
          <a:solidFill>
            <a:schemeClr val="accent5">
              <a:hueOff val="-5960326"/>
              <a:satOff val="23887"/>
              <a:lumOff val="5177"/>
              <a:alphaOff val="0"/>
            </a:schemeClr>
          </a:solidFill>
          <a:prstDash val="solid"/>
        </a:ln>
        <a:effectLst/>
      </dsp:spPr>
      <dsp:style>
        <a:lnRef idx="1">
          <a:scrgbClr r="0" g="0" b="0"/>
        </a:lnRef>
        <a:fillRef idx="0">
          <a:scrgbClr r="0" g="0" b="0"/>
        </a:fillRef>
        <a:effectRef idx="0">
          <a:scrgbClr r="0" g="0" b="0"/>
        </a:effectRef>
        <a:fontRef idx="minor"/>
      </dsp:style>
    </dsp:sp>
    <dsp:sp modelId="{A0ED6CA7-7300-43A0-8856-4940DA352B67}">
      <dsp:nvSpPr>
        <dsp:cNvPr id="0" name=""/>
        <dsp:cNvSpPr/>
      </dsp:nvSpPr>
      <dsp:spPr>
        <a:xfrm>
          <a:off x="541949" y="3501895"/>
          <a:ext cx="2207711" cy="153093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Personality</a:t>
          </a:r>
          <a:endParaRPr lang="en-GB" sz="1800" kern="1200" dirty="0"/>
        </a:p>
      </dsp:txBody>
      <dsp:txXfrm>
        <a:off x="541949" y="3501895"/>
        <a:ext cx="2207711" cy="1530937"/>
      </dsp:txXfrm>
    </dsp:sp>
    <dsp:sp modelId="{D8112084-1B97-435C-A0E9-3B5A50146BC0}">
      <dsp:nvSpPr>
        <dsp:cNvPr id="0" name=""/>
        <dsp:cNvSpPr/>
      </dsp:nvSpPr>
      <dsp:spPr>
        <a:xfrm>
          <a:off x="1348806" y="872973"/>
          <a:ext cx="4836764" cy="4836764"/>
        </a:xfrm>
        <a:custGeom>
          <a:avLst/>
          <a:gdLst/>
          <a:ahLst/>
          <a:cxnLst/>
          <a:rect l="0" t="0" r="0" b="0"/>
          <a:pathLst>
            <a:path>
              <a:moveTo>
                <a:pt x="8603" y="2622189"/>
              </a:moveTo>
              <a:arcTo wR="2418382" hR="2418382" stAng="10509942" swAng="944563"/>
            </a:path>
          </a:pathLst>
        </a:custGeom>
        <a:noFill/>
        <a:ln w="9525" cap="flat" cmpd="sng" algn="ctr">
          <a:solidFill>
            <a:schemeClr val="accent5">
              <a:hueOff val="-7947101"/>
              <a:satOff val="31849"/>
              <a:lumOff val="6902"/>
              <a:alphaOff val="0"/>
            </a:schemeClr>
          </a:solidFill>
          <a:prstDash val="solid"/>
        </a:ln>
        <a:effectLst/>
      </dsp:spPr>
      <dsp:style>
        <a:lnRef idx="1">
          <a:scrgbClr r="0" g="0" b="0"/>
        </a:lnRef>
        <a:fillRef idx="0">
          <a:scrgbClr r="0" g="0" b="0"/>
        </a:fillRef>
        <a:effectRef idx="0">
          <a:scrgbClr r="0" g="0" b="0"/>
        </a:effectRef>
        <a:fontRef idx="minor"/>
      </dsp:style>
    </dsp:sp>
    <dsp:sp modelId="{F90EF44E-3027-4EE1-B1CC-032788A2D0D1}">
      <dsp:nvSpPr>
        <dsp:cNvPr id="0" name=""/>
        <dsp:cNvSpPr/>
      </dsp:nvSpPr>
      <dsp:spPr>
        <a:xfrm>
          <a:off x="500986" y="1296139"/>
          <a:ext cx="2063718" cy="153092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The social world: e.g. care, relationships &amp; support while in hospital...</a:t>
          </a:r>
          <a:endParaRPr lang="en-GB" sz="1800" kern="1200" dirty="0"/>
        </a:p>
      </dsp:txBody>
      <dsp:txXfrm>
        <a:off x="500986" y="1296139"/>
        <a:ext cx="2063718" cy="1530927"/>
      </dsp:txXfrm>
    </dsp:sp>
    <dsp:sp modelId="{A4E7D24F-4767-4536-A119-E7439AFBB2E9}">
      <dsp:nvSpPr>
        <dsp:cNvPr id="0" name=""/>
        <dsp:cNvSpPr/>
      </dsp:nvSpPr>
      <dsp:spPr>
        <a:xfrm>
          <a:off x="406142" y="1128156"/>
          <a:ext cx="4836764" cy="4836764"/>
        </a:xfrm>
        <a:custGeom>
          <a:avLst/>
          <a:gdLst/>
          <a:ahLst/>
          <a:cxnLst/>
          <a:rect l="0" t="0" r="0" b="0"/>
          <a:pathLst>
            <a:path>
              <a:moveTo>
                <a:pt x="1542979" y="163999"/>
              </a:moveTo>
              <a:arcTo wR="2418382" hR="2418382" stAng="14926694" swAng="1537737"/>
            </a:path>
          </a:pathLst>
        </a:custGeom>
        <a:noFill/>
        <a:ln w="9525" cap="flat" cmpd="sng" algn="ctr">
          <a:solidFill>
            <a:schemeClr val="accent5">
              <a:hueOff val="-9933876"/>
              <a:satOff val="39811"/>
              <a:lumOff val="8628"/>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42DF22-08A8-4465-963F-4DD768F22B61}">
      <dsp:nvSpPr>
        <dsp:cNvPr id="0" name=""/>
        <dsp:cNvSpPr/>
      </dsp:nvSpPr>
      <dsp:spPr>
        <a:xfrm>
          <a:off x="2985267" y="72017"/>
          <a:ext cx="2231920" cy="155688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Cognitive Impairment</a:t>
          </a:r>
          <a:endParaRPr lang="en-GB" sz="1800" kern="1200" dirty="0"/>
        </a:p>
      </dsp:txBody>
      <dsp:txXfrm>
        <a:off x="2985267" y="72017"/>
        <a:ext cx="2231920" cy="1556887"/>
      </dsp:txXfrm>
    </dsp:sp>
    <dsp:sp modelId="{51D50AE5-16CA-45B0-B28F-8555D912B197}">
      <dsp:nvSpPr>
        <dsp:cNvPr id="0" name=""/>
        <dsp:cNvSpPr/>
      </dsp:nvSpPr>
      <dsp:spPr>
        <a:xfrm>
          <a:off x="3186668" y="1188430"/>
          <a:ext cx="4836764" cy="4836764"/>
        </a:xfrm>
        <a:custGeom>
          <a:avLst/>
          <a:gdLst/>
          <a:ahLst/>
          <a:cxnLst/>
          <a:rect l="0" t="0" r="0" b="0"/>
          <a:pathLst>
            <a:path>
              <a:moveTo>
                <a:pt x="2041423" y="29559"/>
              </a:moveTo>
              <a:arcTo wR="2418382" hR="2418382" stAng="15661957" swAng="1552246"/>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143E1C-E392-4E72-A80E-E749D1953D56}">
      <dsp:nvSpPr>
        <dsp:cNvPr id="0" name=""/>
        <dsp:cNvSpPr/>
      </dsp:nvSpPr>
      <dsp:spPr>
        <a:xfrm>
          <a:off x="5431196" y="1296147"/>
          <a:ext cx="2522622" cy="1471883"/>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Health</a:t>
          </a:r>
          <a:endParaRPr lang="en-GB" sz="1800" kern="1200" dirty="0"/>
        </a:p>
      </dsp:txBody>
      <dsp:txXfrm>
        <a:off x="5431196" y="1296147"/>
        <a:ext cx="2522622" cy="1471883"/>
      </dsp:txXfrm>
    </dsp:sp>
    <dsp:sp modelId="{76C88B95-991B-4DE3-95FA-80B3E8DEFA71}">
      <dsp:nvSpPr>
        <dsp:cNvPr id="0" name=""/>
        <dsp:cNvSpPr/>
      </dsp:nvSpPr>
      <dsp:spPr>
        <a:xfrm>
          <a:off x="2194694" y="1310511"/>
          <a:ext cx="4836764" cy="4836764"/>
        </a:xfrm>
        <a:custGeom>
          <a:avLst/>
          <a:gdLst/>
          <a:ahLst/>
          <a:cxnLst/>
          <a:rect l="0" t="0" r="0" b="0"/>
          <a:pathLst>
            <a:path>
              <a:moveTo>
                <a:pt x="4639699" y="1462180"/>
              </a:moveTo>
              <a:arcTo wR="2418382" hR="2418382" stAng="20202586" swAng="708566"/>
            </a:path>
          </a:pathLst>
        </a:custGeom>
        <a:noFill/>
        <a:ln w="9525" cap="flat" cmpd="sng" algn="ctr">
          <a:solidFill>
            <a:schemeClr val="accent5">
              <a:hueOff val="-1986775"/>
              <a:satOff val="7962"/>
              <a:lumOff val="1726"/>
              <a:alphaOff val="0"/>
            </a:schemeClr>
          </a:solidFill>
          <a:prstDash val="solid"/>
        </a:ln>
        <a:effectLst/>
      </dsp:spPr>
      <dsp:style>
        <a:lnRef idx="1">
          <a:scrgbClr r="0" g="0" b="0"/>
        </a:lnRef>
        <a:fillRef idx="0">
          <a:scrgbClr r="0" g="0" b="0"/>
        </a:fillRef>
        <a:effectRef idx="0">
          <a:scrgbClr r="0" g="0" b="0"/>
        </a:effectRef>
        <a:fontRef idx="minor"/>
      </dsp:style>
    </dsp:sp>
    <dsp:sp modelId="{59D8FB43-1A83-406F-8E1B-FF4BA72A4860}">
      <dsp:nvSpPr>
        <dsp:cNvPr id="0" name=""/>
        <dsp:cNvSpPr/>
      </dsp:nvSpPr>
      <dsp:spPr>
        <a:xfrm>
          <a:off x="5628425" y="3252516"/>
          <a:ext cx="2366359" cy="1428001"/>
        </a:xfrm>
        <a:prstGeom prst="roundRect">
          <a:avLst/>
        </a:prstGeom>
        <a:solidFill>
          <a:schemeClr val="accent5">
            <a:hueOff val="-3973551"/>
            <a:satOff val="15924"/>
            <a:lumOff val="345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Hospital Environment</a:t>
          </a:r>
          <a:endParaRPr lang="en-GB" sz="1800" kern="1200" dirty="0"/>
        </a:p>
      </dsp:txBody>
      <dsp:txXfrm>
        <a:off x="5628425" y="3252516"/>
        <a:ext cx="2366359" cy="1428001"/>
      </dsp:txXfrm>
    </dsp:sp>
    <dsp:sp modelId="{78B0C422-8C32-4C84-B5C9-803D9929CC7C}">
      <dsp:nvSpPr>
        <dsp:cNvPr id="0" name=""/>
        <dsp:cNvSpPr/>
      </dsp:nvSpPr>
      <dsp:spPr>
        <a:xfrm>
          <a:off x="3003797" y="60506"/>
          <a:ext cx="4836764" cy="4836764"/>
        </a:xfrm>
        <a:custGeom>
          <a:avLst/>
          <a:gdLst/>
          <a:ahLst/>
          <a:cxnLst/>
          <a:rect l="0" t="0" r="0" b="0"/>
          <a:pathLst>
            <a:path>
              <a:moveTo>
                <a:pt x="3409964" y="4624133"/>
              </a:moveTo>
              <a:arcTo wR="2418382" hR="2418382" stAng="3947639" swAng="1404112"/>
            </a:path>
          </a:pathLst>
        </a:custGeom>
        <a:noFill/>
        <a:ln w="9525" cap="flat" cmpd="sng" algn="ctr">
          <a:solidFill>
            <a:schemeClr val="accent5">
              <a:hueOff val="-3973551"/>
              <a:satOff val="15924"/>
              <a:lumOff val="3451"/>
              <a:alphaOff val="0"/>
            </a:schemeClr>
          </a:solidFill>
          <a:prstDash val="solid"/>
        </a:ln>
        <a:effectLst/>
      </dsp:spPr>
      <dsp:style>
        <a:lnRef idx="1">
          <a:scrgbClr r="0" g="0" b="0"/>
        </a:lnRef>
        <a:fillRef idx="0">
          <a:scrgbClr r="0" g="0" b="0"/>
        </a:fillRef>
        <a:effectRef idx="0">
          <a:scrgbClr r="0" g="0" b="0"/>
        </a:effectRef>
        <a:fontRef idx="minor"/>
      </dsp:style>
    </dsp:sp>
    <dsp:sp modelId="{8439A791-E894-4275-A27C-4141FEBB2B5D}">
      <dsp:nvSpPr>
        <dsp:cNvPr id="0" name=""/>
        <dsp:cNvSpPr/>
      </dsp:nvSpPr>
      <dsp:spPr>
        <a:xfrm>
          <a:off x="3098233" y="4529144"/>
          <a:ext cx="2347882" cy="1614956"/>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Biography/Life Story</a:t>
          </a:r>
          <a:endParaRPr lang="en-GB" sz="1800" kern="1200" dirty="0"/>
        </a:p>
      </dsp:txBody>
      <dsp:txXfrm>
        <a:off x="3098233" y="4529144"/>
        <a:ext cx="2347882" cy="1614956"/>
      </dsp:txXfrm>
    </dsp:sp>
    <dsp:sp modelId="{BE6C1198-1406-4EDF-9E3C-D597BB876F6F}">
      <dsp:nvSpPr>
        <dsp:cNvPr id="0" name=""/>
        <dsp:cNvSpPr/>
      </dsp:nvSpPr>
      <dsp:spPr>
        <a:xfrm>
          <a:off x="596616" y="324510"/>
          <a:ext cx="4836764" cy="4836764"/>
        </a:xfrm>
        <a:custGeom>
          <a:avLst/>
          <a:gdLst/>
          <a:ahLst/>
          <a:cxnLst/>
          <a:rect l="0" t="0" r="0" b="0"/>
          <a:pathLst>
            <a:path>
              <a:moveTo>
                <a:pt x="2492920" y="4835615"/>
              </a:moveTo>
              <a:arcTo wR="2418382" hR="2418382" stAng="5294027" swAng="1219036"/>
            </a:path>
          </a:pathLst>
        </a:custGeom>
        <a:noFill/>
        <a:ln w="9525" cap="flat" cmpd="sng" algn="ctr">
          <a:solidFill>
            <a:schemeClr val="accent5">
              <a:hueOff val="-5960326"/>
              <a:satOff val="23887"/>
              <a:lumOff val="5177"/>
              <a:alphaOff val="0"/>
            </a:schemeClr>
          </a:solidFill>
          <a:prstDash val="solid"/>
        </a:ln>
        <a:effectLst/>
      </dsp:spPr>
      <dsp:style>
        <a:lnRef idx="1">
          <a:scrgbClr r="0" g="0" b="0"/>
        </a:lnRef>
        <a:fillRef idx="0">
          <a:scrgbClr r="0" g="0" b="0"/>
        </a:fillRef>
        <a:effectRef idx="0">
          <a:scrgbClr r="0" g="0" b="0"/>
        </a:effectRef>
        <a:fontRef idx="minor"/>
      </dsp:style>
    </dsp:sp>
    <dsp:sp modelId="{A0ED6CA7-7300-43A0-8856-4940DA352B67}">
      <dsp:nvSpPr>
        <dsp:cNvPr id="0" name=""/>
        <dsp:cNvSpPr/>
      </dsp:nvSpPr>
      <dsp:spPr>
        <a:xfrm>
          <a:off x="505947" y="3501895"/>
          <a:ext cx="2207711" cy="153093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Personality</a:t>
          </a:r>
          <a:endParaRPr lang="en-GB" sz="1800" kern="1200" dirty="0"/>
        </a:p>
      </dsp:txBody>
      <dsp:txXfrm>
        <a:off x="505947" y="3501895"/>
        <a:ext cx="2207711" cy="1530937"/>
      </dsp:txXfrm>
    </dsp:sp>
    <dsp:sp modelId="{D8112084-1B97-435C-A0E9-3B5A50146BC0}">
      <dsp:nvSpPr>
        <dsp:cNvPr id="0" name=""/>
        <dsp:cNvSpPr/>
      </dsp:nvSpPr>
      <dsp:spPr>
        <a:xfrm>
          <a:off x="1312803" y="872973"/>
          <a:ext cx="4836764" cy="4836764"/>
        </a:xfrm>
        <a:custGeom>
          <a:avLst/>
          <a:gdLst/>
          <a:ahLst/>
          <a:cxnLst/>
          <a:rect l="0" t="0" r="0" b="0"/>
          <a:pathLst>
            <a:path>
              <a:moveTo>
                <a:pt x="8603" y="2622189"/>
              </a:moveTo>
              <a:arcTo wR="2418382" hR="2418382" stAng="10509942" swAng="944563"/>
            </a:path>
          </a:pathLst>
        </a:custGeom>
        <a:noFill/>
        <a:ln w="9525" cap="flat" cmpd="sng" algn="ctr">
          <a:solidFill>
            <a:schemeClr val="accent5">
              <a:hueOff val="-7947101"/>
              <a:satOff val="31849"/>
              <a:lumOff val="6902"/>
              <a:alphaOff val="0"/>
            </a:schemeClr>
          </a:solidFill>
          <a:prstDash val="solid"/>
        </a:ln>
        <a:effectLst/>
      </dsp:spPr>
      <dsp:style>
        <a:lnRef idx="1">
          <a:scrgbClr r="0" g="0" b="0"/>
        </a:lnRef>
        <a:fillRef idx="0">
          <a:scrgbClr r="0" g="0" b="0"/>
        </a:fillRef>
        <a:effectRef idx="0">
          <a:scrgbClr r="0" g="0" b="0"/>
        </a:effectRef>
        <a:fontRef idx="minor"/>
      </dsp:style>
    </dsp:sp>
    <dsp:sp modelId="{F90EF44E-3027-4EE1-B1CC-032788A2D0D1}">
      <dsp:nvSpPr>
        <dsp:cNvPr id="0" name=""/>
        <dsp:cNvSpPr/>
      </dsp:nvSpPr>
      <dsp:spPr>
        <a:xfrm>
          <a:off x="464984" y="1296139"/>
          <a:ext cx="2063718" cy="153092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The social world: e.g. care, relationships &amp; support while in hospital...</a:t>
          </a:r>
          <a:endParaRPr lang="en-GB" sz="1800" kern="1200" dirty="0"/>
        </a:p>
      </dsp:txBody>
      <dsp:txXfrm>
        <a:off x="464984" y="1296139"/>
        <a:ext cx="2063718" cy="1530927"/>
      </dsp:txXfrm>
    </dsp:sp>
    <dsp:sp modelId="{A4E7D24F-4767-4536-A119-E7439AFBB2E9}">
      <dsp:nvSpPr>
        <dsp:cNvPr id="0" name=""/>
        <dsp:cNvSpPr/>
      </dsp:nvSpPr>
      <dsp:spPr>
        <a:xfrm>
          <a:off x="370140" y="1128156"/>
          <a:ext cx="4836764" cy="4836764"/>
        </a:xfrm>
        <a:custGeom>
          <a:avLst/>
          <a:gdLst/>
          <a:ahLst/>
          <a:cxnLst/>
          <a:rect l="0" t="0" r="0" b="0"/>
          <a:pathLst>
            <a:path>
              <a:moveTo>
                <a:pt x="1542979" y="163999"/>
              </a:moveTo>
              <a:arcTo wR="2418382" hR="2418382" stAng="14926694" swAng="1537737"/>
            </a:path>
          </a:pathLst>
        </a:custGeom>
        <a:noFill/>
        <a:ln w="9525" cap="flat" cmpd="sng" algn="ctr">
          <a:solidFill>
            <a:schemeClr val="accent5">
              <a:hueOff val="-9933876"/>
              <a:satOff val="39811"/>
              <a:lumOff val="8628"/>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42DF22-08A8-4465-963F-4DD768F22B61}">
      <dsp:nvSpPr>
        <dsp:cNvPr id="0" name=""/>
        <dsp:cNvSpPr/>
      </dsp:nvSpPr>
      <dsp:spPr>
        <a:xfrm>
          <a:off x="2985267" y="72017"/>
          <a:ext cx="2231920" cy="155688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Cognitive Impairment</a:t>
          </a:r>
          <a:endParaRPr lang="en-GB" sz="1800" kern="1200" dirty="0"/>
        </a:p>
      </dsp:txBody>
      <dsp:txXfrm>
        <a:off x="2985267" y="72017"/>
        <a:ext cx="2231920" cy="1556887"/>
      </dsp:txXfrm>
    </dsp:sp>
    <dsp:sp modelId="{51D50AE5-16CA-45B0-B28F-8555D912B197}">
      <dsp:nvSpPr>
        <dsp:cNvPr id="0" name=""/>
        <dsp:cNvSpPr/>
      </dsp:nvSpPr>
      <dsp:spPr>
        <a:xfrm>
          <a:off x="3186668" y="1188430"/>
          <a:ext cx="4836764" cy="4836764"/>
        </a:xfrm>
        <a:custGeom>
          <a:avLst/>
          <a:gdLst/>
          <a:ahLst/>
          <a:cxnLst/>
          <a:rect l="0" t="0" r="0" b="0"/>
          <a:pathLst>
            <a:path>
              <a:moveTo>
                <a:pt x="2041423" y="29559"/>
              </a:moveTo>
              <a:arcTo wR="2418382" hR="2418382" stAng="15661957" swAng="1552246"/>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143E1C-E392-4E72-A80E-E749D1953D56}">
      <dsp:nvSpPr>
        <dsp:cNvPr id="0" name=""/>
        <dsp:cNvSpPr/>
      </dsp:nvSpPr>
      <dsp:spPr>
        <a:xfrm>
          <a:off x="5431196" y="1296147"/>
          <a:ext cx="2522622" cy="1471883"/>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Health</a:t>
          </a:r>
          <a:endParaRPr lang="en-GB" sz="1800" kern="1200" dirty="0"/>
        </a:p>
      </dsp:txBody>
      <dsp:txXfrm>
        <a:off x="5431196" y="1296147"/>
        <a:ext cx="2522622" cy="1471883"/>
      </dsp:txXfrm>
    </dsp:sp>
    <dsp:sp modelId="{76C88B95-991B-4DE3-95FA-80B3E8DEFA71}">
      <dsp:nvSpPr>
        <dsp:cNvPr id="0" name=""/>
        <dsp:cNvSpPr/>
      </dsp:nvSpPr>
      <dsp:spPr>
        <a:xfrm>
          <a:off x="2194694" y="1310511"/>
          <a:ext cx="4836764" cy="4836764"/>
        </a:xfrm>
        <a:custGeom>
          <a:avLst/>
          <a:gdLst/>
          <a:ahLst/>
          <a:cxnLst/>
          <a:rect l="0" t="0" r="0" b="0"/>
          <a:pathLst>
            <a:path>
              <a:moveTo>
                <a:pt x="4639699" y="1462180"/>
              </a:moveTo>
              <a:arcTo wR="2418382" hR="2418382" stAng="20202586" swAng="708566"/>
            </a:path>
          </a:pathLst>
        </a:custGeom>
        <a:noFill/>
        <a:ln w="9525" cap="flat" cmpd="sng" algn="ctr">
          <a:solidFill>
            <a:schemeClr val="accent5">
              <a:hueOff val="-1986775"/>
              <a:satOff val="7962"/>
              <a:lumOff val="1726"/>
              <a:alphaOff val="0"/>
            </a:schemeClr>
          </a:solidFill>
          <a:prstDash val="solid"/>
        </a:ln>
        <a:effectLst/>
      </dsp:spPr>
      <dsp:style>
        <a:lnRef idx="1">
          <a:scrgbClr r="0" g="0" b="0"/>
        </a:lnRef>
        <a:fillRef idx="0">
          <a:scrgbClr r="0" g="0" b="0"/>
        </a:fillRef>
        <a:effectRef idx="0">
          <a:scrgbClr r="0" g="0" b="0"/>
        </a:effectRef>
        <a:fontRef idx="minor"/>
      </dsp:style>
    </dsp:sp>
    <dsp:sp modelId="{59D8FB43-1A83-406F-8E1B-FF4BA72A4860}">
      <dsp:nvSpPr>
        <dsp:cNvPr id="0" name=""/>
        <dsp:cNvSpPr/>
      </dsp:nvSpPr>
      <dsp:spPr>
        <a:xfrm>
          <a:off x="5628425" y="3252516"/>
          <a:ext cx="2366359" cy="142800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Hospital Environment</a:t>
          </a:r>
          <a:endParaRPr lang="en-GB" sz="1800" kern="1200" dirty="0"/>
        </a:p>
      </dsp:txBody>
      <dsp:txXfrm>
        <a:off x="5628425" y="3252516"/>
        <a:ext cx="2366359" cy="1428001"/>
      </dsp:txXfrm>
    </dsp:sp>
    <dsp:sp modelId="{78B0C422-8C32-4C84-B5C9-803D9929CC7C}">
      <dsp:nvSpPr>
        <dsp:cNvPr id="0" name=""/>
        <dsp:cNvSpPr/>
      </dsp:nvSpPr>
      <dsp:spPr>
        <a:xfrm>
          <a:off x="3003797" y="60506"/>
          <a:ext cx="4836764" cy="4836764"/>
        </a:xfrm>
        <a:custGeom>
          <a:avLst/>
          <a:gdLst/>
          <a:ahLst/>
          <a:cxnLst/>
          <a:rect l="0" t="0" r="0" b="0"/>
          <a:pathLst>
            <a:path>
              <a:moveTo>
                <a:pt x="3409964" y="4624133"/>
              </a:moveTo>
              <a:arcTo wR="2418382" hR="2418382" stAng="3947639" swAng="1404112"/>
            </a:path>
          </a:pathLst>
        </a:custGeom>
        <a:noFill/>
        <a:ln w="9525" cap="flat" cmpd="sng" algn="ctr">
          <a:solidFill>
            <a:schemeClr val="accent5">
              <a:hueOff val="-3973551"/>
              <a:satOff val="15924"/>
              <a:lumOff val="3451"/>
              <a:alphaOff val="0"/>
            </a:schemeClr>
          </a:solidFill>
          <a:prstDash val="solid"/>
        </a:ln>
        <a:effectLst/>
      </dsp:spPr>
      <dsp:style>
        <a:lnRef idx="1">
          <a:scrgbClr r="0" g="0" b="0"/>
        </a:lnRef>
        <a:fillRef idx="0">
          <a:scrgbClr r="0" g="0" b="0"/>
        </a:fillRef>
        <a:effectRef idx="0">
          <a:scrgbClr r="0" g="0" b="0"/>
        </a:effectRef>
        <a:fontRef idx="minor"/>
      </dsp:style>
    </dsp:sp>
    <dsp:sp modelId="{8439A791-E894-4275-A27C-4141FEBB2B5D}">
      <dsp:nvSpPr>
        <dsp:cNvPr id="0" name=""/>
        <dsp:cNvSpPr/>
      </dsp:nvSpPr>
      <dsp:spPr>
        <a:xfrm>
          <a:off x="3098233" y="4529144"/>
          <a:ext cx="2347882" cy="1614956"/>
        </a:xfrm>
        <a:prstGeom prst="roundRect">
          <a:avLst/>
        </a:prstGeom>
        <a:solidFill>
          <a:schemeClr val="accent5">
            <a:hueOff val="-5960326"/>
            <a:satOff val="23887"/>
            <a:lumOff val="51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Biography/Life Story</a:t>
          </a:r>
          <a:endParaRPr lang="en-GB" sz="1800" kern="1200" dirty="0"/>
        </a:p>
      </dsp:txBody>
      <dsp:txXfrm>
        <a:off x="3098233" y="4529144"/>
        <a:ext cx="2347882" cy="1614956"/>
      </dsp:txXfrm>
    </dsp:sp>
    <dsp:sp modelId="{BE6C1198-1406-4EDF-9E3C-D597BB876F6F}">
      <dsp:nvSpPr>
        <dsp:cNvPr id="0" name=""/>
        <dsp:cNvSpPr/>
      </dsp:nvSpPr>
      <dsp:spPr>
        <a:xfrm>
          <a:off x="596616" y="324510"/>
          <a:ext cx="4836764" cy="4836764"/>
        </a:xfrm>
        <a:custGeom>
          <a:avLst/>
          <a:gdLst/>
          <a:ahLst/>
          <a:cxnLst/>
          <a:rect l="0" t="0" r="0" b="0"/>
          <a:pathLst>
            <a:path>
              <a:moveTo>
                <a:pt x="2492920" y="4835615"/>
              </a:moveTo>
              <a:arcTo wR="2418382" hR="2418382" stAng="5294027" swAng="1219036"/>
            </a:path>
          </a:pathLst>
        </a:custGeom>
        <a:noFill/>
        <a:ln w="9525" cap="flat" cmpd="sng" algn="ctr">
          <a:solidFill>
            <a:schemeClr val="accent5">
              <a:hueOff val="-5960326"/>
              <a:satOff val="23887"/>
              <a:lumOff val="5177"/>
              <a:alphaOff val="0"/>
            </a:schemeClr>
          </a:solidFill>
          <a:prstDash val="solid"/>
        </a:ln>
        <a:effectLst/>
      </dsp:spPr>
      <dsp:style>
        <a:lnRef idx="1">
          <a:scrgbClr r="0" g="0" b="0"/>
        </a:lnRef>
        <a:fillRef idx="0">
          <a:scrgbClr r="0" g="0" b="0"/>
        </a:fillRef>
        <a:effectRef idx="0">
          <a:scrgbClr r="0" g="0" b="0"/>
        </a:effectRef>
        <a:fontRef idx="minor"/>
      </dsp:style>
    </dsp:sp>
    <dsp:sp modelId="{A0ED6CA7-7300-43A0-8856-4940DA352B67}">
      <dsp:nvSpPr>
        <dsp:cNvPr id="0" name=""/>
        <dsp:cNvSpPr/>
      </dsp:nvSpPr>
      <dsp:spPr>
        <a:xfrm>
          <a:off x="505947" y="3501895"/>
          <a:ext cx="2207711" cy="153093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Personality</a:t>
          </a:r>
          <a:endParaRPr lang="en-GB" sz="1800" kern="1200" dirty="0"/>
        </a:p>
      </dsp:txBody>
      <dsp:txXfrm>
        <a:off x="505947" y="3501895"/>
        <a:ext cx="2207711" cy="1530937"/>
      </dsp:txXfrm>
    </dsp:sp>
    <dsp:sp modelId="{D8112084-1B97-435C-A0E9-3B5A50146BC0}">
      <dsp:nvSpPr>
        <dsp:cNvPr id="0" name=""/>
        <dsp:cNvSpPr/>
      </dsp:nvSpPr>
      <dsp:spPr>
        <a:xfrm>
          <a:off x="1312803" y="872973"/>
          <a:ext cx="4836764" cy="4836764"/>
        </a:xfrm>
        <a:custGeom>
          <a:avLst/>
          <a:gdLst/>
          <a:ahLst/>
          <a:cxnLst/>
          <a:rect l="0" t="0" r="0" b="0"/>
          <a:pathLst>
            <a:path>
              <a:moveTo>
                <a:pt x="8603" y="2622189"/>
              </a:moveTo>
              <a:arcTo wR="2418382" hR="2418382" stAng="10509942" swAng="944563"/>
            </a:path>
          </a:pathLst>
        </a:custGeom>
        <a:noFill/>
        <a:ln w="9525" cap="flat" cmpd="sng" algn="ctr">
          <a:solidFill>
            <a:schemeClr val="accent5">
              <a:hueOff val="-7947101"/>
              <a:satOff val="31849"/>
              <a:lumOff val="6902"/>
              <a:alphaOff val="0"/>
            </a:schemeClr>
          </a:solidFill>
          <a:prstDash val="solid"/>
        </a:ln>
        <a:effectLst/>
      </dsp:spPr>
      <dsp:style>
        <a:lnRef idx="1">
          <a:scrgbClr r="0" g="0" b="0"/>
        </a:lnRef>
        <a:fillRef idx="0">
          <a:scrgbClr r="0" g="0" b="0"/>
        </a:fillRef>
        <a:effectRef idx="0">
          <a:scrgbClr r="0" g="0" b="0"/>
        </a:effectRef>
        <a:fontRef idx="minor"/>
      </dsp:style>
    </dsp:sp>
    <dsp:sp modelId="{F90EF44E-3027-4EE1-B1CC-032788A2D0D1}">
      <dsp:nvSpPr>
        <dsp:cNvPr id="0" name=""/>
        <dsp:cNvSpPr/>
      </dsp:nvSpPr>
      <dsp:spPr>
        <a:xfrm>
          <a:off x="464984" y="1296139"/>
          <a:ext cx="2063718" cy="153092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The social world: e.g. care, relationships &amp; support while in hospital...</a:t>
          </a:r>
          <a:endParaRPr lang="en-GB" sz="1800" kern="1200" dirty="0"/>
        </a:p>
      </dsp:txBody>
      <dsp:txXfrm>
        <a:off x="464984" y="1296139"/>
        <a:ext cx="2063718" cy="1530927"/>
      </dsp:txXfrm>
    </dsp:sp>
    <dsp:sp modelId="{A4E7D24F-4767-4536-A119-E7439AFBB2E9}">
      <dsp:nvSpPr>
        <dsp:cNvPr id="0" name=""/>
        <dsp:cNvSpPr/>
      </dsp:nvSpPr>
      <dsp:spPr>
        <a:xfrm>
          <a:off x="370140" y="1128156"/>
          <a:ext cx="4836764" cy="4836764"/>
        </a:xfrm>
        <a:custGeom>
          <a:avLst/>
          <a:gdLst/>
          <a:ahLst/>
          <a:cxnLst/>
          <a:rect l="0" t="0" r="0" b="0"/>
          <a:pathLst>
            <a:path>
              <a:moveTo>
                <a:pt x="1542979" y="163999"/>
              </a:moveTo>
              <a:arcTo wR="2418382" hR="2418382" stAng="14926694" swAng="1537737"/>
            </a:path>
          </a:pathLst>
        </a:custGeom>
        <a:noFill/>
        <a:ln w="9525" cap="flat" cmpd="sng" algn="ctr">
          <a:solidFill>
            <a:schemeClr val="accent5">
              <a:hueOff val="-9933876"/>
              <a:satOff val="39811"/>
              <a:lumOff val="8628"/>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42DF22-08A8-4465-963F-4DD768F22B61}">
      <dsp:nvSpPr>
        <dsp:cNvPr id="0" name=""/>
        <dsp:cNvSpPr/>
      </dsp:nvSpPr>
      <dsp:spPr>
        <a:xfrm>
          <a:off x="3006926" y="72017"/>
          <a:ext cx="2231920" cy="155688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Cognitive Impairment</a:t>
          </a:r>
          <a:endParaRPr lang="en-GB" sz="1800" kern="1200" dirty="0"/>
        </a:p>
      </dsp:txBody>
      <dsp:txXfrm>
        <a:off x="3006926" y="72017"/>
        <a:ext cx="2231920" cy="1556887"/>
      </dsp:txXfrm>
    </dsp:sp>
    <dsp:sp modelId="{51D50AE5-16CA-45B0-B28F-8555D912B197}">
      <dsp:nvSpPr>
        <dsp:cNvPr id="0" name=""/>
        <dsp:cNvSpPr/>
      </dsp:nvSpPr>
      <dsp:spPr>
        <a:xfrm>
          <a:off x="3375818" y="1155106"/>
          <a:ext cx="4836764" cy="4836764"/>
        </a:xfrm>
        <a:custGeom>
          <a:avLst/>
          <a:gdLst/>
          <a:ahLst/>
          <a:cxnLst/>
          <a:rect l="0" t="0" r="0" b="0"/>
          <a:pathLst>
            <a:path>
              <a:moveTo>
                <a:pt x="1874023" y="62061"/>
              </a:moveTo>
              <a:arcTo wR="2418382" hR="2418382" stAng="15419503" swAng="1587775"/>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143E1C-E392-4E72-A80E-E749D1953D56}">
      <dsp:nvSpPr>
        <dsp:cNvPr id="0" name=""/>
        <dsp:cNvSpPr/>
      </dsp:nvSpPr>
      <dsp:spPr>
        <a:xfrm>
          <a:off x="5539491" y="1224133"/>
          <a:ext cx="2435986" cy="1471883"/>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Health</a:t>
          </a:r>
          <a:endParaRPr lang="en-GB" sz="1800" kern="1200" dirty="0"/>
        </a:p>
      </dsp:txBody>
      <dsp:txXfrm>
        <a:off x="5539491" y="1224133"/>
        <a:ext cx="2435986" cy="1471883"/>
      </dsp:txXfrm>
    </dsp:sp>
    <dsp:sp modelId="{76C88B95-991B-4DE3-95FA-80B3E8DEFA71}">
      <dsp:nvSpPr>
        <dsp:cNvPr id="0" name=""/>
        <dsp:cNvSpPr/>
      </dsp:nvSpPr>
      <dsp:spPr>
        <a:xfrm>
          <a:off x="2171615" y="947201"/>
          <a:ext cx="4836764" cy="4836764"/>
        </a:xfrm>
        <a:custGeom>
          <a:avLst/>
          <a:gdLst/>
          <a:ahLst/>
          <a:cxnLst/>
          <a:rect l="0" t="0" r="0" b="0"/>
          <a:pathLst>
            <a:path>
              <a:moveTo>
                <a:pt x="4743781" y="1754237"/>
              </a:moveTo>
              <a:arcTo wR="2418382" hR="2418382" stAng="20643625" swAng="787574"/>
            </a:path>
          </a:pathLst>
        </a:custGeom>
        <a:noFill/>
        <a:ln w="9525" cap="flat" cmpd="sng" algn="ctr">
          <a:solidFill>
            <a:schemeClr val="accent5">
              <a:hueOff val="-1986775"/>
              <a:satOff val="7962"/>
              <a:lumOff val="1726"/>
              <a:alphaOff val="0"/>
            </a:schemeClr>
          </a:solidFill>
          <a:prstDash val="solid"/>
        </a:ln>
        <a:effectLst/>
      </dsp:spPr>
      <dsp:style>
        <a:lnRef idx="1">
          <a:scrgbClr r="0" g="0" b="0"/>
        </a:lnRef>
        <a:fillRef idx="0">
          <a:scrgbClr r="0" g="0" b="0"/>
        </a:fillRef>
        <a:effectRef idx="0">
          <a:scrgbClr r="0" g="0" b="0"/>
        </a:effectRef>
        <a:fontRef idx="minor"/>
      </dsp:style>
    </dsp:sp>
    <dsp:sp modelId="{59D8FB43-1A83-406F-8E1B-FF4BA72A4860}">
      <dsp:nvSpPr>
        <dsp:cNvPr id="0" name=""/>
        <dsp:cNvSpPr/>
      </dsp:nvSpPr>
      <dsp:spPr>
        <a:xfrm>
          <a:off x="5650084" y="3252516"/>
          <a:ext cx="2366359" cy="142800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Hospital Environment</a:t>
          </a:r>
          <a:endParaRPr lang="en-GB" sz="1800" kern="1200" dirty="0"/>
        </a:p>
      </dsp:txBody>
      <dsp:txXfrm>
        <a:off x="5650084" y="3252516"/>
        <a:ext cx="2366359" cy="1428001"/>
      </dsp:txXfrm>
    </dsp:sp>
    <dsp:sp modelId="{78B0C422-8C32-4C84-B5C9-803D9929CC7C}">
      <dsp:nvSpPr>
        <dsp:cNvPr id="0" name=""/>
        <dsp:cNvSpPr/>
      </dsp:nvSpPr>
      <dsp:spPr>
        <a:xfrm>
          <a:off x="3025456" y="60506"/>
          <a:ext cx="4836764" cy="4836764"/>
        </a:xfrm>
        <a:custGeom>
          <a:avLst/>
          <a:gdLst/>
          <a:ahLst/>
          <a:cxnLst/>
          <a:rect l="0" t="0" r="0" b="0"/>
          <a:pathLst>
            <a:path>
              <a:moveTo>
                <a:pt x="3409964" y="4624133"/>
              </a:moveTo>
              <a:arcTo wR="2418382" hR="2418382" stAng="3947639" swAng="1404112"/>
            </a:path>
          </a:pathLst>
        </a:custGeom>
        <a:noFill/>
        <a:ln w="9525" cap="flat" cmpd="sng" algn="ctr">
          <a:solidFill>
            <a:schemeClr val="accent5">
              <a:hueOff val="-3973551"/>
              <a:satOff val="15924"/>
              <a:lumOff val="3451"/>
              <a:alphaOff val="0"/>
            </a:schemeClr>
          </a:solidFill>
          <a:prstDash val="solid"/>
        </a:ln>
        <a:effectLst/>
      </dsp:spPr>
      <dsp:style>
        <a:lnRef idx="1">
          <a:scrgbClr r="0" g="0" b="0"/>
        </a:lnRef>
        <a:fillRef idx="0">
          <a:scrgbClr r="0" g="0" b="0"/>
        </a:fillRef>
        <a:effectRef idx="0">
          <a:scrgbClr r="0" g="0" b="0"/>
        </a:effectRef>
        <a:fontRef idx="minor"/>
      </dsp:style>
    </dsp:sp>
    <dsp:sp modelId="{8439A791-E894-4275-A27C-4141FEBB2B5D}">
      <dsp:nvSpPr>
        <dsp:cNvPr id="0" name=""/>
        <dsp:cNvSpPr/>
      </dsp:nvSpPr>
      <dsp:spPr>
        <a:xfrm>
          <a:off x="3119892" y="4529144"/>
          <a:ext cx="2347882" cy="1614956"/>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Biography/Life Story</a:t>
          </a:r>
          <a:endParaRPr lang="en-GB" sz="1800" kern="1200" dirty="0"/>
        </a:p>
      </dsp:txBody>
      <dsp:txXfrm>
        <a:off x="3119892" y="4529144"/>
        <a:ext cx="2347882" cy="1614956"/>
      </dsp:txXfrm>
    </dsp:sp>
    <dsp:sp modelId="{BE6C1198-1406-4EDF-9E3C-D597BB876F6F}">
      <dsp:nvSpPr>
        <dsp:cNvPr id="0" name=""/>
        <dsp:cNvSpPr/>
      </dsp:nvSpPr>
      <dsp:spPr>
        <a:xfrm>
          <a:off x="618275" y="324510"/>
          <a:ext cx="4836764" cy="4836764"/>
        </a:xfrm>
        <a:custGeom>
          <a:avLst/>
          <a:gdLst/>
          <a:ahLst/>
          <a:cxnLst/>
          <a:rect l="0" t="0" r="0" b="0"/>
          <a:pathLst>
            <a:path>
              <a:moveTo>
                <a:pt x="2492920" y="4835615"/>
              </a:moveTo>
              <a:arcTo wR="2418382" hR="2418382" stAng="5294027" swAng="1219036"/>
            </a:path>
          </a:pathLst>
        </a:custGeom>
        <a:noFill/>
        <a:ln w="9525" cap="flat" cmpd="sng" algn="ctr">
          <a:solidFill>
            <a:schemeClr val="accent5">
              <a:hueOff val="-5960326"/>
              <a:satOff val="23887"/>
              <a:lumOff val="5177"/>
              <a:alphaOff val="0"/>
            </a:schemeClr>
          </a:solidFill>
          <a:prstDash val="solid"/>
        </a:ln>
        <a:effectLst/>
      </dsp:spPr>
      <dsp:style>
        <a:lnRef idx="1">
          <a:scrgbClr r="0" g="0" b="0"/>
        </a:lnRef>
        <a:fillRef idx="0">
          <a:scrgbClr r="0" g="0" b="0"/>
        </a:fillRef>
        <a:effectRef idx="0">
          <a:scrgbClr r="0" g="0" b="0"/>
        </a:effectRef>
        <a:fontRef idx="minor"/>
      </dsp:style>
    </dsp:sp>
    <dsp:sp modelId="{A0ED6CA7-7300-43A0-8856-4940DA352B67}">
      <dsp:nvSpPr>
        <dsp:cNvPr id="0" name=""/>
        <dsp:cNvSpPr/>
      </dsp:nvSpPr>
      <dsp:spPr>
        <a:xfrm>
          <a:off x="527606" y="3501895"/>
          <a:ext cx="2207711" cy="1530937"/>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Personality</a:t>
          </a:r>
          <a:endParaRPr lang="en-GB" sz="1800" kern="1200" dirty="0"/>
        </a:p>
      </dsp:txBody>
      <dsp:txXfrm>
        <a:off x="527606" y="3501895"/>
        <a:ext cx="2207711" cy="1530937"/>
      </dsp:txXfrm>
    </dsp:sp>
    <dsp:sp modelId="{D8112084-1B97-435C-A0E9-3B5A50146BC0}">
      <dsp:nvSpPr>
        <dsp:cNvPr id="0" name=""/>
        <dsp:cNvSpPr/>
      </dsp:nvSpPr>
      <dsp:spPr>
        <a:xfrm>
          <a:off x="1334462" y="872973"/>
          <a:ext cx="4836764" cy="4836764"/>
        </a:xfrm>
        <a:custGeom>
          <a:avLst/>
          <a:gdLst/>
          <a:ahLst/>
          <a:cxnLst/>
          <a:rect l="0" t="0" r="0" b="0"/>
          <a:pathLst>
            <a:path>
              <a:moveTo>
                <a:pt x="8603" y="2622189"/>
              </a:moveTo>
              <a:arcTo wR="2418382" hR="2418382" stAng="10509942" swAng="944563"/>
            </a:path>
          </a:pathLst>
        </a:custGeom>
        <a:noFill/>
        <a:ln w="9525" cap="flat" cmpd="sng" algn="ctr">
          <a:solidFill>
            <a:schemeClr val="accent5">
              <a:hueOff val="-7947101"/>
              <a:satOff val="31849"/>
              <a:lumOff val="6902"/>
              <a:alphaOff val="0"/>
            </a:schemeClr>
          </a:solidFill>
          <a:prstDash val="solid"/>
        </a:ln>
        <a:effectLst/>
      </dsp:spPr>
      <dsp:style>
        <a:lnRef idx="1">
          <a:scrgbClr r="0" g="0" b="0"/>
        </a:lnRef>
        <a:fillRef idx="0">
          <a:scrgbClr r="0" g="0" b="0"/>
        </a:fillRef>
        <a:effectRef idx="0">
          <a:scrgbClr r="0" g="0" b="0"/>
        </a:effectRef>
        <a:fontRef idx="minor"/>
      </dsp:style>
    </dsp:sp>
    <dsp:sp modelId="{F90EF44E-3027-4EE1-B1CC-032788A2D0D1}">
      <dsp:nvSpPr>
        <dsp:cNvPr id="0" name=""/>
        <dsp:cNvSpPr/>
      </dsp:nvSpPr>
      <dsp:spPr>
        <a:xfrm>
          <a:off x="486643" y="1296139"/>
          <a:ext cx="2063718" cy="153092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t>The social world, care relationships, support, while in hospital</a:t>
          </a:r>
          <a:endParaRPr lang="en-GB" sz="1800" kern="1200" dirty="0"/>
        </a:p>
      </dsp:txBody>
      <dsp:txXfrm>
        <a:off x="486643" y="1296139"/>
        <a:ext cx="2063718" cy="1530927"/>
      </dsp:txXfrm>
    </dsp:sp>
    <dsp:sp modelId="{A4E7D24F-4767-4536-A119-E7439AFBB2E9}">
      <dsp:nvSpPr>
        <dsp:cNvPr id="0" name=""/>
        <dsp:cNvSpPr/>
      </dsp:nvSpPr>
      <dsp:spPr>
        <a:xfrm>
          <a:off x="391799" y="1128156"/>
          <a:ext cx="4836764" cy="4836764"/>
        </a:xfrm>
        <a:custGeom>
          <a:avLst/>
          <a:gdLst/>
          <a:ahLst/>
          <a:cxnLst/>
          <a:rect l="0" t="0" r="0" b="0"/>
          <a:pathLst>
            <a:path>
              <a:moveTo>
                <a:pt x="1542979" y="163999"/>
              </a:moveTo>
              <a:arcTo wR="2418382" hR="2418382" stAng="14926694" swAng="1537737"/>
            </a:path>
          </a:pathLst>
        </a:custGeom>
        <a:noFill/>
        <a:ln w="9525" cap="flat" cmpd="sng" algn="ctr">
          <a:solidFill>
            <a:schemeClr val="accent5">
              <a:hueOff val="-9933876"/>
              <a:satOff val="39811"/>
              <a:lumOff val="8628"/>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42DF22-08A8-4465-963F-4DD768F22B61}">
      <dsp:nvSpPr>
        <dsp:cNvPr id="0" name=""/>
        <dsp:cNvSpPr/>
      </dsp:nvSpPr>
      <dsp:spPr>
        <a:xfrm>
          <a:off x="3024333" y="72017"/>
          <a:ext cx="2231920" cy="155688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Cognitive Impairment</a:t>
          </a:r>
          <a:endParaRPr lang="en-GB" sz="1700" kern="1200" dirty="0"/>
        </a:p>
      </dsp:txBody>
      <dsp:txXfrm>
        <a:off x="3024333" y="72017"/>
        <a:ext cx="2231920" cy="1556887"/>
      </dsp:txXfrm>
    </dsp:sp>
    <dsp:sp modelId="{51D50AE5-16CA-45B0-B28F-8555D912B197}">
      <dsp:nvSpPr>
        <dsp:cNvPr id="0" name=""/>
        <dsp:cNvSpPr/>
      </dsp:nvSpPr>
      <dsp:spPr>
        <a:xfrm>
          <a:off x="3258329" y="1182904"/>
          <a:ext cx="4836764" cy="4836764"/>
        </a:xfrm>
        <a:custGeom>
          <a:avLst/>
          <a:gdLst/>
          <a:ahLst/>
          <a:cxnLst/>
          <a:rect l="0" t="0" r="0" b="0"/>
          <a:pathLst>
            <a:path>
              <a:moveTo>
                <a:pt x="2009297" y="34850"/>
              </a:moveTo>
              <a:arcTo wR="2418382" hR="2418382" stAng="15615673" swAng="1624121"/>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143E1C-E392-4E72-A80E-E749D1953D56}">
      <dsp:nvSpPr>
        <dsp:cNvPr id="0" name=""/>
        <dsp:cNvSpPr/>
      </dsp:nvSpPr>
      <dsp:spPr>
        <a:xfrm>
          <a:off x="5628874" y="1296151"/>
          <a:ext cx="2292009" cy="1471883"/>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Health</a:t>
          </a:r>
          <a:endParaRPr lang="en-GB" sz="1700" kern="1200" dirty="0"/>
        </a:p>
      </dsp:txBody>
      <dsp:txXfrm>
        <a:off x="5628874" y="1296151"/>
        <a:ext cx="2292009" cy="1471883"/>
      </dsp:txXfrm>
    </dsp:sp>
    <dsp:sp modelId="{76C88B95-991B-4DE3-95FA-80B3E8DEFA71}">
      <dsp:nvSpPr>
        <dsp:cNvPr id="0" name=""/>
        <dsp:cNvSpPr/>
      </dsp:nvSpPr>
      <dsp:spPr>
        <a:xfrm>
          <a:off x="2204167" y="1126925"/>
          <a:ext cx="4836764" cy="4836764"/>
        </a:xfrm>
        <a:custGeom>
          <a:avLst/>
          <a:gdLst/>
          <a:ahLst/>
          <a:cxnLst/>
          <a:rect l="0" t="0" r="0" b="0"/>
          <a:pathLst>
            <a:path>
              <a:moveTo>
                <a:pt x="4710044" y="1645817"/>
              </a:moveTo>
              <a:arcTo wR="2418382" hR="2418382" stAng="20482201" swAng="693508"/>
            </a:path>
          </a:pathLst>
        </a:custGeom>
        <a:noFill/>
        <a:ln w="9525" cap="flat" cmpd="sng" algn="ctr">
          <a:solidFill>
            <a:schemeClr val="accent5">
              <a:hueOff val="-1986775"/>
              <a:satOff val="7962"/>
              <a:lumOff val="1726"/>
              <a:alphaOff val="0"/>
            </a:schemeClr>
          </a:solidFill>
          <a:prstDash val="solid"/>
        </a:ln>
        <a:effectLst/>
      </dsp:spPr>
      <dsp:style>
        <a:lnRef idx="1">
          <a:scrgbClr r="0" g="0" b="0"/>
        </a:lnRef>
        <a:fillRef idx="0">
          <a:scrgbClr r="0" g="0" b="0"/>
        </a:fillRef>
        <a:effectRef idx="0">
          <a:scrgbClr r="0" g="0" b="0"/>
        </a:effectRef>
        <a:fontRef idx="minor"/>
      </dsp:style>
    </dsp:sp>
    <dsp:sp modelId="{59D8FB43-1A83-406F-8E1B-FF4BA72A4860}">
      <dsp:nvSpPr>
        <dsp:cNvPr id="0" name=""/>
        <dsp:cNvSpPr/>
      </dsp:nvSpPr>
      <dsp:spPr>
        <a:xfrm>
          <a:off x="5667491" y="3252516"/>
          <a:ext cx="2366359" cy="142800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Hospital Environment</a:t>
          </a:r>
          <a:endParaRPr lang="en-GB" sz="1700" kern="1200" dirty="0"/>
        </a:p>
      </dsp:txBody>
      <dsp:txXfrm>
        <a:off x="5667491" y="3252516"/>
        <a:ext cx="2366359" cy="1428001"/>
      </dsp:txXfrm>
    </dsp:sp>
    <dsp:sp modelId="{78B0C422-8C32-4C84-B5C9-803D9929CC7C}">
      <dsp:nvSpPr>
        <dsp:cNvPr id="0" name=""/>
        <dsp:cNvSpPr/>
      </dsp:nvSpPr>
      <dsp:spPr>
        <a:xfrm>
          <a:off x="3042863" y="60506"/>
          <a:ext cx="4836764" cy="4836764"/>
        </a:xfrm>
        <a:custGeom>
          <a:avLst/>
          <a:gdLst/>
          <a:ahLst/>
          <a:cxnLst/>
          <a:rect l="0" t="0" r="0" b="0"/>
          <a:pathLst>
            <a:path>
              <a:moveTo>
                <a:pt x="3409964" y="4624133"/>
              </a:moveTo>
              <a:arcTo wR="2418382" hR="2418382" stAng="3947639" swAng="1404112"/>
            </a:path>
          </a:pathLst>
        </a:custGeom>
        <a:noFill/>
        <a:ln w="9525" cap="flat" cmpd="sng" algn="ctr">
          <a:solidFill>
            <a:schemeClr val="accent5">
              <a:hueOff val="-3973551"/>
              <a:satOff val="15924"/>
              <a:lumOff val="3451"/>
              <a:alphaOff val="0"/>
            </a:schemeClr>
          </a:solidFill>
          <a:prstDash val="solid"/>
        </a:ln>
        <a:effectLst/>
      </dsp:spPr>
      <dsp:style>
        <a:lnRef idx="1">
          <a:scrgbClr r="0" g="0" b="0"/>
        </a:lnRef>
        <a:fillRef idx="0">
          <a:scrgbClr r="0" g="0" b="0"/>
        </a:fillRef>
        <a:effectRef idx="0">
          <a:scrgbClr r="0" g="0" b="0"/>
        </a:effectRef>
        <a:fontRef idx="minor"/>
      </dsp:style>
    </dsp:sp>
    <dsp:sp modelId="{8439A791-E894-4275-A27C-4141FEBB2B5D}">
      <dsp:nvSpPr>
        <dsp:cNvPr id="0" name=""/>
        <dsp:cNvSpPr/>
      </dsp:nvSpPr>
      <dsp:spPr>
        <a:xfrm>
          <a:off x="3137299" y="4529144"/>
          <a:ext cx="2347882" cy="1614956"/>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Biography/Life Story</a:t>
          </a:r>
          <a:endParaRPr lang="en-GB" sz="1700" kern="1200" dirty="0"/>
        </a:p>
      </dsp:txBody>
      <dsp:txXfrm>
        <a:off x="3137299" y="4529144"/>
        <a:ext cx="2347882" cy="1614956"/>
      </dsp:txXfrm>
    </dsp:sp>
    <dsp:sp modelId="{BE6C1198-1406-4EDF-9E3C-D597BB876F6F}">
      <dsp:nvSpPr>
        <dsp:cNvPr id="0" name=""/>
        <dsp:cNvSpPr/>
      </dsp:nvSpPr>
      <dsp:spPr>
        <a:xfrm>
          <a:off x="635681" y="324510"/>
          <a:ext cx="4836764" cy="4836764"/>
        </a:xfrm>
        <a:custGeom>
          <a:avLst/>
          <a:gdLst/>
          <a:ahLst/>
          <a:cxnLst/>
          <a:rect l="0" t="0" r="0" b="0"/>
          <a:pathLst>
            <a:path>
              <a:moveTo>
                <a:pt x="2492920" y="4835615"/>
              </a:moveTo>
              <a:arcTo wR="2418382" hR="2418382" stAng="5294027" swAng="1219036"/>
            </a:path>
          </a:pathLst>
        </a:custGeom>
        <a:noFill/>
        <a:ln w="9525" cap="flat" cmpd="sng" algn="ctr">
          <a:solidFill>
            <a:schemeClr val="accent5">
              <a:hueOff val="-5960326"/>
              <a:satOff val="23887"/>
              <a:lumOff val="5177"/>
              <a:alphaOff val="0"/>
            </a:schemeClr>
          </a:solidFill>
          <a:prstDash val="solid"/>
        </a:ln>
        <a:effectLst/>
      </dsp:spPr>
      <dsp:style>
        <a:lnRef idx="1">
          <a:scrgbClr r="0" g="0" b="0"/>
        </a:lnRef>
        <a:fillRef idx="0">
          <a:scrgbClr r="0" g="0" b="0"/>
        </a:fillRef>
        <a:effectRef idx="0">
          <a:scrgbClr r="0" g="0" b="0"/>
        </a:effectRef>
        <a:fontRef idx="minor"/>
      </dsp:style>
    </dsp:sp>
    <dsp:sp modelId="{A0ED6CA7-7300-43A0-8856-4940DA352B67}">
      <dsp:nvSpPr>
        <dsp:cNvPr id="0" name=""/>
        <dsp:cNvSpPr/>
      </dsp:nvSpPr>
      <dsp:spPr>
        <a:xfrm>
          <a:off x="545013" y="3501895"/>
          <a:ext cx="2207711" cy="1530937"/>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Personality</a:t>
          </a:r>
          <a:endParaRPr lang="en-GB" sz="1700" kern="1200" dirty="0"/>
        </a:p>
      </dsp:txBody>
      <dsp:txXfrm>
        <a:off x="545013" y="3501895"/>
        <a:ext cx="2207711" cy="1530937"/>
      </dsp:txXfrm>
    </dsp:sp>
    <dsp:sp modelId="{D8112084-1B97-435C-A0E9-3B5A50146BC0}">
      <dsp:nvSpPr>
        <dsp:cNvPr id="0" name=""/>
        <dsp:cNvSpPr/>
      </dsp:nvSpPr>
      <dsp:spPr>
        <a:xfrm>
          <a:off x="1351869" y="872973"/>
          <a:ext cx="4836764" cy="4836764"/>
        </a:xfrm>
        <a:custGeom>
          <a:avLst/>
          <a:gdLst/>
          <a:ahLst/>
          <a:cxnLst/>
          <a:rect l="0" t="0" r="0" b="0"/>
          <a:pathLst>
            <a:path>
              <a:moveTo>
                <a:pt x="8603" y="2622189"/>
              </a:moveTo>
              <a:arcTo wR="2418382" hR="2418382" stAng="10509942" swAng="944563"/>
            </a:path>
          </a:pathLst>
        </a:custGeom>
        <a:noFill/>
        <a:ln w="9525" cap="flat" cmpd="sng" algn="ctr">
          <a:solidFill>
            <a:schemeClr val="accent5">
              <a:hueOff val="-7947101"/>
              <a:satOff val="31849"/>
              <a:lumOff val="6902"/>
              <a:alphaOff val="0"/>
            </a:schemeClr>
          </a:solidFill>
          <a:prstDash val="solid"/>
        </a:ln>
        <a:effectLst/>
      </dsp:spPr>
      <dsp:style>
        <a:lnRef idx="1">
          <a:scrgbClr r="0" g="0" b="0"/>
        </a:lnRef>
        <a:fillRef idx="0">
          <a:scrgbClr r="0" g="0" b="0"/>
        </a:fillRef>
        <a:effectRef idx="0">
          <a:scrgbClr r="0" g="0" b="0"/>
        </a:effectRef>
        <a:fontRef idx="minor"/>
      </dsp:style>
    </dsp:sp>
    <dsp:sp modelId="{D7288658-422F-4CDC-A0C4-346F8D52B749}">
      <dsp:nvSpPr>
        <dsp:cNvPr id="0" name=""/>
        <dsp:cNvSpPr/>
      </dsp:nvSpPr>
      <dsp:spPr>
        <a:xfrm>
          <a:off x="504050" y="1296139"/>
          <a:ext cx="2063718" cy="1530927"/>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The social world: e.g. care, relationships &amp; support while in hospital...</a:t>
          </a:r>
          <a:endParaRPr lang="en-GB" sz="1700" kern="1200" dirty="0"/>
        </a:p>
      </dsp:txBody>
      <dsp:txXfrm>
        <a:off x="504050" y="1296139"/>
        <a:ext cx="2063718" cy="1530927"/>
      </dsp:txXfrm>
    </dsp:sp>
    <dsp:sp modelId="{ECFEC99A-D9B8-44A9-BDDF-314EFAC63850}">
      <dsp:nvSpPr>
        <dsp:cNvPr id="0" name=""/>
        <dsp:cNvSpPr/>
      </dsp:nvSpPr>
      <dsp:spPr>
        <a:xfrm>
          <a:off x="409206" y="1128156"/>
          <a:ext cx="4836764" cy="4836764"/>
        </a:xfrm>
        <a:custGeom>
          <a:avLst/>
          <a:gdLst/>
          <a:ahLst/>
          <a:cxnLst/>
          <a:rect l="0" t="0" r="0" b="0"/>
          <a:pathLst>
            <a:path>
              <a:moveTo>
                <a:pt x="1542979" y="163999"/>
              </a:moveTo>
              <a:arcTo wR="2418382" hR="2418382" stAng="14926694" swAng="1537737"/>
            </a:path>
          </a:pathLst>
        </a:custGeom>
        <a:noFill/>
        <a:ln w="9525" cap="flat" cmpd="sng" algn="ctr">
          <a:solidFill>
            <a:schemeClr val="accent5">
              <a:hueOff val="-9933876"/>
              <a:satOff val="39811"/>
              <a:lumOff val="8628"/>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9">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10">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AB5F6D6-E1CA-484D-A584-10B76772D1BD}" type="datetimeFigureOut">
              <a:rPr lang="en-GB"/>
              <a:pPr>
                <a:defRPr/>
              </a:pPr>
              <a:t>19/06/2013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C97EDCD8-D79B-4988-8090-4F105F5B4A9D}"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01F7E7CC-73B3-41F1-8EBF-281AE742EC90}"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CAB38B9-0353-466B-A373-72672C8833A2}"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3695AB40-D592-4D05-B39A-06DD8DF7F8E6}"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DF3BD9B-DF75-44BA-AFAD-93CA56E5A40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3C0CE23E-19A5-4E07-B4EE-9047B1AB7FCF}"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19E447B-E03C-4A95-AF9B-254E00992F5D}"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52CEF79-9127-474A-8CC0-352141C02F2B}"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ABCA9D2-97FA-4C7D-96BF-2EF73E7362AA}"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9BDFB29-F73D-4DFA-8C50-A619C897ABDB}"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0E1239B-A0E8-430D-B493-09CD572BDD7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36858E5F-813C-48CB-AC03-6F8C05D09261}" type="datetime1">
              <a:rPr lang="en-GB"/>
              <a:pPr>
                <a:defRPr/>
              </a:pPr>
              <a:t>19/06/2013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9CA1768-BF21-4939-B7C9-9B907776AE9F}"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893F1E56-E67F-439F-8022-E551C8FCC39C}" type="datetime1">
              <a:rPr lang="en-GB"/>
              <a:pPr>
                <a:defRPr/>
              </a:pPr>
              <a:t>19/06/2013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E1AC9EE9-2555-4D4F-B340-41580E5CAD47}"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7E0EDCAD-765F-4B75-B5A0-3E434BD516FC}" type="datetime1">
              <a:rPr lang="en-GB"/>
              <a:pPr>
                <a:defRPr/>
              </a:pPr>
              <a:t>19/06/2013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79A532BA-56E3-402A-8827-F28107293730}"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2C5AB9A-9464-402D-BEB2-45CC695D4C00}" type="datetime1">
              <a:rPr lang="en-GB"/>
              <a:pPr>
                <a:defRPr/>
              </a:pPr>
              <a:t>19/06/2013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94CF0319-5C4A-4F8D-B8C4-8E12911A8CB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CCDF85D-940F-40F1-B9E0-778E84B336F9}" type="datetime1">
              <a:rPr lang="en-GB"/>
              <a:pPr>
                <a:defRPr/>
              </a:pPr>
              <a:t>19/06/2013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43FE317-BA5D-45D9-9E67-68F5888CC59C}"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BC6BF82-FE84-43CA-8630-212D9A83D823}" type="datetime1">
              <a:rPr lang="en-GB"/>
              <a:pPr>
                <a:defRPr/>
              </a:pPr>
              <a:t>19/06/2013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A74A23D-A6BB-4F44-BB33-D0232BA20E8C}"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15001AE-561D-4C90-B2E6-BECB964F6FBE}" type="datetime1">
              <a:rPr lang="en-GB"/>
              <a:pPr>
                <a:defRPr/>
              </a:pPr>
              <a:t>19/06/2013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FF06F81-E543-47A3-A929-5DE59B5EE188}"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endParaRPr lang="en-GB" dirty="0"/>
          </a:p>
        </p:txBody>
      </p:sp>
      <p:sp>
        <p:nvSpPr>
          <p:cNvPr id="4" name="Rounded Rectangle 3"/>
          <p:cNvSpPr/>
          <p:nvPr/>
        </p:nvSpPr>
        <p:spPr>
          <a:xfrm>
            <a:off x="1116013" y="4076700"/>
            <a:ext cx="7056437" cy="13684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dirty="0">
                <a:solidFill>
                  <a:srgbClr val="17375E"/>
                </a:solidFill>
              </a:rPr>
              <a:t>Part 2: </a:t>
            </a:r>
            <a:r>
              <a:rPr lang="en-GB" sz="2800" dirty="0" smtClean="0">
                <a:solidFill>
                  <a:srgbClr val="17375E"/>
                </a:solidFill>
              </a:rPr>
              <a:t>Seeing the whole person</a:t>
            </a:r>
            <a:endParaRPr lang="en-GB" sz="2800" dirty="0">
              <a:solidFill>
                <a:srgbClr val="17375E"/>
              </a:solidFill>
            </a:endParaRPr>
          </a:p>
        </p:txBody>
      </p:sp>
      <p:sp>
        <p:nvSpPr>
          <p:cNvPr id="5" name="Rounded Rectangle 4"/>
          <p:cNvSpPr/>
          <p:nvPr/>
        </p:nvSpPr>
        <p:spPr>
          <a:xfrm>
            <a:off x="1116013" y="1268413"/>
            <a:ext cx="7056437" cy="259238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800" dirty="0">
                <a:solidFill>
                  <a:srgbClr val="C9F45E"/>
                </a:solidFill>
              </a:rPr>
              <a:t>“Getting to Know Me”</a:t>
            </a:r>
          </a:p>
          <a:p>
            <a:pPr algn="ctr" fontAlgn="auto">
              <a:spcBef>
                <a:spcPts val="0"/>
              </a:spcBef>
              <a:spcAft>
                <a:spcPts val="0"/>
              </a:spcAft>
              <a:defRPr/>
            </a:pPr>
            <a:endParaRPr lang="en-GB" sz="3600" dirty="0"/>
          </a:p>
          <a:p>
            <a:pPr algn="ctr" fontAlgn="auto">
              <a:spcBef>
                <a:spcPts val="0"/>
              </a:spcBef>
              <a:spcAft>
                <a:spcPts val="0"/>
              </a:spcAft>
              <a:defRPr/>
            </a:pPr>
            <a:r>
              <a:rPr lang="en-GB" sz="3600" dirty="0"/>
              <a:t>Supporting people with dementia in general hospitals</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a:t>
            </a:r>
            <a:r>
              <a:rPr lang="en-GB" sz="3200" dirty="0" smtClean="0">
                <a:solidFill>
                  <a:schemeClr val="tx1">
                    <a:lumMod val="85000"/>
                    <a:lumOff val="15000"/>
                  </a:schemeClr>
                </a:solidFill>
              </a:rPr>
              <a:t>.1</a:t>
            </a:r>
            <a:endParaRPr lang="en-GB" sz="3200" dirty="0">
              <a:solidFill>
                <a:schemeClr val="tx1">
                  <a:lumMod val="85000"/>
                  <a:lumOff val="15000"/>
                </a:schemeClr>
              </a:solidFill>
            </a:endParaRPr>
          </a:p>
        </p:txBody>
      </p:sp>
      <p:sp>
        <p:nvSpPr>
          <p:cNvPr id="14342" name="Rectangle 21"/>
          <p:cNvSpPr>
            <a:spLocks noChangeArrowheads="1"/>
          </p:cNvSpPr>
          <p:nvPr/>
        </p:nvSpPr>
        <p:spPr bwMode="auto">
          <a:xfrm>
            <a:off x="179388" y="6308725"/>
            <a:ext cx="6480175" cy="214313"/>
          </a:xfrm>
          <a:prstGeom prst="rect">
            <a:avLst/>
          </a:prstGeom>
          <a:noFill/>
          <a:ln w="9525">
            <a:noFill/>
            <a:miter lim="800000"/>
            <a:headEnd/>
            <a:tailEnd/>
          </a:ln>
        </p:spPr>
        <p:txBody>
          <a:bodyPr>
            <a:spAutoFit/>
          </a:bodyPr>
          <a:lstStyle/>
          <a:p>
            <a:r>
              <a:rPr lang="en-GB" sz="800" i="1" dirty="0" smtClean="0">
                <a:latin typeface="Calibri" pitchFamily="34" charset="0"/>
              </a:rPr>
              <a:t>© University of Manchester/Greater Manchester West Mental Health NHS Foundation Trust/Royal Bolton Hospital NHS Foundation Trust</a:t>
            </a:r>
            <a:endParaRPr lang="en-GB" sz="800" dirty="0">
              <a:latin typeface="Calibri" pitchFamily="34" charset="0"/>
            </a:endParaRPr>
          </a:p>
        </p:txBody>
      </p:sp>
      <p:pic>
        <p:nvPicPr>
          <p:cNvPr id="14341" name="Picture 23" descr="GMHIEC logo jpeg.jpg"/>
          <p:cNvPicPr>
            <a:picLocks noChangeAspect="1"/>
          </p:cNvPicPr>
          <p:nvPr/>
        </p:nvPicPr>
        <p:blipFill>
          <a:blip r:embed="rId3" cstate="print"/>
          <a:srcRect/>
          <a:stretch>
            <a:fillRect/>
          </a:stretch>
        </p:blipFill>
        <p:spPr bwMode="auto">
          <a:xfrm>
            <a:off x="323850" y="333375"/>
            <a:ext cx="1368425" cy="68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404813"/>
            <a:ext cx="7921625"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Possible consequences of cognitive impairments</a:t>
            </a:r>
          </a:p>
        </p:txBody>
      </p:sp>
      <p:sp>
        <p:nvSpPr>
          <p:cNvPr id="3" name="Rounded Rectangle 2"/>
          <p:cNvSpPr/>
          <p:nvPr/>
        </p:nvSpPr>
        <p:spPr>
          <a:xfrm>
            <a:off x="684213" y="2205038"/>
            <a:ext cx="3311525" cy="2448098"/>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17375E"/>
                </a:solidFill>
              </a:rPr>
              <a:t>Difficulties with recognition, this may be objects, people, sounds, smells etc</a:t>
            </a:r>
          </a:p>
          <a:p>
            <a:pPr algn="ctr">
              <a:defRPr/>
            </a:pPr>
            <a:endParaRPr lang="en-GB" dirty="0">
              <a:solidFill>
                <a:srgbClr val="17375E"/>
              </a:solidFill>
            </a:endParaRPr>
          </a:p>
          <a:p>
            <a:pPr algn="ctr">
              <a:defRPr/>
            </a:pPr>
            <a:r>
              <a:rPr lang="en-GB" dirty="0">
                <a:solidFill>
                  <a:srgbClr val="17375E"/>
                </a:solidFill>
              </a:rPr>
              <a:t>(sometimes referred to as </a:t>
            </a:r>
            <a:r>
              <a:rPr lang="en-GB" i="1" dirty="0" err="1" smtClean="0">
                <a:solidFill>
                  <a:srgbClr val="17375E"/>
                </a:solidFill>
              </a:rPr>
              <a:t>agnosia</a:t>
            </a:r>
            <a:r>
              <a:rPr lang="en-GB" dirty="0" smtClean="0">
                <a:solidFill>
                  <a:srgbClr val="17375E"/>
                </a:solidFill>
              </a:rPr>
              <a:t>) </a:t>
            </a:r>
            <a:endParaRPr lang="en-GB" dirty="0">
              <a:solidFill>
                <a:srgbClr val="17375E"/>
              </a:solidFill>
            </a:endParaRPr>
          </a:p>
        </p:txBody>
      </p:sp>
      <p:sp>
        <p:nvSpPr>
          <p:cNvPr id="4" name="Rounded Rectangle 3"/>
          <p:cNvSpPr/>
          <p:nvPr/>
        </p:nvSpPr>
        <p:spPr>
          <a:xfrm>
            <a:off x="4211638" y="2205038"/>
            <a:ext cx="4248150" cy="2447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Mr Ahmed is handed a tube of toothpaste and proceeds to apply the contents to his hair.</a:t>
            </a:r>
          </a:p>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a:t>
            </a:r>
          </a:p>
          <a:p>
            <a:pPr marL="342900" indent="-342900">
              <a:buFontTx/>
              <a:buAutoNum type="arabicPeriod"/>
              <a:defRPr/>
            </a:pPr>
            <a:endParaRPr lang="en-GB">
              <a:solidFill>
                <a:srgbClr val="FFFFFF"/>
              </a:solidFill>
            </a:endParaRPr>
          </a:p>
        </p:txBody>
      </p:sp>
      <p:sp>
        <p:nvSpPr>
          <p:cNvPr id="5" name="Slide Number Placeholder 4"/>
          <p:cNvSpPr>
            <a:spLocks noGrp="1"/>
          </p:cNvSpPr>
          <p:nvPr>
            <p:ph type="sldNum" sz="quarter" idx="12"/>
          </p:nvPr>
        </p:nvSpPr>
        <p:spPr/>
        <p:txBody>
          <a:bodyPr/>
          <a:lstStyle/>
          <a:p>
            <a:pPr>
              <a:defRPr/>
            </a:pPr>
            <a:r>
              <a:rPr lang="en-GB" sz="3200" dirty="0" smtClean="0">
                <a:solidFill>
                  <a:schemeClr val="tx1">
                    <a:lumMod val="85000"/>
                    <a:lumOff val="15000"/>
                  </a:schemeClr>
                </a:solidFill>
              </a:rPr>
              <a:t>2.10</a:t>
            </a:r>
            <a:endParaRPr lang="en-GB" sz="3200"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404813"/>
            <a:ext cx="7921625"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Possible consequences of cognitive impairments</a:t>
            </a:r>
          </a:p>
        </p:txBody>
      </p:sp>
      <p:sp>
        <p:nvSpPr>
          <p:cNvPr id="3" name="Rounded Rectangle 2"/>
          <p:cNvSpPr/>
          <p:nvPr/>
        </p:nvSpPr>
        <p:spPr>
          <a:xfrm>
            <a:off x="684213" y="2205038"/>
            <a:ext cx="3311525" cy="10795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chemeClr val="tx2">
                    <a:lumMod val="75000"/>
                  </a:schemeClr>
                </a:solidFill>
              </a:rPr>
              <a:t>Changes to social behaviour</a:t>
            </a:r>
            <a:endParaRPr lang="en-GB" dirty="0">
              <a:solidFill>
                <a:srgbClr val="FFFFFF"/>
              </a:solidFill>
            </a:endParaRPr>
          </a:p>
        </p:txBody>
      </p:sp>
      <p:sp>
        <p:nvSpPr>
          <p:cNvPr id="4" name="Rounded Rectangle 3"/>
          <p:cNvSpPr/>
          <p:nvPr/>
        </p:nvSpPr>
        <p:spPr>
          <a:xfrm>
            <a:off x="4211638" y="2205038"/>
            <a:ext cx="4248150" cy="27368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Mr Holt has always been a reserved and polite man; he now shouts and makes offensive remarks at any female who enters his bay. </a:t>
            </a:r>
          </a:p>
          <a:p>
            <a:pPr marL="342900" indent="-342900">
              <a:buFontTx/>
              <a:buAutoNum type="arabicPeriod"/>
              <a:defRPr/>
            </a:pPr>
            <a:endParaRPr lang="en-GB">
              <a:solidFill>
                <a:srgbClr val="FFFFFF"/>
              </a:solidFill>
            </a:endParaRPr>
          </a:p>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a:t>
            </a:r>
          </a:p>
          <a:p>
            <a:pPr marL="342900" indent="-342900">
              <a:buFontTx/>
              <a:buAutoNum type="arabicPeriod"/>
              <a:defRPr/>
            </a:pPr>
            <a:endParaRPr lang="en-GB">
              <a:solidFill>
                <a:srgbClr val="FFFFFF"/>
              </a:solidFill>
            </a:endParaRPr>
          </a:p>
        </p:txBody>
      </p:sp>
      <p:sp>
        <p:nvSpPr>
          <p:cNvPr id="5" name="Slide Number Placeholder 4"/>
          <p:cNvSpPr>
            <a:spLocks noGrp="1"/>
          </p:cNvSpPr>
          <p:nvPr>
            <p:ph type="sldNum" sz="quarter" idx="12"/>
          </p:nvPr>
        </p:nvSpPr>
        <p:spPr/>
        <p:txBody>
          <a:bodyPr/>
          <a:lstStyle/>
          <a:p>
            <a:pPr>
              <a:defRPr/>
            </a:pPr>
            <a:r>
              <a:rPr lang="en-GB" sz="3200" dirty="0">
                <a:solidFill>
                  <a:schemeClr val="tx1">
                    <a:lumMod val="85000"/>
                    <a:lumOff val="15000"/>
                  </a:schemeClr>
                </a:solidFill>
              </a:rPr>
              <a:t>2.11</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404813"/>
            <a:ext cx="7921625"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Possible consequences of cognitive impairments</a:t>
            </a:r>
          </a:p>
        </p:txBody>
      </p:sp>
      <p:sp>
        <p:nvSpPr>
          <p:cNvPr id="3" name="Rounded Rectangle 2"/>
          <p:cNvSpPr/>
          <p:nvPr/>
        </p:nvSpPr>
        <p:spPr>
          <a:xfrm>
            <a:off x="684213" y="2205038"/>
            <a:ext cx="3311525" cy="15113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chemeClr val="tx2">
                  <a:lumMod val="75000"/>
                </a:schemeClr>
              </a:solidFill>
            </a:endParaRPr>
          </a:p>
          <a:p>
            <a:pPr algn="ctr">
              <a:defRPr/>
            </a:pPr>
            <a:r>
              <a:rPr lang="en-GB" dirty="0">
                <a:solidFill>
                  <a:schemeClr val="tx2">
                    <a:lumMod val="75000"/>
                  </a:schemeClr>
                </a:solidFill>
              </a:rPr>
              <a:t>Becoming “stuck” in  a repeated action/activity</a:t>
            </a:r>
          </a:p>
          <a:p>
            <a:pPr algn="ctr">
              <a:defRPr/>
            </a:pPr>
            <a:endParaRPr lang="en-GB" dirty="0">
              <a:solidFill>
                <a:schemeClr val="tx2">
                  <a:lumMod val="75000"/>
                </a:schemeClr>
              </a:solidFill>
            </a:endParaRPr>
          </a:p>
          <a:p>
            <a:pPr algn="ctr">
              <a:defRPr/>
            </a:pPr>
            <a:r>
              <a:rPr lang="en-GB" dirty="0">
                <a:solidFill>
                  <a:schemeClr val="tx2">
                    <a:lumMod val="75000"/>
                  </a:schemeClr>
                </a:solidFill>
              </a:rPr>
              <a:t>(sometimes referred to as </a:t>
            </a:r>
            <a:r>
              <a:rPr lang="en-GB" i="1" dirty="0">
                <a:solidFill>
                  <a:schemeClr val="tx2">
                    <a:lumMod val="75000"/>
                  </a:schemeClr>
                </a:solidFill>
              </a:rPr>
              <a:t>“perseveration”</a:t>
            </a:r>
            <a:r>
              <a:rPr lang="en-GB" dirty="0">
                <a:solidFill>
                  <a:schemeClr val="tx2">
                    <a:lumMod val="75000"/>
                  </a:schemeClr>
                </a:solidFill>
              </a:rPr>
              <a:t>)</a:t>
            </a:r>
          </a:p>
          <a:p>
            <a:pPr algn="ctr">
              <a:defRPr/>
            </a:pPr>
            <a:endParaRPr lang="en-GB" dirty="0">
              <a:solidFill>
                <a:schemeClr val="tx2">
                  <a:lumMod val="75000"/>
                </a:schemeClr>
              </a:solidFill>
            </a:endParaRPr>
          </a:p>
        </p:txBody>
      </p:sp>
      <p:sp>
        <p:nvSpPr>
          <p:cNvPr id="4" name="Rounded Rectangle 3"/>
          <p:cNvSpPr/>
          <p:nvPr/>
        </p:nvSpPr>
        <p:spPr>
          <a:xfrm>
            <a:off x="4211638" y="2205038"/>
            <a:ext cx="4248150" cy="30241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Mrs Brown repeats the same words “...it’s  mine...it’s mine...it’s mine…” over and over throughout the day.</a:t>
            </a:r>
          </a:p>
          <a:p>
            <a:pPr marL="342900" indent="-342900">
              <a:buFontTx/>
              <a:buAutoNum type="arabicPeriod"/>
              <a:defRPr/>
            </a:pPr>
            <a:endParaRPr lang="en-GB">
              <a:solidFill>
                <a:srgbClr val="FFFFFF"/>
              </a:solidFill>
            </a:endParaRPr>
          </a:p>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a:t>
            </a:r>
          </a:p>
          <a:p>
            <a:pPr marL="342900" indent="-342900">
              <a:buFontTx/>
              <a:buAutoNum type="arabicPeriod"/>
              <a:defRPr/>
            </a:pPr>
            <a:endParaRPr lang="en-GB">
              <a:solidFill>
                <a:srgbClr val="FFFFFF"/>
              </a:solidFill>
            </a:endParaRPr>
          </a:p>
        </p:txBody>
      </p:sp>
      <p:sp>
        <p:nvSpPr>
          <p:cNvPr id="5" name="Slide Number Placeholder 4"/>
          <p:cNvSpPr>
            <a:spLocks noGrp="1"/>
          </p:cNvSpPr>
          <p:nvPr>
            <p:ph type="sldNum" sz="quarter" idx="12"/>
          </p:nvPr>
        </p:nvSpPr>
        <p:spPr/>
        <p:txBody>
          <a:bodyPr/>
          <a:lstStyle/>
          <a:p>
            <a:pPr>
              <a:defRPr/>
            </a:pPr>
            <a:r>
              <a:rPr lang="en-GB" sz="3200" dirty="0">
                <a:solidFill>
                  <a:schemeClr val="tx1">
                    <a:lumMod val="85000"/>
                    <a:lumOff val="15000"/>
                  </a:schemeClr>
                </a:solidFill>
              </a:rPr>
              <a:t>2.12</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endParaRPr lang="en-GB" smtClean="0"/>
          </a:p>
        </p:txBody>
      </p:sp>
      <p:graphicFrame>
        <p:nvGraphicFramePr>
          <p:cNvPr id="4" name="Content Placeholder 3"/>
          <p:cNvGraphicFramePr>
            <a:graphicFrameLocks noGrp="1"/>
          </p:cNvGraphicFramePr>
          <p:nvPr>
            <p:ph idx="1"/>
          </p:nvPr>
        </p:nvGraphicFramePr>
        <p:xfrm>
          <a:off x="467544" y="332656"/>
          <a:ext cx="8229600"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3635375" y="2349500"/>
            <a:ext cx="2089150" cy="2014538"/>
          </a:xfrm>
          <a:prstGeom prst="ellipse">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2">
                    <a:lumMod val="75000"/>
                  </a:schemeClr>
                </a:solidFill>
              </a:rPr>
              <a:t>The person living with dementia </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2.13</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endParaRPr lang="en-GB" smtClean="0"/>
          </a:p>
        </p:txBody>
      </p:sp>
      <p:graphicFrame>
        <p:nvGraphicFramePr>
          <p:cNvPr id="4" name="Content Placeholder 3"/>
          <p:cNvGraphicFramePr>
            <a:graphicFrameLocks noGrp="1"/>
          </p:cNvGraphicFramePr>
          <p:nvPr>
            <p:ph idx="1"/>
          </p:nvPr>
        </p:nvGraphicFramePr>
        <p:xfrm>
          <a:off x="467544" y="332656"/>
          <a:ext cx="8229600"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468313" y="404813"/>
            <a:ext cx="8351837"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Health</a:t>
            </a:r>
          </a:p>
        </p:txBody>
      </p:sp>
      <p:sp>
        <p:nvSpPr>
          <p:cNvPr id="6" name="Rectangle 5"/>
          <p:cNvSpPr/>
          <p:nvPr/>
        </p:nvSpPr>
        <p:spPr>
          <a:xfrm>
            <a:off x="395288" y="1700213"/>
            <a:ext cx="3313112" cy="936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t>Mental health</a:t>
            </a:r>
          </a:p>
        </p:txBody>
      </p:sp>
      <p:sp>
        <p:nvSpPr>
          <p:cNvPr id="7" name="Rectangle 6"/>
          <p:cNvSpPr/>
          <p:nvPr/>
        </p:nvSpPr>
        <p:spPr>
          <a:xfrm>
            <a:off x="3851275" y="1700213"/>
            <a:ext cx="4968875" cy="936625"/>
          </a:xfrm>
          <a:prstGeom prst="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2">
                    <a:lumMod val="75000"/>
                  </a:schemeClr>
                </a:solidFill>
              </a:rPr>
              <a:t>Anxiety and depression are common experiences for people with dementia but often poorly recognised</a:t>
            </a:r>
          </a:p>
        </p:txBody>
      </p:sp>
      <p:sp>
        <p:nvSpPr>
          <p:cNvPr id="8" name="Rectangle 7"/>
          <p:cNvSpPr/>
          <p:nvPr/>
        </p:nvSpPr>
        <p:spPr>
          <a:xfrm>
            <a:off x="395288" y="2852738"/>
            <a:ext cx="3313112" cy="936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t>Pain</a:t>
            </a:r>
          </a:p>
        </p:txBody>
      </p:sp>
      <p:sp>
        <p:nvSpPr>
          <p:cNvPr id="9" name="Rectangle 8"/>
          <p:cNvSpPr/>
          <p:nvPr/>
        </p:nvSpPr>
        <p:spPr>
          <a:xfrm>
            <a:off x="395288" y="4005263"/>
            <a:ext cx="3313112" cy="936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t>Delirium</a:t>
            </a:r>
          </a:p>
        </p:txBody>
      </p:sp>
      <p:sp>
        <p:nvSpPr>
          <p:cNvPr id="10" name="Rectangle 9"/>
          <p:cNvSpPr/>
          <p:nvPr/>
        </p:nvSpPr>
        <p:spPr>
          <a:xfrm>
            <a:off x="395288" y="5157788"/>
            <a:ext cx="3313112" cy="9350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t>Sensory Impairments</a:t>
            </a:r>
          </a:p>
        </p:txBody>
      </p:sp>
      <p:sp>
        <p:nvSpPr>
          <p:cNvPr id="12" name="Rectangle 11"/>
          <p:cNvSpPr/>
          <p:nvPr/>
        </p:nvSpPr>
        <p:spPr>
          <a:xfrm>
            <a:off x="3851275" y="2852738"/>
            <a:ext cx="4968875" cy="936625"/>
          </a:xfrm>
          <a:prstGeom prst="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solidFill>
                  <a:schemeClr val="tx2">
                    <a:lumMod val="75000"/>
                  </a:schemeClr>
                </a:solidFill>
              </a:rPr>
              <a:t>Pain is often poorly detected in people with dementia. It may be expressed non-verbally e.g. through a person’s actions</a:t>
            </a:r>
          </a:p>
        </p:txBody>
      </p:sp>
      <p:sp>
        <p:nvSpPr>
          <p:cNvPr id="13" name="Rectangle 12"/>
          <p:cNvSpPr/>
          <p:nvPr/>
        </p:nvSpPr>
        <p:spPr>
          <a:xfrm>
            <a:off x="3851275" y="4005263"/>
            <a:ext cx="4968875" cy="936625"/>
          </a:xfrm>
          <a:prstGeom prst="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2">
                    <a:lumMod val="75000"/>
                  </a:schemeClr>
                </a:solidFill>
              </a:rPr>
              <a:t>An indicator of potentially </a:t>
            </a:r>
            <a:r>
              <a:rPr lang="en-GB" u="sng" dirty="0">
                <a:solidFill>
                  <a:schemeClr val="tx2">
                    <a:lumMod val="75000"/>
                  </a:schemeClr>
                </a:solidFill>
              </a:rPr>
              <a:t>serious</a:t>
            </a:r>
            <a:r>
              <a:rPr lang="en-GB" dirty="0">
                <a:solidFill>
                  <a:schemeClr val="tx2">
                    <a:lumMod val="75000"/>
                  </a:schemeClr>
                </a:solidFill>
              </a:rPr>
              <a:t> physical illness</a:t>
            </a:r>
          </a:p>
        </p:txBody>
      </p:sp>
      <p:sp>
        <p:nvSpPr>
          <p:cNvPr id="14" name="Rectangle 13"/>
          <p:cNvSpPr/>
          <p:nvPr/>
        </p:nvSpPr>
        <p:spPr>
          <a:xfrm>
            <a:off x="3851275" y="5157788"/>
            <a:ext cx="4968875" cy="935037"/>
          </a:xfrm>
          <a:prstGeom prst="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2">
                    <a:lumMod val="75000"/>
                  </a:schemeClr>
                </a:solidFill>
              </a:rPr>
              <a:t>Impaired vision and hearing can greatly add to difficulties with perception and communication</a:t>
            </a:r>
          </a:p>
        </p:txBody>
      </p:sp>
      <p:sp>
        <p:nvSpPr>
          <p:cNvPr id="15" name="Slide Number Placeholder 14"/>
          <p:cNvSpPr>
            <a:spLocks noGrp="1"/>
          </p:cNvSpPr>
          <p:nvPr>
            <p:ph type="sldNum" sz="quarter" idx="12"/>
          </p:nvPr>
        </p:nvSpPr>
        <p:spPr/>
        <p:txBody>
          <a:bodyPr/>
          <a:lstStyle/>
          <a:p>
            <a:pPr>
              <a:defRPr/>
            </a:pPr>
            <a:r>
              <a:rPr lang="en-GB" sz="3200" dirty="0">
                <a:solidFill>
                  <a:schemeClr val="tx1">
                    <a:lumMod val="85000"/>
                    <a:lumOff val="15000"/>
                  </a:schemeClr>
                </a:solidFill>
              </a:rPr>
              <a:t>2.14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2" grpId="0" animBg="1"/>
      <p:bldP spid="13" grpId="0"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endParaRPr lang="en-GB" smtClean="0"/>
          </a:p>
        </p:txBody>
      </p:sp>
      <p:graphicFrame>
        <p:nvGraphicFramePr>
          <p:cNvPr id="4" name="Content Placeholder 3"/>
          <p:cNvGraphicFramePr>
            <a:graphicFrameLocks noGrp="1"/>
          </p:cNvGraphicFramePr>
          <p:nvPr>
            <p:ph idx="1"/>
          </p:nvPr>
        </p:nvGraphicFramePr>
        <p:xfrm>
          <a:off x="467544" y="332656"/>
          <a:ext cx="8229600"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3779838" y="2636838"/>
            <a:ext cx="1728787" cy="16557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t>The person living with dementia </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2.15</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68313" y="404813"/>
            <a:ext cx="8351837"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Hospital Environment</a:t>
            </a:r>
          </a:p>
        </p:txBody>
      </p:sp>
      <p:sp>
        <p:nvSpPr>
          <p:cNvPr id="5" name="Rounded Rectangle 4"/>
          <p:cNvSpPr/>
          <p:nvPr/>
        </p:nvSpPr>
        <p:spPr>
          <a:xfrm>
            <a:off x="4067175" y="2060575"/>
            <a:ext cx="4392613" cy="7921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solidFill>
                  <a:srgbClr val="FFFFFF"/>
                </a:solidFill>
              </a:rPr>
              <a:t>The design of the physical environment may may be enabling or disabling for people with dementia</a:t>
            </a:r>
          </a:p>
        </p:txBody>
      </p:sp>
      <p:sp>
        <p:nvSpPr>
          <p:cNvPr id="6" name="Rounded Rectangle 5"/>
          <p:cNvSpPr/>
          <p:nvPr/>
        </p:nvSpPr>
        <p:spPr>
          <a:xfrm>
            <a:off x="4067175" y="3068638"/>
            <a:ext cx="4392613" cy="7921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solidFill>
                  <a:srgbClr val="FFFFFF"/>
                </a:solidFill>
              </a:rPr>
              <a:t>Hospitals can be frightening and confusing environments </a:t>
            </a:r>
          </a:p>
        </p:txBody>
      </p:sp>
      <p:sp>
        <p:nvSpPr>
          <p:cNvPr id="7" name="Rounded Rectangle 6"/>
          <p:cNvSpPr/>
          <p:nvPr/>
        </p:nvSpPr>
        <p:spPr>
          <a:xfrm>
            <a:off x="755650" y="4508500"/>
            <a:ext cx="7632700" cy="792163"/>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solidFill>
                  <a:schemeClr val="bg1"/>
                </a:solidFill>
              </a:rPr>
              <a:t>We will return to consider the impact of the environment in more detail later…</a:t>
            </a:r>
          </a:p>
        </p:txBody>
      </p:sp>
      <p:pic>
        <p:nvPicPr>
          <p:cNvPr id="8" name="Picture 7" descr="CCU_Flooring_2.TIF"/>
          <p:cNvPicPr>
            <a:picLocks noChangeAspect="1"/>
          </p:cNvPicPr>
          <p:nvPr/>
        </p:nvPicPr>
        <p:blipFill>
          <a:blip r:embed="rId2" cstate="print"/>
          <a:srcRect/>
          <a:stretch>
            <a:fillRect/>
          </a:stretch>
        </p:blipFill>
        <p:spPr bwMode="auto">
          <a:xfrm>
            <a:off x="827088" y="2060575"/>
            <a:ext cx="2822575" cy="1873250"/>
          </a:xfrm>
          <a:prstGeom prst="rect">
            <a:avLst/>
          </a:prstGeom>
          <a:noFill/>
          <a:ln w="9525">
            <a:noFill/>
            <a:miter lim="800000"/>
            <a:headEnd/>
            <a:tailEnd/>
          </a:ln>
        </p:spPr>
      </p:pic>
      <p:sp>
        <p:nvSpPr>
          <p:cNvPr id="9" name="Slide Number Placeholder 8"/>
          <p:cNvSpPr>
            <a:spLocks noGrp="1"/>
          </p:cNvSpPr>
          <p:nvPr>
            <p:ph type="sldNum" sz="quarter" idx="12"/>
          </p:nvPr>
        </p:nvSpPr>
        <p:spPr/>
        <p:txBody>
          <a:bodyPr/>
          <a:lstStyle/>
          <a:p>
            <a:pPr>
              <a:defRPr/>
            </a:pPr>
            <a:r>
              <a:rPr lang="en-GB" sz="3200" dirty="0">
                <a:solidFill>
                  <a:schemeClr val="tx1">
                    <a:lumMod val="85000"/>
                    <a:lumOff val="15000"/>
                  </a:schemeClr>
                </a:solidFill>
              </a:rPr>
              <a:t>2.16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endParaRPr lang="en-GB" smtClean="0"/>
          </a:p>
        </p:txBody>
      </p:sp>
      <p:graphicFrame>
        <p:nvGraphicFramePr>
          <p:cNvPr id="4" name="Content Placeholder 3"/>
          <p:cNvGraphicFramePr>
            <a:graphicFrameLocks noGrp="1"/>
          </p:cNvGraphicFramePr>
          <p:nvPr>
            <p:ph idx="1"/>
          </p:nvPr>
        </p:nvGraphicFramePr>
        <p:xfrm>
          <a:off x="467544" y="332656"/>
          <a:ext cx="8229600"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3779838" y="2636838"/>
            <a:ext cx="1728787" cy="16557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t>The person living with dementia </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2.17</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68313" y="404813"/>
            <a:ext cx="8351837"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Biography/Life Story</a:t>
            </a:r>
          </a:p>
        </p:txBody>
      </p:sp>
      <p:sp>
        <p:nvSpPr>
          <p:cNvPr id="3" name="Rounded Rectangle 2"/>
          <p:cNvSpPr/>
          <p:nvPr/>
        </p:nvSpPr>
        <p:spPr>
          <a:xfrm>
            <a:off x="468313" y="1557338"/>
            <a:ext cx="3816350" cy="48958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a:solidFill>
                  <a:srgbClr val="FFFFFF"/>
                </a:solidFill>
              </a:rPr>
              <a:t>Our lives and our personal histories are unique to us all</a:t>
            </a:r>
          </a:p>
          <a:p>
            <a:pPr>
              <a:defRPr/>
            </a:pPr>
            <a:endParaRPr lang="en-GB" sz="2000">
              <a:solidFill>
                <a:srgbClr val="FFFFFF"/>
              </a:solidFill>
            </a:endParaRPr>
          </a:p>
          <a:p>
            <a:pPr>
              <a:defRPr/>
            </a:pPr>
            <a:r>
              <a:rPr lang="en-GB" sz="2000">
                <a:solidFill>
                  <a:srgbClr val="FFFFFF"/>
                </a:solidFill>
              </a:rPr>
              <a:t>As recent memories become impaired, events from long ago may become confused with present experience </a:t>
            </a:r>
          </a:p>
          <a:p>
            <a:pPr>
              <a:defRPr/>
            </a:pPr>
            <a:endParaRPr lang="en-GB" sz="2000">
              <a:solidFill>
                <a:srgbClr val="FFFFFF"/>
              </a:solidFill>
            </a:endParaRPr>
          </a:p>
          <a:p>
            <a:pPr>
              <a:defRPr/>
            </a:pPr>
            <a:r>
              <a:rPr lang="en-GB" sz="2000">
                <a:solidFill>
                  <a:srgbClr val="FFFFFF"/>
                </a:solidFill>
              </a:rPr>
              <a:t>Knowledge of a person and their past may aid care and communication</a:t>
            </a:r>
          </a:p>
        </p:txBody>
      </p:sp>
      <p:sp>
        <p:nvSpPr>
          <p:cNvPr id="6" name="Rounded Rectangle 5"/>
          <p:cNvSpPr/>
          <p:nvPr/>
        </p:nvSpPr>
        <p:spPr>
          <a:xfrm>
            <a:off x="4787900" y="1557338"/>
            <a:ext cx="3816350" cy="20066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dirty="0">
                <a:solidFill>
                  <a:srgbClr val="FFFFFF"/>
                </a:solidFill>
              </a:rPr>
              <a:t>Long term memory can be a strength for people with dementia. Reminiscing can be a valuable and enjoyable experience</a:t>
            </a:r>
          </a:p>
        </p:txBody>
      </p:sp>
      <p:sp>
        <p:nvSpPr>
          <p:cNvPr id="8" name="Slide Number Placeholder 7"/>
          <p:cNvSpPr>
            <a:spLocks noGrp="1"/>
          </p:cNvSpPr>
          <p:nvPr>
            <p:ph type="sldNum" sz="quarter" idx="12"/>
          </p:nvPr>
        </p:nvSpPr>
        <p:spPr/>
        <p:txBody>
          <a:bodyPr/>
          <a:lstStyle/>
          <a:p>
            <a:pPr>
              <a:defRPr/>
            </a:pPr>
            <a:r>
              <a:rPr lang="en-GB" sz="3200" dirty="0">
                <a:solidFill>
                  <a:schemeClr val="tx1">
                    <a:lumMod val="85000"/>
                    <a:lumOff val="15000"/>
                  </a:schemeClr>
                </a:solidFill>
              </a:rPr>
              <a:t>2.18</a:t>
            </a:r>
          </a:p>
        </p:txBody>
      </p:sp>
      <p:sp>
        <p:nvSpPr>
          <p:cNvPr id="11" name="TextBox 10"/>
          <p:cNvSpPr txBox="1"/>
          <p:nvPr/>
        </p:nvSpPr>
        <p:spPr>
          <a:xfrm>
            <a:off x="4859338" y="3789363"/>
            <a:ext cx="3673475" cy="2447925"/>
          </a:xfrm>
          <a:prstGeom prst="rect">
            <a:avLst/>
          </a:prstGeom>
          <a:solidFill>
            <a:schemeClr val="accent1"/>
          </a:solidFill>
        </p:spPr>
        <p:txBody>
          <a:bodyPr>
            <a:spAutoFit/>
          </a:bodyPr>
          <a:lstStyle/>
          <a:p>
            <a:pPr fontAlgn="auto">
              <a:spcBef>
                <a:spcPts val="0"/>
              </a:spcBef>
              <a:spcAft>
                <a:spcPts val="0"/>
              </a:spcAft>
              <a:defRPr/>
            </a:pPr>
            <a:endParaRPr lang="en-GB" dirty="0">
              <a:latin typeface="+mn-lt"/>
            </a:endParaRPr>
          </a:p>
        </p:txBody>
      </p:sp>
      <p:pic>
        <p:nvPicPr>
          <p:cNvPr id="2" name="Picture 2"/>
          <p:cNvPicPr>
            <a:picLocks noChangeAspect="1" noChangeArrowheads="1"/>
          </p:cNvPicPr>
          <p:nvPr/>
        </p:nvPicPr>
        <p:blipFill>
          <a:blip r:embed="rId2" cstate="print"/>
          <a:srcRect/>
          <a:stretch>
            <a:fillRect/>
          </a:stretch>
        </p:blipFill>
        <p:spPr bwMode="auto">
          <a:xfrm>
            <a:off x="5148064" y="3933056"/>
            <a:ext cx="3083150" cy="217506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endParaRPr lang="en-GB" smtClean="0"/>
          </a:p>
        </p:txBody>
      </p:sp>
      <p:graphicFrame>
        <p:nvGraphicFramePr>
          <p:cNvPr id="4" name="Content Placeholder 3"/>
          <p:cNvGraphicFramePr>
            <a:graphicFrameLocks noGrp="1"/>
          </p:cNvGraphicFramePr>
          <p:nvPr>
            <p:ph idx="1"/>
          </p:nvPr>
        </p:nvGraphicFramePr>
        <p:xfrm>
          <a:off x="467544" y="332656"/>
          <a:ext cx="8229600"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3635375" y="2349500"/>
            <a:ext cx="2160588" cy="2014538"/>
          </a:xfrm>
          <a:prstGeom prst="ellipse">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2">
                    <a:lumMod val="75000"/>
                  </a:schemeClr>
                </a:solidFill>
              </a:rPr>
              <a:t>The person living with dementia </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2.19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331913" y="1700213"/>
            <a:ext cx="6624637" cy="381635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spcAft>
                <a:spcPts val="1200"/>
              </a:spcAft>
              <a:defRPr/>
            </a:pPr>
            <a:r>
              <a:rPr lang="en-GB" sz="2800">
                <a:solidFill>
                  <a:srgbClr val="FFFFFF"/>
                </a:solidFill>
              </a:rPr>
              <a:t>Aim</a:t>
            </a:r>
          </a:p>
          <a:p>
            <a:pPr>
              <a:spcAft>
                <a:spcPts val="1200"/>
              </a:spcAft>
              <a:defRPr/>
            </a:pPr>
            <a:r>
              <a:rPr lang="en-GB" sz="2800">
                <a:solidFill>
                  <a:srgbClr val="FFFFFF"/>
                </a:solidFill>
              </a:rPr>
              <a:t>To present a holistic, person centred  understanding of dementia, highlighting a range of factors that may affect a person with dementia in hospital</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85000"/>
                    <a:lumOff val="15000"/>
                  </a:schemeClr>
                </a:solidFill>
              </a:rPr>
              <a:t>2.2</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68313" y="404813"/>
            <a:ext cx="8351837"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Personality</a:t>
            </a:r>
          </a:p>
        </p:txBody>
      </p:sp>
      <p:sp>
        <p:nvSpPr>
          <p:cNvPr id="5" name="Rounded Rectangle 4"/>
          <p:cNvSpPr/>
          <p:nvPr/>
        </p:nvSpPr>
        <p:spPr>
          <a:xfrm>
            <a:off x="971550" y="1773238"/>
            <a:ext cx="7345363" cy="20875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200">
                <a:solidFill>
                  <a:srgbClr val="FFFFFF"/>
                </a:solidFill>
              </a:rPr>
              <a:t>We are all different. A person’s background and personality can have a significant impact on how they respond to having dementia and being a patient in hospital.</a:t>
            </a:r>
          </a:p>
        </p:txBody>
      </p:sp>
      <p:sp>
        <p:nvSpPr>
          <p:cNvPr id="6" name="Rounded Rectangle 5"/>
          <p:cNvSpPr/>
          <p:nvPr/>
        </p:nvSpPr>
        <p:spPr>
          <a:xfrm>
            <a:off x="971550" y="4221163"/>
            <a:ext cx="7272338" cy="172878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400" dirty="0"/>
              <a:t>How would your personality (and life experience) influence the sort of patient </a:t>
            </a:r>
            <a:r>
              <a:rPr lang="en-GB" sz="2400" b="1" i="1" u="sng" dirty="0"/>
              <a:t>you</a:t>
            </a:r>
            <a:r>
              <a:rPr lang="en-GB" sz="2400" dirty="0"/>
              <a:t> would be?</a:t>
            </a:r>
          </a:p>
        </p:txBody>
      </p:sp>
      <p:sp>
        <p:nvSpPr>
          <p:cNvPr id="7" name="Slide Number Placeholder 6"/>
          <p:cNvSpPr>
            <a:spLocks noGrp="1"/>
          </p:cNvSpPr>
          <p:nvPr>
            <p:ph type="sldNum" sz="quarter" idx="12"/>
          </p:nvPr>
        </p:nvSpPr>
        <p:spPr/>
        <p:txBody>
          <a:bodyPr/>
          <a:lstStyle/>
          <a:p>
            <a:pPr>
              <a:defRPr/>
            </a:pPr>
            <a:r>
              <a:rPr lang="en-GB" sz="3200" dirty="0">
                <a:solidFill>
                  <a:schemeClr val="tx1">
                    <a:lumMod val="85000"/>
                    <a:lumOff val="15000"/>
                  </a:schemeClr>
                </a:solidFill>
              </a:rPr>
              <a:t>2.20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endParaRPr lang="en-GB" smtClean="0"/>
          </a:p>
        </p:txBody>
      </p:sp>
      <p:graphicFrame>
        <p:nvGraphicFramePr>
          <p:cNvPr id="4" name="Content Placeholder 3"/>
          <p:cNvGraphicFramePr>
            <a:graphicFrameLocks noGrp="1"/>
          </p:cNvGraphicFramePr>
          <p:nvPr>
            <p:ph idx="1"/>
          </p:nvPr>
        </p:nvGraphicFramePr>
        <p:xfrm>
          <a:off x="467544" y="332656"/>
          <a:ext cx="8229600"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3779838" y="2636838"/>
            <a:ext cx="1728787" cy="16557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t>The person living with dementia </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2.21</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95288" y="404813"/>
            <a:ext cx="8424862" cy="122396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600">
                <a:solidFill>
                  <a:schemeClr val="tx1"/>
                </a:solidFill>
              </a:rPr>
              <a:t>The social world: </a:t>
            </a:r>
          </a:p>
          <a:p>
            <a:pPr algn="ctr">
              <a:defRPr/>
            </a:pPr>
            <a:r>
              <a:rPr lang="en-GB" sz="2600">
                <a:solidFill>
                  <a:schemeClr val="tx1"/>
                </a:solidFill>
              </a:rPr>
              <a:t>e.g. care, relationships &amp; support while in hospital...</a:t>
            </a:r>
          </a:p>
        </p:txBody>
      </p:sp>
      <p:sp>
        <p:nvSpPr>
          <p:cNvPr id="5" name="Rounded Rectangle 4"/>
          <p:cNvSpPr/>
          <p:nvPr/>
        </p:nvSpPr>
        <p:spPr>
          <a:xfrm>
            <a:off x="395288" y="1916113"/>
            <a:ext cx="8424862" cy="417671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a:solidFill>
                  <a:srgbClr val="FFFFFF"/>
                </a:solidFill>
              </a:rPr>
              <a:t>Think back to the first exercise in part one. Recall the thoughts and feelings you expressed. If you were a hospital patient and experiencing difficulties with memory, perception, orientation and communication:</a:t>
            </a:r>
          </a:p>
          <a:p>
            <a:pPr algn="ctr">
              <a:defRPr/>
            </a:pPr>
            <a:endParaRPr lang="en-GB" sz="2400">
              <a:solidFill>
                <a:srgbClr val="FFFFFF"/>
              </a:solidFill>
            </a:endParaRPr>
          </a:p>
          <a:p>
            <a:pPr algn="ctr">
              <a:defRPr/>
            </a:pPr>
            <a:endParaRPr lang="en-GB" sz="2400">
              <a:solidFill>
                <a:srgbClr val="FFFFFF"/>
              </a:solidFill>
            </a:endParaRPr>
          </a:p>
          <a:p>
            <a:pPr algn="ctr">
              <a:defRPr/>
            </a:pPr>
            <a:r>
              <a:rPr lang="en-GB" sz="2600" b="1">
                <a:solidFill>
                  <a:srgbClr val="FFFFFF"/>
                </a:solidFill>
              </a:rPr>
              <a:t>1. What might other people do to make you feel </a:t>
            </a:r>
            <a:r>
              <a:rPr lang="en-GB" sz="2600" b="1" i="1" u="sng">
                <a:solidFill>
                  <a:srgbClr val="FFFFFF"/>
                </a:solidFill>
              </a:rPr>
              <a:t>better</a:t>
            </a:r>
            <a:r>
              <a:rPr lang="en-GB" sz="2600" b="1">
                <a:solidFill>
                  <a:srgbClr val="FFFFFF"/>
                </a:solidFill>
              </a:rPr>
              <a:t>?</a:t>
            </a:r>
          </a:p>
          <a:p>
            <a:pPr algn="ctr">
              <a:defRPr/>
            </a:pPr>
            <a:endParaRPr lang="en-GB" sz="2600" b="1">
              <a:solidFill>
                <a:srgbClr val="FFFFFF"/>
              </a:solidFill>
            </a:endParaRPr>
          </a:p>
          <a:p>
            <a:pPr algn="ctr">
              <a:defRPr/>
            </a:pPr>
            <a:r>
              <a:rPr lang="en-GB" sz="2600" b="1">
                <a:solidFill>
                  <a:srgbClr val="FFFFFF"/>
                </a:solidFill>
              </a:rPr>
              <a:t>2. What might other people do to make you feel </a:t>
            </a:r>
            <a:r>
              <a:rPr lang="en-GB" sz="2600" b="1" i="1" u="sng">
                <a:solidFill>
                  <a:srgbClr val="FFFFFF"/>
                </a:solidFill>
              </a:rPr>
              <a:t>worse</a:t>
            </a:r>
            <a:r>
              <a:rPr lang="en-GB" sz="2600" b="1">
                <a:solidFill>
                  <a:srgbClr val="FFFFFF"/>
                </a:solidFill>
              </a:rPr>
              <a:t>?</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2.22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755576" y="1739949"/>
          <a:ext cx="7221488" cy="4353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3563938" y="3141663"/>
            <a:ext cx="1655762" cy="1582737"/>
          </a:xfrm>
          <a:prstGeom prst="ellipse">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2">
                    <a:lumMod val="75000"/>
                  </a:schemeClr>
                </a:solidFill>
              </a:rPr>
              <a:t>The person living with dementia </a:t>
            </a:r>
          </a:p>
        </p:txBody>
      </p:sp>
      <p:sp>
        <p:nvSpPr>
          <p:cNvPr id="11" name="Title 10"/>
          <p:cNvSpPr>
            <a:spLocks noGrp="1"/>
          </p:cNvSpPr>
          <p:nvPr>
            <p:ph type="title"/>
          </p:nvPr>
        </p:nvSpPr>
        <p:spPr>
          <a:xfrm>
            <a:off x="250825" y="274638"/>
            <a:ext cx="8642350" cy="1354137"/>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eaLnBrk="1" hangingPunct="1">
              <a:defRPr/>
            </a:pPr>
            <a:r>
              <a:rPr lang="en-GB" sz="2000" dirty="0" smtClean="0">
                <a:solidFill>
                  <a:schemeClr val="tx2">
                    <a:lumMod val="75000"/>
                  </a:schemeClr>
                </a:solidFill>
              </a:rPr>
              <a:t>When caring for a person with dementia in hospital, which of </a:t>
            </a:r>
            <a:br>
              <a:rPr lang="en-GB" sz="2000" dirty="0" smtClean="0">
                <a:solidFill>
                  <a:schemeClr val="tx2">
                    <a:lumMod val="75000"/>
                  </a:schemeClr>
                </a:solidFill>
              </a:rPr>
            </a:br>
            <a:r>
              <a:rPr lang="en-GB" sz="2000" dirty="0" smtClean="0">
                <a:solidFill>
                  <a:schemeClr val="tx2">
                    <a:lumMod val="75000"/>
                  </a:schemeClr>
                </a:solidFill>
              </a:rPr>
              <a:t>these can we influence? </a:t>
            </a:r>
            <a:br>
              <a:rPr lang="en-GB" sz="2000" dirty="0" smtClean="0">
                <a:solidFill>
                  <a:schemeClr val="tx2">
                    <a:lumMod val="75000"/>
                  </a:schemeClr>
                </a:solidFill>
              </a:rPr>
            </a:br>
            <a:r>
              <a:rPr lang="en-GB" sz="2000" dirty="0" smtClean="0">
                <a:solidFill>
                  <a:schemeClr val="tx2">
                    <a:lumMod val="75000"/>
                  </a:schemeClr>
                </a:solidFill>
              </a:rPr>
              <a:t>For those we cannot influence, can knowledge of how they </a:t>
            </a:r>
            <a:br>
              <a:rPr lang="en-GB" sz="2000" dirty="0" smtClean="0">
                <a:solidFill>
                  <a:schemeClr val="tx2">
                    <a:lumMod val="75000"/>
                  </a:schemeClr>
                </a:solidFill>
              </a:rPr>
            </a:br>
            <a:r>
              <a:rPr lang="en-GB" sz="2000" dirty="0" smtClean="0">
                <a:solidFill>
                  <a:schemeClr val="tx2">
                    <a:lumMod val="75000"/>
                  </a:schemeClr>
                </a:solidFill>
              </a:rPr>
              <a:t>relate to the individual person help in our assessment and care?</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2.23</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619250" y="1268413"/>
            <a:ext cx="5761038" cy="15843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t>Person with </a:t>
            </a:r>
            <a:r>
              <a:rPr lang="en-GB" sz="4000" dirty="0">
                <a:solidFill>
                  <a:srgbClr val="C9F45E"/>
                </a:solidFill>
              </a:rPr>
              <a:t>DEMENTIA</a:t>
            </a:r>
          </a:p>
        </p:txBody>
      </p:sp>
      <p:sp>
        <p:nvSpPr>
          <p:cNvPr id="3" name="Rounded Rectangle 2"/>
          <p:cNvSpPr/>
          <p:nvPr/>
        </p:nvSpPr>
        <p:spPr>
          <a:xfrm>
            <a:off x="1619250" y="3789363"/>
            <a:ext cx="5761038" cy="15843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000" dirty="0">
                <a:solidFill>
                  <a:srgbClr val="C9F45E"/>
                </a:solidFill>
              </a:rPr>
              <a:t>PERSON</a:t>
            </a:r>
            <a:r>
              <a:rPr lang="en-GB" sz="4000" dirty="0"/>
              <a:t> </a:t>
            </a:r>
            <a:r>
              <a:rPr lang="en-GB" sz="2800" dirty="0"/>
              <a:t>with dementia</a:t>
            </a:r>
          </a:p>
        </p:txBody>
      </p:sp>
      <p:sp>
        <p:nvSpPr>
          <p:cNvPr id="4" name="Slide Number Placeholder 3"/>
          <p:cNvSpPr>
            <a:spLocks noGrp="1"/>
          </p:cNvSpPr>
          <p:nvPr>
            <p:ph type="sldNum" sz="quarter" idx="12"/>
          </p:nvPr>
        </p:nvSpPr>
        <p:spPr/>
        <p:txBody>
          <a:bodyPr/>
          <a:lstStyle/>
          <a:p>
            <a:pPr>
              <a:defRPr/>
            </a:pPr>
            <a:r>
              <a:rPr lang="en-GB" sz="3200" dirty="0">
                <a:solidFill>
                  <a:schemeClr val="tx1">
                    <a:lumMod val="85000"/>
                    <a:lumOff val="15000"/>
                  </a:schemeClr>
                </a:solidFill>
              </a:rPr>
              <a:t>2.24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GB" sz="3200" dirty="0">
                <a:solidFill>
                  <a:schemeClr val="tx1">
                    <a:lumMod val="85000"/>
                    <a:lumOff val="15000"/>
                  </a:schemeClr>
                </a:solidFill>
              </a:rPr>
              <a:t>2.25</a:t>
            </a:r>
          </a:p>
        </p:txBody>
      </p:sp>
      <p:sp>
        <p:nvSpPr>
          <p:cNvPr id="3" name="Rounded Rectangle 2"/>
          <p:cNvSpPr/>
          <p:nvPr/>
        </p:nvSpPr>
        <p:spPr>
          <a:xfrm>
            <a:off x="1692275" y="1844675"/>
            <a:ext cx="5975350" cy="30241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400" dirty="0"/>
              <a:t>Any Questions?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endParaRPr lang="en-GB" smtClean="0"/>
          </a:p>
        </p:txBody>
      </p:sp>
      <p:graphicFrame>
        <p:nvGraphicFramePr>
          <p:cNvPr id="4" name="Content Placeholder 3"/>
          <p:cNvGraphicFramePr>
            <a:graphicFrameLocks noGrp="1"/>
          </p:cNvGraphicFramePr>
          <p:nvPr>
            <p:ph idx="1"/>
          </p:nvPr>
        </p:nvGraphicFramePr>
        <p:xfrm>
          <a:off x="467544" y="332656"/>
          <a:ext cx="8229600"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3563938" y="2349500"/>
            <a:ext cx="2087562" cy="2014538"/>
          </a:xfrm>
          <a:prstGeom prst="ellipse">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solidFill>
                  <a:schemeClr val="tx2">
                    <a:lumMod val="75000"/>
                  </a:schemeClr>
                </a:solidFill>
              </a:rPr>
              <a:t>The person living with dementia </a:t>
            </a:r>
          </a:p>
        </p:txBody>
      </p:sp>
      <p:sp>
        <p:nvSpPr>
          <p:cNvPr id="15" name="TextBox 14"/>
          <p:cNvSpPr txBox="1"/>
          <p:nvPr/>
        </p:nvSpPr>
        <p:spPr>
          <a:xfrm>
            <a:off x="6443663" y="5589588"/>
            <a:ext cx="1944687" cy="641350"/>
          </a:xfrm>
          <a:prstGeom prst="rect">
            <a:avLst/>
          </a:prstGeom>
          <a:noFill/>
        </p:spPr>
        <p:txBody>
          <a:bodyPr>
            <a:spAutoFit/>
          </a:bodyPr>
          <a:lstStyle/>
          <a:p>
            <a:pPr fontAlgn="auto">
              <a:spcBef>
                <a:spcPts val="0"/>
              </a:spcBef>
              <a:spcAft>
                <a:spcPts val="0"/>
              </a:spcAft>
              <a:defRPr/>
            </a:pPr>
            <a:r>
              <a:rPr lang="en-GB" dirty="0">
                <a:latin typeface="+mn-lt"/>
              </a:rPr>
              <a:t>Adapted from </a:t>
            </a:r>
            <a:r>
              <a:rPr lang="en-GB" dirty="0" err="1">
                <a:latin typeface="+mn-lt"/>
              </a:rPr>
              <a:t>Kitwood</a:t>
            </a:r>
            <a:r>
              <a:rPr lang="en-GB" dirty="0">
                <a:latin typeface="+mn-lt"/>
              </a:rPr>
              <a:t> (1997</a:t>
            </a:r>
            <a:r>
              <a:rPr lang="en-GB" sz="1600" dirty="0">
                <a:solidFill>
                  <a:schemeClr val="tx1">
                    <a:lumMod val="50000"/>
                    <a:lumOff val="50000"/>
                  </a:schemeClr>
                </a:solidFill>
                <a:latin typeface="+mn-lt"/>
              </a:rPr>
              <a:t>)</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endParaRPr lang="en-GB" smtClean="0"/>
          </a:p>
        </p:txBody>
      </p:sp>
      <p:graphicFrame>
        <p:nvGraphicFramePr>
          <p:cNvPr id="4" name="Content Placeholder 3"/>
          <p:cNvGraphicFramePr>
            <a:graphicFrameLocks noGrp="1"/>
          </p:cNvGraphicFramePr>
          <p:nvPr>
            <p:ph idx="1"/>
          </p:nvPr>
        </p:nvGraphicFramePr>
        <p:xfrm>
          <a:off x="467544" y="332656"/>
          <a:ext cx="8229600"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3492500" y="2349500"/>
            <a:ext cx="2087563" cy="2016125"/>
          </a:xfrm>
          <a:prstGeom prst="ellipse">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solidFill>
                  <a:schemeClr val="tx2">
                    <a:lumMod val="75000"/>
                  </a:schemeClr>
                </a:solidFill>
              </a:rPr>
              <a:t>The person living with dementia </a:t>
            </a:r>
          </a:p>
        </p:txBody>
      </p:sp>
      <p:sp>
        <p:nvSpPr>
          <p:cNvPr id="6" name="Slide Number Placeholder 5"/>
          <p:cNvSpPr>
            <a:spLocks noGrp="1"/>
          </p:cNvSpPr>
          <p:nvPr>
            <p:ph type="sldNum" sz="quarter" idx="12"/>
          </p:nvPr>
        </p:nvSpPr>
        <p:spPr/>
        <p:txBody>
          <a:bodyPr/>
          <a:lstStyle/>
          <a:p>
            <a:pPr>
              <a:defRPr/>
            </a:pPr>
            <a:r>
              <a:rPr lang="en-GB" sz="3200" dirty="0">
                <a:solidFill>
                  <a:schemeClr val="tx1">
                    <a:lumMod val="85000"/>
                    <a:lumOff val="15000"/>
                  </a:schemeClr>
                </a:solidFill>
              </a:rPr>
              <a:t>2.4</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23528" y="260648"/>
          <a:ext cx="8424936"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pPr>
              <a:defRPr/>
            </a:pPr>
            <a:r>
              <a:rPr lang="en-GB" sz="3200" dirty="0">
                <a:solidFill>
                  <a:schemeClr val="tx1">
                    <a:lumMod val="85000"/>
                    <a:lumOff val="15000"/>
                  </a:schemeClr>
                </a:solidFill>
              </a:rPr>
              <a:t>2.5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404813"/>
            <a:ext cx="7921625"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a:solidFill>
                  <a:schemeClr val="tx2">
                    <a:lumMod val="75000"/>
                  </a:schemeClr>
                </a:solidFill>
              </a:rPr>
              <a:t>Possible consequences of cognitive impairments</a:t>
            </a:r>
          </a:p>
        </p:txBody>
      </p:sp>
      <p:sp>
        <p:nvSpPr>
          <p:cNvPr id="3" name="Rounded Rectangle 2"/>
          <p:cNvSpPr/>
          <p:nvPr/>
        </p:nvSpPr>
        <p:spPr>
          <a:xfrm>
            <a:off x="684213" y="1700213"/>
            <a:ext cx="7848600" cy="439261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a:solidFill>
                  <a:srgbClr val="FFFFFF"/>
                </a:solidFill>
              </a:rPr>
              <a:t>People living with dementia experience different impairments according to the location of the damage within the brain.</a:t>
            </a:r>
          </a:p>
          <a:p>
            <a:pPr>
              <a:defRPr/>
            </a:pPr>
            <a:endParaRPr lang="en-GB" sz="2400">
              <a:solidFill>
                <a:srgbClr val="FFFFFF"/>
              </a:solidFill>
            </a:endParaRPr>
          </a:p>
          <a:p>
            <a:pPr>
              <a:defRPr/>
            </a:pPr>
            <a:r>
              <a:rPr lang="en-GB" sz="2400">
                <a:solidFill>
                  <a:srgbClr val="FFFFFF"/>
                </a:solidFill>
              </a:rPr>
              <a:t>The following slides give examples of the impact of a few of the different types of cognitive impairment that may be experienced.</a:t>
            </a:r>
          </a:p>
          <a:p>
            <a:pPr>
              <a:defRPr/>
            </a:pPr>
            <a:endParaRPr lang="en-GB" sz="2400">
              <a:solidFill>
                <a:srgbClr val="FFFFFF"/>
              </a:solidFill>
            </a:endParaRPr>
          </a:p>
          <a:p>
            <a:pPr>
              <a:defRPr/>
            </a:pPr>
            <a:r>
              <a:rPr lang="en-GB" sz="2400">
                <a:solidFill>
                  <a:srgbClr val="FFFFFF"/>
                </a:solidFill>
              </a:rPr>
              <a:t>For each of these examples, think of how a similar impairment may have caused a difficulty for a person that you have cared for. </a:t>
            </a:r>
          </a:p>
        </p:txBody>
      </p:sp>
      <p:sp>
        <p:nvSpPr>
          <p:cNvPr id="4" name="Slide Number Placeholder 3"/>
          <p:cNvSpPr>
            <a:spLocks noGrp="1"/>
          </p:cNvSpPr>
          <p:nvPr>
            <p:ph type="sldNum" sz="quarter" idx="12"/>
          </p:nvPr>
        </p:nvSpPr>
        <p:spPr/>
        <p:txBody>
          <a:bodyPr/>
          <a:lstStyle/>
          <a:p>
            <a:pPr>
              <a:defRPr/>
            </a:pPr>
            <a:r>
              <a:rPr lang="en-GB" sz="3200" dirty="0">
                <a:solidFill>
                  <a:schemeClr val="tx1">
                    <a:lumMod val="85000"/>
                    <a:lumOff val="15000"/>
                  </a:schemeClr>
                </a:solidFill>
              </a:rPr>
              <a:t>2.6</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404813"/>
            <a:ext cx="7921625"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Possible consequences of cognitive impairments</a:t>
            </a:r>
          </a:p>
        </p:txBody>
      </p:sp>
      <p:sp>
        <p:nvSpPr>
          <p:cNvPr id="3" name="Rounded Rectangle 2"/>
          <p:cNvSpPr/>
          <p:nvPr/>
        </p:nvSpPr>
        <p:spPr>
          <a:xfrm>
            <a:off x="684213" y="2205038"/>
            <a:ext cx="3311525" cy="15843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2">
                    <a:lumMod val="75000"/>
                  </a:schemeClr>
                </a:solidFill>
              </a:rPr>
              <a:t>Memory  </a:t>
            </a:r>
          </a:p>
          <a:p>
            <a:pPr algn="ctr" fontAlgn="auto">
              <a:spcBef>
                <a:spcPts val="0"/>
              </a:spcBef>
              <a:spcAft>
                <a:spcPts val="0"/>
              </a:spcAft>
              <a:defRPr/>
            </a:pPr>
            <a:endParaRPr lang="en-GB" dirty="0">
              <a:solidFill>
                <a:schemeClr val="tx2">
                  <a:lumMod val="75000"/>
                </a:schemeClr>
              </a:solidFill>
            </a:endParaRPr>
          </a:p>
          <a:p>
            <a:pPr algn="ctr" fontAlgn="auto">
              <a:spcBef>
                <a:spcPts val="0"/>
              </a:spcBef>
              <a:spcAft>
                <a:spcPts val="0"/>
              </a:spcAft>
              <a:defRPr/>
            </a:pPr>
            <a:r>
              <a:rPr lang="en-GB" dirty="0">
                <a:solidFill>
                  <a:schemeClr val="tx2">
                    <a:lumMod val="75000"/>
                  </a:schemeClr>
                </a:solidFill>
              </a:rPr>
              <a:t>(short term memory can be particularly affected)</a:t>
            </a:r>
          </a:p>
        </p:txBody>
      </p:sp>
      <p:sp>
        <p:nvSpPr>
          <p:cNvPr id="4" name="Rounded Rectangle 3"/>
          <p:cNvSpPr/>
          <p:nvPr/>
        </p:nvSpPr>
        <p:spPr>
          <a:xfrm>
            <a:off x="4211638" y="2205038"/>
            <a:ext cx="4248150" cy="27368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rabicPeriod"/>
              <a:defRPr/>
            </a:pPr>
            <a:endParaRPr lang="en-GB">
              <a:solidFill>
                <a:srgbClr val="FFFFFF"/>
              </a:solidFill>
            </a:endParaRPr>
          </a:p>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Mrs Taylor quickly forgets explanations of why she is in hospital and frequently asks staff and other patients where she is.</a:t>
            </a:r>
          </a:p>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 ………………………………………………………………………………………………………………………………………………………………………………</a:t>
            </a:r>
          </a:p>
          <a:p>
            <a:pPr marL="342900" indent="-342900">
              <a:buFontTx/>
              <a:buAutoNum type="arabicPeriod"/>
              <a:defRPr/>
            </a:pPr>
            <a:endParaRPr lang="en-GB">
              <a:solidFill>
                <a:srgbClr val="FFFFFF"/>
              </a:solidFill>
            </a:endParaRPr>
          </a:p>
        </p:txBody>
      </p:sp>
      <p:sp>
        <p:nvSpPr>
          <p:cNvPr id="5" name="Slide Number Placeholder 4"/>
          <p:cNvSpPr>
            <a:spLocks noGrp="1"/>
          </p:cNvSpPr>
          <p:nvPr>
            <p:ph type="sldNum" sz="quarter" idx="12"/>
          </p:nvPr>
        </p:nvSpPr>
        <p:spPr/>
        <p:txBody>
          <a:bodyPr/>
          <a:lstStyle/>
          <a:p>
            <a:pPr>
              <a:defRPr/>
            </a:pPr>
            <a:r>
              <a:rPr lang="en-GB" sz="3200" dirty="0">
                <a:solidFill>
                  <a:schemeClr val="tx1">
                    <a:lumMod val="85000"/>
                    <a:lumOff val="15000"/>
                  </a:schemeClr>
                </a:solidFill>
              </a:rPr>
              <a:t>2.7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404813"/>
            <a:ext cx="7921625"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Possible consequences of cognitive impairments</a:t>
            </a:r>
          </a:p>
        </p:txBody>
      </p:sp>
      <p:sp>
        <p:nvSpPr>
          <p:cNvPr id="3" name="Rounded Rectangle 2"/>
          <p:cNvSpPr/>
          <p:nvPr/>
        </p:nvSpPr>
        <p:spPr>
          <a:xfrm>
            <a:off x="684213" y="2205038"/>
            <a:ext cx="3311525" cy="143986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solidFill>
                  <a:srgbClr val="17375E"/>
                </a:solidFill>
              </a:rPr>
              <a:t>Visuo-perceptual  difficulties </a:t>
            </a:r>
          </a:p>
          <a:p>
            <a:pPr algn="ctr">
              <a:defRPr/>
            </a:pPr>
            <a:endParaRPr lang="en-GB">
              <a:solidFill>
                <a:srgbClr val="17375E"/>
              </a:solidFill>
            </a:endParaRPr>
          </a:p>
          <a:p>
            <a:pPr algn="ctr">
              <a:defRPr/>
            </a:pPr>
            <a:r>
              <a:rPr lang="en-GB">
                <a:solidFill>
                  <a:srgbClr val="17375E"/>
                </a:solidFill>
              </a:rPr>
              <a:t>(changes to how the visual world is perceived)</a:t>
            </a:r>
          </a:p>
        </p:txBody>
      </p:sp>
      <p:sp>
        <p:nvSpPr>
          <p:cNvPr id="4" name="Rounded Rectangle 3"/>
          <p:cNvSpPr/>
          <p:nvPr/>
        </p:nvSpPr>
        <p:spPr>
          <a:xfrm>
            <a:off x="4211638" y="2205038"/>
            <a:ext cx="4248150" cy="28082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rabicPeriod"/>
              <a:defRPr/>
            </a:pPr>
            <a:endParaRPr lang="en-GB">
              <a:solidFill>
                <a:srgbClr val="FFFFFF"/>
              </a:solidFill>
            </a:endParaRPr>
          </a:p>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Mr Underwood perceives a reflective glare on a polished floor as the reflection of light on water. He refuses to walk any further.</a:t>
            </a:r>
          </a:p>
          <a:p>
            <a:pPr marL="342900" indent="-342900">
              <a:buFontTx/>
              <a:buAutoNum type="arabicPeriod"/>
              <a:defRPr/>
            </a:pPr>
            <a:r>
              <a:rPr lang="en-GB">
                <a:solidFill>
                  <a:srgbClr val="FFFFFF"/>
                </a:solidFill>
              </a:rPr>
              <a:t> ………………………………………………………………………………………………………………………………………………………………………</a:t>
            </a:r>
          </a:p>
          <a:p>
            <a:pPr marL="342900" indent="-342900">
              <a:buFontTx/>
              <a:buAutoNum type="arabicPeriod"/>
              <a:defRPr/>
            </a:pPr>
            <a:endParaRPr lang="en-GB">
              <a:solidFill>
                <a:srgbClr val="FFFFFF"/>
              </a:solidFill>
            </a:endParaRPr>
          </a:p>
        </p:txBody>
      </p:sp>
      <p:sp>
        <p:nvSpPr>
          <p:cNvPr id="5" name="Slide Number Placeholder 4"/>
          <p:cNvSpPr>
            <a:spLocks noGrp="1"/>
          </p:cNvSpPr>
          <p:nvPr>
            <p:ph type="sldNum" sz="quarter" idx="12"/>
          </p:nvPr>
        </p:nvSpPr>
        <p:spPr/>
        <p:txBody>
          <a:bodyPr/>
          <a:lstStyle/>
          <a:p>
            <a:pPr>
              <a:defRPr/>
            </a:pPr>
            <a:r>
              <a:rPr lang="en-GB" sz="3200" dirty="0">
                <a:solidFill>
                  <a:schemeClr val="tx1">
                    <a:lumMod val="85000"/>
                    <a:lumOff val="15000"/>
                  </a:schemeClr>
                </a:solidFill>
              </a:rPr>
              <a:t>2.8</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404813"/>
            <a:ext cx="7921625"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Possible consequences of cognitive impairments</a:t>
            </a:r>
          </a:p>
        </p:txBody>
      </p:sp>
      <p:sp>
        <p:nvSpPr>
          <p:cNvPr id="3" name="Rounded Rectangle 2"/>
          <p:cNvSpPr/>
          <p:nvPr/>
        </p:nvSpPr>
        <p:spPr>
          <a:xfrm>
            <a:off x="684213" y="2205038"/>
            <a:ext cx="3311525" cy="208756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a:p>
            <a:pPr algn="ctr">
              <a:defRPr/>
            </a:pPr>
            <a:endParaRPr lang="en-GB">
              <a:solidFill>
                <a:srgbClr val="17375E"/>
              </a:solidFill>
            </a:endParaRPr>
          </a:p>
          <a:p>
            <a:pPr algn="ctr">
              <a:defRPr/>
            </a:pPr>
            <a:endParaRPr lang="en-GB">
              <a:solidFill>
                <a:srgbClr val="17375E"/>
              </a:solidFill>
            </a:endParaRPr>
          </a:p>
          <a:p>
            <a:pPr algn="ctr">
              <a:defRPr/>
            </a:pPr>
            <a:endParaRPr lang="en-GB">
              <a:solidFill>
                <a:srgbClr val="17375E"/>
              </a:solidFill>
            </a:endParaRPr>
          </a:p>
          <a:p>
            <a:pPr algn="ctr">
              <a:defRPr/>
            </a:pPr>
            <a:r>
              <a:rPr lang="en-GB">
                <a:solidFill>
                  <a:srgbClr val="17375E"/>
                </a:solidFill>
              </a:rPr>
              <a:t>Problems with carrying out actions /tasks</a:t>
            </a:r>
          </a:p>
          <a:p>
            <a:pPr algn="ctr">
              <a:defRPr/>
            </a:pPr>
            <a:endParaRPr lang="en-GB">
              <a:solidFill>
                <a:srgbClr val="17375E"/>
              </a:solidFill>
            </a:endParaRPr>
          </a:p>
          <a:p>
            <a:pPr algn="ctr">
              <a:defRPr/>
            </a:pPr>
            <a:r>
              <a:rPr lang="en-GB" i="1">
                <a:solidFill>
                  <a:srgbClr val="17375E"/>
                </a:solidFill>
              </a:rPr>
              <a:t>(apraxia</a:t>
            </a:r>
            <a:r>
              <a:rPr lang="en-GB">
                <a:solidFill>
                  <a:srgbClr val="17375E"/>
                </a:solidFill>
              </a:rPr>
              <a:t> is a term often used to describe difficulties in planning motor tasks  e.g. </a:t>
            </a:r>
            <a:r>
              <a:rPr lang="en-GB" i="1">
                <a:solidFill>
                  <a:srgbClr val="17375E"/>
                </a:solidFill>
              </a:rPr>
              <a:t>dressing apraxia)</a:t>
            </a:r>
          </a:p>
          <a:p>
            <a:pPr algn="ctr">
              <a:defRPr/>
            </a:pPr>
            <a:endParaRPr lang="en-GB">
              <a:solidFill>
                <a:srgbClr val="17375E"/>
              </a:solidFill>
            </a:endParaRPr>
          </a:p>
          <a:p>
            <a:pPr algn="ctr">
              <a:defRPr/>
            </a:pPr>
            <a:endParaRPr lang="en-GB">
              <a:solidFill>
                <a:srgbClr val="17375E"/>
              </a:solidFill>
            </a:endParaRPr>
          </a:p>
          <a:p>
            <a:pPr algn="ctr">
              <a:defRPr/>
            </a:pPr>
            <a:endParaRPr lang="en-GB">
              <a:solidFill>
                <a:srgbClr val="17375E"/>
              </a:solidFill>
            </a:endParaRPr>
          </a:p>
          <a:p>
            <a:pPr algn="ctr">
              <a:defRPr/>
            </a:pPr>
            <a:endParaRPr lang="en-GB">
              <a:solidFill>
                <a:srgbClr val="17375E"/>
              </a:solidFill>
            </a:endParaRPr>
          </a:p>
        </p:txBody>
      </p:sp>
      <p:sp>
        <p:nvSpPr>
          <p:cNvPr id="4" name="Rounded Rectangle 3"/>
          <p:cNvSpPr/>
          <p:nvPr/>
        </p:nvSpPr>
        <p:spPr>
          <a:xfrm>
            <a:off x="4211638" y="2205038"/>
            <a:ext cx="4248150" cy="28797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Mrs Smith attempts to dress herself but puts her clothes on in the wrong sequence and becomes flustered.</a:t>
            </a:r>
          </a:p>
          <a:p>
            <a:pPr marL="342900" indent="-342900">
              <a:buFontTx/>
              <a:buAutoNum type="arabicPeriod"/>
              <a:defRPr/>
            </a:pPr>
            <a:endParaRPr lang="en-GB">
              <a:solidFill>
                <a:srgbClr val="FFFFFF"/>
              </a:solidFill>
            </a:endParaRPr>
          </a:p>
          <a:p>
            <a:pPr marL="342900" indent="-342900">
              <a:buFontTx/>
              <a:buAutoNum type="arabicPeriod"/>
              <a:defRPr/>
            </a:pPr>
            <a:endParaRPr lang="en-GB">
              <a:solidFill>
                <a:srgbClr val="FFFFFF"/>
              </a:solidFill>
            </a:endParaRPr>
          </a:p>
          <a:p>
            <a:pPr marL="342900" indent="-342900">
              <a:buFontTx/>
              <a:buAutoNum type="arabicPeriod"/>
              <a:defRPr/>
            </a:pPr>
            <a:r>
              <a:rPr lang="en-GB">
                <a:solidFill>
                  <a:srgbClr val="FFFFFF"/>
                </a:solidFill>
              </a:rPr>
              <a:t>………………………………………………………………………………………………………………………………………………………………………</a:t>
            </a:r>
          </a:p>
          <a:p>
            <a:pPr marL="342900" indent="-342900">
              <a:buFontTx/>
              <a:buAutoNum type="arabicPeriod"/>
              <a:defRPr/>
            </a:pPr>
            <a:endParaRPr lang="en-GB">
              <a:solidFill>
                <a:srgbClr val="FFFFFF"/>
              </a:solidFill>
            </a:endParaRPr>
          </a:p>
        </p:txBody>
      </p:sp>
      <p:sp>
        <p:nvSpPr>
          <p:cNvPr id="5" name="Slide Number Placeholder 4"/>
          <p:cNvSpPr>
            <a:spLocks noGrp="1"/>
          </p:cNvSpPr>
          <p:nvPr>
            <p:ph type="sldNum" sz="quarter" idx="12"/>
          </p:nvPr>
        </p:nvSpPr>
        <p:spPr/>
        <p:txBody>
          <a:bodyPr/>
          <a:lstStyle/>
          <a:p>
            <a:pPr>
              <a:defRPr/>
            </a:pPr>
            <a:r>
              <a:rPr lang="en-GB" sz="3200" dirty="0" smtClean="0">
                <a:solidFill>
                  <a:schemeClr val="tx1">
                    <a:lumMod val="85000"/>
                    <a:lumOff val="15000"/>
                  </a:schemeClr>
                </a:solidFill>
              </a:rPr>
              <a:t>2.9</a:t>
            </a:r>
            <a:endParaRPr lang="en-GB" sz="3200"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1457</TotalTime>
  <Words>993</Words>
  <Application>Microsoft Office PowerPoint</Application>
  <PresentationFormat>On-screen Show (4:3)</PresentationFormat>
  <Paragraphs>194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When caring for a person with dementia in hospital, which of  these can we influence?  For those we cannot influence, can knowledge of how they  relate to the individual person help in our assessment and care?</vt:lpstr>
      <vt:lpstr>Slide 24</vt:lpstr>
      <vt:lpstr>Slide 25</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MHS IT Services</dc:creator>
  <cp:lastModifiedBy>mdnmssbb</cp:lastModifiedBy>
  <cp:revision>91</cp:revision>
  <dcterms:created xsi:type="dcterms:W3CDTF">2012-05-16T13:23:58Z</dcterms:created>
  <dcterms:modified xsi:type="dcterms:W3CDTF">2013-06-19T13:11:04Z</dcterms:modified>
</cp:coreProperties>
</file>