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omments/comment1.xml" ContentType="application/vnd.openxmlformats-officedocument.presentationml.comment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433" r:id="rId2"/>
    <p:sldId id="257" r:id="rId3"/>
    <p:sldId id="259" r:id="rId4"/>
    <p:sldId id="260" r:id="rId5"/>
    <p:sldId id="263" r:id="rId6"/>
    <p:sldId id="266" r:id="rId7"/>
    <p:sldId id="416" r:id="rId8"/>
    <p:sldId id="363" r:id="rId9"/>
    <p:sldId id="364" r:id="rId10"/>
    <p:sldId id="382" r:id="rId11"/>
    <p:sldId id="383" r:id="rId12"/>
    <p:sldId id="385" r:id="rId13"/>
    <p:sldId id="412" r:id="rId14"/>
    <p:sldId id="417" r:id="rId15"/>
    <p:sldId id="418" r:id="rId16"/>
    <p:sldId id="339" r:id="rId17"/>
    <p:sldId id="323" r:id="rId18"/>
    <p:sldId id="419" r:id="rId19"/>
    <p:sldId id="324" r:id="rId20"/>
    <p:sldId id="320" r:id="rId21"/>
    <p:sldId id="275" r:id="rId22"/>
    <p:sldId id="420" r:id="rId23"/>
    <p:sldId id="421" r:id="rId24"/>
    <p:sldId id="327" r:id="rId25"/>
    <p:sldId id="422" r:id="rId26"/>
    <p:sldId id="423" r:id="rId27"/>
    <p:sldId id="425" r:id="rId28"/>
    <p:sldId id="426" r:id="rId29"/>
    <p:sldId id="427" r:id="rId30"/>
    <p:sldId id="428" r:id="rId31"/>
    <p:sldId id="429" r:id="rId32"/>
    <p:sldId id="430" r:id="rId33"/>
    <p:sldId id="292" r:id="rId34"/>
    <p:sldId id="414" r:id="rId35"/>
    <p:sldId id="415" r:id="rId36"/>
    <p:sldId id="431" r:id="rId37"/>
    <p:sldId id="402" r:id="rId38"/>
    <p:sldId id="403" r:id="rId39"/>
    <p:sldId id="404" r:id="rId40"/>
    <p:sldId id="405" r:id="rId41"/>
    <p:sldId id="406" r:id="rId42"/>
    <p:sldId id="407" r:id="rId43"/>
    <p:sldId id="408" r:id="rId44"/>
    <p:sldId id="409" r:id="rId45"/>
    <p:sldId id="434" r:id="rId46"/>
    <p:sldId id="609" r:id="rId47"/>
    <p:sldId id="432" r:id="rId48"/>
    <p:sldId id="411" r:id="rId49"/>
    <p:sldId id="314" r:id="rId50"/>
    <p:sldId id="313"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433"/>
            <p14:sldId id="257"/>
            <p14:sldId id="259"/>
            <p14:sldId id="260"/>
            <p14:sldId id="263"/>
            <p14:sldId id="266"/>
            <p14:sldId id="416"/>
            <p14:sldId id="363"/>
            <p14:sldId id="364"/>
            <p14:sldId id="382"/>
            <p14:sldId id="383"/>
            <p14:sldId id="385"/>
            <p14:sldId id="412"/>
            <p14:sldId id="417"/>
            <p14:sldId id="418"/>
            <p14:sldId id="339"/>
            <p14:sldId id="323"/>
            <p14:sldId id="419"/>
            <p14:sldId id="324"/>
            <p14:sldId id="320"/>
            <p14:sldId id="275"/>
            <p14:sldId id="420"/>
            <p14:sldId id="421"/>
            <p14:sldId id="327"/>
            <p14:sldId id="422"/>
            <p14:sldId id="423"/>
            <p14:sldId id="425"/>
            <p14:sldId id="426"/>
            <p14:sldId id="427"/>
            <p14:sldId id="428"/>
            <p14:sldId id="429"/>
            <p14:sldId id="430"/>
            <p14:sldId id="292"/>
            <p14:sldId id="414"/>
            <p14:sldId id="415"/>
            <p14:sldId id="431"/>
            <p14:sldId id="402"/>
            <p14:sldId id="403"/>
            <p14:sldId id="404"/>
            <p14:sldId id="405"/>
            <p14:sldId id="406"/>
            <p14:sldId id="407"/>
            <p14:sldId id="408"/>
            <p14:sldId id="409"/>
            <p14:sldId id="434"/>
            <p14:sldId id="609"/>
            <p14:sldId id="432"/>
            <p14:sldId id="411"/>
            <p14:sldId id="314"/>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2" clrIdx="0">
    <p:extLst>
      <p:ext uri="{19B8F6BF-5375-455C-9EA6-DF929625EA0E}">
        <p15:presenceInfo xmlns:p15="http://schemas.microsoft.com/office/powerpoint/2012/main" userId="8144e2f936aee71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a:srgbClr val="D3C1ED"/>
    <a:srgbClr val="E3D0FF"/>
    <a:srgbClr val="9437FF"/>
    <a:srgbClr val="C4D5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91" autoAdjust="0"/>
    <p:restoredTop sz="92895"/>
  </p:normalViewPr>
  <p:slideViewPr>
    <p:cSldViewPr snapToGrid="0" snapToObjects="1">
      <p:cViewPr varScale="1">
        <p:scale>
          <a:sx n="76" d="100"/>
          <a:sy n="76" d="100"/>
        </p:scale>
        <p:origin x="787"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8-28T12:44:27.747" idx="12">
    <p:pos x="10" y="10"/>
    <p:text>found this slide hard to follow. Let's discuss how we might simply it</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2400" dirty="0"/>
            <a:t>Seeing someone you love being hurt</a:t>
          </a:r>
          <a:endParaRPr lang="en-US" sz="2400" dirty="0"/>
        </a:p>
      </dgm:t>
    </dgm:pt>
    <dgm:pt modelId="{B3766254-213A-A544-BCEB-D57BF72E098B}" type="parTrans" cxnId="{F16362B7-F07A-6646-BB59-EDE79113DE8F}">
      <dgm:prSet/>
      <dgm:spPr/>
      <dgm:t>
        <a:bodyPr/>
        <a:lstStyle/>
        <a:p>
          <a:endParaRPr lang="en-US" sz="2400"/>
        </a:p>
      </dgm:t>
    </dgm:pt>
    <dgm:pt modelId="{F07A0C1B-BE66-D644-8648-4BB6402F3909}" type="sibTrans" cxnId="{F16362B7-F07A-6646-BB59-EDE79113DE8F}">
      <dgm:prSet/>
      <dgm:spPr/>
      <dgm:t>
        <a:bodyPr/>
        <a:lstStyle/>
        <a:p>
          <a:endParaRPr lang="en-US" sz="2400"/>
        </a:p>
      </dgm:t>
    </dgm:pt>
    <dgm:pt modelId="{9CB6F9B0-6B7F-6445-AA7D-692DB02E0D6E}">
      <dgm:prSet phldrT="[Text]" custT="1"/>
      <dgm:spPr>
        <a:solidFill>
          <a:srgbClr val="512275"/>
        </a:solidFill>
      </dgm:spPr>
      <dgm:t>
        <a:bodyPr/>
        <a:lstStyle/>
        <a:p>
          <a:r>
            <a:rPr lang="en-US" sz="2400" dirty="0"/>
            <a:t>People being rude or disrespectful to you</a:t>
          </a:r>
        </a:p>
      </dgm:t>
    </dgm:pt>
    <dgm:pt modelId="{696C0816-E19A-EF4B-89FE-D8C55788CB05}" type="parTrans" cxnId="{365B1BC2-FFBA-C44E-B57C-4BCC594EF92B}">
      <dgm:prSet/>
      <dgm:spPr/>
      <dgm:t>
        <a:bodyPr/>
        <a:lstStyle/>
        <a:p>
          <a:endParaRPr lang="en-US" sz="2400"/>
        </a:p>
      </dgm:t>
    </dgm:pt>
    <dgm:pt modelId="{3D2F3ACE-26E6-674E-A013-F8FD3123EE3B}" type="sibTrans" cxnId="{365B1BC2-FFBA-C44E-B57C-4BCC594EF92B}">
      <dgm:prSet/>
      <dgm:spPr/>
      <dgm:t>
        <a:bodyPr/>
        <a:lstStyle/>
        <a:p>
          <a:endParaRPr lang="en-US" sz="2400"/>
        </a:p>
      </dgm:t>
    </dgm:pt>
    <dgm:pt modelId="{BCB78B07-7542-8F4F-9DFB-8C80B3D782FB}">
      <dgm:prSet phldrT="[Text]" custT="1"/>
      <dgm:spPr>
        <a:solidFill>
          <a:srgbClr val="512275"/>
        </a:solidFill>
      </dgm:spPr>
      <dgm:t>
        <a:bodyPr/>
        <a:lstStyle/>
        <a:p>
          <a:r>
            <a:rPr lang="en-US" sz="2400" dirty="0"/>
            <a:t>Getting cheated out of money</a:t>
          </a:r>
        </a:p>
      </dgm:t>
    </dgm:pt>
    <dgm:pt modelId="{673B6381-1494-2A4D-92E1-43DF57E71666}" type="parTrans" cxnId="{75E0C67B-DF5E-B040-B148-3096901193FA}">
      <dgm:prSet/>
      <dgm:spPr/>
      <dgm:t>
        <a:bodyPr/>
        <a:lstStyle/>
        <a:p>
          <a:endParaRPr lang="en-US" sz="2400"/>
        </a:p>
      </dgm:t>
    </dgm:pt>
    <dgm:pt modelId="{8263A684-CAD6-A048-903C-6BA1D8B73E4E}" type="sibTrans" cxnId="{75E0C67B-DF5E-B040-B148-3096901193FA}">
      <dgm:prSet/>
      <dgm:spPr/>
      <dgm:t>
        <a:bodyPr/>
        <a:lstStyle/>
        <a:p>
          <a:endParaRPr lang="en-US" sz="2400"/>
        </a:p>
      </dgm:t>
    </dgm:pt>
    <dgm:pt modelId="{9294D6CF-E700-5F44-96B8-2FE6A6ABFD5F}">
      <dgm:prSet phldrT="[Text]" custT="1"/>
      <dgm:spPr>
        <a:solidFill>
          <a:srgbClr val="512275"/>
        </a:solidFill>
      </dgm:spPr>
      <dgm:t>
        <a:bodyPr/>
        <a:lstStyle/>
        <a:p>
          <a:r>
            <a:rPr lang="en-US" sz="2400" dirty="0"/>
            <a:t>Being overwhelmed by problems</a:t>
          </a:r>
        </a:p>
      </dgm:t>
    </dgm:pt>
    <dgm:pt modelId="{05D94F9C-5EE0-E845-82C5-53DA4A6CA76A}" type="parTrans" cxnId="{45371A2B-B42E-1E4D-A1DD-4E85113A4646}">
      <dgm:prSet/>
      <dgm:spPr/>
      <dgm:t>
        <a:bodyPr/>
        <a:lstStyle/>
        <a:p>
          <a:endParaRPr lang="en-US" sz="2400"/>
        </a:p>
      </dgm:t>
    </dgm:pt>
    <dgm:pt modelId="{0BF270F2-CCAB-9B4A-88A1-95F3F51091B5}" type="sibTrans" cxnId="{45371A2B-B42E-1E4D-A1DD-4E85113A4646}">
      <dgm:prSet/>
      <dgm:spPr/>
      <dgm:t>
        <a:bodyPr/>
        <a:lstStyle/>
        <a:p>
          <a:endParaRPr lang="en-US" sz="2400"/>
        </a:p>
      </dgm:t>
    </dgm:pt>
    <dgm:pt modelId="{8D593D2F-A7F1-1D45-BC75-9621ACDC3178}">
      <dgm:prSet phldrT="[Text]" custT="1"/>
      <dgm:spPr>
        <a:solidFill>
          <a:srgbClr val="512275"/>
        </a:solidFill>
      </dgm:spPr>
      <dgm:t>
        <a:bodyPr/>
        <a:lstStyle/>
        <a:p>
          <a:r>
            <a:rPr lang="en-US" sz="2400" dirty="0"/>
            <a:t>People not taking notice of your viewpoint</a:t>
          </a:r>
        </a:p>
      </dgm:t>
    </dgm:pt>
    <dgm:pt modelId="{A4F07D78-C124-2A44-B56E-D64BCC622712}" type="parTrans" cxnId="{A41B489F-E3BA-0640-BF7E-046B31B63080}">
      <dgm:prSet/>
      <dgm:spPr/>
      <dgm:t>
        <a:bodyPr/>
        <a:lstStyle/>
        <a:p>
          <a:endParaRPr lang="en-US" sz="2400"/>
        </a:p>
      </dgm:t>
    </dgm:pt>
    <dgm:pt modelId="{2BB8C640-0038-0044-97C8-41A951B95EF5}" type="sibTrans" cxnId="{A41B489F-E3BA-0640-BF7E-046B31B63080}">
      <dgm:prSet/>
      <dgm:spPr/>
      <dgm:t>
        <a:bodyPr/>
        <a:lstStyle/>
        <a:p>
          <a:endParaRPr lang="en-US" sz="2400"/>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69018"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87507" custLinFactNeighborY="-50662">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70125" custLinFactNeighborY="1290"/>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22390" custLinFactNeighborY="272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73446" custLinFactNeighborY="838"/>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22390" custLinFactNeighborY="160">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71232" custLinFactNeighborY="-513"/>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22390" custLinFactNeighborY="-4943">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74553" custLinFactNeighborY="-8852"/>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22390" custLinFactNeighborY="-11041">
        <dgm:presLayoutVars>
          <dgm:bulletEnabled val="1"/>
        </dgm:presLayoutVars>
      </dgm:prSet>
      <dgm:spPr/>
    </dgm:pt>
  </dgm:ptLst>
  <dgm:cxnLst>
    <dgm:cxn modelId="{D3181B1F-CFB8-3B4B-9C57-4DFA76BB9DF6}" type="presOf" srcId="{37B372C2-861A-0948-9CA6-0E65D0CB5FFB}" destId="{91DF4548-64D5-2043-95AA-7625C9677A2D}" srcOrd="0" destOrd="0" presId="urn:microsoft.com/office/officeart/2005/8/layout/vList3"/>
    <dgm:cxn modelId="{755AE621-B817-804A-A645-97E8E3FF52F5}"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C3424D65-C3EE-BA48-A656-AE00B15DF8EA}"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9C6C1483-F7CC-E144-9090-49AF1B06E75A}"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221BC1DE-9445-FD46-A035-52C01574D041}" type="presOf" srcId="{AFB24726-CFCD-F141-8F74-AD107E1C9534}" destId="{358E7740-EA74-5947-968F-EAC0EEE6E935}" srcOrd="0" destOrd="0" presId="urn:microsoft.com/office/officeart/2005/8/layout/vList3"/>
    <dgm:cxn modelId="{5CF906EF-27B6-B545-ABBA-7AB905C6CFB3}" type="presOf" srcId="{8D593D2F-A7F1-1D45-BC75-9621ACDC3178}" destId="{D0E4777F-6CBC-C74B-B9C2-8D799062570E}" srcOrd="0" destOrd="0" presId="urn:microsoft.com/office/officeart/2005/8/layout/vList3"/>
    <dgm:cxn modelId="{F1CC936B-03D1-B845-9E53-D59BB3207BBC}" type="presParOf" srcId="{358E7740-EA74-5947-968F-EAC0EEE6E935}" destId="{6234CBC3-5BB3-A346-A994-E21C0FE1ED48}" srcOrd="0" destOrd="0" presId="urn:microsoft.com/office/officeart/2005/8/layout/vList3"/>
    <dgm:cxn modelId="{E484103C-BBAE-B24E-AEE1-BEB1AD26EB52}" type="presParOf" srcId="{6234CBC3-5BB3-A346-A994-E21C0FE1ED48}" destId="{74087472-4B58-1049-BA41-D8BE6B8F4EDD}" srcOrd="0" destOrd="0" presId="urn:microsoft.com/office/officeart/2005/8/layout/vList3"/>
    <dgm:cxn modelId="{B44A36DA-9C0F-B34F-9B51-5C6C92685B4F}" type="presParOf" srcId="{6234CBC3-5BB3-A346-A994-E21C0FE1ED48}" destId="{91DF4548-64D5-2043-95AA-7625C9677A2D}" srcOrd="1" destOrd="0" presId="urn:microsoft.com/office/officeart/2005/8/layout/vList3"/>
    <dgm:cxn modelId="{68B9ACB2-E4DF-FC4F-BCE4-C665FA11E42B}" type="presParOf" srcId="{358E7740-EA74-5947-968F-EAC0EEE6E935}" destId="{9D1A9A5B-CB62-714D-8776-DF8FD58EC6BC}" srcOrd="1" destOrd="0" presId="urn:microsoft.com/office/officeart/2005/8/layout/vList3"/>
    <dgm:cxn modelId="{EB6C642C-DE02-ED45-8828-862BC3A5D5AF}" type="presParOf" srcId="{358E7740-EA74-5947-968F-EAC0EEE6E935}" destId="{DE7C2EE5-D355-D74E-AA8E-5C71DE6481AC}" srcOrd="2" destOrd="0" presId="urn:microsoft.com/office/officeart/2005/8/layout/vList3"/>
    <dgm:cxn modelId="{A21EA1AF-DEA4-6E4F-A550-6EC3F32772B7}" type="presParOf" srcId="{DE7C2EE5-D355-D74E-AA8E-5C71DE6481AC}" destId="{AB238038-DA8C-7A47-84B1-9C7146C25CFE}" srcOrd="0" destOrd="0" presId="urn:microsoft.com/office/officeart/2005/8/layout/vList3"/>
    <dgm:cxn modelId="{DF0CFDFB-603A-A649-86AF-EBB2D7AA9A11}" type="presParOf" srcId="{DE7C2EE5-D355-D74E-AA8E-5C71DE6481AC}" destId="{00D6EFA7-838B-564F-BA7A-73982A018648}" srcOrd="1" destOrd="0" presId="urn:microsoft.com/office/officeart/2005/8/layout/vList3"/>
    <dgm:cxn modelId="{EA661490-6406-4243-A5AB-FD2CE1C961AC}" type="presParOf" srcId="{358E7740-EA74-5947-968F-EAC0EEE6E935}" destId="{75B78A33-F98B-7A48-B3B6-7030A8C0C471}" srcOrd="3" destOrd="0" presId="urn:microsoft.com/office/officeart/2005/8/layout/vList3"/>
    <dgm:cxn modelId="{474EA43A-B4CA-0147-B682-CD7C43C2C724}" type="presParOf" srcId="{358E7740-EA74-5947-968F-EAC0EEE6E935}" destId="{DC2BA176-A481-6F4D-81A2-E79F00B38980}" srcOrd="4" destOrd="0" presId="urn:microsoft.com/office/officeart/2005/8/layout/vList3"/>
    <dgm:cxn modelId="{A7956BE8-86B9-2E43-8798-F21F4FC9B795}" type="presParOf" srcId="{DC2BA176-A481-6F4D-81A2-E79F00B38980}" destId="{1033ED0E-198B-224C-914A-F13522FE2CC7}" srcOrd="0" destOrd="0" presId="urn:microsoft.com/office/officeart/2005/8/layout/vList3"/>
    <dgm:cxn modelId="{947AC5CC-BC37-7D46-8A74-E5240B1559DE}" type="presParOf" srcId="{DC2BA176-A481-6F4D-81A2-E79F00B38980}" destId="{F5DCFB6F-1734-C245-B05A-51370BD045BD}" srcOrd="1" destOrd="0" presId="urn:microsoft.com/office/officeart/2005/8/layout/vList3"/>
    <dgm:cxn modelId="{3D4B92CC-ECA1-2841-BBB8-AFCD2741DB94}" type="presParOf" srcId="{358E7740-EA74-5947-968F-EAC0EEE6E935}" destId="{AE885E5D-956F-254D-9E20-BDF1F9CB8062}" srcOrd="5" destOrd="0" presId="urn:microsoft.com/office/officeart/2005/8/layout/vList3"/>
    <dgm:cxn modelId="{D3AA8CC1-2C63-8747-9CB9-9B6BA17D9923}" type="presParOf" srcId="{358E7740-EA74-5947-968F-EAC0EEE6E935}" destId="{C26C13A6-EF16-6941-B2E4-FEB05A5AB929}" srcOrd="6" destOrd="0" presId="urn:microsoft.com/office/officeart/2005/8/layout/vList3"/>
    <dgm:cxn modelId="{5042B026-61BF-E244-8F03-B785895B849B}" type="presParOf" srcId="{C26C13A6-EF16-6941-B2E4-FEB05A5AB929}" destId="{736E423F-98A9-F046-BD75-E1706E389BF6}" srcOrd="0" destOrd="0" presId="urn:microsoft.com/office/officeart/2005/8/layout/vList3"/>
    <dgm:cxn modelId="{B5C1F9BF-440E-CB4D-8DF9-3097633B41A3}" type="presParOf" srcId="{C26C13A6-EF16-6941-B2E4-FEB05A5AB929}" destId="{AC180172-C609-B349-BEF0-ED78CAA6F5FC}" srcOrd="1" destOrd="0" presId="urn:microsoft.com/office/officeart/2005/8/layout/vList3"/>
    <dgm:cxn modelId="{50042CFA-D138-3E4E-A310-0B96A225303A}" type="presParOf" srcId="{358E7740-EA74-5947-968F-EAC0EEE6E935}" destId="{9227C8A6-28F7-1844-AC18-8B2D182D28B9}" srcOrd="7" destOrd="0" presId="urn:microsoft.com/office/officeart/2005/8/layout/vList3"/>
    <dgm:cxn modelId="{22EE1CB7-0A89-0441-947E-184D100B7328}" type="presParOf" srcId="{358E7740-EA74-5947-968F-EAC0EEE6E935}" destId="{BE82519C-B978-044D-A301-738FBF0856A2}" srcOrd="8" destOrd="0" presId="urn:microsoft.com/office/officeart/2005/8/layout/vList3"/>
    <dgm:cxn modelId="{EC0AFC5E-0434-EB44-9BCC-C5AEA477172F}" type="presParOf" srcId="{BE82519C-B978-044D-A301-738FBF0856A2}" destId="{4CCD7FCD-0333-C446-BE67-8EAF6D1B5439}" srcOrd="0" destOrd="0" presId="urn:microsoft.com/office/officeart/2005/8/layout/vList3"/>
    <dgm:cxn modelId="{F79CC5C2-F9DA-BD4A-BC37-20ED73A8B9C7}"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95E7A26F-E658-4B4C-8F74-7ABD553A2C94}"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GB"/>
        </a:p>
      </dgm:t>
    </dgm:pt>
    <dgm:pt modelId="{32564258-A71C-48DB-AAD4-FEE613584111}">
      <dgm:prSet phldrT="[Text]" custT="1"/>
      <dgm:spPr>
        <a:solidFill>
          <a:srgbClr val="512275"/>
        </a:solidFill>
      </dgm:spPr>
      <dgm:t>
        <a:bodyPr/>
        <a:lstStyle/>
        <a:p>
          <a:r>
            <a:rPr lang="en-GB" sz="28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gm:t>
    </dgm:pt>
    <dgm:pt modelId="{3EAE8FF7-448C-4617-A62D-5A25E067C958}" type="par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9B04AB1-9EEE-480F-AFEA-CC399BCD3778}" type="sib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B64B39E-16A0-4CEE-A847-96F1C938F7F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gm:t>
    </dgm:pt>
    <dgm:pt modelId="{3FF5E857-48C8-4697-AA77-3E9D1C453D54}" type="par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8B643C9-5472-47F9-A785-DCAA3B02A25F}" type="sib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3D89E3C1-9FEA-4DFA-B19E-FA2EDC7E36C1}">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confusing thoughts with facts?</a:t>
          </a:r>
        </a:p>
      </dgm:t>
    </dgm:pt>
    <dgm:pt modelId="{6CC22070-CAFE-498E-BE84-F295302C1823}" type="par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55413C5-153C-402F-B808-04C6E1FF144F}" type="sib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50B85284-F58D-4DE3-B047-D53BED77496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gm:t>
    </dgm:pt>
    <dgm:pt modelId="{878C5BDE-EEDF-4987-AA76-4B6ED8C56A18}" type="par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6935765-D917-4060-AD16-0188DA087983}" type="sib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EC7E8E4-5B00-4506-8C59-51FA574DE9D7}">
      <dgm:prSet phldrT="[Text]"/>
      <dgm:spPr>
        <a:solidFill>
          <a:srgbClr val="512275"/>
        </a:solidFill>
      </dgm:spPr>
      <dgm:t>
        <a:bodyPr/>
        <a:lstStyle/>
        <a:p>
          <a:r>
            <a:rPr lang="en-US"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dirty="0">
            <a:latin typeface="Verdana" panose="020B0604030504040204" pitchFamily="34" charset="0"/>
            <a:ea typeface="Verdana" panose="020B0604030504040204" pitchFamily="34" charset="0"/>
            <a:cs typeface="Verdana" panose="020B0604030504040204" pitchFamily="34" charset="0"/>
          </a:endParaRPr>
        </a:p>
      </dgm:t>
    </dgm:pt>
    <dgm:pt modelId="{789A58FD-A7DC-4428-8F79-DE4CA3716ED5}" type="par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84285D0-7460-44AD-8B97-EF741D941C59}" type="sib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5BD9247-3C0E-4A9E-8C52-6E57ACE2C068}">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being too hard on myself?</a:t>
          </a:r>
        </a:p>
      </dgm:t>
    </dgm:pt>
    <dgm:pt modelId="{C8B6FED0-ABC5-468C-9043-4037F3EAC7D1}" type="par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B005785-3FD1-4B60-BB08-37ED19ED1CB8}" type="sib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474401A2-3537-402F-9C5C-E41135251CC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Are these thoughts helpful?</a:t>
          </a:r>
        </a:p>
      </dgm:t>
    </dgm:pt>
    <dgm:pt modelId="{A17256DD-810E-4CFD-90D0-6EBF3F278A70}" type="par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23F625F3-6723-4260-9750-213839C5A374}" type="sib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1628B20E-5094-4FC3-95DC-67B095E188D4}">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How would someone else view this?</a:t>
          </a:r>
        </a:p>
      </dgm:t>
    </dgm:pt>
    <dgm:pt modelId="{31ED4AE7-E14B-4580-A5C1-0D8A4FCF363E}" type="par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CC0D15CF-2862-439E-AFBD-2DB476430C27}" type="sib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E55C87E7-2781-4BCF-8097-524A29603DD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What thoughts might be more helpful?</a:t>
          </a:r>
        </a:p>
      </dgm:t>
    </dgm:pt>
    <dgm:pt modelId="{7059448B-7E19-458D-B892-3E95EA242910}" type="par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D89CAD6-2142-4254-AE9C-C2B0EDE341F6}" type="sib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12B48B9-3C51-4E68-B6A1-BF486B701D20}" type="pres">
      <dgm:prSet presAssocID="{95E7A26F-E658-4B4C-8F74-7ABD553A2C94}" presName="Name0" presStyleCnt="0">
        <dgm:presLayoutVars>
          <dgm:chPref val="1"/>
          <dgm:dir/>
          <dgm:animOne val="branch"/>
          <dgm:animLvl val="lvl"/>
          <dgm:resizeHandles/>
        </dgm:presLayoutVars>
      </dgm:prSet>
      <dgm:spPr/>
    </dgm:pt>
    <dgm:pt modelId="{6EAD365C-2219-4159-92E5-C0D52226F6DA}" type="pres">
      <dgm:prSet presAssocID="{32564258-A71C-48DB-AAD4-FEE613584111}" presName="vertOne" presStyleCnt="0"/>
      <dgm:spPr/>
    </dgm:pt>
    <dgm:pt modelId="{DE9B6B55-E09D-4A65-AA78-1D083F3A5217}" type="pres">
      <dgm:prSet presAssocID="{32564258-A71C-48DB-AAD4-FEE613584111}" presName="txOne" presStyleLbl="node0" presStyleIdx="0" presStyleCnt="1" custScaleY="62995" custLinFactNeighborX="-1124">
        <dgm:presLayoutVars>
          <dgm:chPref val="3"/>
        </dgm:presLayoutVars>
      </dgm:prSet>
      <dgm:spPr/>
    </dgm:pt>
    <dgm:pt modelId="{AFD87F6A-829C-49A4-8F95-00E49075158F}" type="pres">
      <dgm:prSet presAssocID="{32564258-A71C-48DB-AAD4-FEE613584111}" presName="parTransOne" presStyleCnt="0"/>
      <dgm:spPr/>
    </dgm:pt>
    <dgm:pt modelId="{66940C91-B005-4EF5-A0FF-6203AE318752}" type="pres">
      <dgm:prSet presAssocID="{32564258-A71C-48DB-AAD4-FEE613584111}" presName="horzOne" presStyleCnt="0"/>
      <dgm:spPr/>
    </dgm:pt>
    <dgm:pt modelId="{C6916417-37EE-4FE2-9544-4E02342B6AE8}" type="pres">
      <dgm:prSet presAssocID="{6B64B39E-16A0-4CEE-A847-96F1C938F7FD}" presName="vertTwo" presStyleCnt="0"/>
      <dgm:spPr/>
    </dgm:pt>
    <dgm:pt modelId="{6CBD4C90-F117-40AA-9AAC-5CFF184E124A}" type="pres">
      <dgm:prSet presAssocID="{6B64B39E-16A0-4CEE-A847-96F1C938F7FD}" presName="txTwo" presStyleLbl="node2" presStyleIdx="0" presStyleCnt="2">
        <dgm:presLayoutVars>
          <dgm:chPref val="3"/>
        </dgm:presLayoutVars>
      </dgm:prSet>
      <dgm:spPr/>
    </dgm:pt>
    <dgm:pt modelId="{DACCCFAD-09C6-4D9F-B4AA-2AC449411162}" type="pres">
      <dgm:prSet presAssocID="{6B64B39E-16A0-4CEE-A847-96F1C938F7FD}" presName="parTransTwo" presStyleCnt="0"/>
      <dgm:spPr/>
    </dgm:pt>
    <dgm:pt modelId="{11041F60-48BE-472B-9B26-6705EB89679E}" type="pres">
      <dgm:prSet presAssocID="{6B64B39E-16A0-4CEE-A847-96F1C938F7FD}" presName="horzTwo" presStyleCnt="0"/>
      <dgm:spPr/>
    </dgm:pt>
    <dgm:pt modelId="{0739FCC2-9223-4CB8-9852-F8AD3545D944}" type="pres">
      <dgm:prSet presAssocID="{3D89E3C1-9FEA-4DFA-B19E-FA2EDC7E36C1}" presName="vertThree" presStyleCnt="0"/>
      <dgm:spPr/>
    </dgm:pt>
    <dgm:pt modelId="{3B3C690B-90C0-4578-B364-AF8131D6F34E}" type="pres">
      <dgm:prSet presAssocID="{3D89E3C1-9FEA-4DFA-B19E-FA2EDC7E36C1}" presName="txThree" presStyleLbl="node3" presStyleIdx="0" presStyleCnt="6">
        <dgm:presLayoutVars>
          <dgm:chPref val="3"/>
        </dgm:presLayoutVars>
      </dgm:prSet>
      <dgm:spPr/>
    </dgm:pt>
    <dgm:pt modelId="{B98A202A-A601-4A4D-B7E3-8B8B331F5521}" type="pres">
      <dgm:prSet presAssocID="{3D89E3C1-9FEA-4DFA-B19E-FA2EDC7E36C1}" presName="horzThree" presStyleCnt="0"/>
      <dgm:spPr/>
    </dgm:pt>
    <dgm:pt modelId="{EEC9700F-A6FD-4488-A212-6BCDEBDC26CC}" type="pres">
      <dgm:prSet presAssocID="{955413C5-153C-402F-B808-04C6E1FF144F}" presName="sibSpaceThree" presStyleCnt="0"/>
      <dgm:spPr/>
    </dgm:pt>
    <dgm:pt modelId="{5F530E60-DF9E-4192-B188-13A1A0E67D1E}" type="pres">
      <dgm:prSet presAssocID="{50B85284-F58D-4DE3-B047-D53BED774960}" presName="vertThree" presStyleCnt="0"/>
      <dgm:spPr/>
    </dgm:pt>
    <dgm:pt modelId="{1E1B8C72-E2DD-4E52-9216-098921CDA73A}" type="pres">
      <dgm:prSet presAssocID="{50B85284-F58D-4DE3-B047-D53BED774960}" presName="txThree" presStyleLbl="node3" presStyleIdx="1" presStyleCnt="6">
        <dgm:presLayoutVars>
          <dgm:chPref val="3"/>
        </dgm:presLayoutVars>
      </dgm:prSet>
      <dgm:spPr/>
    </dgm:pt>
    <dgm:pt modelId="{166CB488-0527-449E-90B3-AF70099D34BF}" type="pres">
      <dgm:prSet presAssocID="{50B85284-F58D-4DE3-B047-D53BED774960}" presName="horzThree" presStyleCnt="0"/>
      <dgm:spPr/>
    </dgm:pt>
    <dgm:pt modelId="{6EE53A06-43E5-4C8D-B064-1935F5337593}" type="pres">
      <dgm:prSet presAssocID="{08B643C9-5472-47F9-A785-DCAA3B02A25F}" presName="sibSpaceTwo" presStyleCnt="0"/>
      <dgm:spPr/>
    </dgm:pt>
    <dgm:pt modelId="{5A301293-F08A-4A04-BB9E-612156EA59F5}" type="pres">
      <dgm:prSet presAssocID="{9EC7E8E4-5B00-4506-8C59-51FA574DE9D7}" presName="vertTwo" presStyleCnt="0"/>
      <dgm:spPr/>
    </dgm:pt>
    <dgm:pt modelId="{E8161080-5927-4CBB-B3D1-CD5334AE66A6}" type="pres">
      <dgm:prSet presAssocID="{9EC7E8E4-5B00-4506-8C59-51FA574DE9D7}" presName="txTwo" presStyleLbl="node2" presStyleIdx="1" presStyleCnt="2">
        <dgm:presLayoutVars>
          <dgm:chPref val="3"/>
        </dgm:presLayoutVars>
      </dgm:prSet>
      <dgm:spPr/>
    </dgm:pt>
    <dgm:pt modelId="{D0EB9A67-122D-4480-AC9E-076EEE8DFCEA}" type="pres">
      <dgm:prSet presAssocID="{9EC7E8E4-5B00-4506-8C59-51FA574DE9D7}" presName="parTransTwo" presStyleCnt="0"/>
      <dgm:spPr/>
    </dgm:pt>
    <dgm:pt modelId="{3BC4174F-01FE-4CBD-83E7-042C4C299FEE}" type="pres">
      <dgm:prSet presAssocID="{9EC7E8E4-5B00-4506-8C59-51FA574DE9D7}" presName="horzTwo" presStyleCnt="0"/>
      <dgm:spPr/>
    </dgm:pt>
    <dgm:pt modelId="{79770DB2-2DDA-4520-9435-E96F273503A9}" type="pres">
      <dgm:prSet presAssocID="{05BD9247-3C0E-4A9E-8C52-6E57ACE2C068}" presName="vertThree" presStyleCnt="0"/>
      <dgm:spPr/>
    </dgm:pt>
    <dgm:pt modelId="{353C27E7-8408-4BFD-A17F-46291D3273FD}" type="pres">
      <dgm:prSet presAssocID="{05BD9247-3C0E-4A9E-8C52-6E57ACE2C068}" presName="txThree" presStyleLbl="node3" presStyleIdx="2" presStyleCnt="6">
        <dgm:presLayoutVars>
          <dgm:chPref val="3"/>
        </dgm:presLayoutVars>
      </dgm:prSet>
      <dgm:spPr/>
    </dgm:pt>
    <dgm:pt modelId="{2DDFFD0F-DB33-47FA-943B-EA0E9239B0EC}" type="pres">
      <dgm:prSet presAssocID="{05BD9247-3C0E-4A9E-8C52-6E57ACE2C068}" presName="horzThree" presStyleCnt="0"/>
      <dgm:spPr/>
    </dgm:pt>
    <dgm:pt modelId="{747619D1-C567-4833-AC80-53D658049709}" type="pres">
      <dgm:prSet presAssocID="{9B005785-3FD1-4B60-BB08-37ED19ED1CB8}" presName="sibSpaceThree" presStyleCnt="0"/>
      <dgm:spPr/>
    </dgm:pt>
    <dgm:pt modelId="{6AED1BB8-DBF0-46F6-8400-BB4C6F931DAC}" type="pres">
      <dgm:prSet presAssocID="{474401A2-3537-402F-9C5C-E41135251CCD}" presName="vertThree" presStyleCnt="0"/>
      <dgm:spPr/>
    </dgm:pt>
    <dgm:pt modelId="{17F501F9-94B3-45DF-8B1A-04F8D02314F9}" type="pres">
      <dgm:prSet presAssocID="{474401A2-3537-402F-9C5C-E41135251CCD}" presName="txThree" presStyleLbl="node3" presStyleIdx="3" presStyleCnt="6">
        <dgm:presLayoutVars>
          <dgm:chPref val="3"/>
        </dgm:presLayoutVars>
      </dgm:prSet>
      <dgm:spPr/>
    </dgm:pt>
    <dgm:pt modelId="{E4950092-2A63-4F89-A53E-EB3B5ED3E5AE}" type="pres">
      <dgm:prSet presAssocID="{474401A2-3537-402F-9C5C-E41135251CCD}" presName="horzThree" presStyleCnt="0"/>
      <dgm:spPr/>
    </dgm:pt>
    <dgm:pt modelId="{7387FF71-E939-4CDA-91F6-B06857E61A39}" type="pres">
      <dgm:prSet presAssocID="{23F625F3-6723-4260-9750-213839C5A374}" presName="sibSpaceThree" presStyleCnt="0"/>
      <dgm:spPr/>
    </dgm:pt>
    <dgm:pt modelId="{5AF23F72-A258-4D9A-8C9B-68A6D37A635F}" type="pres">
      <dgm:prSet presAssocID="{1628B20E-5094-4FC3-95DC-67B095E188D4}" presName="vertThree" presStyleCnt="0"/>
      <dgm:spPr/>
    </dgm:pt>
    <dgm:pt modelId="{D9C1C51D-F4F0-4453-9343-24A1BA53C68B}" type="pres">
      <dgm:prSet presAssocID="{1628B20E-5094-4FC3-95DC-67B095E188D4}" presName="txThree" presStyleLbl="node3" presStyleIdx="4" presStyleCnt="6">
        <dgm:presLayoutVars>
          <dgm:chPref val="3"/>
        </dgm:presLayoutVars>
      </dgm:prSet>
      <dgm:spPr/>
    </dgm:pt>
    <dgm:pt modelId="{9C5833D1-FA34-49A1-BB33-40B1238ED005}" type="pres">
      <dgm:prSet presAssocID="{1628B20E-5094-4FC3-95DC-67B095E188D4}" presName="horzThree" presStyleCnt="0"/>
      <dgm:spPr/>
    </dgm:pt>
    <dgm:pt modelId="{AF728F5F-F5F0-46FA-8201-D0134C49F1F5}" type="pres">
      <dgm:prSet presAssocID="{CC0D15CF-2862-439E-AFBD-2DB476430C27}" presName="sibSpaceThree" presStyleCnt="0"/>
      <dgm:spPr/>
    </dgm:pt>
    <dgm:pt modelId="{92A78AD5-A58D-4ED1-BA7E-D36CD4E4C81D}" type="pres">
      <dgm:prSet presAssocID="{E55C87E7-2781-4BCF-8097-524A29603DD0}" presName="vertThree" presStyleCnt="0"/>
      <dgm:spPr/>
    </dgm:pt>
    <dgm:pt modelId="{0DE8CE4D-89A2-466A-B243-ED89CDE4E948}" type="pres">
      <dgm:prSet presAssocID="{E55C87E7-2781-4BCF-8097-524A29603DD0}" presName="txThree" presStyleLbl="node3" presStyleIdx="5" presStyleCnt="6">
        <dgm:presLayoutVars>
          <dgm:chPref val="3"/>
        </dgm:presLayoutVars>
      </dgm:prSet>
      <dgm:spPr/>
    </dgm:pt>
    <dgm:pt modelId="{5B8484DE-9ADE-40D0-8939-0F98931E1C04}" type="pres">
      <dgm:prSet presAssocID="{E55C87E7-2781-4BCF-8097-524A29603DD0}" presName="horzThree" presStyleCnt="0"/>
      <dgm:spPr/>
    </dgm:pt>
  </dgm:ptLst>
  <dgm:cxnLst>
    <dgm:cxn modelId="{91461502-F5E5-8A43-9927-2AA136B6DE7C}" type="presOf" srcId="{1628B20E-5094-4FC3-95DC-67B095E188D4}" destId="{D9C1C51D-F4F0-4453-9343-24A1BA53C68B}" srcOrd="0" destOrd="0" presId="urn:microsoft.com/office/officeart/2005/8/layout/hierarchy4"/>
    <dgm:cxn modelId="{9E62460A-8B23-6F4C-8BDD-00C160C4ED84}" type="presOf" srcId="{32564258-A71C-48DB-AAD4-FEE613584111}" destId="{DE9B6B55-E09D-4A65-AA78-1D083F3A5217}" srcOrd="0" destOrd="0" presId="urn:microsoft.com/office/officeart/2005/8/layout/hierarchy4"/>
    <dgm:cxn modelId="{07B36C0F-4430-E24A-9A0B-8C9DD8828907}" type="presOf" srcId="{E55C87E7-2781-4BCF-8097-524A29603DD0}" destId="{0DE8CE4D-89A2-466A-B243-ED89CDE4E948}" srcOrd="0" destOrd="0" presId="urn:microsoft.com/office/officeart/2005/8/layout/hierarchy4"/>
    <dgm:cxn modelId="{EF9A9A18-C0BD-744B-864D-046C0C2D257D}" type="presOf" srcId="{9EC7E8E4-5B00-4506-8C59-51FA574DE9D7}" destId="{E8161080-5927-4CBB-B3D1-CD5334AE66A6}" srcOrd="0" destOrd="0" presId="urn:microsoft.com/office/officeart/2005/8/layout/hierarchy4"/>
    <dgm:cxn modelId="{2B6E6B23-A16D-7142-B893-34093DCD5F7F}" type="presOf" srcId="{05BD9247-3C0E-4A9E-8C52-6E57ACE2C068}" destId="{353C27E7-8408-4BFD-A17F-46291D3273FD}" srcOrd="0" destOrd="0" presId="urn:microsoft.com/office/officeart/2005/8/layout/hierarchy4"/>
    <dgm:cxn modelId="{16772726-3AAB-EF4F-A886-68D3DC308B7E}" type="presOf" srcId="{3D89E3C1-9FEA-4DFA-B19E-FA2EDC7E36C1}" destId="{3B3C690B-90C0-4578-B364-AF8131D6F34E}" srcOrd="0" destOrd="0" presId="urn:microsoft.com/office/officeart/2005/8/layout/hierarchy4"/>
    <dgm:cxn modelId="{7B16BE31-F23D-42AD-8AEC-9974A0BC2B20}" srcId="{32564258-A71C-48DB-AAD4-FEE613584111}" destId="{9EC7E8E4-5B00-4506-8C59-51FA574DE9D7}" srcOrd="1" destOrd="0" parTransId="{789A58FD-A7DC-4428-8F79-DE4CA3716ED5}" sibTransId="{784285D0-7460-44AD-8B97-EF741D941C59}"/>
    <dgm:cxn modelId="{1D62E441-918C-4E1E-A4D0-8E1A3DE24E70}" srcId="{6B64B39E-16A0-4CEE-A847-96F1C938F7FD}" destId="{50B85284-F58D-4DE3-B047-D53BED774960}" srcOrd="1" destOrd="0" parTransId="{878C5BDE-EEDF-4987-AA76-4B6ED8C56A18}" sibTransId="{66935765-D917-4060-AD16-0188DA087983}"/>
    <dgm:cxn modelId="{C3D5056B-7AD9-4930-94B2-DFB05912E6CF}" srcId="{9EC7E8E4-5B00-4506-8C59-51FA574DE9D7}" destId="{E55C87E7-2781-4BCF-8097-524A29603DD0}" srcOrd="3" destOrd="0" parTransId="{7059448B-7E19-458D-B892-3E95EA242910}" sibTransId="{6D89CAD6-2142-4254-AE9C-C2B0EDE341F6}"/>
    <dgm:cxn modelId="{B2C23478-DB2B-DC42-8ABF-B38AA120CD8E}" type="presOf" srcId="{6B64B39E-16A0-4CEE-A847-96F1C938F7FD}" destId="{6CBD4C90-F117-40AA-9AAC-5CFF184E124A}" srcOrd="0" destOrd="0" presId="urn:microsoft.com/office/officeart/2005/8/layout/hierarchy4"/>
    <dgm:cxn modelId="{8E6E458B-3D1A-8142-85E9-53AAAF3B6A93}" type="presOf" srcId="{95E7A26F-E658-4B4C-8F74-7ABD553A2C94}" destId="{612B48B9-3C51-4E68-B6A1-BF486B701D20}" srcOrd="0" destOrd="0" presId="urn:microsoft.com/office/officeart/2005/8/layout/hierarchy4"/>
    <dgm:cxn modelId="{F7F75DB2-1834-499B-A2CC-B2B33D795215}" srcId="{9EC7E8E4-5B00-4506-8C59-51FA574DE9D7}" destId="{05BD9247-3C0E-4A9E-8C52-6E57ACE2C068}" srcOrd="0" destOrd="0" parTransId="{C8B6FED0-ABC5-468C-9043-4037F3EAC7D1}" sibTransId="{9B005785-3FD1-4B60-BB08-37ED19ED1CB8}"/>
    <dgm:cxn modelId="{B18FD8CD-38E3-2A4C-ADAC-9CDF4AF5DC79}" type="presOf" srcId="{50B85284-F58D-4DE3-B047-D53BED774960}" destId="{1E1B8C72-E2DD-4E52-9216-098921CDA73A}" srcOrd="0" destOrd="0" presId="urn:microsoft.com/office/officeart/2005/8/layout/hierarchy4"/>
    <dgm:cxn modelId="{459056CE-3C2B-4089-8DC7-FAB4B60F22D4}" srcId="{32564258-A71C-48DB-AAD4-FEE613584111}" destId="{6B64B39E-16A0-4CEE-A847-96F1C938F7FD}" srcOrd="0" destOrd="0" parTransId="{3FF5E857-48C8-4697-AA77-3E9D1C453D54}" sibTransId="{08B643C9-5472-47F9-A785-DCAA3B02A25F}"/>
    <dgm:cxn modelId="{D8D88AD7-C1FA-484F-B5C1-3C4DFB6643B6}" srcId="{6B64B39E-16A0-4CEE-A847-96F1C938F7FD}" destId="{3D89E3C1-9FEA-4DFA-B19E-FA2EDC7E36C1}" srcOrd="0" destOrd="0" parTransId="{6CC22070-CAFE-498E-BE84-F295302C1823}" sibTransId="{955413C5-153C-402F-B808-04C6E1FF144F}"/>
    <dgm:cxn modelId="{6E5B1FE5-904A-4922-AE44-78AF387DD127}" srcId="{95E7A26F-E658-4B4C-8F74-7ABD553A2C94}" destId="{32564258-A71C-48DB-AAD4-FEE613584111}" srcOrd="0" destOrd="0" parTransId="{3EAE8FF7-448C-4617-A62D-5A25E067C958}" sibTransId="{79B04AB1-9EEE-480F-AFEA-CC399BCD3778}"/>
    <dgm:cxn modelId="{73BBDFE9-7A5F-4C42-812A-8FDF4C5D3D59}" type="presOf" srcId="{474401A2-3537-402F-9C5C-E41135251CCD}" destId="{17F501F9-94B3-45DF-8B1A-04F8D02314F9}" srcOrd="0" destOrd="0" presId="urn:microsoft.com/office/officeart/2005/8/layout/hierarchy4"/>
    <dgm:cxn modelId="{EBAAD2F1-80D8-425E-9472-600EC2F2DF23}" srcId="{9EC7E8E4-5B00-4506-8C59-51FA574DE9D7}" destId="{474401A2-3537-402F-9C5C-E41135251CCD}" srcOrd="1" destOrd="0" parTransId="{A17256DD-810E-4CFD-90D0-6EBF3F278A70}" sibTransId="{23F625F3-6723-4260-9750-213839C5A374}"/>
    <dgm:cxn modelId="{B3CEA9F6-47B2-41B8-B698-46C6A32CF597}" srcId="{9EC7E8E4-5B00-4506-8C59-51FA574DE9D7}" destId="{1628B20E-5094-4FC3-95DC-67B095E188D4}" srcOrd="2" destOrd="0" parTransId="{31ED4AE7-E14B-4580-A5C1-0D8A4FCF363E}" sibTransId="{CC0D15CF-2862-439E-AFBD-2DB476430C27}"/>
    <dgm:cxn modelId="{CD6495E2-22F7-A641-8C24-F2E2F00AAF0F}" type="presParOf" srcId="{612B48B9-3C51-4E68-B6A1-BF486B701D20}" destId="{6EAD365C-2219-4159-92E5-C0D52226F6DA}" srcOrd="0" destOrd="0" presId="urn:microsoft.com/office/officeart/2005/8/layout/hierarchy4"/>
    <dgm:cxn modelId="{EB4BFDAB-B6A4-E141-85EC-AE517A036800}" type="presParOf" srcId="{6EAD365C-2219-4159-92E5-C0D52226F6DA}" destId="{DE9B6B55-E09D-4A65-AA78-1D083F3A5217}" srcOrd="0" destOrd="0" presId="urn:microsoft.com/office/officeart/2005/8/layout/hierarchy4"/>
    <dgm:cxn modelId="{1BE11047-1F84-9741-ACE4-DF793BE93B3C}" type="presParOf" srcId="{6EAD365C-2219-4159-92E5-C0D52226F6DA}" destId="{AFD87F6A-829C-49A4-8F95-00E49075158F}" srcOrd="1" destOrd="0" presId="urn:microsoft.com/office/officeart/2005/8/layout/hierarchy4"/>
    <dgm:cxn modelId="{8BC50129-85A5-434A-8225-1277ABECC0A0}" type="presParOf" srcId="{6EAD365C-2219-4159-92E5-C0D52226F6DA}" destId="{66940C91-B005-4EF5-A0FF-6203AE318752}" srcOrd="2" destOrd="0" presId="urn:microsoft.com/office/officeart/2005/8/layout/hierarchy4"/>
    <dgm:cxn modelId="{970E4623-72DC-B845-9839-79485E7A6FB9}" type="presParOf" srcId="{66940C91-B005-4EF5-A0FF-6203AE318752}" destId="{C6916417-37EE-4FE2-9544-4E02342B6AE8}" srcOrd="0" destOrd="0" presId="urn:microsoft.com/office/officeart/2005/8/layout/hierarchy4"/>
    <dgm:cxn modelId="{2B02B057-AF17-2A49-9D54-DBF77B97DCEE}" type="presParOf" srcId="{C6916417-37EE-4FE2-9544-4E02342B6AE8}" destId="{6CBD4C90-F117-40AA-9AAC-5CFF184E124A}" srcOrd="0" destOrd="0" presId="urn:microsoft.com/office/officeart/2005/8/layout/hierarchy4"/>
    <dgm:cxn modelId="{B6EF9D3B-7BBD-5B49-8BBC-C9F10C29D001}" type="presParOf" srcId="{C6916417-37EE-4FE2-9544-4E02342B6AE8}" destId="{DACCCFAD-09C6-4D9F-B4AA-2AC449411162}" srcOrd="1" destOrd="0" presId="urn:microsoft.com/office/officeart/2005/8/layout/hierarchy4"/>
    <dgm:cxn modelId="{AFBE5CDC-BA9E-AF47-AB1F-3B472650AECC}" type="presParOf" srcId="{C6916417-37EE-4FE2-9544-4E02342B6AE8}" destId="{11041F60-48BE-472B-9B26-6705EB89679E}" srcOrd="2" destOrd="0" presId="urn:microsoft.com/office/officeart/2005/8/layout/hierarchy4"/>
    <dgm:cxn modelId="{D9E51A04-3D35-9B46-966E-43AB112CD518}" type="presParOf" srcId="{11041F60-48BE-472B-9B26-6705EB89679E}" destId="{0739FCC2-9223-4CB8-9852-F8AD3545D944}" srcOrd="0" destOrd="0" presId="urn:microsoft.com/office/officeart/2005/8/layout/hierarchy4"/>
    <dgm:cxn modelId="{43333D91-ECED-284D-911C-932BD4AF9457}" type="presParOf" srcId="{0739FCC2-9223-4CB8-9852-F8AD3545D944}" destId="{3B3C690B-90C0-4578-B364-AF8131D6F34E}" srcOrd="0" destOrd="0" presId="urn:microsoft.com/office/officeart/2005/8/layout/hierarchy4"/>
    <dgm:cxn modelId="{C9201C2D-E240-7645-BDE9-DEB99832BFB5}" type="presParOf" srcId="{0739FCC2-9223-4CB8-9852-F8AD3545D944}" destId="{B98A202A-A601-4A4D-B7E3-8B8B331F5521}" srcOrd="1" destOrd="0" presId="urn:microsoft.com/office/officeart/2005/8/layout/hierarchy4"/>
    <dgm:cxn modelId="{FDCD3E53-7EF9-8B46-B687-6FB7DDD7CF73}" type="presParOf" srcId="{11041F60-48BE-472B-9B26-6705EB89679E}" destId="{EEC9700F-A6FD-4488-A212-6BCDEBDC26CC}" srcOrd="1" destOrd="0" presId="urn:microsoft.com/office/officeart/2005/8/layout/hierarchy4"/>
    <dgm:cxn modelId="{A96F0ABB-02AA-E849-931C-0EEE7074F6C8}" type="presParOf" srcId="{11041F60-48BE-472B-9B26-6705EB89679E}" destId="{5F530E60-DF9E-4192-B188-13A1A0E67D1E}" srcOrd="2" destOrd="0" presId="urn:microsoft.com/office/officeart/2005/8/layout/hierarchy4"/>
    <dgm:cxn modelId="{DDBD1260-DABD-BB46-9181-D899CC178F3F}" type="presParOf" srcId="{5F530E60-DF9E-4192-B188-13A1A0E67D1E}" destId="{1E1B8C72-E2DD-4E52-9216-098921CDA73A}" srcOrd="0" destOrd="0" presId="urn:microsoft.com/office/officeart/2005/8/layout/hierarchy4"/>
    <dgm:cxn modelId="{F7FBEA26-0C3F-384F-94A8-8116CA080B89}" type="presParOf" srcId="{5F530E60-DF9E-4192-B188-13A1A0E67D1E}" destId="{166CB488-0527-449E-90B3-AF70099D34BF}" srcOrd="1" destOrd="0" presId="urn:microsoft.com/office/officeart/2005/8/layout/hierarchy4"/>
    <dgm:cxn modelId="{67A85CD5-C253-0547-9E60-CED7CB5F113F}" type="presParOf" srcId="{66940C91-B005-4EF5-A0FF-6203AE318752}" destId="{6EE53A06-43E5-4C8D-B064-1935F5337593}" srcOrd="1" destOrd="0" presId="urn:microsoft.com/office/officeart/2005/8/layout/hierarchy4"/>
    <dgm:cxn modelId="{5AA04FAC-D760-2E4A-88B9-2B11B8EEE7E9}" type="presParOf" srcId="{66940C91-B005-4EF5-A0FF-6203AE318752}" destId="{5A301293-F08A-4A04-BB9E-612156EA59F5}" srcOrd="2" destOrd="0" presId="urn:microsoft.com/office/officeart/2005/8/layout/hierarchy4"/>
    <dgm:cxn modelId="{6F242559-9113-6646-95D4-94321F352E43}" type="presParOf" srcId="{5A301293-F08A-4A04-BB9E-612156EA59F5}" destId="{E8161080-5927-4CBB-B3D1-CD5334AE66A6}" srcOrd="0" destOrd="0" presId="urn:microsoft.com/office/officeart/2005/8/layout/hierarchy4"/>
    <dgm:cxn modelId="{F32086D3-E2EB-974C-B24F-53CDE89B92DB}" type="presParOf" srcId="{5A301293-F08A-4A04-BB9E-612156EA59F5}" destId="{D0EB9A67-122D-4480-AC9E-076EEE8DFCEA}" srcOrd="1" destOrd="0" presId="urn:microsoft.com/office/officeart/2005/8/layout/hierarchy4"/>
    <dgm:cxn modelId="{86637880-A65C-7E43-9F53-A796458EECEF}" type="presParOf" srcId="{5A301293-F08A-4A04-BB9E-612156EA59F5}" destId="{3BC4174F-01FE-4CBD-83E7-042C4C299FEE}" srcOrd="2" destOrd="0" presId="urn:microsoft.com/office/officeart/2005/8/layout/hierarchy4"/>
    <dgm:cxn modelId="{B3EFE240-D336-8744-8FA0-A45035CEED5F}" type="presParOf" srcId="{3BC4174F-01FE-4CBD-83E7-042C4C299FEE}" destId="{79770DB2-2DDA-4520-9435-E96F273503A9}" srcOrd="0" destOrd="0" presId="urn:microsoft.com/office/officeart/2005/8/layout/hierarchy4"/>
    <dgm:cxn modelId="{268E661E-47A2-284B-AB8B-EA82E51EA8E3}" type="presParOf" srcId="{79770DB2-2DDA-4520-9435-E96F273503A9}" destId="{353C27E7-8408-4BFD-A17F-46291D3273FD}" srcOrd="0" destOrd="0" presId="urn:microsoft.com/office/officeart/2005/8/layout/hierarchy4"/>
    <dgm:cxn modelId="{7EAD07BE-B8E4-A646-A6AC-3E762CF3FCC0}" type="presParOf" srcId="{79770DB2-2DDA-4520-9435-E96F273503A9}" destId="{2DDFFD0F-DB33-47FA-943B-EA0E9239B0EC}" srcOrd="1" destOrd="0" presId="urn:microsoft.com/office/officeart/2005/8/layout/hierarchy4"/>
    <dgm:cxn modelId="{264890F3-2A9C-9142-A110-579661E4A8A9}" type="presParOf" srcId="{3BC4174F-01FE-4CBD-83E7-042C4C299FEE}" destId="{747619D1-C567-4833-AC80-53D658049709}" srcOrd="1" destOrd="0" presId="urn:microsoft.com/office/officeart/2005/8/layout/hierarchy4"/>
    <dgm:cxn modelId="{62FA5A11-FA54-9C47-856B-FB2AA2855007}" type="presParOf" srcId="{3BC4174F-01FE-4CBD-83E7-042C4C299FEE}" destId="{6AED1BB8-DBF0-46F6-8400-BB4C6F931DAC}" srcOrd="2" destOrd="0" presId="urn:microsoft.com/office/officeart/2005/8/layout/hierarchy4"/>
    <dgm:cxn modelId="{5BD94FC9-000F-0649-A310-7A0A921D358D}" type="presParOf" srcId="{6AED1BB8-DBF0-46F6-8400-BB4C6F931DAC}" destId="{17F501F9-94B3-45DF-8B1A-04F8D02314F9}" srcOrd="0" destOrd="0" presId="urn:microsoft.com/office/officeart/2005/8/layout/hierarchy4"/>
    <dgm:cxn modelId="{F38F030E-6B57-9441-8A13-0EAE4D622499}" type="presParOf" srcId="{6AED1BB8-DBF0-46F6-8400-BB4C6F931DAC}" destId="{E4950092-2A63-4F89-A53E-EB3B5ED3E5AE}" srcOrd="1" destOrd="0" presId="urn:microsoft.com/office/officeart/2005/8/layout/hierarchy4"/>
    <dgm:cxn modelId="{08C8F3B4-D9D6-094C-809E-D8A180D09C7A}" type="presParOf" srcId="{3BC4174F-01FE-4CBD-83E7-042C4C299FEE}" destId="{7387FF71-E939-4CDA-91F6-B06857E61A39}" srcOrd="3" destOrd="0" presId="urn:microsoft.com/office/officeart/2005/8/layout/hierarchy4"/>
    <dgm:cxn modelId="{118AF47C-512E-EE43-9AD6-A3B1A1714155}" type="presParOf" srcId="{3BC4174F-01FE-4CBD-83E7-042C4C299FEE}" destId="{5AF23F72-A258-4D9A-8C9B-68A6D37A635F}" srcOrd="4" destOrd="0" presId="urn:microsoft.com/office/officeart/2005/8/layout/hierarchy4"/>
    <dgm:cxn modelId="{4BB3B75C-A373-3F46-B0FB-A9B0664A8B79}" type="presParOf" srcId="{5AF23F72-A258-4D9A-8C9B-68A6D37A635F}" destId="{D9C1C51D-F4F0-4453-9343-24A1BA53C68B}" srcOrd="0" destOrd="0" presId="urn:microsoft.com/office/officeart/2005/8/layout/hierarchy4"/>
    <dgm:cxn modelId="{5F8C6644-7036-5541-B981-98A0A792703A}" type="presParOf" srcId="{5AF23F72-A258-4D9A-8C9B-68A6D37A635F}" destId="{9C5833D1-FA34-49A1-BB33-40B1238ED005}" srcOrd="1" destOrd="0" presId="urn:microsoft.com/office/officeart/2005/8/layout/hierarchy4"/>
    <dgm:cxn modelId="{3E5340CB-B962-7347-AD72-BC5490BF259D}" type="presParOf" srcId="{3BC4174F-01FE-4CBD-83E7-042C4C299FEE}" destId="{AF728F5F-F5F0-46FA-8201-D0134C49F1F5}" srcOrd="5" destOrd="0" presId="urn:microsoft.com/office/officeart/2005/8/layout/hierarchy4"/>
    <dgm:cxn modelId="{8ED7CC0E-E1D6-ED4F-95B3-D831B15C238B}" type="presParOf" srcId="{3BC4174F-01FE-4CBD-83E7-042C4C299FEE}" destId="{92A78AD5-A58D-4ED1-BA7E-D36CD4E4C81D}" srcOrd="6" destOrd="0" presId="urn:microsoft.com/office/officeart/2005/8/layout/hierarchy4"/>
    <dgm:cxn modelId="{589F77C2-9DB1-584E-AD99-7F20252C00A5}" type="presParOf" srcId="{92A78AD5-A58D-4ED1-BA7E-D36CD4E4C81D}" destId="{0DE8CE4D-89A2-466A-B243-ED89CDE4E948}" srcOrd="0" destOrd="0" presId="urn:microsoft.com/office/officeart/2005/8/layout/hierarchy4"/>
    <dgm:cxn modelId="{D0A05073-B24B-D747-A880-14D2E10ECA63}" type="presParOf" srcId="{92A78AD5-A58D-4ED1-BA7E-D36CD4E4C81D}" destId="{5B8484DE-9ADE-40D0-8939-0F98931E1C0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F289F34-AA88-4A4C-9837-746C4F0AB37E}"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05498A20-A5E1-064E-BEB2-C9F3DB5037F6}">
      <dgm:prSet phldrT="[Text]" custT="1"/>
      <dgm:spPr>
        <a:solidFill>
          <a:srgbClr val="512275"/>
        </a:solidFill>
      </dgm:spPr>
      <dgm:t>
        <a:bodyPr/>
        <a:lstStyle/>
        <a:p>
          <a:pPr algn="ctr"/>
          <a:r>
            <a:rPr lang="en-US" sz="3200" dirty="0"/>
            <a:t>1</a:t>
          </a:r>
        </a:p>
      </dgm:t>
    </dgm:pt>
    <dgm:pt modelId="{60FA5445-73D6-0C4C-BC10-8C030FEC147C}" type="parTrans" cxnId="{0669B82F-8AF3-CF42-85DB-B30870228820}">
      <dgm:prSet/>
      <dgm:spPr/>
      <dgm:t>
        <a:bodyPr/>
        <a:lstStyle/>
        <a:p>
          <a:pPr algn="l"/>
          <a:endParaRPr lang="en-US"/>
        </a:p>
      </dgm:t>
    </dgm:pt>
    <dgm:pt modelId="{3133DC2B-70F0-BC4D-8542-D1F0798A10E9}" type="sibTrans" cxnId="{0669B82F-8AF3-CF42-85DB-B30870228820}">
      <dgm:prSet/>
      <dgm:spPr/>
      <dgm:t>
        <a:bodyPr/>
        <a:lstStyle/>
        <a:p>
          <a:pPr algn="l"/>
          <a:endParaRPr lang="en-US"/>
        </a:p>
      </dgm:t>
    </dgm:pt>
    <dgm:pt modelId="{01472133-FFAC-B14B-A5B3-4C4085A5946A}">
      <dgm:prSet phldrT="[Text]" custT="1"/>
      <dgm:spPr>
        <a:solidFill>
          <a:srgbClr val="512275"/>
        </a:solidFill>
      </dgm:spPr>
      <dgm:t>
        <a:bodyPr/>
        <a:lstStyle/>
        <a:p>
          <a:pPr algn="ctr"/>
          <a:r>
            <a:rPr lang="en-US" sz="3200" dirty="0"/>
            <a:t>2</a:t>
          </a:r>
        </a:p>
      </dgm:t>
    </dgm:pt>
    <dgm:pt modelId="{809DFB9E-2F2F-FD4D-BF89-403693F377B8}" type="parTrans" cxnId="{832A4370-0D75-844C-9A00-3B0AAAA96FB8}">
      <dgm:prSet/>
      <dgm:spPr/>
      <dgm:t>
        <a:bodyPr/>
        <a:lstStyle/>
        <a:p>
          <a:pPr algn="l"/>
          <a:endParaRPr lang="en-US"/>
        </a:p>
      </dgm:t>
    </dgm:pt>
    <dgm:pt modelId="{8955DD7C-9820-4342-A00C-26DB665976A7}" type="sibTrans" cxnId="{832A4370-0D75-844C-9A00-3B0AAAA96FB8}">
      <dgm:prSet/>
      <dgm:spPr/>
      <dgm:t>
        <a:bodyPr/>
        <a:lstStyle/>
        <a:p>
          <a:pPr algn="l"/>
          <a:endParaRPr lang="en-US"/>
        </a:p>
      </dgm:t>
    </dgm:pt>
    <dgm:pt modelId="{D3FF3F78-53A7-B84C-84F9-DEAE04EE1D42}">
      <dgm:prSet phldrT="[Text]" custT="1"/>
      <dgm:spPr>
        <a:solidFill>
          <a:schemeClr val="accent6">
            <a:lumMod val="20000"/>
            <a:lumOff val="80000"/>
            <a:alpha val="90000"/>
          </a:schemeClr>
        </a:solidFill>
      </dgm:spPr>
      <dgm:t>
        <a:bodyPr/>
        <a:lstStyle/>
        <a:p>
          <a:pPr algn="l"/>
          <a:r>
            <a:rPr lang="en-US" sz="2800" dirty="0">
              <a:solidFill>
                <a:srgbClr val="512275"/>
              </a:solidFill>
            </a:rPr>
            <a:t>By learning </a:t>
          </a:r>
          <a:r>
            <a:rPr lang="en-US" sz="2800" b="1" i="1" dirty="0">
              <a:solidFill>
                <a:srgbClr val="512275"/>
              </a:solidFill>
            </a:rPr>
            <a:t>breathing and relaxation techniques </a:t>
          </a:r>
        </a:p>
      </dgm:t>
    </dgm:pt>
    <dgm:pt modelId="{11C39ED9-8D21-734B-8BAC-86970FB4E879}" type="parTrans" cxnId="{9F18F45D-3501-CF4D-BF53-47203EA3C934}">
      <dgm:prSet/>
      <dgm:spPr/>
      <dgm:t>
        <a:bodyPr/>
        <a:lstStyle/>
        <a:p>
          <a:pPr algn="l"/>
          <a:endParaRPr lang="en-US"/>
        </a:p>
      </dgm:t>
    </dgm:pt>
    <dgm:pt modelId="{944F28C9-15F1-2F40-A4D9-557C53F879D6}" type="sibTrans" cxnId="{9F18F45D-3501-CF4D-BF53-47203EA3C934}">
      <dgm:prSet/>
      <dgm:spPr/>
      <dgm:t>
        <a:bodyPr/>
        <a:lstStyle/>
        <a:p>
          <a:pPr algn="l"/>
          <a:endParaRPr lang="en-US"/>
        </a:p>
      </dgm:t>
    </dgm:pt>
    <dgm:pt modelId="{9DAC6B42-0C77-DC46-9C31-E0B9882BAFE9}">
      <dgm:prSet phldrT="[Text]"/>
      <dgm:spPr>
        <a:solidFill>
          <a:schemeClr val="accent6">
            <a:lumMod val="20000"/>
            <a:lumOff val="80000"/>
            <a:alpha val="90000"/>
          </a:schemeClr>
        </a:solidFill>
      </dgm:spPr>
      <dgm:t>
        <a:bodyPr/>
        <a:lstStyle/>
        <a:p>
          <a:pPr algn="l"/>
          <a:r>
            <a:rPr lang="en-US" dirty="0">
              <a:solidFill>
                <a:srgbClr val="512275"/>
              </a:solidFill>
            </a:rPr>
            <a:t>By </a:t>
          </a:r>
          <a:r>
            <a:rPr lang="en-US" b="1" i="1" dirty="0">
              <a:solidFill>
                <a:srgbClr val="512275"/>
              </a:solidFill>
            </a:rPr>
            <a:t>changing</a:t>
          </a:r>
          <a:r>
            <a:rPr lang="en-US" b="0" i="0" dirty="0">
              <a:solidFill>
                <a:srgbClr val="512275"/>
              </a:solidFill>
            </a:rPr>
            <a:t> the amount you have of things that affect arousal</a:t>
          </a:r>
          <a:endParaRPr lang="en-US" dirty="0">
            <a:solidFill>
              <a:srgbClr val="512275"/>
            </a:solidFill>
          </a:endParaRPr>
        </a:p>
      </dgm:t>
    </dgm:pt>
    <dgm:pt modelId="{0B7244B2-BF0D-5944-A515-614617047687}" type="parTrans" cxnId="{521B1FA4-3317-304D-A49B-F036F82B6720}">
      <dgm:prSet/>
      <dgm:spPr/>
      <dgm:t>
        <a:bodyPr/>
        <a:lstStyle/>
        <a:p>
          <a:pPr algn="l"/>
          <a:endParaRPr lang="en-US"/>
        </a:p>
      </dgm:t>
    </dgm:pt>
    <dgm:pt modelId="{4E9DC346-FEF0-D747-A1A5-5493D4A52E9C}" type="sibTrans" cxnId="{521B1FA4-3317-304D-A49B-F036F82B6720}">
      <dgm:prSet/>
      <dgm:spPr/>
      <dgm:t>
        <a:bodyPr/>
        <a:lstStyle/>
        <a:p>
          <a:pPr algn="l"/>
          <a:endParaRPr lang="en-US"/>
        </a:p>
      </dgm:t>
    </dgm:pt>
    <dgm:pt modelId="{6C540497-F9F4-304C-B0A0-059F82CB54F3}" type="pres">
      <dgm:prSet presAssocID="{AF289F34-AA88-4A4C-9837-746C4F0AB37E}" presName="Name0" presStyleCnt="0">
        <dgm:presLayoutVars>
          <dgm:dir/>
          <dgm:animLvl val="lvl"/>
          <dgm:resizeHandles val="exact"/>
        </dgm:presLayoutVars>
      </dgm:prSet>
      <dgm:spPr/>
    </dgm:pt>
    <dgm:pt modelId="{510EE556-A6A1-E447-8063-C4610BE48D1A}" type="pres">
      <dgm:prSet presAssocID="{05498A20-A5E1-064E-BEB2-C9F3DB5037F6}" presName="linNode" presStyleCnt="0"/>
      <dgm:spPr/>
    </dgm:pt>
    <dgm:pt modelId="{017FD764-19F9-194F-9400-AC2A770C463B}" type="pres">
      <dgm:prSet presAssocID="{05498A20-A5E1-064E-BEB2-C9F3DB5037F6}" presName="parentText" presStyleLbl="node1" presStyleIdx="0" presStyleCnt="4" custScaleX="28447" custScaleY="41594">
        <dgm:presLayoutVars>
          <dgm:chMax val="1"/>
          <dgm:bulletEnabled val="1"/>
        </dgm:presLayoutVars>
      </dgm:prSet>
      <dgm:spPr/>
    </dgm:pt>
    <dgm:pt modelId="{88EDB6D6-6BC4-C140-8240-1FCB9DCFAA70}" type="pres">
      <dgm:prSet presAssocID="{3133DC2B-70F0-BC4D-8542-D1F0798A10E9}" presName="sp" presStyleCnt="0"/>
      <dgm:spPr/>
    </dgm:pt>
    <dgm:pt modelId="{A88D5272-D4C8-2D46-B293-7DCC391D7C5E}" type="pres">
      <dgm:prSet presAssocID="{01472133-FFAC-B14B-A5B3-4C4085A5946A}" presName="linNode" presStyleCnt="0"/>
      <dgm:spPr/>
    </dgm:pt>
    <dgm:pt modelId="{B6A97756-A570-DE4D-8032-546BD8DC02BC}" type="pres">
      <dgm:prSet presAssocID="{01472133-FFAC-B14B-A5B3-4C4085A5946A}" presName="parentText" presStyleLbl="node1" presStyleIdx="1" presStyleCnt="4" custScaleX="28447" custScaleY="41594">
        <dgm:presLayoutVars>
          <dgm:chMax val="1"/>
          <dgm:bulletEnabled val="1"/>
        </dgm:presLayoutVars>
      </dgm:prSet>
      <dgm:spPr/>
    </dgm:pt>
    <dgm:pt modelId="{1E13C86E-049A-9248-8BD0-4C199A4EBFC0}" type="pres">
      <dgm:prSet presAssocID="{8955DD7C-9820-4342-A00C-26DB665976A7}" presName="sp" presStyleCnt="0"/>
      <dgm:spPr/>
    </dgm:pt>
    <dgm:pt modelId="{C8687323-731B-C745-9163-AC2DDB97214E}" type="pres">
      <dgm:prSet presAssocID="{D3FF3F78-53A7-B84C-84F9-DEAE04EE1D42}" presName="linNode" presStyleCnt="0"/>
      <dgm:spPr/>
    </dgm:pt>
    <dgm:pt modelId="{9A7659F9-C531-9E44-BC96-589783581CC5}" type="pres">
      <dgm:prSet presAssocID="{D3FF3F78-53A7-B84C-84F9-DEAE04EE1D42}" presName="parentText" presStyleLbl="node1" presStyleIdx="2" presStyleCnt="4" custScaleX="211763" custScaleY="26702" custLinFactNeighborX="28644" custLinFactNeighborY="-40302">
        <dgm:presLayoutVars>
          <dgm:chMax val="1"/>
          <dgm:bulletEnabled val="1"/>
        </dgm:presLayoutVars>
      </dgm:prSet>
      <dgm:spPr/>
    </dgm:pt>
    <dgm:pt modelId="{D2006173-34EE-634C-A1C0-8579AAEB244F}" type="pres">
      <dgm:prSet presAssocID="{944F28C9-15F1-2F40-A4D9-557C53F879D6}" presName="sp" presStyleCnt="0"/>
      <dgm:spPr/>
    </dgm:pt>
    <dgm:pt modelId="{E1337919-72E7-2341-8F80-7B9C7F6F9C27}" type="pres">
      <dgm:prSet presAssocID="{9DAC6B42-0C77-DC46-9C31-E0B9882BAFE9}" presName="linNode" presStyleCnt="0"/>
      <dgm:spPr/>
    </dgm:pt>
    <dgm:pt modelId="{AF099368-86A7-3743-A569-D32E352930C8}" type="pres">
      <dgm:prSet presAssocID="{9DAC6B42-0C77-DC46-9C31-E0B9882BAFE9}" presName="parentText" presStyleLbl="node1" presStyleIdx="3" presStyleCnt="4" custScaleX="211763" custScaleY="26702" custLinFactY="-16572" custLinFactNeighborX="28709" custLinFactNeighborY="-100000">
        <dgm:presLayoutVars>
          <dgm:chMax val="1"/>
          <dgm:bulletEnabled val="1"/>
        </dgm:presLayoutVars>
      </dgm:prSet>
      <dgm:spPr/>
    </dgm:pt>
  </dgm:ptLst>
  <dgm:cxnLst>
    <dgm:cxn modelId="{458D3F2F-32A3-4B8F-BBE4-F55A93A2E11E}" type="presOf" srcId="{AF289F34-AA88-4A4C-9837-746C4F0AB37E}" destId="{6C540497-F9F4-304C-B0A0-059F82CB54F3}" srcOrd="0" destOrd="0" presId="urn:microsoft.com/office/officeart/2005/8/layout/vList5"/>
    <dgm:cxn modelId="{0669B82F-8AF3-CF42-85DB-B30870228820}" srcId="{AF289F34-AA88-4A4C-9837-746C4F0AB37E}" destId="{05498A20-A5E1-064E-BEB2-C9F3DB5037F6}" srcOrd="0" destOrd="0" parTransId="{60FA5445-73D6-0C4C-BC10-8C030FEC147C}" sibTransId="{3133DC2B-70F0-BC4D-8542-D1F0798A10E9}"/>
    <dgm:cxn modelId="{48B45439-B7C5-416C-B440-90639161AFEC}" type="presOf" srcId="{05498A20-A5E1-064E-BEB2-C9F3DB5037F6}" destId="{017FD764-19F9-194F-9400-AC2A770C463B}" srcOrd="0" destOrd="0" presId="urn:microsoft.com/office/officeart/2005/8/layout/vList5"/>
    <dgm:cxn modelId="{9F18F45D-3501-CF4D-BF53-47203EA3C934}" srcId="{AF289F34-AA88-4A4C-9837-746C4F0AB37E}" destId="{D3FF3F78-53A7-B84C-84F9-DEAE04EE1D42}" srcOrd="2" destOrd="0" parTransId="{11C39ED9-8D21-734B-8BAC-86970FB4E879}" sibTransId="{944F28C9-15F1-2F40-A4D9-557C53F879D6}"/>
    <dgm:cxn modelId="{832A4370-0D75-844C-9A00-3B0AAAA96FB8}" srcId="{AF289F34-AA88-4A4C-9837-746C4F0AB37E}" destId="{01472133-FFAC-B14B-A5B3-4C4085A5946A}" srcOrd="1" destOrd="0" parTransId="{809DFB9E-2F2F-FD4D-BF89-403693F377B8}" sibTransId="{8955DD7C-9820-4342-A00C-26DB665976A7}"/>
    <dgm:cxn modelId="{033D748E-0F58-45CA-A081-80CA5E7C850A}" type="presOf" srcId="{9DAC6B42-0C77-DC46-9C31-E0B9882BAFE9}" destId="{AF099368-86A7-3743-A569-D32E352930C8}" srcOrd="0" destOrd="0" presId="urn:microsoft.com/office/officeart/2005/8/layout/vList5"/>
    <dgm:cxn modelId="{521B1FA4-3317-304D-A49B-F036F82B6720}" srcId="{AF289F34-AA88-4A4C-9837-746C4F0AB37E}" destId="{9DAC6B42-0C77-DC46-9C31-E0B9882BAFE9}" srcOrd="3" destOrd="0" parTransId="{0B7244B2-BF0D-5944-A515-614617047687}" sibTransId="{4E9DC346-FEF0-D747-A1A5-5493D4A52E9C}"/>
    <dgm:cxn modelId="{248B04C0-D2E5-4032-900F-73E0D7B3D5BB}" type="presOf" srcId="{D3FF3F78-53A7-B84C-84F9-DEAE04EE1D42}" destId="{9A7659F9-C531-9E44-BC96-589783581CC5}" srcOrd="0" destOrd="0" presId="urn:microsoft.com/office/officeart/2005/8/layout/vList5"/>
    <dgm:cxn modelId="{B147DDD3-1ECF-4A49-A49C-98F8F353B3B5}" type="presOf" srcId="{01472133-FFAC-B14B-A5B3-4C4085A5946A}" destId="{B6A97756-A570-DE4D-8032-546BD8DC02BC}" srcOrd="0" destOrd="0" presId="urn:microsoft.com/office/officeart/2005/8/layout/vList5"/>
    <dgm:cxn modelId="{90CCAE1D-3EF2-4937-BCC3-FEEF4DF2CE17}" type="presParOf" srcId="{6C540497-F9F4-304C-B0A0-059F82CB54F3}" destId="{510EE556-A6A1-E447-8063-C4610BE48D1A}" srcOrd="0" destOrd="0" presId="urn:microsoft.com/office/officeart/2005/8/layout/vList5"/>
    <dgm:cxn modelId="{A9E9AC90-3126-4242-92AB-F8893D4373FE}" type="presParOf" srcId="{510EE556-A6A1-E447-8063-C4610BE48D1A}" destId="{017FD764-19F9-194F-9400-AC2A770C463B}" srcOrd="0" destOrd="0" presId="urn:microsoft.com/office/officeart/2005/8/layout/vList5"/>
    <dgm:cxn modelId="{8277124D-33FA-4165-8EAE-03DCC52C5DC4}" type="presParOf" srcId="{6C540497-F9F4-304C-B0A0-059F82CB54F3}" destId="{88EDB6D6-6BC4-C140-8240-1FCB9DCFAA70}" srcOrd="1" destOrd="0" presId="urn:microsoft.com/office/officeart/2005/8/layout/vList5"/>
    <dgm:cxn modelId="{69AABAA9-318C-4BC3-9F92-1F03D73E7D88}" type="presParOf" srcId="{6C540497-F9F4-304C-B0A0-059F82CB54F3}" destId="{A88D5272-D4C8-2D46-B293-7DCC391D7C5E}" srcOrd="2" destOrd="0" presId="urn:microsoft.com/office/officeart/2005/8/layout/vList5"/>
    <dgm:cxn modelId="{378380D4-CFBE-4AC8-9E13-ACA7082146B1}" type="presParOf" srcId="{A88D5272-D4C8-2D46-B293-7DCC391D7C5E}" destId="{B6A97756-A570-DE4D-8032-546BD8DC02BC}" srcOrd="0" destOrd="0" presId="urn:microsoft.com/office/officeart/2005/8/layout/vList5"/>
    <dgm:cxn modelId="{BBB1E933-C9AD-4B1A-857C-CDC43F00CFBE}" type="presParOf" srcId="{6C540497-F9F4-304C-B0A0-059F82CB54F3}" destId="{1E13C86E-049A-9248-8BD0-4C199A4EBFC0}" srcOrd="3" destOrd="0" presId="urn:microsoft.com/office/officeart/2005/8/layout/vList5"/>
    <dgm:cxn modelId="{B607D553-30C7-49F5-8B25-48A8B3610C86}" type="presParOf" srcId="{6C540497-F9F4-304C-B0A0-059F82CB54F3}" destId="{C8687323-731B-C745-9163-AC2DDB97214E}" srcOrd="4" destOrd="0" presId="urn:microsoft.com/office/officeart/2005/8/layout/vList5"/>
    <dgm:cxn modelId="{1CC69E13-4164-4171-B532-2124B35F1425}" type="presParOf" srcId="{C8687323-731B-C745-9163-AC2DDB97214E}" destId="{9A7659F9-C531-9E44-BC96-589783581CC5}" srcOrd="0" destOrd="0" presId="urn:microsoft.com/office/officeart/2005/8/layout/vList5"/>
    <dgm:cxn modelId="{C646E5B4-74E2-4E2F-BDE4-2DE7996BC532}" type="presParOf" srcId="{6C540497-F9F4-304C-B0A0-059F82CB54F3}" destId="{D2006173-34EE-634C-A1C0-8579AAEB244F}" srcOrd="5" destOrd="0" presId="urn:microsoft.com/office/officeart/2005/8/layout/vList5"/>
    <dgm:cxn modelId="{89962413-8F56-4AAE-815D-E963453F9433}" type="presParOf" srcId="{6C540497-F9F4-304C-B0A0-059F82CB54F3}" destId="{E1337919-72E7-2341-8F80-7B9C7F6F9C27}" srcOrd="6" destOrd="0" presId="urn:microsoft.com/office/officeart/2005/8/layout/vList5"/>
    <dgm:cxn modelId="{555B781F-40DC-4CF4-A336-0335C5026219}" type="presParOf" srcId="{E1337919-72E7-2341-8F80-7B9C7F6F9C27}" destId="{AF099368-86A7-3743-A569-D32E352930C8}"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400" dirty="0"/>
            <a:t>Thinking that people are talking about you behind your back</a:t>
          </a:r>
        </a:p>
      </dgm:t>
    </dgm:pt>
    <dgm:pt modelId="{B3766254-213A-A544-BCEB-D57BF72E098B}" type="parTrans" cxnId="{F16362B7-F07A-6646-BB59-EDE79113DE8F}">
      <dgm:prSet/>
      <dgm:spPr/>
      <dgm:t>
        <a:bodyPr/>
        <a:lstStyle/>
        <a:p>
          <a:endParaRPr lang="en-US" sz="2400"/>
        </a:p>
      </dgm:t>
    </dgm:pt>
    <dgm:pt modelId="{F07A0C1B-BE66-D644-8648-4BB6402F3909}" type="sibTrans" cxnId="{F16362B7-F07A-6646-BB59-EDE79113DE8F}">
      <dgm:prSet/>
      <dgm:spPr/>
      <dgm:t>
        <a:bodyPr/>
        <a:lstStyle/>
        <a:p>
          <a:endParaRPr lang="en-US" sz="2400"/>
        </a:p>
      </dgm:t>
    </dgm:pt>
    <dgm:pt modelId="{9CB6F9B0-6B7F-6445-AA7D-692DB02E0D6E}">
      <dgm:prSet phldrT="[Text]" custT="1"/>
      <dgm:spPr>
        <a:solidFill>
          <a:srgbClr val="512275"/>
        </a:solidFill>
      </dgm:spPr>
      <dgm:t>
        <a:bodyPr/>
        <a:lstStyle/>
        <a:p>
          <a:r>
            <a:rPr lang="en-US" sz="2400" dirty="0"/>
            <a:t>People making fun of you</a:t>
          </a:r>
        </a:p>
      </dgm:t>
    </dgm:pt>
    <dgm:pt modelId="{696C0816-E19A-EF4B-89FE-D8C55788CB05}" type="parTrans" cxnId="{365B1BC2-FFBA-C44E-B57C-4BCC594EF92B}">
      <dgm:prSet/>
      <dgm:spPr/>
      <dgm:t>
        <a:bodyPr/>
        <a:lstStyle/>
        <a:p>
          <a:endParaRPr lang="en-US" sz="2400"/>
        </a:p>
      </dgm:t>
    </dgm:pt>
    <dgm:pt modelId="{3D2F3ACE-26E6-674E-A013-F8FD3123EE3B}" type="sibTrans" cxnId="{365B1BC2-FFBA-C44E-B57C-4BCC594EF92B}">
      <dgm:prSet/>
      <dgm:spPr/>
      <dgm:t>
        <a:bodyPr/>
        <a:lstStyle/>
        <a:p>
          <a:endParaRPr lang="en-US" sz="2400"/>
        </a:p>
      </dgm:t>
    </dgm:pt>
    <dgm:pt modelId="{BCB78B07-7542-8F4F-9DFB-8C80B3D782FB}">
      <dgm:prSet phldrT="[Text]" custT="1"/>
      <dgm:spPr>
        <a:solidFill>
          <a:srgbClr val="512275"/>
        </a:solidFill>
      </dgm:spPr>
      <dgm:t>
        <a:bodyPr/>
        <a:lstStyle/>
        <a:p>
          <a:r>
            <a:rPr lang="en-US" sz="2400" dirty="0"/>
            <a:t>Losing someone close to you</a:t>
          </a:r>
        </a:p>
      </dgm:t>
    </dgm:pt>
    <dgm:pt modelId="{673B6381-1494-2A4D-92E1-43DF57E71666}" type="parTrans" cxnId="{75E0C67B-DF5E-B040-B148-3096901193FA}">
      <dgm:prSet/>
      <dgm:spPr/>
      <dgm:t>
        <a:bodyPr/>
        <a:lstStyle/>
        <a:p>
          <a:endParaRPr lang="en-US" sz="2400"/>
        </a:p>
      </dgm:t>
    </dgm:pt>
    <dgm:pt modelId="{8263A684-CAD6-A048-903C-6BA1D8B73E4E}" type="sibTrans" cxnId="{75E0C67B-DF5E-B040-B148-3096901193FA}">
      <dgm:prSet/>
      <dgm:spPr/>
      <dgm:t>
        <a:bodyPr/>
        <a:lstStyle/>
        <a:p>
          <a:endParaRPr lang="en-US" sz="2400"/>
        </a:p>
      </dgm:t>
    </dgm:pt>
    <dgm:pt modelId="{9294D6CF-E700-5F44-96B8-2FE6A6ABFD5F}">
      <dgm:prSet phldrT="[Text]" custT="1"/>
      <dgm:spPr>
        <a:solidFill>
          <a:srgbClr val="512275"/>
        </a:solidFill>
      </dgm:spPr>
      <dgm:t>
        <a:bodyPr/>
        <a:lstStyle/>
        <a:p>
          <a:r>
            <a:rPr lang="en-US" sz="2400" dirty="0"/>
            <a:t>People being racist or sexist towards you</a:t>
          </a:r>
        </a:p>
      </dgm:t>
    </dgm:pt>
    <dgm:pt modelId="{05D94F9C-5EE0-E845-82C5-53DA4A6CA76A}" type="parTrans" cxnId="{45371A2B-B42E-1E4D-A1DD-4E85113A4646}">
      <dgm:prSet/>
      <dgm:spPr/>
      <dgm:t>
        <a:bodyPr/>
        <a:lstStyle/>
        <a:p>
          <a:endParaRPr lang="en-US" sz="2400"/>
        </a:p>
      </dgm:t>
    </dgm:pt>
    <dgm:pt modelId="{0BF270F2-CCAB-9B4A-88A1-95F3F51091B5}" type="sibTrans" cxnId="{45371A2B-B42E-1E4D-A1DD-4E85113A4646}">
      <dgm:prSet/>
      <dgm:spPr/>
      <dgm:t>
        <a:bodyPr/>
        <a:lstStyle/>
        <a:p>
          <a:endParaRPr lang="en-US" sz="2400"/>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301070" custLinFactNeighborX="400000" custLinFactNeighborY="-662"/>
      <dgm:spPr>
        <a:noFill/>
        <a:ln w="76200">
          <a:solidFill>
            <a:srgbClr val="512275"/>
          </a:solidFill>
        </a:ln>
      </dgm:spPr>
    </dgm:pt>
    <dgm:pt modelId="{91DF4548-64D5-2043-95AA-7625C9677A2D}" type="pres">
      <dgm:prSet presAssocID="{37B372C2-861A-0948-9CA6-0E65D0CB5FFB}" presName="txShp" presStyleLbl="node1" presStyleIdx="0" presStyleCnt="4"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4" custLinFactX="301070" custLinFactNeighborX="400000" custLinFactNeighborY="-5414"/>
      <dgm:spPr>
        <a:noFill/>
        <a:ln w="76200">
          <a:solidFill>
            <a:srgbClr val="512275"/>
          </a:solidFill>
        </a:ln>
      </dgm:spPr>
    </dgm:pt>
    <dgm:pt modelId="{00D6EFA7-838B-564F-BA7A-73982A018648}" type="pres">
      <dgm:prSet presAssocID="{9CB6F9B0-6B7F-6445-AA7D-692DB02E0D6E}" presName="txShp" presStyleLbl="node1" presStyleIdx="1" presStyleCnt="4"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4" custLinFactX="301070" custLinFactNeighborX="400000" custLinFactNeighborY="3326"/>
      <dgm:spPr>
        <a:noFill/>
        <a:ln w="76200">
          <a:solidFill>
            <a:srgbClr val="512275"/>
          </a:solidFill>
        </a:ln>
      </dgm:spPr>
    </dgm:pt>
    <dgm:pt modelId="{F5DCFB6F-1734-C245-B05A-51370BD045BD}" type="pres">
      <dgm:prSet presAssocID="{BCB78B07-7542-8F4F-9DFB-8C80B3D782FB}" presName="txShp" presStyleLbl="node1" presStyleIdx="2" presStyleCnt="4"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4" custLinFactX="301070" custLinFactNeighborX="400000" custLinFactNeighborY="265"/>
      <dgm:spPr>
        <a:noFill/>
        <a:ln w="76200">
          <a:solidFill>
            <a:srgbClr val="512275"/>
          </a:solidFill>
        </a:ln>
      </dgm:spPr>
    </dgm:pt>
    <dgm:pt modelId="{AC180172-C609-B349-BEF0-ED78CAA6F5FC}" type="pres">
      <dgm:prSet presAssocID="{9294D6CF-E700-5F44-96B8-2FE6A6ABFD5F}" presName="txShp" presStyleLbl="node1" presStyleIdx="3" presStyleCnt="4" custScaleX="108495" custLinFactNeighborX="-14499" custLinFactNeighborY="4512">
        <dgm:presLayoutVars>
          <dgm:bulletEnabled val="1"/>
        </dgm:presLayoutVars>
      </dgm:prSet>
      <dgm:spPr/>
    </dgm:pt>
  </dgm:ptLst>
  <dgm:cxnLst>
    <dgm:cxn modelId="{45371A2B-B42E-1E4D-A1DD-4E85113A4646}" srcId="{AFB24726-CFCD-F141-8F74-AD107E1C9534}" destId="{9294D6CF-E700-5F44-96B8-2FE6A6ABFD5F}" srcOrd="3" destOrd="0" parTransId="{05D94F9C-5EE0-E845-82C5-53DA4A6CA76A}" sibTransId="{0BF270F2-CCAB-9B4A-88A1-95F3F51091B5}"/>
    <dgm:cxn modelId="{D40B1269-27BF-D44A-9642-8164615353C5}" type="presOf" srcId="{37B372C2-861A-0948-9CA6-0E65D0CB5FFB}" destId="{91DF4548-64D5-2043-95AA-7625C9677A2D}" srcOrd="0" destOrd="0" presId="urn:microsoft.com/office/officeart/2005/8/layout/vList3"/>
    <dgm:cxn modelId="{849C1370-0425-4E45-B530-D7F82B79F0D5}"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F1F0B17D-D29D-D543-81C6-A8826BFC1CDB}" type="presOf" srcId="{AFB24726-CFCD-F141-8F74-AD107E1C9534}" destId="{358E7740-EA74-5947-968F-EAC0EEE6E935}" srcOrd="0" destOrd="0" presId="urn:microsoft.com/office/officeart/2005/8/layout/vList3"/>
    <dgm:cxn modelId="{CF1AA97E-EC0B-8A4E-AA2B-D267CAB50ECE}" type="presOf" srcId="{9294D6CF-E700-5F44-96B8-2FE6A6ABFD5F}" destId="{AC180172-C609-B349-BEF0-ED78CAA6F5FC}"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D45668C2-C482-4445-8FAB-929BDAA1DE98}" type="presOf" srcId="{BCB78B07-7542-8F4F-9DFB-8C80B3D782FB}" destId="{F5DCFB6F-1734-C245-B05A-51370BD045BD}" srcOrd="0" destOrd="0" presId="urn:microsoft.com/office/officeart/2005/8/layout/vList3"/>
    <dgm:cxn modelId="{FE82DEA7-9A58-2A40-8847-0D5AC23F957F}" type="presParOf" srcId="{358E7740-EA74-5947-968F-EAC0EEE6E935}" destId="{6234CBC3-5BB3-A346-A994-E21C0FE1ED48}" srcOrd="0" destOrd="0" presId="urn:microsoft.com/office/officeart/2005/8/layout/vList3"/>
    <dgm:cxn modelId="{3CE28DD2-3CB7-3E41-9233-30CD51A6A906}" type="presParOf" srcId="{6234CBC3-5BB3-A346-A994-E21C0FE1ED48}" destId="{74087472-4B58-1049-BA41-D8BE6B8F4EDD}" srcOrd="0" destOrd="0" presId="urn:microsoft.com/office/officeart/2005/8/layout/vList3"/>
    <dgm:cxn modelId="{4BF1973A-A5A0-3342-8C7C-EC43C1A2DB92}" type="presParOf" srcId="{6234CBC3-5BB3-A346-A994-E21C0FE1ED48}" destId="{91DF4548-64D5-2043-95AA-7625C9677A2D}" srcOrd="1" destOrd="0" presId="urn:microsoft.com/office/officeart/2005/8/layout/vList3"/>
    <dgm:cxn modelId="{74086C5A-A869-134C-BFAB-EEB641F6518F}" type="presParOf" srcId="{358E7740-EA74-5947-968F-EAC0EEE6E935}" destId="{9D1A9A5B-CB62-714D-8776-DF8FD58EC6BC}" srcOrd="1" destOrd="0" presId="urn:microsoft.com/office/officeart/2005/8/layout/vList3"/>
    <dgm:cxn modelId="{A3DF2D2E-4231-7945-B0EB-364AB15DF673}" type="presParOf" srcId="{358E7740-EA74-5947-968F-EAC0EEE6E935}" destId="{DE7C2EE5-D355-D74E-AA8E-5C71DE6481AC}" srcOrd="2" destOrd="0" presId="urn:microsoft.com/office/officeart/2005/8/layout/vList3"/>
    <dgm:cxn modelId="{5EF7F3F4-25B9-1445-8149-DA1ECDE9D9AF}" type="presParOf" srcId="{DE7C2EE5-D355-D74E-AA8E-5C71DE6481AC}" destId="{AB238038-DA8C-7A47-84B1-9C7146C25CFE}" srcOrd="0" destOrd="0" presId="urn:microsoft.com/office/officeart/2005/8/layout/vList3"/>
    <dgm:cxn modelId="{D0FC8468-5DDD-9F4F-BF90-FFC514A2377A}" type="presParOf" srcId="{DE7C2EE5-D355-D74E-AA8E-5C71DE6481AC}" destId="{00D6EFA7-838B-564F-BA7A-73982A018648}" srcOrd="1" destOrd="0" presId="urn:microsoft.com/office/officeart/2005/8/layout/vList3"/>
    <dgm:cxn modelId="{CF9BF049-4E7F-9A46-B1AF-FDEA0CA195E4}" type="presParOf" srcId="{358E7740-EA74-5947-968F-EAC0EEE6E935}" destId="{75B78A33-F98B-7A48-B3B6-7030A8C0C471}" srcOrd="3" destOrd="0" presId="urn:microsoft.com/office/officeart/2005/8/layout/vList3"/>
    <dgm:cxn modelId="{F0E554CF-7877-F54B-A525-D2A48802F339}" type="presParOf" srcId="{358E7740-EA74-5947-968F-EAC0EEE6E935}" destId="{DC2BA176-A481-6F4D-81A2-E79F00B38980}" srcOrd="4" destOrd="0" presId="urn:microsoft.com/office/officeart/2005/8/layout/vList3"/>
    <dgm:cxn modelId="{7D86C58C-CDDF-1F4F-A7B2-702C9B35F193}" type="presParOf" srcId="{DC2BA176-A481-6F4D-81A2-E79F00B38980}" destId="{1033ED0E-198B-224C-914A-F13522FE2CC7}" srcOrd="0" destOrd="0" presId="urn:microsoft.com/office/officeart/2005/8/layout/vList3"/>
    <dgm:cxn modelId="{6B75468D-769F-1245-B513-5980ED22D927}" type="presParOf" srcId="{DC2BA176-A481-6F4D-81A2-E79F00B38980}" destId="{F5DCFB6F-1734-C245-B05A-51370BD045BD}" srcOrd="1" destOrd="0" presId="urn:microsoft.com/office/officeart/2005/8/layout/vList3"/>
    <dgm:cxn modelId="{CFD7CE1E-FDBC-E04B-ADE9-E7BCA6A152DB}" type="presParOf" srcId="{358E7740-EA74-5947-968F-EAC0EEE6E935}" destId="{AE885E5D-956F-254D-9E20-BDF1F9CB8062}" srcOrd="5" destOrd="0" presId="urn:microsoft.com/office/officeart/2005/8/layout/vList3"/>
    <dgm:cxn modelId="{C41451B1-566E-8849-B427-713BE9EC446D}" type="presParOf" srcId="{358E7740-EA74-5947-968F-EAC0EEE6E935}" destId="{C26C13A6-EF16-6941-B2E4-FEB05A5AB929}" srcOrd="6" destOrd="0" presId="urn:microsoft.com/office/officeart/2005/8/layout/vList3"/>
    <dgm:cxn modelId="{86B8B781-2DCE-6545-9A31-4CC28EE5CB8B}" type="presParOf" srcId="{C26C13A6-EF16-6941-B2E4-FEB05A5AB929}" destId="{736E423F-98A9-F046-BD75-E1706E389BF6}" srcOrd="0" destOrd="0" presId="urn:microsoft.com/office/officeart/2005/8/layout/vList3"/>
    <dgm:cxn modelId="{017578CD-4743-6046-A4A6-947BC3E64A08}" type="presParOf" srcId="{C26C13A6-EF16-6941-B2E4-FEB05A5AB929}" destId="{AC180172-C609-B349-BEF0-ED78CAA6F5FC}"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200" dirty="0"/>
            <a:t>It’s not fair that people treat me like that</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200" dirty="0"/>
            <a:t>I need to protect myself from unpleasant people</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200" dirty="0"/>
            <a:t>How can someone be so unkind?</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ABDE5F7F-08F6-4B31-9955-E873D0F5314F}">
      <dgm:prSet phldrT="[Text]" custT="1"/>
      <dgm:spPr>
        <a:solidFill>
          <a:srgbClr val="512275"/>
        </a:solidFill>
      </dgm:spPr>
      <dgm:t>
        <a:bodyPr/>
        <a:lstStyle/>
        <a:p>
          <a:r>
            <a:rPr lang="en-US" sz="2200" dirty="0"/>
            <a:t>The people that make me angry need to be taught a lesson</a:t>
          </a:r>
        </a:p>
      </dgm:t>
    </dgm:pt>
    <dgm:pt modelId="{BBC4AB59-2DAF-4B39-B379-AB648B963A43}" type="parTrans" cxnId="{B719CC91-FFC7-48B4-B5FD-DD0191953A2A}">
      <dgm:prSet/>
      <dgm:spPr/>
      <dgm:t>
        <a:bodyPr/>
        <a:lstStyle/>
        <a:p>
          <a:endParaRPr lang="en-US"/>
        </a:p>
      </dgm:t>
    </dgm:pt>
    <dgm:pt modelId="{209721C9-EE50-4270-A8D2-B1DCA9DD24FF}" type="sibTrans" cxnId="{B719CC91-FFC7-48B4-B5FD-DD0191953A2A}">
      <dgm:prSet/>
      <dgm:spPr/>
      <dgm:t>
        <a:bodyPr/>
        <a:lstStyle/>
        <a:p>
          <a:endParaRPr lang="en-US"/>
        </a:p>
      </dgm:t>
    </dgm:pt>
    <dgm:pt modelId="{ACBBF13A-1591-45DB-ABDB-7D8D894344CD}">
      <dgm:prSet phldrT="[Text]"/>
      <dgm:spPr>
        <a:solidFill>
          <a:srgbClr val="512275"/>
        </a:solidFill>
      </dgm:spPr>
      <dgm:t>
        <a:bodyPr/>
        <a:lstStyle/>
        <a:p>
          <a:r>
            <a:rPr lang="en-US" dirty="0"/>
            <a:t>My only wat to cope with these feelings is to smash things</a:t>
          </a:r>
        </a:p>
      </dgm:t>
    </dgm:pt>
    <dgm:pt modelId="{1906044E-335F-4F1B-883F-0170D416B529}" type="parTrans" cxnId="{DE59E22D-5466-43AB-BCD9-6ED78E6F2B09}">
      <dgm:prSet/>
      <dgm:spPr/>
      <dgm:t>
        <a:bodyPr/>
        <a:lstStyle/>
        <a:p>
          <a:endParaRPr lang="en-GB"/>
        </a:p>
      </dgm:t>
    </dgm:pt>
    <dgm:pt modelId="{856C60A9-5FDF-4701-8E3B-29A59C8BBCCF}" type="sibTrans" cxnId="{DE59E22D-5466-43AB-BCD9-6ED78E6F2B09}">
      <dgm:prSet/>
      <dgm:spPr/>
      <dgm:t>
        <a:bodyPr/>
        <a:lstStyle/>
        <a:p>
          <a:endParaRPr lang="en-GB"/>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28906" custLinFactNeighborX="300000" custLinFactNeighborY="-261"/>
      <dgm:spPr>
        <a:noFill/>
        <a:ln w="76200">
          <a:solidFill>
            <a:srgbClr val="512275"/>
          </a:solidFill>
        </a:ln>
      </dgm:spPr>
    </dgm:pt>
    <dgm:pt modelId="{91DF4548-64D5-2043-95AA-7625C9677A2D}" type="pres">
      <dgm:prSet presAssocID="{37B372C2-861A-0948-9CA6-0E65D0CB5FFB}" presName="txShp" presStyleLbl="node1" presStyleIdx="0" presStyleCnt="5"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5" custLinFactX="226418" custLinFactNeighborX="300000" custLinFactNeighborY="-1822"/>
      <dgm:spPr>
        <a:noFill/>
        <a:ln w="76200">
          <a:solidFill>
            <a:srgbClr val="512275"/>
          </a:solidFill>
        </a:ln>
      </dgm:spPr>
    </dgm:pt>
    <dgm:pt modelId="{9865D78E-603D-2C48-A0BD-5CA658E2E3DE}" type="pres">
      <dgm:prSet presAssocID="{98388CF0-2FC0-7D4C-89C8-AFDB319950A2}" presName="txShp" presStyleLbl="node1" presStyleIdx="1" presStyleCnt="5"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5" custLinFactX="221371" custLinFactNeighborX="300000" custLinFactNeighborY="3049"/>
      <dgm:spPr>
        <a:noFill/>
        <a:ln w="76200">
          <a:solidFill>
            <a:srgbClr val="512275"/>
          </a:solidFill>
        </a:ln>
      </dgm:spPr>
    </dgm:pt>
    <dgm:pt modelId="{45903F6E-FE25-D24C-8298-56D5BEFD8FA1}" type="pres">
      <dgm:prSet presAssocID="{EF2E0D45-D3BC-1540-8275-10B5DB88AA5C}" presName="txShp" presStyleLbl="node1" presStyleIdx="2" presStyleCnt="5" custScaleX="106529" custLinFactNeighborX="-14777" custLinFactNeighborY="1420">
        <dgm:presLayoutVars>
          <dgm:bulletEnabled val="1"/>
        </dgm:presLayoutVars>
      </dgm:prSet>
      <dgm:spPr/>
    </dgm:pt>
    <dgm:pt modelId="{1955FDE6-70CF-46F3-B179-A767B9DE2F7C}" type="pres">
      <dgm:prSet presAssocID="{EED53C3D-7154-A24E-B627-191BE83F828D}" presName="spacing" presStyleCnt="0"/>
      <dgm:spPr/>
    </dgm:pt>
    <dgm:pt modelId="{C08CA763-AD00-46D4-9753-37D7662EF042}" type="pres">
      <dgm:prSet presAssocID="{ABDE5F7F-08F6-4B31-9955-E873D0F5314F}" presName="composite" presStyleCnt="0"/>
      <dgm:spPr/>
    </dgm:pt>
    <dgm:pt modelId="{4AB0D7FE-3E23-4A4E-833F-16517FA1059D}" type="pres">
      <dgm:prSet presAssocID="{ABDE5F7F-08F6-4B31-9955-E873D0F5314F}" presName="imgShp" presStyleLbl="fgImgPlace1" presStyleIdx="3" presStyleCnt="5" custLinFactX="220239" custLinFactNeighborX="300000" custLinFactNeighborY="274"/>
      <dgm:spPr>
        <a:noFill/>
        <a:ln w="76200">
          <a:solidFill>
            <a:srgbClr val="512275"/>
          </a:solidFill>
        </a:ln>
      </dgm:spPr>
    </dgm:pt>
    <dgm:pt modelId="{E115260D-95C5-421D-BDB1-5D9BD7D75FDF}" type="pres">
      <dgm:prSet presAssocID="{ABDE5F7F-08F6-4B31-9955-E873D0F5314F}" presName="txShp" presStyleLbl="node1" presStyleIdx="3" presStyleCnt="5" custScaleX="106529" custLinFactNeighborX="-14777" custLinFactNeighborY="1420">
        <dgm:presLayoutVars>
          <dgm:bulletEnabled val="1"/>
        </dgm:presLayoutVars>
      </dgm:prSet>
      <dgm:spPr/>
    </dgm:pt>
    <dgm:pt modelId="{A1DF143C-0D28-4C94-A87A-CECCF55613AA}" type="pres">
      <dgm:prSet presAssocID="{209721C9-EE50-4270-A8D2-B1DCA9DD24FF}" presName="spacing" presStyleCnt="0"/>
      <dgm:spPr/>
    </dgm:pt>
    <dgm:pt modelId="{E366923D-362B-4A18-BB6A-AA5D91E7678E}" type="pres">
      <dgm:prSet presAssocID="{ACBBF13A-1591-45DB-ABDB-7D8D894344CD}" presName="composite" presStyleCnt="0"/>
      <dgm:spPr/>
    </dgm:pt>
    <dgm:pt modelId="{26C2B10E-E009-4F78-AC78-9F403BB32659}" type="pres">
      <dgm:prSet presAssocID="{ACBBF13A-1591-45DB-ABDB-7D8D894344CD}" presName="imgShp" presStyleLbl="fgImgPlace1" presStyleIdx="4" presStyleCnt="5" custLinFactX="217975" custLinFactNeighborX="300000" custLinFactNeighborY="261"/>
      <dgm:spPr>
        <a:noFill/>
        <a:ln w="76200">
          <a:solidFill>
            <a:srgbClr val="512275"/>
          </a:solidFill>
        </a:ln>
      </dgm:spPr>
    </dgm:pt>
    <dgm:pt modelId="{3A7ABC34-D1B7-4B75-83F6-8D8FE7C98A1A}" type="pres">
      <dgm:prSet presAssocID="{ACBBF13A-1591-45DB-ABDB-7D8D894344CD}" presName="txShp" presStyleLbl="node1" presStyleIdx="4" presStyleCnt="5" custScaleX="106529" custLinFactNeighborX="-14777" custLinFactNeighborY="1420">
        <dgm:presLayoutVars>
          <dgm:bulletEnabled val="1"/>
        </dgm:presLayoutVars>
      </dgm:prSet>
      <dgm:spPr/>
    </dgm:pt>
  </dgm:ptLst>
  <dgm:cxnLst>
    <dgm:cxn modelId="{56217815-8DCF-49A4-B75D-1F93CC326A3C}" type="presOf" srcId="{ACBBF13A-1591-45DB-ABDB-7D8D894344CD}" destId="{3A7ABC34-D1B7-4B75-83F6-8D8FE7C98A1A}"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DE59E22D-5466-43AB-BCD9-6ED78E6F2B09}" srcId="{AFB24726-CFCD-F141-8F74-AD107E1C9534}" destId="{ACBBF13A-1591-45DB-ABDB-7D8D894344CD}" srcOrd="4" destOrd="0" parTransId="{1906044E-335F-4F1B-883F-0170D416B529}" sibTransId="{856C60A9-5FDF-4701-8E3B-29A59C8BBCCF}"/>
    <dgm:cxn modelId="{3A42614F-B5A1-6B4F-B5B3-4A0B5B189C43}" type="presOf" srcId="{EF2E0D45-D3BC-1540-8275-10B5DB88AA5C}" destId="{45903F6E-FE25-D24C-8298-56D5BEFD8FA1}" srcOrd="0" destOrd="0" presId="urn:microsoft.com/office/officeart/2005/8/layout/vList3"/>
    <dgm:cxn modelId="{B719CC91-FFC7-48B4-B5FD-DD0191953A2A}" srcId="{AFB24726-CFCD-F141-8F74-AD107E1C9534}" destId="{ABDE5F7F-08F6-4B31-9955-E873D0F5314F}" srcOrd="3" destOrd="0" parTransId="{BBC4AB59-2DAF-4B39-B379-AB648B963A43}" sibTransId="{209721C9-EE50-4270-A8D2-B1DCA9DD24FF}"/>
    <dgm:cxn modelId="{CC62D0AF-A22A-024F-8EA6-785336D6BAB7}"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92F374C4-B2F8-46D8-B60C-2FFD9AED09C5}" type="presOf" srcId="{ABDE5F7F-08F6-4B31-9955-E873D0F5314F}" destId="{E115260D-95C5-421D-BDB1-5D9BD7D75FDF}" srcOrd="0" destOrd="0" presId="urn:microsoft.com/office/officeart/2005/8/layout/vList3"/>
    <dgm:cxn modelId="{39C004CA-4791-C14B-85F6-729AFD38F485}" type="presOf" srcId="{AFB24726-CFCD-F141-8F74-AD107E1C9534}" destId="{358E7740-EA74-5947-968F-EAC0EEE6E935}"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284FCF1-9C23-AB4B-9FF5-E3D89DFF1EB9}" type="presOf" srcId="{37B372C2-861A-0948-9CA6-0E65D0CB5FFB}" destId="{91DF4548-64D5-2043-95AA-7625C9677A2D}" srcOrd="0" destOrd="0" presId="urn:microsoft.com/office/officeart/2005/8/layout/vList3"/>
    <dgm:cxn modelId="{EC996989-5758-8F48-92A8-89BB6963DA89}" type="presParOf" srcId="{358E7740-EA74-5947-968F-EAC0EEE6E935}" destId="{6234CBC3-5BB3-A346-A994-E21C0FE1ED48}" srcOrd="0" destOrd="0" presId="urn:microsoft.com/office/officeart/2005/8/layout/vList3"/>
    <dgm:cxn modelId="{FA7A1916-E41C-A74B-8B3F-99A80D3B6677}" type="presParOf" srcId="{6234CBC3-5BB3-A346-A994-E21C0FE1ED48}" destId="{74087472-4B58-1049-BA41-D8BE6B8F4EDD}" srcOrd="0" destOrd="0" presId="urn:microsoft.com/office/officeart/2005/8/layout/vList3"/>
    <dgm:cxn modelId="{87F0B034-3FF6-FC4B-A7E8-361CA7E3672B}" type="presParOf" srcId="{6234CBC3-5BB3-A346-A994-E21C0FE1ED48}" destId="{91DF4548-64D5-2043-95AA-7625C9677A2D}" srcOrd="1" destOrd="0" presId="urn:microsoft.com/office/officeart/2005/8/layout/vList3"/>
    <dgm:cxn modelId="{B6D92D87-FAFD-A14A-9FC0-1EF4CDFA946B}" type="presParOf" srcId="{358E7740-EA74-5947-968F-EAC0EEE6E935}" destId="{9D1A9A5B-CB62-714D-8776-DF8FD58EC6BC}" srcOrd="1" destOrd="0" presId="urn:microsoft.com/office/officeart/2005/8/layout/vList3"/>
    <dgm:cxn modelId="{2568EB54-3ED4-E545-BD83-4B51A5EE6DD9}" type="presParOf" srcId="{358E7740-EA74-5947-968F-EAC0EEE6E935}" destId="{4FBF6E79-4DBA-434B-8BEF-1169221B398D}" srcOrd="2" destOrd="0" presId="urn:microsoft.com/office/officeart/2005/8/layout/vList3"/>
    <dgm:cxn modelId="{7198B4E0-15A8-0646-A98A-DA081E1017D3}" type="presParOf" srcId="{4FBF6E79-4DBA-434B-8BEF-1169221B398D}" destId="{C5581E9B-68B4-C444-9D20-0F9E6E7C50BE}" srcOrd="0" destOrd="0" presId="urn:microsoft.com/office/officeart/2005/8/layout/vList3"/>
    <dgm:cxn modelId="{897C4BB1-FB19-694E-8674-0E04D4F61507}" type="presParOf" srcId="{4FBF6E79-4DBA-434B-8BEF-1169221B398D}" destId="{9865D78E-603D-2C48-A0BD-5CA658E2E3DE}" srcOrd="1" destOrd="0" presId="urn:microsoft.com/office/officeart/2005/8/layout/vList3"/>
    <dgm:cxn modelId="{FC8AC183-20B7-C343-BCA0-D65CCB073942}" type="presParOf" srcId="{358E7740-EA74-5947-968F-EAC0EEE6E935}" destId="{242D2082-C3AD-154D-86F8-8C374EE145AF}" srcOrd="3" destOrd="0" presId="urn:microsoft.com/office/officeart/2005/8/layout/vList3"/>
    <dgm:cxn modelId="{82BD6122-5B13-AA45-8D32-118E4796BD10}" type="presParOf" srcId="{358E7740-EA74-5947-968F-EAC0EEE6E935}" destId="{A9A52EA2-6DEE-F54A-8128-D586A7AB58DD}" srcOrd="4" destOrd="0" presId="urn:microsoft.com/office/officeart/2005/8/layout/vList3"/>
    <dgm:cxn modelId="{97B15512-D2EA-7B47-A513-FA577A71D5D4}" type="presParOf" srcId="{A9A52EA2-6DEE-F54A-8128-D586A7AB58DD}" destId="{EC70A4E9-C32B-6946-9D17-920F6CBCBD0D}" srcOrd="0" destOrd="0" presId="urn:microsoft.com/office/officeart/2005/8/layout/vList3"/>
    <dgm:cxn modelId="{8EFEB290-ED64-CE4B-911E-15AA5FBD65A6}" type="presParOf" srcId="{A9A52EA2-6DEE-F54A-8128-D586A7AB58DD}" destId="{45903F6E-FE25-D24C-8298-56D5BEFD8FA1}" srcOrd="1" destOrd="0" presId="urn:microsoft.com/office/officeart/2005/8/layout/vList3"/>
    <dgm:cxn modelId="{E7AE69E9-0A92-45F2-B6C5-7FCD1C3D9BF9}" type="presParOf" srcId="{358E7740-EA74-5947-968F-EAC0EEE6E935}" destId="{1955FDE6-70CF-46F3-B179-A767B9DE2F7C}" srcOrd="5" destOrd="0" presId="urn:microsoft.com/office/officeart/2005/8/layout/vList3"/>
    <dgm:cxn modelId="{0BA06B29-EEE1-46B2-AEBD-3A0D121FCF29}" type="presParOf" srcId="{358E7740-EA74-5947-968F-EAC0EEE6E935}" destId="{C08CA763-AD00-46D4-9753-37D7662EF042}" srcOrd="6" destOrd="0" presId="urn:microsoft.com/office/officeart/2005/8/layout/vList3"/>
    <dgm:cxn modelId="{8290B750-9F62-4018-83AF-7FFC930604D7}" type="presParOf" srcId="{C08CA763-AD00-46D4-9753-37D7662EF042}" destId="{4AB0D7FE-3E23-4A4E-833F-16517FA1059D}" srcOrd="0" destOrd="0" presId="urn:microsoft.com/office/officeart/2005/8/layout/vList3"/>
    <dgm:cxn modelId="{E3C1BF79-7326-4B99-90D8-F4E21D6943BA}" type="presParOf" srcId="{C08CA763-AD00-46D4-9753-37D7662EF042}" destId="{E115260D-95C5-421D-BDB1-5D9BD7D75FDF}" srcOrd="1" destOrd="0" presId="urn:microsoft.com/office/officeart/2005/8/layout/vList3"/>
    <dgm:cxn modelId="{ADD6CD60-1B1C-4F4D-B01F-2FAD80E2810B}" type="presParOf" srcId="{358E7740-EA74-5947-968F-EAC0EEE6E935}" destId="{A1DF143C-0D28-4C94-A87A-CECCF55613AA}" srcOrd="7" destOrd="0" presId="urn:microsoft.com/office/officeart/2005/8/layout/vList3"/>
    <dgm:cxn modelId="{87A2BF81-CCA1-4E52-8428-F7EC9C01ED3C}" type="presParOf" srcId="{358E7740-EA74-5947-968F-EAC0EEE6E935}" destId="{E366923D-362B-4A18-BB6A-AA5D91E7678E}" srcOrd="8" destOrd="0" presId="urn:microsoft.com/office/officeart/2005/8/layout/vList3"/>
    <dgm:cxn modelId="{852066A4-F9DD-4328-AE2E-0C18C037D41C}" type="presParOf" srcId="{E366923D-362B-4A18-BB6A-AA5D91E7678E}" destId="{26C2B10E-E009-4F78-AC78-9F403BB32659}" srcOrd="0" destOrd="0" presId="urn:microsoft.com/office/officeart/2005/8/layout/vList3"/>
    <dgm:cxn modelId="{009F5D09-4BAF-4DAC-BD18-B55D01748EC6}" type="presParOf" srcId="{E366923D-362B-4A18-BB6A-AA5D91E7678E}" destId="{3A7ABC34-D1B7-4B75-83F6-8D8FE7C98A1A}"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200" dirty="0"/>
            <a:t>I am confident that I can overcome these people who are making me angry</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200" dirty="0"/>
            <a:t>I can’t control the way I feel</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200" dirty="0"/>
            <a:t>I can’t stop myself from hitting out</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8FCAEB69-DC22-435F-B52D-E13D2D843F88}">
      <dgm:prSet phldrT="[Text]" custT="1"/>
      <dgm:spPr>
        <a:solidFill>
          <a:srgbClr val="512275"/>
        </a:solidFill>
      </dgm:spPr>
      <dgm:t>
        <a:bodyPr/>
        <a:lstStyle/>
        <a:p>
          <a:r>
            <a:rPr lang="en-US" sz="2200" dirty="0"/>
            <a:t>If people upset me they deserve to be paid back</a:t>
          </a:r>
        </a:p>
      </dgm:t>
    </dgm:pt>
    <dgm:pt modelId="{E8E72302-6050-4B51-BD9A-8A7177448C21}" type="parTrans" cxnId="{E0096E2F-A212-4FBD-8030-CBB0EE741497}">
      <dgm:prSet/>
      <dgm:spPr/>
      <dgm:t>
        <a:bodyPr/>
        <a:lstStyle/>
        <a:p>
          <a:endParaRPr lang="en-GB"/>
        </a:p>
      </dgm:t>
    </dgm:pt>
    <dgm:pt modelId="{3B92BB7D-009A-445E-8C3C-A24987E888E0}" type="sibTrans" cxnId="{E0096E2F-A212-4FBD-8030-CBB0EE741497}">
      <dgm:prSet/>
      <dgm:spPr/>
      <dgm:t>
        <a:bodyPr/>
        <a:lstStyle/>
        <a:p>
          <a:endParaRPr lang="en-GB"/>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CD1A826A-6D4F-4060-98E0-5DA50D884B4C}" type="pres">
      <dgm:prSet presAssocID="{8FCAEB69-DC22-435F-B52D-E13D2D843F88}" presName="composite" presStyleCnt="0"/>
      <dgm:spPr/>
    </dgm:pt>
    <dgm:pt modelId="{CA77FF96-BB18-4F40-AC2D-EB8EE7BA7C98}" type="pres">
      <dgm:prSet presAssocID="{8FCAEB69-DC22-435F-B52D-E13D2D843F88}" presName="imgShp" presStyleLbl="fgImgPlace1" presStyleIdx="1" presStyleCnt="4" custLinFactX="200000" custLinFactNeighborX="217994" custLinFactNeighborY="-61"/>
      <dgm:spPr>
        <a:noFill/>
        <a:ln w="76200">
          <a:solidFill>
            <a:srgbClr val="512275"/>
          </a:solidFill>
        </a:ln>
      </dgm:spPr>
    </dgm:pt>
    <dgm:pt modelId="{1F7CD0DB-39B4-4A00-9006-7E83DA6089D1}" type="pres">
      <dgm:prSet presAssocID="{8FCAEB69-DC22-435F-B52D-E13D2D843F88}" presName="txShp" presStyleLbl="node1" presStyleIdx="1" presStyleCnt="4" custScaleX="109536" custLinFactNeighborX="-13985" custLinFactNeighborY="-36">
        <dgm:presLayoutVars>
          <dgm:bulletEnabled val="1"/>
        </dgm:presLayoutVars>
      </dgm:prSet>
      <dgm:spPr/>
    </dgm:pt>
    <dgm:pt modelId="{222FA5AC-6572-4D7A-B742-786A3AD1413D}" type="pres">
      <dgm:prSet presAssocID="{3B92BB7D-009A-445E-8C3C-A24987E888E0}"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2" presStyleCnt="4" custLinFactX="200000" custLinFactNeighborX="215713" custLinFactNeighborY="-872"/>
      <dgm:spPr>
        <a:noFill/>
        <a:ln w="76200">
          <a:solidFill>
            <a:srgbClr val="512275"/>
          </a:solidFill>
        </a:ln>
      </dgm:spPr>
    </dgm:pt>
    <dgm:pt modelId="{9865D78E-603D-2C48-A0BD-5CA658E2E3DE}" type="pres">
      <dgm:prSet presAssocID="{98388CF0-2FC0-7D4C-89C8-AFDB319950A2}" presName="txShp" presStyleLbl="node1" presStyleIdx="2" presStyleCnt="4"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3" presStyleCnt="4" custLinFactX="200000" custLinFactNeighborX="211151" custLinFactNeighborY="7"/>
      <dgm:spPr>
        <a:noFill/>
        <a:ln w="76200">
          <a:solidFill>
            <a:srgbClr val="512275"/>
          </a:solidFill>
        </a:ln>
      </dgm:spPr>
    </dgm:pt>
    <dgm:pt modelId="{45903F6E-FE25-D24C-8298-56D5BEFD8FA1}" type="pres">
      <dgm:prSet presAssocID="{EF2E0D45-D3BC-1540-8275-10B5DB88AA5C}" presName="txShp" presStyleLbl="node1" presStyleIdx="3" presStyleCnt="4" custScaleX="106529" custLinFactNeighborX="-14777" custLinFactNeighborY="1420">
        <dgm:presLayoutVars>
          <dgm:bulletEnabled val="1"/>
        </dgm:presLayoutVars>
      </dgm:prSet>
      <dgm:spPr/>
    </dgm:pt>
  </dgm:ptLst>
  <dgm:cxnLst>
    <dgm:cxn modelId="{2AFAEF03-A1F3-4337-A8BE-B300C36019E8}" type="presOf" srcId="{8FCAEB69-DC22-435F-B52D-E13D2D843F88}" destId="{1F7CD0DB-39B4-4A00-9006-7E83DA6089D1}" srcOrd="0" destOrd="0" presId="urn:microsoft.com/office/officeart/2005/8/layout/vList3"/>
    <dgm:cxn modelId="{D6013F28-8F9A-A845-A60D-ECCE21CD8778}" srcId="{AFB24726-CFCD-F141-8F74-AD107E1C9534}" destId="{98388CF0-2FC0-7D4C-89C8-AFDB319950A2}" srcOrd="2" destOrd="0" parTransId="{C5D326A8-6460-C14D-A82B-3069994A18E4}" sibTransId="{3711E863-DAD4-D94E-B448-E02DF7CF449F}"/>
    <dgm:cxn modelId="{E0096E2F-A212-4FBD-8030-CBB0EE741497}" srcId="{AFB24726-CFCD-F141-8F74-AD107E1C9534}" destId="{8FCAEB69-DC22-435F-B52D-E13D2D843F88}" srcOrd="1" destOrd="0" parTransId="{E8E72302-6050-4B51-BD9A-8A7177448C21}" sibTransId="{3B92BB7D-009A-445E-8C3C-A24987E888E0}"/>
    <dgm:cxn modelId="{09650258-676C-A645-B4EC-40582F7F076F}" type="presOf" srcId="{AFB24726-CFCD-F141-8F74-AD107E1C9534}" destId="{358E7740-EA74-5947-968F-EAC0EEE6E935}" srcOrd="0" destOrd="0" presId="urn:microsoft.com/office/officeart/2005/8/layout/vList3"/>
    <dgm:cxn modelId="{3B3DFC8E-CB9A-1B4F-8947-3479C78C76FF}" type="presOf" srcId="{37B372C2-861A-0948-9CA6-0E65D0CB5FFB}" destId="{91DF4548-64D5-2043-95AA-7625C9677A2D}" srcOrd="0" destOrd="0" presId="urn:microsoft.com/office/officeart/2005/8/layout/vList3"/>
    <dgm:cxn modelId="{6B1FACA0-D2DF-2B4B-9B53-C18FB6A30342}"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01B61ED6-05BF-904E-BA62-D4AABC52DC5F}"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3" destOrd="0" parTransId="{E71E28C0-A6F5-8D45-BABC-8F1550D2A369}" sibTransId="{EED53C3D-7154-A24E-B627-191BE83F828D}"/>
    <dgm:cxn modelId="{ED2E5BDF-8812-7142-AE37-0316DB282C22}" type="presParOf" srcId="{358E7740-EA74-5947-968F-EAC0EEE6E935}" destId="{6234CBC3-5BB3-A346-A994-E21C0FE1ED48}" srcOrd="0" destOrd="0" presId="urn:microsoft.com/office/officeart/2005/8/layout/vList3"/>
    <dgm:cxn modelId="{429077E8-ADE7-5548-A085-F79793169F51}" type="presParOf" srcId="{6234CBC3-5BB3-A346-A994-E21C0FE1ED48}" destId="{74087472-4B58-1049-BA41-D8BE6B8F4EDD}" srcOrd="0" destOrd="0" presId="urn:microsoft.com/office/officeart/2005/8/layout/vList3"/>
    <dgm:cxn modelId="{050275E1-1409-C349-A87A-2F1D414538AC}" type="presParOf" srcId="{6234CBC3-5BB3-A346-A994-E21C0FE1ED48}" destId="{91DF4548-64D5-2043-95AA-7625C9677A2D}" srcOrd="1" destOrd="0" presId="urn:microsoft.com/office/officeart/2005/8/layout/vList3"/>
    <dgm:cxn modelId="{12B4A6FD-6BDC-E047-9DEA-8B6DBA2D0CF4}" type="presParOf" srcId="{358E7740-EA74-5947-968F-EAC0EEE6E935}" destId="{9D1A9A5B-CB62-714D-8776-DF8FD58EC6BC}" srcOrd="1" destOrd="0" presId="urn:microsoft.com/office/officeart/2005/8/layout/vList3"/>
    <dgm:cxn modelId="{738D2310-9B9B-4A33-B99C-6DC5B309B4DB}" type="presParOf" srcId="{358E7740-EA74-5947-968F-EAC0EEE6E935}" destId="{CD1A826A-6D4F-4060-98E0-5DA50D884B4C}" srcOrd="2" destOrd="0" presId="urn:microsoft.com/office/officeart/2005/8/layout/vList3"/>
    <dgm:cxn modelId="{6C943F4D-0A9A-4A93-8CEF-55FDB71FCACC}" type="presParOf" srcId="{CD1A826A-6D4F-4060-98E0-5DA50D884B4C}" destId="{CA77FF96-BB18-4F40-AC2D-EB8EE7BA7C98}" srcOrd="0" destOrd="0" presId="urn:microsoft.com/office/officeart/2005/8/layout/vList3"/>
    <dgm:cxn modelId="{944F5FBC-E4F9-4A6E-99AF-A31E6B767A27}" type="presParOf" srcId="{CD1A826A-6D4F-4060-98E0-5DA50D884B4C}" destId="{1F7CD0DB-39B4-4A00-9006-7E83DA6089D1}" srcOrd="1" destOrd="0" presId="urn:microsoft.com/office/officeart/2005/8/layout/vList3"/>
    <dgm:cxn modelId="{2870D367-C71B-4ACA-803C-17B3BEECCF96}" type="presParOf" srcId="{358E7740-EA74-5947-968F-EAC0EEE6E935}" destId="{222FA5AC-6572-4D7A-B742-786A3AD1413D}" srcOrd="3" destOrd="0" presId="urn:microsoft.com/office/officeart/2005/8/layout/vList3"/>
    <dgm:cxn modelId="{42BBC998-FD26-4942-8499-6AD597B6F731}" type="presParOf" srcId="{358E7740-EA74-5947-968F-EAC0EEE6E935}" destId="{4FBF6E79-4DBA-434B-8BEF-1169221B398D}" srcOrd="4" destOrd="0" presId="urn:microsoft.com/office/officeart/2005/8/layout/vList3"/>
    <dgm:cxn modelId="{21DD34AD-5280-044D-8549-F912CE03A3C7}" type="presParOf" srcId="{4FBF6E79-4DBA-434B-8BEF-1169221B398D}" destId="{C5581E9B-68B4-C444-9D20-0F9E6E7C50BE}" srcOrd="0" destOrd="0" presId="urn:microsoft.com/office/officeart/2005/8/layout/vList3"/>
    <dgm:cxn modelId="{526FD6FD-B542-824B-9549-B33F16D6A8F2}" type="presParOf" srcId="{4FBF6E79-4DBA-434B-8BEF-1169221B398D}" destId="{9865D78E-603D-2C48-A0BD-5CA658E2E3DE}" srcOrd="1" destOrd="0" presId="urn:microsoft.com/office/officeart/2005/8/layout/vList3"/>
    <dgm:cxn modelId="{543723A6-FC54-CC4D-970C-2819592743B0}" type="presParOf" srcId="{358E7740-EA74-5947-968F-EAC0EEE6E935}" destId="{242D2082-C3AD-154D-86F8-8C374EE145AF}" srcOrd="5" destOrd="0" presId="urn:microsoft.com/office/officeart/2005/8/layout/vList3"/>
    <dgm:cxn modelId="{0923558D-0EFE-B347-9DFC-586919ED2B1F}" type="presParOf" srcId="{358E7740-EA74-5947-968F-EAC0EEE6E935}" destId="{A9A52EA2-6DEE-F54A-8128-D586A7AB58DD}" srcOrd="6" destOrd="0" presId="urn:microsoft.com/office/officeart/2005/8/layout/vList3"/>
    <dgm:cxn modelId="{58DCC618-49D8-894B-BAE7-55F986D87D76}" type="presParOf" srcId="{A9A52EA2-6DEE-F54A-8128-D586A7AB58DD}" destId="{EC70A4E9-C32B-6946-9D17-920F6CBCBD0D}" srcOrd="0" destOrd="0" presId="urn:microsoft.com/office/officeart/2005/8/layout/vList3"/>
    <dgm:cxn modelId="{1C0F5EEF-3DEC-114F-BE1A-69D4616290C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Furious</a:t>
          </a:r>
          <a:endParaRPr lang="en-US" sz="2000" dirty="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Terrified</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400" dirty="0"/>
            <a:t>Stressed</a:t>
          </a:r>
          <a:endParaRPr lang="en-US" sz="2600" dirty="0"/>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US" sz="2400" dirty="0"/>
            <a:t>Irritable</a:t>
          </a: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157256" custLinFactNeighborX="200000" custLinFactNeighborY="1742"/>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425"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9FBC9928-2B3C-46C5-9C2F-8DD0EA0B6D03}" type="presOf" srcId="{37B372C2-861A-0948-9CA6-0E65D0CB5FFB}" destId="{91DF4548-64D5-2043-95AA-7625C9677A2D}" srcOrd="0" destOrd="0" presId="urn:microsoft.com/office/officeart/2005/8/layout/vList3"/>
    <dgm:cxn modelId="{C1AE2A35-7E1E-48A6-9760-4003DC219E25}" type="presOf" srcId="{AFB24726-CFCD-F141-8F74-AD107E1C9534}" destId="{358E7740-EA74-5947-968F-EAC0EEE6E935}" srcOrd="0" destOrd="0" presId="urn:microsoft.com/office/officeart/2005/8/layout/vList3"/>
    <dgm:cxn modelId="{72381A64-6611-4EDA-AFAE-83F5C71FC4C4}" type="presOf" srcId="{0AF00324-9389-344E-8A50-A717735A38E8}" destId="{BB252EBB-D78D-7041-9533-2AB78BAEABDF}" srcOrd="0" destOrd="0" presId="urn:microsoft.com/office/officeart/2005/8/layout/vList3"/>
    <dgm:cxn modelId="{B719FD7D-3331-4C56-8671-2E4A5F228A99}" type="presOf" srcId="{EF2E0D45-D3BC-1540-8275-10B5DB88AA5C}" destId="{45903F6E-FE25-D24C-8298-56D5BEFD8FA1}"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B3FF09C5-D82C-48B2-87B9-6F415F94DB6B}" type="presOf" srcId="{98388CF0-2FC0-7D4C-89C8-AFDB319950A2}" destId="{9865D78E-603D-2C48-A0BD-5CA658E2E3DE}"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F8CFBD04-E6F5-4131-B638-740B83D80B08}" type="presParOf" srcId="{358E7740-EA74-5947-968F-EAC0EEE6E935}" destId="{6234CBC3-5BB3-A346-A994-E21C0FE1ED48}" srcOrd="0" destOrd="0" presId="urn:microsoft.com/office/officeart/2005/8/layout/vList3"/>
    <dgm:cxn modelId="{45B57388-28B1-4FFF-A9A9-1B8BC62AD44F}" type="presParOf" srcId="{6234CBC3-5BB3-A346-A994-E21C0FE1ED48}" destId="{74087472-4B58-1049-BA41-D8BE6B8F4EDD}" srcOrd="0" destOrd="0" presId="urn:microsoft.com/office/officeart/2005/8/layout/vList3"/>
    <dgm:cxn modelId="{836168D6-2907-45C2-A809-52C4BE6EF5A0}" type="presParOf" srcId="{6234CBC3-5BB3-A346-A994-E21C0FE1ED48}" destId="{91DF4548-64D5-2043-95AA-7625C9677A2D}" srcOrd="1" destOrd="0" presId="urn:microsoft.com/office/officeart/2005/8/layout/vList3"/>
    <dgm:cxn modelId="{947DFBDE-DD2F-47F0-B011-EBD17EC9B365}" type="presParOf" srcId="{358E7740-EA74-5947-968F-EAC0EEE6E935}" destId="{9D1A9A5B-CB62-714D-8776-DF8FD58EC6BC}" srcOrd="1" destOrd="0" presId="urn:microsoft.com/office/officeart/2005/8/layout/vList3"/>
    <dgm:cxn modelId="{2303C709-BB9E-43DA-A776-DF7A56B37813}" type="presParOf" srcId="{358E7740-EA74-5947-968F-EAC0EEE6E935}" destId="{4FBF6E79-4DBA-434B-8BEF-1169221B398D}" srcOrd="2" destOrd="0" presId="urn:microsoft.com/office/officeart/2005/8/layout/vList3"/>
    <dgm:cxn modelId="{20A3C320-33EB-4C52-8AA9-9B88047E5E60}" type="presParOf" srcId="{4FBF6E79-4DBA-434B-8BEF-1169221B398D}" destId="{C5581E9B-68B4-C444-9D20-0F9E6E7C50BE}" srcOrd="0" destOrd="0" presId="urn:microsoft.com/office/officeart/2005/8/layout/vList3"/>
    <dgm:cxn modelId="{AE8EC50E-CA06-44DA-9984-4F1ADBB156B7}" type="presParOf" srcId="{4FBF6E79-4DBA-434B-8BEF-1169221B398D}" destId="{9865D78E-603D-2C48-A0BD-5CA658E2E3DE}" srcOrd="1" destOrd="0" presId="urn:microsoft.com/office/officeart/2005/8/layout/vList3"/>
    <dgm:cxn modelId="{5FD899B7-B3FA-48D8-A4DF-6DD67D2DD793}" type="presParOf" srcId="{358E7740-EA74-5947-968F-EAC0EEE6E935}" destId="{242D2082-C3AD-154D-86F8-8C374EE145AF}" srcOrd="3" destOrd="0" presId="urn:microsoft.com/office/officeart/2005/8/layout/vList3"/>
    <dgm:cxn modelId="{A1720573-BEDF-49E2-A89C-61EBDA6B9B0C}" type="presParOf" srcId="{358E7740-EA74-5947-968F-EAC0EEE6E935}" destId="{A9A52EA2-6DEE-F54A-8128-D586A7AB58DD}" srcOrd="4" destOrd="0" presId="urn:microsoft.com/office/officeart/2005/8/layout/vList3"/>
    <dgm:cxn modelId="{641745AE-0B3F-44C8-AF19-82734E6B9543}" type="presParOf" srcId="{A9A52EA2-6DEE-F54A-8128-D586A7AB58DD}" destId="{EC70A4E9-C32B-6946-9D17-920F6CBCBD0D}" srcOrd="0" destOrd="0" presId="urn:microsoft.com/office/officeart/2005/8/layout/vList3"/>
    <dgm:cxn modelId="{6A7496F6-E4D2-4598-9781-1145E1FED09C}" type="presParOf" srcId="{A9A52EA2-6DEE-F54A-8128-D586A7AB58DD}" destId="{45903F6E-FE25-D24C-8298-56D5BEFD8FA1}" srcOrd="1" destOrd="0" presId="urn:microsoft.com/office/officeart/2005/8/layout/vList3"/>
    <dgm:cxn modelId="{8870610A-081E-472F-8E50-FA5320DF5E84}" type="presParOf" srcId="{358E7740-EA74-5947-968F-EAC0EEE6E935}" destId="{D8094422-B23E-4B4F-8612-660E5649191C}" srcOrd="5" destOrd="0" presId="urn:microsoft.com/office/officeart/2005/8/layout/vList3"/>
    <dgm:cxn modelId="{E5027D3F-45AA-4C4C-A97D-39359A73F8FC}" type="presParOf" srcId="{358E7740-EA74-5947-968F-EAC0EEE6E935}" destId="{A8666916-DFC1-D743-B144-1C43B05322F5}" srcOrd="6" destOrd="0" presId="urn:microsoft.com/office/officeart/2005/8/layout/vList3"/>
    <dgm:cxn modelId="{87C042F9-CB86-4ADE-BE97-BAB3F4446B79}" type="presParOf" srcId="{A8666916-DFC1-D743-B144-1C43B05322F5}" destId="{A1F0B8D6-49C8-0840-8B72-5D6D321CB849}" srcOrd="0" destOrd="0" presId="urn:microsoft.com/office/officeart/2005/8/layout/vList3"/>
    <dgm:cxn modelId="{5649CCBB-7747-4D82-949A-8F60028BF2DA}"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Panicky</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Agitated</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Heart pounding</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US" sz="2400" dirty="0"/>
            <a:t>Hot &amp; sweaty</a:t>
          </a: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157256" custLinFactNeighborX="200000" custLinFactNeighborY="1742"/>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425" custLinFactNeighborY="-678">
        <dgm:presLayoutVars>
          <dgm:bulletEnabled val="1"/>
        </dgm:presLayoutVars>
      </dgm:prSet>
      <dgm:spPr/>
    </dgm:pt>
  </dgm:ptLst>
  <dgm:cxnLst>
    <dgm:cxn modelId="{B75B3F1F-35EC-42BF-A896-CAB6A204500F}" type="presOf" srcId="{AFB24726-CFCD-F141-8F74-AD107E1C9534}" destId="{358E7740-EA74-5947-968F-EAC0EEE6E935}"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C0156271-4B85-4C2E-82FB-C95C116D37F1}" type="presOf" srcId="{0AF00324-9389-344E-8A50-A717735A38E8}" destId="{BB252EBB-D78D-7041-9533-2AB78BAEABDF}"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47EBCCBF-B105-4788-90A0-C89BEB5DC0E8}"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4C3A05E6-39C2-4F35-88D2-B01DD6322F34}" type="presOf" srcId="{37B372C2-861A-0948-9CA6-0E65D0CB5FFB}" destId="{91DF4548-64D5-2043-95AA-7625C9677A2D}" srcOrd="0" destOrd="0" presId="urn:microsoft.com/office/officeart/2005/8/layout/vList3"/>
    <dgm:cxn modelId="{C52E1DF7-4118-4F95-BDFF-DD050E440109}" type="presOf" srcId="{98388CF0-2FC0-7D4C-89C8-AFDB319950A2}" destId="{9865D78E-603D-2C48-A0BD-5CA658E2E3DE}" srcOrd="0" destOrd="0" presId="urn:microsoft.com/office/officeart/2005/8/layout/vList3"/>
    <dgm:cxn modelId="{BE9B1246-20AE-4543-A491-247E3DC163BA}" type="presParOf" srcId="{358E7740-EA74-5947-968F-EAC0EEE6E935}" destId="{6234CBC3-5BB3-A346-A994-E21C0FE1ED48}" srcOrd="0" destOrd="0" presId="urn:microsoft.com/office/officeart/2005/8/layout/vList3"/>
    <dgm:cxn modelId="{9E6E136A-A029-4B0A-AE23-5DC8254BAE02}" type="presParOf" srcId="{6234CBC3-5BB3-A346-A994-E21C0FE1ED48}" destId="{74087472-4B58-1049-BA41-D8BE6B8F4EDD}" srcOrd="0" destOrd="0" presId="urn:microsoft.com/office/officeart/2005/8/layout/vList3"/>
    <dgm:cxn modelId="{4E858964-5298-496E-BDC3-36ABF8876F9E}" type="presParOf" srcId="{6234CBC3-5BB3-A346-A994-E21C0FE1ED48}" destId="{91DF4548-64D5-2043-95AA-7625C9677A2D}" srcOrd="1" destOrd="0" presId="urn:microsoft.com/office/officeart/2005/8/layout/vList3"/>
    <dgm:cxn modelId="{4B1BB238-8DF3-4F7F-A34F-1AD8F5DE059F}" type="presParOf" srcId="{358E7740-EA74-5947-968F-EAC0EEE6E935}" destId="{9D1A9A5B-CB62-714D-8776-DF8FD58EC6BC}" srcOrd="1" destOrd="0" presId="urn:microsoft.com/office/officeart/2005/8/layout/vList3"/>
    <dgm:cxn modelId="{AB009BBE-A96A-4D63-A5C7-0480852C538C}" type="presParOf" srcId="{358E7740-EA74-5947-968F-EAC0EEE6E935}" destId="{4FBF6E79-4DBA-434B-8BEF-1169221B398D}" srcOrd="2" destOrd="0" presId="urn:microsoft.com/office/officeart/2005/8/layout/vList3"/>
    <dgm:cxn modelId="{DF343213-9730-4A40-A602-E7DA84D034D2}" type="presParOf" srcId="{4FBF6E79-4DBA-434B-8BEF-1169221B398D}" destId="{C5581E9B-68B4-C444-9D20-0F9E6E7C50BE}" srcOrd="0" destOrd="0" presId="urn:microsoft.com/office/officeart/2005/8/layout/vList3"/>
    <dgm:cxn modelId="{16C20746-7F5E-4E7C-B7F4-77916877A154}" type="presParOf" srcId="{4FBF6E79-4DBA-434B-8BEF-1169221B398D}" destId="{9865D78E-603D-2C48-A0BD-5CA658E2E3DE}" srcOrd="1" destOrd="0" presId="urn:microsoft.com/office/officeart/2005/8/layout/vList3"/>
    <dgm:cxn modelId="{BEF3646A-0601-443E-9E90-CD9E2BA91817}" type="presParOf" srcId="{358E7740-EA74-5947-968F-EAC0EEE6E935}" destId="{242D2082-C3AD-154D-86F8-8C374EE145AF}" srcOrd="3" destOrd="0" presId="urn:microsoft.com/office/officeart/2005/8/layout/vList3"/>
    <dgm:cxn modelId="{667C77AD-D2D4-4FCE-8999-38827E9C66D9}" type="presParOf" srcId="{358E7740-EA74-5947-968F-EAC0EEE6E935}" destId="{A9A52EA2-6DEE-F54A-8128-D586A7AB58DD}" srcOrd="4" destOrd="0" presId="urn:microsoft.com/office/officeart/2005/8/layout/vList3"/>
    <dgm:cxn modelId="{FD3FBC70-C211-4E08-9907-AAF7D5F96306}" type="presParOf" srcId="{A9A52EA2-6DEE-F54A-8128-D586A7AB58DD}" destId="{EC70A4E9-C32B-6946-9D17-920F6CBCBD0D}" srcOrd="0" destOrd="0" presId="urn:microsoft.com/office/officeart/2005/8/layout/vList3"/>
    <dgm:cxn modelId="{F33CA5FD-2108-48E3-85EC-6227311C683B}" type="presParOf" srcId="{A9A52EA2-6DEE-F54A-8128-D586A7AB58DD}" destId="{45903F6E-FE25-D24C-8298-56D5BEFD8FA1}" srcOrd="1" destOrd="0" presId="urn:microsoft.com/office/officeart/2005/8/layout/vList3"/>
    <dgm:cxn modelId="{6FEC2C16-1698-4A4A-BC1F-2B4D02881B61}" type="presParOf" srcId="{358E7740-EA74-5947-968F-EAC0EEE6E935}" destId="{D8094422-B23E-4B4F-8612-660E5649191C}" srcOrd="5" destOrd="0" presId="urn:microsoft.com/office/officeart/2005/8/layout/vList3"/>
    <dgm:cxn modelId="{2968CD6B-2951-4BCF-9356-8EDE15478204}" type="presParOf" srcId="{358E7740-EA74-5947-968F-EAC0EEE6E935}" destId="{A8666916-DFC1-D743-B144-1C43B05322F5}" srcOrd="6" destOrd="0" presId="urn:microsoft.com/office/officeart/2005/8/layout/vList3"/>
    <dgm:cxn modelId="{ACA54B47-14BC-4E45-B01E-0AC74D7F5AE5}" type="presParOf" srcId="{A8666916-DFC1-D743-B144-1C43B05322F5}" destId="{A1F0B8D6-49C8-0840-8B72-5D6D321CB849}" srcOrd="0" destOrd="0" presId="urn:microsoft.com/office/officeart/2005/8/layout/vList3"/>
    <dgm:cxn modelId="{1240C673-1238-4C93-9326-66705637D544}"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Powerful</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Tense and wound up</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Restless</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US" sz="2400" dirty="0"/>
            <a:t>Full of energy</a:t>
          </a: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157256" custLinFactNeighborX="200000" custLinFactNeighborY="1742"/>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425"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49A48450-DA6E-49E7-9280-223D0F298BC7}" type="presOf" srcId="{37B372C2-861A-0948-9CA6-0E65D0CB5FFB}" destId="{91DF4548-64D5-2043-95AA-7625C9677A2D}" srcOrd="0" destOrd="0" presId="urn:microsoft.com/office/officeart/2005/8/layout/vList3"/>
    <dgm:cxn modelId="{2B261858-B30D-4766-85B8-3136663489D5}" type="presOf" srcId="{EF2E0D45-D3BC-1540-8275-10B5DB88AA5C}" destId="{45903F6E-FE25-D24C-8298-56D5BEFD8FA1}" srcOrd="0" destOrd="0" presId="urn:microsoft.com/office/officeart/2005/8/layout/vList3"/>
    <dgm:cxn modelId="{8470428F-0BAC-4FA6-82F8-8E397F0C5C6F}" type="presOf" srcId="{98388CF0-2FC0-7D4C-89C8-AFDB319950A2}" destId="{9865D78E-603D-2C48-A0BD-5CA658E2E3DE}" srcOrd="0" destOrd="0" presId="urn:microsoft.com/office/officeart/2005/8/layout/vList3"/>
    <dgm:cxn modelId="{5D190190-B235-4BCB-A978-B31A80530FF2}" type="presOf" srcId="{0AF00324-9389-344E-8A50-A717735A38E8}" destId="{BB252EBB-D78D-7041-9533-2AB78BAEABDF}"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8A2412DB-4E39-43E5-ACA3-5E77ADDC152A}" type="presOf" srcId="{AFB24726-CFCD-F141-8F74-AD107E1C9534}" destId="{358E7740-EA74-5947-968F-EAC0EEE6E935}" srcOrd="0" destOrd="0" presId="urn:microsoft.com/office/officeart/2005/8/layout/vList3"/>
    <dgm:cxn modelId="{DE7CD148-BF07-4DA2-967B-0A2BB058E94E}" type="presParOf" srcId="{358E7740-EA74-5947-968F-EAC0EEE6E935}" destId="{6234CBC3-5BB3-A346-A994-E21C0FE1ED48}" srcOrd="0" destOrd="0" presId="urn:microsoft.com/office/officeart/2005/8/layout/vList3"/>
    <dgm:cxn modelId="{5562F4D9-36FC-4520-A60D-2761B295B127}" type="presParOf" srcId="{6234CBC3-5BB3-A346-A994-E21C0FE1ED48}" destId="{74087472-4B58-1049-BA41-D8BE6B8F4EDD}" srcOrd="0" destOrd="0" presId="urn:microsoft.com/office/officeart/2005/8/layout/vList3"/>
    <dgm:cxn modelId="{205188D5-A81A-4B64-ABE1-3BBE67F3BD71}" type="presParOf" srcId="{6234CBC3-5BB3-A346-A994-E21C0FE1ED48}" destId="{91DF4548-64D5-2043-95AA-7625C9677A2D}" srcOrd="1" destOrd="0" presId="urn:microsoft.com/office/officeart/2005/8/layout/vList3"/>
    <dgm:cxn modelId="{15E16FBC-D83C-4F1C-853E-044363A60655}" type="presParOf" srcId="{358E7740-EA74-5947-968F-EAC0EEE6E935}" destId="{9D1A9A5B-CB62-714D-8776-DF8FD58EC6BC}" srcOrd="1" destOrd="0" presId="urn:microsoft.com/office/officeart/2005/8/layout/vList3"/>
    <dgm:cxn modelId="{D4B92133-4D8C-477B-8C40-ABBC5D6DDA52}" type="presParOf" srcId="{358E7740-EA74-5947-968F-EAC0EEE6E935}" destId="{4FBF6E79-4DBA-434B-8BEF-1169221B398D}" srcOrd="2" destOrd="0" presId="urn:microsoft.com/office/officeart/2005/8/layout/vList3"/>
    <dgm:cxn modelId="{A1835A75-70F2-4DDD-8A37-8B864E40CBE8}" type="presParOf" srcId="{4FBF6E79-4DBA-434B-8BEF-1169221B398D}" destId="{C5581E9B-68B4-C444-9D20-0F9E6E7C50BE}" srcOrd="0" destOrd="0" presId="urn:microsoft.com/office/officeart/2005/8/layout/vList3"/>
    <dgm:cxn modelId="{F79D410E-88EF-44A9-9C80-EFABA9A30C31}" type="presParOf" srcId="{4FBF6E79-4DBA-434B-8BEF-1169221B398D}" destId="{9865D78E-603D-2C48-A0BD-5CA658E2E3DE}" srcOrd="1" destOrd="0" presId="urn:microsoft.com/office/officeart/2005/8/layout/vList3"/>
    <dgm:cxn modelId="{5DD76357-BC7A-42D8-A946-378C37D698FC}" type="presParOf" srcId="{358E7740-EA74-5947-968F-EAC0EEE6E935}" destId="{242D2082-C3AD-154D-86F8-8C374EE145AF}" srcOrd="3" destOrd="0" presId="urn:microsoft.com/office/officeart/2005/8/layout/vList3"/>
    <dgm:cxn modelId="{AA82BF44-ED13-48CA-859A-B4792F34F8A4}" type="presParOf" srcId="{358E7740-EA74-5947-968F-EAC0EEE6E935}" destId="{A9A52EA2-6DEE-F54A-8128-D586A7AB58DD}" srcOrd="4" destOrd="0" presId="urn:microsoft.com/office/officeart/2005/8/layout/vList3"/>
    <dgm:cxn modelId="{BFBEBC58-0DA4-4116-A2BB-68CB9F6A3089}" type="presParOf" srcId="{A9A52EA2-6DEE-F54A-8128-D586A7AB58DD}" destId="{EC70A4E9-C32B-6946-9D17-920F6CBCBD0D}" srcOrd="0" destOrd="0" presId="urn:microsoft.com/office/officeart/2005/8/layout/vList3"/>
    <dgm:cxn modelId="{754E9D5B-0F9B-43A9-A3EE-C72ABC2AFB84}" type="presParOf" srcId="{A9A52EA2-6DEE-F54A-8128-D586A7AB58DD}" destId="{45903F6E-FE25-D24C-8298-56D5BEFD8FA1}" srcOrd="1" destOrd="0" presId="urn:microsoft.com/office/officeart/2005/8/layout/vList3"/>
    <dgm:cxn modelId="{8DF3F859-E124-4C78-A93D-4312965B6ECE}" type="presParOf" srcId="{358E7740-EA74-5947-968F-EAC0EEE6E935}" destId="{D8094422-B23E-4B4F-8612-660E5649191C}" srcOrd="5" destOrd="0" presId="urn:microsoft.com/office/officeart/2005/8/layout/vList3"/>
    <dgm:cxn modelId="{0AD2CDE9-CEC0-4E44-AA76-366F8A44D721}" type="presParOf" srcId="{358E7740-EA74-5947-968F-EAC0EEE6E935}" destId="{A8666916-DFC1-D743-B144-1C43B05322F5}" srcOrd="6" destOrd="0" presId="urn:microsoft.com/office/officeart/2005/8/layout/vList3"/>
    <dgm:cxn modelId="{6D556E7C-F4DD-4442-98AC-9AA2431D2AB9}" type="presParOf" srcId="{A8666916-DFC1-D743-B144-1C43B05322F5}" destId="{A1F0B8D6-49C8-0840-8B72-5D6D321CB849}" srcOrd="0" destOrd="0" presId="urn:microsoft.com/office/officeart/2005/8/layout/vList3"/>
    <dgm:cxn modelId="{5AB30C56-F25E-490C-8D0C-1214D9C21D00}"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Walk away from the situation</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Argue with people</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Try to calm self down</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US" sz="2400" dirty="0"/>
            <a:t>Hit out at things or people</a:t>
          </a: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00000" custLinFactNeighborX="219426" custLinFactNeighborY="6919"/>
      <dgm:spPr>
        <a:noFill/>
        <a:ln w="76200">
          <a:solidFill>
            <a:srgbClr val="512275"/>
          </a:solidFill>
        </a:ln>
      </dgm:spPr>
    </dgm:pt>
    <dgm:pt modelId="{9865D78E-603D-2C48-A0BD-5CA658E2E3DE}" type="pres">
      <dgm:prSet presAssocID="{98388CF0-2FC0-7D4C-89C8-AFDB319950A2}" presName="txShp" presStyleLbl="node1" presStyleIdx="1" presStyleCnt="4" custScaleX="111738"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00000" custLinFactNeighborX="22553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11438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200000" custLinFactNeighborX="223194" custLinFactNeighborY="61"/>
      <dgm:spPr>
        <a:noFill/>
        <a:ln w="76200">
          <a:solidFill>
            <a:srgbClr val="512275"/>
          </a:solidFill>
        </a:ln>
      </dgm:spPr>
    </dgm:pt>
    <dgm:pt modelId="{BB252EBB-D78D-7041-9533-2AB78BAEABDF}" type="pres">
      <dgm:prSet presAssocID="{0AF00324-9389-344E-8A50-A717735A38E8}" presName="txShp" presStyleLbl="node1" presStyleIdx="3" presStyleCnt="4" custScaleX="113980" custLinFactNeighborX="-10425" custLinFactNeighborY="-678">
        <dgm:presLayoutVars>
          <dgm:bulletEnabled val="1"/>
        </dgm:presLayoutVars>
      </dgm:prSet>
      <dgm:spPr/>
    </dgm:pt>
  </dgm:ptLst>
  <dgm:cxnLst>
    <dgm:cxn modelId="{3DDC170A-DE15-4421-ABC0-6E92A507BD93}" type="presOf" srcId="{98388CF0-2FC0-7D4C-89C8-AFDB319950A2}" destId="{9865D78E-603D-2C48-A0BD-5CA658E2E3DE}" srcOrd="0" destOrd="0" presId="urn:microsoft.com/office/officeart/2005/8/layout/vList3"/>
    <dgm:cxn modelId="{CEC9A817-7E38-4526-B8B8-868316E1CE5B}" type="presOf" srcId="{EF2E0D45-D3BC-1540-8275-10B5DB88AA5C}" destId="{45903F6E-FE25-D24C-8298-56D5BEFD8FA1}"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FBD1E654-EC72-44A2-9A37-64BA5492A98A}" type="presOf" srcId="{AFB24726-CFCD-F141-8F74-AD107E1C9534}" destId="{358E7740-EA74-5947-968F-EAC0EEE6E935}" srcOrd="0" destOrd="0" presId="urn:microsoft.com/office/officeart/2005/8/layout/vList3"/>
    <dgm:cxn modelId="{432F2A84-CD47-4497-9975-EE0369D61280}" type="presOf" srcId="{0AF00324-9389-344E-8A50-A717735A38E8}" destId="{BB252EBB-D78D-7041-9533-2AB78BAEABDF}"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F1E0FBE5-35BE-487C-977C-36B23914EB38}" type="presOf" srcId="{37B372C2-861A-0948-9CA6-0E65D0CB5FFB}" destId="{91DF4548-64D5-2043-95AA-7625C9677A2D}" srcOrd="0" destOrd="0" presId="urn:microsoft.com/office/officeart/2005/8/layout/vList3"/>
    <dgm:cxn modelId="{CCAE4D33-BD75-47AD-8379-ACF043AD9A98}" type="presParOf" srcId="{358E7740-EA74-5947-968F-EAC0EEE6E935}" destId="{6234CBC3-5BB3-A346-A994-E21C0FE1ED48}" srcOrd="0" destOrd="0" presId="urn:microsoft.com/office/officeart/2005/8/layout/vList3"/>
    <dgm:cxn modelId="{BFC1E342-0810-4AC1-A9BE-B4167F37A23D}" type="presParOf" srcId="{6234CBC3-5BB3-A346-A994-E21C0FE1ED48}" destId="{74087472-4B58-1049-BA41-D8BE6B8F4EDD}" srcOrd="0" destOrd="0" presId="urn:microsoft.com/office/officeart/2005/8/layout/vList3"/>
    <dgm:cxn modelId="{B530D2D4-A9E4-4810-AA74-DBA80B80D00A}" type="presParOf" srcId="{6234CBC3-5BB3-A346-A994-E21C0FE1ED48}" destId="{91DF4548-64D5-2043-95AA-7625C9677A2D}" srcOrd="1" destOrd="0" presId="urn:microsoft.com/office/officeart/2005/8/layout/vList3"/>
    <dgm:cxn modelId="{A91E4B8B-131F-4DCC-8DD9-3D731522A644}" type="presParOf" srcId="{358E7740-EA74-5947-968F-EAC0EEE6E935}" destId="{9D1A9A5B-CB62-714D-8776-DF8FD58EC6BC}" srcOrd="1" destOrd="0" presId="urn:microsoft.com/office/officeart/2005/8/layout/vList3"/>
    <dgm:cxn modelId="{4943BC32-0C90-4155-A812-A45F80D80028}" type="presParOf" srcId="{358E7740-EA74-5947-968F-EAC0EEE6E935}" destId="{4FBF6E79-4DBA-434B-8BEF-1169221B398D}" srcOrd="2" destOrd="0" presId="urn:microsoft.com/office/officeart/2005/8/layout/vList3"/>
    <dgm:cxn modelId="{9512588F-6C29-456F-B554-E8730EDBB044}" type="presParOf" srcId="{4FBF6E79-4DBA-434B-8BEF-1169221B398D}" destId="{C5581E9B-68B4-C444-9D20-0F9E6E7C50BE}" srcOrd="0" destOrd="0" presId="urn:microsoft.com/office/officeart/2005/8/layout/vList3"/>
    <dgm:cxn modelId="{754FB28C-C573-4338-AB57-844B33AC2AC8}" type="presParOf" srcId="{4FBF6E79-4DBA-434B-8BEF-1169221B398D}" destId="{9865D78E-603D-2C48-A0BD-5CA658E2E3DE}" srcOrd="1" destOrd="0" presId="urn:microsoft.com/office/officeart/2005/8/layout/vList3"/>
    <dgm:cxn modelId="{673AB82B-0D84-435A-B884-BD8742A197A8}" type="presParOf" srcId="{358E7740-EA74-5947-968F-EAC0EEE6E935}" destId="{242D2082-C3AD-154D-86F8-8C374EE145AF}" srcOrd="3" destOrd="0" presId="urn:microsoft.com/office/officeart/2005/8/layout/vList3"/>
    <dgm:cxn modelId="{CDE8102D-168F-4FD0-BB14-A828EC94A22C}" type="presParOf" srcId="{358E7740-EA74-5947-968F-EAC0EEE6E935}" destId="{A9A52EA2-6DEE-F54A-8128-D586A7AB58DD}" srcOrd="4" destOrd="0" presId="urn:microsoft.com/office/officeart/2005/8/layout/vList3"/>
    <dgm:cxn modelId="{75CFB19B-E2DA-4D9B-86E3-1FD10FD36314}" type="presParOf" srcId="{A9A52EA2-6DEE-F54A-8128-D586A7AB58DD}" destId="{EC70A4E9-C32B-6946-9D17-920F6CBCBD0D}" srcOrd="0" destOrd="0" presId="urn:microsoft.com/office/officeart/2005/8/layout/vList3"/>
    <dgm:cxn modelId="{00914162-F41B-40AB-AB55-AF4BCC89CE24}" type="presParOf" srcId="{A9A52EA2-6DEE-F54A-8128-D586A7AB58DD}" destId="{45903F6E-FE25-D24C-8298-56D5BEFD8FA1}" srcOrd="1" destOrd="0" presId="urn:microsoft.com/office/officeart/2005/8/layout/vList3"/>
    <dgm:cxn modelId="{BC9C3107-F970-44B5-8DDD-C6DBFAE8FA90}" type="presParOf" srcId="{358E7740-EA74-5947-968F-EAC0EEE6E935}" destId="{D8094422-B23E-4B4F-8612-660E5649191C}" srcOrd="5" destOrd="0" presId="urn:microsoft.com/office/officeart/2005/8/layout/vList3"/>
    <dgm:cxn modelId="{73A1B161-6371-40F8-AA25-6ECA34DA3E8A}" type="presParOf" srcId="{358E7740-EA74-5947-968F-EAC0EEE6E935}" destId="{A8666916-DFC1-D743-B144-1C43B05322F5}" srcOrd="6" destOrd="0" presId="urn:microsoft.com/office/officeart/2005/8/layout/vList3"/>
    <dgm:cxn modelId="{976C6351-F84D-4C10-AA02-2BA99737C9C1}" type="presParOf" srcId="{A8666916-DFC1-D743-B144-1C43B05322F5}" destId="{A1F0B8D6-49C8-0840-8B72-5D6D321CB849}" srcOrd="0" destOrd="0" presId="urn:microsoft.com/office/officeart/2005/8/layout/vList3"/>
    <dgm:cxn modelId="{B2688DD5-1ACB-4168-9B31-162979E5EE6E}"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Shout out loud</a:t>
          </a:r>
        </a:p>
      </dgm:t>
    </dgm:pt>
    <dgm:pt modelId="{F07A0C1B-BE66-D644-8648-4BB6402F3909}" type="sibTrans" cxnId="{F16362B7-F07A-6646-BB59-EDE79113DE8F}">
      <dgm:prSet/>
      <dgm:spPr/>
      <dgm:t>
        <a:bodyPr/>
        <a:lstStyle/>
        <a:p>
          <a:endParaRPr lang="en-US"/>
        </a:p>
      </dgm:t>
    </dgm:pt>
    <dgm:pt modelId="{B3766254-213A-A544-BCEB-D57BF72E098B}" type="par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Reliving situations that have caused anger</a:t>
          </a:r>
        </a:p>
      </dgm:t>
    </dgm:pt>
    <dgm:pt modelId="{3711E863-DAD4-D94E-B448-E02DF7CF449F}" type="sibTrans" cxnId="{D6013F28-8F9A-A845-A60D-ECCE21CD8778}">
      <dgm:prSet/>
      <dgm:spPr/>
      <dgm:t>
        <a:bodyPr/>
        <a:lstStyle/>
        <a:p>
          <a:endParaRPr lang="en-US"/>
        </a:p>
      </dgm:t>
    </dgm:pt>
    <dgm:pt modelId="{C5D326A8-6460-C14D-A82B-3069994A18E4}" type="par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Try and do relaxing things</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114333" custLinFactNeighborX="200000" custLinFactNeighborY="-374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22207" custLinFactNeighborY="-3741">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18853" custLinFactNeighborX="200000" custLinFactNeighborY="-3465"/>
      <dgm:spPr>
        <a:noFill/>
        <a:ln w="76200">
          <a:solidFill>
            <a:srgbClr val="512275"/>
          </a:solidFill>
        </a:ln>
      </dgm:spPr>
    </dgm:pt>
    <dgm:pt modelId="{9865D78E-603D-2C48-A0BD-5CA658E2E3DE}" type="pres">
      <dgm:prSet presAssocID="{98388CF0-2FC0-7D4C-89C8-AFDB319950A2}" presName="txShp" presStyleLbl="node1" presStyleIdx="1" presStyleCnt="3" custScaleX="111782" custLinFactNeighborX="-22207" custLinFactNeighborY="-3465">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14028" custLinFactNeighborX="200000" custLinFactNeighborY="-3189"/>
      <dgm:spPr>
        <a:noFill/>
        <a:ln w="76200">
          <a:solidFill>
            <a:srgbClr val="512275"/>
          </a:solidFill>
        </a:ln>
      </dgm:spPr>
    </dgm:pt>
    <dgm:pt modelId="{45903F6E-FE25-D24C-8298-56D5BEFD8FA1}" type="pres">
      <dgm:prSet presAssocID="{EF2E0D45-D3BC-1540-8275-10B5DB88AA5C}" presName="txShp" presStyleLbl="node1" presStyleIdx="2" presStyleCnt="3" custScaleX="111253" custLinFactNeighborX="-23080" custLinFactNeighborY="-3189">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29112D30-00EB-4806-BB02-98234B203E7F}" type="presOf" srcId="{37B372C2-861A-0948-9CA6-0E65D0CB5FFB}" destId="{91DF4548-64D5-2043-95AA-7625C9677A2D}"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889EFEC8-FA2A-49D4-B10F-04FF6E848FCD}" type="presOf" srcId="{AFB24726-CFCD-F141-8F74-AD107E1C9534}" destId="{358E7740-EA74-5947-968F-EAC0EEE6E935}"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31CCA8F6-11A8-44FA-AAB6-DDC720D22F12}" type="presOf" srcId="{EF2E0D45-D3BC-1540-8275-10B5DB88AA5C}" destId="{45903F6E-FE25-D24C-8298-56D5BEFD8FA1}" srcOrd="0" destOrd="0" presId="urn:microsoft.com/office/officeart/2005/8/layout/vList3"/>
    <dgm:cxn modelId="{3423F7FA-EB58-4604-A5BC-F300A3A2D529}" type="presOf" srcId="{98388CF0-2FC0-7D4C-89C8-AFDB319950A2}" destId="{9865D78E-603D-2C48-A0BD-5CA658E2E3DE}" srcOrd="0" destOrd="0" presId="urn:microsoft.com/office/officeart/2005/8/layout/vList3"/>
    <dgm:cxn modelId="{DDB318B8-0B69-44D6-96B8-BA4F9223464C}" type="presParOf" srcId="{358E7740-EA74-5947-968F-EAC0EEE6E935}" destId="{6234CBC3-5BB3-A346-A994-E21C0FE1ED48}" srcOrd="0" destOrd="0" presId="urn:microsoft.com/office/officeart/2005/8/layout/vList3"/>
    <dgm:cxn modelId="{5B79DB06-A72F-4753-86FD-31EDA2D646B3}" type="presParOf" srcId="{6234CBC3-5BB3-A346-A994-E21C0FE1ED48}" destId="{74087472-4B58-1049-BA41-D8BE6B8F4EDD}" srcOrd="0" destOrd="0" presId="urn:microsoft.com/office/officeart/2005/8/layout/vList3"/>
    <dgm:cxn modelId="{FD320834-7C49-4F6E-9A1E-03A08B15F18B}" type="presParOf" srcId="{6234CBC3-5BB3-A346-A994-E21C0FE1ED48}" destId="{91DF4548-64D5-2043-95AA-7625C9677A2D}" srcOrd="1" destOrd="0" presId="urn:microsoft.com/office/officeart/2005/8/layout/vList3"/>
    <dgm:cxn modelId="{1BCD6618-FC30-4F71-B9A1-97693AC92B10}" type="presParOf" srcId="{358E7740-EA74-5947-968F-EAC0EEE6E935}" destId="{9D1A9A5B-CB62-714D-8776-DF8FD58EC6BC}" srcOrd="1" destOrd="0" presId="urn:microsoft.com/office/officeart/2005/8/layout/vList3"/>
    <dgm:cxn modelId="{6281CDF7-FF89-4FFE-AC8B-1F7D670459AB}" type="presParOf" srcId="{358E7740-EA74-5947-968F-EAC0EEE6E935}" destId="{4FBF6E79-4DBA-434B-8BEF-1169221B398D}" srcOrd="2" destOrd="0" presId="urn:microsoft.com/office/officeart/2005/8/layout/vList3"/>
    <dgm:cxn modelId="{C8B72773-1D3B-449C-9E61-3A7B5147A405}" type="presParOf" srcId="{4FBF6E79-4DBA-434B-8BEF-1169221B398D}" destId="{C5581E9B-68B4-C444-9D20-0F9E6E7C50BE}" srcOrd="0" destOrd="0" presId="urn:microsoft.com/office/officeart/2005/8/layout/vList3"/>
    <dgm:cxn modelId="{D45E1997-8837-4A29-B2C4-ACD32AA4F241}" type="presParOf" srcId="{4FBF6E79-4DBA-434B-8BEF-1169221B398D}" destId="{9865D78E-603D-2C48-A0BD-5CA658E2E3DE}" srcOrd="1" destOrd="0" presId="urn:microsoft.com/office/officeart/2005/8/layout/vList3"/>
    <dgm:cxn modelId="{ED51C62D-927E-4373-AD9F-F43C5EFF28DC}" type="presParOf" srcId="{358E7740-EA74-5947-968F-EAC0EEE6E935}" destId="{242D2082-C3AD-154D-86F8-8C374EE145AF}" srcOrd="3" destOrd="0" presId="urn:microsoft.com/office/officeart/2005/8/layout/vList3"/>
    <dgm:cxn modelId="{000D9218-A8B5-4DE2-9433-8A42510BC0E0}" type="presParOf" srcId="{358E7740-EA74-5947-968F-EAC0EEE6E935}" destId="{A9A52EA2-6DEE-F54A-8128-D586A7AB58DD}" srcOrd="4" destOrd="0" presId="urn:microsoft.com/office/officeart/2005/8/layout/vList3"/>
    <dgm:cxn modelId="{109A4907-D420-45B9-B76F-E2E0B1199647}" type="presParOf" srcId="{A9A52EA2-6DEE-F54A-8128-D586A7AB58DD}" destId="{EC70A4E9-C32B-6946-9D17-920F6CBCBD0D}" srcOrd="0" destOrd="0" presId="urn:microsoft.com/office/officeart/2005/8/layout/vList3"/>
    <dgm:cxn modelId="{E7244112-3A66-48B9-BF76-F82959AE61BA}"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0" y="0"/>
          <a:ext cx="4039654" cy="817860"/>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654"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dirty="0"/>
            <a:t>Seeing someone you love being hurt</a:t>
          </a:r>
          <a:endParaRPr lang="en-US" sz="2400" kern="1200" dirty="0"/>
        </a:p>
      </dsp:txBody>
      <dsp:txXfrm rot="10800000">
        <a:off x="204465" y="0"/>
        <a:ext cx="3835189" cy="817860"/>
      </dsp:txXfrm>
    </dsp:sp>
    <dsp:sp modelId="{74087472-4B58-1049-BA41-D8BE6B8F4EDD}">
      <dsp:nvSpPr>
        <dsp:cNvPr id="0" name=""/>
        <dsp:cNvSpPr/>
      </dsp:nvSpPr>
      <dsp:spPr>
        <a:xfrm>
          <a:off x="4490210" y="0"/>
          <a:ext cx="817860" cy="817860"/>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71419" y="1085803"/>
          <a:ext cx="4039654" cy="817860"/>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654"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People being rude or disrespectful to you</a:t>
          </a:r>
        </a:p>
      </dsp:txBody>
      <dsp:txXfrm rot="10800000">
        <a:off x="275884" y="1085803"/>
        <a:ext cx="3835189" cy="817860"/>
      </dsp:txXfrm>
    </dsp:sp>
    <dsp:sp modelId="{AB238038-DA8C-7A47-84B1-9C7146C25CFE}">
      <dsp:nvSpPr>
        <dsp:cNvPr id="0" name=""/>
        <dsp:cNvSpPr/>
      </dsp:nvSpPr>
      <dsp:spPr>
        <a:xfrm>
          <a:off x="4499264" y="1074034"/>
          <a:ext cx="817860" cy="817860"/>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71419" y="2126790"/>
          <a:ext cx="4039654" cy="817860"/>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654"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Getting cheated out of money</a:t>
          </a:r>
        </a:p>
      </dsp:txBody>
      <dsp:txXfrm rot="10800000">
        <a:off x="275884" y="2126790"/>
        <a:ext cx="3835189" cy="817860"/>
      </dsp:txXfrm>
    </dsp:sp>
    <dsp:sp modelId="{1033ED0E-198B-224C-914A-F13522FE2CC7}">
      <dsp:nvSpPr>
        <dsp:cNvPr id="0" name=""/>
        <dsp:cNvSpPr/>
      </dsp:nvSpPr>
      <dsp:spPr>
        <a:xfrm>
          <a:off x="4526425" y="2132335"/>
          <a:ext cx="817860" cy="817860"/>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71419" y="3147052"/>
          <a:ext cx="4039654" cy="817860"/>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654"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Being overwhelmed by problems</a:t>
          </a:r>
        </a:p>
      </dsp:txBody>
      <dsp:txXfrm rot="10800000">
        <a:off x="275884" y="3147052"/>
        <a:ext cx="3835189" cy="817860"/>
      </dsp:txXfrm>
    </dsp:sp>
    <dsp:sp modelId="{736E423F-98A9-F046-BD75-E1706E389BF6}">
      <dsp:nvSpPr>
        <dsp:cNvPr id="0" name=""/>
        <dsp:cNvSpPr/>
      </dsp:nvSpPr>
      <dsp:spPr>
        <a:xfrm>
          <a:off x="4508317" y="3183284"/>
          <a:ext cx="817860" cy="817860"/>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71419" y="4159177"/>
          <a:ext cx="4039654" cy="817860"/>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654"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People not taking notice of your viewpoint</a:t>
          </a:r>
        </a:p>
      </dsp:txBody>
      <dsp:txXfrm rot="10800000">
        <a:off x="275884" y="4159177"/>
        <a:ext cx="3835189" cy="817860"/>
      </dsp:txXfrm>
    </dsp:sp>
    <dsp:sp modelId="{4CCD7FCD-0333-C446-BE67-8EAF6D1B5439}">
      <dsp:nvSpPr>
        <dsp:cNvPr id="0" name=""/>
        <dsp:cNvSpPr/>
      </dsp:nvSpPr>
      <dsp:spPr>
        <a:xfrm>
          <a:off x="4535478" y="4177080"/>
          <a:ext cx="817860" cy="817860"/>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B6B55-E09D-4A65-AA78-1D083F3A5217}">
      <dsp:nvSpPr>
        <dsp:cNvPr id="0" name=""/>
        <dsp:cNvSpPr/>
      </dsp:nvSpPr>
      <dsp:spPr>
        <a:xfrm>
          <a:off x="0" y="82"/>
          <a:ext cx="11106608" cy="981468"/>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sp:txBody>
      <dsp:txXfrm>
        <a:off x="28746" y="28828"/>
        <a:ext cx="11049116" cy="923976"/>
      </dsp:txXfrm>
    </dsp:sp>
    <dsp:sp modelId="{6CBD4C90-F117-40AA-9AAC-5CFF184E124A}">
      <dsp:nvSpPr>
        <dsp:cNvPr id="0" name=""/>
        <dsp:cNvSpPr/>
      </dsp:nvSpPr>
      <dsp:spPr>
        <a:xfrm>
          <a:off x="1274" y="1195705"/>
          <a:ext cx="3627590"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sp:txBody>
      <dsp:txXfrm>
        <a:off x="46907" y="1241338"/>
        <a:ext cx="3536324" cy="1466743"/>
      </dsp:txXfrm>
    </dsp:sp>
    <dsp:sp modelId="{3B3C690B-90C0-4578-B364-AF8131D6F34E}">
      <dsp:nvSpPr>
        <dsp:cNvPr id="0" name=""/>
        <dsp:cNvSpPr/>
      </dsp:nvSpPr>
      <dsp:spPr>
        <a:xfrm>
          <a:off x="127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confusing thoughts with facts?</a:t>
          </a:r>
        </a:p>
      </dsp:txBody>
      <dsp:txXfrm>
        <a:off x="46907" y="3013503"/>
        <a:ext cx="1685222" cy="1466743"/>
      </dsp:txXfrm>
    </dsp:sp>
    <dsp:sp modelId="{1E1B8C72-E2DD-4E52-9216-098921CDA73A}">
      <dsp:nvSpPr>
        <dsp:cNvPr id="0" name=""/>
        <dsp:cNvSpPr/>
      </dsp:nvSpPr>
      <dsp:spPr>
        <a:xfrm>
          <a:off x="1852376"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sp:txBody>
      <dsp:txXfrm>
        <a:off x="1898009" y="3013503"/>
        <a:ext cx="1685222" cy="1466743"/>
      </dsp:txXfrm>
    </dsp:sp>
    <dsp:sp modelId="{E8161080-5927-4CBB-B3D1-CD5334AE66A6}">
      <dsp:nvSpPr>
        <dsp:cNvPr id="0" name=""/>
        <dsp:cNvSpPr/>
      </dsp:nvSpPr>
      <dsp:spPr>
        <a:xfrm>
          <a:off x="3778090" y="1195705"/>
          <a:ext cx="7329793"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sz="2300" kern="1200" dirty="0">
            <a:latin typeface="Verdana" panose="020B0604030504040204" pitchFamily="34" charset="0"/>
            <a:ea typeface="Verdana" panose="020B0604030504040204" pitchFamily="34" charset="0"/>
            <a:cs typeface="Verdana" panose="020B0604030504040204" pitchFamily="34" charset="0"/>
          </a:endParaRPr>
        </a:p>
      </dsp:txBody>
      <dsp:txXfrm>
        <a:off x="3823723" y="1241338"/>
        <a:ext cx="7238527" cy="1466743"/>
      </dsp:txXfrm>
    </dsp:sp>
    <dsp:sp modelId="{353C27E7-8408-4BFD-A17F-46291D3273FD}">
      <dsp:nvSpPr>
        <dsp:cNvPr id="0" name=""/>
        <dsp:cNvSpPr/>
      </dsp:nvSpPr>
      <dsp:spPr>
        <a:xfrm>
          <a:off x="3778090"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being too hard on myself?</a:t>
          </a:r>
        </a:p>
      </dsp:txBody>
      <dsp:txXfrm>
        <a:off x="3823723" y="3013503"/>
        <a:ext cx="1685222" cy="1466743"/>
      </dsp:txXfrm>
    </dsp:sp>
    <dsp:sp modelId="{17F501F9-94B3-45DF-8B1A-04F8D02314F9}">
      <dsp:nvSpPr>
        <dsp:cNvPr id="0" name=""/>
        <dsp:cNvSpPr/>
      </dsp:nvSpPr>
      <dsp:spPr>
        <a:xfrm>
          <a:off x="5629191"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Are these thoughts helpful?</a:t>
          </a:r>
        </a:p>
      </dsp:txBody>
      <dsp:txXfrm>
        <a:off x="5674824" y="3013503"/>
        <a:ext cx="1685222" cy="1466743"/>
      </dsp:txXfrm>
    </dsp:sp>
    <dsp:sp modelId="{D9C1C51D-F4F0-4453-9343-24A1BA53C68B}">
      <dsp:nvSpPr>
        <dsp:cNvPr id="0" name=""/>
        <dsp:cNvSpPr/>
      </dsp:nvSpPr>
      <dsp:spPr>
        <a:xfrm>
          <a:off x="7480292"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How would someone else view this?</a:t>
          </a:r>
        </a:p>
      </dsp:txBody>
      <dsp:txXfrm>
        <a:off x="7525925" y="3013503"/>
        <a:ext cx="1685222" cy="1466743"/>
      </dsp:txXfrm>
    </dsp:sp>
    <dsp:sp modelId="{0DE8CE4D-89A2-466A-B243-ED89CDE4E948}">
      <dsp:nvSpPr>
        <dsp:cNvPr id="0" name=""/>
        <dsp:cNvSpPr/>
      </dsp:nvSpPr>
      <dsp:spPr>
        <a:xfrm>
          <a:off x="933139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What thoughts might be more helpful?</a:t>
          </a:r>
        </a:p>
      </dsp:txBody>
      <dsp:txXfrm>
        <a:off x="9377027" y="3013503"/>
        <a:ext cx="1685222" cy="14667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FD764-19F9-194F-9400-AC2A770C463B}">
      <dsp:nvSpPr>
        <dsp:cNvPr id="0" name=""/>
        <dsp:cNvSpPr/>
      </dsp:nvSpPr>
      <dsp:spPr>
        <a:xfrm>
          <a:off x="1318593" y="2173"/>
          <a:ext cx="1136412" cy="1618775"/>
        </a:xfrm>
        <a:prstGeom prst="roundRect">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1</a:t>
          </a:r>
        </a:p>
      </dsp:txBody>
      <dsp:txXfrm>
        <a:off x="1374068" y="57648"/>
        <a:ext cx="1025462" cy="1507825"/>
      </dsp:txXfrm>
    </dsp:sp>
    <dsp:sp modelId="{B6A97756-A570-DE4D-8032-546BD8DC02BC}">
      <dsp:nvSpPr>
        <dsp:cNvPr id="0" name=""/>
        <dsp:cNvSpPr/>
      </dsp:nvSpPr>
      <dsp:spPr>
        <a:xfrm>
          <a:off x="1318593" y="1815542"/>
          <a:ext cx="1136412" cy="1618775"/>
        </a:xfrm>
        <a:prstGeom prst="roundRect">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2</a:t>
          </a:r>
        </a:p>
      </dsp:txBody>
      <dsp:txXfrm>
        <a:off x="1374068" y="1871017"/>
        <a:ext cx="1025462" cy="1507825"/>
      </dsp:txXfrm>
    </dsp:sp>
    <dsp:sp modelId="{9A7659F9-C531-9E44-BC96-589783581CC5}">
      <dsp:nvSpPr>
        <dsp:cNvPr id="0" name=""/>
        <dsp:cNvSpPr/>
      </dsp:nvSpPr>
      <dsp:spPr>
        <a:xfrm>
          <a:off x="2462876" y="2060417"/>
          <a:ext cx="8459599" cy="1039201"/>
        </a:xfrm>
        <a:prstGeom prst="roundRect">
          <a:avLst/>
        </a:prstGeom>
        <a:solidFill>
          <a:schemeClr val="accent6">
            <a:lumMod val="20000"/>
            <a:lumOff val="80000"/>
            <a:alpha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rgbClr val="512275"/>
              </a:solidFill>
            </a:rPr>
            <a:t>By learning </a:t>
          </a:r>
          <a:r>
            <a:rPr lang="en-US" sz="2800" b="1" i="1" kern="1200" dirty="0">
              <a:solidFill>
                <a:srgbClr val="512275"/>
              </a:solidFill>
            </a:rPr>
            <a:t>breathing and relaxation techniques </a:t>
          </a:r>
        </a:p>
      </dsp:txBody>
      <dsp:txXfrm>
        <a:off x="2513606" y="2111147"/>
        <a:ext cx="8358139" cy="937741"/>
      </dsp:txXfrm>
    </dsp:sp>
    <dsp:sp modelId="{AF099368-86A7-3743-A569-D32E352930C8}">
      <dsp:nvSpPr>
        <dsp:cNvPr id="0" name=""/>
        <dsp:cNvSpPr/>
      </dsp:nvSpPr>
      <dsp:spPr>
        <a:xfrm>
          <a:off x="2465472" y="325897"/>
          <a:ext cx="8459599" cy="1039201"/>
        </a:xfrm>
        <a:prstGeom prst="roundRect">
          <a:avLst/>
        </a:prstGeom>
        <a:solidFill>
          <a:schemeClr val="accent6">
            <a:lumMod val="20000"/>
            <a:lumOff val="80000"/>
            <a:alpha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l" defTabSz="1289050">
            <a:lnSpc>
              <a:spcPct val="90000"/>
            </a:lnSpc>
            <a:spcBef>
              <a:spcPct val="0"/>
            </a:spcBef>
            <a:spcAft>
              <a:spcPct val="35000"/>
            </a:spcAft>
            <a:buNone/>
          </a:pPr>
          <a:r>
            <a:rPr lang="en-US" sz="2900" kern="1200" dirty="0">
              <a:solidFill>
                <a:srgbClr val="512275"/>
              </a:solidFill>
            </a:rPr>
            <a:t>By </a:t>
          </a:r>
          <a:r>
            <a:rPr lang="en-US" sz="2900" b="1" i="1" kern="1200" dirty="0">
              <a:solidFill>
                <a:srgbClr val="512275"/>
              </a:solidFill>
            </a:rPr>
            <a:t>changing</a:t>
          </a:r>
          <a:r>
            <a:rPr lang="en-US" sz="2900" b="0" i="0" kern="1200" dirty="0">
              <a:solidFill>
                <a:srgbClr val="512275"/>
              </a:solidFill>
            </a:rPr>
            <a:t> the amount you have of things that affect arousal</a:t>
          </a:r>
          <a:endParaRPr lang="en-US" sz="2900" kern="1200" dirty="0">
            <a:solidFill>
              <a:srgbClr val="512275"/>
            </a:solidFill>
          </a:endParaRPr>
        </a:p>
      </dsp:txBody>
      <dsp:txXfrm>
        <a:off x="2516202" y="376627"/>
        <a:ext cx="8358139" cy="937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32568" y="0"/>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Thinking that people are talking about you behind your back</a:t>
          </a:r>
        </a:p>
      </dsp:txBody>
      <dsp:txXfrm rot="10800000">
        <a:off x="691197" y="0"/>
        <a:ext cx="4112095" cy="1034516"/>
      </dsp:txXfrm>
    </dsp:sp>
    <dsp:sp modelId="{74087472-4B58-1049-BA41-D8BE6B8F4EDD}">
      <dsp:nvSpPr>
        <dsp:cNvPr id="0" name=""/>
        <dsp:cNvSpPr/>
      </dsp:nvSpPr>
      <dsp:spPr>
        <a:xfrm>
          <a:off x="5023382" y="0"/>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432568" y="1319844"/>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People making fun of you</a:t>
          </a:r>
        </a:p>
      </dsp:txBody>
      <dsp:txXfrm rot="10800000">
        <a:off x="691197" y="1319844"/>
        <a:ext cx="4112095" cy="1034516"/>
      </dsp:txXfrm>
    </dsp:sp>
    <dsp:sp modelId="{AB238038-DA8C-7A47-84B1-9C7146C25CFE}">
      <dsp:nvSpPr>
        <dsp:cNvPr id="0" name=""/>
        <dsp:cNvSpPr/>
      </dsp:nvSpPr>
      <dsp:spPr>
        <a:xfrm>
          <a:off x="5023382" y="1289481"/>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432568" y="2717411"/>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Losing someone close to you</a:t>
          </a:r>
        </a:p>
      </dsp:txBody>
      <dsp:txXfrm rot="10800000">
        <a:off x="691197" y="2717411"/>
        <a:ext cx="4112095" cy="1034516"/>
      </dsp:txXfrm>
    </dsp:sp>
    <dsp:sp modelId="{1033ED0E-198B-224C-914A-F13522FE2CC7}">
      <dsp:nvSpPr>
        <dsp:cNvPr id="0" name=""/>
        <dsp:cNvSpPr/>
      </dsp:nvSpPr>
      <dsp:spPr>
        <a:xfrm>
          <a:off x="5023382" y="2723225"/>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432568" y="4034307"/>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People being racist or sexist towards you</a:t>
          </a:r>
        </a:p>
      </dsp:txBody>
      <dsp:txXfrm rot="10800000">
        <a:off x="691197" y="4034307"/>
        <a:ext cx="4112095" cy="1034516"/>
      </dsp:txXfrm>
    </dsp:sp>
    <dsp:sp modelId="{736E423F-98A9-F046-BD75-E1706E389BF6}">
      <dsp:nvSpPr>
        <dsp:cNvPr id="0" name=""/>
        <dsp:cNvSpPr/>
      </dsp:nvSpPr>
      <dsp:spPr>
        <a:xfrm>
          <a:off x="5023382" y="4034307"/>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66731" y="1795"/>
          <a:ext cx="4508957" cy="799907"/>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2737"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It’s not fair that people treat me like that</a:t>
          </a:r>
        </a:p>
      </dsp:txBody>
      <dsp:txXfrm rot="10800000">
        <a:off x="566708" y="1795"/>
        <a:ext cx="4308980" cy="799907"/>
      </dsp:txXfrm>
    </dsp:sp>
    <dsp:sp modelId="{74087472-4B58-1049-BA41-D8BE6B8F4EDD}">
      <dsp:nvSpPr>
        <dsp:cNvPr id="0" name=""/>
        <dsp:cNvSpPr/>
      </dsp:nvSpPr>
      <dsp:spPr>
        <a:xfrm>
          <a:off x="4969486" y="0"/>
          <a:ext cx="799907" cy="799907"/>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06310" y="1051840"/>
          <a:ext cx="4456185" cy="799907"/>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2737"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I need to protect myself from unpleasant people</a:t>
          </a:r>
        </a:p>
      </dsp:txBody>
      <dsp:txXfrm rot="10800000">
        <a:off x="606287" y="1051840"/>
        <a:ext cx="4256208" cy="799907"/>
      </dsp:txXfrm>
    </dsp:sp>
    <dsp:sp modelId="{C5581E9B-68B4-C444-9D20-0F9E6E7C50BE}">
      <dsp:nvSpPr>
        <dsp:cNvPr id="0" name=""/>
        <dsp:cNvSpPr/>
      </dsp:nvSpPr>
      <dsp:spPr>
        <a:xfrm>
          <a:off x="4962778" y="1026195"/>
          <a:ext cx="799907" cy="799907"/>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426965" y="2090813"/>
          <a:ext cx="4385177" cy="799907"/>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2737"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How can someone be so unkind?</a:t>
          </a:r>
        </a:p>
      </dsp:txBody>
      <dsp:txXfrm rot="10800000">
        <a:off x="626942" y="2090813"/>
        <a:ext cx="4185200" cy="799907"/>
      </dsp:txXfrm>
    </dsp:sp>
    <dsp:sp modelId="{EC70A4E9-C32B-6946-9D17-920F6CBCBD0D}">
      <dsp:nvSpPr>
        <dsp:cNvPr id="0" name=""/>
        <dsp:cNvSpPr/>
      </dsp:nvSpPr>
      <dsp:spPr>
        <a:xfrm>
          <a:off x="4940158" y="2103844"/>
          <a:ext cx="799907" cy="799907"/>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E115260D-95C5-421D-BDB1-5D9BD7D75FDF}">
      <dsp:nvSpPr>
        <dsp:cNvPr id="0" name=""/>
        <dsp:cNvSpPr/>
      </dsp:nvSpPr>
      <dsp:spPr>
        <a:xfrm rot="10800000">
          <a:off x="426965" y="3129499"/>
          <a:ext cx="4385177" cy="799907"/>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2737"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The people that make me angry need to be taught a lesson</a:t>
          </a:r>
        </a:p>
      </dsp:txBody>
      <dsp:txXfrm rot="10800000">
        <a:off x="626942" y="3129499"/>
        <a:ext cx="4185200" cy="799907"/>
      </dsp:txXfrm>
    </dsp:sp>
    <dsp:sp modelId="{4AB0D7FE-3E23-4A4E-833F-16517FA1059D}">
      <dsp:nvSpPr>
        <dsp:cNvPr id="0" name=""/>
        <dsp:cNvSpPr/>
      </dsp:nvSpPr>
      <dsp:spPr>
        <a:xfrm>
          <a:off x="4931104" y="3120332"/>
          <a:ext cx="799907" cy="799907"/>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3A7ABC34-D1B7-4B75-83F6-8D8FE7C98A1A}">
      <dsp:nvSpPr>
        <dsp:cNvPr id="0" name=""/>
        <dsp:cNvSpPr/>
      </dsp:nvSpPr>
      <dsp:spPr>
        <a:xfrm rot="10800000">
          <a:off x="426965" y="4158909"/>
          <a:ext cx="4385177" cy="799907"/>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2737"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My only wat to cope with these feelings is to smash things</a:t>
          </a:r>
        </a:p>
      </dsp:txBody>
      <dsp:txXfrm rot="10800000">
        <a:off x="626942" y="4158909"/>
        <a:ext cx="4185200" cy="799907"/>
      </dsp:txXfrm>
    </dsp:sp>
    <dsp:sp modelId="{26C2B10E-E009-4F78-AC78-9F403BB32659}">
      <dsp:nvSpPr>
        <dsp:cNvPr id="0" name=""/>
        <dsp:cNvSpPr/>
      </dsp:nvSpPr>
      <dsp:spPr>
        <a:xfrm>
          <a:off x="4912994" y="4158909"/>
          <a:ext cx="799907" cy="799907"/>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27638" y="0"/>
          <a:ext cx="4545583" cy="103811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781"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I am confident that I can overcome these people who are making me angry</a:t>
          </a:r>
        </a:p>
      </dsp:txBody>
      <dsp:txXfrm rot="10800000">
        <a:off x="687167" y="0"/>
        <a:ext cx="4286054" cy="1038118"/>
      </dsp:txXfrm>
    </dsp:sp>
    <dsp:sp modelId="{74087472-4B58-1049-BA41-D8BE6B8F4EDD}">
      <dsp:nvSpPr>
        <dsp:cNvPr id="0" name=""/>
        <dsp:cNvSpPr/>
      </dsp:nvSpPr>
      <dsp:spPr>
        <a:xfrm>
          <a:off x="5026074" y="0"/>
          <a:ext cx="1038118" cy="10381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F7CD0DB-39B4-4A00-9006-7E83DA6089D1}">
      <dsp:nvSpPr>
        <dsp:cNvPr id="0" name=""/>
        <dsp:cNvSpPr/>
      </dsp:nvSpPr>
      <dsp:spPr>
        <a:xfrm rot="10800000">
          <a:off x="427638" y="1347704"/>
          <a:ext cx="4545583" cy="103811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781"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If people upset me they deserve to be paid back</a:t>
          </a:r>
        </a:p>
      </dsp:txBody>
      <dsp:txXfrm rot="10800000">
        <a:off x="687167" y="1347704"/>
        <a:ext cx="4286054" cy="1038118"/>
      </dsp:txXfrm>
    </dsp:sp>
    <dsp:sp modelId="{CA77FF96-BB18-4F40-AC2D-EB8EE7BA7C98}">
      <dsp:nvSpPr>
        <dsp:cNvPr id="0" name=""/>
        <dsp:cNvSpPr/>
      </dsp:nvSpPr>
      <dsp:spPr>
        <a:xfrm>
          <a:off x="5026074" y="1347445"/>
          <a:ext cx="1038118" cy="10381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67539" y="2710450"/>
          <a:ext cx="4492382" cy="103811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781"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I can’t control the way I feel</a:t>
          </a:r>
        </a:p>
      </dsp:txBody>
      <dsp:txXfrm rot="10800000">
        <a:off x="727068" y="2710450"/>
        <a:ext cx="4232853" cy="1038118"/>
      </dsp:txXfrm>
    </dsp:sp>
    <dsp:sp modelId="{C5581E9B-68B4-C444-9D20-0F9E6E7C50BE}">
      <dsp:nvSpPr>
        <dsp:cNvPr id="0" name=""/>
        <dsp:cNvSpPr/>
      </dsp:nvSpPr>
      <dsp:spPr>
        <a:xfrm>
          <a:off x="5015695" y="2687030"/>
          <a:ext cx="1038118" cy="10381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488361" y="4044161"/>
          <a:ext cx="4420797" cy="103811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781"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I can’t stop myself from hitting out</a:t>
          </a:r>
        </a:p>
      </dsp:txBody>
      <dsp:txXfrm rot="10800000">
        <a:off x="747890" y="4044161"/>
        <a:ext cx="4161268" cy="1038118"/>
      </dsp:txXfrm>
    </dsp:sp>
    <dsp:sp modelId="{EC70A4E9-C32B-6946-9D17-920F6CBCBD0D}">
      <dsp:nvSpPr>
        <dsp:cNvPr id="0" name=""/>
        <dsp:cNvSpPr/>
      </dsp:nvSpPr>
      <dsp:spPr>
        <a:xfrm>
          <a:off x="4986232" y="4044160"/>
          <a:ext cx="1038118" cy="10381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71451" y="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Furious</a:t>
          </a:r>
          <a:endParaRPr lang="en-US" sz="2000" kern="1200" dirty="0"/>
        </a:p>
      </dsp:txBody>
      <dsp:txXfrm rot="10800000">
        <a:off x="1484330" y="0"/>
        <a:ext cx="2299176" cy="851516"/>
      </dsp:txXfrm>
    </dsp:sp>
    <dsp:sp modelId="{74087472-4B58-1049-BA41-D8BE6B8F4EDD}">
      <dsp:nvSpPr>
        <dsp:cNvPr id="0" name=""/>
        <dsp:cNvSpPr/>
      </dsp:nvSpPr>
      <dsp:spPr>
        <a:xfrm>
          <a:off x="3834272" y="36575"/>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71451" y="1100449"/>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Terrified</a:t>
          </a:r>
        </a:p>
      </dsp:txBody>
      <dsp:txXfrm rot="10800000">
        <a:off x="1484330" y="1100449"/>
        <a:ext cx="2299176" cy="851516"/>
      </dsp:txXfrm>
    </dsp:sp>
    <dsp:sp modelId="{C5581E9B-68B4-C444-9D20-0F9E6E7C50BE}">
      <dsp:nvSpPr>
        <dsp:cNvPr id="0" name=""/>
        <dsp:cNvSpPr/>
      </dsp:nvSpPr>
      <dsp:spPr>
        <a:xfrm>
          <a:off x="3846466" y="111264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71451" y="220615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Stressed</a:t>
          </a:r>
          <a:endParaRPr lang="en-US" sz="2600" kern="1200" dirty="0"/>
        </a:p>
      </dsp:txBody>
      <dsp:txXfrm rot="10800000">
        <a:off x="1484330" y="2206150"/>
        <a:ext cx="2299176" cy="851516"/>
      </dsp:txXfrm>
    </dsp:sp>
    <dsp:sp modelId="{EC70A4E9-C32B-6946-9D17-920F6CBCBD0D}">
      <dsp:nvSpPr>
        <dsp:cNvPr id="0" name=""/>
        <dsp:cNvSpPr/>
      </dsp:nvSpPr>
      <dsp:spPr>
        <a:xfrm>
          <a:off x="3834272"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71451" y="3311851"/>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Irritable</a:t>
          </a:r>
        </a:p>
      </dsp:txBody>
      <dsp:txXfrm rot="10800000">
        <a:off x="1484330" y="3311851"/>
        <a:ext cx="2299176" cy="851516"/>
      </dsp:txXfrm>
    </dsp:sp>
    <dsp:sp modelId="{A1F0B8D6-49C8-0840-8B72-5D6D321CB849}">
      <dsp:nvSpPr>
        <dsp:cNvPr id="0" name=""/>
        <dsp:cNvSpPr/>
      </dsp:nvSpPr>
      <dsp:spPr>
        <a:xfrm>
          <a:off x="3846466" y="3318147"/>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71451" y="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Panicky</a:t>
          </a:r>
        </a:p>
      </dsp:txBody>
      <dsp:txXfrm rot="10800000">
        <a:off x="1484330" y="0"/>
        <a:ext cx="2299176" cy="851516"/>
      </dsp:txXfrm>
    </dsp:sp>
    <dsp:sp modelId="{74087472-4B58-1049-BA41-D8BE6B8F4EDD}">
      <dsp:nvSpPr>
        <dsp:cNvPr id="0" name=""/>
        <dsp:cNvSpPr/>
      </dsp:nvSpPr>
      <dsp:spPr>
        <a:xfrm>
          <a:off x="3834272" y="36575"/>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71451" y="1100449"/>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Agitated</a:t>
          </a:r>
        </a:p>
      </dsp:txBody>
      <dsp:txXfrm rot="10800000">
        <a:off x="1484330" y="1100449"/>
        <a:ext cx="2299176" cy="851516"/>
      </dsp:txXfrm>
    </dsp:sp>
    <dsp:sp modelId="{C5581E9B-68B4-C444-9D20-0F9E6E7C50BE}">
      <dsp:nvSpPr>
        <dsp:cNvPr id="0" name=""/>
        <dsp:cNvSpPr/>
      </dsp:nvSpPr>
      <dsp:spPr>
        <a:xfrm>
          <a:off x="3846466" y="111264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71451" y="220615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Heart pounding</a:t>
          </a:r>
        </a:p>
      </dsp:txBody>
      <dsp:txXfrm rot="10800000">
        <a:off x="1484330" y="2206150"/>
        <a:ext cx="2299176" cy="851516"/>
      </dsp:txXfrm>
    </dsp:sp>
    <dsp:sp modelId="{EC70A4E9-C32B-6946-9D17-920F6CBCBD0D}">
      <dsp:nvSpPr>
        <dsp:cNvPr id="0" name=""/>
        <dsp:cNvSpPr/>
      </dsp:nvSpPr>
      <dsp:spPr>
        <a:xfrm>
          <a:off x="3834272"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71451" y="3311851"/>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Hot &amp; sweaty</a:t>
          </a:r>
        </a:p>
      </dsp:txBody>
      <dsp:txXfrm rot="10800000">
        <a:off x="1484330" y="3311851"/>
        <a:ext cx="2299176" cy="851516"/>
      </dsp:txXfrm>
    </dsp:sp>
    <dsp:sp modelId="{A1F0B8D6-49C8-0840-8B72-5D6D321CB849}">
      <dsp:nvSpPr>
        <dsp:cNvPr id="0" name=""/>
        <dsp:cNvSpPr/>
      </dsp:nvSpPr>
      <dsp:spPr>
        <a:xfrm>
          <a:off x="3846466" y="3318147"/>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71451" y="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Powerful</a:t>
          </a:r>
        </a:p>
      </dsp:txBody>
      <dsp:txXfrm rot="10800000">
        <a:off x="1484330" y="0"/>
        <a:ext cx="2299176" cy="851516"/>
      </dsp:txXfrm>
    </dsp:sp>
    <dsp:sp modelId="{74087472-4B58-1049-BA41-D8BE6B8F4EDD}">
      <dsp:nvSpPr>
        <dsp:cNvPr id="0" name=""/>
        <dsp:cNvSpPr/>
      </dsp:nvSpPr>
      <dsp:spPr>
        <a:xfrm>
          <a:off x="3834272" y="36575"/>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71451" y="1100449"/>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Tense and wound up</a:t>
          </a:r>
        </a:p>
      </dsp:txBody>
      <dsp:txXfrm rot="10800000">
        <a:off x="1484330" y="1100449"/>
        <a:ext cx="2299176" cy="851516"/>
      </dsp:txXfrm>
    </dsp:sp>
    <dsp:sp modelId="{C5581E9B-68B4-C444-9D20-0F9E6E7C50BE}">
      <dsp:nvSpPr>
        <dsp:cNvPr id="0" name=""/>
        <dsp:cNvSpPr/>
      </dsp:nvSpPr>
      <dsp:spPr>
        <a:xfrm>
          <a:off x="3846466" y="111264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71451" y="220615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Restless</a:t>
          </a:r>
        </a:p>
      </dsp:txBody>
      <dsp:txXfrm rot="10800000">
        <a:off x="1484330" y="2206150"/>
        <a:ext cx="2299176" cy="851516"/>
      </dsp:txXfrm>
    </dsp:sp>
    <dsp:sp modelId="{EC70A4E9-C32B-6946-9D17-920F6CBCBD0D}">
      <dsp:nvSpPr>
        <dsp:cNvPr id="0" name=""/>
        <dsp:cNvSpPr/>
      </dsp:nvSpPr>
      <dsp:spPr>
        <a:xfrm>
          <a:off x="3834272"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71451" y="3311851"/>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Full of energy</a:t>
          </a:r>
        </a:p>
      </dsp:txBody>
      <dsp:txXfrm rot="10800000">
        <a:off x="1484330" y="3311851"/>
        <a:ext cx="2299176" cy="851516"/>
      </dsp:txXfrm>
    </dsp:sp>
    <dsp:sp modelId="{A1F0B8D6-49C8-0840-8B72-5D6D321CB849}">
      <dsp:nvSpPr>
        <dsp:cNvPr id="0" name=""/>
        <dsp:cNvSpPr/>
      </dsp:nvSpPr>
      <dsp:spPr>
        <a:xfrm>
          <a:off x="3846466" y="3318147"/>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62382" y="0"/>
          <a:ext cx="3590814"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Walk away from the situation</a:t>
          </a:r>
        </a:p>
      </dsp:txBody>
      <dsp:txXfrm rot="10800000">
        <a:off x="675261" y="0"/>
        <a:ext cx="3377935" cy="851516"/>
      </dsp:txXfrm>
    </dsp:sp>
    <dsp:sp modelId="{74087472-4B58-1049-BA41-D8BE6B8F4EDD}">
      <dsp:nvSpPr>
        <dsp:cNvPr id="0" name=""/>
        <dsp:cNvSpPr/>
      </dsp:nvSpPr>
      <dsp:spPr>
        <a:xfrm>
          <a:off x="4078115" y="2"/>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08242" y="1100449"/>
          <a:ext cx="3663001"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Argue with people</a:t>
          </a:r>
        </a:p>
      </dsp:txBody>
      <dsp:txXfrm rot="10800000">
        <a:off x="621121" y="1100449"/>
        <a:ext cx="3450122" cy="851516"/>
      </dsp:txXfrm>
    </dsp:sp>
    <dsp:sp modelId="{C5581E9B-68B4-C444-9D20-0F9E6E7C50BE}">
      <dsp:nvSpPr>
        <dsp:cNvPr id="0" name=""/>
        <dsp:cNvSpPr/>
      </dsp:nvSpPr>
      <dsp:spPr>
        <a:xfrm>
          <a:off x="4078115" y="1165139"/>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343063" y="2206150"/>
          <a:ext cx="3749906"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Try to calm self down</a:t>
          </a:r>
        </a:p>
      </dsp:txBody>
      <dsp:txXfrm rot="10800000">
        <a:off x="555942" y="2206150"/>
        <a:ext cx="3537027" cy="851516"/>
      </dsp:txXfrm>
    </dsp:sp>
    <dsp:sp modelId="{EC70A4E9-C32B-6946-9D17-920F6CBCBD0D}">
      <dsp:nvSpPr>
        <dsp:cNvPr id="0" name=""/>
        <dsp:cNvSpPr/>
      </dsp:nvSpPr>
      <dsp:spPr>
        <a:xfrm>
          <a:off x="4078115"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353119" y="3311851"/>
          <a:ext cx="3736498"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Hit out at things or people</a:t>
          </a:r>
        </a:p>
      </dsp:txBody>
      <dsp:txXfrm rot="10800000">
        <a:off x="565998" y="3311851"/>
        <a:ext cx="3523619" cy="851516"/>
      </dsp:txXfrm>
    </dsp:sp>
    <dsp:sp modelId="{A1F0B8D6-49C8-0840-8B72-5D6D321CB849}">
      <dsp:nvSpPr>
        <dsp:cNvPr id="0" name=""/>
        <dsp:cNvSpPr/>
      </dsp:nvSpPr>
      <dsp:spPr>
        <a:xfrm>
          <a:off x="4078115" y="3318144"/>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36024" y="0"/>
          <a:ext cx="4026677"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Shout out loud</a:t>
          </a:r>
        </a:p>
      </dsp:txBody>
      <dsp:txXfrm rot="10800000">
        <a:off x="425380" y="0"/>
        <a:ext cx="3737321" cy="1157425"/>
      </dsp:txXfrm>
    </dsp:sp>
    <dsp:sp modelId="{74087472-4B58-1049-BA41-D8BE6B8F4EDD}">
      <dsp:nvSpPr>
        <dsp:cNvPr id="0" name=""/>
        <dsp:cNvSpPr/>
      </dsp:nvSpPr>
      <dsp:spPr>
        <a:xfrm>
          <a:off x="4187116" y="0"/>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74099" y="1466014"/>
          <a:ext cx="4109243"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Reliving situations that have caused anger</a:t>
          </a:r>
        </a:p>
      </dsp:txBody>
      <dsp:txXfrm rot="10800000">
        <a:off x="363455" y="1466014"/>
        <a:ext cx="3819887" cy="1157425"/>
      </dsp:txXfrm>
    </dsp:sp>
    <dsp:sp modelId="{C5581E9B-68B4-C444-9D20-0F9E6E7C50BE}">
      <dsp:nvSpPr>
        <dsp:cNvPr id="0" name=""/>
        <dsp:cNvSpPr/>
      </dsp:nvSpPr>
      <dsp:spPr>
        <a:xfrm>
          <a:off x="4218791" y="1466014"/>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6592" y="2972134"/>
          <a:ext cx="4089796"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Try and do relaxing things</a:t>
          </a:r>
        </a:p>
      </dsp:txBody>
      <dsp:txXfrm rot="10800000">
        <a:off x="345948" y="2972134"/>
        <a:ext cx="3800440" cy="1157425"/>
      </dsp:txXfrm>
    </dsp:sp>
    <dsp:sp modelId="{EC70A4E9-C32B-6946-9D17-920F6CBCBD0D}">
      <dsp:nvSpPr>
        <dsp:cNvPr id="0" name=""/>
        <dsp:cNvSpPr/>
      </dsp:nvSpPr>
      <dsp:spPr>
        <a:xfrm>
          <a:off x="4167806" y="2972134"/>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F13D9-4AE5-D342-8BE1-1AFDDFB4C67F}"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others?</a:t>
            </a:r>
          </a:p>
        </p:txBody>
      </p:sp>
      <p:sp>
        <p:nvSpPr>
          <p:cNvPr id="4" name="Slide Number Placeholder 3"/>
          <p:cNvSpPr>
            <a:spLocks noGrp="1"/>
          </p:cNvSpPr>
          <p:nvPr>
            <p:ph type="sldNum" sz="quarter" idx="10"/>
          </p:nvPr>
        </p:nvSpPr>
        <p:spPr/>
        <p:txBody>
          <a:bodyPr/>
          <a:lstStyle/>
          <a:p>
            <a:fld id="{A92B5C42-43CD-F14C-8A7F-819970C0B5FA}" type="slidenum">
              <a:rPr lang="en-US" smtClean="0"/>
              <a:t>8</a:t>
            </a:fld>
            <a:endParaRPr lang="en-US"/>
          </a:p>
        </p:txBody>
      </p:sp>
    </p:spTree>
    <p:extLst>
      <p:ext uri="{BB962C8B-B14F-4D97-AF65-F5344CB8AC3E}">
        <p14:creationId xmlns:p14="http://schemas.microsoft.com/office/powerpoint/2010/main" val="2204354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more?</a:t>
            </a:r>
          </a:p>
        </p:txBody>
      </p:sp>
      <p:sp>
        <p:nvSpPr>
          <p:cNvPr id="4" name="Slide Number Placeholder 3"/>
          <p:cNvSpPr>
            <a:spLocks noGrp="1"/>
          </p:cNvSpPr>
          <p:nvPr>
            <p:ph type="sldNum" sz="quarter" idx="10"/>
          </p:nvPr>
        </p:nvSpPr>
        <p:spPr/>
        <p:txBody>
          <a:bodyPr/>
          <a:lstStyle/>
          <a:p>
            <a:fld id="{FF9CA64E-C0C3-504B-A90B-4CFE4D5C7ABE}" type="slidenum">
              <a:rPr lang="en-US" smtClean="0"/>
              <a:t>9</a:t>
            </a:fld>
            <a:endParaRPr lang="en-US"/>
          </a:p>
        </p:txBody>
      </p:sp>
    </p:spTree>
    <p:extLst>
      <p:ext uri="{BB962C8B-B14F-4D97-AF65-F5344CB8AC3E}">
        <p14:creationId xmlns:p14="http://schemas.microsoft.com/office/powerpoint/2010/main" val="815026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defRPr/>
            </a:pPr>
            <a:r>
              <a:rPr lang="en-GB" altLang="en-US" sz="1200" dirty="0">
                <a:solidFill>
                  <a:srgbClr val="512275"/>
                </a:solidFill>
              </a:rPr>
              <a:t>We are pre-programmed to be soothed by certain sensory experiences i.e. warmth, textures, soft vocalisations.  </a:t>
            </a:r>
          </a:p>
          <a:p>
            <a:pPr marL="0" indent="0">
              <a:buFont typeface="Arial" panose="020B0604020202020204" pitchFamily="34" charset="0"/>
              <a:buNone/>
              <a:defRPr/>
            </a:pPr>
            <a:r>
              <a:rPr lang="en-GB" altLang="en-US" sz="1200" dirty="0">
                <a:solidFill>
                  <a:srgbClr val="512275"/>
                </a:solidFill>
              </a:rPr>
              <a:t>However we all differ in terms of exactly what we respond to, so we have to experiment to see what works best for us.</a:t>
            </a:r>
          </a:p>
          <a:p>
            <a:pPr marL="0" indent="0">
              <a:buFont typeface="Arial" panose="020B0604020202020204" pitchFamily="34" charset="0"/>
              <a:buNone/>
              <a:defRPr/>
            </a:pPr>
            <a:r>
              <a:rPr lang="en-GB" altLang="en-US" sz="1200" dirty="0">
                <a:solidFill>
                  <a:srgbClr val="512275"/>
                </a:solidFill>
              </a:rPr>
              <a:t>Identify sensory items which are soothing for you – go through each sense and find what you like.</a:t>
            </a:r>
          </a:p>
          <a:p>
            <a:pPr marL="0" indent="0">
              <a:buFont typeface="Arial" panose="020B0604020202020204" pitchFamily="34" charset="0"/>
              <a:buNone/>
              <a:defRPr/>
            </a:pPr>
            <a:r>
              <a:rPr lang="en-GB" altLang="en-US" sz="1200" dirty="0">
                <a:solidFill>
                  <a:srgbClr val="512275"/>
                </a:solidFill>
              </a:rPr>
              <a:t>Put together a self soothing box containing soothing items and keep this handy.</a:t>
            </a:r>
          </a:p>
          <a:p>
            <a:pPr marL="0" indent="0">
              <a:buFont typeface="Arial" panose="020B0604020202020204" pitchFamily="34" charset="0"/>
              <a:buNone/>
              <a:defRPr/>
            </a:pPr>
            <a:r>
              <a:rPr lang="en-GB" altLang="en-US" sz="1200" dirty="0">
                <a:solidFill>
                  <a:srgbClr val="512275"/>
                </a:solidFill>
              </a:rPr>
              <a:t>Use these soothing items to help you to sit with difficult emotions and allowing them to calm and pass, without feeding / increasing them or blocking / avoiding them. </a:t>
            </a:r>
          </a:p>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46</a:t>
            </a:fld>
            <a:endParaRPr lang="en-US"/>
          </a:p>
        </p:txBody>
      </p:sp>
    </p:spTree>
    <p:extLst>
      <p:ext uri="{BB962C8B-B14F-4D97-AF65-F5344CB8AC3E}">
        <p14:creationId xmlns:p14="http://schemas.microsoft.com/office/powerpoint/2010/main" val="3170821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512275"/>
                </a:solidFill>
                <a:latin typeface="Verdana" panose="020B0604030504040204" pitchFamily="34" charset="0"/>
                <a:ea typeface="Verdana" panose="020B0604030504040204" pitchFamily="34" charset="0"/>
              </a:rPr>
              <a:t>There are different techniques in different situations to test out how helpful they are for the patient. Some people put together a list of all the situations that tend to provoke them/wind them up. This is sometimes called a provocation ladder or hierarchy. The situations that are least provoking go at the bottom, gradually building up to those that are most provoking at the top. An example of this for Sam is shown on the next page. He called it his ‘wind up list’.</a:t>
            </a:r>
          </a:p>
        </p:txBody>
      </p:sp>
      <p:sp>
        <p:nvSpPr>
          <p:cNvPr id="4" name="Slide Number Placeholder 3"/>
          <p:cNvSpPr>
            <a:spLocks noGrp="1"/>
          </p:cNvSpPr>
          <p:nvPr>
            <p:ph type="sldNum" sz="quarter" idx="10"/>
          </p:nvPr>
        </p:nvSpPr>
        <p:spPr/>
        <p:txBody>
          <a:bodyPr/>
          <a:lstStyle/>
          <a:p>
            <a:fld id="{A92B5C42-43CD-F14C-8A7F-819970C0B5FA}" type="slidenum">
              <a:rPr lang="en-US" smtClean="0"/>
              <a:t>48</a:t>
            </a:fld>
            <a:endParaRPr lang="en-US"/>
          </a:p>
        </p:txBody>
      </p:sp>
    </p:spTree>
    <p:extLst>
      <p:ext uri="{BB962C8B-B14F-4D97-AF65-F5344CB8AC3E}">
        <p14:creationId xmlns:p14="http://schemas.microsoft.com/office/powerpoint/2010/main" val="1686063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image" Target="../media/image6.jpg"/><Relationship Id="rId16" Type="http://schemas.openxmlformats.org/officeDocument/2006/relationships/diagramColors" Target="../diagrams/colors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6.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95639" y="783255"/>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715913" y="2901858"/>
            <a:ext cx="6987543" cy="181798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200" b="1" dirty="0">
                <a:solidFill>
                  <a:srgbClr val="512275"/>
                </a:solidFill>
                <a:latin typeface="Segoe Print" charset="0"/>
                <a:ea typeface="Segoe Print" charset="0"/>
                <a:cs typeface="Segoe Print" charset="0"/>
              </a:rPr>
              <a:t>Problematic Anger and Aggression staff training</a:t>
            </a:r>
            <a:endParaRPr sz="42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695639" y="4394600"/>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755243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18662"/>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feelings &amp; emotions in anger</a:t>
            </a:r>
          </a:p>
        </p:txBody>
      </p:sp>
      <p:graphicFrame>
        <p:nvGraphicFramePr>
          <p:cNvPr id="6" name="Diagram 5"/>
          <p:cNvGraphicFramePr/>
          <p:nvPr>
            <p:extLst>
              <p:ext uri="{D42A27DB-BD31-4B8C-83A1-F6EECF244321}">
                <p14:modId xmlns:p14="http://schemas.microsoft.com/office/powerpoint/2010/main" val="3006064445"/>
              </p:ext>
            </p:extLst>
          </p:nvPr>
        </p:nvGraphicFramePr>
        <p:xfrm>
          <a:off x="-1028192" y="2075688"/>
          <a:ext cx="4929632" cy="4169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103905261"/>
              </p:ext>
            </p:extLst>
          </p:nvPr>
        </p:nvGraphicFramePr>
        <p:xfrm>
          <a:off x="3086608" y="2081784"/>
          <a:ext cx="4929632" cy="4169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 7"/>
          <p:cNvGraphicFramePr/>
          <p:nvPr>
            <p:extLst>
              <p:ext uri="{D42A27DB-BD31-4B8C-83A1-F6EECF244321}">
                <p14:modId xmlns:p14="http://schemas.microsoft.com/office/powerpoint/2010/main" val="1742576875"/>
              </p:ext>
            </p:extLst>
          </p:nvPr>
        </p:nvGraphicFramePr>
        <p:xfrm>
          <a:off x="7262368" y="2087880"/>
          <a:ext cx="4929632" cy="416966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756932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11799" y="254588"/>
            <a:ext cx="11880201"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dirty="0">
                <a:solidFill>
                  <a:srgbClr val="512275"/>
                </a:solidFill>
                <a:latin typeface="Segoe Print" charset="0"/>
                <a:ea typeface="Segoe Print" charset="0"/>
                <a:cs typeface="Segoe Print" charset="0"/>
              </a:rPr>
              <a:t>Common behaviours or actions in anger</a:t>
            </a:r>
          </a:p>
        </p:txBody>
      </p:sp>
      <p:graphicFrame>
        <p:nvGraphicFramePr>
          <p:cNvPr id="6" name="Diagram 5"/>
          <p:cNvGraphicFramePr/>
          <p:nvPr>
            <p:extLst>
              <p:ext uri="{D42A27DB-BD31-4B8C-83A1-F6EECF244321}">
                <p14:modId xmlns:p14="http://schemas.microsoft.com/office/powerpoint/2010/main" val="1963771597"/>
              </p:ext>
            </p:extLst>
          </p:nvPr>
        </p:nvGraphicFramePr>
        <p:xfrm>
          <a:off x="656229" y="2113868"/>
          <a:ext cx="4929632" cy="4169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737883631"/>
              </p:ext>
            </p:extLst>
          </p:nvPr>
        </p:nvGraphicFramePr>
        <p:xfrm>
          <a:off x="6503575" y="2153973"/>
          <a:ext cx="5528004" cy="4169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73419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13"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5" name="Rectangular Callout 4"/>
          <p:cNvSpPr/>
          <p:nvPr/>
        </p:nvSpPr>
        <p:spPr>
          <a:xfrm>
            <a:off x="1107113" y="1889357"/>
            <a:ext cx="4371421" cy="454094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1249378" y="463469"/>
            <a:ext cx="4399984"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chemeClr val="accent6">
                    <a:lumMod val="50000"/>
                  </a:schemeClr>
                </a:solidFill>
                <a:latin typeface="Segoe Print" charset="0"/>
                <a:ea typeface="Segoe Print" charset="0"/>
                <a:cs typeface="Segoe Print" charset="0"/>
              </a:rPr>
              <a:t>Helpful things about anger</a:t>
            </a:r>
          </a:p>
        </p:txBody>
      </p:sp>
      <p:sp>
        <p:nvSpPr>
          <p:cNvPr id="14" name="Google Shape;67;p12"/>
          <p:cNvSpPr txBox="1">
            <a:spLocks/>
          </p:cNvSpPr>
          <p:nvPr/>
        </p:nvSpPr>
        <p:spPr>
          <a:xfrm>
            <a:off x="6690511" y="353085"/>
            <a:ext cx="4792466" cy="1568777"/>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C00000"/>
                </a:solidFill>
                <a:latin typeface="Segoe Print" charset="0"/>
                <a:ea typeface="Segoe Print" charset="0"/>
                <a:cs typeface="Segoe Print" charset="0"/>
              </a:rPr>
              <a:t>Unhelpful things about anger</a:t>
            </a:r>
          </a:p>
        </p:txBody>
      </p:sp>
      <p:sp>
        <p:nvSpPr>
          <p:cNvPr id="15" name="Rectangle 14"/>
          <p:cNvSpPr/>
          <p:nvPr/>
        </p:nvSpPr>
        <p:spPr>
          <a:xfrm>
            <a:off x="1808890" y="1959224"/>
            <a:ext cx="3669644" cy="4093428"/>
          </a:xfrm>
          <a:prstGeom prst="rect">
            <a:avLst/>
          </a:prstGeom>
        </p:spPr>
        <p:txBody>
          <a:bodyPr wrap="square">
            <a:spAutoFit/>
          </a:bodyPr>
          <a:lstStyle/>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p:txBody>
      </p:sp>
      <p:sp>
        <p:nvSpPr>
          <p:cNvPr id="18" name="TextBox 17"/>
          <p:cNvSpPr txBox="1"/>
          <p:nvPr/>
        </p:nvSpPr>
        <p:spPr>
          <a:xfrm>
            <a:off x="1145380" y="1921862"/>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19" name="TextBox 18"/>
          <p:cNvSpPr txBox="1"/>
          <p:nvPr/>
        </p:nvSpPr>
        <p:spPr>
          <a:xfrm>
            <a:off x="1145380" y="5387096"/>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0" name="TextBox 19"/>
          <p:cNvSpPr txBox="1"/>
          <p:nvPr/>
        </p:nvSpPr>
        <p:spPr>
          <a:xfrm>
            <a:off x="1145380" y="4215681"/>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1" name="TextBox 20"/>
          <p:cNvSpPr txBox="1"/>
          <p:nvPr/>
        </p:nvSpPr>
        <p:spPr>
          <a:xfrm>
            <a:off x="1145380" y="3044266"/>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2" name="Rectangular Callout 21"/>
          <p:cNvSpPr/>
          <p:nvPr/>
        </p:nvSpPr>
        <p:spPr>
          <a:xfrm>
            <a:off x="6585646" y="1921861"/>
            <a:ext cx="5313745" cy="4540940"/>
          </a:xfrm>
          <a:prstGeom prst="wedgeRectCallout">
            <a:avLst>
              <a:gd name="adj1" fmla="val -63763"/>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278625" y="2004662"/>
            <a:ext cx="4620766" cy="4524315"/>
          </a:xfrm>
          <a:prstGeom prst="rect">
            <a:avLst/>
          </a:prstGeom>
          <a:noFill/>
        </p:spPr>
        <p:txBody>
          <a:bodyPr wrap="square" rtlCol="0">
            <a:spAutoFit/>
          </a:bodyPr>
          <a:lstStyle/>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US" sz="1600" dirty="0">
              <a:solidFill>
                <a:srgbClr val="512275"/>
              </a:solidFill>
            </a:endParaRPr>
          </a:p>
        </p:txBody>
      </p:sp>
      <p:sp>
        <p:nvSpPr>
          <p:cNvPr id="24" name="TextBox 23"/>
          <p:cNvSpPr txBox="1"/>
          <p:nvPr/>
        </p:nvSpPr>
        <p:spPr>
          <a:xfrm>
            <a:off x="6585646" y="1959224"/>
            <a:ext cx="663510" cy="707886"/>
          </a:xfrm>
          <a:prstGeom prst="rect">
            <a:avLst/>
          </a:prstGeom>
          <a:noFill/>
        </p:spPr>
        <p:txBody>
          <a:bodyPr wrap="square" rtlCol="0">
            <a:spAutoFit/>
          </a:bodyPr>
          <a:lstStyle/>
          <a:p>
            <a:r>
              <a:rPr lang="en-US" sz="4000" dirty="0">
                <a:solidFill>
                  <a:srgbClr val="C00000"/>
                </a:solidFill>
              </a:rPr>
              <a:t>✘</a:t>
            </a:r>
          </a:p>
        </p:txBody>
      </p:sp>
      <p:sp>
        <p:nvSpPr>
          <p:cNvPr id="25" name="TextBox 24"/>
          <p:cNvSpPr txBox="1"/>
          <p:nvPr/>
        </p:nvSpPr>
        <p:spPr>
          <a:xfrm>
            <a:off x="6585646" y="2990016"/>
            <a:ext cx="663510" cy="707886"/>
          </a:xfrm>
          <a:prstGeom prst="rect">
            <a:avLst/>
          </a:prstGeom>
          <a:noFill/>
        </p:spPr>
        <p:txBody>
          <a:bodyPr wrap="square" rtlCol="0">
            <a:spAutoFit/>
          </a:bodyPr>
          <a:lstStyle/>
          <a:p>
            <a:r>
              <a:rPr lang="en-US" sz="4000" dirty="0">
                <a:solidFill>
                  <a:srgbClr val="C00000"/>
                </a:solidFill>
              </a:rPr>
              <a:t>✘</a:t>
            </a:r>
          </a:p>
        </p:txBody>
      </p:sp>
      <p:sp>
        <p:nvSpPr>
          <p:cNvPr id="26" name="TextBox 25"/>
          <p:cNvSpPr txBox="1"/>
          <p:nvPr/>
        </p:nvSpPr>
        <p:spPr>
          <a:xfrm>
            <a:off x="6585646" y="5652543"/>
            <a:ext cx="663510" cy="707886"/>
          </a:xfrm>
          <a:prstGeom prst="rect">
            <a:avLst/>
          </a:prstGeom>
          <a:noFill/>
        </p:spPr>
        <p:txBody>
          <a:bodyPr wrap="square" rtlCol="0">
            <a:spAutoFit/>
          </a:bodyPr>
          <a:lstStyle/>
          <a:p>
            <a:r>
              <a:rPr lang="en-US" sz="4000" dirty="0">
                <a:solidFill>
                  <a:srgbClr val="C00000"/>
                </a:solidFill>
              </a:rPr>
              <a:t>✘</a:t>
            </a:r>
          </a:p>
        </p:txBody>
      </p:sp>
      <p:sp>
        <p:nvSpPr>
          <p:cNvPr id="27" name="TextBox 26"/>
          <p:cNvSpPr txBox="1"/>
          <p:nvPr/>
        </p:nvSpPr>
        <p:spPr>
          <a:xfrm>
            <a:off x="6585646" y="4844990"/>
            <a:ext cx="663510" cy="707886"/>
          </a:xfrm>
          <a:prstGeom prst="rect">
            <a:avLst/>
          </a:prstGeom>
          <a:noFill/>
        </p:spPr>
        <p:txBody>
          <a:bodyPr wrap="square" rtlCol="0">
            <a:spAutoFit/>
          </a:bodyPr>
          <a:lstStyle/>
          <a:p>
            <a:r>
              <a:rPr lang="en-US" sz="4000" dirty="0">
                <a:solidFill>
                  <a:srgbClr val="C00000"/>
                </a:solidFill>
              </a:rPr>
              <a:t>✘</a:t>
            </a:r>
          </a:p>
        </p:txBody>
      </p:sp>
      <p:sp>
        <p:nvSpPr>
          <p:cNvPr id="28" name="TextBox 27"/>
          <p:cNvSpPr txBox="1"/>
          <p:nvPr/>
        </p:nvSpPr>
        <p:spPr>
          <a:xfrm>
            <a:off x="6586631" y="3912876"/>
            <a:ext cx="663510" cy="707886"/>
          </a:xfrm>
          <a:prstGeom prst="rect">
            <a:avLst/>
          </a:prstGeom>
          <a:noFill/>
        </p:spPr>
        <p:txBody>
          <a:bodyPr wrap="square" rtlCol="0">
            <a:spAutoFit/>
          </a:bodyPr>
          <a:lstStyle/>
          <a:p>
            <a:r>
              <a:rPr lang="en-US" sz="4000" dirty="0">
                <a:solidFill>
                  <a:srgbClr val="C00000"/>
                </a:solidFill>
              </a:rPr>
              <a:t>✘</a:t>
            </a:r>
          </a:p>
        </p:txBody>
      </p:sp>
      <p:cxnSp>
        <p:nvCxnSpPr>
          <p:cNvPr id="3" name="Straight Connector 2"/>
          <p:cNvCxnSpPr/>
          <p:nvPr/>
        </p:nvCxnSpPr>
        <p:spPr>
          <a:xfrm>
            <a:off x="1808890" y="2443397"/>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29" name="Straight Connector 28"/>
          <p:cNvCxnSpPr/>
          <p:nvPr/>
        </p:nvCxnSpPr>
        <p:spPr>
          <a:xfrm>
            <a:off x="1808890" y="3495207"/>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0" name="Straight Connector 29"/>
          <p:cNvCxnSpPr/>
          <p:nvPr/>
        </p:nvCxnSpPr>
        <p:spPr>
          <a:xfrm>
            <a:off x="1808890" y="4655739"/>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1" name="Straight Connector 30"/>
          <p:cNvCxnSpPr/>
          <p:nvPr/>
        </p:nvCxnSpPr>
        <p:spPr>
          <a:xfrm>
            <a:off x="1808890" y="5857451"/>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2" name="Straight Connector 31"/>
          <p:cNvCxnSpPr/>
          <p:nvPr/>
        </p:nvCxnSpPr>
        <p:spPr>
          <a:xfrm>
            <a:off x="7278625" y="2472173"/>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a:off x="7278625" y="3495207"/>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4" name="Straight Connector 33"/>
          <p:cNvCxnSpPr/>
          <p:nvPr/>
        </p:nvCxnSpPr>
        <p:spPr>
          <a:xfrm>
            <a:off x="7278625" y="4427096"/>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5" name="Straight Connector 34"/>
          <p:cNvCxnSpPr/>
          <p:nvPr/>
        </p:nvCxnSpPr>
        <p:spPr>
          <a:xfrm>
            <a:off x="7250141" y="5334631"/>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6" name="Straight Connector 35"/>
          <p:cNvCxnSpPr/>
          <p:nvPr/>
        </p:nvCxnSpPr>
        <p:spPr>
          <a:xfrm>
            <a:off x="7249156" y="6094982"/>
            <a:ext cx="4233821"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1779421" y="2074079"/>
            <a:ext cx="3761671" cy="400110"/>
          </a:xfrm>
          <a:prstGeom prst="rect">
            <a:avLst/>
          </a:prstGeom>
          <a:noFill/>
        </p:spPr>
        <p:txBody>
          <a:bodyPr wrap="none" rtlCol="0">
            <a:spAutoFit/>
          </a:bodyPr>
          <a:lstStyle/>
          <a:p>
            <a:r>
              <a:rPr lang="en-GB" sz="2000" dirty="0">
                <a:solidFill>
                  <a:srgbClr val="512275"/>
                </a:solidFill>
                <a:latin typeface="Verdana" panose="020B0604030504040204" pitchFamily="34" charset="0"/>
                <a:ea typeface="Verdana" panose="020B0604030504040204" pitchFamily="34" charset="0"/>
              </a:rPr>
              <a:t>e.g. my muscles feel strong</a:t>
            </a:r>
          </a:p>
        </p:txBody>
      </p:sp>
      <p:sp>
        <p:nvSpPr>
          <p:cNvPr id="37" name="TextBox 36"/>
          <p:cNvSpPr txBox="1"/>
          <p:nvPr/>
        </p:nvSpPr>
        <p:spPr>
          <a:xfrm>
            <a:off x="7297860" y="2102841"/>
            <a:ext cx="4706738" cy="400110"/>
          </a:xfrm>
          <a:prstGeom prst="rect">
            <a:avLst/>
          </a:prstGeom>
          <a:noFill/>
        </p:spPr>
        <p:txBody>
          <a:bodyPr wrap="none" rtlCol="0">
            <a:spAutoFit/>
          </a:bodyPr>
          <a:lstStyle/>
          <a:p>
            <a:r>
              <a:rPr lang="en-GB" sz="2000" dirty="0">
                <a:solidFill>
                  <a:srgbClr val="512275"/>
                </a:solidFill>
                <a:latin typeface="Verdana" panose="020B0604030504040204" pitchFamily="34" charset="0"/>
                <a:ea typeface="Verdana" panose="020B0604030504040204" pitchFamily="34" charset="0"/>
              </a:rPr>
              <a:t>e.g. I can sometimes smash things</a:t>
            </a:r>
          </a:p>
        </p:txBody>
      </p:sp>
    </p:spTree>
    <p:extLst>
      <p:ext uri="{BB962C8B-B14F-4D97-AF65-F5344CB8AC3E}">
        <p14:creationId xmlns:p14="http://schemas.microsoft.com/office/powerpoint/2010/main" val="756810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pic>
        <p:nvPicPr>
          <p:cNvPr id="2050" name="Picture 2" descr="Image result for vicious cir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28" y="3735333"/>
            <a:ext cx="5715000" cy="275272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5568461" y="649501"/>
            <a:ext cx="6257373" cy="5048874"/>
          </a:xfrm>
        </p:spPr>
        <p:txBody>
          <a:bodyPr>
            <a:normAutofit/>
          </a:bodyPr>
          <a:lstStyle/>
          <a:p>
            <a:pPr marL="0" indent="0">
              <a:lnSpc>
                <a:spcPct val="150000"/>
              </a:lnSpc>
              <a:buNone/>
            </a:pPr>
            <a:r>
              <a:rPr lang="en-US" sz="2400" b="1" dirty="0">
                <a:solidFill>
                  <a:srgbClr val="512275"/>
                </a:solidFill>
                <a:latin typeface="Segoe Print" charset="0"/>
                <a:ea typeface="Segoe Print" charset="0"/>
                <a:cs typeface="Segoe Print" charset="0"/>
              </a:rPr>
              <a:t>What are vicious cycles?</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Are you familiar with them?</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Why is it helpful to draw them out with a patient?</a:t>
            </a: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01761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Feelings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Behaviours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8177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Work stress</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Lack of sleep</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Drinking</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Voices of people at work</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endParaRPr lang="en-US" altLang="en-US" sz="1200" dirty="0">
              <a:latin typeface="Arial" panose="020B0604020202020204" pitchFamily="34" charset="0"/>
            </a:endParaRPr>
          </a:p>
          <a:p>
            <a:pPr lvl="0" algn="ctr" eaLnBrk="0" fontAlgn="base" hangingPunct="0">
              <a:spcBef>
                <a:spcPct val="0"/>
              </a:spcBef>
              <a:spcAft>
                <a:spcPct val="0"/>
              </a:spcAft>
            </a:pPr>
            <a:r>
              <a:rPr kumimoji="0" lang="en-US" altLang="en-US" sz="1200" b="0" i="0" u="none" strike="noStrike" cap="none" normalizeH="0" baseline="0" dirty="0">
                <a:ln>
                  <a:noFill/>
                </a:ln>
                <a:solidFill>
                  <a:schemeClr val="tx1"/>
                </a:solidFill>
                <a:effectLst/>
                <a:latin typeface="Arial" panose="020B0604020202020204" pitchFamily="34" charset="0"/>
              </a:rPr>
              <a:t>‘Jenny’s up to no good, she’s no good for me’</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‘It’s not fairy they treat me like this’</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‘I can’t let them get away with this’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Feelings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Fury, palpitations, sweating, butterflies, tense muscles</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Behaviours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Starting arguments and fights, being aggressive, storming away from situations, giving up at work</a:t>
            </a: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0955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033628" y="625157"/>
            <a:ext cx="292877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Daily diary</a:t>
            </a:r>
          </a:p>
        </p:txBody>
      </p:sp>
      <p:grpSp>
        <p:nvGrpSpPr>
          <p:cNvPr id="7" name="Google Shape;355;p38"/>
          <p:cNvGrpSpPr/>
          <p:nvPr/>
        </p:nvGrpSpPr>
        <p:grpSpPr>
          <a:xfrm>
            <a:off x="1033628" y="2444984"/>
            <a:ext cx="1838160" cy="1268391"/>
            <a:chOff x="1926350" y="995225"/>
            <a:chExt cx="428650" cy="356600"/>
          </a:xfrm>
          <a:solidFill>
            <a:srgbClr val="512275"/>
          </a:solidFill>
        </p:grpSpPr>
        <p:sp>
          <p:nvSpPr>
            <p:cNvPr id="8" name="Google Shape;356;p3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7;p3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8;p3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9;p3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381;p38"/>
          <p:cNvGrpSpPr/>
          <p:nvPr/>
        </p:nvGrpSpPr>
        <p:grpSpPr>
          <a:xfrm>
            <a:off x="2016185" y="4005485"/>
            <a:ext cx="818284" cy="795550"/>
            <a:chOff x="1922075" y="1629000"/>
            <a:chExt cx="437200" cy="437200"/>
          </a:xfrm>
          <a:solidFill>
            <a:srgbClr val="512275"/>
          </a:solidFill>
        </p:grpSpPr>
        <p:sp>
          <p:nvSpPr>
            <p:cNvPr id="13" name="Google Shape;38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3;p3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4646445" y="145025"/>
            <a:ext cx="7024688" cy="1938992"/>
          </a:xfrm>
          <a:prstGeom prst="rect">
            <a:avLst/>
          </a:prstGeom>
        </p:spPr>
        <p:txBody>
          <a:bodyPr wrap="square">
            <a:spAutoFit/>
          </a:bodyPr>
          <a:lstStyle/>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Ask the patient to keep a diary to identify their triggers and experiences. </a:t>
            </a:r>
          </a:p>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In groups come up with </a:t>
            </a:r>
            <a:r>
              <a:rPr lang="en-GB" sz="2000" b="1" dirty="0">
                <a:solidFill>
                  <a:srgbClr val="512275"/>
                </a:solidFill>
                <a:latin typeface="Verdana" panose="020B0604030504040204" pitchFamily="34" charset="0"/>
                <a:ea typeface="Verdana" panose="020B0604030504040204" pitchFamily="34" charset="0"/>
              </a:rPr>
              <a:t>examples</a:t>
            </a:r>
            <a:r>
              <a:rPr lang="en-GB" sz="2000" dirty="0">
                <a:solidFill>
                  <a:srgbClr val="512275"/>
                </a:solidFill>
                <a:latin typeface="Verdana" panose="020B0604030504040204" pitchFamily="34" charset="0"/>
                <a:ea typeface="Verdana" panose="020B0604030504040204" pitchFamily="34" charset="0"/>
              </a:rPr>
              <a:t> of what someone’s diary may look like.</a:t>
            </a:r>
          </a:p>
        </p:txBody>
      </p:sp>
      <p:graphicFrame>
        <p:nvGraphicFramePr>
          <p:cNvPr id="17" name="Table 16"/>
          <p:cNvGraphicFramePr>
            <a:graphicFrameLocks noGrp="1"/>
          </p:cNvGraphicFramePr>
          <p:nvPr/>
        </p:nvGraphicFramePr>
        <p:xfrm>
          <a:off x="3689685" y="2270031"/>
          <a:ext cx="8293768" cy="4370905"/>
        </p:xfrm>
        <a:graphic>
          <a:graphicData uri="http://schemas.openxmlformats.org/drawingml/2006/table">
            <a:tbl>
              <a:tblPr firstRow="1" bandRow="1">
                <a:tableStyleId>{3B4B98B0-60AC-42C2-AFA5-B58CD77FA1E5}</a:tableStyleId>
              </a:tblPr>
              <a:tblGrid>
                <a:gridCol w="8293768">
                  <a:extLst>
                    <a:ext uri="{9D8B030D-6E8A-4147-A177-3AD203B41FA5}">
                      <a16:colId xmlns:a16="http://schemas.microsoft.com/office/drawing/2014/main" val="3713640427"/>
                    </a:ext>
                  </a:extLst>
                </a:gridCol>
              </a:tblGrid>
              <a:tr h="1394956">
                <a:tc>
                  <a:txBody>
                    <a:bodyPr/>
                    <a:lstStyle/>
                    <a:p>
                      <a:pPr marL="342900" indent="-342900">
                        <a:buAutoNum type="arabicPeriod"/>
                      </a:pPr>
                      <a:r>
                        <a:rPr lang="en-GB" sz="1600" dirty="0">
                          <a:solidFill>
                            <a:srgbClr val="512275"/>
                          </a:solidFill>
                          <a:latin typeface="Verdana" panose="020B0604030504040204" pitchFamily="34" charset="0"/>
                          <a:ea typeface="Verdana" panose="020B0604030504040204" pitchFamily="34" charset="0"/>
                        </a:rPr>
                        <a:t>Triggers:</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was the situation</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Where</a:t>
                      </a:r>
                      <a:r>
                        <a:rPr lang="en-GB" sz="1400" b="0" baseline="0" dirty="0">
                          <a:solidFill>
                            <a:srgbClr val="512275"/>
                          </a:solidFill>
                          <a:latin typeface="Verdana" panose="020B0604030504040204" pitchFamily="34" charset="0"/>
                          <a:ea typeface="Verdana" panose="020B0604030504040204" pitchFamily="34" charset="0"/>
                        </a:rPr>
                        <a:t> were you?</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were you doing?</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happened?</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Who were you with?</a:t>
                      </a:r>
                      <a:endParaRPr lang="en-GB" sz="14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36684813"/>
                  </a:ext>
                </a:extLst>
              </a:tr>
              <a:tr h="488576">
                <a:tc>
                  <a:txBody>
                    <a:bodyPr/>
                    <a:lstStyle/>
                    <a:p>
                      <a:r>
                        <a:rPr lang="en-GB" sz="1600" b="1" dirty="0">
                          <a:solidFill>
                            <a:srgbClr val="512275"/>
                          </a:solidFill>
                          <a:latin typeface="Verdana" panose="020B0604030504040204" pitchFamily="34" charset="0"/>
                          <a:ea typeface="Verdana" panose="020B0604030504040204" pitchFamily="34" charset="0"/>
                        </a:rPr>
                        <a:t>2.</a:t>
                      </a:r>
                      <a:r>
                        <a:rPr lang="en-GB" sz="1600" b="1" baseline="0" dirty="0">
                          <a:solidFill>
                            <a:srgbClr val="512275"/>
                          </a:solidFill>
                          <a:latin typeface="Verdana" panose="020B0604030504040204" pitchFamily="34" charset="0"/>
                          <a:ea typeface="Verdana" panose="020B0604030504040204" pitchFamily="34" charset="0"/>
                        </a:rPr>
                        <a:t> Thoughts</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thoughts, ideas or images went through your mind?</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If this is true, what does this say about you, others, the world, the future?</a:t>
                      </a:r>
                    </a:p>
                    <a:p>
                      <a:pPr marL="0" indent="0">
                        <a:buFont typeface="Arial" panose="020B0604020202020204" pitchFamily="34" charset="0"/>
                        <a:buNone/>
                      </a:pPr>
                      <a:r>
                        <a:rPr lang="en-GB" sz="1400" b="0" baseline="0" dirty="0">
                          <a:solidFill>
                            <a:srgbClr val="512275"/>
                          </a:solidFill>
                          <a:latin typeface="Verdana" panose="020B0604030504040204" pitchFamily="34" charset="0"/>
                          <a:ea typeface="Verdana" panose="020B0604030504040204" pitchFamily="34" charset="0"/>
                        </a:rPr>
                        <a:t>Rate how much you believed each thought was true on a scale of 0-100%</a:t>
                      </a:r>
                      <a:endParaRPr lang="en-GB" sz="14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05076358"/>
                  </a:ext>
                </a:extLst>
              </a:tr>
              <a:tr h="10181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kern="1200" dirty="0">
                          <a:solidFill>
                            <a:srgbClr val="512275"/>
                          </a:solidFill>
                          <a:latin typeface="Verdana" panose="020B0604030504040204" pitchFamily="34" charset="0"/>
                          <a:ea typeface="Verdana" panose="020B0604030504040204" pitchFamily="34" charset="0"/>
                          <a:cs typeface="+mn-cs"/>
                        </a:rPr>
                        <a:t>3. Feelings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rgbClr val="512275"/>
                          </a:solidFill>
                          <a:latin typeface="Verdana" panose="020B0604030504040204" pitchFamily="34" charset="0"/>
                          <a:ea typeface="Verdana" panose="020B0604030504040204" pitchFamily="34" charset="0"/>
                          <a:cs typeface="+mn-cs"/>
                        </a:rPr>
                        <a:t>How did you feel?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rgbClr val="512275"/>
                          </a:solidFill>
                          <a:latin typeface="Verdana" panose="020B0604030504040204" pitchFamily="34" charset="0"/>
                          <a:ea typeface="Verdana" panose="020B0604030504040204" pitchFamily="34" charset="0"/>
                          <a:cs typeface="+mn-cs"/>
                        </a:rPr>
                        <a:t>Describe</a:t>
                      </a:r>
                      <a:r>
                        <a:rPr lang="en-GB" sz="1400" b="0" kern="1200" baseline="0" dirty="0">
                          <a:solidFill>
                            <a:srgbClr val="512275"/>
                          </a:solidFill>
                          <a:latin typeface="Verdana" panose="020B0604030504040204" pitchFamily="34" charset="0"/>
                          <a:ea typeface="Verdana" panose="020B0604030504040204" pitchFamily="34" charset="0"/>
                          <a:cs typeface="+mn-cs"/>
                        </a:rPr>
                        <a:t> each feeling in one word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kern="1200" baseline="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33328656"/>
                  </a:ext>
                </a:extLst>
              </a:tr>
              <a:tr h="488576">
                <a:tc>
                  <a:txBody>
                    <a:bodyPr/>
                    <a:lstStyle/>
                    <a:p>
                      <a:r>
                        <a:rPr lang="en-GB" sz="1600" b="1" dirty="0">
                          <a:solidFill>
                            <a:srgbClr val="512275"/>
                          </a:solidFill>
                          <a:latin typeface="Verdana" panose="020B0604030504040204" pitchFamily="34" charset="0"/>
                          <a:ea typeface="Verdana" panose="020B0604030504040204" pitchFamily="34" charset="0"/>
                        </a:rPr>
                        <a:t>4. Behaviours</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did you do?</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action did you</a:t>
                      </a:r>
                      <a:r>
                        <a:rPr lang="en-GB" sz="1400" b="0" baseline="0" dirty="0">
                          <a:solidFill>
                            <a:srgbClr val="512275"/>
                          </a:solidFill>
                          <a:latin typeface="Verdana" panose="020B0604030504040204" pitchFamily="34" charset="0"/>
                          <a:ea typeface="Verdana" panose="020B0604030504040204" pitchFamily="34" charset="0"/>
                        </a:rPr>
                        <a:t> take?</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helped you to cope?</a:t>
                      </a:r>
                      <a:endParaRPr lang="en-GB" sz="12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083695880"/>
                  </a:ext>
                </a:extLst>
              </a:tr>
            </a:tbl>
          </a:graphicData>
        </a:graphic>
      </p:graphicFrame>
    </p:spTree>
    <p:extLst>
      <p:ext uri="{BB962C8B-B14F-4D97-AF65-F5344CB8AC3E}">
        <p14:creationId xmlns:p14="http://schemas.microsoft.com/office/powerpoint/2010/main" val="3290419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2</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Obstacles and goals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04082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MART Go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2630" y="2472732"/>
            <a:ext cx="7572375" cy="3629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5"/>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8" name="Google Shape;401;p38"/>
          <p:cNvGrpSpPr/>
          <p:nvPr/>
        </p:nvGrpSpPr>
        <p:grpSpPr>
          <a:xfrm>
            <a:off x="815186" y="2343917"/>
            <a:ext cx="1282885" cy="1371823"/>
            <a:chOff x="5970800" y="1619250"/>
            <a:chExt cx="428650" cy="456725"/>
          </a:xfrm>
          <a:solidFill>
            <a:srgbClr val="512275"/>
          </a:solidFill>
        </p:grpSpPr>
        <p:sp>
          <p:nvSpPr>
            <p:cNvPr id="9"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61822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13" name="Google Shape;401;p38"/>
          <p:cNvGrpSpPr/>
          <p:nvPr/>
        </p:nvGrpSpPr>
        <p:grpSpPr>
          <a:xfrm>
            <a:off x="815186" y="2343917"/>
            <a:ext cx="1282885" cy="1371823"/>
            <a:chOff x="5970800" y="1619250"/>
            <a:chExt cx="428650" cy="456725"/>
          </a:xfrm>
          <a:solidFill>
            <a:srgbClr val="512275"/>
          </a:solidFill>
        </p:grpSpPr>
        <p:sp>
          <p:nvSpPr>
            <p:cNvPr id="14"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5291327" y="327496"/>
            <a:ext cx="6189611" cy="2400657"/>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Once a patient has an understanding of what happens when they feel depressed or suicidal they can set key obstacles and goals with you. They should set a long term goal, and initial goals.</a:t>
            </a:r>
          </a:p>
        </p:txBody>
      </p:sp>
      <p:graphicFrame>
        <p:nvGraphicFramePr>
          <p:cNvPr id="19" name="Table 18"/>
          <p:cNvGraphicFramePr>
            <a:graphicFrameLocks noGrp="1"/>
          </p:cNvGraphicFramePr>
          <p:nvPr>
            <p:extLst>
              <p:ext uri="{D42A27DB-BD31-4B8C-83A1-F6EECF244321}">
                <p14:modId xmlns:p14="http://schemas.microsoft.com/office/powerpoint/2010/main" val="3349733094"/>
              </p:ext>
            </p:extLst>
          </p:nvPr>
        </p:nvGraphicFramePr>
        <p:xfrm>
          <a:off x="4109730" y="3609337"/>
          <a:ext cx="7477432" cy="219424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OBSTACLE</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GOAL</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Angry and aggressive towards Jenny all the time</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Learn strategies to control my aggression towards Jenny so that I am not verbally or physically aggressive.</a:t>
                      </a:r>
                    </a:p>
                  </a:txBody>
                  <a:tcPr>
                    <a:solidFill>
                      <a:schemeClr val="accent6">
                        <a:lumMod val="20000"/>
                        <a:lumOff val="80000"/>
                      </a:schemeClr>
                    </a:solidFill>
                  </a:tcPr>
                </a:tc>
                <a:extLst>
                  <a:ext uri="{0D108BD9-81ED-4DB2-BD59-A6C34878D82A}">
                    <a16:rowId xmlns:a16="http://schemas.microsoft.com/office/drawing/2014/main" val="600702338"/>
                  </a:ext>
                </a:extLst>
              </a:tr>
              <a:tr h="37084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Lost my job because of anger</a:t>
                      </a:r>
                    </a:p>
                    <a:p>
                      <a:endParaRPr lang="en-GB" sz="1600" dirty="0">
                        <a:solidFill>
                          <a:srgbClr val="512275"/>
                        </a:solidFill>
                        <a:latin typeface="Verdana" panose="020B0604030504040204" pitchFamily="34" charset="0"/>
                        <a:ea typeface="Verdana" panose="020B0604030504040204" pitchFamily="34" charset="0"/>
                      </a:endParaRPr>
                    </a:p>
                  </a:txBody>
                  <a:tcPr>
                    <a:solidFill>
                      <a:srgbClr val="D3C1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To get a new job and not allow anger to ruin it for me.</a:t>
                      </a:r>
                    </a:p>
                  </a:txBody>
                  <a:tcPr>
                    <a:solidFill>
                      <a:schemeClr val="accent6">
                        <a:lumMod val="40000"/>
                        <a:lumOff val="60000"/>
                      </a:schemeClr>
                    </a:solidFill>
                  </a:tcPr>
                </a:tc>
                <a:extLst>
                  <a:ext uri="{0D108BD9-81ED-4DB2-BD59-A6C34878D82A}">
                    <a16:rowId xmlns:a16="http://schemas.microsoft.com/office/drawing/2014/main" val="2326864369"/>
                  </a:ext>
                </a:extLst>
              </a:tr>
            </a:tbl>
          </a:graphicData>
        </a:graphic>
      </p:graphicFrame>
      <p:sp>
        <p:nvSpPr>
          <p:cNvPr id="20" name="Rectangle 19"/>
          <p:cNvSpPr/>
          <p:nvPr/>
        </p:nvSpPr>
        <p:spPr>
          <a:xfrm>
            <a:off x="4071022" y="3034300"/>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806870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356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Introduction to anger: Theory</a:t>
            </a:r>
          </a:p>
          <a:p>
            <a:pPr marL="519113" lvl="2" indent="-342900">
              <a:lnSpc>
                <a:spcPct val="120000"/>
              </a:lnSpc>
              <a:buFont typeface="Courier New" charset="0"/>
              <a:buChar char="o"/>
              <a:defRPr/>
            </a:pPr>
            <a:endParaRPr lang="en-GB" sz="28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Incorporating self-esteem focused work in 1-2-1 sessions</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Box 14"/>
          <p:cNvSpPr txBox="1"/>
          <p:nvPr/>
        </p:nvSpPr>
        <p:spPr>
          <a:xfrm>
            <a:off x="5423726" y="4563273"/>
            <a:ext cx="4462657" cy="554575"/>
          </a:xfrm>
          <a:prstGeom prst="rect">
            <a:avLst/>
          </a:prstGeom>
          <a:noFill/>
        </p:spPr>
        <p:txBody>
          <a:bodyPr wrap="square" rtlCol="0">
            <a:spAutoFit/>
          </a:bodyPr>
          <a:lstStyle/>
          <a:p>
            <a:pPr marL="176213" lvl="2">
              <a:lnSpc>
                <a:spcPct val="120000"/>
              </a:lnSpc>
              <a:defRPr/>
            </a:pPr>
            <a:endParaRPr lang="en-GB" sz="2800" dirty="0">
              <a:solidFill>
                <a:srgbClr val="512275"/>
              </a:solidFill>
              <a:latin typeface="Verdana"/>
              <a:ea typeface="Geneva" charset="0"/>
              <a:cs typeface="Verdana"/>
            </a:endParaRPr>
          </a:p>
        </p:txBody>
      </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83410" y="466621"/>
            <a:ext cx="7233101" cy="193899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They suggest coming up with one long-term goal and two obstacles that are getting in the way of you achieving this goal. </a:t>
            </a:r>
          </a:p>
        </p:txBody>
      </p:sp>
      <p:sp>
        <p:nvSpPr>
          <p:cNvPr id="8" name="Rectangle 7"/>
          <p:cNvSpPr/>
          <p:nvPr/>
        </p:nvSpPr>
        <p:spPr>
          <a:xfrm>
            <a:off x="4483409" y="3612541"/>
            <a:ext cx="7233102" cy="193899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think about what obstacles they face and what goals they would like to set. Ty to make the goals SMART.  </a:t>
            </a:r>
          </a:p>
        </p:txBody>
      </p:sp>
      <p:grpSp>
        <p:nvGrpSpPr>
          <p:cNvPr id="9" name="Google Shape;401;p38"/>
          <p:cNvGrpSpPr/>
          <p:nvPr/>
        </p:nvGrpSpPr>
        <p:grpSpPr>
          <a:xfrm>
            <a:off x="996239" y="2371726"/>
            <a:ext cx="1282885" cy="1371823"/>
            <a:chOff x="5970800" y="1619250"/>
            <a:chExt cx="428650" cy="456725"/>
          </a:xfrm>
          <a:solidFill>
            <a:srgbClr val="512275"/>
          </a:solidFill>
        </p:grpSpPr>
        <p:sp>
          <p:nvSpPr>
            <p:cNvPr id="10"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1990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3:</a:t>
            </a:r>
          </a:p>
        </p:txBody>
      </p:sp>
      <p:sp>
        <p:nvSpPr>
          <p:cNvPr id="7" name="Google Shape;67;p12"/>
          <p:cNvSpPr txBox="1">
            <a:spLocks/>
          </p:cNvSpPr>
          <p:nvPr/>
        </p:nvSpPr>
        <p:spPr>
          <a:xfrm>
            <a:off x="1479723" y="2871774"/>
            <a:ext cx="8540218" cy="317368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Coping strategies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386272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Different strategies</a:t>
            </a:r>
          </a:p>
        </p:txBody>
      </p:sp>
      <p:sp>
        <p:nvSpPr>
          <p:cNvPr id="7" name="Rectangle 6"/>
          <p:cNvSpPr/>
          <p:nvPr/>
        </p:nvSpPr>
        <p:spPr>
          <a:xfrm>
            <a:off x="5295254" y="673071"/>
            <a:ext cx="6096000" cy="1708160"/>
          </a:xfrm>
          <a:prstGeom prst="rect">
            <a:avLst/>
          </a:prstGeom>
        </p:spPr>
        <p:txBody>
          <a:bodyPr>
            <a:spAutoFit/>
          </a:bodyPr>
          <a:lstStyle/>
          <a:p>
            <a:pPr>
              <a:lnSpc>
                <a:spcPct val="150000"/>
              </a:lnSpc>
            </a:pPr>
            <a:r>
              <a:rPr lang="en-GB" sz="2400" dirty="0">
                <a:solidFill>
                  <a:srgbClr val="512275"/>
                </a:solidFill>
                <a:latin typeface="Segoe Print" charset="0"/>
                <a:ea typeface="Segoe Print" charset="0"/>
                <a:cs typeface="Segoe Print" charset="0"/>
              </a:rPr>
              <a:t>Decide with the patient what their biggest problem area is.  What do they want to focus on:</a:t>
            </a:r>
          </a:p>
        </p:txBody>
      </p:sp>
      <p:sp>
        <p:nvSpPr>
          <p:cNvPr id="8" name="Rectangle 7"/>
          <p:cNvSpPr/>
          <p:nvPr/>
        </p:nvSpPr>
        <p:spPr>
          <a:xfrm>
            <a:off x="5295254" y="2805193"/>
            <a:ext cx="4592665" cy="1876732"/>
          </a:xfrm>
          <a:prstGeom prst="rect">
            <a:avLst/>
          </a:prstGeom>
        </p:spPr>
        <p:txBody>
          <a:bodyPr wrap="square">
            <a:spAutoFit/>
          </a:bodyPr>
          <a:lstStyle/>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triggers?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feelings?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thoughts?</a:t>
            </a:r>
          </a:p>
          <a:p>
            <a:pPr marL="342900" indent="-342900">
              <a:lnSpc>
                <a:spcPct val="150000"/>
              </a:lnSpc>
              <a:buFont typeface="Arial" charset="0"/>
              <a:buChar char="•"/>
            </a:pPr>
            <a:r>
              <a:rPr lang="en-US" sz="2000" dirty="0">
                <a:solidFill>
                  <a:srgbClr val="512275"/>
                </a:solidFill>
                <a:latin typeface="Verdana" panose="020B0604030504040204" pitchFamily="34" charset="0"/>
                <a:ea typeface="Verdana" panose="020B0604030504040204" pitchFamily="34" charset="0"/>
              </a:rPr>
              <a:t>T</a:t>
            </a:r>
            <a:r>
              <a:rPr lang="en-GB" sz="2000" dirty="0" err="1">
                <a:solidFill>
                  <a:srgbClr val="512275"/>
                </a:solidFill>
                <a:latin typeface="Verdana" panose="020B0604030504040204" pitchFamily="34" charset="0"/>
                <a:ea typeface="Verdana" panose="020B0604030504040204" pitchFamily="34" charset="0"/>
              </a:rPr>
              <a:t>hings</a:t>
            </a:r>
            <a:r>
              <a:rPr lang="en-GB" sz="2000" dirty="0">
                <a:solidFill>
                  <a:srgbClr val="512275"/>
                </a:solidFill>
                <a:latin typeface="Verdana" panose="020B0604030504040204" pitchFamily="34" charset="0"/>
                <a:ea typeface="Verdana" panose="020B0604030504040204" pitchFamily="34" charset="0"/>
              </a:rPr>
              <a:t> to do with </a:t>
            </a:r>
            <a:r>
              <a:rPr lang="en-GB" sz="2000" b="1" dirty="0">
                <a:solidFill>
                  <a:srgbClr val="512275"/>
                </a:solidFill>
                <a:latin typeface="Verdana" panose="020B0604030504040204" pitchFamily="34" charset="0"/>
                <a:ea typeface="Verdana" panose="020B0604030504040204" pitchFamily="34" charset="0"/>
              </a:rPr>
              <a:t>behaviours?</a:t>
            </a:r>
          </a:p>
        </p:txBody>
      </p:sp>
      <p:sp>
        <p:nvSpPr>
          <p:cNvPr id="9" name="Rectangle 8"/>
          <p:cNvSpPr/>
          <p:nvPr/>
        </p:nvSpPr>
        <p:spPr>
          <a:xfrm>
            <a:off x="3843580" y="5523404"/>
            <a:ext cx="8028121"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You can use the following worksheet to try to understand the biggest problem areas...</a:t>
            </a:r>
          </a:p>
        </p:txBody>
      </p:sp>
    </p:spTree>
    <p:extLst>
      <p:ext uri="{BB962C8B-B14F-4D97-AF65-F5344CB8AC3E}">
        <p14:creationId xmlns:p14="http://schemas.microsoft.com/office/powerpoint/2010/main" val="390452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85385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Current helping methods</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1787818288"/>
              </p:ext>
            </p:extLst>
          </p:nvPr>
        </p:nvGraphicFramePr>
        <p:xfrm>
          <a:off x="524176" y="1463040"/>
          <a:ext cx="11182027" cy="3571224"/>
        </p:xfrm>
        <a:graphic>
          <a:graphicData uri="http://schemas.openxmlformats.org/drawingml/2006/table">
            <a:tbl>
              <a:tblPr firstRow="1" bandRow="1">
                <a:tableStyleId>{5C22544A-7EE6-4342-B048-85BDC9FD1C3A}</a:tableStyleId>
              </a:tblPr>
              <a:tblGrid>
                <a:gridCol w="5272190">
                  <a:extLst>
                    <a:ext uri="{9D8B030D-6E8A-4147-A177-3AD203B41FA5}">
                      <a16:colId xmlns:a16="http://schemas.microsoft.com/office/drawing/2014/main" val="62724130"/>
                    </a:ext>
                  </a:extLst>
                </a:gridCol>
                <a:gridCol w="5909837">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already that help me to cope with anger?</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1765751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9403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What would they like help with?</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199104824"/>
              </p:ext>
            </p:extLst>
          </p:nvPr>
        </p:nvGraphicFramePr>
        <p:xfrm>
          <a:off x="524176" y="1463040"/>
          <a:ext cx="11182027" cy="3571224"/>
        </p:xfrm>
        <a:graphic>
          <a:graphicData uri="http://schemas.openxmlformats.org/drawingml/2006/table">
            <a:tbl>
              <a:tblPr firstRow="1" bandRow="1">
                <a:tableStyleId>{5C22544A-7EE6-4342-B048-85BDC9FD1C3A}</a:tableStyleId>
              </a:tblPr>
              <a:tblGrid>
                <a:gridCol w="6124597">
                  <a:extLst>
                    <a:ext uri="{9D8B030D-6E8A-4147-A177-3AD203B41FA5}">
                      <a16:colId xmlns:a16="http://schemas.microsoft.com/office/drawing/2014/main" val="62724130"/>
                    </a:ext>
                  </a:extLst>
                </a:gridCol>
                <a:gridCol w="5057430">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that are </a:t>
                      </a:r>
                      <a:r>
                        <a:rPr lang="en-GB" sz="2400" b="0" i="0" u="none" strike="noStrike" kern="1200" baseline="0" dirty="0">
                          <a:solidFill>
                            <a:schemeClr val="lt1"/>
                          </a:solidFill>
                          <a:latin typeface="Segoe Print" charset="0"/>
                          <a:ea typeface="Segoe Print" charset="0"/>
                          <a:cs typeface="Segoe Print" charset="0"/>
                        </a:rPr>
                        <a:t>NOT</a:t>
                      </a:r>
                      <a:r>
                        <a:rPr lang="en-GB" sz="2400" b="1" i="0" u="none" strike="noStrike" kern="1200" baseline="0" dirty="0">
                          <a:solidFill>
                            <a:schemeClr val="lt1"/>
                          </a:solidFill>
                          <a:latin typeface="Segoe Print" charset="0"/>
                          <a:ea typeface="Segoe Print" charset="0"/>
                          <a:cs typeface="Segoe Print" charset="0"/>
                        </a:rPr>
                        <a:t> helpful for anger?</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27836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1371603" y="329533"/>
            <a:ext cx="9448791"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Strategies for different areas</a:t>
            </a:r>
          </a:p>
        </p:txBody>
      </p:sp>
      <p:grpSp>
        <p:nvGrpSpPr>
          <p:cNvPr id="10" name="Group 9"/>
          <p:cNvGrpSpPr/>
          <p:nvPr/>
        </p:nvGrpSpPr>
        <p:grpSpPr>
          <a:xfrm>
            <a:off x="604435" y="1647467"/>
            <a:ext cx="10891970" cy="862481"/>
            <a:chOff x="644851" y="1812526"/>
            <a:chExt cx="10891970" cy="862481"/>
          </a:xfrm>
        </p:grpSpPr>
        <p:sp>
          <p:nvSpPr>
            <p:cNvPr id="8" name="Teardrop 7"/>
            <p:cNvSpPr/>
            <p:nvPr/>
          </p:nvSpPr>
          <p:spPr>
            <a:xfrm>
              <a:off x="644851" y="1814078"/>
              <a:ext cx="2042438" cy="86092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Triggers</a:t>
              </a:r>
            </a:p>
          </p:txBody>
        </p:sp>
        <p:sp>
          <p:nvSpPr>
            <p:cNvPr id="9" name="Rounded Rectangle 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Trying not to get into situations that trigger the experience </a:t>
              </a:r>
            </a:p>
          </p:txBody>
        </p:sp>
      </p:grpSp>
      <p:grpSp>
        <p:nvGrpSpPr>
          <p:cNvPr id="11" name="Group 10"/>
          <p:cNvGrpSpPr/>
          <p:nvPr/>
        </p:nvGrpSpPr>
        <p:grpSpPr>
          <a:xfrm>
            <a:off x="604435" y="2653492"/>
            <a:ext cx="10854892" cy="847759"/>
            <a:chOff x="681929" y="1812526"/>
            <a:chExt cx="10854892" cy="847759"/>
          </a:xfrm>
        </p:grpSpPr>
        <p:sp>
          <p:nvSpPr>
            <p:cNvPr id="12" name="Teardrop 11"/>
            <p:cNvSpPr/>
            <p:nvPr/>
          </p:nvSpPr>
          <p:spPr>
            <a:xfrm>
              <a:off x="681929" y="1814079"/>
              <a:ext cx="2005359" cy="846206"/>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Feelings</a:t>
              </a:r>
            </a:p>
          </p:txBody>
        </p:sp>
        <p:sp>
          <p:nvSpPr>
            <p:cNvPr id="13" name="Rounded Rectangle 12"/>
            <p:cNvSpPr/>
            <p:nvPr/>
          </p:nvSpPr>
          <p:spPr>
            <a:xfrm>
              <a:off x="2687288" y="1812526"/>
              <a:ext cx="8849533" cy="5562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improve negative emotions and distressing physical symptoms</a:t>
              </a:r>
            </a:p>
          </p:txBody>
        </p:sp>
      </p:grpSp>
      <p:grpSp>
        <p:nvGrpSpPr>
          <p:cNvPr id="14" name="Group 13"/>
          <p:cNvGrpSpPr/>
          <p:nvPr/>
        </p:nvGrpSpPr>
        <p:grpSpPr>
          <a:xfrm>
            <a:off x="604435" y="3677549"/>
            <a:ext cx="10891970" cy="741608"/>
            <a:chOff x="644851" y="1812525"/>
            <a:chExt cx="10891970" cy="869458"/>
          </a:xfrm>
        </p:grpSpPr>
        <p:sp>
          <p:nvSpPr>
            <p:cNvPr id="15" name="Teardrop 14"/>
            <p:cNvSpPr/>
            <p:nvPr/>
          </p:nvSpPr>
          <p:spPr>
            <a:xfrm>
              <a:off x="644851" y="1814079"/>
              <a:ext cx="2042437" cy="86790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Thoughts</a:t>
              </a:r>
            </a:p>
          </p:txBody>
        </p:sp>
        <p:sp>
          <p:nvSpPr>
            <p:cNvPr id="16" name="Rounded Rectangle 15"/>
            <p:cNvSpPr/>
            <p:nvPr/>
          </p:nvSpPr>
          <p:spPr>
            <a:xfrm>
              <a:off x="2687288" y="1812525"/>
              <a:ext cx="8849533" cy="7501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test out how realistic thoughts are in response to situations</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Behaviours</a:t>
              </a:r>
            </a:p>
          </p:txBody>
        </p:sp>
        <p:sp>
          <p:nvSpPr>
            <p:cNvPr id="19" name="Rounded Rectangle 1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change actions</a:t>
              </a:r>
            </a:p>
          </p:txBody>
        </p:sp>
      </p:grpSp>
    </p:spTree>
    <p:extLst>
      <p:ext uri="{BB962C8B-B14F-4D97-AF65-F5344CB8AC3E}">
        <p14:creationId xmlns:p14="http://schemas.microsoft.com/office/powerpoint/2010/main" val="46770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4</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Working on THOUGHTS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67737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err="1">
                <a:solidFill>
                  <a:srgbClr val="512275"/>
                </a:solidFill>
                <a:latin typeface="Arial Narrow" charset="0"/>
                <a:ea typeface="Arial Narrow" charset="0"/>
                <a:cs typeface="Arial Narrow" charset="0"/>
              </a:rPr>
              <a:t>NATs</a:t>
            </a:r>
            <a:endParaRPr lang="en-GB" sz="6000" b="1" dirty="0">
              <a:solidFill>
                <a:srgbClr val="512275"/>
              </a:solidFill>
              <a:latin typeface="Arial Narrow" charset="0"/>
              <a:ea typeface="Arial Narrow" charset="0"/>
              <a:cs typeface="Arial Narrow" charset="0"/>
            </a:endParaRPr>
          </a:p>
        </p:txBody>
      </p:sp>
      <p:sp>
        <p:nvSpPr>
          <p:cNvPr id="2" name="Rectangle 1"/>
          <p:cNvSpPr/>
          <p:nvPr/>
        </p:nvSpPr>
        <p:spPr>
          <a:xfrm>
            <a:off x="4352236" y="510332"/>
            <a:ext cx="7255442" cy="470898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What are Negative Automatic Thoughts (</a:t>
            </a:r>
            <a:r>
              <a:rPr lang="en-GB" sz="2000" b="1" dirty="0" err="1">
                <a:solidFill>
                  <a:srgbClr val="512275"/>
                </a:solidFill>
                <a:latin typeface="Verdana" panose="020B0604030504040204" pitchFamily="34" charset="0"/>
                <a:ea typeface="Verdana" panose="020B0604030504040204" pitchFamily="34" charset="0"/>
              </a:rPr>
              <a:t>NATs</a:t>
            </a:r>
            <a:r>
              <a:rPr lang="en-GB" sz="2000" b="1" dirty="0">
                <a:solidFill>
                  <a:srgbClr val="512275"/>
                </a:solidFill>
                <a:latin typeface="Verdana" panose="020B0604030504040204" pitchFamily="34" charset="0"/>
                <a:ea typeface="Verdana" panose="020B0604030504040204" pitchFamily="34" charset="0"/>
              </a:rPr>
              <a:t>)?</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A</a:t>
            </a:r>
            <a:r>
              <a:rPr lang="en-GB" sz="2000" b="1" dirty="0" err="1">
                <a:solidFill>
                  <a:srgbClr val="512275"/>
                </a:solidFill>
                <a:latin typeface="Verdana" panose="020B0604030504040204" pitchFamily="34" charset="0"/>
                <a:ea typeface="Verdana" panose="020B0604030504040204" pitchFamily="34" charset="0"/>
              </a:rPr>
              <a:t>utomatic</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thoughts (involuntary, often ‘pop-up’)</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B</a:t>
            </a:r>
            <a:r>
              <a:rPr lang="en-GB" sz="2000" b="1" dirty="0" err="1">
                <a:solidFill>
                  <a:srgbClr val="512275"/>
                </a:solidFill>
                <a:latin typeface="Verdana" panose="020B0604030504040204" pitchFamily="34" charset="0"/>
                <a:ea typeface="Verdana" panose="020B0604030504040204" pitchFamily="34" charset="0"/>
              </a:rPr>
              <a:t>elievable</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(not necessarily true)</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H</a:t>
            </a:r>
            <a:r>
              <a:rPr lang="en-GB" sz="2000" b="1" dirty="0" err="1">
                <a:solidFill>
                  <a:srgbClr val="512275"/>
                </a:solidFill>
                <a:latin typeface="Verdana" panose="020B0604030504040204" pitchFamily="34" charset="0"/>
                <a:ea typeface="Verdana" panose="020B0604030504040204" pitchFamily="34" charset="0"/>
              </a:rPr>
              <a:t>abitual</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(a bad habit)</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U</a:t>
            </a:r>
            <a:r>
              <a:rPr lang="en-GB" sz="2000" b="1" dirty="0" err="1">
                <a:solidFill>
                  <a:srgbClr val="512275"/>
                </a:solidFill>
                <a:latin typeface="Verdana" panose="020B0604030504040204" pitchFamily="34" charset="0"/>
                <a:ea typeface="Verdana" panose="020B0604030504040204" pitchFamily="34" charset="0"/>
              </a:rPr>
              <a:t>nreasonable</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and </a:t>
            </a:r>
            <a:r>
              <a:rPr lang="en-GB" sz="2000" b="1" dirty="0">
                <a:solidFill>
                  <a:srgbClr val="512275"/>
                </a:solidFill>
                <a:latin typeface="Verdana" panose="020B0604030504040204" pitchFamily="34" charset="0"/>
                <a:ea typeface="Verdana" panose="020B0604030504040204" pitchFamily="34" charset="0"/>
              </a:rPr>
              <a:t>unhelpful</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S</a:t>
            </a:r>
            <a:r>
              <a:rPr lang="en-GB" sz="2000" b="1" dirty="0">
                <a:solidFill>
                  <a:srgbClr val="512275"/>
                </a:solidFill>
                <a:latin typeface="Verdana" panose="020B0604030504040204" pitchFamily="34" charset="0"/>
                <a:ea typeface="Verdana" panose="020B0604030504040204" pitchFamily="34" charset="0"/>
              </a:rPr>
              <a:t>elf-perpetuating </a:t>
            </a:r>
            <a:r>
              <a:rPr lang="en-GB" sz="2000" dirty="0">
                <a:solidFill>
                  <a:srgbClr val="512275"/>
                </a:solidFill>
                <a:latin typeface="Verdana" panose="020B0604030504040204" pitchFamily="34" charset="0"/>
                <a:ea typeface="Verdana" panose="020B0604030504040204" pitchFamily="34" charset="0"/>
              </a:rPr>
              <a:t>(lead to spiral of negative thoughts)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p:txBody>
      </p:sp>
      <p:sp>
        <p:nvSpPr>
          <p:cNvPr id="3" name="Rectangle 2"/>
          <p:cNvSpPr/>
          <p:nvPr/>
        </p:nvSpPr>
        <p:spPr>
          <a:xfrm>
            <a:off x="3724309" y="4769841"/>
            <a:ext cx="6096000" cy="1836785"/>
          </a:xfrm>
          <a:prstGeom prst="rect">
            <a:avLst/>
          </a:prstGeom>
        </p:spPr>
        <p:txBody>
          <a:bodyPr>
            <a:spAutoFit/>
          </a:bodyPr>
          <a:lstStyle/>
          <a:p>
            <a:pPr>
              <a:lnSpc>
                <a:spcPct val="150000"/>
              </a:lnSpc>
            </a:pPr>
            <a:r>
              <a:rPr lang="en-GB" sz="2400" dirty="0">
                <a:solidFill>
                  <a:srgbClr val="512275"/>
                </a:solidFill>
                <a:latin typeface="Verdana" panose="020B0604030504040204" pitchFamily="34" charset="0"/>
                <a:ea typeface="Verdana" panose="020B0604030504040204" pitchFamily="34" charset="0"/>
              </a:rPr>
              <a:t>Common examples in anger:</a:t>
            </a:r>
          </a:p>
          <a:p>
            <a:pPr>
              <a:lnSpc>
                <a:spcPct val="150000"/>
              </a:lnSpc>
            </a:pPr>
            <a:r>
              <a:rPr lang="en-GB" dirty="0">
                <a:solidFill>
                  <a:srgbClr val="512275"/>
                </a:solidFill>
                <a:latin typeface="Verdana" panose="020B0604030504040204" pitchFamily="34" charset="0"/>
                <a:ea typeface="Verdana" panose="020B0604030504040204" pitchFamily="34" charset="0"/>
              </a:rPr>
              <a:t>This is not fair.</a:t>
            </a:r>
          </a:p>
          <a:p>
            <a:pPr>
              <a:lnSpc>
                <a:spcPct val="150000"/>
              </a:lnSpc>
            </a:pPr>
            <a:r>
              <a:rPr lang="en-US" dirty="0">
                <a:solidFill>
                  <a:srgbClr val="512275"/>
                </a:solidFill>
                <a:latin typeface="Verdana" panose="020B0604030504040204" pitchFamily="34" charset="0"/>
                <a:ea typeface="Verdana" panose="020B0604030504040204" pitchFamily="34" charset="0"/>
              </a:rPr>
              <a:t>T</a:t>
            </a:r>
            <a:r>
              <a:rPr lang="en-GB" dirty="0" err="1">
                <a:solidFill>
                  <a:srgbClr val="512275"/>
                </a:solidFill>
                <a:latin typeface="Verdana" panose="020B0604030504040204" pitchFamily="34" charset="0"/>
                <a:ea typeface="Verdana" panose="020B0604030504040204" pitchFamily="34" charset="0"/>
              </a:rPr>
              <a:t>hey’re</a:t>
            </a:r>
            <a:r>
              <a:rPr lang="en-GB" dirty="0">
                <a:solidFill>
                  <a:srgbClr val="512275"/>
                </a:solidFill>
                <a:latin typeface="Verdana" panose="020B0604030504040204" pitchFamily="34" charset="0"/>
                <a:ea typeface="Verdana" panose="020B0604030504040204" pitchFamily="34" charset="0"/>
              </a:rPr>
              <a:t> going to hurt me/someone else.</a:t>
            </a:r>
          </a:p>
          <a:p>
            <a:pPr>
              <a:lnSpc>
                <a:spcPct val="150000"/>
              </a:lnSpc>
            </a:pPr>
            <a:r>
              <a:rPr lang="en-US" dirty="0">
                <a:solidFill>
                  <a:srgbClr val="512275"/>
                </a:solidFill>
                <a:latin typeface="Verdana" panose="020B0604030504040204" pitchFamily="34" charset="0"/>
                <a:ea typeface="Verdana" panose="020B0604030504040204" pitchFamily="34" charset="0"/>
              </a:rPr>
              <a:t>I</a:t>
            </a:r>
            <a:r>
              <a:rPr lang="en-GB" dirty="0">
                <a:solidFill>
                  <a:srgbClr val="512275"/>
                </a:solidFill>
                <a:latin typeface="Verdana" panose="020B0604030504040204" pitchFamily="34" charset="0"/>
                <a:ea typeface="Verdana" panose="020B0604030504040204" pitchFamily="34" charset="0"/>
              </a:rPr>
              <a:t> need to smash things to cope with feelings.</a:t>
            </a:r>
            <a:endParaRPr lang="en-US" dirty="0">
              <a:solidFill>
                <a:srgbClr val="512275"/>
              </a:solidFill>
              <a:latin typeface="Verdana" panose="020B0604030504040204" pitchFamily="34" charset="0"/>
              <a:ea typeface="Verdana" panose="020B0604030504040204" pitchFamily="34" charset="0"/>
            </a:endParaRPr>
          </a:p>
        </p:txBody>
      </p:sp>
      <p:sp>
        <p:nvSpPr>
          <p:cNvPr id="7" name="Rectangle 6"/>
          <p:cNvSpPr/>
          <p:nvPr/>
        </p:nvSpPr>
        <p:spPr>
          <a:xfrm>
            <a:off x="9031706" y="5219313"/>
            <a:ext cx="3160294" cy="1559786"/>
          </a:xfrm>
          <a:prstGeom prst="rect">
            <a:avLst/>
          </a:prstGeom>
        </p:spPr>
        <p:txBody>
          <a:bodyPr wrap="square">
            <a:spAutoFit/>
          </a:bodyPr>
          <a:lstStyle/>
          <a:p>
            <a:pPr>
              <a:lnSpc>
                <a:spcPct val="150000"/>
              </a:lnSpc>
            </a:pPr>
            <a:r>
              <a:rPr lang="en-GB" sz="1600" dirty="0">
                <a:solidFill>
                  <a:srgbClr val="512275"/>
                </a:solidFill>
                <a:latin typeface="Verdana" panose="020B0604030504040204" pitchFamily="34" charset="0"/>
                <a:ea typeface="Verdana" panose="020B0604030504040204" pitchFamily="34" charset="0"/>
              </a:rPr>
              <a:t>I can’t control myself.</a:t>
            </a:r>
          </a:p>
          <a:p>
            <a:pPr>
              <a:lnSpc>
                <a:spcPct val="150000"/>
              </a:lnSpc>
            </a:pPr>
            <a:r>
              <a:rPr lang="en-US" sz="1600" dirty="0">
                <a:solidFill>
                  <a:srgbClr val="512275"/>
                </a:solidFill>
                <a:latin typeface="Verdana" panose="020B0604030504040204" pitchFamily="34" charset="0"/>
                <a:ea typeface="Verdana" panose="020B0604030504040204" pitchFamily="34" charset="0"/>
              </a:rPr>
              <a:t>T</a:t>
            </a:r>
            <a:r>
              <a:rPr lang="en-GB" sz="1600" dirty="0">
                <a:solidFill>
                  <a:srgbClr val="512275"/>
                </a:solidFill>
                <a:latin typeface="Verdana" panose="020B0604030504040204" pitchFamily="34" charset="0"/>
                <a:ea typeface="Verdana" panose="020B0604030504040204" pitchFamily="34" charset="0"/>
              </a:rPr>
              <a:t>hey need to be taught a lesson.</a:t>
            </a:r>
          </a:p>
          <a:p>
            <a:pPr>
              <a:lnSpc>
                <a:spcPct val="150000"/>
              </a:lnSpc>
            </a:pPr>
            <a:r>
              <a:rPr lang="en-US" sz="1600" dirty="0">
                <a:solidFill>
                  <a:srgbClr val="512275"/>
                </a:solidFill>
                <a:latin typeface="Verdana" panose="020B0604030504040204" pitchFamily="34" charset="0"/>
                <a:ea typeface="Verdana" panose="020B0604030504040204" pitchFamily="34" charset="0"/>
              </a:rPr>
              <a:t>I</a:t>
            </a:r>
            <a:r>
              <a:rPr lang="en-GB" sz="1600" dirty="0">
                <a:solidFill>
                  <a:srgbClr val="512275"/>
                </a:solidFill>
                <a:latin typeface="Verdana" panose="020B0604030504040204" pitchFamily="34" charset="0"/>
                <a:ea typeface="Verdana" panose="020B0604030504040204" pitchFamily="34" charset="0"/>
              </a:rPr>
              <a:t> need to protect people.</a:t>
            </a:r>
          </a:p>
        </p:txBody>
      </p:sp>
    </p:spTree>
    <p:extLst>
      <p:ext uri="{BB962C8B-B14F-4D97-AF65-F5344CB8AC3E}">
        <p14:creationId xmlns:p14="http://schemas.microsoft.com/office/powerpoint/2010/main" val="66092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811312"/>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endParaRPr lang="en-GB" sz="3200" b="1"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nvPr>
        </p:nvGraphicFramePr>
        <p:xfrm>
          <a:off x="3785189" y="2229044"/>
          <a:ext cx="8176250" cy="3068445"/>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118631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393531"/>
            <a:ext cx="7255442" cy="1784399"/>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p>
          <a:p>
            <a:pPr>
              <a:lnSpc>
                <a:spcPct val="150000"/>
              </a:lnSpc>
            </a:pPr>
            <a:r>
              <a:rPr lang="en-US" sz="2000" dirty="0">
                <a:solidFill>
                  <a:srgbClr val="512275"/>
                </a:solidFill>
                <a:latin typeface="Verdana" panose="020B0604030504040204" pitchFamily="34" charset="0"/>
                <a:ea typeface="Verdana" panose="020B0604030504040204" pitchFamily="34" charset="0"/>
              </a:rPr>
              <a:t>Thought to be tested: ‘She’s been out with that man, they’ve been laughing at me stuck at home’</a:t>
            </a:r>
            <a:endParaRPr lang="en-GB" sz="3200"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3783634307"/>
              </p:ext>
            </p:extLst>
          </p:nvPr>
        </p:nvGraphicFramePr>
        <p:xfrm>
          <a:off x="3785189" y="2329220"/>
          <a:ext cx="8176250" cy="3501855"/>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760502">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feel tense, shaky… like I did when I shouted at Jenny</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Feeling like this doesn’t make it true, these are symptoms of anger</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She’s been home late and not said where she has been</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She’s probably just called at a friend’s on the way home.</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solidFill>
                            <a:srgbClr val="512275"/>
                          </a:solidFill>
                          <a:latin typeface="Verdana" panose="020B0604030504040204" pitchFamily="34" charset="0"/>
                          <a:ea typeface="Verdana" panose="020B0604030504040204" pitchFamily="34" charset="0"/>
                        </a:rPr>
                        <a:t>She didn’t say goodbye this morning so she probably doesn’t care about me</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There’s nothing to suggest she’s been with another man. I am catastrophizing.</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4221088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811073" y="1510502"/>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2972910" y="3031996"/>
            <a:ext cx="7102482"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GB" sz="8800" dirty="0">
                <a:solidFill>
                  <a:srgbClr val="512275"/>
                </a:solidFill>
                <a:latin typeface="Segoe Print" charset="0"/>
                <a:ea typeface="Segoe Print" charset="0"/>
                <a:cs typeface="Segoe Print" charset="0"/>
              </a:rPr>
              <a:t>Anger</a:t>
            </a:r>
          </a:p>
        </p:txBody>
      </p:sp>
      <p:sp>
        <p:nvSpPr>
          <p:cNvPr id="8" name="Rectangle 7"/>
          <p:cNvSpPr>
            <a:spLocks noChangeArrowheads="1"/>
          </p:cNvSpPr>
          <p:nvPr/>
        </p:nvSpPr>
        <p:spPr bwMode="auto">
          <a:xfrm>
            <a:off x="9905553" y="2356479"/>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pic>
        <p:nvPicPr>
          <p:cNvPr id="1026" name="Picture 2" descr="See the source image">
            <a:extLst>
              <a:ext uri="{FF2B5EF4-FFF2-40B4-BE49-F238E27FC236}">
                <a16:creationId xmlns:a16="http://schemas.microsoft.com/office/drawing/2014/main" id="{D53689F5-DAEE-4160-A04F-2378485F4C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242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4524315"/>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Thought diaries</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Thought diaries are more detailed, but they use the same principles as the courtroom technique.</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The next slide shows how they are structured. </a:t>
            </a:r>
            <a:endParaRPr lang="en-GB" sz="2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67212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nvPr>
        </p:nvGraphicFramePr>
        <p:xfrm>
          <a:off x="330989" y="1643596"/>
          <a:ext cx="11447723" cy="4927685"/>
        </p:xfrm>
        <a:graphic>
          <a:graphicData uri="http://schemas.openxmlformats.org/drawingml/2006/table">
            <a:tbl>
              <a:tblPr firstRow="1" bandRow="1">
                <a:tableStyleId>{3B4B98B0-60AC-42C2-AFA5-B58CD77FA1E5}</a:tableStyleId>
              </a:tblPr>
              <a:tblGrid>
                <a:gridCol w="11447723">
                  <a:extLst>
                    <a:ext uri="{9D8B030D-6E8A-4147-A177-3AD203B41FA5}">
                      <a16:colId xmlns:a16="http://schemas.microsoft.com/office/drawing/2014/main" val="3713640427"/>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1. Triggers:</a:t>
                      </a:r>
                      <a:r>
                        <a:rPr lang="en-GB" sz="2000" baseline="0" dirty="0">
                          <a:solidFill>
                            <a:srgbClr val="512275"/>
                          </a:solidFill>
                          <a:latin typeface="Verdana" panose="020B0604030504040204" pitchFamily="34" charset="0"/>
                          <a:ea typeface="Verdana" panose="020B0604030504040204" pitchFamily="34" charset="0"/>
                        </a:rPr>
                        <a:t> </a:t>
                      </a:r>
                      <a:r>
                        <a:rPr lang="en-GB" sz="2000" b="0" baseline="0" dirty="0">
                          <a:solidFill>
                            <a:srgbClr val="512275"/>
                          </a:solidFill>
                          <a:latin typeface="Verdana" panose="020B0604030504040204" pitchFamily="34" charset="0"/>
                          <a:ea typeface="Verdana" panose="020B0604030504040204" pitchFamily="34" charset="0"/>
                        </a:rPr>
                        <a:t>The situation you are in</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604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kern="1200" dirty="0">
                          <a:solidFill>
                            <a:srgbClr val="512275"/>
                          </a:solidFill>
                          <a:latin typeface="Verdana" panose="020B0604030504040204" pitchFamily="34" charset="0"/>
                          <a:ea typeface="Verdana" panose="020B0604030504040204" pitchFamily="34" charset="0"/>
                          <a:cs typeface="+mn-cs"/>
                        </a:rPr>
                        <a:t>2. Feelings: </a:t>
                      </a:r>
                      <a:r>
                        <a:rPr lang="en-GB" sz="20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8524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dirty="0">
                          <a:solidFill>
                            <a:srgbClr val="512275"/>
                          </a:solidFill>
                          <a:latin typeface="Verdana" panose="020B0604030504040204" pitchFamily="34" charset="0"/>
                          <a:ea typeface="Verdana" panose="020B0604030504040204" pitchFamily="34" charset="0"/>
                        </a:rPr>
                        <a:t>3. </a:t>
                      </a:r>
                      <a:r>
                        <a:rPr lang="en-GB" sz="2000" b="1" kern="1200" dirty="0">
                          <a:solidFill>
                            <a:srgbClr val="512275"/>
                          </a:solidFill>
                          <a:latin typeface="Verdana" panose="020B0604030504040204" pitchFamily="34" charset="0"/>
                          <a:ea typeface="Verdana" panose="020B0604030504040204" pitchFamily="34" charset="0"/>
                          <a:cs typeface="+mn-cs"/>
                        </a:rPr>
                        <a:t>Thoughts: </a:t>
                      </a:r>
                      <a:r>
                        <a:rPr lang="en-GB" sz="2000" b="0" kern="1200" dirty="0">
                          <a:solidFill>
                            <a:srgbClr val="512275"/>
                          </a:solidFill>
                          <a:latin typeface="Verdana" panose="020B0604030504040204" pitchFamily="34" charset="0"/>
                          <a:ea typeface="Verdana" panose="020B0604030504040204" pitchFamily="34" charset="0"/>
                          <a:cs typeface="+mn-cs"/>
                        </a:rPr>
                        <a:t>Rate how much you believed each thought was true on a scale of 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    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867905">
                <a:tc>
                  <a:txBody>
                    <a:bodyPr/>
                    <a:lstStyle/>
                    <a:p>
                      <a:pPr algn="l"/>
                      <a:r>
                        <a:rPr lang="en-GB" sz="2000" b="1" dirty="0">
                          <a:solidFill>
                            <a:srgbClr val="512275"/>
                          </a:solidFill>
                          <a:latin typeface="Verdana" panose="020B0604030504040204" pitchFamily="34" charset="0"/>
                          <a:ea typeface="Verdana" panose="020B0604030504040204" pitchFamily="34" charset="0"/>
                        </a:rPr>
                        <a:t>4. Evidence</a:t>
                      </a:r>
                      <a:r>
                        <a:rPr lang="en-GB" sz="2000" b="1" baseline="0" dirty="0">
                          <a:solidFill>
                            <a:srgbClr val="512275"/>
                          </a:solidFill>
                          <a:latin typeface="Verdana" panose="020B0604030504040204" pitchFamily="34" charset="0"/>
                          <a:ea typeface="Verdana" panose="020B0604030504040204" pitchFamily="34" charset="0"/>
                        </a:rPr>
                        <a:t> for this thought: </a:t>
                      </a:r>
                      <a:r>
                        <a:rPr lang="en-GB" sz="2000" b="0" kern="1200" dirty="0">
                          <a:solidFill>
                            <a:srgbClr val="512275"/>
                          </a:solidFill>
                          <a:latin typeface="Verdana" panose="020B0604030504040204" pitchFamily="34" charset="0"/>
                          <a:ea typeface="Verdana" panose="020B0604030504040204" pitchFamily="34" charset="0"/>
                          <a:cs typeface="+mn-cs"/>
                        </a:rPr>
                        <a:t>Write only the factual evidence you have to support</a:t>
                      </a:r>
                    </a:p>
                    <a:p>
                      <a:pPr algn="l"/>
                      <a:r>
                        <a:rPr lang="en-GB" sz="2000" b="0" kern="1200" dirty="0">
                          <a:solidFill>
                            <a:srgbClr val="512275"/>
                          </a:solidFill>
                          <a:latin typeface="Verdana" panose="020B0604030504040204" pitchFamily="34" charset="0"/>
                          <a:ea typeface="Verdana" panose="020B0604030504040204" pitchFamily="34" charset="0"/>
                          <a:cs typeface="+mn-cs"/>
                        </a:rPr>
                        <a:t>    this thought.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r h="616316">
                <a:tc>
                  <a:txBody>
                    <a:bodyPr/>
                    <a:lstStyle/>
                    <a:p>
                      <a:pPr marL="0" algn="l" defTabSz="457200" rtl="0" eaLnBrk="1" latinLnBrk="0" hangingPunct="1"/>
                      <a:r>
                        <a:rPr lang="en-GB" sz="2000" b="1" dirty="0">
                          <a:solidFill>
                            <a:srgbClr val="512275"/>
                          </a:solidFill>
                          <a:latin typeface="Verdana" panose="020B0604030504040204" pitchFamily="34" charset="0"/>
                          <a:ea typeface="Verdana" panose="020B0604030504040204" pitchFamily="34" charset="0"/>
                        </a:rPr>
                        <a:t>5. Evidence against this thought</a:t>
                      </a:r>
                      <a:r>
                        <a:rPr lang="en-GB" sz="2000" b="1" kern="1200" dirty="0">
                          <a:solidFill>
                            <a:srgbClr val="512275"/>
                          </a:solidFill>
                          <a:latin typeface="Verdana" panose="020B0604030504040204" pitchFamily="34" charset="0"/>
                          <a:ea typeface="Verdana" panose="020B0604030504040204" pitchFamily="34" charset="0"/>
                          <a:cs typeface="+mn-cs"/>
                        </a:rPr>
                        <a:t>:</a:t>
                      </a:r>
                      <a:r>
                        <a:rPr lang="en-GB" sz="2000" b="0" kern="1200" dirty="0">
                          <a:solidFill>
                            <a:srgbClr val="512275"/>
                          </a:solidFill>
                          <a:latin typeface="Verdana" panose="020B0604030504040204" pitchFamily="34" charset="0"/>
                          <a:ea typeface="Verdana" panose="020B0604030504040204" pitchFamily="34" charset="0"/>
                          <a:cs typeface="+mn-cs"/>
                        </a:rPr>
                        <a:t> Write down evidence that is against this thought.</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r h="933515">
                <a:tc>
                  <a:txBody>
                    <a:bodyPr/>
                    <a:lstStyle/>
                    <a:p>
                      <a:pPr algn="l"/>
                      <a:r>
                        <a:rPr lang="en-GB" sz="2000" b="1" baseline="0" dirty="0">
                          <a:solidFill>
                            <a:srgbClr val="512275"/>
                          </a:solidFill>
                          <a:latin typeface="Verdana" panose="020B0604030504040204" pitchFamily="34" charset="0"/>
                          <a:ea typeface="Verdana" panose="020B0604030504040204" pitchFamily="34" charset="0"/>
                        </a:rPr>
                        <a:t>6. More balanced response: </a:t>
                      </a:r>
                      <a:r>
                        <a:rPr lang="en-GB" sz="2000" b="0" kern="1200" dirty="0">
                          <a:solidFill>
                            <a:srgbClr val="512275"/>
                          </a:solidFill>
                          <a:latin typeface="Verdana" panose="020B0604030504040204" pitchFamily="34" charset="0"/>
                          <a:ea typeface="Verdana" panose="020B0604030504040204" pitchFamily="34" charset="0"/>
                          <a:cs typeface="+mn-cs"/>
                        </a:rPr>
                        <a:t>Is there another way to explain the situation? Rate how</a:t>
                      </a:r>
                    </a:p>
                    <a:p>
                      <a:pPr algn="l"/>
                      <a:r>
                        <a:rPr lang="en-GB" sz="2000" b="0" kern="1200" dirty="0">
                          <a:solidFill>
                            <a:srgbClr val="512275"/>
                          </a:solidFill>
                          <a:latin typeface="Verdana" panose="020B0604030504040204" pitchFamily="34" charset="0"/>
                          <a:ea typeface="Verdana" panose="020B0604030504040204" pitchFamily="34" charset="0"/>
                          <a:cs typeface="+mn-cs"/>
                        </a:rPr>
                        <a:t>    much you believe the more balanced response on a scale of 0 to 100%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2592130218"/>
                  </a:ext>
                </a:extLst>
              </a:tr>
              <a:tr h="57343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baseline="0" dirty="0">
                          <a:solidFill>
                            <a:srgbClr val="512275"/>
                          </a:solidFill>
                          <a:latin typeface="Verdana" panose="020B0604030504040204" pitchFamily="34" charset="0"/>
                          <a:ea typeface="Verdana" panose="020B0604030504040204" pitchFamily="34" charset="0"/>
                        </a:rPr>
                        <a:t>7. How do you feel now?</a:t>
                      </a:r>
                      <a:r>
                        <a:rPr lang="en-GB" sz="2000" b="0" kern="1200" dirty="0">
                          <a:solidFill>
                            <a:srgbClr val="512275"/>
                          </a:solidFill>
                          <a:latin typeface="Verdana" panose="020B0604030504040204" pitchFamily="34" charset="0"/>
                          <a:ea typeface="Verdana" panose="020B0604030504040204" pitchFamily="34" charset="0"/>
                          <a:cs typeface="+mn-cs"/>
                        </a:rPr>
                        <a:t> Rate each of these feelings on a scale of 0 to 100%</a:t>
                      </a:r>
                      <a:endParaRPr lang="en-GB" sz="2000" b="1" baseline="0" dirty="0">
                        <a:solidFill>
                          <a:srgbClr val="512275"/>
                        </a:solidFill>
                        <a:latin typeface="Verdana" panose="020B0604030504040204" pitchFamily="34" charset="0"/>
                        <a:ea typeface="Verdana" panose="020B0604030504040204" pitchFamily="34" charset="0"/>
                      </a:endParaRP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Identifying problematic thoughts </a:t>
            </a:r>
            <a:r>
              <a:rPr lang="mr-IN"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 Thought diary</a:t>
            </a:r>
          </a:p>
        </p:txBody>
      </p:sp>
    </p:spTree>
    <p:extLst>
      <p:ext uri="{BB962C8B-B14F-4D97-AF65-F5344CB8AC3E}">
        <p14:creationId xmlns:p14="http://schemas.microsoft.com/office/powerpoint/2010/main" val="1855157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11798" y="134060"/>
            <a:ext cx="11568403" cy="6938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dirty="0">
                <a:solidFill>
                  <a:srgbClr val="512275"/>
                </a:solidFill>
                <a:latin typeface="Segoe Print" charset="0"/>
                <a:ea typeface="Segoe Print" charset="0"/>
                <a:cs typeface="Segoe Print" charset="0"/>
              </a:rPr>
              <a:t>Thought Diary Example</a:t>
            </a:r>
            <a:endParaRPr lang="en-GB" sz="3200" dirty="0">
              <a:solidFill>
                <a:srgbClr val="512275"/>
              </a:solidFill>
              <a:latin typeface="Segoe Print" charset="0"/>
              <a:ea typeface="Segoe Print" charset="0"/>
              <a:cs typeface="Segoe Print" charset="0"/>
            </a:endParaRP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2599207975"/>
              </p:ext>
            </p:extLst>
          </p:nvPr>
        </p:nvGraphicFramePr>
        <p:xfrm>
          <a:off x="222266" y="657122"/>
          <a:ext cx="11747466" cy="6311483"/>
        </p:xfrm>
        <a:graphic>
          <a:graphicData uri="http://schemas.openxmlformats.org/drawingml/2006/table">
            <a:tbl>
              <a:tblPr firstRow="1" bandRow="1">
                <a:tableStyleId>{3B4B98B0-60AC-42C2-AFA5-B58CD77FA1E5}</a:tableStyleId>
              </a:tblPr>
              <a:tblGrid>
                <a:gridCol w="5682588">
                  <a:extLst>
                    <a:ext uri="{9D8B030D-6E8A-4147-A177-3AD203B41FA5}">
                      <a16:colId xmlns:a16="http://schemas.microsoft.com/office/drawing/2014/main" val="3713640427"/>
                    </a:ext>
                  </a:extLst>
                </a:gridCol>
                <a:gridCol w="6064878">
                  <a:extLst>
                    <a:ext uri="{9D8B030D-6E8A-4147-A177-3AD203B41FA5}">
                      <a16:colId xmlns:a16="http://schemas.microsoft.com/office/drawing/2014/main" val="35515756"/>
                    </a:ext>
                  </a:extLst>
                </a:gridCol>
              </a:tblGrid>
              <a:tr h="8164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srgbClr val="512275"/>
                          </a:solidFill>
                          <a:latin typeface="Verdana" panose="020B0604030504040204" pitchFamily="34" charset="0"/>
                          <a:ea typeface="Verdana" panose="020B0604030504040204" pitchFamily="34" charset="0"/>
                        </a:rPr>
                        <a:t>Triggers</a:t>
                      </a:r>
                      <a:r>
                        <a:rPr lang="en-GB" sz="1400" b="0" kern="1200" dirty="0">
                          <a:solidFill>
                            <a:srgbClr val="512275"/>
                          </a:solidFill>
                          <a:latin typeface="Verdana" panose="020B0604030504040204" pitchFamily="34" charset="0"/>
                          <a:ea typeface="Verdana" panose="020B0604030504040204" pitchFamily="34" charset="0"/>
                          <a:cs typeface="+mn-cs"/>
                        </a:rPr>
                        <a:t>	</a:t>
                      </a:r>
                    </a:p>
                  </a:txBody>
                  <a:tcPr>
                    <a:lnR w="12700" cap="flat" cmpd="sng" algn="ctr">
                      <a:solidFill>
                        <a:srgbClr val="512275"/>
                      </a:solidFill>
                      <a:prstDash val="solid"/>
                      <a:round/>
                      <a:headEnd type="none" w="med" len="med"/>
                      <a:tailEnd type="none" w="med" len="med"/>
                    </a:ln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At home with Jenny, watching TV. Jenny had been out late the night before, her phone bleeped with a text message.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Voices saying ‘she’s been at it again, she’s taking the mickey out of you, don’t be a fool, say something to her’</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solidFill>
                      <a:schemeClr val="accent6">
                        <a:lumMod val="40000"/>
                        <a:lumOff val="60000"/>
                      </a:schemeClr>
                    </a:solidFill>
                  </a:tcPr>
                </a:tc>
                <a:extLst>
                  <a:ext uri="{0D108BD9-81ED-4DB2-BD59-A6C34878D82A}">
                    <a16:rowId xmlns:a16="http://schemas.microsoft.com/office/drawing/2014/main" val="3136684813"/>
                  </a:ext>
                </a:extLst>
              </a:tr>
              <a:tr h="9290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kern="1200" dirty="0">
                          <a:solidFill>
                            <a:srgbClr val="512275"/>
                          </a:solidFill>
                          <a:latin typeface="Verdana" panose="020B0604030504040204" pitchFamily="34" charset="0"/>
                          <a:ea typeface="Verdana" panose="020B0604030504040204" pitchFamily="34" charset="0"/>
                          <a:cs typeface="+mn-cs"/>
                        </a:rPr>
                        <a:t>F</a:t>
                      </a:r>
                      <a:r>
                        <a:rPr lang="en-GB" sz="1400" b="1" kern="1200" dirty="0" err="1">
                          <a:solidFill>
                            <a:srgbClr val="512275"/>
                          </a:solidFill>
                          <a:latin typeface="Verdana" panose="020B0604030504040204" pitchFamily="34" charset="0"/>
                          <a:ea typeface="Verdana" panose="020B0604030504040204" pitchFamily="34" charset="0"/>
                          <a:cs typeface="+mn-cs"/>
                        </a:rPr>
                        <a:t>eelings</a:t>
                      </a:r>
                      <a:endParaRPr lang="en-GB" sz="1400" b="1" kern="1200" dirty="0">
                        <a:solidFill>
                          <a:srgbClr val="512275"/>
                        </a:solidFill>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distressing each of these feelings were on a scale of 0-100%</a:t>
                      </a:r>
                    </a:p>
                  </a:txBody>
                  <a:tcPr>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Upset, angry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80% at start, 95% when phone bleeped</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005076358"/>
                  </a:ext>
                </a:extLst>
              </a:tr>
              <a:tr h="111587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Thoughts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much you believed each thought was true on a scale of 0-100%</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u="sng" kern="1200" dirty="0">
                          <a:solidFill>
                            <a:srgbClr val="512275"/>
                          </a:solidFill>
                          <a:latin typeface="Verdana" panose="020B0604030504040204" pitchFamily="34" charset="0"/>
                          <a:ea typeface="Verdana" panose="020B0604030504040204" pitchFamily="34" charset="0"/>
                          <a:cs typeface="+mn-cs"/>
                        </a:rPr>
                        <a:t>She’s been out with that mat, they’ve been laughing at me stuck at home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u="none" kern="1200" dirty="0">
                          <a:solidFill>
                            <a:srgbClr val="512275"/>
                          </a:solidFill>
                          <a:latin typeface="Verdana" panose="020B0604030504040204" pitchFamily="34" charset="0"/>
                          <a:ea typeface="Verdana" panose="020B0604030504040204" pitchFamily="34" charset="0"/>
                          <a:cs typeface="+mn-cs"/>
                        </a:rPr>
                        <a:t>She doesn’t respect me, how dare she treatment like that 90%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u="none" kern="1200" dirty="0">
                          <a:solidFill>
                            <a:srgbClr val="512275"/>
                          </a:solidFill>
                          <a:latin typeface="Verdana" panose="020B0604030504040204" pitchFamily="34" charset="0"/>
                          <a:ea typeface="Verdana" panose="020B0604030504040204" pitchFamily="34" charset="0"/>
                          <a:cs typeface="+mn-cs"/>
                        </a:rPr>
                        <a:t>The voices are right, I am a fool and should do something about it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u="none" kern="1200" dirty="0">
                          <a:solidFill>
                            <a:srgbClr val="512275"/>
                          </a:solidFill>
                          <a:latin typeface="Verdana" panose="020B0604030504040204" pitchFamily="34" charset="0"/>
                          <a:ea typeface="Verdana" panose="020B0604030504040204" pitchFamily="34" charset="0"/>
                          <a:cs typeface="+mn-cs"/>
                        </a:rPr>
                        <a:t>I’ve got to confront her again, I can’t let her get away with it 100%</a:t>
                      </a:r>
                      <a:endParaRPr lang="en-US" sz="1600" b="0" u="none"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33328656"/>
                  </a:ext>
                </a:extLst>
              </a:tr>
              <a:tr h="67479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Evidence for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C</a:t>
                      </a:r>
                      <a:r>
                        <a:rPr lang="en-GB" sz="1400" b="0" kern="1200" dirty="0" err="1">
                          <a:solidFill>
                            <a:srgbClr val="512275"/>
                          </a:solidFill>
                          <a:latin typeface="Verdana" panose="020B0604030504040204" pitchFamily="34" charset="0"/>
                          <a:ea typeface="Verdana" panose="020B0604030504040204" pitchFamily="34" charset="0"/>
                          <a:cs typeface="+mn-cs"/>
                        </a:rPr>
                        <a:t>ircle</a:t>
                      </a:r>
                      <a:r>
                        <a:rPr lang="en-GB" sz="1400" b="0" kern="1200" dirty="0">
                          <a:solidFill>
                            <a:srgbClr val="512275"/>
                          </a:solidFill>
                          <a:latin typeface="Verdana" panose="020B0604030504040204" pitchFamily="34" charset="0"/>
                          <a:ea typeface="Verdana" panose="020B0604030504040204" pitchFamily="34" charset="0"/>
                          <a:cs typeface="+mn-cs"/>
                        </a:rPr>
                        <a:t> the thought you want to test from above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W</a:t>
                      </a:r>
                      <a:r>
                        <a:rPr lang="en-GB" sz="1400" b="0" kern="1200" dirty="0">
                          <a:solidFill>
                            <a:srgbClr val="512275"/>
                          </a:solidFill>
                          <a:latin typeface="Verdana" panose="020B0604030504040204" pitchFamily="34" charset="0"/>
                          <a:ea typeface="Verdana" panose="020B0604030504040204" pitchFamily="34" charset="0"/>
                          <a:cs typeface="+mn-cs"/>
                        </a:rPr>
                        <a:t>rite any factual evidence you have to support this thought</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feel tense, shaky, and like I did when I shouted at Jenny.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She’s been home late and not said where she’s been.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She didn’t say goodbye this morning.</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4083695880"/>
                  </a:ext>
                </a:extLst>
              </a:tr>
              <a:tr h="7307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kern="1200" dirty="0">
                          <a:solidFill>
                            <a:srgbClr val="512275"/>
                          </a:solidFill>
                          <a:latin typeface="Verdana" panose="020B0604030504040204" pitchFamily="34" charset="0"/>
                          <a:ea typeface="Verdana" panose="020B0604030504040204" pitchFamily="34" charset="0"/>
                          <a:cs typeface="+mn-cs"/>
                        </a:rPr>
                        <a:t>Evidence against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I</a:t>
                      </a:r>
                      <a:r>
                        <a:rPr lang="en-GB" sz="1400" b="0" kern="1200" dirty="0">
                          <a:solidFill>
                            <a:srgbClr val="512275"/>
                          </a:solidFill>
                          <a:latin typeface="Verdana" panose="020B0604030504040204" pitchFamily="34" charset="0"/>
                          <a:ea typeface="Verdana" panose="020B0604030504040204" pitchFamily="34" charset="0"/>
                          <a:cs typeface="+mn-cs"/>
                        </a:rPr>
                        <a:t>s there any evidence this thought is not true?</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Feelings like this doesn't make it true, these are symptoms of anger.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She’s probably just called at a friend’s on the way home.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There’s nothing to suggest she’s been with another man, I am catastrophizing.</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623573">
                <a:tc>
                  <a:txBody>
                    <a:bodyPr/>
                    <a:lstStyle/>
                    <a:p>
                      <a:r>
                        <a:rPr lang="en-GB" sz="1400" b="1" baseline="0" dirty="0">
                          <a:solidFill>
                            <a:srgbClr val="512275"/>
                          </a:solidFill>
                          <a:latin typeface="Verdana" panose="020B0604030504040204" pitchFamily="34" charset="0"/>
                          <a:ea typeface="Verdana" panose="020B0604030504040204" pitchFamily="34" charset="0"/>
                        </a:rPr>
                        <a:t>More balance response</a:t>
                      </a:r>
                    </a:p>
                    <a:p>
                      <a:r>
                        <a:rPr lang="en-US" sz="1400" b="0" kern="1200" baseline="0" dirty="0">
                          <a:solidFill>
                            <a:srgbClr val="512275"/>
                          </a:solidFill>
                          <a:latin typeface="Verdana" panose="020B0604030504040204" pitchFamily="34" charset="0"/>
                          <a:ea typeface="Verdana" panose="020B0604030504040204" pitchFamily="34" charset="0"/>
                          <a:cs typeface="+mn-cs"/>
                        </a:rPr>
                        <a:t>I</a:t>
                      </a:r>
                      <a:r>
                        <a:rPr lang="en-GB" sz="1400" b="0" kern="1200" baseline="0" dirty="0">
                          <a:solidFill>
                            <a:srgbClr val="512275"/>
                          </a:solidFill>
                          <a:latin typeface="Verdana" panose="020B0604030504040204" pitchFamily="34" charset="0"/>
                          <a:ea typeface="Verdana" panose="020B0604030504040204" pitchFamily="34" charset="0"/>
                          <a:cs typeface="+mn-cs"/>
                        </a:rPr>
                        <a:t>s there another way to explain the situation?</a:t>
                      </a:r>
                    </a:p>
                    <a:p>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how much you believe the more balance thought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Jenny didn’t tell me where she was so I felt like she might be having an affair, however there is no evidence for this and I am likely catastrophizing.</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110386043"/>
                  </a:ext>
                </a:extLst>
              </a:tr>
              <a:tr h="5556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baseline="0" dirty="0">
                          <a:solidFill>
                            <a:srgbClr val="512275"/>
                          </a:solidFill>
                          <a:latin typeface="Verdana" panose="020B0604030504040204" pitchFamily="34" charset="0"/>
                          <a:ea typeface="Verdana" panose="020B0604030504040204" pitchFamily="34" charset="0"/>
                        </a:rPr>
                        <a:t>How do you feel now?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each feeling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solidFill>
                      <a:schemeClr val="accent6">
                        <a:lumMod val="40000"/>
                        <a:lumOff val="60000"/>
                      </a:schemeClr>
                    </a:solidFill>
                  </a:tcPr>
                </a:tc>
                <a:tc>
                  <a:txBody>
                    <a:bodyPr/>
                    <a:lstStyle/>
                    <a:p>
                      <a:r>
                        <a:rPr lang="en-GB" sz="1350" b="0" i="0" u="none" strike="noStrike" kern="1200" baseline="0" dirty="0">
                          <a:solidFill>
                            <a:srgbClr val="512275"/>
                          </a:solidFill>
                          <a:latin typeface="+mn-lt"/>
                          <a:ea typeface="+mn-ea"/>
                          <a:cs typeface="+mn-cs"/>
                        </a:rPr>
                        <a:t>Calmer 50%	</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Tree>
    <p:extLst>
      <p:ext uri="{BB962C8B-B14F-4D97-AF65-F5344CB8AC3E}">
        <p14:creationId xmlns:p14="http://schemas.microsoft.com/office/powerpoint/2010/main" val="312376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751703" y="381824"/>
            <a:ext cx="10688594" cy="143093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Thinking about things in a more balanced way</a:t>
            </a:r>
          </a:p>
        </p:txBody>
      </p:sp>
      <p:graphicFrame>
        <p:nvGraphicFramePr>
          <p:cNvPr id="7" name="Content Placeholder 4"/>
          <p:cNvGraphicFramePr>
            <a:graphicFrameLocks noGrp="1"/>
          </p:cNvGraphicFramePr>
          <p:nvPr>
            <p:ph idx="1"/>
          </p:nvPr>
        </p:nvGraphicFramePr>
        <p:xfrm>
          <a:off x="553453" y="2001253"/>
          <a:ext cx="1110915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2053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Thinking rationally</a:t>
            </a:r>
          </a:p>
        </p:txBody>
      </p:sp>
      <p:sp>
        <p:nvSpPr>
          <p:cNvPr id="8" name="Rectangle 7"/>
          <p:cNvSpPr/>
          <p:nvPr/>
        </p:nvSpPr>
        <p:spPr>
          <a:xfrm>
            <a:off x="5232903" y="280663"/>
            <a:ext cx="6581869" cy="6924973"/>
          </a:xfrm>
          <a:prstGeom prst="rect">
            <a:avLst/>
          </a:prstGeom>
        </p:spPr>
        <p:txBody>
          <a:bodyPr wrap="square">
            <a:spAutoFit/>
          </a:bodyPr>
          <a:lstStyle/>
          <a:p>
            <a:pPr>
              <a:lnSpc>
                <a:spcPct val="150000"/>
              </a:lnSpc>
            </a:pPr>
            <a:r>
              <a:rPr lang="en-US" sz="1600" dirty="0">
                <a:solidFill>
                  <a:srgbClr val="512275"/>
                </a:solidFill>
                <a:latin typeface="Verdana" panose="020B0604030504040204" pitchFamily="34" charset="0"/>
                <a:ea typeface="Verdana" panose="020B0604030504040204" pitchFamily="34" charset="0"/>
              </a:rPr>
              <a:t>When people feel angry it can be difficult to cope, so </a:t>
            </a:r>
            <a:r>
              <a:rPr lang="en-US" sz="1600" dirty="0" err="1">
                <a:solidFill>
                  <a:srgbClr val="512275"/>
                </a:solidFill>
                <a:latin typeface="Verdana" panose="020B0604030504040204" pitchFamily="34" charset="0"/>
                <a:ea typeface="Verdana" panose="020B0604030504040204" pitchFamily="34" charset="0"/>
              </a:rPr>
              <a:t>behaviour</a:t>
            </a:r>
            <a:r>
              <a:rPr lang="en-US" sz="1600" dirty="0">
                <a:solidFill>
                  <a:srgbClr val="512275"/>
                </a:solidFill>
                <a:latin typeface="Verdana" panose="020B0604030504040204" pitchFamily="34" charset="0"/>
                <a:ea typeface="Verdana" panose="020B0604030504040204" pitchFamily="34" charset="0"/>
              </a:rPr>
              <a:t> can change. This is often because we make predictions about people, the world, ourselves and the future. This makes us behave in certain ways.</a:t>
            </a:r>
          </a:p>
          <a:p>
            <a:pPr>
              <a:lnSpc>
                <a:spcPct val="150000"/>
              </a:lnSpc>
            </a:pPr>
            <a:r>
              <a:rPr lang="en-US" sz="4000" dirty="0">
                <a:solidFill>
                  <a:srgbClr val="512275"/>
                </a:solidFill>
                <a:latin typeface="Segoe Print" charset="0"/>
                <a:ea typeface="Segoe Print" charset="0"/>
                <a:cs typeface="Segoe Print" charset="0"/>
              </a:rPr>
              <a:t>For example</a:t>
            </a:r>
            <a:r>
              <a:rPr lang="en-US" sz="1600" dirty="0">
                <a:solidFill>
                  <a:srgbClr val="512275"/>
                </a:solidFill>
                <a:latin typeface="Verdana" panose="020B0604030504040204" pitchFamily="34" charset="0"/>
                <a:ea typeface="Verdana" panose="020B0604030504040204" pitchFamily="34" charset="0"/>
              </a:rPr>
              <a:t>…</a:t>
            </a:r>
          </a:p>
          <a:p>
            <a:pPr marL="171450" indent="-171450">
              <a:lnSpc>
                <a:spcPct val="150000"/>
              </a:lnSpc>
              <a:buFont typeface="Arial" panose="020B0604020202020204" pitchFamily="34" charset="0"/>
              <a:buChar char="•"/>
            </a:pPr>
            <a:r>
              <a:rPr lang="en-US" sz="1600" dirty="0">
                <a:solidFill>
                  <a:srgbClr val="512275"/>
                </a:solidFill>
                <a:latin typeface="Verdana" panose="020B0604030504040204" pitchFamily="34" charset="0"/>
                <a:ea typeface="Verdana" panose="020B0604030504040204" pitchFamily="34" charset="0"/>
              </a:rPr>
              <a:t>Sam thought that Jenny was having an affair. </a:t>
            </a:r>
          </a:p>
          <a:p>
            <a:pPr marL="171450" indent="-171450">
              <a:lnSpc>
                <a:spcPct val="150000"/>
              </a:lnSpc>
              <a:buFont typeface="Arial" panose="020B0604020202020204" pitchFamily="34" charset="0"/>
              <a:buChar char="•"/>
            </a:pPr>
            <a:r>
              <a:rPr lang="en-US" sz="1600" dirty="0">
                <a:solidFill>
                  <a:srgbClr val="512275"/>
                </a:solidFill>
                <a:latin typeface="Verdana" panose="020B0604030504040204" pitchFamily="34" charset="0"/>
                <a:ea typeface="Verdana" panose="020B0604030504040204" pitchFamily="34" charset="0"/>
              </a:rPr>
              <a:t>When she was late coming home after work, and hadn’t been answering her phone, he automatically thought that she was seeing the man from work</a:t>
            </a:r>
          </a:p>
          <a:p>
            <a:pPr marL="171450" indent="-171450">
              <a:lnSpc>
                <a:spcPct val="150000"/>
              </a:lnSpc>
              <a:buFont typeface="Arial" panose="020B0604020202020204" pitchFamily="34" charset="0"/>
              <a:buChar char="•"/>
            </a:pPr>
            <a:r>
              <a:rPr lang="en-US" sz="1600" dirty="0">
                <a:solidFill>
                  <a:srgbClr val="512275"/>
                </a:solidFill>
                <a:latin typeface="Verdana" panose="020B0604030504040204" pitchFamily="34" charset="0"/>
                <a:ea typeface="Verdana" panose="020B0604030504040204" pitchFamily="34" charset="0"/>
              </a:rPr>
              <a:t>This led him to become really angry and start an argument with Jenny as soon as she came home (his </a:t>
            </a:r>
            <a:r>
              <a:rPr lang="en-US" sz="1600" dirty="0" err="1">
                <a:solidFill>
                  <a:srgbClr val="512275"/>
                </a:solidFill>
                <a:latin typeface="Verdana" panose="020B0604030504040204" pitchFamily="34" charset="0"/>
                <a:ea typeface="Verdana" panose="020B0604030504040204" pitchFamily="34" charset="0"/>
              </a:rPr>
              <a:t>behaviours</a:t>
            </a:r>
            <a:r>
              <a:rPr lang="en-US" sz="1600" dirty="0">
                <a:solidFill>
                  <a:srgbClr val="512275"/>
                </a:solidFill>
                <a:latin typeface="Verdana" panose="020B0604030504040204" pitchFamily="34" charset="0"/>
                <a:ea typeface="Verdana" panose="020B0604030504040204" pitchFamily="34" charset="0"/>
              </a:rPr>
              <a:t>).</a:t>
            </a:r>
          </a:p>
          <a:p>
            <a:pPr marL="171450" indent="-171450">
              <a:lnSpc>
                <a:spcPct val="150000"/>
              </a:lnSpc>
              <a:buFont typeface="Arial" panose="020B0604020202020204" pitchFamily="34" charset="0"/>
              <a:buChar char="•"/>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r>
              <a:rPr lang="en-US" sz="1600" dirty="0">
                <a:solidFill>
                  <a:srgbClr val="512275"/>
                </a:solidFill>
                <a:latin typeface="Verdana" panose="020B0604030504040204" pitchFamily="34" charset="0"/>
                <a:ea typeface="Verdana" panose="020B0604030504040204" pitchFamily="34" charset="0"/>
              </a:rPr>
              <a:t>These </a:t>
            </a:r>
            <a:r>
              <a:rPr lang="en-US" sz="1600" dirty="0" err="1">
                <a:solidFill>
                  <a:srgbClr val="512275"/>
                </a:solidFill>
                <a:latin typeface="Verdana" panose="020B0604030504040204" pitchFamily="34" charset="0"/>
                <a:ea typeface="Verdana" panose="020B0604030504040204" pitchFamily="34" charset="0"/>
              </a:rPr>
              <a:t>behaviours</a:t>
            </a:r>
            <a:r>
              <a:rPr lang="en-US" sz="1600" dirty="0">
                <a:solidFill>
                  <a:srgbClr val="512275"/>
                </a:solidFill>
                <a:latin typeface="Verdana" panose="020B0604030504040204" pitchFamily="34" charset="0"/>
                <a:ea typeface="Verdana" panose="020B0604030504040204" pitchFamily="34" charset="0"/>
              </a:rPr>
              <a:t> stop you from finding out whether or not the thoughts are really try and you begin to believe they are true, feel angrier and have more arguments. </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endParaRPr lang="en-GB" sz="1600" b="1"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9754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Thinking rationally</a:t>
            </a:r>
          </a:p>
        </p:txBody>
      </p:sp>
      <p:sp>
        <p:nvSpPr>
          <p:cNvPr id="8" name="Rectangle 7"/>
          <p:cNvSpPr/>
          <p:nvPr/>
        </p:nvSpPr>
        <p:spPr>
          <a:xfrm>
            <a:off x="5232903" y="280663"/>
            <a:ext cx="6581869" cy="7248138"/>
          </a:xfrm>
          <a:prstGeom prst="rect">
            <a:avLst/>
          </a:prstGeom>
        </p:spPr>
        <p:txBody>
          <a:bodyPr wrap="square">
            <a:spAutoFit/>
          </a:bodyPr>
          <a:lstStyle/>
          <a:p>
            <a:pPr>
              <a:lnSpc>
                <a:spcPct val="150000"/>
              </a:lnSpc>
            </a:pPr>
            <a:r>
              <a:rPr lang="en-US" sz="3200" dirty="0">
                <a:solidFill>
                  <a:srgbClr val="512275"/>
                </a:solidFill>
                <a:latin typeface="Segoe Print" charset="0"/>
                <a:ea typeface="Segoe Print" charset="0"/>
                <a:cs typeface="Segoe Print" charset="0"/>
              </a:rPr>
              <a:t>What can Sam do to change this?</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marL="171450" indent="-171450">
              <a:lnSpc>
                <a:spcPct val="150000"/>
              </a:lnSpc>
              <a:buFont typeface="Arial" panose="020B0604020202020204" pitchFamily="34" charset="0"/>
              <a:buChar char="•"/>
            </a:pPr>
            <a:r>
              <a:rPr lang="en-US" dirty="0">
                <a:solidFill>
                  <a:srgbClr val="512275"/>
                </a:solidFill>
                <a:latin typeface="Verdana" panose="020B0604030504040204" pitchFamily="34" charset="0"/>
                <a:ea typeface="Verdana" panose="020B0604030504040204" pitchFamily="34" charset="0"/>
              </a:rPr>
              <a:t>Chat to Jenny about how her day has been and what she has been doing. </a:t>
            </a:r>
          </a:p>
          <a:p>
            <a:pPr marL="171450" indent="-171450">
              <a:lnSpc>
                <a:spcPct val="150000"/>
              </a:lnSpc>
              <a:buFont typeface="Arial" panose="020B0604020202020204" pitchFamily="34" charset="0"/>
              <a:buChar char="•"/>
            </a:pPr>
            <a:r>
              <a:rPr lang="en-US" dirty="0">
                <a:solidFill>
                  <a:srgbClr val="512275"/>
                </a:solidFill>
                <a:latin typeface="Verdana" panose="020B0604030504040204" pitchFamily="34" charset="0"/>
                <a:ea typeface="Verdana" panose="020B0604030504040204" pitchFamily="34" charset="0"/>
              </a:rPr>
              <a:t>This may help him to find out that she had just been working late at the office, and that she had tried to ring him to let him know earlier (the phone was constantly engaged because Sam had kept ringing Jenny’s mobile to try to get in touch with her! Jenny wasn’t allowed to have her phone on at work so Sam couldn’t contact her. He assumed she was deliberately not picking up her phone when she saw it was him who was ringing).</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endParaRPr lang="en-GB" sz="1600" b="1"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33152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5:</a:t>
            </a:r>
          </a:p>
        </p:txBody>
      </p:sp>
      <p:sp>
        <p:nvSpPr>
          <p:cNvPr id="7" name="Google Shape;67;p12"/>
          <p:cNvSpPr txBox="1">
            <a:spLocks/>
          </p:cNvSpPr>
          <p:nvPr/>
        </p:nvSpPr>
        <p:spPr>
          <a:xfrm>
            <a:off x="1479723" y="2871774"/>
            <a:ext cx="8540218" cy="317368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Working on</a:t>
            </a:r>
          </a:p>
          <a:p>
            <a:pPr algn="ctr">
              <a:lnSpc>
                <a:spcPct val="150000"/>
              </a:lnSpc>
              <a:spcBef>
                <a:spcPts val="0"/>
              </a:spcBef>
            </a:pPr>
            <a:r>
              <a:rPr lang="en-US" sz="6600" dirty="0">
                <a:solidFill>
                  <a:srgbClr val="512275"/>
                </a:solidFill>
                <a:latin typeface="Segoe Print" charset="0"/>
                <a:ea typeface="Segoe Print" charset="0"/>
                <a:cs typeface="Segoe Print" charset="0"/>
              </a:rPr>
              <a:t>F</a:t>
            </a:r>
            <a:r>
              <a:rPr lang="en-GB" sz="6600" dirty="0" err="1">
                <a:solidFill>
                  <a:srgbClr val="512275"/>
                </a:solidFill>
                <a:latin typeface="Segoe Print" charset="0"/>
                <a:ea typeface="Segoe Print" charset="0"/>
                <a:cs typeface="Segoe Print" charset="0"/>
              </a:rPr>
              <a:t>EELINGS</a:t>
            </a:r>
            <a:endParaRPr lang="en-GB" sz="6600" dirty="0">
              <a:solidFill>
                <a:srgbClr val="512275"/>
              </a:solidFill>
              <a:latin typeface="Segoe Print" charset="0"/>
              <a:ea typeface="Segoe Print" charset="0"/>
              <a:cs typeface="Segoe Print" charset="0"/>
            </a:endParaRP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2588491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endParaRPr lang="en-GB" sz="4800" dirty="0">
              <a:solidFill>
                <a:srgbClr val="512275"/>
              </a:solidFill>
              <a:latin typeface="Segoe Print" charset="0"/>
              <a:ea typeface="Segoe Print" charset="0"/>
              <a:cs typeface="Segoe Print" charset="0"/>
            </a:endParaRPr>
          </a:p>
        </p:txBody>
      </p:sp>
      <p:sp>
        <p:nvSpPr>
          <p:cNvPr id="12" name="Google Shape;67;p12"/>
          <p:cNvSpPr txBox="1">
            <a:spLocks/>
          </p:cNvSpPr>
          <p:nvPr/>
        </p:nvSpPr>
        <p:spPr>
          <a:xfrm>
            <a:off x="3072788" y="1791227"/>
            <a:ext cx="6666590" cy="35865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Working on unhelpful feelings - Arousal</a:t>
            </a:r>
          </a:p>
        </p:txBody>
      </p:sp>
    </p:spTree>
    <p:extLst>
      <p:ext uri="{BB962C8B-B14F-4D97-AF65-F5344CB8AC3E}">
        <p14:creationId xmlns:p14="http://schemas.microsoft.com/office/powerpoint/2010/main" val="1797451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50876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How can patients lower their levels of arousal?</a:t>
            </a:r>
          </a:p>
        </p:txBody>
      </p:sp>
      <p:graphicFrame>
        <p:nvGraphicFramePr>
          <p:cNvPr id="6" name="Diagram 5"/>
          <p:cNvGraphicFramePr/>
          <p:nvPr>
            <p:extLst>
              <p:ext uri="{D42A27DB-BD31-4B8C-83A1-F6EECF244321}">
                <p14:modId xmlns:p14="http://schemas.microsoft.com/office/powerpoint/2010/main" val="4260839527"/>
              </p:ext>
            </p:extLst>
          </p:nvPr>
        </p:nvGraphicFramePr>
        <p:xfrm>
          <a:off x="0" y="2650984"/>
          <a:ext cx="11096786" cy="5904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43340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260157" y="1069384"/>
            <a:ext cx="6170447" cy="43562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Changing the things that affect arousal</a:t>
            </a:r>
          </a:p>
        </p:txBody>
      </p:sp>
      <p:sp>
        <p:nvSpPr>
          <p:cNvPr id="2" name="Oval 1"/>
          <p:cNvSpPr/>
          <p:nvPr/>
        </p:nvSpPr>
        <p:spPr>
          <a:xfrm>
            <a:off x="1317356" y="1069384"/>
            <a:ext cx="1315004" cy="1363851"/>
          </a:xfrm>
          <a:prstGeom prst="ellipse">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t>1</a:t>
            </a:r>
          </a:p>
        </p:txBody>
      </p:sp>
    </p:spTree>
    <p:extLst>
      <p:ext uri="{BB962C8B-B14F-4D97-AF65-F5344CB8AC3E}">
        <p14:creationId xmlns:p14="http://schemas.microsoft.com/office/powerpoint/2010/main" val="3805388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800" b="1" dirty="0">
                <a:solidFill>
                  <a:srgbClr val="512275"/>
                </a:solidFill>
                <a:latin typeface="Arial Narrow" panose="020B0606020202030204" pitchFamily="34" charset="0"/>
                <a:ea typeface="Segoe Print" charset="0"/>
                <a:cs typeface="Segoe Print" charset="0"/>
              </a:rPr>
              <a:t>Theory of anger</a:t>
            </a:r>
          </a:p>
        </p:txBody>
      </p:sp>
      <p:sp>
        <p:nvSpPr>
          <p:cNvPr id="7" name="Content Placeholder 2"/>
          <p:cNvSpPr>
            <a:spLocks noGrp="1"/>
          </p:cNvSpPr>
          <p:nvPr>
            <p:ph idx="1"/>
          </p:nvPr>
        </p:nvSpPr>
        <p:spPr>
          <a:xfrm>
            <a:off x="4350295" y="639207"/>
            <a:ext cx="7274356" cy="5249112"/>
          </a:xfrm>
        </p:spPr>
        <p:txBody>
          <a:bodyPr>
            <a:noAutofit/>
          </a:bodyPr>
          <a:lstStyle/>
          <a:p>
            <a:pPr marL="0" indent="0">
              <a:lnSpc>
                <a:spcPct val="100000"/>
              </a:lnSpc>
              <a:buNone/>
            </a:pPr>
            <a:r>
              <a:rPr lang="en-US" dirty="0">
                <a:solidFill>
                  <a:srgbClr val="512275"/>
                </a:solidFill>
                <a:latin typeface="Segoe Print" charset="0"/>
                <a:ea typeface="Segoe Print" charset="0"/>
                <a:cs typeface="Segoe Print" charset="0"/>
              </a:rPr>
              <a:t>Anger is… </a:t>
            </a:r>
          </a:p>
          <a:p>
            <a:pPr>
              <a:lnSpc>
                <a:spcPct val="100000"/>
              </a:lnSpc>
            </a:pPr>
            <a:r>
              <a:rPr lang="en-US" sz="2000" dirty="0">
                <a:solidFill>
                  <a:srgbClr val="512275"/>
                </a:solidFill>
                <a:latin typeface="Verdana" panose="020B0604030504040204" pitchFamily="34" charset="0"/>
                <a:ea typeface="Verdana" panose="020B0604030504040204" pitchFamily="34" charset="0"/>
              </a:rPr>
              <a:t>an emotion we all feel at some time or another. It can happen for lots of different reasons, and can build up slowly or happen very quickly. </a:t>
            </a:r>
          </a:p>
          <a:p>
            <a:pPr>
              <a:lnSpc>
                <a:spcPct val="100000"/>
              </a:lnSpc>
            </a:pPr>
            <a:r>
              <a:rPr lang="en-US" sz="2000" dirty="0">
                <a:solidFill>
                  <a:srgbClr val="512275"/>
                </a:solidFill>
                <a:latin typeface="Verdana" panose="020B0604030504040204" pitchFamily="34" charset="0"/>
                <a:ea typeface="Verdana" panose="020B0604030504040204" pitchFamily="34" charset="0"/>
              </a:rPr>
              <a:t>a type of feeling. It often happens when something upsets us, for example when we feel threatened, when we are treated badly, when someone has hurt us for no reason, or when we see someone doing bad things to other people, things or animals.</a:t>
            </a:r>
          </a:p>
          <a:p>
            <a:pPr>
              <a:lnSpc>
                <a:spcPct val="100000"/>
              </a:lnSpc>
            </a:pPr>
            <a:r>
              <a:rPr lang="en-US" sz="2000" dirty="0">
                <a:solidFill>
                  <a:srgbClr val="512275"/>
                </a:solidFill>
                <a:latin typeface="Verdana" panose="020B0604030504040204" pitchFamily="34" charset="0"/>
                <a:ea typeface="Verdana" panose="020B0604030504040204" pitchFamily="34" charset="0"/>
              </a:rPr>
              <a:t>not always a negative thing, it can be positive. It can make us take action if we see something going on that we are unhappy with. It can give us the strength to change things and to stand up for ourselves.</a:t>
            </a: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9681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282557" y="1782110"/>
            <a:ext cx="4808277" cy="454094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1443374" y="299187"/>
            <a:ext cx="4181351" cy="1183737"/>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C00000"/>
                </a:solidFill>
                <a:latin typeface="Segoe Print" charset="0"/>
                <a:ea typeface="Segoe Print" charset="0"/>
                <a:cs typeface="Segoe Print" charset="0"/>
              </a:rPr>
              <a:t>Things that increase arousal</a:t>
            </a:r>
          </a:p>
        </p:txBody>
      </p:sp>
      <p:sp>
        <p:nvSpPr>
          <p:cNvPr id="14" name="Google Shape;67;p12"/>
          <p:cNvSpPr txBox="1">
            <a:spLocks/>
          </p:cNvSpPr>
          <p:nvPr/>
        </p:nvSpPr>
        <p:spPr>
          <a:xfrm>
            <a:off x="6314303" y="381672"/>
            <a:ext cx="5708865" cy="101876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200" dirty="0">
                <a:solidFill>
                  <a:schemeClr val="accent6">
                    <a:lumMod val="50000"/>
                  </a:schemeClr>
                </a:solidFill>
                <a:latin typeface="Segoe Print" charset="0"/>
                <a:ea typeface="Segoe Print" charset="0"/>
                <a:cs typeface="Segoe Print" charset="0"/>
              </a:rPr>
              <a:t>Things that can help keep arousal levels balanced</a:t>
            </a:r>
          </a:p>
        </p:txBody>
      </p:sp>
      <p:sp>
        <p:nvSpPr>
          <p:cNvPr id="15" name="Rectangle 14"/>
          <p:cNvSpPr/>
          <p:nvPr/>
        </p:nvSpPr>
        <p:spPr>
          <a:xfrm>
            <a:off x="1443374" y="1842139"/>
            <a:ext cx="4647459" cy="4431983"/>
          </a:xfrm>
          <a:prstGeom prst="rect">
            <a:avLst/>
          </a:prstGeom>
        </p:spPr>
        <p:txBody>
          <a:bodyPr wrap="square">
            <a:spAutoFit/>
          </a:bodyPr>
          <a:lstStyle/>
          <a:p>
            <a:pPr>
              <a:lnSpc>
                <a:spcPct val="150000"/>
              </a:lnSpc>
            </a:pPr>
            <a:r>
              <a:rPr lang="en-GB" sz="2000" b="1" dirty="0">
                <a:solidFill>
                  <a:srgbClr val="C00000"/>
                </a:solidFill>
                <a:latin typeface="Verdana" panose="020B0604030504040204" pitchFamily="34" charset="0"/>
                <a:ea typeface="Verdana" panose="020B0604030504040204" pitchFamily="34" charset="0"/>
              </a:rPr>
              <a:t>Caffeine</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How many caffeinated drinks do I</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have daily (tea / coffee /cola /</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other soft drinks with caffeine)?</a:t>
            </a:r>
          </a:p>
          <a:p>
            <a:pPr>
              <a:lnSpc>
                <a:spcPct val="150000"/>
              </a:lnSpc>
            </a:pPr>
            <a:endParaRPr lang="en-GB" sz="1000" dirty="0">
              <a:solidFill>
                <a:srgbClr val="512275"/>
              </a:solidFill>
              <a:latin typeface="Verdana" panose="020B0604030504040204" pitchFamily="34" charset="0"/>
              <a:ea typeface="Verdana" panose="020B0604030504040204" pitchFamily="34" charset="0"/>
              <a:sym typeface="Wingdings"/>
            </a:endParaRPr>
          </a:p>
          <a:p>
            <a:pPr>
              <a:lnSpc>
                <a:spcPct val="150000"/>
              </a:lnSpc>
            </a:pPr>
            <a:r>
              <a:rPr lang="en-GB" sz="2000" b="1" dirty="0">
                <a:solidFill>
                  <a:srgbClr val="C00000"/>
                </a:solidFill>
                <a:latin typeface="Verdana" panose="020B0604030504040204" pitchFamily="34" charset="0"/>
                <a:ea typeface="Verdana" panose="020B0604030504040204" pitchFamily="34" charset="0"/>
                <a:sym typeface="Wingdings"/>
              </a:rPr>
              <a:t>Cannabis</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Do I smoke cannabis?</a:t>
            </a:r>
          </a:p>
          <a:p>
            <a:pPr>
              <a:lnSpc>
                <a:spcPct val="150000"/>
              </a:lnSpc>
            </a:pPr>
            <a:endParaRPr lang="en-GB" sz="1000" dirty="0">
              <a:solidFill>
                <a:srgbClr val="512275"/>
              </a:solidFill>
              <a:latin typeface="Verdana" panose="020B0604030504040204" pitchFamily="34" charset="0"/>
              <a:ea typeface="Verdana" panose="020B0604030504040204" pitchFamily="34" charset="0"/>
              <a:sym typeface="Wingdings"/>
            </a:endParaRPr>
          </a:p>
          <a:p>
            <a:pPr>
              <a:lnSpc>
                <a:spcPct val="150000"/>
              </a:lnSpc>
            </a:pPr>
            <a:r>
              <a:rPr lang="en-GB" sz="2000" b="1" dirty="0">
                <a:solidFill>
                  <a:srgbClr val="C00000"/>
                </a:solidFill>
                <a:latin typeface="Verdana" panose="020B0604030504040204" pitchFamily="34" charset="0"/>
                <a:ea typeface="Verdana" panose="020B0604030504040204" pitchFamily="34" charset="0"/>
                <a:sym typeface="Wingdings"/>
              </a:rPr>
              <a:t>Alcohol</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How many units of alcohol do I </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have in a week?</a:t>
            </a:r>
            <a:endParaRPr lang="en-GB" dirty="0">
              <a:solidFill>
                <a:srgbClr val="512275"/>
              </a:solidFill>
              <a:latin typeface="Verdana" panose="020B0604030504040204" pitchFamily="34" charset="0"/>
              <a:ea typeface="Verdana" panose="020B0604030504040204" pitchFamily="34" charset="0"/>
            </a:endParaRPr>
          </a:p>
        </p:txBody>
      </p:sp>
      <p:sp>
        <p:nvSpPr>
          <p:cNvPr id="22" name="Rectangular Callout 21"/>
          <p:cNvSpPr/>
          <p:nvPr/>
        </p:nvSpPr>
        <p:spPr>
          <a:xfrm>
            <a:off x="7111618" y="1782110"/>
            <a:ext cx="4371421" cy="4573444"/>
          </a:xfrm>
          <a:prstGeom prst="wedgeRectCallout">
            <a:avLst>
              <a:gd name="adj1" fmla="val -63763"/>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245616" y="1782110"/>
            <a:ext cx="4237423" cy="4431983"/>
          </a:xfrm>
          <a:prstGeom prst="rect">
            <a:avLst/>
          </a:prstGeom>
        </p:spPr>
        <p:txBody>
          <a:bodyPr wrap="square">
            <a:spAutoFit/>
          </a:bodyPr>
          <a:lstStyle/>
          <a:p>
            <a:pPr>
              <a:lnSpc>
                <a:spcPct val="150000"/>
              </a:lnSpc>
            </a:pPr>
            <a:r>
              <a:rPr lang="en-GB" sz="2000" b="1" dirty="0">
                <a:solidFill>
                  <a:schemeClr val="accent6">
                    <a:lumMod val="50000"/>
                  </a:schemeClr>
                </a:solidFill>
                <a:latin typeface="Verdana" panose="020B0604030504040204" pitchFamily="34" charset="0"/>
                <a:ea typeface="Verdana" panose="020B0604030504040204" pitchFamily="34" charset="0"/>
              </a:rPr>
              <a:t>Exercise</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Am I getting enough exercise?</a:t>
            </a:r>
          </a:p>
          <a:p>
            <a:pPr>
              <a:lnSpc>
                <a:spcPct val="150000"/>
              </a:lnSpc>
            </a:pPr>
            <a:endParaRPr lang="en-GB" sz="1000" dirty="0">
              <a:solidFill>
                <a:srgbClr val="512275"/>
              </a:solidFill>
              <a:latin typeface="Verdana" panose="020B0604030504040204" pitchFamily="34" charset="0"/>
              <a:ea typeface="Verdana" panose="020B0604030504040204" pitchFamily="34" charset="0"/>
              <a:sym typeface="Wingdings"/>
            </a:endParaRPr>
          </a:p>
          <a:p>
            <a:pPr>
              <a:lnSpc>
                <a:spcPct val="150000"/>
              </a:lnSpc>
            </a:pPr>
            <a:r>
              <a:rPr lang="en-GB" sz="2000" b="1" dirty="0">
                <a:solidFill>
                  <a:schemeClr val="accent6">
                    <a:lumMod val="50000"/>
                  </a:schemeClr>
                </a:solidFill>
                <a:latin typeface="Verdana" panose="020B0604030504040204" pitchFamily="34" charset="0"/>
                <a:ea typeface="Verdana" panose="020B0604030504040204" pitchFamily="34" charset="0"/>
                <a:sym typeface="Wingdings"/>
              </a:rPr>
              <a:t>Sleep  </a:t>
            </a:r>
            <a:endParaRPr lang="en-GB" sz="2000" b="1" dirty="0">
              <a:latin typeface="Noteworthy Light" charset="0"/>
              <a:ea typeface="Noteworthy Light" charset="0"/>
              <a:cs typeface="Noteworthy Light" charset="0"/>
              <a:sym typeface="Wingdings"/>
            </a:endParaRP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Am I getting enough sleep?</a:t>
            </a:r>
          </a:p>
          <a:p>
            <a:pPr>
              <a:lnSpc>
                <a:spcPct val="150000"/>
              </a:lnSpc>
            </a:pPr>
            <a:endParaRPr lang="en-GB" sz="1000" dirty="0">
              <a:solidFill>
                <a:srgbClr val="512275"/>
              </a:solidFill>
              <a:latin typeface="Verdana" panose="020B0604030504040204" pitchFamily="34" charset="0"/>
              <a:ea typeface="Verdana" panose="020B0604030504040204" pitchFamily="34" charset="0"/>
              <a:sym typeface="Wingdings"/>
            </a:endParaRPr>
          </a:p>
          <a:p>
            <a:pPr>
              <a:lnSpc>
                <a:spcPct val="150000"/>
              </a:lnSpc>
            </a:pPr>
            <a:r>
              <a:rPr lang="en-GB" sz="2000" b="1" dirty="0">
                <a:solidFill>
                  <a:schemeClr val="accent6">
                    <a:lumMod val="50000"/>
                  </a:schemeClr>
                </a:solidFill>
                <a:latin typeface="Verdana" panose="020B0604030504040204" pitchFamily="34" charset="0"/>
                <a:ea typeface="Verdana" panose="020B0604030504040204" pitchFamily="34" charset="0"/>
                <a:sym typeface="Wingdings"/>
              </a:rPr>
              <a:t>Healthy diet</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Am I getting enough high-</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energy foods?</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Do I eat regularly?</a:t>
            </a:r>
          </a:p>
          <a:p>
            <a:pPr>
              <a:lnSpc>
                <a:spcPct val="150000"/>
              </a:lnSpc>
            </a:pPr>
            <a:r>
              <a:rPr lang="en-GB" dirty="0">
                <a:solidFill>
                  <a:srgbClr val="512275"/>
                </a:solidFill>
                <a:latin typeface="Verdana" panose="020B0604030504040204" pitchFamily="34" charset="0"/>
                <a:ea typeface="Verdana" panose="020B0604030504040204" pitchFamily="34" charset="0"/>
                <a:sym typeface="Wingdings"/>
              </a:rPr>
              <a:t>   Do I eat a healthy diet?</a:t>
            </a:r>
          </a:p>
        </p:txBody>
      </p:sp>
    </p:spTree>
    <p:extLst>
      <p:ext uri="{BB962C8B-B14F-4D97-AF65-F5344CB8AC3E}">
        <p14:creationId xmlns:p14="http://schemas.microsoft.com/office/powerpoint/2010/main" val="13306270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260157" y="1186735"/>
            <a:ext cx="6170447" cy="422217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8000" dirty="0">
                <a:solidFill>
                  <a:srgbClr val="512275"/>
                </a:solidFill>
                <a:latin typeface="Segoe Print" charset="0"/>
                <a:ea typeface="Segoe Print" charset="0"/>
                <a:cs typeface="Segoe Print" charset="0"/>
              </a:rPr>
              <a:t>Breathing technique</a:t>
            </a:r>
          </a:p>
        </p:txBody>
      </p:sp>
      <p:sp>
        <p:nvSpPr>
          <p:cNvPr id="2" name="Oval 1"/>
          <p:cNvSpPr/>
          <p:nvPr/>
        </p:nvSpPr>
        <p:spPr>
          <a:xfrm>
            <a:off x="1317356" y="1069384"/>
            <a:ext cx="1315004" cy="1363851"/>
          </a:xfrm>
          <a:prstGeom prst="ellipse">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t>2</a:t>
            </a:r>
            <a:r>
              <a:rPr lang="en-US" sz="3200" dirty="0"/>
              <a:t>.1</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401" y="2645953"/>
            <a:ext cx="1540414" cy="1303736"/>
          </a:xfrm>
          <a:prstGeom prst="rect">
            <a:avLst/>
          </a:prstGeom>
        </p:spPr>
      </p:pic>
    </p:spTree>
    <p:extLst>
      <p:ext uri="{BB962C8B-B14F-4D97-AF65-F5344CB8AC3E}">
        <p14:creationId xmlns:p14="http://schemas.microsoft.com/office/powerpoint/2010/main" val="757117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67381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307215" y="467629"/>
            <a:ext cx="7946283" cy="1160701"/>
          </a:xfrm>
          <a:prstGeom prst="wedgeRectCallout">
            <a:avLst>
              <a:gd name="adj1" fmla="val -55855"/>
              <a:gd name="adj2" fmla="val -3179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092271" y="603770"/>
            <a:ext cx="6376171"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Diaphragmatic breathing</a:t>
            </a:r>
          </a:p>
        </p:txBody>
      </p:sp>
      <p:sp>
        <p:nvSpPr>
          <p:cNvPr id="8" name="TextBox 7"/>
          <p:cNvSpPr txBox="1"/>
          <p:nvPr/>
        </p:nvSpPr>
        <p:spPr>
          <a:xfrm>
            <a:off x="1855228" y="2702907"/>
            <a:ext cx="4530073" cy="1446550"/>
          </a:xfrm>
          <a:prstGeom prst="rect">
            <a:avLst/>
          </a:prstGeom>
          <a:noFill/>
        </p:spPr>
        <p:txBody>
          <a:bodyPr wrap="square" rtlCol="0">
            <a:spAutoFit/>
          </a:bodyPr>
          <a:lstStyle/>
          <a:p>
            <a:pPr marL="342900" indent="-342900">
              <a:buAutoNum type="arabicParenR"/>
            </a:pPr>
            <a:r>
              <a:rPr lang="en-US" sz="2200" dirty="0">
                <a:solidFill>
                  <a:srgbClr val="512275"/>
                </a:solidFill>
                <a:sym typeface="Wingdings"/>
              </a:rPr>
              <a:t>Place one hand on your chest and another on your abdomen</a:t>
            </a:r>
          </a:p>
          <a:p>
            <a:pPr marL="342900" indent="-342900">
              <a:buAutoNum type="arabicParenR"/>
            </a:pPr>
            <a:r>
              <a:rPr lang="en-US" sz="2200" dirty="0">
                <a:solidFill>
                  <a:srgbClr val="512275"/>
                </a:solidFill>
                <a:sym typeface="Wingdings"/>
              </a:rPr>
              <a:t>Exhale (breathe out), and then inhale (breathe in)</a:t>
            </a:r>
          </a:p>
        </p:txBody>
      </p:sp>
      <p:sp>
        <p:nvSpPr>
          <p:cNvPr id="9" name="TextBox 8"/>
          <p:cNvSpPr txBox="1"/>
          <p:nvPr/>
        </p:nvSpPr>
        <p:spPr>
          <a:xfrm>
            <a:off x="1855227" y="4287078"/>
            <a:ext cx="4530073" cy="1107996"/>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If you are breathing correctly, your</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abdomen (not your chest) should</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rise at the start of your in breath.</a:t>
            </a:r>
          </a:p>
        </p:txBody>
      </p:sp>
      <p:sp>
        <p:nvSpPr>
          <p:cNvPr id="10" name="TextBox 9"/>
          <p:cNvSpPr txBox="1"/>
          <p:nvPr/>
        </p:nvSpPr>
        <p:spPr>
          <a:xfrm>
            <a:off x="1855226" y="2103620"/>
            <a:ext cx="4359591" cy="461665"/>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400" b="1" i="1" dirty="0">
                <a:solidFill>
                  <a:srgbClr val="512275"/>
                </a:solidFill>
                <a:latin typeface="Segoe Print" charset="0"/>
                <a:ea typeface="Segoe Print" charset="0"/>
                <a:cs typeface="Segoe Print" charset="0"/>
                <a:sym typeface="Wingdings"/>
              </a:rPr>
              <a:t>Am I breathing correctly?</a:t>
            </a:r>
          </a:p>
        </p:txBody>
      </p:sp>
      <p:sp>
        <p:nvSpPr>
          <p:cNvPr id="11" name="TextBox 10"/>
          <p:cNvSpPr txBox="1"/>
          <p:nvPr/>
        </p:nvSpPr>
        <p:spPr>
          <a:xfrm>
            <a:off x="1855226" y="5501498"/>
            <a:ext cx="4530073" cy="1107996"/>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If your chest is rising then you are</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shallow breathing.  You may want to</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try diaphragmatic breathing</a:t>
            </a:r>
          </a:p>
        </p:txBody>
      </p:sp>
      <p:sp>
        <p:nvSpPr>
          <p:cNvPr id="12" name="TextBox 11"/>
          <p:cNvSpPr txBox="1"/>
          <p:nvPr/>
        </p:nvSpPr>
        <p:spPr>
          <a:xfrm>
            <a:off x="930108" y="4425577"/>
            <a:ext cx="754214" cy="830997"/>
          </a:xfrm>
          <a:prstGeom prst="rect">
            <a:avLst/>
          </a:prstGeom>
          <a:noFill/>
        </p:spPr>
        <p:txBody>
          <a:bodyPr wrap="square" rtlCol="0">
            <a:spAutoFit/>
          </a:bodyPr>
          <a:lstStyle/>
          <a:p>
            <a:r>
              <a:rPr lang="en-US" sz="4800" dirty="0">
                <a:solidFill>
                  <a:schemeClr val="accent6">
                    <a:lumMod val="50000"/>
                  </a:schemeClr>
                </a:solidFill>
              </a:rPr>
              <a:t>✓</a:t>
            </a:r>
          </a:p>
        </p:txBody>
      </p:sp>
      <p:sp>
        <p:nvSpPr>
          <p:cNvPr id="13" name="TextBox 12"/>
          <p:cNvSpPr txBox="1"/>
          <p:nvPr/>
        </p:nvSpPr>
        <p:spPr>
          <a:xfrm>
            <a:off x="930108" y="5638408"/>
            <a:ext cx="708862" cy="830997"/>
          </a:xfrm>
          <a:prstGeom prst="rect">
            <a:avLst/>
          </a:prstGeom>
          <a:noFill/>
        </p:spPr>
        <p:txBody>
          <a:bodyPr wrap="square" rtlCol="0">
            <a:spAutoFit/>
          </a:bodyPr>
          <a:lstStyle/>
          <a:p>
            <a:r>
              <a:rPr lang="en-US" sz="4800" dirty="0">
                <a:solidFill>
                  <a:srgbClr val="C00000"/>
                </a:solidFill>
              </a:rPr>
              <a:t>✘</a:t>
            </a:r>
          </a:p>
        </p:txBody>
      </p:sp>
      <p:sp>
        <p:nvSpPr>
          <p:cNvPr id="14" name="TextBox 13"/>
          <p:cNvSpPr txBox="1"/>
          <p:nvPr/>
        </p:nvSpPr>
        <p:spPr>
          <a:xfrm>
            <a:off x="6709983" y="2103620"/>
            <a:ext cx="1758459" cy="461665"/>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400" b="1" i="1" dirty="0">
                <a:solidFill>
                  <a:srgbClr val="512275"/>
                </a:solidFill>
                <a:latin typeface="Segoe Print" charset="0"/>
                <a:ea typeface="Segoe Print" charset="0"/>
                <a:cs typeface="Segoe Print" charset="0"/>
                <a:sym typeface="Wingdings"/>
              </a:rPr>
              <a:t>Technique</a:t>
            </a:r>
          </a:p>
        </p:txBody>
      </p:sp>
      <p:sp>
        <p:nvSpPr>
          <p:cNvPr id="15" name="TextBox 14"/>
          <p:cNvSpPr txBox="1"/>
          <p:nvPr/>
        </p:nvSpPr>
        <p:spPr>
          <a:xfrm>
            <a:off x="6880465" y="2565285"/>
            <a:ext cx="5099728" cy="4293483"/>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100" dirty="0">
                <a:solidFill>
                  <a:srgbClr val="512275"/>
                </a:solidFill>
                <a:sym typeface="Wingdings"/>
              </a:rPr>
              <a:t>Practice deep breathing</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100" dirty="0">
                <a:solidFill>
                  <a:srgbClr val="512275"/>
                </a:solidFill>
                <a:sym typeface="Wingdings"/>
              </a:rPr>
              <a:t>Try to breathe so that when you breathe all the movement is in your abdomen, with very little in the chest</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100" dirty="0">
                <a:solidFill>
                  <a:srgbClr val="512275"/>
                </a:solidFill>
                <a:sym typeface="Wingdings"/>
              </a:rPr>
              <a:t>When you breathe out let out a a long sigh, like a balloon deflating</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100" dirty="0">
                <a:solidFill>
                  <a:srgbClr val="512275"/>
                </a:solidFill>
                <a:sym typeface="Wingdings"/>
              </a:rPr>
              <a:t>After breathing out, pause for a moment, then let the in breath come in just as much as your body wants</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100" dirty="0">
                <a:solidFill>
                  <a:srgbClr val="512275"/>
                </a:solidFill>
                <a:sym typeface="Wingdings"/>
              </a:rPr>
              <a:t>Try to practice your deep breathing regularly, and in the end you should be able to breathe like this the majority of the time</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3498" y="281346"/>
            <a:ext cx="1858787" cy="1573192"/>
          </a:xfrm>
          <a:prstGeom prst="rect">
            <a:avLst/>
          </a:prstGeom>
        </p:spPr>
      </p:pic>
    </p:spTree>
    <p:extLst>
      <p:ext uri="{BB962C8B-B14F-4D97-AF65-F5344CB8AC3E}">
        <p14:creationId xmlns:p14="http://schemas.microsoft.com/office/powerpoint/2010/main" val="1037378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260157" y="1186735"/>
            <a:ext cx="6170447" cy="422217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8000" dirty="0">
                <a:solidFill>
                  <a:srgbClr val="512275"/>
                </a:solidFill>
                <a:latin typeface="Segoe Print" charset="0"/>
                <a:ea typeface="Segoe Print" charset="0"/>
                <a:cs typeface="Segoe Print" charset="0"/>
              </a:rPr>
              <a:t>Muscle relaxation</a:t>
            </a:r>
          </a:p>
        </p:txBody>
      </p:sp>
      <p:sp>
        <p:nvSpPr>
          <p:cNvPr id="2" name="Oval 1"/>
          <p:cNvSpPr/>
          <p:nvPr/>
        </p:nvSpPr>
        <p:spPr>
          <a:xfrm>
            <a:off x="1317356" y="1069384"/>
            <a:ext cx="1315004" cy="1363851"/>
          </a:xfrm>
          <a:prstGeom prst="ellipse">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t>2</a:t>
            </a:r>
            <a:r>
              <a:rPr lang="en-US" sz="3200" dirty="0"/>
              <a:t>.2</a:t>
            </a:r>
          </a:p>
        </p:txBody>
      </p:sp>
    </p:spTree>
    <p:extLst>
      <p:ext uri="{BB962C8B-B14F-4D97-AF65-F5344CB8AC3E}">
        <p14:creationId xmlns:p14="http://schemas.microsoft.com/office/powerpoint/2010/main" val="7887323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17040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5"/>
          <p:cNvSpPr/>
          <p:nvPr/>
        </p:nvSpPr>
        <p:spPr>
          <a:xfrm>
            <a:off x="1307215" y="300660"/>
            <a:ext cx="10270019" cy="1009888"/>
          </a:xfrm>
          <a:prstGeom prst="wedgeRectCallout">
            <a:avLst>
              <a:gd name="adj1" fmla="val -55855"/>
              <a:gd name="adj2" fmla="val -3179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1444021" y="304697"/>
            <a:ext cx="9996405" cy="82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gn="ctr">
              <a:lnSpc>
                <a:spcPct val="120000"/>
              </a:lnSpc>
              <a:defRPr/>
            </a:pPr>
            <a:r>
              <a:rPr lang="en-GB" sz="4400" b="1" dirty="0">
                <a:solidFill>
                  <a:srgbClr val="512275"/>
                </a:solidFill>
                <a:latin typeface="Arial Narrow" charset="0"/>
                <a:ea typeface="Arial Narrow" charset="0"/>
                <a:cs typeface="Arial Narrow" charset="0"/>
              </a:rPr>
              <a:t>Technique for differential muscle relaxation</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825321365"/>
              </p:ext>
            </p:extLst>
          </p:nvPr>
        </p:nvGraphicFramePr>
        <p:xfrm>
          <a:off x="1444021" y="2400213"/>
          <a:ext cx="10257199" cy="4246837"/>
        </p:xfrm>
        <a:graphic>
          <a:graphicData uri="http://schemas.openxmlformats.org/drawingml/2006/table">
            <a:tbl>
              <a:tblPr firstRow="1" bandRow="1">
                <a:tableStyleId>{5C22544A-7EE6-4342-B048-85BDC9FD1C3A}</a:tableStyleId>
              </a:tblPr>
              <a:tblGrid>
                <a:gridCol w="1655640">
                  <a:extLst>
                    <a:ext uri="{9D8B030D-6E8A-4147-A177-3AD203B41FA5}">
                      <a16:colId xmlns:a16="http://schemas.microsoft.com/office/drawing/2014/main" val="2223048321"/>
                    </a:ext>
                  </a:extLst>
                </a:gridCol>
                <a:gridCol w="8601559">
                  <a:extLst>
                    <a:ext uri="{9D8B030D-6E8A-4147-A177-3AD203B41FA5}">
                      <a16:colId xmlns:a16="http://schemas.microsoft.com/office/drawing/2014/main" val="164432441"/>
                    </a:ext>
                  </a:extLst>
                </a:gridCol>
              </a:tblGrid>
              <a:tr h="370840">
                <a:tc>
                  <a:txBody>
                    <a:bodyPr/>
                    <a:lstStyle/>
                    <a:p>
                      <a:r>
                        <a:rPr lang="en-GB" sz="1400" b="1" dirty="0">
                          <a:solidFill>
                            <a:srgbClr val="512275"/>
                          </a:solidFill>
                          <a:latin typeface="Verdana" panose="020B0604030504040204" pitchFamily="34" charset="0"/>
                          <a:ea typeface="Verdana" panose="020B0604030504040204" pitchFamily="34" charset="0"/>
                        </a:rPr>
                        <a:t>Hands</a:t>
                      </a: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Tense your hands by making a fist and relax. Repeat. 	</a:t>
                      </a:r>
                    </a:p>
                  </a:txBody>
                  <a:tcPr>
                    <a:solidFill>
                      <a:schemeClr val="accent6">
                        <a:lumMod val="40000"/>
                        <a:lumOff val="60000"/>
                      </a:schemeClr>
                    </a:solidFill>
                  </a:tcPr>
                </a:tc>
                <a:extLst>
                  <a:ext uri="{0D108BD9-81ED-4DB2-BD59-A6C34878D82A}">
                    <a16:rowId xmlns:a16="http://schemas.microsoft.com/office/drawing/2014/main" val="1460622079"/>
                  </a:ext>
                </a:extLst>
              </a:tr>
              <a:tr h="421597">
                <a:tc>
                  <a:txBody>
                    <a:bodyPr/>
                    <a:lstStyle/>
                    <a:p>
                      <a:r>
                        <a:rPr lang="en-GB" sz="1400" b="1" dirty="0">
                          <a:solidFill>
                            <a:srgbClr val="512275"/>
                          </a:solidFill>
                          <a:latin typeface="Verdana" panose="020B0604030504040204" pitchFamily="34" charset="0"/>
                          <a:ea typeface="Verdana" panose="020B0604030504040204" pitchFamily="34" charset="0"/>
                        </a:rPr>
                        <a:t>Forearms</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Bend your hands at the wrists and point your fingers upwards and relax. Repeat.	</a:t>
                      </a:r>
                    </a:p>
                  </a:txBody>
                  <a:tcPr>
                    <a:solidFill>
                      <a:schemeClr val="accent6">
                        <a:lumMod val="20000"/>
                        <a:lumOff val="80000"/>
                      </a:schemeClr>
                    </a:solidFill>
                  </a:tcPr>
                </a:tc>
                <a:extLst>
                  <a:ext uri="{0D108BD9-81ED-4DB2-BD59-A6C34878D82A}">
                    <a16:rowId xmlns:a16="http://schemas.microsoft.com/office/drawing/2014/main" val="1271166706"/>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Upper arms</a:t>
                      </a: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Bring your wrists towards your shoulders, feel the tension and relax. Repeat. 	</a:t>
                      </a:r>
                    </a:p>
                  </a:txBody>
                  <a:tcPr>
                    <a:solidFill>
                      <a:schemeClr val="accent6">
                        <a:lumMod val="40000"/>
                        <a:lumOff val="60000"/>
                      </a:schemeClr>
                    </a:solidFill>
                  </a:tcPr>
                </a:tc>
                <a:extLst>
                  <a:ext uri="{0D108BD9-81ED-4DB2-BD59-A6C34878D82A}">
                    <a16:rowId xmlns:a16="http://schemas.microsoft.com/office/drawing/2014/main" val="352189342"/>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Shoulders</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Bring your shoulders up towards your ears, feel the tension and relax. Repeat.	</a:t>
                      </a:r>
                    </a:p>
                  </a:txBody>
                  <a:tcPr>
                    <a:solidFill>
                      <a:schemeClr val="accent6">
                        <a:lumMod val="20000"/>
                        <a:lumOff val="80000"/>
                      </a:schemeClr>
                    </a:solidFill>
                  </a:tcPr>
                </a:tc>
                <a:extLst>
                  <a:ext uri="{0D108BD9-81ED-4DB2-BD59-A6C34878D82A}">
                    <a16:rowId xmlns:a16="http://schemas.microsoft.com/office/drawing/2014/main" val="385623526"/>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Forehead</a:t>
                      </a: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Raise your eyebrows up toward the top of your head, feel the tension and relax. Repeat.	</a:t>
                      </a:r>
                    </a:p>
                  </a:txBody>
                  <a:tcPr>
                    <a:solidFill>
                      <a:schemeClr val="accent6">
                        <a:lumMod val="40000"/>
                        <a:lumOff val="60000"/>
                      </a:schemeClr>
                    </a:solidFill>
                  </a:tcPr>
                </a:tc>
                <a:extLst>
                  <a:ext uri="{0D108BD9-81ED-4DB2-BD59-A6C34878D82A}">
                    <a16:rowId xmlns:a16="http://schemas.microsoft.com/office/drawing/2014/main" val="4133548786"/>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Face</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Tightly wrinkle your nose and shut your eyes tightly, feel the tension and relax. Repeat.	</a:t>
                      </a:r>
                    </a:p>
                  </a:txBody>
                  <a:tcPr>
                    <a:solidFill>
                      <a:schemeClr val="accent6">
                        <a:lumMod val="20000"/>
                        <a:lumOff val="80000"/>
                      </a:schemeClr>
                    </a:solidFill>
                  </a:tcPr>
                </a:tc>
                <a:extLst>
                  <a:ext uri="{0D108BD9-81ED-4DB2-BD59-A6C34878D82A}">
                    <a16:rowId xmlns:a16="http://schemas.microsoft.com/office/drawing/2014/main" val="1541269021"/>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Mouth</a:t>
                      </a: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Clench your teeth tightly, feel the tension and relax. Repeat.	</a:t>
                      </a:r>
                    </a:p>
                  </a:txBody>
                  <a:tcPr>
                    <a:solidFill>
                      <a:schemeClr val="accent6">
                        <a:lumMod val="40000"/>
                        <a:lumOff val="60000"/>
                      </a:schemeClr>
                    </a:solidFill>
                  </a:tcPr>
                </a:tc>
                <a:extLst>
                  <a:ext uri="{0D108BD9-81ED-4DB2-BD59-A6C34878D82A}">
                    <a16:rowId xmlns:a16="http://schemas.microsoft.com/office/drawing/2014/main" val="45004282"/>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Neck</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Press your head back into the pillow, feel the tension and relax. Repeat.</a:t>
                      </a:r>
                    </a:p>
                  </a:txBody>
                  <a:tcPr>
                    <a:solidFill>
                      <a:schemeClr val="accent6">
                        <a:lumMod val="20000"/>
                        <a:lumOff val="80000"/>
                      </a:schemeClr>
                    </a:solidFill>
                  </a:tcPr>
                </a:tc>
                <a:extLst>
                  <a:ext uri="{0D108BD9-81ED-4DB2-BD59-A6C34878D82A}">
                    <a16:rowId xmlns:a16="http://schemas.microsoft.com/office/drawing/2014/main" val="2846586465"/>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Stomach</a:t>
                      </a: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Press your stomach flat into your spine by breathing it inwards, feel the tension and relax. Repeat.	</a:t>
                      </a:r>
                    </a:p>
                  </a:txBody>
                  <a:tcPr>
                    <a:solidFill>
                      <a:schemeClr val="accent6">
                        <a:lumMod val="40000"/>
                        <a:lumOff val="60000"/>
                      </a:schemeClr>
                    </a:solidFill>
                  </a:tcPr>
                </a:tc>
                <a:extLst>
                  <a:ext uri="{0D108BD9-81ED-4DB2-BD59-A6C34878D82A}">
                    <a16:rowId xmlns:a16="http://schemas.microsoft.com/office/drawing/2014/main" val="1260988828"/>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Legs</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Raise your legs up off the floor, feel the tension and relax. Repeat. 	</a:t>
                      </a:r>
                    </a:p>
                  </a:txBody>
                  <a:tcPr>
                    <a:solidFill>
                      <a:schemeClr val="accent6">
                        <a:lumMod val="20000"/>
                        <a:lumOff val="80000"/>
                      </a:schemeClr>
                    </a:solidFill>
                  </a:tcPr>
                </a:tc>
                <a:extLst>
                  <a:ext uri="{0D108BD9-81ED-4DB2-BD59-A6C34878D82A}">
                    <a16:rowId xmlns:a16="http://schemas.microsoft.com/office/drawing/2014/main" val="1672370244"/>
                  </a:ext>
                </a:extLst>
              </a:tr>
              <a:tr h="370840">
                <a:tc>
                  <a:txBody>
                    <a:bodyPr/>
                    <a:lstStyle/>
                    <a:p>
                      <a:r>
                        <a:rPr lang="en-GB" sz="1400" b="1" dirty="0">
                          <a:solidFill>
                            <a:srgbClr val="512275"/>
                          </a:solidFill>
                          <a:latin typeface="Verdana" panose="020B0604030504040204" pitchFamily="34" charset="0"/>
                          <a:ea typeface="Verdana" panose="020B0604030504040204" pitchFamily="34" charset="0"/>
                        </a:rPr>
                        <a:t>Calves &amp; feet</a:t>
                      </a: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00" b="0" i="0" u="none" strike="noStrike" kern="1200" baseline="0" dirty="0">
                          <a:solidFill>
                            <a:srgbClr val="512275"/>
                          </a:solidFill>
                          <a:latin typeface="Verdana" panose="020B0604030504040204" pitchFamily="34" charset="0"/>
                          <a:ea typeface="Verdana" panose="020B0604030504040204" pitchFamily="34" charset="0"/>
                          <a:cs typeface="+mn-cs"/>
                        </a:rPr>
                        <a:t>Curl your toes upwards towards your ankles, feel the tension and relax. Repeat. 	</a:t>
                      </a:r>
                    </a:p>
                  </a:txBody>
                  <a:tcPr>
                    <a:solidFill>
                      <a:schemeClr val="accent6">
                        <a:lumMod val="40000"/>
                        <a:lumOff val="60000"/>
                      </a:schemeClr>
                    </a:solidFill>
                  </a:tcPr>
                </a:tc>
                <a:extLst>
                  <a:ext uri="{0D108BD9-81ED-4DB2-BD59-A6C34878D82A}">
                    <a16:rowId xmlns:a16="http://schemas.microsoft.com/office/drawing/2014/main" val="4099257144"/>
                  </a:ext>
                </a:extLst>
              </a:tr>
            </a:tbl>
          </a:graphicData>
        </a:graphic>
      </p:graphicFrame>
      <p:sp>
        <p:nvSpPr>
          <p:cNvPr id="9" name="Rectangle 8"/>
          <p:cNvSpPr/>
          <p:nvPr/>
        </p:nvSpPr>
        <p:spPr>
          <a:xfrm>
            <a:off x="1462196" y="1574796"/>
            <a:ext cx="9960053" cy="646331"/>
          </a:xfrm>
          <a:prstGeom prst="rect">
            <a:avLst/>
          </a:prstGeom>
        </p:spPr>
        <p:txBody>
          <a:bodyPr wrap="square">
            <a:spAutoFit/>
          </a:bodyPr>
          <a:lstStyle/>
          <a:p>
            <a:pPr algn="ctr"/>
            <a:r>
              <a:rPr lang="en-GB" dirty="0">
                <a:solidFill>
                  <a:srgbClr val="512275"/>
                </a:solidFill>
                <a:latin typeface="Segoe Print" charset="0"/>
                <a:ea typeface="Segoe Print" charset="0"/>
                <a:cs typeface="Segoe Print" charset="0"/>
              </a:rPr>
              <a:t>Using the list below, tense, observe and then relax all the muscle groups in your body. Practice a few times so that you become familiar with the different exercises:</a:t>
            </a:r>
            <a:endParaRPr lang="en-GB" sz="1400" dirty="0">
              <a:solidFill>
                <a:schemeClr val="dk1"/>
              </a:solidFill>
              <a:latin typeface="Segoe Print" charset="0"/>
              <a:ea typeface="Segoe Print" charset="0"/>
              <a:cs typeface="Segoe Print" charset="0"/>
            </a:endParaRPr>
          </a:p>
        </p:txBody>
      </p:sp>
    </p:spTree>
    <p:extLst>
      <p:ext uri="{BB962C8B-B14F-4D97-AF65-F5344CB8AC3E}">
        <p14:creationId xmlns:p14="http://schemas.microsoft.com/office/powerpoint/2010/main" val="211416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C13FA-099B-6312-14E3-1797F36B4E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8773C1B-BF18-2937-F8B6-3DBE01ABB468}"/>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013BAE8D-512A-6E33-7F85-B7CF56CF75BB}"/>
              </a:ext>
            </a:extLst>
          </p:cNvPr>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a:extLst>
              <a:ext uri="{FF2B5EF4-FFF2-40B4-BE49-F238E27FC236}">
                <a16:creationId xmlns:a16="http://schemas.microsoft.com/office/drawing/2014/main" id="{3C6C6D36-F41A-BF18-ADE5-09A2D7662D98}"/>
              </a:ext>
            </a:extLst>
          </p:cNvPr>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6:</a:t>
            </a:r>
          </a:p>
        </p:txBody>
      </p:sp>
      <p:sp>
        <p:nvSpPr>
          <p:cNvPr id="7" name="Google Shape;67;p12">
            <a:extLst>
              <a:ext uri="{FF2B5EF4-FFF2-40B4-BE49-F238E27FC236}">
                <a16:creationId xmlns:a16="http://schemas.microsoft.com/office/drawing/2014/main" id="{2C78BD55-488E-AE8F-9425-9A7D5438A36A}"/>
              </a:ext>
            </a:extLst>
          </p:cNvPr>
          <p:cNvSpPr txBox="1">
            <a:spLocks/>
          </p:cNvSpPr>
          <p:nvPr/>
        </p:nvSpPr>
        <p:spPr>
          <a:xfrm>
            <a:off x="1479723" y="2871774"/>
            <a:ext cx="8540218" cy="317368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Grounding</a:t>
            </a:r>
          </a:p>
        </p:txBody>
      </p:sp>
      <p:grpSp>
        <p:nvGrpSpPr>
          <p:cNvPr id="8" name="Google Shape;455;p38">
            <a:extLst>
              <a:ext uri="{FF2B5EF4-FFF2-40B4-BE49-F238E27FC236}">
                <a16:creationId xmlns:a16="http://schemas.microsoft.com/office/drawing/2014/main" id="{16F2C1BC-3B41-2CFE-09CA-381CCD20F865}"/>
              </a:ext>
            </a:extLst>
          </p:cNvPr>
          <p:cNvGrpSpPr/>
          <p:nvPr/>
        </p:nvGrpSpPr>
        <p:grpSpPr>
          <a:xfrm>
            <a:off x="10384079" y="5279136"/>
            <a:ext cx="1533601" cy="1449670"/>
            <a:chOff x="3955900" y="2984500"/>
            <a:chExt cx="414000" cy="422525"/>
          </a:xfrm>
          <a:solidFill>
            <a:srgbClr val="512275"/>
          </a:solidFill>
        </p:grpSpPr>
        <p:sp>
          <p:nvSpPr>
            <p:cNvPr id="9" name="Google Shape;456;p38">
              <a:extLst>
                <a:ext uri="{FF2B5EF4-FFF2-40B4-BE49-F238E27FC236}">
                  <a16:creationId xmlns:a16="http://schemas.microsoft.com/office/drawing/2014/main" id="{002D623E-4EDD-14AB-8BF8-A7120EC1F294}"/>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a:extLst>
                <a:ext uri="{FF2B5EF4-FFF2-40B4-BE49-F238E27FC236}">
                  <a16:creationId xmlns:a16="http://schemas.microsoft.com/office/drawing/2014/main" id="{79751F78-C752-1B50-1F9A-5072C786640E}"/>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a:extLst>
                <a:ext uri="{FF2B5EF4-FFF2-40B4-BE49-F238E27FC236}">
                  <a16:creationId xmlns:a16="http://schemas.microsoft.com/office/drawing/2014/main" id="{59B83616-4A41-598C-95D3-0300780DF7F5}"/>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360009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67381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307215" y="467629"/>
            <a:ext cx="7946283" cy="1160701"/>
          </a:xfrm>
          <a:prstGeom prst="wedgeRectCallout">
            <a:avLst>
              <a:gd name="adj1" fmla="val -55855"/>
              <a:gd name="adj2" fmla="val -3179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092271" y="603770"/>
            <a:ext cx="7029290"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Grounding – in the moment</a:t>
            </a:r>
          </a:p>
        </p:txBody>
      </p:sp>
      <p:sp>
        <p:nvSpPr>
          <p:cNvPr id="16" name="Content Placeholder 2">
            <a:extLst>
              <a:ext uri="{FF2B5EF4-FFF2-40B4-BE49-F238E27FC236}">
                <a16:creationId xmlns:a16="http://schemas.microsoft.com/office/drawing/2014/main" id="{CFF444D2-C6A0-4757-96CC-30A6EF3FC3F3}"/>
              </a:ext>
            </a:extLst>
          </p:cNvPr>
          <p:cNvSpPr>
            <a:spLocks noGrp="1"/>
          </p:cNvSpPr>
          <p:nvPr>
            <p:ph idx="1"/>
          </p:nvPr>
        </p:nvSpPr>
        <p:spPr>
          <a:xfrm>
            <a:off x="2041782" y="1551378"/>
            <a:ext cx="8964612" cy="5013325"/>
          </a:xfrm>
        </p:spPr>
        <p:txBody>
          <a:bodyPr rtlCol="0">
            <a:normAutofit fontScale="92500" lnSpcReduction="20000"/>
          </a:bodyPr>
          <a:lstStyle/>
          <a:p>
            <a:pPr marL="0" indent="0">
              <a:buNone/>
              <a:defRPr/>
            </a:pPr>
            <a:endParaRPr lang="en-GB" b="1" dirty="0">
              <a:solidFill>
                <a:srgbClr val="512275"/>
              </a:solidFill>
              <a:latin typeface="Arial" panose="020B0604020202020204" pitchFamily="34" charset="0"/>
              <a:cs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Use </a:t>
            </a:r>
            <a:r>
              <a:rPr lang="en-GB" sz="1800" b="1" spc="-55" dirty="0">
                <a:solidFill>
                  <a:srgbClr val="512275"/>
                </a:solidFill>
                <a:effectLst/>
                <a:latin typeface="Arial" panose="020B0604020202020204" pitchFamily="34" charset="0"/>
                <a:ea typeface="Arial" panose="020B0604020202020204" pitchFamily="34" charset="0"/>
              </a:rPr>
              <a:t>5,4,3,2,1</a:t>
            </a:r>
            <a:r>
              <a:rPr lang="en-GB" sz="1800" spc="-55" dirty="0">
                <a:solidFill>
                  <a:srgbClr val="512275"/>
                </a:solidFill>
                <a:effectLst/>
                <a:latin typeface="Arial" panose="020B0604020202020204" pitchFamily="34" charset="0"/>
                <a:ea typeface="Arial" panose="020B0604020202020204" pitchFamily="34" charset="0"/>
              </a:rPr>
              <a:t>:  Think about 5 things you can see, 4 things you can hear, 3 things you can touch (and touch them), 2 things  you can smell or like the smell of, and 1 slow, deep breath</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Grounding using senses - what can see, hear, feel (e.g. clothes on skin, feet on floor, back against the chair etc.. or walk and focus on those sensations, or hold a warm drink and notice the warmth on your hands)</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Focusing on a single object and describing it self - looks, feel and smells like.</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Grounding object or smell (e.g. aftershave)</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Focusing on feet to move attention from unpleasant sensations to more neutral ones</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Focus on all the colours you can see and name them</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Counts/notice sounds around you</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Count objects e.g. any objects in the room</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Music, TV, </a:t>
            </a:r>
            <a:r>
              <a:rPr lang="en-GB" sz="1800" spc="-55" dirty="0" err="1">
                <a:solidFill>
                  <a:srgbClr val="512275"/>
                </a:solidFill>
                <a:effectLst/>
                <a:latin typeface="Arial" panose="020B0604020202020204" pitchFamily="34" charset="0"/>
                <a:ea typeface="Arial" panose="020B0604020202020204" pitchFamily="34" charset="0"/>
              </a:rPr>
              <a:t>Youtube</a:t>
            </a:r>
            <a:endParaRPr lang="en-GB" sz="1800" spc="-55" dirty="0">
              <a:solidFill>
                <a:srgbClr val="512275"/>
              </a:solidFill>
              <a:effectLst/>
              <a:latin typeface="Arial" panose="020B060402020202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Pictures of loved ones</a:t>
            </a:r>
          </a:p>
          <a:p>
            <a:pPr marL="342900" lvl="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Fidget spinners/tangle fidget</a:t>
            </a:r>
          </a:p>
          <a:p>
            <a:pPr marL="342900" indent="-342900">
              <a:buClr>
                <a:srgbClr val="231F20"/>
              </a:buClr>
              <a:buSzPts val="1200"/>
              <a:buFont typeface="Arial" panose="020B0604020202020204" pitchFamily="34" charset="0"/>
              <a:buChar char="•"/>
              <a:tabLst>
                <a:tab pos="457200" algn="l"/>
              </a:tabLst>
            </a:pPr>
            <a:r>
              <a:rPr lang="en-GB" sz="1800" spc="-55" dirty="0">
                <a:solidFill>
                  <a:srgbClr val="512275"/>
                </a:solidFill>
                <a:effectLst/>
                <a:latin typeface="Arial" panose="020B0604020202020204" pitchFamily="34" charset="0"/>
                <a:ea typeface="Arial" panose="020B0604020202020204" pitchFamily="34" charset="0"/>
              </a:rPr>
              <a:t>Run your hands under cold water or </a:t>
            </a:r>
            <a:r>
              <a:rPr lang="en-US" sz="1800" spc="-55" dirty="0">
                <a:solidFill>
                  <a:srgbClr val="512275"/>
                </a:solidFill>
                <a:effectLst/>
                <a:latin typeface="Arial" panose="020B0604020202020204" pitchFamily="34" charset="0"/>
                <a:ea typeface="Arial" panose="020B0604020202020204" pitchFamily="34" charset="0"/>
              </a:rPr>
              <a:t>put your face in a bowl of cold water, or hold a cold pack on your eyes and cheeks.  Hold for 30 seconds. Keep water above 50 degrees Fahrenheit (to calm down fast)</a:t>
            </a:r>
            <a:endParaRPr lang="en-GB" sz="1800" spc="-55" dirty="0">
              <a:solidFill>
                <a:srgbClr val="512275"/>
              </a:solidFill>
              <a:effectLst/>
              <a:latin typeface="Arial" panose="020B060402020202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endParaRPr lang="en-GB" sz="1800" spc="-55" dirty="0">
              <a:solidFill>
                <a:srgbClr val="512275"/>
              </a:solidFill>
              <a:effectLst/>
              <a:latin typeface="Arial" panose="020B0604020202020204" pitchFamily="34" charset="0"/>
              <a:ea typeface="Arial" panose="020B0604020202020204" pitchFamily="34" charset="0"/>
            </a:endParaRPr>
          </a:p>
          <a:p>
            <a:pPr>
              <a:buFont typeface="Wingdings 3" charset="2"/>
              <a:buChar char=""/>
              <a:defRPr/>
            </a:pPr>
            <a:endParaRPr lang="en-GB" dirty="0">
              <a:solidFill>
                <a:schemeClr val="tx1">
                  <a:lumMod val="75000"/>
                  <a:lumOff val="25000"/>
                </a:schemeClr>
              </a:solidFill>
            </a:endParaRPr>
          </a:p>
          <a:p>
            <a:pPr>
              <a:buFont typeface="Wingdings 3" charset="2"/>
              <a:buChar char=""/>
              <a:defRPr/>
            </a:pPr>
            <a:endParaRPr lang="en-GB" dirty="0">
              <a:solidFill>
                <a:schemeClr val="tx1">
                  <a:lumMod val="75000"/>
                  <a:lumOff val="25000"/>
                </a:schemeClr>
              </a:solidFill>
            </a:endParaRPr>
          </a:p>
          <a:p>
            <a:pPr>
              <a:buFont typeface="Wingdings 3" charset="2"/>
              <a:buChar char=""/>
              <a:defRPr/>
            </a:pPr>
            <a:endParaRPr lang="en-GB" dirty="0">
              <a:solidFill>
                <a:schemeClr val="tx1">
                  <a:lumMod val="75000"/>
                  <a:lumOff val="25000"/>
                </a:schemeClr>
              </a:solidFill>
            </a:endParaRPr>
          </a:p>
          <a:p>
            <a:pPr>
              <a:buFont typeface="Wingdings 3" charset="2"/>
              <a:buChar char=""/>
              <a:defRPr/>
            </a:pPr>
            <a:endParaRPr lang="en-GB" b="1" dirty="0">
              <a:solidFill>
                <a:schemeClr val="tx1">
                  <a:lumMod val="75000"/>
                  <a:lumOff val="25000"/>
                </a:schemeClr>
              </a:solidFill>
            </a:endParaRPr>
          </a:p>
        </p:txBody>
      </p:sp>
    </p:spTree>
    <p:extLst>
      <p:ext uri="{BB962C8B-B14F-4D97-AF65-F5344CB8AC3E}">
        <p14:creationId xmlns:p14="http://schemas.microsoft.com/office/powerpoint/2010/main" val="25581175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7:</a:t>
            </a:r>
          </a:p>
        </p:txBody>
      </p:sp>
      <p:sp>
        <p:nvSpPr>
          <p:cNvPr id="7" name="Google Shape;67;p12"/>
          <p:cNvSpPr txBox="1">
            <a:spLocks/>
          </p:cNvSpPr>
          <p:nvPr/>
        </p:nvSpPr>
        <p:spPr>
          <a:xfrm>
            <a:off x="1479723" y="2871774"/>
            <a:ext cx="8540218" cy="317368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Working on</a:t>
            </a:r>
          </a:p>
          <a:p>
            <a:pPr algn="ctr">
              <a:lnSpc>
                <a:spcPct val="150000"/>
              </a:lnSpc>
              <a:spcBef>
                <a:spcPts val="0"/>
              </a:spcBef>
            </a:pPr>
            <a:r>
              <a:rPr lang="en-US" sz="6600" dirty="0">
                <a:solidFill>
                  <a:srgbClr val="512275"/>
                </a:solidFill>
                <a:latin typeface="Segoe Print" charset="0"/>
                <a:ea typeface="Segoe Print" charset="0"/>
                <a:cs typeface="Segoe Print" charset="0"/>
              </a:rPr>
              <a:t>B</a:t>
            </a:r>
            <a:r>
              <a:rPr lang="en-GB" sz="6600" dirty="0" err="1">
                <a:solidFill>
                  <a:srgbClr val="512275"/>
                </a:solidFill>
                <a:latin typeface="Segoe Print" charset="0"/>
                <a:ea typeface="Segoe Print" charset="0"/>
                <a:cs typeface="Segoe Print" charset="0"/>
              </a:rPr>
              <a:t>EHAVIOURS</a:t>
            </a:r>
            <a:endParaRPr lang="en-GB" sz="6600" dirty="0">
              <a:solidFill>
                <a:srgbClr val="512275"/>
              </a:solidFill>
              <a:latin typeface="Segoe Print" charset="0"/>
              <a:ea typeface="Segoe Print" charset="0"/>
              <a:cs typeface="Segoe Print" charset="0"/>
            </a:endParaRP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774374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2" name="Title 1"/>
          <p:cNvSpPr>
            <a:spLocks noGrp="1"/>
          </p:cNvSpPr>
          <p:nvPr>
            <p:ph type="title"/>
          </p:nvPr>
        </p:nvSpPr>
        <p:spPr/>
        <p:txBody>
          <a:bodyPr>
            <a:normAutofit/>
          </a:bodyPr>
          <a:lstStyle/>
          <a:p>
            <a:r>
              <a:rPr lang="en-GB" dirty="0">
                <a:solidFill>
                  <a:srgbClr val="512275"/>
                </a:solidFill>
                <a:latin typeface="Segoe Print" charset="0"/>
                <a:ea typeface="Segoe Print" charset="0"/>
                <a:cs typeface="Segoe Print" charset="0"/>
              </a:rPr>
              <a:t>Provocation Ladder Method</a:t>
            </a:r>
            <a:endParaRPr lang="en-GB" dirty="0"/>
          </a:p>
        </p:txBody>
      </p:sp>
      <p:sp>
        <p:nvSpPr>
          <p:cNvPr id="3" name="Content Placeholder 2"/>
          <p:cNvSpPr>
            <a:spLocks noGrp="1"/>
          </p:cNvSpPr>
          <p:nvPr>
            <p:ph idx="1"/>
          </p:nvPr>
        </p:nvSpPr>
        <p:spPr/>
        <p:txBody>
          <a:bodyPr/>
          <a:lstStyle/>
          <a:p>
            <a:endParaRPr lang="en-GB" dirty="0"/>
          </a:p>
        </p:txBody>
      </p:sp>
      <p:graphicFrame>
        <p:nvGraphicFramePr>
          <p:cNvPr id="5" name="Content Placeholder 4"/>
          <p:cNvGraphicFramePr>
            <a:graphicFrameLocks/>
          </p:cNvGraphicFramePr>
          <p:nvPr>
            <p:extLst>
              <p:ext uri="{D42A27DB-BD31-4B8C-83A1-F6EECF244321}">
                <p14:modId xmlns:p14="http://schemas.microsoft.com/office/powerpoint/2010/main" val="3803976302"/>
              </p:ext>
            </p:extLst>
          </p:nvPr>
        </p:nvGraphicFramePr>
        <p:xfrm>
          <a:off x="553453" y="1828421"/>
          <a:ext cx="11085094" cy="4718442"/>
        </p:xfrm>
        <a:graphic>
          <a:graphicData uri="http://schemas.openxmlformats.org/drawingml/2006/table">
            <a:tbl>
              <a:tblPr firstRow="1" bandRow="1">
                <a:tableStyleId>{5C22544A-7EE6-4342-B048-85BDC9FD1C3A}</a:tableStyleId>
              </a:tblPr>
              <a:tblGrid>
                <a:gridCol w="8898365">
                  <a:extLst>
                    <a:ext uri="{9D8B030D-6E8A-4147-A177-3AD203B41FA5}">
                      <a16:colId xmlns:a16="http://schemas.microsoft.com/office/drawing/2014/main" val="20000"/>
                    </a:ext>
                  </a:extLst>
                </a:gridCol>
                <a:gridCol w="2186729">
                  <a:extLst>
                    <a:ext uri="{9D8B030D-6E8A-4147-A177-3AD203B41FA5}">
                      <a16:colId xmlns:a16="http://schemas.microsoft.com/office/drawing/2014/main" val="20001"/>
                    </a:ext>
                  </a:extLst>
                </a:gridCol>
              </a:tblGrid>
              <a:tr h="657727">
                <a:tc gridSpan="2">
                  <a:txBody>
                    <a:bodyPr/>
                    <a:lstStyle/>
                    <a:p>
                      <a:r>
                        <a:rPr lang="en-GB" dirty="0">
                          <a:latin typeface="Verdana" panose="020B0604030504040204" pitchFamily="34" charset="0"/>
                          <a:ea typeface="Verdana" panose="020B0604030504040204" pitchFamily="34" charset="0"/>
                        </a:rPr>
                        <a:t>Sam’s wind up list</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10000"/>
                  </a:ext>
                </a:extLst>
              </a:tr>
              <a:tr h="494555">
                <a:tc>
                  <a:txBody>
                    <a:bodyPr/>
                    <a:lstStyle/>
                    <a:p>
                      <a:endParaRPr lang="en-GB" b="1" dirty="0">
                        <a:solidFill>
                          <a:srgbClr val="512275"/>
                        </a:solidFill>
                        <a:latin typeface="Verdana" panose="020B0604030504040204" pitchFamily="34" charset="0"/>
                        <a:ea typeface="Verdana" panose="020B0604030504040204" pitchFamily="34" charset="0"/>
                      </a:endParaRPr>
                    </a:p>
                  </a:txBody>
                  <a:tcPr anchor="ctr"/>
                </a:tc>
                <a:tc>
                  <a:txBody>
                    <a:bodyPr/>
                    <a:lstStyle/>
                    <a:p>
                      <a:r>
                        <a:rPr lang="en-GB" b="1" dirty="0">
                          <a:solidFill>
                            <a:srgbClr val="512275"/>
                          </a:solidFill>
                          <a:latin typeface="Verdana" panose="020B0604030504040204" pitchFamily="34" charset="0"/>
                          <a:ea typeface="Verdana" panose="020B0604030504040204" pitchFamily="34" charset="0"/>
                        </a:rPr>
                        <a:t>How provoking</a:t>
                      </a:r>
                    </a:p>
                  </a:txBody>
                  <a:tcPr anchor="ctr"/>
                </a:tc>
                <a:extLst>
                  <a:ext uri="{0D108BD9-81ED-4DB2-BD59-A6C34878D82A}">
                    <a16:rowId xmlns:a16="http://schemas.microsoft.com/office/drawing/2014/main" val="10001"/>
                  </a:ext>
                </a:extLst>
              </a:tr>
              <a:tr h="391254">
                <a:tc>
                  <a:txBody>
                    <a:bodyPr/>
                    <a:lstStyle/>
                    <a:p>
                      <a:pPr marL="0" indent="0">
                        <a:buFont typeface="Arial" panose="020B0604020202020204" pitchFamily="34" charset="0"/>
                        <a:buNone/>
                      </a:pPr>
                      <a:r>
                        <a:rPr lang="en-GB" sz="2000" dirty="0">
                          <a:solidFill>
                            <a:srgbClr val="512275"/>
                          </a:solidFill>
                        </a:rPr>
                        <a:t>Hearing</a:t>
                      </a:r>
                      <a:r>
                        <a:rPr lang="en-GB" sz="2000" baseline="0" dirty="0">
                          <a:solidFill>
                            <a:srgbClr val="512275"/>
                          </a:solidFill>
                        </a:rPr>
                        <a:t> Jenny’s phone bleep</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95%</a:t>
                      </a:r>
                    </a:p>
                  </a:txBody>
                  <a:tcPr/>
                </a:tc>
                <a:extLst>
                  <a:ext uri="{0D108BD9-81ED-4DB2-BD59-A6C34878D82A}">
                    <a16:rowId xmlns:a16="http://schemas.microsoft.com/office/drawing/2014/main" val="10002"/>
                  </a:ext>
                </a:extLst>
              </a:tr>
              <a:tr h="391254">
                <a:tc>
                  <a:txBody>
                    <a:bodyPr/>
                    <a:lstStyle/>
                    <a:p>
                      <a:pPr marL="0" indent="0">
                        <a:buFont typeface="Arial" panose="020B0604020202020204" pitchFamily="34" charset="0"/>
                        <a:buNone/>
                      </a:pPr>
                      <a:r>
                        <a:rPr lang="en-GB" sz="2000" dirty="0">
                          <a:solidFill>
                            <a:srgbClr val="512275"/>
                          </a:solidFill>
                        </a:rPr>
                        <a:t>Seeing</a:t>
                      </a:r>
                      <a:r>
                        <a:rPr lang="en-GB" sz="2000" baseline="0" dirty="0">
                          <a:solidFill>
                            <a:srgbClr val="512275"/>
                          </a:solidFill>
                        </a:rPr>
                        <a:t> people from work</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90%</a:t>
                      </a:r>
                    </a:p>
                  </a:txBody>
                  <a:tcPr/>
                </a:tc>
                <a:extLst>
                  <a:ext uri="{0D108BD9-81ED-4DB2-BD59-A6C34878D82A}">
                    <a16:rowId xmlns:a16="http://schemas.microsoft.com/office/drawing/2014/main" val="10003"/>
                  </a:ext>
                </a:extLst>
              </a:tr>
              <a:tr h="391254">
                <a:tc>
                  <a:txBody>
                    <a:bodyPr/>
                    <a:lstStyle/>
                    <a:p>
                      <a:pPr marL="0" indent="0">
                        <a:buFont typeface="Arial" panose="020B0604020202020204" pitchFamily="34" charset="0"/>
                        <a:buNone/>
                      </a:pPr>
                      <a:r>
                        <a:rPr lang="en-GB" sz="2000" dirty="0">
                          <a:solidFill>
                            <a:srgbClr val="512275"/>
                          </a:solidFill>
                        </a:rPr>
                        <a:t>Hearing voices saying that there is a conspiracy</a:t>
                      </a:r>
                      <a:r>
                        <a:rPr lang="en-GB" sz="2000" baseline="0" dirty="0">
                          <a:solidFill>
                            <a:srgbClr val="512275"/>
                          </a:solidFill>
                        </a:rPr>
                        <a:t> going on</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80%</a:t>
                      </a:r>
                    </a:p>
                  </a:txBody>
                  <a:tcPr/>
                </a:tc>
                <a:extLst>
                  <a:ext uri="{0D108BD9-81ED-4DB2-BD59-A6C34878D82A}">
                    <a16:rowId xmlns:a16="http://schemas.microsoft.com/office/drawing/2014/main" val="10004"/>
                  </a:ext>
                </a:extLst>
              </a:tr>
              <a:tr h="391254">
                <a:tc>
                  <a:txBody>
                    <a:bodyPr/>
                    <a:lstStyle/>
                    <a:p>
                      <a:pPr marL="0" indent="0">
                        <a:buFont typeface="Arial" panose="020B0604020202020204" pitchFamily="34" charset="0"/>
                        <a:buNone/>
                      </a:pPr>
                      <a:r>
                        <a:rPr lang="en-GB" sz="2000" dirty="0">
                          <a:solidFill>
                            <a:srgbClr val="512275"/>
                          </a:solidFill>
                        </a:rPr>
                        <a:t>Jenny answering the</a:t>
                      </a:r>
                      <a:r>
                        <a:rPr lang="en-GB" sz="2000" baseline="0" dirty="0">
                          <a:solidFill>
                            <a:srgbClr val="512275"/>
                          </a:solidFill>
                        </a:rPr>
                        <a:t> phone at home</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70%</a:t>
                      </a:r>
                    </a:p>
                  </a:txBody>
                  <a:tcPr/>
                </a:tc>
                <a:extLst>
                  <a:ext uri="{0D108BD9-81ED-4DB2-BD59-A6C34878D82A}">
                    <a16:rowId xmlns:a16="http://schemas.microsoft.com/office/drawing/2014/main" val="10005"/>
                  </a:ext>
                </a:extLst>
              </a:tr>
              <a:tr h="391254">
                <a:tc>
                  <a:txBody>
                    <a:bodyPr/>
                    <a:lstStyle/>
                    <a:p>
                      <a:pPr marL="0" indent="0">
                        <a:buFont typeface="Arial" panose="020B0604020202020204" pitchFamily="34" charset="0"/>
                        <a:buNone/>
                      </a:pPr>
                      <a:r>
                        <a:rPr lang="en-GB" sz="2000" dirty="0">
                          <a:solidFill>
                            <a:srgbClr val="512275"/>
                          </a:solidFill>
                        </a:rPr>
                        <a:t>Jenny being late home</a:t>
                      </a: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65%</a:t>
                      </a:r>
                    </a:p>
                  </a:txBody>
                  <a:tcPr/>
                </a:tc>
                <a:extLst>
                  <a:ext uri="{0D108BD9-81ED-4DB2-BD59-A6C34878D82A}">
                    <a16:rowId xmlns:a16="http://schemas.microsoft.com/office/drawing/2014/main" val="10006"/>
                  </a:ext>
                </a:extLst>
              </a:tr>
              <a:tr h="391254">
                <a:tc>
                  <a:txBody>
                    <a:bodyPr/>
                    <a:lstStyle/>
                    <a:p>
                      <a:pPr marL="0" indent="0">
                        <a:buFont typeface="Arial" panose="020B0604020202020204" pitchFamily="34" charset="0"/>
                        <a:buNone/>
                      </a:pPr>
                      <a:r>
                        <a:rPr lang="en-GB" sz="2000" dirty="0">
                          <a:solidFill>
                            <a:srgbClr val="512275"/>
                          </a:solidFill>
                        </a:rPr>
                        <a:t>Meetings</a:t>
                      </a:r>
                      <a:r>
                        <a:rPr lang="en-GB" sz="2000" baseline="0" dirty="0">
                          <a:solidFill>
                            <a:srgbClr val="512275"/>
                          </a:solidFill>
                        </a:rPr>
                        <a:t> going on at work that don’t include me</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50%</a:t>
                      </a:r>
                    </a:p>
                  </a:txBody>
                  <a:tcPr/>
                </a:tc>
                <a:extLst>
                  <a:ext uri="{0D108BD9-81ED-4DB2-BD59-A6C34878D82A}">
                    <a16:rowId xmlns:a16="http://schemas.microsoft.com/office/drawing/2014/main" val="10007"/>
                  </a:ext>
                </a:extLst>
              </a:tr>
              <a:tr h="391254">
                <a:tc>
                  <a:txBody>
                    <a:bodyPr/>
                    <a:lstStyle/>
                    <a:p>
                      <a:pPr marL="0" indent="0">
                        <a:buFont typeface="Arial" panose="020B0604020202020204" pitchFamily="34" charset="0"/>
                        <a:buNone/>
                      </a:pPr>
                      <a:r>
                        <a:rPr lang="en-GB" sz="2000" dirty="0">
                          <a:solidFill>
                            <a:srgbClr val="512275"/>
                          </a:solidFill>
                        </a:rPr>
                        <a:t>Bumping</a:t>
                      </a:r>
                      <a:r>
                        <a:rPr lang="en-GB" sz="2000" baseline="0" dirty="0">
                          <a:solidFill>
                            <a:srgbClr val="512275"/>
                          </a:solidFill>
                        </a:rPr>
                        <a:t> into other people I know</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40%</a:t>
                      </a:r>
                    </a:p>
                  </a:txBody>
                  <a:tcPr/>
                </a:tc>
                <a:extLst>
                  <a:ext uri="{0D108BD9-81ED-4DB2-BD59-A6C34878D82A}">
                    <a16:rowId xmlns:a16="http://schemas.microsoft.com/office/drawing/2014/main" val="10008"/>
                  </a:ext>
                </a:extLst>
              </a:tr>
              <a:tr h="391254">
                <a:tc>
                  <a:txBody>
                    <a:bodyPr/>
                    <a:lstStyle/>
                    <a:p>
                      <a:pPr marL="0" indent="0">
                        <a:buFont typeface="Arial" panose="020B0604020202020204" pitchFamily="34" charset="0"/>
                        <a:buNone/>
                      </a:pPr>
                      <a:r>
                        <a:rPr lang="en-GB" sz="2000" dirty="0">
                          <a:solidFill>
                            <a:srgbClr val="512275"/>
                          </a:solidFill>
                        </a:rPr>
                        <a:t>Chores</a:t>
                      </a:r>
                      <a:r>
                        <a:rPr lang="en-GB" sz="2000" baseline="0" dirty="0">
                          <a:solidFill>
                            <a:srgbClr val="512275"/>
                          </a:solidFill>
                        </a:rPr>
                        <a:t> in the house not getting done</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30%</a:t>
                      </a:r>
                    </a:p>
                  </a:txBody>
                  <a:tcPr/>
                </a:tc>
                <a:extLst>
                  <a:ext uri="{0D108BD9-81ED-4DB2-BD59-A6C34878D82A}">
                    <a16:rowId xmlns:a16="http://schemas.microsoft.com/office/drawing/2014/main" val="10009"/>
                  </a:ext>
                </a:extLst>
              </a:tr>
              <a:tr h="391254">
                <a:tc>
                  <a:txBody>
                    <a:bodyPr/>
                    <a:lstStyle/>
                    <a:p>
                      <a:pPr marL="0" indent="0">
                        <a:buFont typeface="Arial" panose="020B0604020202020204" pitchFamily="34" charset="0"/>
                        <a:buNone/>
                      </a:pPr>
                      <a:r>
                        <a:rPr lang="en-GB" sz="2000" dirty="0">
                          <a:solidFill>
                            <a:srgbClr val="512275"/>
                          </a:solidFill>
                        </a:rPr>
                        <a:t>Going</a:t>
                      </a:r>
                      <a:r>
                        <a:rPr lang="en-GB" sz="2000" baseline="0" dirty="0">
                          <a:solidFill>
                            <a:srgbClr val="512275"/>
                          </a:solidFill>
                        </a:rPr>
                        <a:t> out of the house, seeing people looking at me</a:t>
                      </a:r>
                      <a:endParaRPr lang="en-GB" sz="2000" dirty="0">
                        <a:solidFill>
                          <a:srgbClr val="512275"/>
                        </a:solidFill>
                      </a:endParaRPr>
                    </a:p>
                  </a:txBody>
                  <a:tcPr/>
                </a:tc>
                <a:tc>
                  <a:txBody>
                    <a:bodyPr/>
                    <a:lstStyle/>
                    <a:p>
                      <a:pPr marL="0" indent="0" algn="ctr">
                        <a:buFont typeface="Arial" panose="020B0604020202020204" pitchFamily="34" charset="0"/>
                        <a:buNone/>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10%</a:t>
                      </a: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5324930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6</a:t>
            </a:r>
          </a:p>
        </p:txBody>
      </p:sp>
      <p:sp>
        <p:nvSpPr>
          <p:cNvPr id="7" name="Google Shape;67;p12"/>
          <p:cNvSpPr txBox="1">
            <a:spLocks/>
          </p:cNvSpPr>
          <p:nvPr/>
        </p:nvSpPr>
        <p:spPr>
          <a:xfrm>
            <a:off x="2537741" y="2283253"/>
            <a:ext cx="7176367" cy="407895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8000" dirty="0">
                <a:solidFill>
                  <a:srgbClr val="512275"/>
                </a:solidFill>
                <a:latin typeface="Segoe Print" charset="0"/>
                <a:ea typeface="Segoe Print" charset="0"/>
                <a:cs typeface="Segoe Print" charset="0"/>
              </a:rPr>
              <a:t>Summary &amp; Reflection</a:t>
            </a:r>
          </a:p>
        </p:txBody>
      </p:sp>
      <p:sp>
        <p:nvSpPr>
          <p:cNvPr id="12" name="Cloud Callout 11"/>
          <p:cNvSpPr/>
          <p:nvPr/>
        </p:nvSpPr>
        <p:spPr>
          <a:xfrm>
            <a:off x="9714108"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14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99311" y="1384949"/>
            <a:ext cx="7292139"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1-2-1 Sessions on</a:t>
            </a:r>
          </a:p>
        </p:txBody>
      </p:sp>
      <p:sp>
        <p:nvSpPr>
          <p:cNvPr id="7" name="Google Shape;67;p12"/>
          <p:cNvSpPr txBox="1">
            <a:spLocks/>
          </p:cNvSpPr>
          <p:nvPr/>
        </p:nvSpPr>
        <p:spPr>
          <a:xfrm>
            <a:off x="2699311" y="2806877"/>
            <a:ext cx="6257886"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Problematic anger and aggression</a:t>
            </a:r>
          </a:p>
        </p:txBody>
      </p:sp>
    </p:spTree>
    <p:extLst>
      <p:ext uri="{BB962C8B-B14F-4D97-AF65-F5344CB8AC3E}">
        <p14:creationId xmlns:p14="http://schemas.microsoft.com/office/powerpoint/2010/main" val="73947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433611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1</a:t>
            </a:r>
          </a:p>
        </p:txBody>
      </p:sp>
      <p:sp>
        <p:nvSpPr>
          <p:cNvPr id="7" name="Google Shape;67;p12"/>
          <p:cNvSpPr txBox="1">
            <a:spLocks/>
          </p:cNvSpPr>
          <p:nvPr/>
        </p:nvSpPr>
        <p:spPr>
          <a:xfrm>
            <a:off x="955963" y="2696548"/>
            <a:ext cx="8977601" cy="27858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Understanding anger &amp; aggression</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995814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35863" y="765552"/>
            <a:ext cx="3819601" cy="233988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45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Understanding anger &amp; aggression</a:t>
            </a:r>
          </a:p>
        </p:txBody>
      </p:sp>
      <p:sp>
        <p:nvSpPr>
          <p:cNvPr id="8" name="Content Placeholder 2"/>
          <p:cNvSpPr>
            <a:spLocks noGrp="1"/>
          </p:cNvSpPr>
          <p:nvPr>
            <p:ph idx="1"/>
          </p:nvPr>
        </p:nvSpPr>
        <p:spPr>
          <a:xfrm>
            <a:off x="4681878" y="407773"/>
            <a:ext cx="7278474" cy="6042453"/>
          </a:xfrm>
        </p:spPr>
        <p:txBody>
          <a:bodyPr>
            <a:noAutofit/>
          </a:bodyPr>
          <a:lstStyle/>
          <a:p>
            <a:pPr marL="0" indent="0">
              <a:lnSpc>
                <a:spcPct val="160000"/>
              </a:lnSpc>
              <a:buNone/>
            </a:pPr>
            <a:r>
              <a:rPr lang="en-GB" sz="1800" b="1" dirty="0">
                <a:solidFill>
                  <a:srgbClr val="512275"/>
                </a:solidFill>
                <a:latin typeface="Segoe Print" charset="0"/>
                <a:ea typeface="Segoe Print" charset="0"/>
                <a:cs typeface="Segoe Print" charset="0"/>
              </a:rPr>
              <a:t>All patients you are doing 1-2-1 sessions with on anger &amp; aggression can receive Section 1 of the workbook.</a:t>
            </a:r>
          </a:p>
          <a:p>
            <a:pPr marL="0" indent="0">
              <a:lnSpc>
                <a:spcPct val="160000"/>
              </a:lnSpc>
              <a:buNone/>
            </a:pPr>
            <a:r>
              <a:rPr lang="en-US" sz="1800" b="1" dirty="0">
                <a:solidFill>
                  <a:srgbClr val="512275"/>
                </a:solidFill>
                <a:latin typeface="Segoe Print" charset="0"/>
                <a:ea typeface="Segoe Print" charset="0"/>
                <a:cs typeface="Segoe Print" charset="0"/>
              </a:rPr>
              <a:t>Section 1 covers:</a:t>
            </a:r>
          </a:p>
          <a:p>
            <a:pPr>
              <a:lnSpc>
                <a:spcPct val="160000"/>
              </a:lnSpc>
              <a:buFontTx/>
              <a:buChar char="-"/>
            </a:pPr>
            <a:r>
              <a:rPr lang="en-US" sz="1800" dirty="0">
                <a:solidFill>
                  <a:srgbClr val="512275"/>
                </a:solidFill>
                <a:latin typeface="Segoe Print" charset="0"/>
                <a:ea typeface="Segoe Print" charset="0"/>
                <a:cs typeface="Segoe Print" charset="0"/>
              </a:rPr>
              <a:t>What is anger and aggression?</a:t>
            </a:r>
          </a:p>
          <a:p>
            <a:pPr>
              <a:lnSpc>
                <a:spcPct val="160000"/>
              </a:lnSpc>
              <a:buFontTx/>
              <a:buChar char="-"/>
            </a:pPr>
            <a:r>
              <a:rPr lang="en-US" sz="1800" dirty="0">
                <a:solidFill>
                  <a:srgbClr val="512275"/>
                </a:solidFill>
                <a:latin typeface="Segoe Print" charset="0"/>
                <a:ea typeface="Segoe Print" charset="0"/>
                <a:cs typeface="Segoe Print" charset="0"/>
              </a:rPr>
              <a:t>Why do people feel angry?</a:t>
            </a:r>
          </a:p>
          <a:p>
            <a:pPr>
              <a:lnSpc>
                <a:spcPct val="160000"/>
              </a:lnSpc>
              <a:buFontTx/>
              <a:buChar char="-"/>
            </a:pPr>
            <a:r>
              <a:rPr lang="en-US" sz="1800" dirty="0">
                <a:solidFill>
                  <a:srgbClr val="512275"/>
                </a:solidFill>
                <a:latin typeface="Segoe Print" charset="0"/>
                <a:ea typeface="Segoe Print" charset="0"/>
                <a:cs typeface="Segoe Print" charset="0"/>
              </a:rPr>
              <a:t>Common thoughts, feelings, emotions and behaviours</a:t>
            </a:r>
          </a:p>
          <a:p>
            <a:pPr>
              <a:lnSpc>
                <a:spcPct val="160000"/>
              </a:lnSpc>
              <a:buFontTx/>
              <a:buChar char="-"/>
            </a:pPr>
            <a:r>
              <a:rPr lang="en-US" sz="1800" dirty="0">
                <a:solidFill>
                  <a:srgbClr val="512275"/>
                </a:solidFill>
                <a:latin typeface="Segoe Print" charset="0"/>
                <a:ea typeface="Segoe Print" charset="0"/>
                <a:cs typeface="Segoe Print" charset="0"/>
              </a:rPr>
              <a:t>A case example </a:t>
            </a:r>
          </a:p>
          <a:p>
            <a:pPr>
              <a:lnSpc>
                <a:spcPct val="160000"/>
              </a:lnSpc>
              <a:buFontTx/>
              <a:buChar char="-"/>
            </a:pPr>
            <a:r>
              <a:rPr lang="en-US" sz="1800" dirty="0">
                <a:solidFill>
                  <a:srgbClr val="512275"/>
                </a:solidFill>
                <a:latin typeface="Segoe Print" charset="0"/>
                <a:ea typeface="Segoe Print" charset="0"/>
                <a:cs typeface="Segoe Print" charset="0"/>
              </a:rPr>
              <a:t>Vicious cycles</a:t>
            </a:r>
          </a:p>
          <a:p>
            <a:pPr>
              <a:lnSpc>
                <a:spcPct val="160000"/>
              </a:lnSpc>
              <a:buFontTx/>
              <a:buChar char="-"/>
            </a:pPr>
            <a:r>
              <a:rPr lang="en-US" sz="1800" dirty="0">
                <a:solidFill>
                  <a:srgbClr val="512275"/>
                </a:solidFill>
                <a:latin typeface="Segoe Print" charset="0"/>
                <a:ea typeface="Segoe Print" charset="0"/>
                <a:cs typeface="Segoe Print" charset="0"/>
              </a:rPr>
              <a:t>Daily diary (to identify triggers, thoughts, feelings, behaviours)</a:t>
            </a:r>
            <a:endParaRPr lang="en-GB" sz="1800" dirty="0">
              <a:solidFill>
                <a:srgbClr val="512275"/>
              </a:solidFill>
              <a:latin typeface="Segoe Print" charset="0"/>
              <a:ea typeface="Segoe Print" charset="0"/>
              <a:cs typeface="Segoe Print" charset="0"/>
            </a:endParaRPr>
          </a:p>
          <a:p>
            <a:pPr marL="0" indent="0">
              <a:lnSpc>
                <a:spcPct val="160000"/>
              </a:lnSpc>
              <a:buNone/>
            </a:pPr>
            <a:endParaRPr lang="en-US" sz="1200" b="1" dirty="0">
              <a:solidFill>
                <a:srgbClr val="512275"/>
              </a:solidFill>
              <a:latin typeface="Segoe Print" charset="0"/>
              <a:ea typeface="Verdana" panose="020B0604030504040204" pitchFamily="34" charset="0"/>
            </a:endParaRPr>
          </a:p>
        </p:txBody>
      </p:sp>
      <p:grpSp>
        <p:nvGrpSpPr>
          <p:cNvPr id="9" name="Google Shape;455;p38"/>
          <p:cNvGrpSpPr/>
          <p:nvPr/>
        </p:nvGrpSpPr>
        <p:grpSpPr>
          <a:xfrm>
            <a:off x="788975" y="3287953"/>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312241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775330" y="323088"/>
            <a:ext cx="10794303"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triggers of anger</a:t>
            </a:r>
          </a:p>
        </p:txBody>
      </p:sp>
      <p:graphicFrame>
        <p:nvGraphicFramePr>
          <p:cNvPr id="7" name="Diagram 6"/>
          <p:cNvGraphicFramePr/>
          <p:nvPr>
            <p:extLst>
              <p:ext uri="{D42A27DB-BD31-4B8C-83A1-F6EECF244321}">
                <p14:modId xmlns:p14="http://schemas.microsoft.com/office/powerpoint/2010/main" val="1709262852"/>
              </p:ext>
            </p:extLst>
          </p:nvPr>
        </p:nvGraphicFramePr>
        <p:xfrm>
          <a:off x="330989" y="1463040"/>
          <a:ext cx="5599031"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681697741"/>
              </p:ext>
            </p:extLst>
          </p:nvPr>
        </p:nvGraphicFramePr>
        <p:xfrm>
          <a:off x="5752757" y="1388089"/>
          <a:ext cx="6057899"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677597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542441" y="160717"/>
            <a:ext cx="11112284"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dirty="0">
                <a:solidFill>
                  <a:srgbClr val="512275"/>
                </a:solidFill>
                <a:latin typeface="Segoe Print" charset="0"/>
                <a:ea typeface="Segoe Print" charset="0"/>
                <a:cs typeface="Segoe Print" charset="0"/>
              </a:rPr>
              <a:t>Common thoughts in anger</a:t>
            </a:r>
          </a:p>
        </p:txBody>
      </p:sp>
      <p:graphicFrame>
        <p:nvGraphicFramePr>
          <p:cNvPr id="6" name="Diagram 5"/>
          <p:cNvGraphicFramePr/>
          <p:nvPr>
            <p:extLst>
              <p:ext uri="{D42A27DB-BD31-4B8C-83A1-F6EECF244321}">
                <p14:modId xmlns:p14="http://schemas.microsoft.com/office/powerpoint/2010/main" val="3792048525"/>
              </p:ext>
            </p:extLst>
          </p:nvPr>
        </p:nvGraphicFramePr>
        <p:xfrm>
          <a:off x="138272" y="1339913"/>
          <a:ext cx="6190100" cy="49588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4291908511"/>
              </p:ext>
            </p:extLst>
          </p:nvPr>
        </p:nvGraphicFramePr>
        <p:xfrm>
          <a:off x="5951619" y="1249378"/>
          <a:ext cx="6240381" cy="508228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89432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1370</TotalTime>
  <Words>3416</Words>
  <Application>Microsoft Office PowerPoint</Application>
  <PresentationFormat>Widescreen</PresentationFormat>
  <Paragraphs>453</Paragraphs>
  <Slides>50</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Arial</vt:lpstr>
      <vt:lpstr>Arial Narrow</vt:lpstr>
      <vt:lpstr>Calibri</vt:lpstr>
      <vt:lpstr>Calibri Light</vt:lpstr>
      <vt:lpstr>Courier New</vt:lpstr>
      <vt:lpstr>Noteworthy Light</vt:lpstr>
      <vt:lpstr>Segoe Print</vt:lpstr>
      <vt:lpstr>Verdana</vt:lpstr>
      <vt:lpstr>Wingdings</vt:lpstr>
      <vt:lpstr>Wingdings 3</vt:lpstr>
      <vt:lpstr>Office Theme</vt:lpstr>
      <vt:lpstr>Problematic Anger and Aggression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Provocation Ladder Method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dc:title>
  <dc:creator>Microsoft Office User</dc:creator>
  <cp:lastModifiedBy>Adam O'Neill</cp:lastModifiedBy>
  <cp:revision>113</cp:revision>
  <dcterms:created xsi:type="dcterms:W3CDTF">2019-08-14T08:21:14Z</dcterms:created>
  <dcterms:modified xsi:type="dcterms:W3CDTF">2025-08-08T16:27:56Z</dcterms:modified>
</cp:coreProperties>
</file>