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327" r:id="rId3"/>
    <p:sldId id="329" r:id="rId4"/>
    <p:sldId id="328" r:id="rId5"/>
    <p:sldId id="299" r:id="rId6"/>
    <p:sldId id="259" r:id="rId7"/>
    <p:sldId id="260" r:id="rId8"/>
    <p:sldId id="262" r:id="rId9"/>
    <p:sldId id="263" r:id="rId10"/>
    <p:sldId id="264" r:id="rId11"/>
    <p:sldId id="281" r:id="rId12"/>
    <p:sldId id="282" r:id="rId13"/>
    <p:sldId id="267" r:id="rId14"/>
    <p:sldId id="270" r:id="rId15"/>
    <p:sldId id="314" r:id="rId16"/>
    <p:sldId id="304" r:id="rId17"/>
    <p:sldId id="318" r:id="rId18"/>
    <p:sldId id="288" r:id="rId19"/>
    <p:sldId id="289" r:id="rId20"/>
    <p:sldId id="290" r:id="rId21"/>
    <p:sldId id="291" r:id="rId22"/>
    <p:sldId id="305" r:id="rId23"/>
    <p:sldId id="324" r:id="rId24"/>
    <p:sldId id="293" r:id="rId25"/>
    <p:sldId id="296" r:id="rId26"/>
    <p:sldId id="297" r:id="rId27"/>
    <p:sldId id="321" r:id="rId28"/>
    <p:sldId id="322" r:id="rId29"/>
    <p:sldId id="330" r:id="rId30"/>
    <p:sldId id="331" r:id="rId31"/>
    <p:sldId id="332" r:id="rId32"/>
    <p:sldId id="334" r:id="rId33"/>
    <p:sldId id="333" r:id="rId34"/>
    <p:sldId id="325" r:id="rId35"/>
    <p:sldId id="326" r:id="rId36"/>
    <p:sldId id="306" r:id="rId37"/>
    <p:sldId id="272" r:id="rId38"/>
    <p:sldId id="273" r:id="rId39"/>
    <p:sldId id="307" r:id="rId40"/>
    <p:sldId id="308" r:id="rId41"/>
    <p:sldId id="292" r:id="rId42"/>
    <p:sldId id="309" r:id="rId43"/>
    <p:sldId id="313" r:id="rId44"/>
    <p:sldId id="298" r:id="rId45"/>
    <p:sldId id="315" r:id="rId46"/>
    <p:sldId id="274" r:id="rId47"/>
    <p:sldId id="323" r:id="rId48"/>
    <p:sldId id="271" r:id="rId49"/>
    <p:sldId id="277" r:id="rId50"/>
    <p:sldId id="316" r:id="rId51"/>
    <p:sldId id="30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 id="{72875CFF-30FD-4C78-A637-DA682D141ADC}">
          <p14:sldIdLst>
            <p14:sldId id="256"/>
            <p14:sldId id="327"/>
            <p14:sldId id="329"/>
            <p14:sldId id="328"/>
          </p14:sldIdLst>
        </p14:section>
        <p14:section name="What is SEO" id="{E94A4D7F-AEA8-459C-8C58-AE1616611503}">
          <p14:sldIdLst>
            <p14:sldId id="299"/>
            <p14:sldId id="259"/>
            <p14:sldId id="260"/>
            <p14:sldId id="262"/>
            <p14:sldId id="263"/>
            <p14:sldId id="264"/>
            <p14:sldId id="281"/>
          </p14:sldIdLst>
        </p14:section>
        <p14:section name="How Search Engines Work" id="{6A6F545D-0C3D-4D2E-9332-D693DD010841}">
          <p14:sldIdLst>
            <p14:sldId id="282"/>
            <p14:sldId id="267"/>
            <p14:sldId id="270"/>
            <p14:sldId id="314"/>
          </p14:sldIdLst>
        </p14:section>
        <p14:section name="Keyword Research" id="{68E86C39-6610-495B-B291-364DACE95C50}">
          <p14:sldIdLst>
            <p14:sldId id="304"/>
            <p14:sldId id="318"/>
            <p14:sldId id="288"/>
            <p14:sldId id="289"/>
            <p14:sldId id="290"/>
            <p14:sldId id="291"/>
          </p14:sldIdLst>
        </p14:section>
        <p14:section name="Off Page SEO" id="{44B8E2C3-B225-44DB-A2BC-CC01ABCA1172}">
          <p14:sldIdLst>
            <p14:sldId id="305"/>
            <p14:sldId id="324"/>
            <p14:sldId id="293"/>
            <p14:sldId id="296"/>
            <p14:sldId id="297"/>
            <p14:sldId id="321"/>
            <p14:sldId id="322"/>
            <p14:sldId id="330"/>
            <p14:sldId id="331"/>
            <p14:sldId id="332"/>
            <p14:sldId id="334"/>
            <p14:sldId id="333"/>
            <p14:sldId id="325"/>
            <p14:sldId id="326"/>
            <p14:sldId id="306"/>
          </p14:sldIdLst>
        </p14:section>
        <p14:section name="On Page SEO" id="{C1B89412-F5B0-4033-AC46-8CF8B110FBBE}">
          <p14:sldIdLst>
            <p14:sldId id="272"/>
            <p14:sldId id="273"/>
            <p14:sldId id="307"/>
            <p14:sldId id="308"/>
            <p14:sldId id="292"/>
            <p14:sldId id="309"/>
            <p14:sldId id="313"/>
            <p14:sldId id="298"/>
            <p14:sldId id="315"/>
            <p14:sldId id="274"/>
            <p14:sldId id="323"/>
            <p14:sldId id="271"/>
            <p14:sldId id="277"/>
            <p14:sldId id="316"/>
          </p14:sldIdLst>
        </p14:section>
        <p14:section name="Questions" id="{B8682538-4270-478A-AA07-D690867659FD}">
          <p14:sldIdLst>
            <p14:sldId id="30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Krieger" initials="SK" lastIdx="3" clrIdx="0"/>
  <p:cmAuthor id="1" name="echo swinford" initials="es" lastIdx="22" clrIdx="1"/>
  <p:cmAuthor id="2" name=" Stephanie Krieger" initials="SK"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6A6A6"/>
    <a:srgbClr val="A9A39B"/>
    <a:srgbClr val="BFBF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90227" autoAdjust="0"/>
  </p:normalViewPr>
  <p:slideViewPr>
    <p:cSldViewPr showGuides="1">
      <p:cViewPr>
        <p:scale>
          <a:sx n="75" d="100"/>
          <a:sy n="75" d="100"/>
        </p:scale>
        <p:origin x="-390" y="210"/>
      </p:cViewPr>
      <p:guideLst>
        <p:guide orient="horz" pos="1139"/>
        <p:guide orient="horz" pos="4110"/>
        <p:guide orient="horz" pos="2704"/>
        <p:guide orient="horz" pos="310"/>
        <p:guide pos="2880"/>
        <p:guide pos="2971"/>
        <p:guide pos="2789"/>
        <p:guide/>
        <p:guide pos="5556"/>
        <p:guide pos="4179"/>
        <p:guide pos="3940"/>
        <p:guide pos="28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6"/>
    </p:cViewPr>
  </p:sorterViewPr>
  <p:notesViewPr>
    <p:cSldViewPr>
      <p:cViewPr varScale="1">
        <p:scale>
          <a:sx n="81" d="100"/>
          <a:sy n="81" d="100"/>
        </p:scale>
        <p:origin x="-386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GB"/>
              <a:t>UK Search Engine Market Share</a:t>
            </a:r>
          </a:p>
        </c:rich>
      </c:tx>
      <c:layout/>
      <c:overlay val="1"/>
    </c:title>
    <c:plotArea>
      <c:layout>
        <c:manualLayout>
          <c:layoutTarget val="inner"/>
          <c:xMode val="edge"/>
          <c:yMode val="edge"/>
          <c:x val="2.4498649898978448E-2"/>
          <c:y val="0.10446135912179344"/>
          <c:w val="0.57098328895938366"/>
          <c:h val="0.86361989225765923"/>
        </c:manualLayout>
      </c:layout>
      <c:pieChart>
        <c:varyColors val="1"/>
        <c:ser>
          <c:idx val="1"/>
          <c:order val="1"/>
          <c:cat>
            <c:strRef>
              <c:f>Sheet1!$A$1:$A$5</c:f>
              <c:strCache>
                <c:ptCount val="5"/>
                <c:pt idx="0">
                  <c:v>www.google.co.uk  (86.08%)</c:v>
                </c:pt>
                <c:pt idx="1">
                  <c:v>www.google.com  (4.10%)</c:v>
                </c:pt>
                <c:pt idx="2">
                  <c:v>www.bing.com  (4.09%)</c:v>
                </c:pt>
                <c:pt idx="3">
                  <c:v>uk.search.yahoo.com  (2.70%)</c:v>
                </c:pt>
                <c:pt idx="4">
                  <c:v>Other  (3.03%)</c:v>
                </c:pt>
              </c:strCache>
            </c:strRef>
          </c:cat>
          <c:val>
            <c:numRef>
              <c:f>Sheet1!$B$1:$B$5</c:f>
              <c:numCache>
                <c:formatCode>0.00%</c:formatCode>
                <c:ptCount val="5"/>
                <c:pt idx="0">
                  <c:v>0.86080000000000056</c:v>
                </c:pt>
                <c:pt idx="1">
                  <c:v>4.1000000000000002E-2</c:v>
                </c:pt>
                <c:pt idx="2">
                  <c:v>4.0900000000000013E-2</c:v>
                </c:pt>
                <c:pt idx="3">
                  <c:v>2.7000000000000041E-2</c:v>
                </c:pt>
                <c:pt idx="4">
                  <c:v>3.0299999999999896E-2</c:v>
                </c:pt>
              </c:numCache>
            </c:numRef>
          </c:val>
        </c:ser>
        <c:ser>
          <c:idx val="2"/>
          <c:order val="2"/>
          <c:cat>
            <c:strRef>
              <c:f>Sheet1!$A$1:$A$5</c:f>
              <c:strCache>
                <c:ptCount val="5"/>
                <c:pt idx="0">
                  <c:v>www.google.co.uk  (86.08%)</c:v>
                </c:pt>
                <c:pt idx="1">
                  <c:v>www.google.com  (4.10%)</c:v>
                </c:pt>
                <c:pt idx="2">
                  <c:v>www.bing.com  (4.09%)</c:v>
                </c:pt>
                <c:pt idx="3">
                  <c:v>uk.search.yahoo.com  (2.70%)</c:v>
                </c:pt>
                <c:pt idx="4">
                  <c:v>Other  (3.03%)</c:v>
                </c:pt>
              </c:strCache>
            </c:strRef>
          </c:cat>
          <c:val>
            <c:numRef>
              <c:f>Sheet1!$B$1:$B$5</c:f>
              <c:numCache>
                <c:formatCode>0.00%</c:formatCode>
                <c:ptCount val="5"/>
                <c:pt idx="0">
                  <c:v>0.86080000000000056</c:v>
                </c:pt>
                <c:pt idx="1">
                  <c:v>4.1000000000000002E-2</c:v>
                </c:pt>
                <c:pt idx="2">
                  <c:v>4.0900000000000013E-2</c:v>
                </c:pt>
                <c:pt idx="3">
                  <c:v>2.7000000000000041E-2</c:v>
                </c:pt>
                <c:pt idx="4">
                  <c:v>3.0299999999999896E-2</c:v>
                </c:pt>
              </c:numCache>
            </c:numRef>
          </c:val>
        </c:ser>
        <c:ser>
          <c:idx val="0"/>
          <c:order val="0"/>
          <c:cat>
            <c:strRef>
              <c:f>Sheet1!$A$1:$A$5</c:f>
              <c:strCache>
                <c:ptCount val="5"/>
                <c:pt idx="0">
                  <c:v>www.google.co.uk  (86.08%)</c:v>
                </c:pt>
                <c:pt idx="1">
                  <c:v>www.google.com  (4.10%)</c:v>
                </c:pt>
                <c:pt idx="2">
                  <c:v>www.bing.com  (4.09%)</c:v>
                </c:pt>
                <c:pt idx="3">
                  <c:v>uk.search.yahoo.com  (2.70%)</c:v>
                </c:pt>
                <c:pt idx="4">
                  <c:v>Other  (3.03%)</c:v>
                </c:pt>
              </c:strCache>
            </c:strRef>
          </c:cat>
          <c:val>
            <c:numRef>
              <c:f>Sheet1!$B$1:$B$5</c:f>
              <c:numCache>
                <c:formatCode>0.00%</c:formatCode>
                <c:ptCount val="5"/>
                <c:pt idx="0">
                  <c:v>0.86080000000000056</c:v>
                </c:pt>
                <c:pt idx="1">
                  <c:v>4.1000000000000002E-2</c:v>
                </c:pt>
                <c:pt idx="2">
                  <c:v>4.0900000000000013E-2</c:v>
                </c:pt>
                <c:pt idx="3">
                  <c:v>2.7000000000000041E-2</c:v>
                </c:pt>
                <c:pt idx="4">
                  <c:v>3.0299999999999896E-2</c:v>
                </c:pt>
              </c:numCache>
            </c:numRef>
          </c:val>
        </c:ser>
        <c:dLbls/>
        <c:firstSliceAng val="0"/>
      </c:pieChart>
    </c:plotArea>
    <c:legend>
      <c:legendPos val="r"/>
      <c:layout>
        <c:manualLayout>
          <c:xMode val="edge"/>
          <c:yMode val="edge"/>
          <c:x val="0.6074580675563267"/>
          <c:y val="0.19042030219195588"/>
          <c:w val="0.37887839577886429"/>
          <c:h val="0.61915939561608901"/>
        </c:manualLayout>
      </c:layout>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15D67-62B0-41E8-B8C9-9C75193F18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C20D7FF-A093-4074-9961-21BE88B72EBB}">
      <dgm:prSet phldrT="[Text]"/>
      <dgm:spPr/>
      <dgm:t>
        <a:bodyPr/>
        <a:lstStyle/>
        <a:p>
          <a:r>
            <a:rPr lang="en-GB" dirty="0" smtClean="0"/>
            <a:t>Relevancy</a:t>
          </a:r>
          <a:endParaRPr lang="en-GB" dirty="0"/>
        </a:p>
      </dgm:t>
    </dgm:pt>
    <dgm:pt modelId="{54476A8F-7B76-4DF8-B14C-614F965CA772}" type="parTrans" cxnId="{DC1040BD-69CA-4A0C-B3FB-964B4AF678B9}">
      <dgm:prSet/>
      <dgm:spPr/>
      <dgm:t>
        <a:bodyPr/>
        <a:lstStyle/>
        <a:p>
          <a:endParaRPr lang="en-GB"/>
        </a:p>
      </dgm:t>
    </dgm:pt>
    <dgm:pt modelId="{B7470E04-2CC7-4078-AC87-77096DAE62FD}" type="sibTrans" cxnId="{DC1040BD-69CA-4A0C-B3FB-964B4AF678B9}">
      <dgm:prSet/>
      <dgm:spPr/>
      <dgm:t>
        <a:bodyPr/>
        <a:lstStyle/>
        <a:p>
          <a:endParaRPr lang="en-GB"/>
        </a:p>
      </dgm:t>
    </dgm:pt>
    <dgm:pt modelId="{E38133FD-1177-4212-B261-18DCEC01790A}">
      <dgm:prSet phldrT="[Text]" custT="1"/>
      <dgm:spPr/>
      <dgm:t>
        <a:bodyPr/>
        <a:lstStyle/>
        <a:p>
          <a:r>
            <a:rPr lang="en-GB" sz="2800" dirty="0" smtClean="0"/>
            <a:t>Content</a:t>
          </a:r>
          <a:endParaRPr lang="en-GB" sz="2800" dirty="0"/>
        </a:p>
      </dgm:t>
    </dgm:pt>
    <dgm:pt modelId="{9FE158AE-50C1-418C-9A44-DDBDCBC3DDD7}" type="parTrans" cxnId="{56D4DF71-B20F-4C70-AF17-6474F74D4CF2}">
      <dgm:prSet/>
      <dgm:spPr/>
      <dgm:t>
        <a:bodyPr/>
        <a:lstStyle/>
        <a:p>
          <a:endParaRPr lang="en-GB"/>
        </a:p>
      </dgm:t>
    </dgm:pt>
    <dgm:pt modelId="{4905492C-3EED-4E26-8E57-17BC8DE473B4}" type="sibTrans" cxnId="{56D4DF71-B20F-4C70-AF17-6474F74D4CF2}">
      <dgm:prSet/>
      <dgm:spPr/>
      <dgm:t>
        <a:bodyPr/>
        <a:lstStyle/>
        <a:p>
          <a:endParaRPr lang="en-GB"/>
        </a:p>
      </dgm:t>
    </dgm:pt>
    <dgm:pt modelId="{5E35D7CC-5F60-424F-90B5-F35160BAC883}">
      <dgm:prSet phldrT="[Text]"/>
      <dgm:spPr/>
      <dgm:t>
        <a:bodyPr/>
        <a:lstStyle/>
        <a:p>
          <a:r>
            <a:rPr lang="en-GB" dirty="0" smtClean="0"/>
            <a:t>Popularity</a:t>
          </a:r>
          <a:endParaRPr lang="en-GB" dirty="0"/>
        </a:p>
      </dgm:t>
    </dgm:pt>
    <dgm:pt modelId="{0285ECD8-89FE-4C08-B747-3CC56509BF1B}" type="parTrans" cxnId="{43E32C41-BFA2-4729-B965-A894EE8EE866}">
      <dgm:prSet/>
      <dgm:spPr/>
      <dgm:t>
        <a:bodyPr/>
        <a:lstStyle/>
        <a:p>
          <a:endParaRPr lang="en-GB"/>
        </a:p>
      </dgm:t>
    </dgm:pt>
    <dgm:pt modelId="{B8678B0A-CAB4-4441-B5AC-6F5B1038CEA1}" type="sibTrans" cxnId="{43E32C41-BFA2-4729-B965-A894EE8EE866}">
      <dgm:prSet/>
      <dgm:spPr/>
      <dgm:t>
        <a:bodyPr/>
        <a:lstStyle/>
        <a:p>
          <a:endParaRPr lang="en-GB"/>
        </a:p>
      </dgm:t>
    </dgm:pt>
    <dgm:pt modelId="{7986C6C4-676A-435E-9679-DD4E29994595}">
      <dgm:prSet phldrT="[Text]" custT="1"/>
      <dgm:spPr/>
      <dgm:t>
        <a:bodyPr/>
        <a:lstStyle/>
        <a:p>
          <a:r>
            <a:rPr lang="en-GB" sz="2800" dirty="0" smtClean="0"/>
            <a:t>Inbound Links</a:t>
          </a:r>
          <a:endParaRPr lang="en-GB" sz="2800" dirty="0"/>
        </a:p>
      </dgm:t>
    </dgm:pt>
    <dgm:pt modelId="{FAAD2035-172E-4063-BE9F-D9BEED46B07A}" type="parTrans" cxnId="{7363291D-E93B-4702-96FA-E9D40149D0A1}">
      <dgm:prSet/>
      <dgm:spPr/>
      <dgm:t>
        <a:bodyPr/>
        <a:lstStyle/>
        <a:p>
          <a:endParaRPr lang="en-GB"/>
        </a:p>
      </dgm:t>
    </dgm:pt>
    <dgm:pt modelId="{A800B926-899E-4544-9D16-CF059BA3D02D}" type="sibTrans" cxnId="{7363291D-E93B-4702-96FA-E9D40149D0A1}">
      <dgm:prSet/>
      <dgm:spPr/>
      <dgm:t>
        <a:bodyPr/>
        <a:lstStyle/>
        <a:p>
          <a:endParaRPr lang="en-GB"/>
        </a:p>
      </dgm:t>
    </dgm:pt>
    <dgm:pt modelId="{8BB26395-DE98-49B4-A534-024B0DF151BF}">
      <dgm:prSet phldrT="[Text]"/>
      <dgm:spPr/>
      <dgm:t>
        <a:bodyPr/>
        <a:lstStyle/>
        <a:p>
          <a:r>
            <a:rPr lang="en-GB" dirty="0" smtClean="0"/>
            <a:t>Behaviour</a:t>
          </a:r>
          <a:endParaRPr lang="en-GB" dirty="0"/>
        </a:p>
      </dgm:t>
    </dgm:pt>
    <dgm:pt modelId="{1426ECA4-31FF-42F8-8604-15A5CE25A524}" type="parTrans" cxnId="{027DFFEA-EBC3-41BB-BBFA-AFCB3FAFECBB}">
      <dgm:prSet/>
      <dgm:spPr/>
      <dgm:t>
        <a:bodyPr/>
        <a:lstStyle/>
        <a:p>
          <a:endParaRPr lang="en-GB"/>
        </a:p>
      </dgm:t>
    </dgm:pt>
    <dgm:pt modelId="{ED1DB510-E031-4EB6-AEC8-90A2EEEBD7E9}" type="sibTrans" cxnId="{027DFFEA-EBC3-41BB-BBFA-AFCB3FAFECBB}">
      <dgm:prSet/>
      <dgm:spPr/>
      <dgm:t>
        <a:bodyPr/>
        <a:lstStyle/>
        <a:p>
          <a:endParaRPr lang="en-GB"/>
        </a:p>
      </dgm:t>
    </dgm:pt>
    <dgm:pt modelId="{BEEDC68B-1636-4F5B-BD3B-F345F754CBAC}">
      <dgm:prSet phldrT="[Text]" custT="1"/>
      <dgm:spPr/>
      <dgm:t>
        <a:bodyPr/>
        <a:lstStyle/>
        <a:p>
          <a:r>
            <a:rPr lang="en-GB" sz="2800" dirty="0" smtClean="0"/>
            <a:t>User Profiling</a:t>
          </a:r>
          <a:endParaRPr lang="en-GB" sz="2800" dirty="0"/>
        </a:p>
      </dgm:t>
    </dgm:pt>
    <dgm:pt modelId="{17529168-2440-4476-AA8D-3F8D76653972}" type="parTrans" cxnId="{A46025B8-BCD5-463D-8DE9-DE8D67768D7A}">
      <dgm:prSet/>
      <dgm:spPr/>
      <dgm:t>
        <a:bodyPr/>
        <a:lstStyle/>
        <a:p>
          <a:endParaRPr lang="en-GB"/>
        </a:p>
      </dgm:t>
    </dgm:pt>
    <dgm:pt modelId="{8F91D33E-201C-484D-AD2B-CF537E7E380B}" type="sibTrans" cxnId="{A46025B8-BCD5-463D-8DE9-DE8D67768D7A}">
      <dgm:prSet/>
      <dgm:spPr/>
      <dgm:t>
        <a:bodyPr/>
        <a:lstStyle/>
        <a:p>
          <a:endParaRPr lang="en-GB"/>
        </a:p>
      </dgm:t>
    </dgm:pt>
    <dgm:pt modelId="{DE446F93-506D-468B-9388-260DDEFF7009}">
      <dgm:prSet phldrT="[Text]" custT="1"/>
      <dgm:spPr/>
      <dgm:t>
        <a:bodyPr/>
        <a:lstStyle/>
        <a:p>
          <a:r>
            <a:rPr lang="en-GB" sz="2800" dirty="0" smtClean="0"/>
            <a:t>Searcher Intent</a:t>
          </a:r>
          <a:endParaRPr lang="en-GB" sz="2800" dirty="0"/>
        </a:p>
      </dgm:t>
    </dgm:pt>
    <dgm:pt modelId="{6F4A0E2A-AAB0-42CA-B392-8584CC0A5F13}" type="parTrans" cxnId="{A8B05DDB-6B31-4479-BC6F-546579FB368E}">
      <dgm:prSet/>
      <dgm:spPr/>
      <dgm:t>
        <a:bodyPr/>
        <a:lstStyle/>
        <a:p>
          <a:endParaRPr lang="en-GB"/>
        </a:p>
      </dgm:t>
    </dgm:pt>
    <dgm:pt modelId="{53658819-98D0-4F1C-ABBB-7CEF4BD34342}" type="sibTrans" cxnId="{A8B05DDB-6B31-4479-BC6F-546579FB368E}">
      <dgm:prSet/>
      <dgm:spPr/>
      <dgm:t>
        <a:bodyPr/>
        <a:lstStyle/>
        <a:p>
          <a:endParaRPr lang="en-GB"/>
        </a:p>
      </dgm:t>
    </dgm:pt>
    <dgm:pt modelId="{0DD4C616-4B99-47C4-9379-CBD08F310EF7}">
      <dgm:prSet phldrT="[Text]" custT="1"/>
      <dgm:spPr/>
      <dgm:t>
        <a:bodyPr/>
        <a:lstStyle/>
        <a:p>
          <a:r>
            <a:rPr lang="en-GB" sz="2800" dirty="0" smtClean="0"/>
            <a:t>Social Signals</a:t>
          </a:r>
          <a:endParaRPr lang="en-GB" sz="2800" dirty="0"/>
        </a:p>
      </dgm:t>
    </dgm:pt>
    <dgm:pt modelId="{4A0B0A5C-F7D8-4FF5-B950-6C297ACF8238}" type="sibTrans" cxnId="{90B67113-8F61-4D75-B306-406B9692EF5E}">
      <dgm:prSet/>
      <dgm:spPr/>
      <dgm:t>
        <a:bodyPr/>
        <a:lstStyle/>
        <a:p>
          <a:endParaRPr lang="en-GB"/>
        </a:p>
      </dgm:t>
    </dgm:pt>
    <dgm:pt modelId="{9827B6C9-C493-42FD-BAB6-679A07560C05}" type="parTrans" cxnId="{90B67113-8F61-4D75-B306-406B9692EF5E}">
      <dgm:prSet/>
      <dgm:spPr/>
      <dgm:t>
        <a:bodyPr/>
        <a:lstStyle/>
        <a:p>
          <a:endParaRPr lang="en-GB"/>
        </a:p>
      </dgm:t>
    </dgm:pt>
    <dgm:pt modelId="{E3ADC41F-C136-423E-8D84-66D38EA94A27}">
      <dgm:prSet phldrT="[Text]" custT="1"/>
      <dgm:spPr/>
      <dgm:t>
        <a:bodyPr/>
        <a:lstStyle/>
        <a:p>
          <a:r>
            <a:rPr lang="en-GB" sz="2800" dirty="0" smtClean="0"/>
            <a:t>Website structure</a:t>
          </a:r>
          <a:endParaRPr lang="en-GB" sz="2800" dirty="0"/>
        </a:p>
      </dgm:t>
    </dgm:pt>
    <dgm:pt modelId="{007023E3-CF6F-4096-87B6-7CBDFFAE7465}" type="sibTrans" cxnId="{1A5C2FA9-FF90-467F-8036-10AC3750110C}">
      <dgm:prSet/>
      <dgm:spPr/>
      <dgm:t>
        <a:bodyPr/>
        <a:lstStyle/>
        <a:p>
          <a:endParaRPr lang="en-GB"/>
        </a:p>
      </dgm:t>
    </dgm:pt>
    <dgm:pt modelId="{CB51E855-8756-4E4C-91D1-3AC5EE841D85}" type="parTrans" cxnId="{1A5C2FA9-FF90-467F-8036-10AC3750110C}">
      <dgm:prSet/>
      <dgm:spPr/>
      <dgm:t>
        <a:bodyPr/>
        <a:lstStyle/>
        <a:p>
          <a:endParaRPr lang="en-GB"/>
        </a:p>
      </dgm:t>
    </dgm:pt>
    <dgm:pt modelId="{8A00518F-8340-4E12-8A3A-2CF7D2AD6C00}" type="pres">
      <dgm:prSet presAssocID="{22515D67-62B0-41E8-B8C9-9C75193F18DD}" presName="Name0" presStyleCnt="0">
        <dgm:presLayoutVars>
          <dgm:dir/>
          <dgm:animLvl val="lvl"/>
          <dgm:resizeHandles val="exact"/>
        </dgm:presLayoutVars>
      </dgm:prSet>
      <dgm:spPr/>
      <dgm:t>
        <a:bodyPr/>
        <a:lstStyle/>
        <a:p>
          <a:endParaRPr lang="en-GB"/>
        </a:p>
      </dgm:t>
    </dgm:pt>
    <dgm:pt modelId="{D4957F63-0CD3-4D73-BAC2-D473FB08ACE3}" type="pres">
      <dgm:prSet presAssocID="{8C20D7FF-A093-4074-9961-21BE88B72EBB}" presName="composite" presStyleCnt="0"/>
      <dgm:spPr/>
    </dgm:pt>
    <dgm:pt modelId="{BB417364-98E7-4BB0-BF0B-680AB90938C6}" type="pres">
      <dgm:prSet presAssocID="{8C20D7FF-A093-4074-9961-21BE88B72EBB}" presName="parTx" presStyleLbl="alignNode1" presStyleIdx="0" presStyleCnt="3">
        <dgm:presLayoutVars>
          <dgm:chMax val="0"/>
          <dgm:chPref val="0"/>
          <dgm:bulletEnabled val="1"/>
        </dgm:presLayoutVars>
      </dgm:prSet>
      <dgm:spPr/>
      <dgm:t>
        <a:bodyPr/>
        <a:lstStyle/>
        <a:p>
          <a:endParaRPr lang="en-GB"/>
        </a:p>
      </dgm:t>
    </dgm:pt>
    <dgm:pt modelId="{85F59223-6207-42F9-B979-E5748D9180B6}" type="pres">
      <dgm:prSet presAssocID="{8C20D7FF-A093-4074-9961-21BE88B72EBB}" presName="desTx" presStyleLbl="alignAccFollowNode1" presStyleIdx="0" presStyleCnt="3">
        <dgm:presLayoutVars>
          <dgm:bulletEnabled val="1"/>
        </dgm:presLayoutVars>
      </dgm:prSet>
      <dgm:spPr/>
      <dgm:t>
        <a:bodyPr/>
        <a:lstStyle/>
        <a:p>
          <a:endParaRPr lang="en-GB"/>
        </a:p>
      </dgm:t>
    </dgm:pt>
    <dgm:pt modelId="{8274225F-59FF-482D-B83A-CB5010BA2128}" type="pres">
      <dgm:prSet presAssocID="{B7470E04-2CC7-4078-AC87-77096DAE62FD}" presName="space" presStyleCnt="0"/>
      <dgm:spPr/>
    </dgm:pt>
    <dgm:pt modelId="{4A5293FB-1DFA-44F2-9334-262E370C921E}" type="pres">
      <dgm:prSet presAssocID="{5E35D7CC-5F60-424F-90B5-F35160BAC883}" presName="composite" presStyleCnt="0"/>
      <dgm:spPr/>
    </dgm:pt>
    <dgm:pt modelId="{E7D32B95-4E3D-4FD1-B5BF-A78CB5B8E524}" type="pres">
      <dgm:prSet presAssocID="{5E35D7CC-5F60-424F-90B5-F35160BAC883}" presName="parTx" presStyleLbl="alignNode1" presStyleIdx="1" presStyleCnt="3">
        <dgm:presLayoutVars>
          <dgm:chMax val="0"/>
          <dgm:chPref val="0"/>
          <dgm:bulletEnabled val="1"/>
        </dgm:presLayoutVars>
      </dgm:prSet>
      <dgm:spPr/>
      <dgm:t>
        <a:bodyPr/>
        <a:lstStyle/>
        <a:p>
          <a:endParaRPr lang="en-GB"/>
        </a:p>
      </dgm:t>
    </dgm:pt>
    <dgm:pt modelId="{61180E69-EBE7-4DAC-BF27-ECBA92F84CFB}" type="pres">
      <dgm:prSet presAssocID="{5E35D7CC-5F60-424F-90B5-F35160BAC883}" presName="desTx" presStyleLbl="alignAccFollowNode1" presStyleIdx="1" presStyleCnt="3">
        <dgm:presLayoutVars>
          <dgm:bulletEnabled val="1"/>
        </dgm:presLayoutVars>
      </dgm:prSet>
      <dgm:spPr/>
      <dgm:t>
        <a:bodyPr/>
        <a:lstStyle/>
        <a:p>
          <a:endParaRPr lang="en-GB"/>
        </a:p>
      </dgm:t>
    </dgm:pt>
    <dgm:pt modelId="{DC16CD6E-9E76-499C-B3C7-E54465263084}" type="pres">
      <dgm:prSet presAssocID="{B8678B0A-CAB4-4441-B5AC-6F5B1038CEA1}" presName="space" presStyleCnt="0"/>
      <dgm:spPr/>
    </dgm:pt>
    <dgm:pt modelId="{202420EA-F904-4245-9DE6-C84E93E33596}" type="pres">
      <dgm:prSet presAssocID="{8BB26395-DE98-49B4-A534-024B0DF151BF}" presName="composite" presStyleCnt="0"/>
      <dgm:spPr/>
    </dgm:pt>
    <dgm:pt modelId="{C942B79E-29B2-4D30-B78F-CEB789200A1F}" type="pres">
      <dgm:prSet presAssocID="{8BB26395-DE98-49B4-A534-024B0DF151BF}" presName="parTx" presStyleLbl="alignNode1" presStyleIdx="2" presStyleCnt="3">
        <dgm:presLayoutVars>
          <dgm:chMax val="0"/>
          <dgm:chPref val="0"/>
          <dgm:bulletEnabled val="1"/>
        </dgm:presLayoutVars>
      </dgm:prSet>
      <dgm:spPr/>
      <dgm:t>
        <a:bodyPr/>
        <a:lstStyle/>
        <a:p>
          <a:endParaRPr lang="en-GB"/>
        </a:p>
      </dgm:t>
    </dgm:pt>
    <dgm:pt modelId="{E1DCA2A0-84D5-4ABA-A8A5-31D72A879A79}" type="pres">
      <dgm:prSet presAssocID="{8BB26395-DE98-49B4-A534-024B0DF151BF}" presName="desTx" presStyleLbl="alignAccFollowNode1" presStyleIdx="2" presStyleCnt="3">
        <dgm:presLayoutVars>
          <dgm:bulletEnabled val="1"/>
        </dgm:presLayoutVars>
      </dgm:prSet>
      <dgm:spPr/>
      <dgm:t>
        <a:bodyPr/>
        <a:lstStyle/>
        <a:p>
          <a:endParaRPr lang="en-GB"/>
        </a:p>
      </dgm:t>
    </dgm:pt>
  </dgm:ptLst>
  <dgm:cxnLst>
    <dgm:cxn modelId="{02FC0C96-8298-4552-936C-076AD87D0FB1}" type="presOf" srcId="{DE446F93-506D-468B-9388-260DDEFF7009}" destId="{E1DCA2A0-84D5-4ABA-A8A5-31D72A879A79}" srcOrd="0" destOrd="1" presId="urn:microsoft.com/office/officeart/2005/8/layout/hList1"/>
    <dgm:cxn modelId="{7363291D-E93B-4702-96FA-E9D40149D0A1}" srcId="{5E35D7CC-5F60-424F-90B5-F35160BAC883}" destId="{7986C6C4-676A-435E-9679-DD4E29994595}" srcOrd="0" destOrd="0" parTransId="{FAAD2035-172E-4063-BE9F-D9BEED46B07A}" sibTransId="{A800B926-899E-4544-9D16-CF059BA3D02D}"/>
    <dgm:cxn modelId="{DC1040BD-69CA-4A0C-B3FB-964B4AF678B9}" srcId="{22515D67-62B0-41E8-B8C9-9C75193F18DD}" destId="{8C20D7FF-A093-4074-9961-21BE88B72EBB}" srcOrd="0" destOrd="0" parTransId="{54476A8F-7B76-4DF8-B14C-614F965CA772}" sibTransId="{B7470E04-2CC7-4078-AC87-77096DAE62FD}"/>
    <dgm:cxn modelId="{1A5C2FA9-FF90-467F-8036-10AC3750110C}" srcId="{8C20D7FF-A093-4074-9961-21BE88B72EBB}" destId="{E3ADC41F-C136-423E-8D84-66D38EA94A27}" srcOrd="1" destOrd="0" parTransId="{CB51E855-8756-4E4C-91D1-3AC5EE841D85}" sibTransId="{007023E3-CF6F-4096-87B6-7CBDFFAE7465}"/>
    <dgm:cxn modelId="{90B67113-8F61-4D75-B306-406B9692EF5E}" srcId="{5E35D7CC-5F60-424F-90B5-F35160BAC883}" destId="{0DD4C616-4B99-47C4-9379-CBD08F310EF7}" srcOrd="1" destOrd="0" parTransId="{9827B6C9-C493-42FD-BAB6-679A07560C05}" sibTransId="{4A0B0A5C-F7D8-4FF5-B950-6C297ACF8238}"/>
    <dgm:cxn modelId="{43E32C41-BFA2-4729-B965-A894EE8EE866}" srcId="{22515D67-62B0-41E8-B8C9-9C75193F18DD}" destId="{5E35D7CC-5F60-424F-90B5-F35160BAC883}" srcOrd="1" destOrd="0" parTransId="{0285ECD8-89FE-4C08-B747-3CC56509BF1B}" sibTransId="{B8678B0A-CAB4-4441-B5AC-6F5B1038CEA1}"/>
    <dgm:cxn modelId="{FD05A221-8D95-4577-B781-F2C186EBF5F2}" type="presOf" srcId="{8C20D7FF-A093-4074-9961-21BE88B72EBB}" destId="{BB417364-98E7-4BB0-BF0B-680AB90938C6}" srcOrd="0" destOrd="0" presId="urn:microsoft.com/office/officeart/2005/8/layout/hList1"/>
    <dgm:cxn modelId="{0E35A897-89DE-437A-AB69-691FC7E598AC}" type="presOf" srcId="{7986C6C4-676A-435E-9679-DD4E29994595}" destId="{61180E69-EBE7-4DAC-BF27-ECBA92F84CFB}" srcOrd="0" destOrd="0" presId="urn:microsoft.com/office/officeart/2005/8/layout/hList1"/>
    <dgm:cxn modelId="{5F5FD5BF-5A9E-45A2-B058-052B21D6305D}" type="presOf" srcId="{BEEDC68B-1636-4F5B-BD3B-F345F754CBAC}" destId="{E1DCA2A0-84D5-4ABA-A8A5-31D72A879A79}" srcOrd="0" destOrd="0" presId="urn:microsoft.com/office/officeart/2005/8/layout/hList1"/>
    <dgm:cxn modelId="{C482429A-F556-4D0C-A30E-6F6108397BD3}" type="presOf" srcId="{22515D67-62B0-41E8-B8C9-9C75193F18DD}" destId="{8A00518F-8340-4E12-8A3A-2CF7D2AD6C00}" srcOrd="0" destOrd="0" presId="urn:microsoft.com/office/officeart/2005/8/layout/hList1"/>
    <dgm:cxn modelId="{027DFFEA-EBC3-41BB-BBFA-AFCB3FAFECBB}" srcId="{22515D67-62B0-41E8-B8C9-9C75193F18DD}" destId="{8BB26395-DE98-49B4-A534-024B0DF151BF}" srcOrd="2" destOrd="0" parTransId="{1426ECA4-31FF-42F8-8604-15A5CE25A524}" sibTransId="{ED1DB510-E031-4EB6-AEC8-90A2EEEBD7E9}"/>
    <dgm:cxn modelId="{A46025B8-BCD5-463D-8DE9-DE8D67768D7A}" srcId="{8BB26395-DE98-49B4-A534-024B0DF151BF}" destId="{BEEDC68B-1636-4F5B-BD3B-F345F754CBAC}" srcOrd="0" destOrd="0" parTransId="{17529168-2440-4476-AA8D-3F8D76653972}" sibTransId="{8F91D33E-201C-484D-AD2B-CF537E7E380B}"/>
    <dgm:cxn modelId="{08AF7A28-3932-4207-98E5-A1FC1766B3D5}" type="presOf" srcId="{0DD4C616-4B99-47C4-9379-CBD08F310EF7}" destId="{61180E69-EBE7-4DAC-BF27-ECBA92F84CFB}" srcOrd="0" destOrd="1" presId="urn:microsoft.com/office/officeart/2005/8/layout/hList1"/>
    <dgm:cxn modelId="{326BF34F-8550-4944-9A06-196BF88C2B88}" type="presOf" srcId="{8BB26395-DE98-49B4-A534-024B0DF151BF}" destId="{C942B79E-29B2-4D30-B78F-CEB789200A1F}" srcOrd="0" destOrd="0" presId="urn:microsoft.com/office/officeart/2005/8/layout/hList1"/>
    <dgm:cxn modelId="{56D4DF71-B20F-4C70-AF17-6474F74D4CF2}" srcId="{8C20D7FF-A093-4074-9961-21BE88B72EBB}" destId="{E38133FD-1177-4212-B261-18DCEC01790A}" srcOrd="0" destOrd="0" parTransId="{9FE158AE-50C1-418C-9A44-DDBDCBC3DDD7}" sibTransId="{4905492C-3EED-4E26-8E57-17BC8DE473B4}"/>
    <dgm:cxn modelId="{7463AB0F-697F-4CA0-8AB0-FC81DCA7C3FD}" type="presOf" srcId="{5E35D7CC-5F60-424F-90B5-F35160BAC883}" destId="{E7D32B95-4E3D-4FD1-B5BF-A78CB5B8E524}" srcOrd="0" destOrd="0" presId="urn:microsoft.com/office/officeart/2005/8/layout/hList1"/>
    <dgm:cxn modelId="{D43DCB73-C2DE-4900-8CB0-34FD1EF17B04}" type="presOf" srcId="{E38133FD-1177-4212-B261-18DCEC01790A}" destId="{85F59223-6207-42F9-B979-E5748D9180B6}" srcOrd="0" destOrd="0" presId="urn:microsoft.com/office/officeart/2005/8/layout/hList1"/>
    <dgm:cxn modelId="{0B42CC74-B2BE-4425-BF67-1429A534B842}" type="presOf" srcId="{E3ADC41F-C136-423E-8D84-66D38EA94A27}" destId="{85F59223-6207-42F9-B979-E5748D9180B6}" srcOrd="0" destOrd="1" presId="urn:microsoft.com/office/officeart/2005/8/layout/hList1"/>
    <dgm:cxn modelId="{A8B05DDB-6B31-4479-BC6F-546579FB368E}" srcId="{8BB26395-DE98-49B4-A534-024B0DF151BF}" destId="{DE446F93-506D-468B-9388-260DDEFF7009}" srcOrd="1" destOrd="0" parTransId="{6F4A0E2A-AAB0-42CA-B392-8584CC0A5F13}" sibTransId="{53658819-98D0-4F1C-ABBB-7CEF4BD34342}"/>
    <dgm:cxn modelId="{91F4222D-31F7-471E-90C2-BD966F08310D}" type="presParOf" srcId="{8A00518F-8340-4E12-8A3A-2CF7D2AD6C00}" destId="{D4957F63-0CD3-4D73-BAC2-D473FB08ACE3}" srcOrd="0" destOrd="0" presId="urn:microsoft.com/office/officeart/2005/8/layout/hList1"/>
    <dgm:cxn modelId="{7564D984-97BE-4726-8318-0DCECA0B530C}" type="presParOf" srcId="{D4957F63-0CD3-4D73-BAC2-D473FB08ACE3}" destId="{BB417364-98E7-4BB0-BF0B-680AB90938C6}" srcOrd="0" destOrd="0" presId="urn:microsoft.com/office/officeart/2005/8/layout/hList1"/>
    <dgm:cxn modelId="{C53CE62A-8ABE-4592-935F-21C116C97B13}" type="presParOf" srcId="{D4957F63-0CD3-4D73-BAC2-D473FB08ACE3}" destId="{85F59223-6207-42F9-B979-E5748D9180B6}" srcOrd="1" destOrd="0" presId="urn:microsoft.com/office/officeart/2005/8/layout/hList1"/>
    <dgm:cxn modelId="{6C334FAD-FD5A-44B1-8AB9-00D9DBB11542}" type="presParOf" srcId="{8A00518F-8340-4E12-8A3A-2CF7D2AD6C00}" destId="{8274225F-59FF-482D-B83A-CB5010BA2128}" srcOrd="1" destOrd="0" presId="urn:microsoft.com/office/officeart/2005/8/layout/hList1"/>
    <dgm:cxn modelId="{106C1AB5-D69D-4FB4-BC12-7E029A6F3303}" type="presParOf" srcId="{8A00518F-8340-4E12-8A3A-2CF7D2AD6C00}" destId="{4A5293FB-1DFA-44F2-9334-262E370C921E}" srcOrd="2" destOrd="0" presId="urn:microsoft.com/office/officeart/2005/8/layout/hList1"/>
    <dgm:cxn modelId="{DCC50604-CAA4-447E-8000-314DEEF4ED2B}" type="presParOf" srcId="{4A5293FB-1DFA-44F2-9334-262E370C921E}" destId="{E7D32B95-4E3D-4FD1-B5BF-A78CB5B8E524}" srcOrd="0" destOrd="0" presId="urn:microsoft.com/office/officeart/2005/8/layout/hList1"/>
    <dgm:cxn modelId="{BCBA7949-E9AA-4A44-807E-D39734DA1187}" type="presParOf" srcId="{4A5293FB-1DFA-44F2-9334-262E370C921E}" destId="{61180E69-EBE7-4DAC-BF27-ECBA92F84CFB}" srcOrd="1" destOrd="0" presId="urn:microsoft.com/office/officeart/2005/8/layout/hList1"/>
    <dgm:cxn modelId="{F62D28AA-76F5-4219-8F2B-EA0D16C70C57}" type="presParOf" srcId="{8A00518F-8340-4E12-8A3A-2CF7D2AD6C00}" destId="{DC16CD6E-9E76-499C-B3C7-E54465263084}" srcOrd="3" destOrd="0" presId="urn:microsoft.com/office/officeart/2005/8/layout/hList1"/>
    <dgm:cxn modelId="{62429ED4-2545-49A2-B7E4-D5CA75B70D6C}" type="presParOf" srcId="{8A00518F-8340-4E12-8A3A-2CF7D2AD6C00}" destId="{202420EA-F904-4245-9DE6-C84E93E33596}" srcOrd="4" destOrd="0" presId="urn:microsoft.com/office/officeart/2005/8/layout/hList1"/>
    <dgm:cxn modelId="{EBDC6B49-668E-4FB4-96E0-29337F002C72}" type="presParOf" srcId="{202420EA-F904-4245-9DE6-C84E93E33596}" destId="{C942B79E-29B2-4D30-B78F-CEB789200A1F}" srcOrd="0" destOrd="0" presId="urn:microsoft.com/office/officeart/2005/8/layout/hList1"/>
    <dgm:cxn modelId="{5834165C-8F1C-4EFD-8EF9-7514EE9CDE47}" type="presParOf" srcId="{202420EA-F904-4245-9DE6-C84E93E33596}" destId="{E1DCA2A0-84D5-4ABA-A8A5-31D72A879A7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B936B-FC14-4E43-9F1D-DC0ACEBDD1C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60AA4720-5B4B-4570-A2C9-BD0AE5447830}">
      <dgm:prSet phldrT="[Text]"/>
      <dgm:spPr/>
      <dgm:t>
        <a:bodyPr/>
        <a:lstStyle/>
        <a:p>
          <a:r>
            <a:rPr lang="en-GB" dirty="0" smtClean="0"/>
            <a:t>1</a:t>
          </a:r>
          <a:endParaRPr lang="en-GB" dirty="0"/>
        </a:p>
      </dgm:t>
    </dgm:pt>
    <dgm:pt modelId="{C27746F3-C811-4424-999D-D17E3BCF407C}" type="parTrans" cxnId="{9EE29BBE-EC31-4556-AD3D-7D8A0659290C}">
      <dgm:prSet/>
      <dgm:spPr/>
      <dgm:t>
        <a:bodyPr/>
        <a:lstStyle/>
        <a:p>
          <a:endParaRPr lang="en-GB"/>
        </a:p>
      </dgm:t>
    </dgm:pt>
    <dgm:pt modelId="{5769670F-877C-4314-9900-A6E5419B4D21}" type="sibTrans" cxnId="{9EE29BBE-EC31-4556-AD3D-7D8A0659290C}">
      <dgm:prSet/>
      <dgm:spPr/>
      <dgm:t>
        <a:bodyPr/>
        <a:lstStyle/>
        <a:p>
          <a:endParaRPr lang="en-GB"/>
        </a:p>
      </dgm:t>
    </dgm:pt>
    <dgm:pt modelId="{1A238924-F3FD-40BF-AB28-72751E7553F8}">
      <dgm:prSet phldrT="[Text]"/>
      <dgm:spPr/>
      <dgm:t>
        <a:bodyPr/>
        <a:lstStyle/>
        <a:p>
          <a:r>
            <a:rPr lang="en-GB" dirty="0" smtClean="0"/>
            <a:t>Seed list from client</a:t>
          </a:r>
          <a:endParaRPr lang="en-GB" dirty="0"/>
        </a:p>
      </dgm:t>
    </dgm:pt>
    <dgm:pt modelId="{58CA5BD7-693C-400C-B97D-B285995D8798}" type="parTrans" cxnId="{153F6204-9810-43EB-8B72-76F28B8916AC}">
      <dgm:prSet/>
      <dgm:spPr/>
      <dgm:t>
        <a:bodyPr/>
        <a:lstStyle/>
        <a:p>
          <a:endParaRPr lang="en-GB"/>
        </a:p>
      </dgm:t>
    </dgm:pt>
    <dgm:pt modelId="{A1F740DD-E79B-4DFF-B210-A10AF0EAA2D3}" type="sibTrans" cxnId="{153F6204-9810-43EB-8B72-76F28B8916AC}">
      <dgm:prSet/>
      <dgm:spPr/>
      <dgm:t>
        <a:bodyPr/>
        <a:lstStyle/>
        <a:p>
          <a:endParaRPr lang="en-GB"/>
        </a:p>
      </dgm:t>
    </dgm:pt>
    <dgm:pt modelId="{B0F7616D-D620-4145-BC8F-A9AD442816AB}">
      <dgm:prSet phldrT="[Text]"/>
      <dgm:spPr/>
      <dgm:t>
        <a:bodyPr/>
        <a:lstStyle/>
        <a:p>
          <a:r>
            <a:rPr lang="en-GB" dirty="0" smtClean="0"/>
            <a:t>2</a:t>
          </a:r>
          <a:endParaRPr lang="en-GB" dirty="0"/>
        </a:p>
      </dgm:t>
    </dgm:pt>
    <dgm:pt modelId="{0AEFA0EF-968B-4386-B77C-41C38E295AF0}" type="parTrans" cxnId="{4974B8DB-A47F-4885-AA4C-61298511088C}">
      <dgm:prSet/>
      <dgm:spPr/>
      <dgm:t>
        <a:bodyPr/>
        <a:lstStyle/>
        <a:p>
          <a:endParaRPr lang="en-GB"/>
        </a:p>
      </dgm:t>
    </dgm:pt>
    <dgm:pt modelId="{2AC892E9-A0B7-47AE-9065-F2A305BD26B4}" type="sibTrans" cxnId="{4974B8DB-A47F-4885-AA4C-61298511088C}">
      <dgm:prSet/>
      <dgm:spPr/>
      <dgm:t>
        <a:bodyPr/>
        <a:lstStyle/>
        <a:p>
          <a:endParaRPr lang="en-GB"/>
        </a:p>
      </dgm:t>
    </dgm:pt>
    <dgm:pt modelId="{F686D788-905A-4E4F-B3EE-F64541794418}">
      <dgm:prSet phldrT="[Text]"/>
      <dgm:spPr/>
      <dgm:t>
        <a:bodyPr/>
        <a:lstStyle/>
        <a:p>
          <a:r>
            <a:rPr lang="en-GB" dirty="0" smtClean="0"/>
            <a:t>Competitor research</a:t>
          </a:r>
          <a:endParaRPr lang="en-GB" dirty="0"/>
        </a:p>
      </dgm:t>
    </dgm:pt>
    <dgm:pt modelId="{77C76B11-08F8-45AA-845E-E6D543A28A96}" type="parTrans" cxnId="{8D250B39-56F8-4745-8AFB-EA8D2B0D8DD4}">
      <dgm:prSet/>
      <dgm:spPr/>
      <dgm:t>
        <a:bodyPr/>
        <a:lstStyle/>
        <a:p>
          <a:endParaRPr lang="en-GB"/>
        </a:p>
      </dgm:t>
    </dgm:pt>
    <dgm:pt modelId="{76328676-3179-44D9-AAD5-17B103FFBAF0}" type="sibTrans" cxnId="{8D250B39-56F8-4745-8AFB-EA8D2B0D8DD4}">
      <dgm:prSet/>
      <dgm:spPr/>
      <dgm:t>
        <a:bodyPr/>
        <a:lstStyle/>
        <a:p>
          <a:endParaRPr lang="en-GB"/>
        </a:p>
      </dgm:t>
    </dgm:pt>
    <dgm:pt modelId="{8BB1C4E5-78A7-431B-AEDA-445934B4EA3C}">
      <dgm:prSet phldrT="[Text]"/>
      <dgm:spPr/>
      <dgm:t>
        <a:bodyPr/>
        <a:lstStyle/>
        <a:p>
          <a:r>
            <a:rPr lang="en-GB" dirty="0" smtClean="0"/>
            <a:t>3</a:t>
          </a:r>
          <a:endParaRPr lang="en-GB" dirty="0"/>
        </a:p>
      </dgm:t>
    </dgm:pt>
    <dgm:pt modelId="{FBEE2B2E-1167-4DA5-8D5E-53B98CF2FAEE}" type="parTrans" cxnId="{2411B06F-2AC1-44E1-8050-FF6F203262E7}">
      <dgm:prSet/>
      <dgm:spPr/>
      <dgm:t>
        <a:bodyPr/>
        <a:lstStyle/>
        <a:p>
          <a:endParaRPr lang="en-GB"/>
        </a:p>
      </dgm:t>
    </dgm:pt>
    <dgm:pt modelId="{7EB21954-43B4-4001-B5DE-77C558EDDA06}" type="sibTrans" cxnId="{2411B06F-2AC1-44E1-8050-FF6F203262E7}">
      <dgm:prSet/>
      <dgm:spPr/>
      <dgm:t>
        <a:bodyPr/>
        <a:lstStyle/>
        <a:p>
          <a:endParaRPr lang="en-GB"/>
        </a:p>
      </dgm:t>
    </dgm:pt>
    <dgm:pt modelId="{13A38E17-1025-4444-8367-A391712FEE14}">
      <dgm:prSet phldrT="[Text]"/>
      <dgm:spPr/>
      <dgm:t>
        <a:bodyPr/>
        <a:lstStyle/>
        <a:p>
          <a:r>
            <a:rPr lang="en-GB" dirty="0" smtClean="0"/>
            <a:t>Expand terms using keyword research tools, PPC, and analytics</a:t>
          </a:r>
          <a:endParaRPr lang="en-GB" dirty="0"/>
        </a:p>
      </dgm:t>
    </dgm:pt>
    <dgm:pt modelId="{6BD5CDBA-3D7A-4A69-8ACD-7F7638DED1F2}" type="parTrans" cxnId="{CD252826-9FA1-45B4-AFD9-F548F269C3DC}">
      <dgm:prSet/>
      <dgm:spPr/>
      <dgm:t>
        <a:bodyPr/>
        <a:lstStyle/>
        <a:p>
          <a:endParaRPr lang="en-GB"/>
        </a:p>
      </dgm:t>
    </dgm:pt>
    <dgm:pt modelId="{55B30624-697F-43C3-984D-EA6ED9E9A89A}" type="sibTrans" cxnId="{CD252826-9FA1-45B4-AFD9-F548F269C3DC}">
      <dgm:prSet/>
      <dgm:spPr/>
      <dgm:t>
        <a:bodyPr/>
        <a:lstStyle/>
        <a:p>
          <a:endParaRPr lang="en-GB"/>
        </a:p>
      </dgm:t>
    </dgm:pt>
    <dgm:pt modelId="{B5C99F30-EC3A-4A3E-B9FF-5E362918B10E}">
      <dgm:prSet phldrT="[Text]"/>
      <dgm:spPr/>
      <dgm:t>
        <a:bodyPr/>
        <a:lstStyle/>
        <a:p>
          <a:r>
            <a:rPr lang="en-GB" dirty="0" smtClean="0"/>
            <a:t>4</a:t>
          </a:r>
          <a:endParaRPr lang="en-GB" dirty="0"/>
        </a:p>
      </dgm:t>
    </dgm:pt>
    <dgm:pt modelId="{BA5D1468-A327-4071-A201-FBFF926FF87B}" type="parTrans" cxnId="{1B2CCF5C-9BDC-413C-9F7A-E66AAB4DFF74}">
      <dgm:prSet/>
      <dgm:spPr/>
      <dgm:t>
        <a:bodyPr/>
        <a:lstStyle/>
        <a:p>
          <a:endParaRPr lang="en-GB"/>
        </a:p>
      </dgm:t>
    </dgm:pt>
    <dgm:pt modelId="{9E59EEC6-3C35-4DD7-AEF6-C2E2874518EB}" type="sibTrans" cxnId="{1B2CCF5C-9BDC-413C-9F7A-E66AAB4DFF74}">
      <dgm:prSet/>
      <dgm:spPr/>
      <dgm:t>
        <a:bodyPr/>
        <a:lstStyle/>
        <a:p>
          <a:endParaRPr lang="en-GB"/>
        </a:p>
      </dgm:t>
    </dgm:pt>
    <dgm:pt modelId="{AE86DDA1-03A1-4663-A1BC-46599A850A64}">
      <dgm:prSet phldrT="[Text]"/>
      <dgm:spPr/>
      <dgm:t>
        <a:bodyPr/>
        <a:lstStyle/>
        <a:p>
          <a:r>
            <a:rPr lang="en-GB" dirty="0" smtClean="0"/>
            <a:t>Analyse competition for these terms</a:t>
          </a:r>
          <a:endParaRPr lang="en-GB" dirty="0"/>
        </a:p>
      </dgm:t>
    </dgm:pt>
    <dgm:pt modelId="{33546465-CF4B-4737-899C-0A9F5693DA9C}" type="parTrans" cxnId="{3D7458DF-1B31-401B-95D4-29110FF64E3C}">
      <dgm:prSet/>
      <dgm:spPr/>
      <dgm:t>
        <a:bodyPr/>
        <a:lstStyle/>
        <a:p>
          <a:endParaRPr lang="en-GB"/>
        </a:p>
      </dgm:t>
    </dgm:pt>
    <dgm:pt modelId="{37728688-9D60-41A8-9445-DA62A3CA540B}" type="sibTrans" cxnId="{3D7458DF-1B31-401B-95D4-29110FF64E3C}">
      <dgm:prSet/>
      <dgm:spPr/>
      <dgm:t>
        <a:bodyPr/>
        <a:lstStyle/>
        <a:p>
          <a:endParaRPr lang="en-GB"/>
        </a:p>
      </dgm:t>
    </dgm:pt>
    <dgm:pt modelId="{6308F894-7253-4328-B482-2F3A96B208B0}">
      <dgm:prSet phldrT="[Text]"/>
      <dgm:spPr/>
      <dgm:t>
        <a:bodyPr/>
        <a:lstStyle/>
        <a:p>
          <a:r>
            <a:rPr lang="en-GB" dirty="0" smtClean="0"/>
            <a:t>5</a:t>
          </a:r>
          <a:endParaRPr lang="en-GB" dirty="0"/>
        </a:p>
      </dgm:t>
    </dgm:pt>
    <dgm:pt modelId="{FD918A04-B78F-4F29-B184-C95D6267E9EB}" type="parTrans" cxnId="{51B5DAB8-C519-48AD-9EBC-CF1B53AA42A7}">
      <dgm:prSet/>
      <dgm:spPr/>
      <dgm:t>
        <a:bodyPr/>
        <a:lstStyle/>
        <a:p>
          <a:endParaRPr lang="en-GB"/>
        </a:p>
      </dgm:t>
    </dgm:pt>
    <dgm:pt modelId="{7EABED4D-DE9A-4957-B4A7-9B268B30F435}" type="sibTrans" cxnId="{51B5DAB8-C519-48AD-9EBC-CF1B53AA42A7}">
      <dgm:prSet/>
      <dgm:spPr/>
      <dgm:t>
        <a:bodyPr/>
        <a:lstStyle/>
        <a:p>
          <a:endParaRPr lang="en-GB"/>
        </a:p>
      </dgm:t>
    </dgm:pt>
    <dgm:pt modelId="{6452A4F9-9D8C-46AD-BA60-C4FE23810FE0}">
      <dgm:prSet phldrT="[Text]"/>
      <dgm:spPr/>
      <dgm:t>
        <a:bodyPr/>
        <a:lstStyle/>
        <a:p>
          <a:r>
            <a:rPr lang="en-GB" dirty="0" smtClean="0"/>
            <a:t>6</a:t>
          </a:r>
          <a:endParaRPr lang="en-GB" dirty="0"/>
        </a:p>
      </dgm:t>
    </dgm:pt>
    <dgm:pt modelId="{3FB18023-612F-4073-8DE3-8C3A849C8A00}" type="parTrans" cxnId="{71B7A5A0-5E6A-4B83-8A88-F6FC6AAA702D}">
      <dgm:prSet/>
      <dgm:spPr/>
      <dgm:t>
        <a:bodyPr/>
        <a:lstStyle/>
        <a:p>
          <a:endParaRPr lang="en-GB"/>
        </a:p>
      </dgm:t>
    </dgm:pt>
    <dgm:pt modelId="{DBD02BB6-50FB-4DE0-9613-633327539951}" type="sibTrans" cxnId="{71B7A5A0-5E6A-4B83-8A88-F6FC6AAA702D}">
      <dgm:prSet/>
      <dgm:spPr/>
      <dgm:t>
        <a:bodyPr/>
        <a:lstStyle/>
        <a:p>
          <a:endParaRPr lang="en-GB"/>
        </a:p>
      </dgm:t>
    </dgm:pt>
    <dgm:pt modelId="{C4DCBDAB-52A8-485F-936B-DF44E39B108D}">
      <dgm:prSet phldrT="[Text]"/>
      <dgm:spPr/>
      <dgm:t>
        <a:bodyPr/>
        <a:lstStyle/>
        <a:p>
          <a:r>
            <a:rPr lang="en-GB" dirty="0" smtClean="0"/>
            <a:t>Click volume and conversion data from paid search</a:t>
          </a:r>
          <a:endParaRPr lang="en-GB" dirty="0"/>
        </a:p>
      </dgm:t>
    </dgm:pt>
    <dgm:pt modelId="{489810DC-1A63-4B1C-910D-86848EFA1741}" type="parTrans" cxnId="{FBD25C45-B41D-4A4D-AD95-3B516F297524}">
      <dgm:prSet/>
      <dgm:spPr/>
      <dgm:t>
        <a:bodyPr/>
        <a:lstStyle/>
        <a:p>
          <a:endParaRPr lang="en-GB"/>
        </a:p>
      </dgm:t>
    </dgm:pt>
    <dgm:pt modelId="{7CD2EC17-9606-4F8E-A9E4-19B491B723CC}" type="sibTrans" cxnId="{FBD25C45-B41D-4A4D-AD95-3B516F297524}">
      <dgm:prSet/>
      <dgm:spPr/>
      <dgm:t>
        <a:bodyPr/>
        <a:lstStyle/>
        <a:p>
          <a:endParaRPr lang="en-GB"/>
        </a:p>
      </dgm:t>
    </dgm:pt>
    <dgm:pt modelId="{DAFD07E2-6CE7-459F-AFA2-9FAC9DD5181A}">
      <dgm:prSet phldrT="[Text]"/>
      <dgm:spPr/>
      <dgm:t>
        <a:bodyPr/>
        <a:lstStyle/>
        <a:p>
          <a:r>
            <a:rPr lang="en-GB" dirty="0" smtClean="0"/>
            <a:t>Cluster topics by keywords</a:t>
          </a:r>
          <a:endParaRPr lang="en-GB" dirty="0"/>
        </a:p>
      </dgm:t>
    </dgm:pt>
    <dgm:pt modelId="{80C2652F-0607-4EDE-B8BD-60177305A5AA}" type="parTrans" cxnId="{8AA0C478-D756-4429-BA17-4EDBE1E01CA1}">
      <dgm:prSet/>
      <dgm:spPr/>
      <dgm:t>
        <a:bodyPr/>
        <a:lstStyle/>
        <a:p>
          <a:endParaRPr lang="en-GB"/>
        </a:p>
      </dgm:t>
    </dgm:pt>
    <dgm:pt modelId="{12725A4B-5CB2-4A8B-92AA-A4463639239A}" type="sibTrans" cxnId="{8AA0C478-D756-4429-BA17-4EDBE1E01CA1}">
      <dgm:prSet/>
      <dgm:spPr/>
      <dgm:t>
        <a:bodyPr/>
        <a:lstStyle/>
        <a:p>
          <a:endParaRPr lang="en-GB"/>
        </a:p>
      </dgm:t>
    </dgm:pt>
    <dgm:pt modelId="{533B489C-35E8-4135-B221-83F84179B0EB}">
      <dgm:prSet phldrT="[Text]"/>
      <dgm:spPr/>
      <dgm:t>
        <a:bodyPr/>
        <a:lstStyle/>
        <a:p>
          <a:r>
            <a:rPr lang="en-GB" dirty="0" smtClean="0"/>
            <a:t>7</a:t>
          </a:r>
          <a:endParaRPr lang="en-GB" dirty="0"/>
        </a:p>
      </dgm:t>
    </dgm:pt>
    <dgm:pt modelId="{7546C0A3-F3C6-4602-9BCC-7EDACB0E9962}" type="parTrans" cxnId="{D32E38D0-05C2-4C8D-9C5E-9480C88EBCC4}">
      <dgm:prSet/>
      <dgm:spPr/>
      <dgm:t>
        <a:bodyPr/>
        <a:lstStyle/>
        <a:p>
          <a:endParaRPr lang="en-GB"/>
        </a:p>
      </dgm:t>
    </dgm:pt>
    <dgm:pt modelId="{F494B677-0758-4E60-B7EC-51F48C1519E9}" type="sibTrans" cxnId="{D32E38D0-05C2-4C8D-9C5E-9480C88EBCC4}">
      <dgm:prSet/>
      <dgm:spPr/>
      <dgm:t>
        <a:bodyPr/>
        <a:lstStyle/>
        <a:p>
          <a:endParaRPr lang="en-GB"/>
        </a:p>
      </dgm:t>
    </dgm:pt>
    <dgm:pt modelId="{024C53FD-B451-47B7-A805-97DA363A6827}">
      <dgm:prSet/>
      <dgm:spPr/>
      <dgm:t>
        <a:bodyPr/>
        <a:lstStyle/>
        <a:p>
          <a:r>
            <a:rPr lang="en-GB" dirty="0" smtClean="0"/>
            <a:t>Landing page selection</a:t>
          </a:r>
          <a:endParaRPr lang="en-GB" dirty="0"/>
        </a:p>
      </dgm:t>
    </dgm:pt>
    <dgm:pt modelId="{3AAA7DD5-A7C9-4BF4-97A5-F369749B7740}" type="parTrans" cxnId="{6B3BC000-B449-4852-A59A-3F6F2B39AA8E}">
      <dgm:prSet/>
      <dgm:spPr/>
      <dgm:t>
        <a:bodyPr/>
        <a:lstStyle/>
        <a:p>
          <a:endParaRPr lang="en-GB"/>
        </a:p>
      </dgm:t>
    </dgm:pt>
    <dgm:pt modelId="{9346D76E-2C51-4CBB-A8FF-46FDB82937F2}" type="sibTrans" cxnId="{6B3BC000-B449-4852-A59A-3F6F2B39AA8E}">
      <dgm:prSet/>
      <dgm:spPr/>
      <dgm:t>
        <a:bodyPr/>
        <a:lstStyle/>
        <a:p>
          <a:endParaRPr lang="en-GB"/>
        </a:p>
      </dgm:t>
    </dgm:pt>
    <dgm:pt modelId="{18C09EAB-7C06-4E82-9C8E-EB37BCE68C27}">
      <dgm:prSet/>
      <dgm:spPr/>
      <dgm:t>
        <a:bodyPr/>
        <a:lstStyle/>
        <a:p>
          <a:r>
            <a:rPr lang="en-GB" dirty="0" smtClean="0"/>
            <a:t>8</a:t>
          </a:r>
          <a:endParaRPr lang="en-GB" dirty="0"/>
        </a:p>
      </dgm:t>
    </dgm:pt>
    <dgm:pt modelId="{7A99F13C-AD69-4378-A0EB-BCC251D4B3AC}" type="parTrans" cxnId="{57D0BEC1-CB34-4A0B-AC04-F611AE144973}">
      <dgm:prSet/>
      <dgm:spPr/>
      <dgm:t>
        <a:bodyPr/>
        <a:lstStyle/>
        <a:p>
          <a:endParaRPr lang="en-GB"/>
        </a:p>
      </dgm:t>
    </dgm:pt>
    <dgm:pt modelId="{751A3F0E-F98C-4276-BFB6-9372F0ED6C57}" type="sibTrans" cxnId="{57D0BEC1-CB34-4A0B-AC04-F611AE144973}">
      <dgm:prSet/>
      <dgm:spPr/>
      <dgm:t>
        <a:bodyPr/>
        <a:lstStyle/>
        <a:p>
          <a:endParaRPr lang="en-GB"/>
        </a:p>
      </dgm:t>
    </dgm:pt>
    <dgm:pt modelId="{BE70147A-7F9D-462E-A1C2-9BEB2645C8D2}">
      <dgm:prSet/>
      <dgm:spPr/>
      <dgm:t>
        <a:bodyPr/>
        <a:lstStyle/>
        <a:p>
          <a:r>
            <a:rPr lang="en-GB" dirty="0" smtClean="0"/>
            <a:t>Track, review, optimise</a:t>
          </a:r>
          <a:endParaRPr lang="en-GB" dirty="0"/>
        </a:p>
      </dgm:t>
    </dgm:pt>
    <dgm:pt modelId="{64B5D14A-FC65-4CFB-AE62-51CFEA1223CC}" type="parTrans" cxnId="{20FBB5CE-5A52-4ED4-8D35-F554231400C9}">
      <dgm:prSet/>
      <dgm:spPr/>
      <dgm:t>
        <a:bodyPr/>
        <a:lstStyle/>
        <a:p>
          <a:endParaRPr lang="en-GB"/>
        </a:p>
      </dgm:t>
    </dgm:pt>
    <dgm:pt modelId="{1421850E-A138-464B-9CF3-B8AA9819DD41}" type="sibTrans" cxnId="{20FBB5CE-5A52-4ED4-8D35-F554231400C9}">
      <dgm:prSet/>
      <dgm:spPr/>
      <dgm:t>
        <a:bodyPr/>
        <a:lstStyle/>
        <a:p>
          <a:endParaRPr lang="en-GB"/>
        </a:p>
      </dgm:t>
    </dgm:pt>
    <dgm:pt modelId="{1B2CE0D5-6A8E-4E75-A37B-A7805B5E6100}" type="pres">
      <dgm:prSet presAssocID="{FE6B936B-FC14-4E43-9F1D-DC0ACEBDD1CF}" presName="linearFlow" presStyleCnt="0">
        <dgm:presLayoutVars>
          <dgm:dir/>
          <dgm:animLvl val="lvl"/>
          <dgm:resizeHandles val="exact"/>
        </dgm:presLayoutVars>
      </dgm:prSet>
      <dgm:spPr/>
      <dgm:t>
        <a:bodyPr/>
        <a:lstStyle/>
        <a:p>
          <a:endParaRPr lang="en-GB"/>
        </a:p>
      </dgm:t>
    </dgm:pt>
    <dgm:pt modelId="{169573EC-FAFC-4C53-9E98-D7A825F0EA43}" type="pres">
      <dgm:prSet presAssocID="{60AA4720-5B4B-4570-A2C9-BD0AE5447830}" presName="composite" presStyleCnt="0"/>
      <dgm:spPr/>
      <dgm:t>
        <a:bodyPr/>
        <a:lstStyle/>
        <a:p>
          <a:endParaRPr lang="en-GB"/>
        </a:p>
      </dgm:t>
    </dgm:pt>
    <dgm:pt modelId="{67E9124D-8558-451D-A092-0E4D32C023CC}" type="pres">
      <dgm:prSet presAssocID="{60AA4720-5B4B-4570-A2C9-BD0AE5447830}" presName="parentText" presStyleLbl="alignNode1" presStyleIdx="0" presStyleCnt="8">
        <dgm:presLayoutVars>
          <dgm:chMax val="1"/>
          <dgm:bulletEnabled val="1"/>
        </dgm:presLayoutVars>
      </dgm:prSet>
      <dgm:spPr/>
      <dgm:t>
        <a:bodyPr/>
        <a:lstStyle/>
        <a:p>
          <a:endParaRPr lang="en-GB"/>
        </a:p>
      </dgm:t>
    </dgm:pt>
    <dgm:pt modelId="{04DE9979-F5DB-4F5B-961B-C60D76D410CB}" type="pres">
      <dgm:prSet presAssocID="{60AA4720-5B4B-4570-A2C9-BD0AE5447830}" presName="descendantText" presStyleLbl="alignAcc1" presStyleIdx="0" presStyleCnt="8">
        <dgm:presLayoutVars>
          <dgm:bulletEnabled val="1"/>
        </dgm:presLayoutVars>
      </dgm:prSet>
      <dgm:spPr/>
      <dgm:t>
        <a:bodyPr/>
        <a:lstStyle/>
        <a:p>
          <a:endParaRPr lang="en-GB"/>
        </a:p>
      </dgm:t>
    </dgm:pt>
    <dgm:pt modelId="{C765B677-46CC-470D-890E-1699BD2858E6}" type="pres">
      <dgm:prSet presAssocID="{5769670F-877C-4314-9900-A6E5419B4D21}" presName="sp" presStyleCnt="0"/>
      <dgm:spPr/>
      <dgm:t>
        <a:bodyPr/>
        <a:lstStyle/>
        <a:p>
          <a:endParaRPr lang="en-GB"/>
        </a:p>
      </dgm:t>
    </dgm:pt>
    <dgm:pt modelId="{8DEF61D8-97EB-4777-8363-33CB32B179FD}" type="pres">
      <dgm:prSet presAssocID="{B0F7616D-D620-4145-BC8F-A9AD442816AB}" presName="composite" presStyleCnt="0"/>
      <dgm:spPr/>
      <dgm:t>
        <a:bodyPr/>
        <a:lstStyle/>
        <a:p>
          <a:endParaRPr lang="en-GB"/>
        </a:p>
      </dgm:t>
    </dgm:pt>
    <dgm:pt modelId="{3046D9FF-5E73-4ED9-849D-112B49BBCC5C}" type="pres">
      <dgm:prSet presAssocID="{B0F7616D-D620-4145-BC8F-A9AD442816AB}" presName="parentText" presStyleLbl="alignNode1" presStyleIdx="1" presStyleCnt="8">
        <dgm:presLayoutVars>
          <dgm:chMax val="1"/>
          <dgm:bulletEnabled val="1"/>
        </dgm:presLayoutVars>
      </dgm:prSet>
      <dgm:spPr/>
      <dgm:t>
        <a:bodyPr/>
        <a:lstStyle/>
        <a:p>
          <a:endParaRPr lang="en-GB"/>
        </a:p>
      </dgm:t>
    </dgm:pt>
    <dgm:pt modelId="{770DB72D-A9B4-4962-ACBC-87D786FD2D4F}" type="pres">
      <dgm:prSet presAssocID="{B0F7616D-D620-4145-BC8F-A9AD442816AB}" presName="descendantText" presStyleLbl="alignAcc1" presStyleIdx="1" presStyleCnt="8">
        <dgm:presLayoutVars>
          <dgm:bulletEnabled val="1"/>
        </dgm:presLayoutVars>
      </dgm:prSet>
      <dgm:spPr/>
      <dgm:t>
        <a:bodyPr/>
        <a:lstStyle/>
        <a:p>
          <a:endParaRPr lang="en-GB"/>
        </a:p>
      </dgm:t>
    </dgm:pt>
    <dgm:pt modelId="{8B1AF337-18CE-48A6-AD81-DA461ABDBC59}" type="pres">
      <dgm:prSet presAssocID="{2AC892E9-A0B7-47AE-9065-F2A305BD26B4}" presName="sp" presStyleCnt="0"/>
      <dgm:spPr/>
      <dgm:t>
        <a:bodyPr/>
        <a:lstStyle/>
        <a:p>
          <a:endParaRPr lang="en-GB"/>
        </a:p>
      </dgm:t>
    </dgm:pt>
    <dgm:pt modelId="{8320AED9-B66E-4911-9203-09A888AB119B}" type="pres">
      <dgm:prSet presAssocID="{8BB1C4E5-78A7-431B-AEDA-445934B4EA3C}" presName="composite" presStyleCnt="0"/>
      <dgm:spPr/>
      <dgm:t>
        <a:bodyPr/>
        <a:lstStyle/>
        <a:p>
          <a:endParaRPr lang="en-GB"/>
        </a:p>
      </dgm:t>
    </dgm:pt>
    <dgm:pt modelId="{1E60ECBB-D7E3-4038-8E52-8A522E5B9B16}" type="pres">
      <dgm:prSet presAssocID="{8BB1C4E5-78A7-431B-AEDA-445934B4EA3C}" presName="parentText" presStyleLbl="alignNode1" presStyleIdx="2" presStyleCnt="8">
        <dgm:presLayoutVars>
          <dgm:chMax val="1"/>
          <dgm:bulletEnabled val="1"/>
        </dgm:presLayoutVars>
      </dgm:prSet>
      <dgm:spPr/>
      <dgm:t>
        <a:bodyPr/>
        <a:lstStyle/>
        <a:p>
          <a:endParaRPr lang="en-GB"/>
        </a:p>
      </dgm:t>
    </dgm:pt>
    <dgm:pt modelId="{243EFE53-60EE-47B0-9C10-89B385A348CC}" type="pres">
      <dgm:prSet presAssocID="{8BB1C4E5-78A7-431B-AEDA-445934B4EA3C}" presName="descendantText" presStyleLbl="alignAcc1" presStyleIdx="2" presStyleCnt="8">
        <dgm:presLayoutVars>
          <dgm:bulletEnabled val="1"/>
        </dgm:presLayoutVars>
      </dgm:prSet>
      <dgm:spPr/>
      <dgm:t>
        <a:bodyPr/>
        <a:lstStyle/>
        <a:p>
          <a:endParaRPr lang="en-GB"/>
        </a:p>
      </dgm:t>
    </dgm:pt>
    <dgm:pt modelId="{91DAC92F-6850-41BF-B3C5-FDA29C2303BB}" type="pres">
      <dgm:prSet presAssocID="{7EB21954-43B4-4001-B5DE-77C558EDDA06}" presName="sp" presStyleCnt="0"/>
      <dgm:spPr/>
      <dgm:t>
        <a:bodyPr/>
        <a:lstStyle/>
        <a:p>
          <a:endParaRPr lang="en-GB"/>
        </a:p>
      </dgm:t>
    </dgm:pt>
    <dgm:pt modelId="{DB33D44F-0C52-41D3-B833-2919DCAF7A54}" type="pres">
      <dgm:prSet presAssocID="{B5C99F30-EC3A-4A3E-B9FF-5E362918B10E}" presName="composite" presStyleCnt="0"/>
      <dgm:spPr/>
      <dgm:t>
        <a:bodyPr/>
        <a:lstStyle/>
        <a:p>
          <a:endParaRPr lang="en-GB"/>
        </a:p>
      </dgm:t>
    </dgm:pt>
    <dgm:pt modelId="{0D8D5D64-D3C5-412F-9E8A-A3EA6E70432C}" type="pres">
      <dgm:prSet presAssocID="{B5C99F30-EC3A-4A3E-B9FF-5E362918B10E}" presName="parentText" presStyleLbl="alignNode1" presStyleIdx="3" presStyleCnt="8">
        <dgm:presLayoutVars>
          <dgm:chMax val="1"/>
          <dgm:bulletEnabled val="1"/>
        </dgm:presLayoutVars>
      </dgm:prSet>
      <dgm:spPr/>
      <dgm:t>
        <a:bodyPr/>
        <a:lstStyle/>
        <a:p>
          <a:endParaRPr lang="en-GB"/>
        </a:p>
      </dgm:t>
    </dgm:pt>
    <dgm:pt modelId="{5D9F4CAD-CA73-4EF1-B477-20785CDC6E8E}" type="pres">
      <dgm:prSet presAssocID="{B5C99F30-EC3A-4A3E-B9FF-5E362918B10E}" presName="descendantText" presStyleLbl="alignAcc1" presStyleIdx="3" presStyleCnt="8">
        <dgm:presLayoutVars>
          <dgm:bulletEnabled val="1"/>
        </dgm:presLayoutVars>
      </dgm:prSet>
      <dgm:spPr/>
      <dgm:t>
        <a:bodyPr/>
        <a:lstStyle/>
        <a:p>
          <a:endParaRPr lang="en-GB"/>
        </a:p>
      </dgm:t>
    </dgm:pt>
    <dgm:pt modelId="{03D36473-298D-48CE-BCD4-665AE25DEA68}" type="pres">
      <dgm:prSet presAssocID="{9E59EEC6-3C35-4DD7-AEF6-C2E2874518EB}" presName="sp" presStyleCnt="0"/>
      <dgm:spPr/>
      <dgm:t>
        <a:bodyPr/>
        <a:lstStyle/>
        <a:p>
          <a:endParaRPr lang="en-GB"/>
        </a:p>
      </dgm:t>
    </dgm:pt>
    <dgm:pt modelId="{91387766-C58E-495C-A094-32FFED4BF3FC}" type="pres">
      <dgm:prSet presAssocID="{6308F894-7253-4328-B482-2F3A96B208B0}" presName="composite" presStyleCnt="0"/>
      <dgm:spPr/>
      <dgm:t>
        <a:bodyPr/>
        <a:lstStyle/>
        <a:p>
          <a:endParaRPr lang="en-GB"/>
        </a:p>
      </dgm:t>
    </dgm:pt>
    <dgm:pt modelId="{45387D06-5A8D-4C3A-8F6B-4C29066AC11E}" type="pres">
      <dgm:prSet presAssocID="{6308F894-7253-4328-B482-2F3A96B208B0}" presName="parentText" presStyleLbl="alignNode1" presStyleIdx="4" presStyleCnt="8">
        <dgm:presLayoutVars>
          <dgm:chMax val="1"/>
          <dgm:bulletEnabled val="1"/>
        </dgm:presLayoutVars>
      </dgm:prSet>
      <dgm:spPr/>
      <dgm:t>
        <a:bodyPr/>
        <a:lstStyle/>
        <a:p>
          <a:endParaRPr lang="en-GB"/>
        </a:p>
      </dgm:t>
    </dgm:pt>
    <dgm:pt modelId="{B1585B25-394A-43DE-980B-B3FC0AB59546}" type="pres">
      <dgm:prSet presAssocID="{6308F894-7253-4328-B482-2F3A96B208B0}" presName="descendantText" presStyleLbl="alignAcc1" presStyleIdx="4" presStyleCnt="8">
        <dgm:presLayoutVars>
          <dgm:bulletEnabled val="1"/>
        </dgm:presLayoutVars>
      </dgm:prSet>
      <dgm:spPr/>
      <dgm:t>
        <a:bodyPr/>
        <a:lstStyle/>
        <a:p>
          <a:endParaRPr lang="en-GB"/>
        </a:p>
      </dgm:t>
    </dgm:pt>
    <dgm:pt modelId="{05C62103-603B-4E8E-92EC-827425D037E6}" type="pres">
      <dgm:prSet presAssocID="{7EABED4D-DE9A-4957-B4A7-9B268B30F435}" presName="sp" presStyleCnt="0"/>
      <dgm:spPr/>
      <dgm:t>
        <a:bodyPr/>
        <a:lstStyle/>
        <a:p>
          <a:endParaRPr lang="en-GB"/>
        </a:p>
      </dgm:t>
    </dgm:pt>
    <dgm:pt modelId="{2B115FA2-9FC6-422C-B066-0716DB088BF0}" type="pres">
      <dgm:prSet presAssocID="{6452A4F9-9D8C-46AD-BA60-C4FE23810FE0}" presName="composite" presStyleCnt="0"/>
      <dgm:spPr/>
      <dgm:t>
        <a:bodyPr/>
        <a:lstStyle/>
        <a:p>
          <a:endParaRPr lang="en-GB"/>
        </a:p>
      </dgm:t>
    </dgm:pt>
    <dgm:pt modelId="{8F889C66-D020-40DC-83C5-A14AFC8331B1}" type="pres">
      <dgm:prSet presAssocID="{6452A4F9-9D8C-46AD-BA60-C4FE23810FE0}" presName="parentText" presStyleLbl="alignNode1" presStyleIdx="5" presStyleCnt="8">
        <dgm:presLayoutVars>
          <dgm:chMax val="1"/>
          <dgm:bulletEnabled val="1"/>
        </dgm:presLayoutVars>
      </dgm:prSet>
      <dgm:spPr/>
      <dgm:t>
        <a:bodyPr/>
        <a:lstStyle/>
        <a:p>
          <a:endParaRPr lang="en-GB"/>
        </a:p>
      </dgm:t>
    </dgm:pt>
    <dgm:pt modelId="{779BAF6D-5A3C-4AEE-9457-263FC93EAC5B}" type="pres">
      <dgm:prSet presAssocID="{6452A4F9-9D8C-46AD-BA60-C4FE23810FE0}" presName="descendantText" presStyleLbl="alignAcc1" presStyleIdx="5" presStyleCnt="8">
        <dgm:presLayoutVars>
          <dgm:bulletEnabled val="1"/>
        </dgm:presLayoutVars>
      </dgm:prSet>
      <dgm:spPr/>
      <dgm:t>
        <a:bodyPr/>
        <a:lstStyle/>
        <a:p>
          <a:endParaRPr lang="en-GB"/>
        </a:p>
      </dgm:t>
    </dgm:pt>
    <dgm:pt modelId="{66BD2EC0-4887-4CB4-9B0C-5447E6ABC337}" type="pres">
      <dgm:prSet presAssocID="{DBD02BB6-50FB-4DE0-9613-633327539951}" presName="sp" presStyleCnt="0"/>
      <dgm:spPr/>
      <dgm:t>
        <a:bodyPr/>
        <a:lstStyle/>
        <a:p>
          <a:endParaRPr lang="en-GB"/>
        </a:p>
      </dgm:t>
    </dgm:pt>
    <dgm:pt modelId="{489C3BEF-F01F-428B-B7A4-6F80743AF137}" type="pres">
      <dgm:prSet presAssocID="{533B489C-35E8-4135-B221-83F84179B0EB}" presName="composite" presStyleCnt="0"/>
      <dgm:spPr/>
      <dgm:t>
        <a:bodyPr/>
        <a:lstStyle/>
        <a:p>
          <a:endParaRPr lang="en-GB"/>
        </a:p>
      </dgm:t>
    </dgm:pt>
    <dgm:pt modelId="{2E83AD0D-D59C-406E-B07B-1A969EFA1D71}" type="pres">
      <dgm:prSet presAssocID="{533B489C-35E8-4135-B221-83F84179B0EB}" presName="parentText" presStyleLbl="alignNode1" presStyleIdx="6" presStyleCnt="8">
        <dgm:presLayoutVars>
          <dgm:chMax val="1"/>
          <dgm:bulletEnabled val="1"/>
        </dgm:presLayoutVars>
      </dgm:prSet>
      <dgm:spPr/>
      <dgm:t>
        <a:bodyPr/>
        <a:lstStyle/>
        <a:p>
          <a:endParaRPr lang="en-GB"/>
        </a:p>
      </dgm:t>
    </dgm:pt>
    <dgm:pt modelId="{F87885C7-7EB0-4DDC-8E3C-ABABBFCA5FAF}" type="pres">
      <dgm:prSet presAssocID="{533B489C-35E8-4135-B221-83F84179B0EB}" presName="descendantText" presStyleLbl="alignAcc1" presStyleIdx="6" presStyleCnt="8">
        <dgm:presLayoutVars>
          <dgm:bulletEnabled val="1"/>
        </dgm:presLayoutVars>
      </dgm:prSet>
      <dgm:spPr/>
      <dgm:t>
        <a:bodyPr/>
        <a:lstStyle/>
        <a:p>
          <a:endParaRPr lang="en-GB"/>
        </a:p>
      </dgm:t>
    </dgm:pt>
    <dgm:pt modelId="{3C8E7DF0-FA61-45BC-9D9A-B3DEF3A815DA}" type="pres">
      <dgm:prSet presAssocID="{F494B677-0758-4E60-B7EC-51F48C1519E9}" presName="sp" presStyleCnt="0"/>
      <dgm:spPr/>
      <dgm:t>
        <a:bodyPr/>
        <a:lstStyle/>
        <a:p>
          <a:endParaRPr lang="en-GB"/>
        </a:p>
      </dgm:t>
    </dgm:pt>
    <dgm:pt modelId="{25A585A0-3732-4EBD-A024-4FED35395E37}" type="pres">
      <dgm:prSet presAssocID="{18C09EAB-7C06-4E82-9C8E-EB37BCE68C27}" presName="composite" presStyleCnt="0"/>
      <dgm:spPr/>
      <dgm:t>
        <a:bodyPr/>
        <a:lstStyle/>
        <a:p>
          <a:endParaRPr lang="en-GB"/>
        </a:p>
      </dgm:t>
    </dgm:pt>
    <dgm:pt modelId="{39ADE6ED-BCDD-4BD8-AA81-5EE5ACC5EADF}" type="pres">
      <dgm:prSet presAssocID="{18C09EAB-7C06-4E82-9C8E-EB37BCE68C27}" presName="parentText" presStyleLbl="alignNode1" presStyleIdx="7" presStyleCnt="8">
        <dgm:presLayoutVars>
          <dgm:chMax val="1"/>
          <dgm:bulletEnabled val="1"/>
        </dgm:presLayoutVars>
      </dgm:prSet>
      <dgm:spPr/>
      <dgm:t>
        <a:bodyPr/>
        <a:lstStyle/>
        <a:p>
          <a:endParaRPr lang="en-GB"/>
        </a:p>
      </dgm:t>
    </dgm:pt>
    <dgm:pt modelId="{AFD00607-AEC4-47F5-969C-7FFD636B880F}" type="pres">
      <dgm:prSet presAssocID="{18C09EAB-7C06-4E82-9C8E-EB37BCE68C27}" presName="descendantText" presStyleLbl="alignAcc1" presStyleIdx="7" presStyleCnt="8">
        <dgm:presLayoutVars>
          <dgm:bulletEnabled val="1"/>
        </dgm:presLayoutVars>
      </dgm:prSet>
      <dgm:spPr/>
      <dgm:t>
        <a:bodyPr/>
        <a:lstStyle/>
        <a:p>
          <a:endParaRPr lang="en-GB"/>
        </a:p>
      </dgm:t>
    </dgm:pt>
  </dgm:ptLst>
  <dgm:cxnLst>
    <dgm:cxn modelId="{2411B06F-2AC1-44E1-8050-FF6F203262E7}" srcId="{FE6B936B-FC14-4E43-9F1D-DC0ACEBDD1CF}" destId="{8BB1C4E5-78A7-431B-AEDA-445934B4EA3C}" srcOrd="2" destOrd="0" parTransId="{FBEE2B2E-1167-4DA5-8D5E-53B98CF2FAEE}" sibTransId="{7EB21954-43B4-4001-B5DE-77C558EDDA06}"/>
    <dgm:cxn modelId="{FBD25C45-B41D-4A4D-AD95-3B516F297524}" srcId="{6308F894-7253-4328-B482-2F3A96B208B0}" destId="{C4DCBDAB-52A8-485F-936B-DF44E39B108D}" srcOrd="0" destOrd="0" parTransId="{489810DC-1A63-4B1C-910D-86848EFA1741}" sibTransId="{7CD2EC17-9606-4F8E-A9E4-19B491B723CC}"/>
    <dgm:cxn modelId="{4974B8DB-A47F-4885-AA4C-61298511088C}" srcId="{FE6B936B-FC14-4E43-9F1D-DC0ACEBDD1CF}" destId="{B0F7616D-D620-4145-BC8F-A9AD442816AB}" srcOrd="1" destOrd="0" parTransId="{0AEFA0EF-968B-4386-B77C-41C38E295AF0}" sibTransId="{2AC892E9-A0B7-47AE-9065-F2A305BD26B4}"/>
    <dgm:cxn modelId="{1722FC66-BB37-4DB5-A162-583C79F934AA}" type="presOf" srcId="{8BB1C4E5-78A7-431B-AEDA-445934B4EA3C}" destId="{1E60ECBB-D7E3-4038-8E52-8A522E5B9B16}" srcOrd="0" destOrd="0" presId="urn:microsoft.com/office/officeart/2005/8/layout/chevron2"/>
    <dgm:cxn modelId="{57D0BEC1-CB34-4A0B-AC04-F611AE144973}" srcId="{FE6B936B-FC14-4E43-9F1D-DC0ACEBDD1CF}" destId="{18C09EAB-7C06-4E82-9C8E-EB37BCE68C27}" srcOrd="7" destOrd="0" parTransId="{7A99F13C-AD69-4378-A0EB-BCC251D4B3AC}" sibTransId="{751A3F0E-F98C-4276-BFB6-9372F0ED6C57}"/>
    <dgm:cxn modelId="{1B2CCF5C-9BDC-413C-9F7A-E66AAB4DFF74}" srcId="{FE6B936B-FC14-4E43-9F1D-DC0ACEBDD1CF}" destId="{B5C99F30-EC3A-4A3E-B9FF-5E362918B10E}" srcOrd="3" destOrd="0" parTransId="{BA5D1468-A327-4071-A201-FBFF926FF87B}" sibTransId="{9E59EEC6-3C35-4DD7-AEF6-C2E2874518EB}"/>
    <dgm:cxn modelId="{3D7458DF-1B31-401B-95D4-29110FF64E3C}" srcId="{B5C99F30-EC3A-4A3E-B9FF-5E362918B10E}" destId="{AE86DDA1-03A1-4663-A1BC-46599A850A64}" srcOrd="0" destOrd="0" parTransId="{33546465-CF4B-4737-899C-0A9F5693DA9C}" sibTransId="{37728688-9D60-41A8-9445-DA62A3CA540B}"/>
    <dgm:cxn modelId="{9B3365BD-DF91-4E15-AA9E-41E2FB16D69A}" type="presOf" srcId="{B5C99F30-EC3A-4A3E-B9FF-5E362918B10E}" destId="{0D8D5D64-D3C5-412F-9E8A-A3EA6E70432C}" srcOrd="0" destOrd="0" presId="urn:microsoft.com/office/officeart/2005/8/layout/chevron2"/>
    <dgm:cxn modelId="{8AA0C478-D756-4429-BA17-4EDBE1E01CA1}" srcId="{6452A4F9-9D8C-46AD-BA60-C4FE23810FE0}" destId="{DAFD07E2-6CE7-459F-AFA2-9FAC9DD5181A}" srcOrd="0" destOrd="0" parTransId="{80C2652F-0607-4EDE-B8BD-60177305A5AA}" sibTransId="{12725A4B-5CB2-4A8B-92AA-A4463639239A}"/>
    <dgm:cxn modelId="{C02E224E-EB74-4F21-9ACB-D97176B6F3E4}" type="presOf" srcId="{FE6B936B-FC14-4E43-9F1D-DC0ACEBDD1CF}" destId="{1B2CE0D5-6A8E-4E75-A37B-A7805B5E6100}" srcOrd="0" destOrd="0" presId="urn:microsoft.com/office/officeart/2005/8/layout/chevron2"/>
    <dgm:cxn modelId="{9EE29BBE-EC31-4556-AD3D-7D8A0659290C}" srcId="{FE6B936B-FC14-4E43-9F1D-DC0ACEBDD1CF}" destId="{60AA4720-5B4B-4570-A2C9-BD0AE5447830}" srcOrd="0" destOrd="0" parTransId="{C27746F3-C811-4424-999D-D17E3BCF407C}" sibTransId="{5769670F-877C-4314-9900-A6E5419B4D21}"/>
    <dgm:cxn modelId="{20FBB5CE-5A52-4ED4-8D35-F554231400C9}" srcId="{18C09EAB-7C06-4E82-9C8E-EB37BCE68C27}" destId="{BE70147A-7F9D-462E-A1C2-9BEB2645C8D2}" srcOrd="0" destOrd="0" parTransId="{64B5D14A-FC65-4CFB-AE62-51CFEA1223CC}" sibTransId="{1421850E-A138-464B-9CF3-B8AA9819DD41}"/>
    <dgm:cxn modelId="{8D250B39-56F8-4745-8AFB-EA8D2B0D8DD4}" srcId="{B0F7616D-D620-4145-BC8F-A9AD442816AB}" destId="{F686D788-905A-4E4F-B3EE-F64541794418}" srcOrd="0" destOrd="0" parTransId="{77C76B11-08F8-45AA-845E-E6D543A28A96}" sibTransId="{76328676-3179-44D9-AAD5-17B103FFBAF0}"/>
    <dgm:cxn modelId="{51B5DAB8-C519-48AD-9EBC-CF1B53AA42A7}" srcId="{FE6B936B-FC14-4E43-9F1D-DC0ACEBDD1CF}" destId="{6308F894-7253-4328-B482-2F3A96B208B0}" srcOrd="4" destOrd="0" parTransId="{FD918A04-B78F-4F29-B184-C95D6267E9EB}" sibTransId="{7EABED4D-DE9A-4957-B4A7-9B268B30F435}"/>
    <dgm:cxn modelId="{36020629-9E0E-48DD-B025-9B76EA0A01BA}" type="presOf" srcId="{533B489C-35E8-4135-B221-83F84179B0EB}" destId="{2E83AD0D-D59C-406E-B07B-1A969EFA1D71}" srcOrd="0" destOrd="0" presId="urn:microsoft.com/office/officeart/2005/8/layout/chevron2"/>
    <dgm:cxn modelId="{2D821D28-882B-4591-8AF3-84CA301A1FA1}" type="presOf" srcId="{18C09EAB-7C06-4E82-9C8E-EB37BCE68C27}" destId="{39ADE6ED-BCDD-4BD8-AA81-5EE5ACC5EADF}" srcOrd="0" destOrd="0" presId="urn:microsoft.com/office/officeart/2005/8/layout/chevron2"/>
    <dgm:cxn modelId="{F29B3522-846F-4225-AE30-1AD6C6E0FB5D}" type="presOf" srcId="{C4DCBDAB-52A8-485F-936B-DF44E39B108D}" destId="{B1585B25-394A-43DE-980B-B3FC0AB59546}" srcOrd="0" destOrd="0" presId="urn:microsoft.com/office/officeart/2005/8/layout/chevron2"/>
    <dgm:cxn modelId="{7C9DB580-1AA3-4EDB-BA81-AC3EB7B5085C}" type="presOf" srcId="{B0F7616D-D620-4145-BC8F-A9AD442816AB}" destId="{3046D9FF-5E73-4ED9-849D-112B49BBCC5C}" srcOrd="0" destOrd="0" presId="urn:microsoft.com/office/officeart/2005/8/layout/chevron2"/>
    <dgm:cxn modelId="{BF0A03A2-1074-4F63-884B-563F326EAFDE}" type="presOf" srcId="{13A38E17-1025-4444-8367-A391712FEE14}" destId="{243EFE53-60EE-47B0-9C10-89B385A348CC}" srcOrd="0" destOrd="0" presId="urn:microsoft.com/office/officeart/2005/8/layout/chevron2"/>
    <dgm:cxn modelId="{A244C2EC-017B-4BF0-915A-E9156AE1A1CD}" type="presOf" srcId="{60AA4720-5B4B-4570-A2C9-BD0AE5447830}" destId="{67E9124D-8558-451D-A092-0E4D32C023CC}" srcOrd="0" destOrd="0" presId="urn:microsoft.com/office/officeart/2005/8/layout/chevron2"/>
    <dgm:cxn modelId="{4EE37151-3900-454B-84C6-05E9DD77E0DA}" type="presOf" srcId="{024C53FD-B451-47B7-A805-97DA363A6827}" destId="{F87885C7-7EB0-4DDC-8E3C-ABABBFCA5FAF}" srcOrd="0" destOrd="0" presId="urn:microsoft.com/office/officeart/2005/8/layout/chevron2"/>
    <dgm:cxn modelId="{133BFD35-70A0-4A16-BA71-56C28D82C32A}" type="presOf" srcId="{6452A4F9-9D8C-46AD-BA60-C4FE23810FE0}" destId="{8F889C66-D020-40DC-83C5-A14AFC8331B1}" srcOrd="0" destOrd="0" presId="urn:microsoft.com/office/officeart/2005/8/layout/chevron2"/>
    <dgm:cxn modelId="{30D72F77-FCFF-4AEB-9002-11CA1CFA935B}" type="presOf" srcId="{F686D788-905A-4E4F-B3EE-F64541794418}" destId="{770DB72D-A9B4-4962-ACBC-87D786FD2D4F}" srcOrd="0" destOrd="0" presId="urn:microsoft.com/office/officeart/2005/8/layout/chevron2"/>
    <dgm:cxn modelId="{153F6204-9810-43EB-8B72-76F28B8916AC}" srcId="{60AA4720-5B4B-4570-A2C9-BD0AE5447830}" destId="{1A238924-F3FD-40BF-AB28-72751E7553F8}" srcOrd="0" destOrd="0" parTransId="{58CA5BD7-693C-400C-B97D-B285995D8798}" sibTransId="{A1F740DD-E79B-4DFF-B210-A10AF0EAA2D3}"/>
    <dgm:cxn modelId="{6B3BC000-B449-4852-A59A-3F6F2B39AA8E}" srcId="{533B489C-35E8-4135-B221-83F84179B0EB}" destId="{024C53FD-B451-47B7-A805-97DA363A6827}" srcOrd="0" destOrd="0" parTransId="{3AAA7DD5-A7C9-4BF4-97A5-F369749B7740}" sibTransId="{9346D76E-2C51-4CBB-A8FF-46FDB82937F2}"/>
    <dgm:cxn modelId="{CD252826-9FA1-45B4-AFD9-F548F269C3DC}" srcId="{8BB1C4E5-78A7-431B-AEDA-445934B4EA3C}" destId="{13A38E17-1025-4444-8367-A391712FEE14}" srcOrd="0" destOrd="0" parTransId="{6BD5CDBA-3D7A-4A69-8ACD-7F7638DED1F2}" sibTransId="{55B30624-697F-43C3-984D-EA6ED9E9A89A}"/>
    <dgm:cxn modelId="{D32E38D0-05C2-4C8D-9C5E-9480C88EBCC4}" srcId="{FE6B936B-FC14-4E43-9F1D-DC0ACEBDD1CF}" destId="{533B489C-35E8-4135-B221-83F84179B0EB}" srcOrd="6" destOrd="0" parTransId="{7546C0A3-F3C6-4602-9BCC-7EDACB0E9962}" sibTransId="{F494B677-0758-4E60-B7EC-51F48C1519E9}"/>
    <dgm:cxn modelId="{71B7A5A0-5E6A-4B83-8A88-F6FC6AAA702D}" srcId="{FE6B936B-FC14-4E43-9F1D-DC0ACEBDD1CF}" destId="{6452A4F9-9D8C-46AD-BA60-C4FE23810FE0}" srcOrd="5" destOrd="0" parTransId="{3FB18023-612F-4073-8DE3-8C3A849C8A00}" sibTransId="{DBD02BB6-50FB-4DE0-9613-633327539951}"/>
    <dgm:cxn modelId="{A248AC65-F872-47DE-8A6D-FC52DD56213A}" type="presOf" srcId="{AE86DDA1-03A1-4663-A1BC-46599A850A64}" destId="{5D9F4CAD-CA73-4EF1-B477-20785CDC6E8E}" srcOrd="0" destOrd="0" presId="urn:microsoft.com/office/officeart/2005/8/layout/chevron2"/>
    <dgm:cxn modelId="{1677C939-B930-49E7-835E-69FAF33FDA50}" type="presOf" srcId="{DAFD07E2-6CE7-459F-AFA2-9FAC9DD5181A}" destId="{779BAF6D-5A3C-4AEE-9457-263FC93EAC5B}" srcOrd="0" destOrd="0" presId="urn:microsoft.com/office/officeart/2005/8/layout/chevron2"/>
    <dgm:cxn modelId="{B235FCD6-3582-40ED-A25F-386887055D3A}" type="presOf" srcId="{6308F894-7253-4328-B482-2F3A96B208B0}" destId="{45387D06-5A8D-4C3A-8F6B-4C29066AC11E}" srcOrd="0" destOrd="0" presId="urn:microsoft.com/office/officeart/2005/8/layout/chevron2"/>
    <dgm:cxn modelId="{473D93C2-D9FE-4D9E-8CE4-CE6E0C160A19}" type="presOf" srcId="{1A238924-F3FD-40BF-AB28-72751E7553F8}" destId="{04DE9979-F5DB-4F5B-961B-C60D76D410CB}" srcOrd="0" destOrd="0" presId="urn:microsoft.com/office/officeart/2005/8/layout/chevron2"/>
    <dgm:cxn modelId="{CEB0C71E-2260-483A-B695-B3759A85570F}" type="presOf" srcId="{BE70147A-7F9D-462E-A1C2-9BEB2645C8D2}" destId="{AFD00607-AEC4-47F5-969C-7FFD636B880F}" srcOrd="0" destOrd="0" presId="urn:microsoft.com/office/officeart/2005/8/layout/chevron2"/>
    <dgm:cxn modelId="{CEC5B13F-D8DC-4FD1-B55A-78CE9EA6C4C4}" type="presParOf" srcId="{1B2CE0D5-6A8E-4E75-A37B-A7805B5E6100}" destId="{169573EC-FAFC-4C53-9E98-D7A825F0EA43}" srcOrd="0" destOrd="0" presId="urn:microsoft.com/office/officeart/2005/8/layout/chevron2"/>
    <dgm:cxn modelId="{2F8FE2C2-984B-4A87-9AAD-DBCB23B83E39}" type="presParOf" srcId="{169573EC-FAFC-4C53-9E98-D7A825F0EA43}" destId="{67E9124D-8558-451D-A092-0E4D32C023CC}" srcOrd="0" destOrd="0" presId="urn:microsoft.com/office/officeart/2005/8/layout/chevron2"/>
    <dgm:cxn modelId="{56AFBDD3-2B19-4E9C-906B-85D430E067E6}" type="presParOf" srcId="{169573EC-FAFC-4C53-9E98-D7A825F0EA43}" destId="{04DE9979-F5DB-4F5B-961B-C60D76D410CB}" srcOrd="1" destOrd="0" presId="urn:microsoft.com/office/officeart/2005/8/layout/chevron2"/>
    <dgm:cxn modelId="{C98CC9C8-3FE1-4909-B8AC-DE76E2A61C89}" type="presParOf" srcId="{1B2CE0D5-6A8E-4E75-A37B-A7805B5E6100}" destId="{C765B677-46CC-470D-890E-1699BD2858E6}" srcOrd="1" destOrd="0" presId="urn:microsoft.com/office/officeart/2005/8/layout/chevron2"/>
    <dgm:cxn modelId="{B9170590-CFCD-4FE2-A426-C441B68C13A0}" type="presParOf" srcId="{1B2CE0D5-6A8E-4E75-A37B-A7805B5E6100}" destId="{8DEF61D8-97EB-4777-8363-33CB32B179FD}" srcOrd="2" destOrd="0" presId="urn:microsoft.com/office/officeart/2005/8/layout/chevron2"/>
    <dgm:cxn modelId="{72AF6DE1-22A9-47B9-B021-2AE6C1FC6AAE}" type="presParOf" srcId="{8DEF61D8-97EB-4777-8363-33CB32B179FD}" destId="{3046D9FF-5E73-4ED9-849D-112B49BBCC5C}" srcOrd="0" destOrd="0" presId="urn:microsoft.com/office/officeart/2005/8/layout/chevron2"/>
    <dgm:cxn modelId="{7EB99BF3-3353-4F9B-86C9-FA682A846982}" type="presParOf" srcId="{8DEF61D8-97EB-4777-8363-33CB32B179FD}" destId="{770DB72D-A9B4-4962-ACBC-87D786FD2D4F}" srcOrd="1" destOrd="0" presId="urn:microsoft.com/office/officeart/2005/8/layout/chevron2"/>
    <dgm:cxn modelId="{8512B151-85FD-4412-B6E4-EBD94635E306}" type="presParOf" srcId="{1B2CE0D5-6A8E-4E75-A37B-A7805B5E6100}" destId="{8B1AF337-18CE-48A6-AD81-DA461ABDBC59}" srcOrd="3" destOrd="0" presId="urn:microsoft.com/office/officeart/2005/8/layout/chevron2"/>
    <dgm:cxn modelId="{998231CF-AABD-45C7-845B-C97AC6F7CCB0}" type="presParOf" srcId="{1B2CE0D5-6A8E-4E75-A37B-A7805B5E6100}" destId="{8320AED9-B66E-4911-9203-09A888AB119B}" srcOrd="4" destOrd="0" presId="urn:microsoft.com/office/officeart/2005/8/layout/chevron2"/>
    <dgm:cxn modelId="{393C6388-6262-4AA0-9CFE-50F7408D5814}" type="presParOf" srcId="{8320AED9-B66E-4911-9203-09A888AB119B}" destId="{1E60ECBB-D7E3-4038-8E52-8A522E5B9B16}" srcOrd="0" destOrd="0" presId="urn:microsoft.com/office/officeart/2005/8/layout/chevron2"/>
    <dgm:cxn modelId="{7C21D344-C4FD-4963-A39A-DD420D944593}" type="presParOf" srcId="{8320AED9-B66E-4911-9203-09A888AB119B}" destId="{243EFE53-60EE-47B0-9C10-89B385A348CC}" srcOrd="1" destOrd="0" presId="urn:microsoft.com/office/officeart/2005/8/layout/chevron2"/>
    <dgm:cxn modelId="{E738D34E-A3F3-41FD-B260-3B5A8D4BDAAA}" type="presParOf" srcId="{1B2CE0D5-6A8E-4E75-A37B-A7805B5E6100}" destId="{91DAC92F-6850-41BF-B3C5-FDA29C2303BB}" srcOrd="5" destOrd="0" presId="urn:microsoft.com/office/officeart/2005/8/layout/chevron2"/>
    <dgm:cxn modelId="{BBFC5F2C-9A38-4361-8D22-2FF32014F386}" type="presParOf" srcId="{1B2CE0D5-6A8E-4E75-A37B-A7805B5E6100}" destId="{DB33D44F-0C52-41D3-B833-2919DCAF7A54}" srcOrd="6" destOrd="0" presId="urn:microsoft.com/office/officeart/2005/8/layout/chevron2"/>
    <dgm:cxn modelId="{93DCB05C-EF55-48BB-A7CB-BD182159862F}" type="presParOf" srcId="{DB33D44F-0C52-41D3-B833-2919DCAF7A54}" destId="{0D8D5D64-D3C5-412F-9E8A-A3EA6E70432C}" srcOrd="0" destOrd="0" presId="urn:microsoft.com/office/officeart/2005/8/layout/chevron2"/>
    <dgm:cxn modelId="{DE29B8C1-D2F9-487B-A6BE-3960B720C9F8}" type="presParOf" srcId="{DB33D44F-0C52-41D3-B833-2919DCAF7A54}" destId="{5D9F4CAD-CA73-4EF1-B477-20785CDC6E8E}" srcOrd="1" destOrd="0" presId="urn:microsoft.com/office/officeart/2005/8/layout/chevron2"/>
    <dgm:cxn modelId="{17051EEF-82C2-4DBB-8DB5-A08C4A80B9CA}" type="presParOf" srcId="{1B2CE0D5-6A8E-4E75-A37B-A7805B5E6100}" destId="{03D36473-298D-48CE-BCD4-665AE25DEA68}" srcOrd="7" destOrd="0" presId="urn:microsoft.com/office/officeart/2005/8/layout/chevron2"/>
    <dgm:cxn modelId="{633F4976-5768-4AC4-BA78-CB21AB29044D}" type="presParOf" srcId="{1B2CE0D5-6A8E-4E75-A37B-A7805B5E6100}" destId="{91387766-C58E-495C-A094-32FFED4BF3FC}" srcOrd="8" destOrd="0" presId="urn:microsoft.com/office/officeart/2005/8/layout/chevron2"/>
    <dgm:cxn modelId="{F3B06C7F-6FB5-4B0A-9414-E796A8AB860F}" type="presParOf" srcId="{91387766-C58E-495C-A094-32FFED4BF3FC}" destId="{45387D06-5A8D-4C3A-8F6B-4C29066AC11E}" srcOrd="0" destOrd="0" presId="urn:microsoft.com/office/officeart/2005/8/layout/chevron2"/>
    <dgm:cxn modelId="{97DC0C37-EF0A-46D9-B8A0-E58751984420}" type="presParOf" srcId="{91387766-C58E-495C-A094-32FFED4BF3FC}" destId="{B1585B25-394A-43DE-980B-B3FC0AB59546}" srcOrd="1" destOrd="0" presId="urn:microsoft.com/office/officeart/2005/8/layout/chevron2"/>
    <dgm:cxn modelId="{226EF8C9-473C-4005-85F7-A535ABC4C628}" type="presParOf" srcId="{1B2CE0D5-6A8E-4E75-A37B-A7805B5E6100}" destId="{05C62103-603B-4E8E-92EC-827425D037E6}" srcOrd="9" destOrd="0" presId="urn:microsoft.com/office/officeart/2005/8/layout/chevron2"/>
    <dgm:cxn modelId="{1C34A274-1F38-4131-B804-740873593E46}" type="presParOf" srcId="{1B2CE0D5-6A8E-4E75-A37B-A7805B5E6100}" destId="{2B115FA2-9FC6-422C-B066-0716DB088BF0}" srcOrd="10" destOrd="0" presId="urn:microsoft.com/office/officeart/2005/8/layout/chevron2"/>
    <dgm:cxn modelId="{3CEDE894-E271-4130-BACB-B099942478C1}" type="presParOf" srcId="{2B115FA2-9FC6-422C-B066-0716DB088BF0}" destId="{8F889C66-D020-40DC-83C5-A14AFC8331B1}" srcOrd="0" destOrd="0" presId="urn:microsoft.com/office/officeart/2005/8/layout/chevron2"/>
    <dgm:cxn modelId="{7AA54E21-C480-4150-9594-EA90B6B2CF37}" type="presParOf" srcId="{2B115FA2-9FC6-422C-B066-0716DB088BF0}" destId="{779BAF6D-5A3C-4AEE-9457-263FC93EAC5B}" srcOrd="1" destOrd="0" presId="urn:microsoft.com/office/officeart/2005/8/layout/chevron2"/>
    <dgm:cxn modelId="{9D967373-35A6-4F52-A315-AA1C2EBD696E}" type="presParOf" srcId="{1B2CE0D5-6A8E-4E75-A37B-A7805B5E6100}" destId="{66BD2EC0-4887-4CB4-9B0C-5447E6ABC337}" srcOrd="11" destOrd="0" presId="urn:microsoft.com/office/officeart/2005/8/layout/chevron2"/>
    <dgm:cxn modelId="{20179755-C606-41AA-9928-3A806790CB2D}" type="presParOf" srcId="{1B2CE0D5-6A8E-4E75-A37B-A7805B5E6100}" destId="{489C3BEF-F01F-428B-B7A4-6F80743AF137}" srcOrd="12" destOrd="0" presId="urn:microsoft.com/office/officeart/2005/8/layout/chevron2"/>
    <dgm:cxn modelId="{75696C16-93BA-46B0-BB5B-25E821C949D8}" type="presParOf" srcId="{489C3BEF-F01F-428B-B7A4-6F80743AF137}" destId="{2E83AD0D-D59C-406E-B07B-1A969EFA1D71}" srcOrd="0" destOrd="0" presId="urn:microsoft.com/office/officeart/2005/8/layout/chevron2"/>
    <dgm:cxn modelId="{1C6DA983-07A2-40D3-B043-E1D67DACD0BC}" type="presParOf" srcId="{489C3BEF-F01F-428B-B7A4-6F80743AF137}" destId="{F87885C7-7EB0-4DDC-8E3C-ABABBFCA5FAF}" srcOrd="1" destOrd="0" presId="urn:microsoft.com/office/officeart/2005/8/layout/chevron2"/>
    <dgm:cxn modelId="{A05223E5-7300-432A-89BC-EB40A9EA85CE}" type="presParOf" srcId="{1B2CE0D5-6A8E-4E75-A37B-A7805B5E6100}" destId="{3C8E7DF0-FA61-45BC-9D9A-B3DEF3A815DA}" srcOrd="13" destOrd="0" presId="urn:microsoft.com/office/officeart/2005/8/layout/chevron2"/>
    <dgm:cxn modelId="{7BFA66D7-C196-4CA9-9833-ABFB758BB890}" type="presParOf" srcId="{1B2CE0D5-6A8E-4E75-A37B-A7805B5E6100}" destId="{25A585A0-3732-4EBD-A024-4FED35395E37}" srcOrd="14" destOrd="0" presId="urn:microsoft.com/office/officeart/2005/8/layout/chevron2"/>
    <dgm:cxn modelId="{BBB85BCE-B1F1-4E97-9DFD-FC4082A3BB7F}" type="presParOf" srcId="{25A585A0-3732-4EBD-A024-4FED35395E37}" destId="{39ADE6ED-BCDD-4BD8-AA81-5EE5ACC5EADF}" srcOrd="0" destOrd="0" presId="urn:microsoft.com/office/officeart/2005/8/layout/chevron2"/>
    <dgm:cxn modelId="{A1D1FDEC-2BF1-4C7D-B390-53C0733646CB}" type="presParOf" srcId="{25A585A0-3732-4EBD-A024-4FED35395E37}" destId="{AFD00607-AEC4-47F5-969C-7FFD636B880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17364-98E7-4BB0-BF0B-680AB90938C6}">
      <dsp:nvSpPr>
        <dsp:cNvPr id="0" name=""/>
        <dsp:cNvSpPr/>
      </dsp:nvSpPr>
      <dsp:spPr>
        <a:xfrm>
          <a:off x="2567" y="348953"/>
          <a:ext cx="2503586" cy="979200"/>
        </a:xfrm>
        <a:prstGeom prst="rect">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GB" sz="3400" kern="1200" dirty="0" smtClean="0"/>
            <a:t>Relevancy</a:t>
          </a:r>
          <a:endParaRPr lang="en-GB" sz="3400" kern="1200" dirty="0"/>
        </a:p>
      </dsp:txBody>
      <dsp:txXfrm>
        <a:off x="2567" y="348953"/>
        <a:ext cx="2503586" cy="979200"/>
      </dsp:txXfrm>
    </dsp:sp>
    <dsp:sp modelId="{85F59223-6207-42F9-B979-E5748D9180B6}">
      <dsp:nvSpPr>
        <dsp:cNvPr id="0" name=""/>
        <dsp:cNvSpPr/>
      </dsp:nvSpPr>
      <dsp:spPr>
        <a:xfrm>
          <a:off x="2567" y="1328153"/>
          <a:ext cx="2503586" cy="1924931"/>
        </a:xfrm>
        <a:prstGeom prst="rect">
          <a:avLst/>
        </a:prstGeom>
        <a:gradFill rotWithShape="0">
          <a:gsLst>
            <a:gs pos="0">
              <a:schemeClr val="accent1">
                <a:alpha val="90000"/>
                <a:tint val="40000"/>
                <a:hueOff val="0"/>
                <a:satOff val="0"/>
                <a:lumOff val="0"/>
                <a:alphaOff val="0"/>
                <a:tint val="100000"/>
              </a:schemeClr>
            </a:gs>
            <a:gs pos="100000">
              <a:schemeClr val="accent1">
                <a:alpha val="90000"/>
                <a:tint val="40000"/>
                <a:hueOff val="0"/>
                <a:satOff val="0"/>
                <a:lumOff val="0"/>
                <a:alphaOff val="0"/>
                <a:shade val="50000"/>
              </a:schemeClr>
            </a:gs>
          </a:gsLst>
          <a:lin ang="0" scaled="0"/>
        </a:gradFill>
        <a:ln w="63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smtClean="0"/>
            <a:t>Content</a:t>
          </a:r>
          <a:endParaRPr lang="en-GB" sz="2800" kern="1200" dirty="0"/>
        </a:p>
        <a:p>
          <a:pPr marL="285750" lvl="1" indent="-285750" algn="l" defTabSz="1244600">
            <a:lnSpc>
              <a:spcPct val="90000"/>
            </a:lnSpc>
            <a:spcBef>
              <a:spcPct val="0"/>
            </a:spcBef>
            <a:spcAft>
              <a:spcPct val="15000"/>
            </a:spcAft>
            <a:buChar char="••"/>
          </a:pPr>
          <a:r>
            <a:rPr lang="en-GB" sz="2800" kern="1200" dirty="0" smtClean="0"/>
            <a:t>Website structure</a:t>
          </a:r>
          <a:endParaRPr lang="en-GB" sz="2800" kern="1200" dirty="0"/>
        </a:p>
      </dsp:txBody>
      <dsp:txXfrm>
        <a:off x="2567" y="1328153"/>
        <a:ext cx="2503586" cy="1924931"/>
      </dsp:txXfrm>
    </dsp:sp>
    <dsp:sp modelId="{E7D32B95-4E3D-4FD1-B5BF-A78CB5B8E524}">
      <dsp:nvSpPr>
        <dsp:cNvPr id="0" name=""/>
        <dsp:cNvSpPr/>
      </dsp:nvSpPr>
      <dsp:spPr>
        <a:xfrm>
          <a:off x="2856656" y="348953"/>
          <a:ext cx="2503586" cy="979200"/>
        </a:xfrm>
        <a:prstGeom prst="rect">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GB" sz="3400" kern="1200" dirty="0" smtClean="0"/>
            <a:t>Popularity</a:t>
          </a:r>
          <a:endParaRPr lang="en-GB" sz="3400" kern="1200" dirty="0"/>
        </a:p>
      </dsp:txBody>
      <dsp:txXfrm>
        <a:off x="2856656" y="348953"/>
        <a:ext cx="2503586" cy="979200"/>
      </dsp:txXfrm>
    </dsp:sp>
    <dsp:sp modelId="{61180E69-EBE7-4DAC-BF27-ECBA92F84CFB}">
      <dsp:nvSpPr>
        <dsp:cNvPr id="0" name=""/>
        <dsp:cNvSpPr/>
      </dsp:nvSpPr>
      <dsp:spPr>
        <a:xfrm>
          <a:off x="2856656" y="1328153"/>
          <a:ext cx="2503586" cy="1924931"/>
        </a:xfrm>
        <a:prstGeom prst="rect">
          <a:avLst/>
        </a:prstGeom>
        <a:gradFill rotWithShape="0">
          <a:gsLst>
            <a:gs pos="0">
              <a:schemeClr val="accent1">
                <a:alpha val="90000"/>
                <a:tint val="40000"/>
                <a:hueOff val="0"/>
                <a:satOff val="0"/>
                <a:lumOff val="0"/>
                <a:alphaOff val="0"/>
                <a:tint val="100000"/>
              </a:schemeClr>
            </a:gs>
            <a:gs pos="100000">
              <a:schemeClr val="accent1">
                <a:alpha val="90000"/>
                <a:tint val="40000"/>
                <a:hueOff val="0"/>
                <a:satOff val="0"/>
                <a:lumOff val="0"/>
                <a:alphaOff val="0"/>
                <a:shade val="50000"/>
              </a:schemeClr>
            </a:gs>
          </a:gsLst>
          <a:lin ang="0" scaled="0"/>
        </a:gradFill>
        <a:ln w="63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smtClean="0"/>
            <a:t>Inbound Links</a:t>
          </a:r>
          <a:endParaRPr lang="en-GB" sz="2800" kern="1200" dirty="0"/>
        </a:p>
        <a:p>
          <a:pPr marL="285750" lvl="1" indent="-285750" algn="l" defTabSz="1244600">
            <a:lnSpc>
              <a:spcPct val="90000"/>
            </a:lnSpc>
            <a:spcBef>
              <a:spcPct val="0"/>
            </a:spcBef>
            <a:spcAft>
              <a:spcPct val="15000"/>
            </a:spcAft>
            <a:buChar char="••"/>
          </a:pPr>
          <a:r>
            <a:rPr lang="en-GB" sz="2800" kern="1200" dirty="0" smtClean="0"/>
            <a:t>Social Signals</a:t>
          </a:r>
          <a:endParaRPr lang="en-GB" sz="2800" kern="1200" dirty="0"/>
        </a:p>
      </dsp:txBody>
      <dsp:txXfrm>
        <a:off x="2856656" y="1328153"/>
        <a:ext cx="2503586" cy="1924931"/>
      </dsp:txXfrm>
    </dsp:sp>
    <dsp:sp modelId="{C942B79E-29B2-4D30-B78F-CEB789200A1F}">
      <dsp:nvSpPr>
        <dsp:cNvPr id="0" name=""/>
        <dsp:cNvSpPr/>
      </dsp:nvSpPr>
      <dsp:spPr>
        <a:xfrm>
          <a:off x="5710745" y="348953"/>
          <a:ext cx="2503586" cy="979200"/>
        </a:xfrm>
        <a:prstGeom prst="rect">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GB" sz="3400" kern="1200" dirty="0" smtClean="0"/>
            <a:t>Behaviour</a:t>
          </a:r>
          <a:endParaRPr lang="en-GB" sz="3400" kern="1200" dirty="0"/>
        </a:p>
      </dsp:txBody>
      <dsp:txXfrm>
        <a:off x="5710745" y="348953"/>
        <a:ext cx="2503586" cy="979200"/>
      </dsp:txXfrm>
    </dsp:sp>
    <dsp:sp modelId="{E1DCA2A0-84D5-4ABA-A8A5-31D72A879A79}">
      <dsp:nvSpPr>
        <dsp:cNvPr id="0" name=""/>
        <dsp:cNvSpPr/>
      </dsp:nvSpPr>
      <dsp:spPr>
        <a:xfrm>
          <a:off x="5710745" y="1328153"/>
          <a:ext cx="2503586" cy="1924931"/>
        </a:xfrm>
        <a:prstGeom prst="rect">
          <a:avLst/>
        </a:prstGeom>
        <a:gradFill rotWithShape="0">
          <a:gsLst>
            <a:gs pos="0">
              <a:schemeClr val="accent1">
                <a:alpha val="90000"/>
                <a:tint val="40000"/>
                <a:hueOff val="0"/>
                <a:satOff val="0"/>
                <a:lumOff val="0"/>
                <a:alphaOff val="0"/>
                <a:tint val="100000"/>
              </a:schemeClr>
            </a:gs>
            <a:gs pos="100000">
              <a:schemeClr val="accent1">
                <a:alpha val="90000"/>
                <a:tint val="40000"/>
                <a:hueOff val="0"/>
                <a:satOff val="0"/>
                <a:lumOff val="0"/>
                <a:alphaOff val="0"/>
                <a:shade val="50000"/>
              </a:schemeClr>
            </a:gs>
          </a:gsLst>
          <a:lin ang="0" scaled="0"/>
        </a:gradFill>
        <a:ln w="63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smtClean="0"/>
            <a:t>User Profiling</a:t>
          </a:r>
          <a:endParaRPr lang="en-GB" sz="2800" kern="1200" dirty="0"/>
        </a:p>
        <a:p>
          <a:pPr marL="285750" lvl="1" indent="-285750" algn="l" defTabSz="1244600">
            <a:lnSpc>
              <a:spcPct val="90000"/>
            </a:lnSpc>
            <a:spcBef>
              <a:spcPct val="0"/>
            </a:spcBef>
            <a:spcAft>
              <a:spcPct val="15000"/>
            </a:spcAft>
            <a:buChar char="••"/>
          </a:pPr>
          <a:r>
            <a:rPr lang="en-GB" sz="2800" kern="1200" dirty="0" smtClean="0"/>
            <a:t>Searcher Intent</a:t>
          </a:r>
          <a:endParaRPr lang="en-GB" sz="2800" kern="1200" dirty="0"/>
        </a:p>
      </dsp:txBody>
      <dsp:txXfrm>
        <a:off x="5710745" y="1328153"/>
        <a:ext cx="2503586" cy="19249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E9124D-8558-451D-A092-0E4D32C023CC}">
      <dsp:nvSpPr>
        <dsp:cNvPr id="0" name=""/>
        <dsp:cNvSpPr/>
      </dsp:nvSpPr>
      <dsp:spPr>
        <a:xfrm rot="5400000">
          <a:off x="-90499" y="92566"/>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1</a:t>
          </a:r>
          <a:endParaRPr lang="en-GB" sz="1200" kern="1200" dirty="0"/>
        </a:p>
      </dsp:txBody>
      <dsp:txXfrm rot="5400000">
        <a:off x="-90499" y="92566"/>
        <a:ext cx="603330" cy="422331"/>
      </dsp:txXfrm>
    </dsp:sp>
    <dsp:sp modelId="{04DE9979-F5DB-4F5B-961B-C60D76D410CB}">
      <dsp:nvSpPr>
        <dsp:cNvPr id="0" name=""/>
        <dsp:cNvSpPr/>
      </dsp:nvSpPr>
      <dsp:spPr>
        <a:xfrm rot="5400000">
          <a:off x="4236245" y="-3811847"/>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Seed list from client</a:t>
          </a:r>
          <a:endParaRPr lang="en-GB" sz="2100" kern="1200" dirty="0"/>
        </a:p>
      </dsp:txBody>
      <dsp:txXfrm rot="5400000">
        <a:off x="4236245" y="-3811847"/>
        <a:ext cx="392164" cy="8019993"/>
      </dsp:txXfrm>
    </dsp:sp>
    <dsp:sp modelId="{3046D9FF-5E73-4ED9-849D-112B49BBCC5C}">
      <dsp:nvSpPr>
        <dsp:cNvPr id="0" name=""/>
        <dsp:cNvSpPr/>
      </dsp:nvSpPr>
      <dsp:spPr>
        <a:xfrm rot="5400000">
          <a:off x="-90499" y="620828"/>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2</a:t>
          </a:r>
          <a:endParaRPr lang="en-GB" sz="1200" kern="1200" dirty="0"/>
        </a:p>
      </dsp:txBody>
      <dsp:txXfrm rot="5400000">
        <a:off x="-90499" y="620828"/>
        <a:ext cx="603330" cy="422331"/>
      </dsp:txXfrm>
    </dsp:sp>
    <dsp:sp modelId="{770DB72D-A9B4-4962-ACBC-87D786FD2D4F}">
      <dsp:nvSpPr>
        <dsp:cNvPr id="0" name=""/>
        <dsp:cNvSpPr/>
      </dsp:nvSpPr>
      <dsp:spPr>
        <a:xfrm rot="5400000">
          <a:off x="4236245" y="-3283585"/>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Competitor research</a:t>
          </a:r>
          <a:endParaRPr lang="en-GB" sz="2100" kern="1200" dirty="0"/>
        </a:p>
      </dsp:txBody>
      <dsp:txXfrm rot="5400000">
        <a:off x="4236245" y="-3283585"/>
        <a:ext cx="392164" cy="8019993"/>
      </dsp:txXfrm>
    </dsp:sp>
    <dsp:sp modelId="{1E60ECBB-D7E3-4038-8E52-8A522E5B9B16}">
      <dsp:nvSpPr>
        <dsp:cNvPr id="0" name=""/>
        <dsp:cNvSpPr/>
      </dsp:nvSpPr>
      <dsp:spPr>
        <a:xfrm rot="5400000">
          <a:off x="-90499" y="1149091"/>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3</a:t>
          </a:r>
          <a:endParaRPr lang="en-GB" sz="1200" kern="1200" dirty="0"/>
        </a:p>
      </dsp:txBody>
      <dsp:txXfrm rot="5400000">
        <a:off x="-90499" y="1149091"/>
        <a:ext cx="603330" cy="422331"/>
      </dsp:txXfrm>
    </dsp:sp>
    <dsp:sp modelId="{243EFE53-60EE-47B0-9C10-89B385A348CC}">
      <dsp:nvSpPr>
        <dsp:cNvPr id="0" name=""/>
        <dsp:cNvSpPr/>
      </dsp:nvSpPr>
      <dsp:spPr>
        <a:xfrm rot="5400000">
          <a:off x="4236245" y="-2755322"/>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Expand terms using keyword research tools, PPC, and analytics</a:t>
          </a:r>
          <a:endParaRPr lang="en-GB" sz="2100" kern="1200" dirty="0"/>
        </a:p>
      </dsp:txBody>
      <dsp:txXfrm rot="5400000">
        <a:off x="4236245" y="-2755322"/>
        <a:ext cx="392164" cy="8019993"/>
      </dsp:txXfrm>
    </dsp:sp>
    <dsp:sp modelId="{0D8D5D64-D3C5-412F-9E8A-A3EA6E70432C}">
      <dsp:nvSpPr>
        <dsp:cNvPr id="0" name=""/>
        <dsp:cNvSpPr/>
      </dsp:nvSpPr>
      <dsp:spPr>
        <a:xfrm rot="5400000">
          <a:off x="-90499" y="1677353"/>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4</a:t>
          </a:r>
          <a:endParaRPr lang="en-GB" sz="1200" kern="1200" dirty="0"/>
        </a:p>
      </dsp:txBody>
      <dsp:txXfrm rot="5400000">
        <a:off x="-90499" y="1677353"/>
        <a:ext cx="603330" cy="422331"/>
      </dsp:txXfrm>
    </dsp:sp>
    <dsp:sp modelId="{5D9F4CAD-CA73-4EF1-B477-20785CDC6E8E}">
      <dsp:nvSpPr>
        <dsp:cNvPr id="0" name=""/>
        <dsp:cNvSpPr/>
      </dsp:nvSpPr>
      <dsp:spPr>
        <a:xfrm rot="5400000">
          <a:off x="4236245" y="-2227060"/>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Analyse competition for these terms</a:t>
          </a:r>
          <a:endParaRPr lang="en-GB" sz="2100" kern="1200" dirty="0"/>
        </a:p>
      </dsp:txBody>
      <dsp:txXfrm rot="5400000">
        <a:off x="4236245" y="-2227060"/>
        <a:ext cx="392164" cy="8019993"/>
      </dsp:txXfrm>
    </dsp:sp>
    <dsp:sp modelId="{45387D06-5A8D-4C3A-8F6B-4C29066AC11E}">
      <dsp:nvSpPr>
        <dsp:cNvPr id="0" name=""/>
        <dsp:cNvSpPr/>
      </dsp:nvSpPr>
      <dsp:spPr>
        <a:xfrm rot="5400000">
          <a:off x="-90499" y="2205615"/>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5</a:t>
          </a:r>
          <a:endParaRPr lang="en-GB" sz="1200" kern="1200" dirty="0"/>
        </a:p>
      </dsp:txBody>
      <dsp:txXfrm rot="5400000">
        <a:off x="-90499" y="2205615"/>
        <a:ext cx="603330" cy="422331"/>
      </dsp:txXfrm>
    </dsp:sp>
    <dsp:sp modelId="{B1585B25-394A-43DE-980B-B3FC0AB59546}">
      <dsp:nvSpPr>
        <dsp:cNvPr id="0" name=""/>
        <dsp:cNvSpPr/>
      </dsp:nvSpPr>
      <dsp:spPr>
        <a:xfrm rot="5400000">
          <a:off x="4236245" y="-1698798"/>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Click volume and conversion data from paid search</a:t>
          </a:r>
          <a:endParaRPr lang="en-GB" sz="2100" kern="1200" dirty="0"/>
        </a:p>
      </dsp:txBody>
      <dsp:txXfrm rot="5400000">
        <a:off x="4236245" y="-1698798"/>
        <a:ext cx="392164" cy="8019993"/>
      </dsp:txXfrm>
    </dsp:sp>
    <dsp:sp modelId="{8F889C66-D020-40DC-83C5-A14AFC8331B1}">
      <dsp:nvSpPr>
        <dsp:cNvPr id="0" name=""/>
        <dsp:cNvSpPr/>
      </dsp:nvSpPr>
      <dsp:spPr>
        <a:xfrm rot="5400000">
          <a:off x="-90499" y="2733877"/>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6</a:t>
          </a:r>
          <a:endParaRPr lang="en-GB" sz="1200" kern="1200" dirty="0"/>
        </a:p>
      </dsp:txBody>
      <dsp:txXfrm rot="5400000">
        <a:off x="-90499" y="2733877"/>
        <a:ext cx="603330" cy="422331"/>
      </dsp:txXfrm>
    </dsp:sp>
    <dsp:sp modelId="{779BAF6D-5A3C-4AEE-9457-263FC93EAC5B}">
      <dsp:nvSpPr>
        <dsp:cNvPr id="0" name=""/>
        <dsp:cNvSpPr/>
      </dsp:nvSpPr>
      <dsp:spPr>
        <a:xfrm rot="5400000">
          <a:off x="4236245" y="-1170536"/>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Cluster topics by keywords</a:t>
          </a:r>
          <a:endParaRPr lang="en-GB" sz="2100" kern="1200" dirty="0"/>
        </a:p>
      </dsp:txBody>
      <dsp:txXfrm rot="5400000">
        <a:off x="4236245" y="-1170536"/>
        <a:ext cx="392164" cy="8019993"/>
      </dsp:txXfrm>
    </dsp:sp>
    <dsp:sp modelId="{2E83AD0D-D59C-406E-B07B-1A969EFA1D71}">
      <dsp:nvSpPr>
        <dsp:cNvPr id="0" name=""/>
        <dsp:cNvSpPr/>
      </dsp:nvSpPr>
      <dsp:spPr>
        <a:xfrm rot="5400000">
          <a:off x="-90499" y="3262139"/>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7</a:t>
          </a:r>
          <a:endParaRPr lang="en-GB" sz="1200" kern="1200" dirty="0"/>
        </a:p>
      </dsp:txBody>
      <dsp:txXfrm rot="5400000">
        <a:off x="-90499" y="3262139"/>
        <a:ext cx="603330" cy="422331"/>
      </dsp:txXfrm>
    </dsp:sp>
    <dsp:sp modelId="{F87885C7-7EB0-4DDC-8E3C-ABABBFCA5FAF}">
      <dsp:nvSpPr>
        <dsp:cNvPr id="0" name=""/>
        <dsp:cNvSpPr/>
      </dsp:nvSpPr>
      <dsp:spPr>
        <a:xfrm rot="5400000">
          <a:off x="4236245" y="-642274"/>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Landing page selection</a:t>
          </a:r>
          <a:endParaRPr lang="en-GB" sz="2100" kern="1200" dirty="0"/>
        </a:p>
      </dsp:txBody>
      <dsp:txXfrm rot="5400000">
        <a:off x="4236245" y="-642274"/>
        <a:ext cx="392164" cy="8019993"/>
      </dsp:txXfrm>
    </dsp:sp>
    <dsp:sp modelId="{39ADE6ED-BCDD-4BD8-AA81-5EE5ACC5EADF}">
      <dsp:nvSpPr>
        <dsp:cNvPr id="0" name=""/>
        <dsp:cNvSpPr/>
      </dsp:nvSpPr>
      <dsp:spPr>
        <a:xfrm rot="5400000">
          <a:off x="-90499" y="3790401"/>
          <a:ext cx="603330" cy="422331"/>
        </a:xfrm>
        <a:prstGeom prst="chevron">
          <a:avLst/>
        </a:prstGeom>
        <a:gradFill rotWithShape="0">
          <a:gsLst>
            <a:gs pos="0">
              <a:schemeClr val="accent1">
                <a:hueOff val="0"/>
                <a:satOff val="0"/>
                <a:lumOff val="0"/>
                <a:alphaOff val="0"/>
                <a:tint val="100000"/>
              </a:schemeClr>
            </a:gs>
            <a:gs pos="100000">
              <a:schemeClr val="accent1">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8</a:t>
          </a:r>
          <a:endParaRPr lang="en-GB" sz="1200" kern="1200" dirty="0"/>
        </a:p>
      </dsp:txBody>
      <dsp:txXfrm rot="5400000">
        <a:off x="-90499" y="3790401"/>
        <a:ext cx="603330" cy="422331"/>
      </dsp:txXfrm>
    </dsp:sp>
    <dsp:sp modelId="{AFD00607-AEC4-47F5-969C-7FFD636B880F}">
      <dsp:nvSpPr>
        <dsp:cNvPr id="0" name=""/>
        <dsp:cNvSpPr/>
      </dsp:nvSpPr>
      <dsp:spPr>
        <a:xfrm rot="5400000">
          <a:off x="4236245" y="-114012"/>
          <a:ext cx="392164" cy="8019993"/>
        </a:xfrm>
        <a:prstGeom prst="round2SameRect">
          <a:avLst/>
        </a:prstGeom>
        <a:gradFill rotWithShape="0">
          <a:gsLst>
            <a:gs pos="0">
              <a:schemeClr val="lt1">
                <a:alpha val="90000"/>
                <a:hueOff val="0"/>
                <a:satOff val="0"/>
                <a:lumOff val="0"/>
                <a:alphaOff val="0"/>
                <a:tint val="100000"/>
              </a:schemeClr>
            </a:gs>
            <a:gs pos="100000">
              <a:schemeClr val="lt1">
                <a:alpha val="90000"/>
                <a:hueOff val="0"/>
                <a:satOff val="0"/>
                <a:lumOff val="0"/>
                <a:alphaOff val="0"/>
                <a:shade val="50000"/>
              </a:schemeClr>
            </a:gs>
          </a:gsLst>
          <a:lin ang="0" scaled="0"/>
        </a:gradFill>
        <a:ln w="63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Track, review, optimise</a:t>
          </a:r>
          <a:endParaRPr lang="en-GB" sz="2100" kern="1200" dirty="0"/>
        </a:p>
      </dsp:txBody>
      <dsp:txXfrm rot="5400000">
        <a:off x="4236245" y="-114012"/>
        <a:ext cx="392164" cy="80199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2636" y="441256"/>
            <a:ext cx="2971800" cy="153888"/>
          </a:xfrm>
          <a:prstGeom prst="rect">
            <a:avLst/>
          </a:prstGeom>
        </p:spPr>
        <p:txBody>
          <a:bodyPr vert="horz" wrap="square" lIns="0" tIns="0" rIns="0" bIns="0" rtlCol="0" anchor="ctr">
            <a:spAutoFit/>
          </a:bodyPr>
          <a:lstStyle>
            <a:lvl1pPr algn="l">
              <a:defRPr sz="1200"/>
            </a:lvl1pPr>
          </a:lstStyle>
          <a:p>
            <a:endParaRPr lang="en-GB" sz="1000" dirty="0" smtClean="0">
              <a:solidFill>
                <a:schemeClr val="tx1">
                  <a:tint val="75000"/>
                </a:schemeClr>
              </a:solidFill>
            </a:endParaRPr>
          </a:p>
        </p:txBody>
      </p:sp>
      <p:sp>
        <p:nvSpPr>
          <p:cNvPr id="3" name="Date Placeholder 2"/>
          <p:cNvSpPr>
            <a:spLocks noGrp="1"/>
          </p:cNvSpPr>
          <p:nvPr>
            <p:ph type="dt" sz="quarter" idx="1"/>
          </p:nvPr>
        </p:nvSpPr>
        <p:spPr>
          <a:xfrm>
            <a:off x="4257092" y="602052"/>
            <a:ext cx="2448272" cy="153888"/>
          </a:xfrm>
          <a:prstGeom prst="rect">
            <a:avLst/>
          </a:prstGeom>
        </p:spPr>
        <p:txBody>
          <a:bodyPr vert="horz" wrap="square" lIns="0" tIns="0" rIns="0" bIns="0" rtlCol="0" anchor="ctr">
            <a:spAutoFit/>
          </a:bodyPr>
          <a:lstStyle>
            <a:lvl1pPr algn="r">
              <a:defRPr sz="1200"/>
            </a:lvl1pPr>
          </a:lstStyle>
          <a:p>
            <a:pPr algn="l"/>
            <a:r>
              <a:rPr lang="en-US" sz="1000" dirty="0" smtClean="0">
                <a:solidFill>
                  <a:schemeClr val="tx1">
                    <a:tint val="75000"/>
                  </a:schemeClr>
                </a:solidFill>
              </a:rPr>
              <a:t>by MediaCom, 00.00.0000</a:t>
            </a:r>
            <a:endParaRPr lang="en-GB" sz="1000" dirty="0" smtClean="0">
              <a:solidFill>
                <a:schemeClr val="tx1">
                  <a:tint val="75000"/>
                </a:schemeClr>
              </a:solidFill>
            </a:endParaRPr>
          </a:p>
        </p:txBody>
      </p:sp>
      <p:sp>
        <p:nvSpPr>
          <p:cNvPr id="4" name="Footer Placeholder 3"/>
          <p:cNvSpPr>
            <a:spLocks noGrp="1"/>
          </p:cNvSpPr>
          <p:nvPr>
            <p:ph type="ftr" sz="quarter" idx="2"/>
          </p:nvPr>
        </p:nvSpPr>
        <p:spPr>
          <a:xfrm>
            <a:off x="4257092" y="441256"/>
            <a:ext cx="2448272" cy="153888"/>
          </a:xfrm>
          <a:prstGeom prst="rect">
            <a:avLst/>
          </a:prstGeom>
        </p:spPr>
        <p:txBody>
          <a:bodyPr vert="horz" wrap="square" lIns="0" tIns="0" rIns="0" bIns="0" rtlCol="0" anchor="t" anchorCtr="0">
            <a:spAutoFit/>
          </a:bodyPr>
          <a:lstStyle>
            <a:lvl1pPr algn="l">
              <a:defRPr sz="1200"/>
            </a:lvl1pPr>
          </a:lstStyle>
          <a:p>
            <a:r>
              <a:rPr lang="en-GB" sz="1000" dirty="0" smtClean="0">
                <a:solidFill>
                  <a:schemeClr val="tx2"/>
                </a:solidFill>
              </a:rPr>
              <a:t>Presentation title to be written here</a:t>
            </a:r>
          </a:p>
        </p:txBody>
      </p:sp>
      <p:sp>
        <p:nvSpPr>
          <p:cNvPr id="5" name="Slide Number Placeholder 4"/>
          <p:cNvSpPr>
            <a:spLocks noGrp="1"/>
          </p:cNvSpPr>
          <p:nvPr>
            <p:ph type="sldNum" sz="quarter" idx="3"/>
          </p:nvPr>
        </p:nvSpPr>
        <p:spPr>
          <a:xfrm>
            <a:off x="6129300" y="8748464"/>
            <a:ext cx="576064" cy="216024"/>
          </a:xfrm>
          <a:prstGeom prst="rect">
            <a:avLst/>
          </a:prstGeom>
        </p:spPr>
        <p:txBody>
          <a:bodyPr vert="horz" lIns="0" tIns="0" rIns="0" bIns="0" rtlCol="0" anchor="ctr"/>
          <a:lstStyle>
            <a:lvl1pPr algn="r">
              <a:defRPr sz="1200"/>
            </a:lvl1pPr>
          </a:lstStyle>
          <a:p>
            <a:fld id="{57C21026-D548-4946-A8CD-975C9314B03C}" type="slidenum">
              <a:rPr lang="en-GB" smtClean="0">
                <a:solidFill>
                  <a:schemeClr val="tx1">
                    <a:tint val="75000"/>
                  </a:schemeClr>
                </a:solidFill>
              </a:rPr>
              <a:pPr/>
              <a:t>‹#›</a:t>
            </a:fld>
            <a:endParaRPr lang="en-GB" dirty="0" smtClean="0">
              <a:solidFill>
                <a:schemeClr val="tx1">
                  <a:tint val="75000"/>
                </a:schemeClr>
              </a:solidFill>
            </a:endParaRPr>
          </a:p>
        </p:txBody>
      </p:sp>
      <p:pic>
        <p:nvPicPr>
          <p:cNvPr id="10" name="Picture 9" descr="MediaCom with strapline_RGB.png"/>
          <p:cNvPicPr>
            <a:picLocks noChangeAspect="1"/>
          </p:cNvPicPr>
          <p:nvPr/>
        </p:nvPicPr>
        <p:blipFill>
          <a:blip r:embed="rId2" cstate="print"/>
          <a:stretch>
            <a:fillRect/>
          </a:stretch>
        </p:blipFill>
        <p:spPr>
          <a:xfrm>
            <a:off x="188640" y="8735653"/>
            <a:ext cx="936104" cy="227492"/>
          </a:xfrm>
          <a:prstGeom prst="rect">
            <a:avLst/>
          </a:prstGeom>
        </p:spPr>
      </p:pic>
      <p:cxnSp>
        <p:nvCxnSpPr>
          <p:cNvPr id="8" name="Straight Connector 7"/>
          <p:cNvCxnSpPr/>
          <p:nvPr/>
        </p:nvCxnSpPr>
        <p:spPr>
          <a:xfrm>
            <a:off x="152635" y="391820"/>
            <a:ext cx="655272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530554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2636" y="441256"/>
            <a:ext cx="2971800" cy="153888"/>
          </a:xfrm>
          <a:prstGeom prst="rect">
            <a:avLst/>
          </a:prstGeom>
        </p:spPr>
        <p:txBody>
          <a:bodyPr vert="horz" wrap="square" lIns="0" tIns="0" rIns="0" bIns="0" rtlCol="0" anchor="ctr">
            <a:spAutoFit/>
          </a:bodyPr>
          <a:lstStyle>
            <a:lvl1pPr marL="0" algn="l" defTabSz="914400" rtl="0" eaLnBrk="1" latinLnBrk="0" hangingPunct="1">
              <a:defRPr lang="en-GB" sz="1000" kern="1200" dirty="0" smtClean="0">
                <a:solidFill>
                  <a:schemeClr val="tx1">
                    <a:tint val="75000"/>
                  </a:schemeClr>
                </a:solidFill>
                <a:latin typeface="+mn-lt"/>
                <a:ea typeface="+mn-ea"/>
                <a:cs typeface="+mn-cs"/>
              </a:defRPr>
            </a:lvl1pPr>
          </a:lstStyle>
          <a:p>
            <a:endParaRPr lang="en-US" dirty="0"/>
          </a:p>
        </p:txBody>
      </p:sp>
      <p:sp>
        <p:nvSpPr>
          <p:cNvPr id="3" name="Date Placeholder 2"/>
          <p:cNvSpPr>
            <a:spLocks noGrp="1"/>
          </p:cNvSpPr>
          <p:nvPr>
            <p:ph type="dt" idx="1"/>
          </p:nvPr>
        </p:nvSpPr>
        <p:spPr>
          <a:xfrm>
            <a:off x="4257092" y="602052"/>
            <a:ext cx="2448271" cy="153888"/>
          </a:xfrm>
          <a:prstGeom prst="rect">
            <a:avLst/>
          </a:prstGeom>
        </p:spPr>
        <p:txBody>
          <a:bodyPr vert="horz" wrap="square" lIns="0" tIns="0" rIns="0" bIns="0" rtlCol="0" anchor="ctr">
            <a:spAutoFit/>
          </a:bodyPr>
          <a:lstStyle>
            <a:lvl1pPr marL="0" algn="l" defTabSz="914400" rtl="0" eaLnBrk="1" latinLnBrk="0" hangingPunct="1">
              <a:defRPr lang="en-US" sz="1000" kern="1200" smtClean="0">
                <a:solidFill>
                  <a:schemeClr val="tx1">
                    <a:tint val="75000"/>
                  </a:schemeClr>
                </a:solidFill>
                <a:latin typeface="+mn-lt"/>
                <a:ea typeface="+mn-ea"/>
                <a:cs typeface="+mn-cs"/>
              </a:defRPr>
            </a:lvl1pPr>
          </a:lstStyle>
          <a:p>
            <a:r>
              <a:rPr lang="en-US" dirty="0" smtClean="0"/>
              <a:t>by MediaCom, 00.00.0000</a:t>
            </a:r>
            <a:endParaRPr lang="en-US" dirty="0"/>
          </a:p>
        </p:txBody>
      </p:sp>
      <p:sp>
        <p:nvSpPr>
          <p:cNvPr id="4" name="Slide Image Placeholder 3"/>
          <p:cNvSpPr>
            <a:spLocks noGrp="1" noRot="1" noChangeAspect="1"/>
          </p:cNvSpPr>
          <p:nvPr>
            <p:ph type="sldImg" idx="2"/>
          </p:nvPr>
        </p:nvSpPr>
        <p:spPr>
          <a:xfrm>
            <a:off x="1273022" y="893189"/>
            <a:ext cx="4311956" cy="323396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82112"/>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6" name="Footer Placeholder 5"/>
          <p:cNvSpPr>
            <a:spLocks noGrp="1"/>
          </p:cNvSpPr>
          <p:nvPr>
            <p:ph type="ftr" sz="quarter" idx="4"/>
          </p:nvPr>
        </p:nvSpPr>
        <p:spPr>
          <a:xfrm>
            <a:off x="4257092" y="441256"/>
            <a:ext cx="2448271" cy="153888"/>
          </a:xfrm>
          <a:prstGeom prst="rect">
            <a:avLst/>
          </a:prstGeom>
        </p:spPr>
        <p:txBody>
          <a:bodyPr vert="horz" wrap="square" lIns="0" tIns="0" rIns="0" bIns="0" rtlCol="0" anchor="t" anchorCtr="0">
            <a:spAutoFit/>
          </a:bodyPr>
          <a:lstStyle>
            <a:lvl1pPr marL="0" algn="l" defTabSz="914400" rtl="0" eaLnBrk="1" latinLnBrk="0" hangingPunct="1">
              <a:defRPr lang="en-GB" sz="1000" kern="1200" smtClean="0">
                <a:solidFill>
                  <a:schemeClr val="tx2"/>
                </a:solidFill>
                <a:latin typeface="+mn-lt"/>
                <a:ea typeface="+mn-ea"/>
                <a:cs typeface="+mn-cs"/>
              </a:defRPr>
            </a:lvl1pPr>
          </a:lstStyle>
          <a:p>
            <a:r>
              <a:rPr lang="en-GB" dirty="0" smtClean="0"/>
              <a:t>Presentation title to be written here</a:t>
            </a:r>
            <a:endParaRPr lang="en-GB" dirty="0"/>
          </a:p>
        </p:txBody>
      </p:sp>
      <p:sp>
        <p:nvSpPr>
          <p:cNvPr id="7" name="Slide Number Placeholder 6"/>
          <p:cNvSpPr>
            <a:spLocks noGrp="1"/>
          </p:cNvSpPr>
          <p:nvPr>
            <p:ph type="sldNum" sz="quarter" idx="5"/>
          </p:nvPr>
        </p:nvSpPr>
        <p:spPr>
          <a:xfrm>
            <a:off x="6129299" y="8748463"/>
            <a:ext cx="576064" cy="216023"/>
          </a:xfrm>
          <a:prstGeom prst="rect">
            <a:avLst/>
          </a:prstGeom>
        </p:spPr>
        <p:txBody>
          <a:bodyPr vert="horz" lIns="0" tIns="0" rIns="0" bIns="0" rtlCol="0" anchor="ctr"/>
          <a:lstStyle>
            <a:lvl1pPr marL="0" algn="r" defTabSz="914400" rtl="0" eaLnBrk="1" latinLnBrk="0" hangingPunct="1">
              <a:defRPr lang="en-GB" sz="1200" kern="1200" smtClean="0">
                <a:solidFill>
                  <a:schemeClr val="tx1">
                    <a:tint val="75000"/>
                  </a:schemeClr>
                </a:solidFill>
                <a:latin typeface="+mn-lt"/>
                <a:ea typeface="+mn-ea"/>
                <a:cs typeface="+mn-cs"/>
              </a:defRPr>
            </a:lvl1pPr>
          </a:lstStyle>
          <a:p>
            <a:fld id="{5902DFA9-472B-4153-B69E-5AF32CFE040E}" type="slidenum">
              <a:rPr lang="en-US" smtClean="0"/>
              <a:pPr/>
              <a:t>‹#›</a:t>
            </a:fld>
            <a:endParaRPr lang="en-US" dirty="0"/>
          </a:p>
        </p:txBody>
      </p:sp>
      <p:cxnSp>
        <p:nvCxnSpPr>
          <p:cNvPr id="9" name="Straight Connector 8"/>
          <p:cNvCxnSpPr/>
          <p:nvPr/>
        </p:nvCxnSpPr>
        <p:spPr>
          <a:xfrm>
            <a:off x="152635" y="391820"/>
            <a:ext cx="655272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4861289"/>
      </p:ext>
    </p:extLst>
  </p:cSld>
  <p:clrMap bg1="lt1" tx1="dk1" bg2="lt2" tx2="dk2" accent1="accent1" accent2="accent2" accent3="accent3" accent4="accent4" accent5="accent5" accent6="accent6" hlink="hlink" folHlink="folHlink"/>
  <p:hf sldNum="0" hdr="0"/>
  <p:notesStyle>
    <a:lvl1pPr marL="0" indent="0" algn="l" defTabSz="914400" rtl="0" eaLnBrk="1" latinLnBrk="0" hangingPunct="1">
      <a:lnSpc>
        <a:spcPct val="110000"/>
      </a:lnSpc>
      <a:spcBef>
        <a:spcPts val="300"/>
      </a:spcBef>
      <a:spcAft>
        <a:spcPts val="300"/>
      </a:spcAft>
      <a:defRPr sz="1400" kern="1200">
        <a:solidFill>
          <a:schemeClr val="bg2"/>
        </a:solidFill>
        <a:latin typeface="+mn-lt"/>
        <a:ea typeface="+mn-ea"/>
        <a:cs typeface="+mn-cs"/>
      </a:defRPr>
    </a:lvl1pPr>
    <a:lvl2pPr marL="230400" indent="-228600" algn="l" defTabSz="914400" rtl="0" eaLnBrk="1" latinLnBrk="0" hangingPunct="1">
      <a:lnSpc>
        <a:spcPct val="110000"/>
      </a:lnSpc>
      <a:spcBef>
        <a:spcPts val="300"/>
      </a:spcBef>
      <a:spcAft>
        <a:spcPts val="300"/>
      </a:spcAft>
      <a:buClr>
        <a:schemeClr val="accent3"/>
      </a:buClr>
      <a:buFont typeface="Arial" pitchFamily="34" charset="0"/>
      <a:buChar char="■"/>
      <a:defRPr sz="1200" kern="1200">
        <a:solidFill>
          <a:schemeClr val="bg2"/>
        </a:solidFill>
        <a:latin typeface="+mn-lt"/>
        <a:ea typeface="+mn-ea"/>
        <a:cs typeface="+mn-cs"/>
      </a:defRPr>
    </a:lvl2pPr>
    <a:lvl3pPr marL="460800" indent="-228600" algn="l" defTabSz="914400" rtl="0" eaLnBrk="1" latinLnBrk="0" hangingPunct="1">
      <a:lnSpc>
        <a:spcPct val="110000"/>
      </a:lnSpc>
      <a:spcBef>
        <a:spcPts val="300"/>
      </a:spcBef>
      <a:spcAft>
        <a:spcPts val="300"/>
      </a:spcAft>
      <a:buClr>
        <a:schemeClr val="accent4"/>
      </a:buClr>
      <a:buFont typeface="Arial" pitchFamily="34" charset="0"/>
      <a:buChar char="■"/>
      <a:defRPr sz="1200" kern="1200">
        <a:solidFill>
          <a:schemeClr val="bg2"/>
        </a:solidFill>
        <a:latin typeface="+mn-lt"/>
        <a:ea typeface="+mn-ea"/>
        <a:cs typeface="+mn-cs"/>
      </a:defRPr>
    </a:lvl3pPr>
    <a:lvl4pPr marL="691200" indent="-228600" algn="l" defTabSz="914400" rtl="0" eaLnBrk="1" latinLnBrk="0" hangingPunct="1">
      <a:lnSpc>
        <a:spcPct val="110000"/>
      </a:lnSpc>
      <a:spcBef>
        <a:spcPts val="300"/>
      </a:spcBef>
      <a:spcAft>
        <a:spcPts val="300"/>
      </a:spcAft>
      <a:buClr>
        <a:schemeClr val="accent5"/>
      </a:buClr>
      <a:buFont typeface="Arial" pitchFamily="34" charset="0"/>
      <a:buChar char="■"/>
      <a:defRPr sz="1200" kern="1200">
        <a:solidFill>
          <a:schemeClr val="bg2"/>
        </a:solidFill>
        <a:latin typeface="+mn-lt"/>
        <a:ea typeface="+mn-ea"/>
        <a:cs typeface="+mn-cs"/>
      </a:defRPr>
    </a:lvl4pPr>
    <a:lvl5pPr marL="921600" indent="-228600" algn="l" defTabSz="914400" rtl="0" eaLnBrk="1" latinLnBrk="0" hangingPunct="1">
      <a:lnSpc>
        <a:spcPct val="110000"/>
      </a:lnSpc>
      <a:spcBef>
        <a:spcPts val="300"/>
      </a:spcBef>
      <a:spcAft>
        <a:spcPts val="300"/>
      </a:spcAft>
      <a:buClr>
        <a:schemeClr val="accent6"/>
      </a:buClr>
      <a:buFont typeface="Arial" pitchFamily="34" charset="0"/>
      <a:buChar char="■"/>
      <a:defRPr sz="1200" kern="1200">
        <a:solidFill>
          <a:schemeClr val="bg2"/>
        </a:solidFill>
        <a:latin typeface="+mn-lt"/>
        <a:ea typeface="+mn-ea"/>
        <a:cs typeface="+mn-cs"/>
      </a:defRPr>
    </a:lvl5pPr>
    <a:lvl6pPr marL="1152000" indent="-230400" algn="l" defTabSz="914400" rtl="0" eaLnBrk="1" latinLnBrk="0" hangingPunct="1">
      <a:lnSpc>
        <a:spcPct val="110000"/>
      </a:lnSpc>
      <a:spcBef>
        <a:spcPts val="300"/>
      </a:spcBef>
      <a:spcAft>
        <a:spcPts val="300"/>
      </a:spcAft>
      <a:buClr>
        <a:schemeClr val="accent3"/>
      </a:buClr>
      <a:buFont typeface="Arial" pitchFamily="34" charset="0"/>
      <a:buChar char="■"/>
      <a:defRPr sz="1200" kern="1200">
        <a:solidFill>
          <a:schemeClr val="bg2"/>
        </a:solidFill>
        <a:latin typeface="+mn-lt"/>
        <a:ea typeface="+mn-ea"/>
        <a:cs typeface="+mn-cs"/>
      </a:defRPr>
    </a:lvl6pPr>
    <a:lvl7pPr marL="1382400" indent="-230400" algn="l" defTabSz="914400" rtl="0" eaLnBrk="1" latinLnBrk="0" hangingPunct="1">
      <a:lnSpc>
        <a:spcPct val="110000"/>
      </a:lnSpc>
      <a:spcBef>
        <a:spcPts val="300"/>
      </a:spcBef>
      <a:spcAft>
        <a:spcPts val="300"/>
      </a:spcAft>
      <a:buClr>
        <a:schemeClr val="accent4"/>
      </a:buClr>
      <a:buFont typeface="Arial" pitchFamily="34" charset="0"/>
      <a:buChar char="■"/>
      <a:defRPr sz="1200" kern="1200" baseline="0">
        <a:solidFill>
          <a:schemeClr val="bg2"/>
        </a:solidFill>
        <a:latin typeface="+mn-lt"/>
        <a:ea typeface="+mn-ea"/>
        <a:cs typeface="+mn-cs"/>
      </a:defRPr>
    </a:lvl7pPr>
    <a:lvl8pPr marL="1648800" indent="-230400" algn="l" defTabSz="914400" rtl="0" eaLnBrk="1" latinLnBrk="0" hangingPunct="1">
      <a:lnSpc>
        <a:spcPct val="110000"/>
      </a:lnSpc>
      <a:spcBef>
        <a:spcPts val="300"/>
      </a:spcBef>
      <a:spcAft>
        <a:spcPts val="300"/>
      </a:spcAft>
      <a:buClr>
        <a:schemeClr val="accent5"/>
      </a:buClr>
      <a:buFont typeface="Arial" pitchFamily="34" charset="0"/>
      <a:buChar char="■"/>
      <a:defRPr sz="1200" kern="1200" baseline="0">
        <a:solidFill>
          <a:schemeClr val="bg2"/>
        </a:solidFill>
        <a:latin typeface="+mn-lt"/>
        <a:ea typeface="+mn-ea"/>
        <a:cs typeface="+mn-cs"/>
      </a:defRPr>
    </a:lvl8pPr>
    <a:lvl9pPr marL="1879200" indent="-230400" algn="l" defTabSz="914400" rtl="0" eaLnBrk="1" latinLnBrk="0" hangingPunct="1">
      <a:lnSpc>
        <a:spcPct val="110000"/>
      </a:lnSpc>
      <a:spcBef>
        <a:spcPts val="300"/>
      </a:spcBef>
      <a:spcAft>
        <a:spcPts val="300"/>
      </a:spcAft>
      <a:buClr>
        <a:schemeClr val="accent6"/>
      </a:buClr>
      <a:buFont typeface="Arial" pitchFamily="34" charset="0"/>
      <a:buChar char="■"/>
      <a:defRPr sz="1200" kern="1200" baseline="0">
        <a:solidFill>
          <a:schemeClr val="bg2"/>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r>
              <a:rPr lang="en-US" smtClean="0"/>
              <a:t>by MediaCom 18.03.2010</a:t>
            </a:r>
            <a:endParaRPr lang="en-US" dirty="0"/>
          </a:p>
        </p:txBody>
      </p:sp>
      <p:sp>
        <p:nvSpPr>
          <p:cNvPr id="5" name="Footer Placeholder 4"/>
          <p:cNvSpPr>
            <a:spLocks noGrp="1"/>
          </p:cNvSpPr>
          <p:nvPr>
            <p:ph type="ftr" sz="quarter" idx="11"/>
          </p:nvPr>
        </p:nvSpPr>
        <p:spPr/>
        <p:txBody>
          <a:bodyPr/>
          <a:lstStyle/>
          <a:p>
            <a:r>
              <a:rPr lang="en-GB" smtClean="0"/>
              <a:t>Presentation title to be written here</a:t>
            </a:r>
            <a:endParaRPr lang="en-GB" dirty="0"/>
          </a:p>
        </p:txBody>
      </p:sp>
    </p:spTree>
    <p:extLst>
      <p:ext uri="{BB962C8B-B14F-4D97-AF65-F5344CB8AC3E}">
        <p14:creationId xmlns:p14="http://schemas.microsoft.com/office/powerpoint/2010/main" xmlns="" val="103277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311819B-04DB-4760-A2FD-E704692EB950}"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311819B-04DB-4760-A2FD-E704692EB950}"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11819B-04DB-4760-A2FD-E704692EB950}"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273175" y="893763"/>
            <a:ext cx="4311650" cy="3233737"/>
          </a:xfrm>
          <a:ln/>
        </p:spPr>
      </p:sp>
      <p:sp>
        <p:nvSpPr>
          <p:cNvPr id="31747" name="Notes Placeholder 2"/>
          <p:cNvSpPr>
            <a:spLocks noGrp="1"/>
          </p:cNvSpPr>
          <p:nvPr>
            <p:ph type="body" idx="1"/>
          </p:nvPr>
        </p:nvSpPr>
        <p:spPr>
          <a:noFill/>
          <a:ln/>
        </p:spPr>
        <p:txBody>
          <a:bodyPr/>
          <a:lstStyle/>
          <a:p>
            <a:r>
              <a:rPr lang="en-GB" smtClean="0"/>
              <a:t>Now explain the 10 point radar graph </a:t>
            </a:r>
          </a:p>
          <a:p>
            <a:r>
              <a:rPr lang="en-GB" smtClean="0"/>
              <a:t> </a:t>
            </a:r>
          </a:p>
          <a:p>
            <a:r>
              <a:rPr lang="en-GB" smtClean="0"/>
              <a:t>State whom is good and bad at some of the radar parameters </a:t>
            </a:r>
          </a:p>
          <a:p>
            <a:r>
              <a:rPr lang="en-GB" smtClean="0"/>
              <a:t> </a:t>
            </a:r>
          </a:p>
          <a:p>
            <a:r>
              <a:rPr lang="en-GB" smtClean="0"/>
              <a:t>Give examples I have been involved in e.g. blogger outreach with very.co.uk, wickes infographic, aldi facebook game optimisation, etc. Find other wider examples. </a:t>
            </a:r>
          </a:p>
          <a:p>
            <a:r>
              <a:rPr lang="en-GB" smtClean="0"/>
              <a:t> </a:t>
            </a:r>
          </a:p>
          <a:p>
            <a:r>
              <a:rPr lang="en-GB" smtClean="0"/>
              <a:t>What does all this mean for you?</a:t>
            </a:r>
          </a:p>
          <a:p>
            <a:r>
              <a:rPr lang="en-GB" smtClean="0"/>
              <a:t>-	Give specific examples (more detail to follow) of stuff they could do e.g. Food and creating a great recipe section. Estore on guest blogging. Insurance on an infographic. Etc.  </a:t>
            </a:r>
          </a:p>
          <a:p>
            <a:endParaRPr lang="en-US" smtClean="0"/>
          </a:p>
        </p:txBody>
      </p:sp>
      <p:sp>
        <p:nvSpPr>
          <p:cNvPr id="31748" name="Slide Number Placeholder 3"/>
          <p:cNvSpPr>
            <a:spLocks noGrp="1"/>
          </p:cNvSpPr>
          <p:nvPr>
            <p:ph type="sldNum" sz="quarter" idx="5"/>
          </p:nvPr>
        </p:nvSpPr>
        <p:spPr>
          <a:noFill/>
        </p:spPr>
        <p:txBody>
          <a:bodyPr/>
          <a:lstStyle/>
          <a:p>
            <a:fld id="{3D05ED7B-44E5-470C-A293-C88F3625CDC1}" type="slidenum">
              <a:rPr lang="en-GB" smtClean="0"/>
              <a:pPr/>
              <a:t>35</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Sarah</a:t>
            </a:r>
            <a:endParaRPr lang="en-US" smtClean="0"/>
          </a:p>
        </p:txBody>
      </p:sp>
      <p:sp>
        <p:nvSpPr>
          <p:cNvPr id="4" name="Date Placeholder 3"/>
          <p:cNvSpPr>
            <a:spLocks noGrp="1"/>
          </p:cNvSpPr>
          <p:nvPr>
            <p:ph type="dt" sz="quarter" idx="1"/>
          </p:nvPr>
        </p:nvSpPr>
        <p:spPr/>
        <p:txBody>
          <a:bodyPr/>
          <a:lstStyle/>
          <a:p>
            <a:pPr>
              <a:defRPr/>
            </a:pPr>
            <a:r>
              <a:rPr smtClean="0">
                <a:solidFill>
                  <a:prstClr val="black"/>
                </a:solidFill>
              </a:rPr>
              <a:t>by MediaCom 18.03.2010</a:t>
            </a:r>
            <a:endParaRPr>
              <a:solidFill>
                <a:prstClr val="black"/>
              </a:solidFill>
            </a:endParaRPr>
          </a:p>
        </p:txBody>
      </p:sp>
      <p:sp>
        <p:nvSpPr>
          <p:cNvPr id="5" name="Footer Placeholder 4"/>
          <p:cNvSpPr>
            <a:spLocks noGrp="1"/>
          </p:cNvSpPr>
          <p:nvPr>
            <p:ph type="ftr" sz="quarter" idx="4"/>
          </p:nvPr>
        </p:nvSpPr>
        <p:spPr/>
        <p:txBody>
          <a:bodyPr/>
          <a:lstStyle/>
          <a:p>
            <a:pPr>
              <a:defRPr/>
            </a:pPr>
            <a:r>
              <a:rPr smtClean="0">
                <a:solidFill>
                  <a:prstClr val="black"/>
                </a:solidFill>
              </a:rPr>
              <a:t>Presentation title to be written here</a:t>
            </a:r>
            <a:endParaRP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Date Placeholder 3"/>
          <p:cNvSpPr>
            <a:spLocks noGrp="1"/>
          </p:cNvSpPr>
          <p:nvPr>
            <p:ph type="dt" sz="quarter" idx="1"/>
          </p:nvPr>
        </p:nvSpPr>
        <p:spPr/>
        <p:txBody>
          <a:bodyPr/>
          <a:lstStyle/>
          <a:p>
            <a:pPr>
              <a:defRPr/>
            </a:pPr>
            <a:r>
              <a:rPr smtClean="0">
                <a:solidFill>
                  <a:prstClr val="black"/>
                </a:solidFill>
              </a:rPr>
              <a:t>by MediaCom 18.03.2010</a:t>
            </a:r>
            <a:endParaRPr>
              <a:solidFill>
                <a:prstClr val="black"/>
              </a:solidFill>
            </a:endParaRPr>
          </a:p>
        </p:txBody>
      </p:sp>
      <p:sp>
        <p:nvSpPr>
          <p:cNvPr id="5" name="Footer Placeholder 4"/>
          <p:cNvSpPr>
            <a:spLocks noGrp="1"/>
          </p:cNvSpPr>
          <p:nvPr>
            <p:ph type="ftr" sz="quarter" idx="4"/>
          </p:nvPr>
        </p:nvSpPr>
        <p:spPr/>
        <p:txBody>
          <a:bodyPr/>
          <a:lstStyle/>
          <a:p>
            <a:pPr>
              <a:defRPr/>
            </a:pPr>
            <a:r>
              <a:rPr smtClean="0">
                <a:solidFill>
                  <a:prstClr val="black"/>
                </a:solidFill>
              </a:rPr>
              <a:t>Presentation title to be written here</a:t>
            </a:r>
            <a:endParaRP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9101" indent="-179101">
              <a:buClr>
                <a:srgbClr val="E1005D"/>
              </a:buClr>
              <a:buFont typeface="Wingdings" pitchFamily="2" charset="2"/>
              <a:buChar char="§"/>
              <a:defRPr/>
            </a:pPr>
            <a:r>
              <a:rPr lang="en-GB" dirty="0" smtClean="0">
                <a:solidFill>
                  <a:schemeClr val="bg1">
                    <a:lumMod val="50000"/>
                  </a:schemeClr>
                </a:solidFill>
              </a:rPr>
              <a:t>Specialist Search, data and technical department </a:t>
            </a:r>
          </a:p>
          <a:p>
            <a:pPr marL="409132" lvl="1" indent="-179101">
              <a:buClr>
                <a:srgbClr val="E1005D"/>
              </a:buClr>
              <a:buFont typeface="Wingdings" pitchFamily="2" charset="2"/>
              <a:buChar char="§"/>
              <a:defRPr/>
            </a:pPr>
            <a:r>
              <a:rPr lang="en-GB" sz="2000" dirty="0">
                <a:solidFill>
                  <a:schemeClr val="bg1">
                    <a:lumMod val="50000"/>
                  </a:schemeClr>
                </a:solidFill>
              </a:rPr>
              <a:t>Based in Manchester </a:t>
            </a:r>
          </a:p>
          <a:p>
            <a:pPr marL="179101" indent="-179101">
              <a:buClr>
                <a:srgbClr val="E1005D"/>
              </a:buClr>
              <a:buFont typeface="Wingdings" pitchFamily="2" charset="2"/>
              <a:buChar char="§"/>
              <a:defRPr/>
            </a:pPr>
            <a:r>
              <a:rPr lang="en-GB" dirty="0" smtClean="0">
                <a:solidFill>
                  <a:schemeClr val="bg1">
                    <a:lumMod val="50000"/>
                  </a:schemeClr>
                </a:solidFill>
              </a:rPr>
              <a:t>Running over 100 search campaigns across 5 offices in 2 countries</a:t>
            </a:r>
          </a:p>
          <a:p>
            <a:pPr marL="179101" indent="-179101">
              <a:buClr>
                <a:srgbClr val="E1005D"/>
              </a:buClr>
              <a:buFont typeface="Wingdings" pitchFamily="2" charset="2"/>
              <a:buChar char="§"/>
              <a:defRPr/>
            </a:pPr>
            <a:r>
              <a:rPr lang="en-GB" dirty="0" smtClean="0">
                <a:solidFill>
                  <a:schemeClr val="bg1">
                    <a:lumMod val="50000"/>
                  </a:schemeClr>
                </a:solidFill>
              </a:rPr>
              <a:t>Staffed by over 40 experts from a variety of disciplines</a:t>
            </a:r>
          </a:p>
          <a:p>
            <a:pPr marL="409132" lvl="1" indent="-179101">
              <a:buClr>
                <a:srgbClr val="E1005D"/>
              </a:buClr>
              <a:buFont typeface="Wingdings" pitchFamily="2" charset="2"/>
              <a:buChar char="§"/>
              <a:defRPr/>
            </a:pPr>
            <a:r>
              <a:rPr lang="en-GB" dirty="0" smtClean="0">
                <a:solidFill>
                  <a:schemeClr val="bg1">
                    <a:lumMod val="50000"/>
                  </a:schemeClr>
                </a:solidFill>
              </a:rPr>
              <a:t>With specialists in each areas </a:t>
            </a:r>
          </a:p>
          <a:p>
            <a:pPr marL="639164" lvl="2" indent="-179101">
              <a:buClr>
                <a:srgbClr val="E1005D"/>
              </a:buClr>
              <a:buFont typeface="Wingdings" pitchFamily="2" charset="2"/>
              <a:buChar char="§"/>
              <a:defRPr/>
            </a:pPr>
            <a:r>
              <a:rPr lang="en-GB" dirty="0" smtClean="0">
                <a:solidFill>
                  <a:schemeClr val="bg1">
                    <a:lumMod val="50000"/>
                  </a:schemeClr>
                </a:solidFill>
              </a:rPr>
              <a:t>Strategy &amp; Integration</a:t>
            </a:r>
          </a:p>
          <a:p>
            <a:pPr marL="639164" lvl="2" indent="-179101">
              <a:buClr>
                <a:srgbClr val="E1005D"/>
              </a:buClr>
              <a:buFont typeface="Wingdings" pitchFamily="2" charset="2"/>
              <a:buChar char="§"/>
              <a:defRPr/>
            </a:pPr>
            <a:r>
              <a:rPr lang="en-GB" dirty="0" smtClean="0">
                <a:solidFill>
                  <a:schemeClr val="bg1">
                    <a:lumMod val="50000"/>
                  </a:schemeClr>
                </a:solidFill>
              </a:rPr>
              <a:t>Search operations</a:t>
            </a:r>
          </a:p>
          <a:p>
            <a:pPr marL="639164" lvl="2" indent="-179101">
              <a:buClr>
                <a:srgbClr val="E1005D"/>
              </a:buClr>
              <a:buFont typeface="Wingdings" pitchFamily="2" charset="2"/>
              <a:buChar char="§"/>
              <a:defRPr/>
            </a:pPr>
            <a:r>
              <a:rPr lang="en-GB" dirty="0" smtClean="0">
                <a:solidFill>
                  <a:schemeClr val="bg1">
                    <a:lumMod val="50000"/>
                  </a:schemeClr>
                </a:solidFill>
              </a:rPr>
              <a:t>Data, attribution &amp; visualisation</a:t>
            </a:r>
          </a:p>
          <a:p>
            <a:pPr marL="639164" lvl="2" indent="-179101">
              <a:buClr>
                <a:srgbClr val="E1005D"/>
              </a:buClr>
              <a:buFont typeface="Wingdings" pitchFamily="2" charset="2"/>
              <a:buChar char="§"/>
              <a:defRPr/>
            </a:pPr>
            <a:r>
              <a:rPr lang="en-GB" dirty="0" smtClean="0">
                <a:solidFill>
                  <a:schemeClr val="bg1">
                    <a:lumMod val="50000"/>
                  </a:schemeClr>
                </a:solidFill>
              </a:rPr>
              <a:t>Development &amp; programming </a:t>
            </a:r>
          </a:p>
          <a:p>
            <a:pPr marL="869195" lvl="3" indent="-179101">
              <a:buClr>
                <a:srgbClr val="E1005D"/>
              </a:buClr>
              <a:buFont typeface="Wingdings" pitchFamily="2" charset="2"/>
              <a:buChar char="§"/>
              <a:defRPr/>
            </a:pPr>
            <a:r>
              <a:rPr lang="en-GB" dirty="0" smtClean="0">
                <a:solidFill>
                  <a:schemeClr val="bg1">
                    <a:lumMod val="50000"/>
                  </a:schemeClr>
                </a:solidFill>
              </a:rPr>
              <a:t>1 developer to every 5 search specialists</a:t>
            </a:r>
          </a:p>
          <a:p>
            <a:endParaRPr lang="en-US" dirty="0" smtClean="0"/>
          </a:p>
        </p:txBody>
      </p:sp>
      <p:sp>
        <p:nvSpPr>
          <p:cNvPr id="4" name="Date Placeholder 3"/>
          <p:cNvSpPr>
            <a:spLocks noGrp="1"/>
          </p:cNvSpPr>
          <p:nvPr>
            <p:ph type="dt" sz="quarter" idx="1"/>
          </p:nvPr>
        </p:nvSpPr>
        <p:spPr/>
        <p:txBody>
          <a:bodyPr/>
          <a:lstStyle/>
          <a:p>
            <a:pPr>
              <a:defRPr/>
            </a:pPr>
            <a:r>
              <a:rPr smtClean="0">
                <a:solidFill>
                  <a:prstClr val="black"/>
                </a:solidFill>
              </a:rPr>
              <a:t>by MediaCom 18.03.2010</a:t>
            </a:r>
            <a:endParaRPr>
              <a:solidFill>
                <a:prstClr val="black"/>
              </a:solidFill>
            </a:endParaRPr>
          </a:p>
        </p:txBody>
      </p:sp>
      <p:sp>
        <p:nvSpPr>
          <p:cNvPr id="5" name="Footer Placeholder 4"/>
          <p:cNvSpPr>
            <a:spLocks noGrp="1"/>
          </p:cNvSpPr>
          <p:nvPr>
            <p:ph type="ftr" sz="quarter" idx="4"/>
          </p:nvPr>
        </p:nvSpPr>
        <p:spPr/>
        <p:txBody>
          <a:bodyPr/>
          <a:lstStyle/>
          <a:p>
            <a:pPr>
              <a:defRPr/>
            </a:pPr>
            <a:r>
              <a:rPr smtClean="0">
                <a:solidFill>
                  <a:prstClr val="black"/>
                </a:solidFill>
              </a:rPr>
              <a:t>Presentation title to be written here</a:t>
            </a:r>
            <a:endParaRP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893763"/>
            <a:ext cx="4311650" cy="3233737"/>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smtClean="0"/>
              <a:t>by MediaCom 00.00.0000</a:t>
            </a:r>
            <a:endParaRPr lang="en-US" dirty="0"/>
          </a:p>
        </p:txBody>
      </p:sp>
      <p:sp>
        <p:nvSpPr>
          <p:cNvPr id="5" name="Footer Placeholder 4"/>
          <p:cNvSpPr>
            <a:spLocks noGrp="1"/>
          </p:cNvSpPr>
          <p:nvPr>
            <p:ph type="ftr" sz="quarter" idx="11"/>
          </p:nvPr>
        </p:nvSpPr>
        <p:spPr/>
        <p:txBody>
          <a:bodyPr/>
          <a:lstStyle/>
          <a:p>
            <a:r>
              <a:rPr lang="en-GB" dirty="0" smtClean="0"/>
              <a:t>Presentation title to be written here</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1707109"/>
            <a:ext cx="4104456" cy="1043186"/>
          </a:xfrm>
        </p:spPr>
        <p:txBody>
          <a:bodyPr>
            <a:noAutofit/>
          </a:bodyPr>
          <a:lstStyle>
            <a:lvl1pPr>
              <a:lnSpc>
                <a:spcPct val="110000"/>
              </a:lnSpc>
              <a:defRPr/>
            </a:lvl1pPr>
          </a:lstStyle>
          <a:p>
            <a:r>
              <a:rPr lang="en-US" noProof="0" dirty="0" smtClean="0"/>
              <a:t>Click to edit Master title style</a:t>
            </a:r>
            <a:endParaRPr lang="en-GB" noProof="0" dirty="0"/>
          </a:p>
        </p:txBody>
      </p:sp>
      <p:sp>
        <p:nvSpPr>
          <p:cNvPr id="3" name="Subtitle 2"/>
          <p:cNvSpPr>
            <a:spLocks noGrp="1"/>
          </p:cNvSpPr>
          <p:nvPr>
            <p:ph type="subTitle" idx="1"/>
          </p:nvPr>
        </p:nvSpPr>
        <p:spPr>
          <a:xfrm>
            <a:off x="4716016" y="2804359"/>
            <a:ext cx="4104456" cy="1044000"/>
          </a:xfrm>
        </p:spPr>
        <p:txBody>
          <a:bodyPr>
            <a:noAutofit/>
          </a:bodyPr>
          <a:lstStyle>
            <a:lvl1pPr marL="0" indent="0" algn="l">
              <a:lnSpc>
                <a:spcPct val="110000"/>
              </a:lnSpc>
              <a:spcBef>
                <a:spcPts val="0"/>
              </a:spcBef>
              <a:buNone/>
              <a:defRPr sz="30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a:p>
        </p:txBody>
      </p:sp>
      <p:sp>
        <p:nvSpPr>
          <p:cNvPr id="4" name="Date Placeholder 3"/>
          <p:cNvSpPr>
            <a:spLocks noGrp="1"/>
          </p:cNvSpPr>
          <p:nvPr>
            <p:ph type="dt" sz="half" idx="10"/>
          </p:nvPr>
        </p:nvSpPr>
        <p:spPr>
          <a:xfrm>
            <a:off x="6613200" y="486064"/>
            <a:ext cx="2208306" cy="153888"/>
          </a:xfrm>
        </p:spPr>
        <p:txBody>
          <a:bodyPr/>
          <a:lstStyle/>
          <a:p>
            <a:r>
              <a:rPr lang="en-US" noProof="0" smtClean="0"/>
              <a:t>by MediaCom, 00.00.0000</a:t>
            </a:r>
            <a:endParaRPr lang="en-GB" noProof="0" dirty="0"/>
          </a:p>
        </p:txBody>
      </p:sp>
      <p:sp>
        <p:nvSpPr>
          <p:cNvPr id="9" name="Picture Placeholder 8"/>
          <p:cNvSpPr>
            <a:spLocks noGrp="1"/>
          </p:cNvSpPr>
          <p:nvPr>
            <p:ph type="pic" sz="quarter" idx="12" hasCustomPrompt="1"/>
          </p:nvPr>
        </p:nvSpPr>
        <p:spPr>
          <a:xfrm>
            <a:off x="317500" y="1809750"/>
            <a:ext cx="4100062" cy="4687888"/>
          </a:xfrm>
        </p:spPr>
        <p:txBody>
          <a:bodyPr>
            <a:normAutofit/>
          </a:bodyPr>
          <a:lstStyle>
            <a:lvl1pPr marL="0" indent="0" algn="l" defTabSz="914400" rtl="0" eaLnBrk="1" latinLnBrk="0" hangingPunct="1">
              <a:lnSpc>
                <a:spcPct val="125000"/>
              </a:lnSpc>
              <a:spcBef>
                <a:spcPts val="600"/>
              </a:spcBef>
              <a:buFont typeface="Arial" pitchFamily="34" charset="0"/>
              <a:buNone/>
              <a:defRPr lang="en-GB" sz="1400" kern="1200" baseline="0" noProof="0" dirty="0">
                <a:solidFill>
                  <a:schemeClr val="bg2"/>
                </a:solidFill>
                <a:latin typeface="+mn-lt"/>
                <a:ea typeface="+mn-ea"/>
                <a:cs typeface="+mn-cs"/>
              </a:defRPr>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pic>
        <p:nvPicPr>
          <p:cNvPr id="8" name="Picture 7" descr="MEDIACOM_STRAPLINE_RGB_POS.png"/>
          <p:cNvPicPr>
            <a:picLocks noChangeAspect="1"/>
          </p:cNvPicPr>
          <p:nvPr/>
        </p:nvPicPr>
        <p:blipFill>
          <a:blip r:embed="rId2" cstate="print"/>
          <a:stretch>
            <a:fillRect/>
          </a:stretch>
        </p:blipFill>
        <p:spPr>
          <a:xfrm>
            <a:off x="7347600" y="6141599"/>
            <a:ext cx="1457728" cy="358697"/>
          </a:xfrm>
          <a:prstGeom prst="rect">
            <a:avLst/>
          </a:prstGeom>
        </p:spPr>
      </p:pic>
      <p:sp>
        <p:nvSpPr>
          <p:cNvPr id="6" name="Text Placeholder 5"/>
          <p:cNvSpPr>
            <a:spLocks noGrp="1"/>
          </p:cNvSpPr>
          <p:nvPr>
            <p:ph type="body" sz="quarter" idx="13" hasCustomPrompt="1"/>
          </p:nvPr>
        </p:nvSpPr>
        <p:spPr>
          <a:xfrm>
            <a:off x="586385" y="6572272"/>
            <a:ext cx="3831177" cy="92333"/>
          </a:xfrm>
          <a:noFill/>
        </p:spPr>
        <p:txBody>
          <a:bodyPr wrap="none" lIns="0" tIns="0" rIns="0" bIns="0" rtlCol="0">
            <a:noAutofit/>
          </a:bodyPr>
          <a:lstStyle>
            <a:lvl1pPr algn="r">
              <a:lnSpc>
                <a:spcPct val="100000"/>
              </a:lnSpc>
              <a:spcBef>
                <a:spcPts val="0"/>
              </a:spcBef>
              <a:defRPr lang="en-US" sz="600" smtClean="0"/>
            </a:lvl1pPr>
            <a:lvl2pPr marL="226800" indent="0" algn="r" defTabSz="914400" rtl="0" eaLnBrk="1" latinLnBrk="0" hangingPunct="1">
              <a:buNone/>
              <a:defRPr lang="en-US" sz="600" kern="1200" dirty="0" smtClean="0">
                <a:solidFill>
                  <a:schemeClr val="bg2"/>
                </a:solidFill>
                <a:latin typeface="+mn-lt"/>
                <a:ea typeface="+mn-ea"/>
                <a:cs typeface="+mn-cs"/>
              </a:defRPr>
            </a:lvl2pPr>
            <a:lvl3pPr marL="685800" indent="0" algn="r" defTabSz="914400" rtl="0" eaLnBrk="1" latinLnBrk="0" hangingPunct="1">
              <a:buNone/>
              <a:defRPr lang="en-US" sz="600" kern="1200" dirty="0" smtClean="0">
                <a:solidFill>
                  <a:schemeClr val="bg2"/>
                </a:solidFill>
                <a:latin typeface="+mn-lt"/>
                <a:ea typeface="+mn-ea"/>
                <a:cs typeface="+mn-cs"/>
              </a:defRPr>
            </a:lvl3pPr>
            <a:lvl4pPr marL="1143000" indent="0" algn="r" defTabSz="914400" rtl="0" eaLnBrk="1" latinLnBrk="0" hangingPunct="1">
              <a:buNone/>
              <a:defRPr lang="en-US" sz="600" kern="1200" dirty="0" smtClean="0">
                <a:solidFill>
                  <a:schemeClr val="bg2"/>
                </a:solidFill>
                <a:latin typeface="+mn-lt"/>
                <a:ea typeface="+mn-ea"/>
                <a:cs typeface="+mn-cs"/>
              </a:defRPr>
            </a:lvl4pPr>
            <a:lvl5pPr marL="1600200" indent="0" algn="r" defTabSz="914400" rtl="0" eaLnBrk="1" latinLnBrk="0" hangingPunct="1">
              <a:buNone/>
              <a:defRPr lang="en-GB" sz="600" kern="1200" dirty="0">
                <a:solidFill>
                  <a:schemeClr val="bg2"/>
                </a:solidFill>
                <a:latin typeface="+mn-lt"/>
                <a:ea typeface="+mn-ea"/>
                <a:cs typeface="+mn-cs"/>
              </a:defRPr>
            </a:lvl5pPr>
          </a:lstStyle>
          <a:p>
            <a:pPr algn="r"/>
            <a:r>
              <a:rPr lang="en-US" sz="600" dirty="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317501" y="390143"/>
            <a:ext cx="5406086" cy="1018032"/>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4716463" y="1809750"/>
            <a:ext cx="4104009" cy="4687889"/>
          </a:xfrm>
        </p:spPr>
        <p:txBody>
          <a:bodyPr>
            <a:normAutofit/>
          </a:bodyPr>
          <a:lstStyle>
            <a:lvl1pPr marL="0" indent="0">
              <a:spcBef>
                <a:spcPts val="1000"/>
              </a:spcBef>
              <a:buFontTx/>
              <a:buNone/>
              <a:defRPr sz="1400" b="1"/>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defTabSz="895350">
              <a:spcBef>
                <a:spcPts val="0"/>
              </a:spcBef>
              <a:buFontTx/>
              <a:buNone/>
              <a:defRPr sz="1400"/>
            </a:lvl5pPr>
            <a:lvl6pPr marL="0" indent="0">
              <a:spcBef>
                <a:spcPts val="0"/>
              </a:spcBef>
              <a:buFontTx/>
              <a:buNone/>
              <a:defRPr sz="1400" baseline="0"/>
            </a:lvl6pPr>
            <a:lvl7pPr marL="0" indent="0">
              <a:spcBef>
                <a:spcPts val="0"/>
              </a:spcBef>
              <a:buFontTx/>
              <a:buNone/>
              <a:defRPr sz="1400" baseline="0"/>
            </a:lvl7pPr>
            <a:lvl8pPr marL="0" indent="0">
              <a:spcBef>
                <a:spcPts val="0"/>
              </a:spcBef>
              <a:buFontTx/>
              <a:buNone/>
              <a:defRPr sz="1400" baseline="0"/>
            </a:lvl8pPr>
            <a:lvl9pPr marL="0" indent="0">
              <a:spcBef>
                <a:spcPts val="0"/>
              </a:spcBef>
              <a:buFontTx/>
              <a:buNone/>
              <a:defRPr sz="1400" baseline="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8" name="Text Placeholder 7"/>
          <p:cNvSpPr>
            <a:spLocks noGrp="1"/>
          </p:cNvSpPr>
          <p:nvPr>
            <p:ph type="body" sz="quarter" idx="13"/>
          </p:nvPr>
        </p:nvSpPr>
        <p:spPr>
          <a:xfrm>
            <a:off x="317501" y="1772426"/>
            <a:ext cx="4076701" cy="1953443"/>
          </a:xfrm>
        </p:spPr>
        <p:txBody>
          <a:bodyPr>
            <a:normAutofit/>
          </a:bodyPr>
          <a:lstStyle>
            <a:lvl1pPr marL="0" indent="0" defTabSz="269875">
              <a:lnSpc>
                <a:spcPct val="100000"/>
              </a:lnSpc>
              <a:spcBef>
                <a:spcPts val="0"/>
              </a:spcBef>
              <a:buFontTx/>
              <a:buNone/>
              <a:defRPr sz="3000" b="1"/>
            </a:lvl1pPr>
            <a:lvl2pPr marL="0" indent="0" defTabSz="269875">
              <a:lnSpc>
                <a:spcPct val="100000"/>
              </a:lnSpc>
              <a:spcBef>
                <a:spcPts val="0"/>
              </a:spcBef>
              <a:buFontTx/>
              <a:buNone/>
              <a:defRPr sz="3000" b="1"/>
            </a:lvl2pPr>
            <a:lvl3pPr marL="0" indent="0" defTabSz="269875">
              <a:lnSpc>
                <a:spcPct val="100000"/>
              </a:lnSpc>
              <a:spcBef>
                <a:spcPts val="0"/>
              </a:spcBef>
              <a:buFontTx/>
              <a:buNone/>
              <a:defRPr sz="3000" b="1"/>
            </a:lvl3pPr>
            <a:lvl4pPr marL="0" indent="0" defTabSz="269875">
              <a:lnSpc>
                <a:spcPct val="100000"/>
              </a:lnSpc>
              <a:spcBef>
                <a:spcPts val="0"/>
              </a:spcBef>
              <a:buFontTx/>
              <a:buNone/>
              <a:defRPr sz="3000" b="1"/>
            </a:lvl4pPr>
            <a:lvl5pPr marL="0" indent="0" defTabSz="269875">
              <a:lnSpc>
                <a:spcPct val="100000"/>
              </a:lnSpc>
              <a:spcBef>
                <a:spcPts val="0"/>
              </a:spcBef>
              <a:buFontTx/>
              <a:buNone/>
              <a:defRPr sz="3000" b="1"/>
            </a:lvl5pPr>
          </a:lstStyle>
          <a:p>
            <a:pPr lvl="0"/>
            <a:r>
              <a:rPr lang="en-US" noProof="0" smtClean="0"/>
              <a:t>Click to edit Master text styles</a:t>
            </a:r>
          </a:p>
        </p:txBody>
      </p:sp>
      <p:sp>
        <p:nvSpPr>
          <p:cNvPr id="10" name="Picture Placeholder 9"/>
          <p:cNvSpPr>
            <a:spLocks noGrp="1"/>
          </p:cNvSpPr>
          <p:nvPr>
            <p:ph type="pic" sz="quarter" idx="14" hasCustomPrompt="1"/>
          </p:nvPr>
        </p:nvSpPr>
        <p:spPr>
          <a:xfrm>
            <a:off x="317501" y="3933056"/>
            <a:ext cx="4076701" cy="2088232"/>
          </a:xfrm>
        </p:spPr>
        <p:txBody>
          <a:bodyPr>
            <a:normAutofit/>
          </a:bodyPr>
          <a:lstStyle>
            <a:lvl1pPr>
              <a:defRPr sz="10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9" name="Text Placeholder 5"/>
          <p:cNvSpPr>
            <a:spLocks noGrp="1"/>
          </p:cNvSpPr>
          <p:nvPr>
            <p:ph type="body" sz="quarter" idx="17" hasCustomPrompt="1"/>
          </p:nvPr>
        </p:nvSpPr>
        <p:spPr>
          <a:xfrm>
            <a:off x="563025" y="608969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se Study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6" cy="1018032"/>
          </a:xfrm>
        </p:spPr>
        <p:txBody>
          <a:bodyPr/>
          <a:lstStyle/>
          <a:p>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8" name="Text Placeholder 7"/>
          <p:cNvSpPr>
            <a:spLocks noGrp="1"/>
          </p:cNvSpPr>
          <p:nvPr>
            <p:ph type="body" sz="quarter" idx="13"/>
          </p:nvPr>
        </p:nvSpPr>
        <p:spPr>
          <a:xfrm>
            <a:off x="317500" y="1772426"/>
            <a:ext cx="4076701" cy="1953443"/>
          </a:xfrm>
        </p:spPr>
        <p:txBody>
          <a:bodyPr>
            <a:normAutofit/>
          </a:bodyPr>
          <a:lstStyle>
            <a:lvl1pPr marL="0" indent="0" defTabSz="269875">
              <a:lnSpc>
                <a:spcPct val="100000"/>
              </a:lnSpc>
              <a:spcBef>
                <a:spcPts val="0"/>
              </a:spcBef>
              <a:buFontTx/>
              <a:buNone/>
              <a:defRPr sz="3000" b="1"/>
            </a:lvl1pPr>
            <a:lvl2pPr marL="0" indent="0" defTabSz="269875">
              <a:lnSpc>
                <a:spcPct val="100000"/>
              </a:lnSpc>
              <a:spcBef>
                <a:spcPts val="0"/>
              </a:spcBef>
              <a:buFontTx/>
              <a:buNone/>
              <a:defRPr sz="3000" b="1"/>
            </a:lvl2pPr>
            <a:lvl3pPr marL="0" indent="0" defTabSz="269875">
              <a:lnSpc>
                <a:spcPct val="100000"/>
              </a:lnSpc>
              <a:spcBef>
                <a:spcPts val="0"/>
              </a:spcBef>
              <a:buFontTx/>
              <a:buNone/>
              <a:defRPr sz="3000" b="1"/>
            </a:lvl3pPr>
            <a:lvl4pPr marL="0" indent="0" defTabSz="269875">
              <a:lnSpc>
                <a:spcPct val="100000"/>
              </a:lnSpc>
              <a:spcBef>
                <a:spcPts val="0"/>
              </a:spcBef>
              <a:buFontTx/>
              <a:buNone/>
              <a:defRPr sz="3000" b="1"/>
            </a:lvl4pPr>
            <a:lvl5pPr marL="0" indent="0" defTabSz="269875">
              <a:lnSpc>
                <a:spcPct val="100000"/>
              </a:lnSpc>
              <a:spcBef>
                <a:spcPts val="0"/>
              </a:spcBef>
              <a:buFontTx/>
              <a:buNone/>
              <a:defRPr sz="3000" b="1"/>
            </a:lvl5pPr>
          </a:lstStyle>
          <a:p>
            <a:pPr lvl="0"/>
            <a:r>
              <a:rPr lang="en-US" noProof="0" smtClean="0"/>
              <a:t>Click to edit Master text styles</a:t>
            </a:r>
          </a:p>
        </p:txBody>
      </p:sp>
      <p:sp>
        <p:nvSpPr>
          <p:cNvPr id="10" name="Picture Placeholder 9"/>
          <p:cNvSpPr>
            <a:spLocks noGrp="1"/>
          </p:cNvSpPr>
          <p:nvPr>
            <p:ph type="pic" sz="quarter" idx="14" hasCustomPrompt="1"/>
          </p:nvPr>
        </p:nvSpPr>
        <p:spPr>
          <a:xfrm>
            <a:off x="4716463" y="1809750"/>
            <a:ext cx="4104007" cy="4687887"/>
          </a:xfrm>
        </p:spPr>
        <p:txBody>
          <a:bodyPr>
            <a:normAutofit/>
          </a:bodyPr>
          <a:lstStyle>
            <a:lvl1pPr marL="0" marR="0" indent="0" algn="l" defTabSz="914400" rtl="0" eaLnBrk="1" fontAlgn="auto" latinLnBrk="0" hangingPunct="1">
              <a:lnSpc>
                <a:spcPct val="125000"/>
              </a:lnSpc>
              <a:spcBef>
                <a:spcPts val="600"/>
              </a:spcBef>
              <a:spcAft>
                <a:spcPts val="0"/>
              </a:spcAft>
              <a:buClrTx/>
              <a:buSzTx/>
              <a:buFont typeface="Arial" pitchFamily="34" charset="0"/>
              <a:buNone/>
              <a:tabLst/>
              <a:defRPr lang="en-GB" sz="1000" kern="1200" baseline="0" noProof="0" dirty="0">
                <a:solidFill>
                  <a:schemeClr val="bg2"/>
                </a:solidFill>
                <a:latin typeface="+mn-lt"/>
                <a:ea typeface="+mn-ea"/>
                <a:cs typeface="+mn-cs"/>
              </a:defRPr>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11" name="Text Placeholder 5"/>
          <p:cNvSpPr>
            <a:spLocks noGrp="1"/>
          </p:cNvSpPr>
          <p:nvPr>
            <p:ph type="body" sz="quarter" idx="17" hasCustomPrompt="1"/>
          </p:nvPr>
        </p:nvSpPr>
        <p:spPr>
          <a:xfrm>
            <a:off x="4989594" y="655658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se Study with Video">
    <p:spTree>
      <p:nvGrpSpPr>
        <p:cNvPr id="1" name=""/>
        <p:cNvGrpSpPr/>
        <p:nvPr/>
      </p:nvGrpSpPr>
      <p:grpSpPr>
        <a:xfrm>
          <a:off x="0" y="0"/>
          <a:ext cx="0" cy="0"/>
          <a:chOff x="0" y="0"/>
          <a:chExt cx="0" cy="0"/>
        </a:xfrm>
      </p:grpSpPr>
      <p:sp>
        <p:nvSpPr>
          <p:cNvPr id="11" name="Media Placeholder 10"/>
          <p:cNvSpPr>
            <a:spLocks noGrp="1"/>
          </p:cNvSpPr>
          <p:nvPr>
            <p:ph type="media" sz="quarter" idx="14" hasCustomPrompt="1"/>
          </p:nvPr>
        </p:nvSpPr>
        <p:spPr>
          <a:xfrm>
            <a:off x="4716464" y="1809750"/>
            <a:ext cx="4104008" cy="4687888"/>
          </a:xfrm>
        </p:spPr>
        <p:txBody>
          <a:bodyPr/>
          <a:lstStyle>
            <a:lvl1pPr>
              <a:defRPr/>
            </a:lvl1pPr>
          </a:lstStyle>
          <a:p>
            <a:r>
              <a:rPr lang="en-GB" noProof="0" dirty="0" smtClean="0"/>
              <a:t>Insert Video</a:t>
            </a:r>
            <a:endParaRPr lang="en-GB" noProof="0" dirty="0"/>
          </a:p>
        </p:txBody>
      </p:sp>
      <p:sp>
        <p:nvSpPr>
          <p:cNvPr id="2" name="Title 1"/>
          <p:cNvSpPr>
            <a:spLocks noGrp="1"/>
          </p:cNvSpPr>
          <p:nvPr>
            <p:ph type="title"/>
          </p:nvPr>
        </p:nvSpPr>
        <p:spPr>
          <a:xfrm>
            <a:off x="317500" y="390143"/>
            <a:ext cx="5406086" cy="1018032"/>
          </a:xfrm>
        </p:spPr>
        <p:txBody>
          <a:bodyPr/>
          <a:lstStyle/>
          <a:p>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8" name="Text Placeholder 7"/>
          <p:cNvSpPr>
            <a:spLocks noGrp="1"/>
          </p:cNvSpPr>
          <p:nvPr>
            <p:ph type="body" sz="quarter" idx="13"/>
          </p:nvPr>
        </p:nvSpPr>
        <p:spPr>
          <a:xfrm>
            <a:off x="317500" y="1772426"/>
            <a:ext cx="4076701" cy="1953443"/>
          </a:xfrm>
        </p:spPr>
        <p:txBody>
          <a:bodyPr>
            <a:normAutofit/>
          </a:bodyPr>
          <a:lstStyle>
            <a:lvl1pPr marL="0" indent="0" defTabSz="269875">
              <a:lnSpc>
                <a:spcPct val="100000"/>
              </a:lnSpc>
              <a:spcBef>
                <a:spcPts val="0"/>
              </a:spcBef>
              <a:buFontTx/>
              <a:buNone/>
              <a:defRPr sz="3000" b="1"/>
            </a:lvl1pPr>
            <a:lvl2pPr marL="0" indent="0" defTabSz="269875">
              <a:lnSpc>
                <a:spcPct val="100000"/>
              </a:lnSpc>
              <a:spcBef>
                <a:spcPts val="0"/>
              </a:spcBef>
              <a:buFontTx/>
              <a:buNone/>
              <a:defRPr sz="3000" b="1"/>
            </a:lvl2pPr>
            <a:lvl3pPr marL="0" indent="0" defTabSz="269875">
              <a:lnSpc>
                <a:spcPct val="100000"/>
              </a:lnSpc>
              <a:spcBef>
                <a:spcPts val="0"/>
              </a:spcBef>
              <a:buFontTx/>
              <a:buNone/>
              <a:defRPr sz="3000" b="1"/>
            </a:lvl3pPr>
            <a:lvl4pPr marL="0" indent="0" defTabSz="269875">
              <a:lnSpc>
                <a:spcPct val="100000"/>
              </a:lnSpc>
              <a:spcBef>
                <a:spcPts val="0"/>
              </a:spcBef>
              <a:buFontTx/>
              <a:buNone/>
              <a:defRPr sz="3000" b="1"/>
            </a:lvl4pPr>
            <a:lvl5pPr marL="0" indent="0" defTabSz="269875">
              <a:lnSpc>
                <a:spcPct val="100000"/>
              </a:lnSpc>
              <a:spcBef>
                <a:spcPts val="0"/>
              </a:spcBef>
              <a:buFontTx/>
              <a:buNone/>
              <a:defRPr sz="3000" b="1"/>
            </a:lvl5pPr>
          </a:lstStyle>
          <a:p>
            <a:pPr lvl="0"/>
            <a:r>
              <a:rPr lang="en-US" noProof="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se Study RA Format">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6" cy="1018032"/>
          </a:xfrm>
        </p:spPr>
        <p:txBody>
          <a:bodyPr/>
          <a:lstStyle/>
          <a:p>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8" name="Text Placeholder 7"/>
          <p:cNvSpPr>
            <a:spLocks noGrp="1"/>
          </p:cNvSpPr>
          <p:nvPr>
            <p:ph type="body" sz="quarter" idx="13"/>
          </p:nvPr>
        </p:nvSpPr>
        <p:spPr>
          <a:xfrm>
            <a:off x="317500" y="1772426"/>
            <a:ext cx="4076701" cy="3600790"/>
          </a:xfrm>
        </p:spPr>
        <p:txBody>
          <a:bodyPr lIns="0" tIns="0" rIns="0" bIns="0">
            <a:normAutofit/>
          </a:bodyPr>
          <a:lstStyle>
            <a:lvl1pPr marL="0" indent="0" defTabSz="269875">
              <a:lnSpc>
                <a:spcPct val="100000"/>
              </a:lnSpc>
              <a:spcBef>
                <a:spcPts val="600"/>
              </a:spcBef>
              <a:buFontTx/>
              <a:buNone/>
              <a:defRPr sz="1600" b="1"/>
            </a:lvl1pPr>
            <a:lvl2pPr marL="0" indent="0" defTabSz="269875">
              <a:lnSpc>
                <a:spcPct val="100000"/>
              </a:lnSpc>
              <a:spcBef>
                <a:spcPts val="600"/>
              </a:spcBef>
              <a:buFontTx/>
              <a:buNone/>
              <a:defRPr sz="1600" b="0" baseline="0"/>
            </a:lvl2pPr>
            <a:lvl3pPr marL="0" indent="0" defTabSz="269875">
              <a:lnSpc>
                <a:spcPct val="100000"/>
              </a:lnSpc>
              <a:spcBef>
                <a:spcPts val="600"/>
              </a:spcBef>
              <a:buFontTx/>
              <a:buNone/>
              <a:defRPr sz="1600" b="0" baseline="0"/>
            </a:lvl3pPr>
            <a:lvl4pPr marL="0" indent="0" defTabSz="269875">
              <a:lnSpc>
                <a:spcPct val="100000"/>
              </a:lnSpc>
              <a:spcBef>
                <a:spcPts val="600"/>
              </a:spcBef>
              <a:buFontTx/>
              <a:buNone/>
              <a:defRPr sz="1600" b="0" baseline="0"/>
            </a:lvl4pPr>
            <a:lvl5pPr marL="0" indent="0" defTabSz="269875">
              <a:lnSpc>
                <a:spcPct val="100000"/>
              </a:lnSpc>
              <a:spcBef>
                <a:spcPts val="600"/>
              </a:spcBef>
              <a:buFontTx/>
              <a:buNone/>
              <a:defRPr sz="1600" b="0" baseline="0"/>
            </a:lvl5pPr>
            <a:lvl6pPr marL="0" indent="0">
              <a:lnSpc>
                <a:spcPct val="100000"/>
              </a:lnSpc>
              <a:spcBef>
                <a:spcPts val="600"/>
              </a:spcBef>
              <a:buNone/>
              <a:defRPr sz="1600" baseline="0"/>
            </a:lvl6pPr>
            <a:lvl7pPr marL="0" indent="0">
              <a:lnSpc>
                <a:spcPct val="100000"/>
              </a:lnSpc>
              <a:spcBef>
                <a:spcPts val="600"/>
              </a:spcBef>
              <a:buNone/>
              <a:defRPr sz="1600" baseline="0"/>
            </a:lvl7pPr>
            <a:lvl8pPr marL="0" indent="0">
              <a:lnSpc>
                <a:spcPct val="100000"/>
              </a:lnSpc>
              <a:spcBef>
                <a:spcPts val="600"/>
              </a:spcBef>
              <a:buNone/>
              <a:defRPr sz="1600" baseline="0"/>
            </a:lvl8pPr>
            <a:lvl9pPr marL="0" indent="0">
              <a:lnSpc>
                <a:spcPct val="100000"/>
              </a:lnSpc>
              <a:spcBef>
                <a:spcPts val="600"/>
              </a:spcBef>
              <a:buNone/>
              <a:defRPr sz="1600" baseline="0"/>
            </a:lvl9pPr>
          </a:lstStyle>
          <a:p>
            <a:pPr lvl="0"/>
            <a:r>
              <a:rPr lang="en-US" noProof="0" dirty="0" smtClean="0"/>
              <a:t>Click to edit Master text styles</a:t>
            </a:r>
          </a:p>
          <a:p>
            <a:pPr lvl="1"/>
            <a:r>
              <a:rPr lang="en-US" noProof="0" dirty="0" smtClean="0"/>
              <a:t>Level 2</a:t>
            </a:r>
          </a:p>
          <a:p>
            <a:pPr lvl="2"/>
            <a:r>
              <a:rPr lang="en-US" noProof="0" dirty="0" smtClean="0"/>
              <a:t>Level 3</a:t>
            </a:r>
          </a:p>
          <a:p>
            <a:pPr lvl="3"/>
            <a:r>
              <a:rPr lang="en-US" noProof="0" dirty="0" smtClean="0"/>
              <a:t>Level 4</a:t>
            </a:r>
          </a:p>
          <a:p>
            <a:pPr lvl="4"/>
            <a:r>
              <a:rPr lang="en-US" noProof="0" dirty="0" smtClean="0"/>
              <a:t>Level 5</a:t>
            </a:r>
          </a:p>
          <a:p>
            <a:pPr lvl="5"/>
            <a:r>
              <a:rPr lang="en-US" noProof="0" dirty="0" smtClean="0"/>
              <a:t>Level 6</a:t>
            </a:r>
          </a:p>
          <a:p>
            <a:pPr lvl="6"/>
            <a:r>
              <a:rPr lang="en-US" noProof="0" dirty="0" smtClean="0"/>
              <a:t>Level 7</a:t>
            </a:r>
          </a:p>
          <a:p>
            <a:pPr lvl="7"/>
            <a:r>
              <a:rPr lang="en-US" noProof="0" dirty="0" smtClean="0"/>
              <a:t>Level 8</a:t>
            </a:r>
          </a:p>
          <a:p>
            <a:pPr lvl="8"/>
            <a:r>
              <a:rPr lang="en-US" noProof="0" dirty="0" smtClean="0"/>
              <a:t>Level 9</a:t>
            </a:r>
          </a:p>
        </p:txBody>
      </p:sp>
      <p:sp>
        <p:nvSpPr>
          <p:cNvPr id="10" name="Picture Placeholder 9"/>
          <p:cNvSpPr>
            <a:spLocks noGrp="1"/>
          </p:cNvSpPr>
          <p:nvPr>
            <p:ph type="pic" sz="quarter" idx="14" hasCustomPrompt="1"/>
          </p:nvPr>
        </p:nvSpPr>
        <p:spPr>
          <a:xfrm>
            <a:off x="4752019" y="1809750"/>
            <a:ext cx="4068001" cy="3780000"/>
          </a:xfrm>
        </p:spPr>
        <p:txBody>
          <a:bodyPr lIns="0" tIns="0" rIns="0" bIns="0" anchor="ctr" anchorCtr="0">
            <a:normAutofit/>
          </a:bodyPr>
          <a:lstStyle>
            <a:lvl1pPr marL="0" marR="0" indent="0" algn="l" defTabSz="914400" rtl="0" eaLnBrk="1" fontAlgn="auto" latinLnBrk="0" hangingPunct="1">
              <a:lnSpc>
                <a:spcPct val="125000"/>
              </a:lnSpc>
              <a:spcBef>
                <a:spcPts val="0"/>
              </a:spcBef>
              <a:spcAft>
                <a:spcPts val="0"/>
              </a:spcAft>
              <a:buClrTx/>
              <a:buSzTx/>
              <a:buFont typeface="Arial" pitchFamily="34" charset="0"/>
              <a:buNone/>
              <a:tabLst/>
              <a:defRPr lang="en-GB" sz="1000" kern="1200" baseline="0" noProof="0" dirty="0">
                <a:solidFill>
                  <a:schemeClr val="bg2"/>
                </a:solidFill>
                <a:latin typeface="+mn-lt"/>
                <a:ea typeface="+mn-ea"/>
                <a:cs typeface="+mn-cs"/>
              </a:defRPr>
            </a:lvl1pPr>
          </a:lstStyle>
          <a:p>
            <a:r>
              <a:rPr lang="en-US" noProof="0" dirty="0" smtClean="0"/>
              <a:t>Click icon to insert campaign image</a:t>
            </a:r>
            <a:endParaRPr lang="en-GB" noProof="0" dirty="0"/>
          </a:p>
        </p:txBody>
      </p:sp>
      <p:sp>
        <p:nvSpPr>
          <p:cNvPr id="7" name="Text Placeholder 6"/>
          <p:cNvSpPr>
            <a:spLocks noGrp="1"/>
          </p:cNvSpPr>
          <p:nvPr>
            <p:ph type="body" sz="quarter" idx="15"/>
          </p:nvPr>
        </p:nvSpPr>
        <p:spPr>
          <a:xfrm>
            <a:off x="4716463" y="5697250"/>
            <a:ext cx="4076701" cy="756085"/>
          </a:xfrm>
        </p:spPr>
        <p:txBody>
          <a:bodyPr lIns="0" tIns="0" rIns="0" bIns="0">
            <a:noAutofit/>
          </a:bodyPr>
          <a:lstStyle>
            <a:lvl1pPr marL="0" indent="0">
              <a:lnSpc>
                <a:spcPct val="100000"/>
              </a:lnSpc>
              <a:buFont typeface="Arial" pitchFamily="34" charset="0"/>
              <a:buNone/>
              <a:defRPr sz="1600"/>
            </a:lvl1pPr>
            <a:lvl2pPr marL="0" indent="0">
              <a:lnSpc>
                <a:spcPct val="100000"/>
              </a:lnSpc>
              <a:buNone/>
              <a:defRPr sz="1600"/>
            </a:lvl2pPr>
            <a:lvl3pPr marL="0" indent="0">
              <a:lnSpc>
                <a:spcPct val="100000"/>
              </a:lnSpc>
              <a:buNone/>
              <a:defRPr sz="1600"/>
            </a:lvl3pPr>
            <a:lvl4pPr marL="0" indent="0">
              <a:lnSpc>
                <a:spcPct val="100000"/>
              </a:lnSpc>
              <a:buNone/>
              <a:defRPr sz="1600"/>
            </a:lvl4pPr>
            <a:lvl5pPr marL="0" indent="0">
              <a:lnSpc>
                <a:spcPct val="100000"/>
              </a:lnSpc>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smtClean="0"/>
              <a:t>Click to edit Master text styles</a:t>
            </a:r>
          </a:p>
        </p:txBody>
      </p:sp>
    </p:spTree>
    <p:extLst>
      <p:ext uri="{BB962C8B-B14F-4D97-AF65-F5344CB8AC3E}">
        <p14:creationId xmlns:p14="http://schemas.microsoft.com/office/powerpoint/2010/main" xmlns="" val="10134544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809750"/>
            <a:ext cx="5406100" cy="1548000"/>
          </a:xfrm>
        </p:spPr>
        <p:txBody>
          <a:bodyPr anchor="t">
            <a:normAutofit/>
          </a:bodyPr>
          <a:lstStyle>
            <a:lvl1pPr algn="l">
              <a:lnSpc>
                <a:spcPct val="110000"/>
              </a:lnSpc>
              <a:defRPr sz="3000" b="1" cap="none" baseline="0"/>
            </a:lvl1pPr>
          </a:lstStyle>
          <a:p>
            <a:r>
              <a:rPr lang="en-GB" noProof="0" dirty="0" smtClean="0"/>
              <a:t>Add text here to make a statement. Do not exceed three lines of text.</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494" y="1809750"/>
            <a:ext cx="5406106" cy="1548000"/>
          </a:xfrm>
        </p:spPr>
        <p:txBody>
          <a:bodyPr anchor="t">
            <a:normAutofit/>
          </a:bodyPr>
          <a:lstStyle>
            <a:lvl1pPr algn="l">
              <a:lnSpc>
                <a:spcPct val="110000"/>
              </a:lnSpc>
              <a:defRPr sz="3000" b="1" cap="none" baseline="0"/>
            </a:lvl1pPr>
          </a:lstStyle>
          <a:p>
            <a:r>
              <a:rPr lang="en-GB" noProof="0" dirty="0" smtClean="0"/>
              <a:t>One line of text</a:t>
            </a:r>
            <a:br>
              <a:rPr lang="en-GB" noProof="0" dirty="0" smtClean="0"/>
            </a:br>
            <a:r>
              <a:rPr lang="en-GB" noProof="0" dirty="0" smtClean="0"/>
              <a:t>Two lines of text</a:t>
            </a:r>
            <a:br>
              <a:rPr lang="en-GB" noProof="0" dirty="0" smtClean="0"/>
            </a:br>
            <a:r>
              <a:rPr lang="en-GB" noProof="0" dirty="0" smtClean="0"/>
              <a:t>Three lines of text</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8" name="Text Placeholder 7"/>
          <p:cNvSpPr>
            <a:spLocks noGrp="1"/>
          </p:cNvSpPr>
          <p:nvPr>
            <p:ph type="body" sz="quarter" idx="13"/>
          </p:nvPr>
        </p:nvSpPr>
        <p:spPr>
          <a:xfrm>
            <a:off x="317500" y="3548063"/>
            <a:ext cx="5404987" cy="719137"/>
          </a:xfrm>
        </p:spPr>
        <p:txBody>
          <a:bodyPr>
            <a:normAutofit/>
          </a:bodyPr>
          <a:lstStyle>
            <a:lvl1pPr>
              <a:spcBef>
                <a:spcPts val="0"/>
              </a:spcBef>
              <a:buFontTx/>
              <a:buNone/>
              <a:defRPr sz="1400" b="1"/>
            </a:lvl1pPr>
            <a:lvl2pPr marL="0" indent="0" defTabSz="895350">
              <a:buFontTx/>
              <a:buNone/>
              <a:defRPr sz="1400" b="1"/>
            </a:lvl2pPr>
            <a:lvl3pPr marL="0" indent="0" defTabSz="895350">
              <a:buFontTx/>
              <a:buNone/>
              <a:defRPr sz="1400" b="1"/>
            </a:lvl3pPr>
            <a:lvl4pPr marL="0" indent="0" defTabSz="895350">
              <a:buFontTx/>
              <a:buNone/>
              <a:defRPr sz="1400" b="1"/>
            </a:lvl4pPr>
            <a:lvl5pPr marL="0" indent="0" defTabSz="895350">
              <a:buFontTx/>
              <a:buNone/>
              <a:defRPr sz="1400" b="1"/>
            </a:lvl5pPr>
          </a:lstStyle>
          <a:p>
            <a:pPr lvl="0"/>
            <a:r>
              <a:rPr lang="en-US" noProof="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dirty="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Picture Placeholder 6"/>
          <p:cNvSpPr>
            <a:spLocks noGrp="1"/>
          </p:cNvSpPr>
          <p:nvPr>
            <p:ph type="pic" sz="quarter" idx="13" hasCustomPrompt="1"/>
          </p:nvPr>
        </p:nvSpPr>
        <p:spPr>
          <a:xfrm>
            <a:off x="317500" y="1809750"/>
            <a:ext cx="8500612" cy="4687887"/>
          </a:xfrm>
        </p:spPr>
        <p:txBody>
          <a:bodyPr>
            <a:normAutofit/>
          </a:bodyPr>
          <a:lstStyle>
            <a:lvl1pPr>
              <a:defRPr sz="14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8" name="Text Placeholder 5"/>
          <p:cNvSpPr>
            <a:spLocks noGrp="1"/>
          </p:cNvSpPr>
          <p:nvPr>
            <p:ph type="body" sz="quarter" idx="17" hasCustomPrompt="1"/>
          </p:nvPr>
        </p:nvSpPr>
        <p:spPr>
          <a:xfrm>
            <a:off x="4989594" y="655658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7" cy="1018032"/>
          </a:xfrm>
        </p:spPr>
        <p:txBody>
          <a:bodyPr/>
          <a:lstStyle/>
          <a:p>
            <a:r>
              <a:rPr lang="en-US" noProof="0" smtClean="0"/>
              <a:t>Click to edit Master title style</a:t>
            </a:r>
            <a:endParaRPr lang="en-GB" noProof="0" dirty="0"/>
          </a:p>
        </p:txBody>
      </p:sp>
      <p:sp>
        <p:nvSpPr>
          <p:cNvPr id="3" name="Date Placeholder 2"/>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dirty="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Picture Placeholder 6"/>
          <p:cNvSpPr>
            <a:spLocks noGrp="1"/>
          </p:cNvSpPr>
          <p:nvPr>
            <p:ph type="pic" sz="quarter" idx="13" hasCustomPrompt="1"/>
          </p:nvPr>
        </p:nvSpPr>
        <p:spPr>
          <a:xfrm>
            <a:off x="317500" y="1809750"/>
            <a:ext cx="4076700" cy="4687887"/>
          </a:xfrm>
        </p:spPr>
        <p:txBody>
          <a:bodyPr>
            <a:normAutofit/>
          </a:bodyPr>
          <a:lstStyle>
            <a:lvl1pPr marL="0" indent="0" algn="l" defTabSz="914400" rtl="0" eaLnBrk="1" latinLnBrk="0" hangingPunct="1">
              <a:lnSpc>
                <a:spcPct val="125000"/>
              </a:lnSpc>
              <a:spcBef>
                <a:spcPts val="600"/>
              </a:spcBef>
              <a:buFont typeface="Arial" pitchFamily="34" charset="0"/>
              <a:buNone/>
              <a:defRPr lang="en-GB" sz="1400" kern="1200" baseline="0" noProof="0" dirty="0">
                <a:solidFill>
                  <a:schemeClr val="bg2"/>
                </a:solidFill>
                <a:latin typeface="+mn-lt"/>
                <a:ea typeface="+mn-ea"/>
                <a:cs typeface="+mn-cs"/>
              </a:defRPr>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9" name="Picture Placeholder 8"/>
          <p:cNvSpPr>
            <a:spLocks noGrp="1"/>
          </p:cNvSpPr>
          <p:nvPr>
            <p:ph type="pic" sz="quarter" idx="14"/>
          </p:nvPr>
        </p:nvSpPr>
        <p:spPr>
          <a:xfrm>
            <a:off x="4724400" y="1809750"/>
            <a:ext cx="4076700" cy="4687887"/>
          </a:xfrm>
        </p:spPr>
        <p:txBody>
          <a:bodyPr>
            <a:normAutofit/>
          </a:bodyPr>
          <a:lstStyle>
            <a:lvl1pPr>
              <a:defRPr sz="1400" baseline="0"/>
            </a:lvl1pPr>
          </a:lstStyle>
          <a:p>
            <a:r>
              <a:rPr lang="en-US" noProof="0" dirty="0" smtClean="0"/>
              <a:t>Click icon to add picture</a:t>
            </a:r>
            <a:endParaRPr lang="en-GB" noProof="0" dirty="0"/>
          </a:p>
        </p:txBody>
      </p:sp>
      <p:sp>
        <p:nvSpPr>
          <p:cNvPr id="8" name="Text Placeholder 5"/>
          <p:cNvSpPr>
            <a:spLocks noGrp="1"/>
          </p:cNvSpPr>
          <p:nvPr>
            <p:ph type="body" sz="quarter" idx="17" hasCustomPrompt="1"/>
          </p:nvPr>
        </p:nvSpPr>
        <p:spPr>
          <a:xfrm>
            <a:off x="563023" y="655658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
        <p:nvSpPr>
          <p:cNvPr id="10" name="Text Placeholder 5"/>
          <p:cNvSpPr>
            <a:spLocks noGrp="1"/>
          </p:cNvSpPr>
          <p:nvPr>
            <p:ph type="body" sz="quarter" idx="18" hasCustomPrompt="1"/>
          </p:nvPr>
        </p:nvSpPr>
        <p:spPr>
          <a:xfrm>
            <a:off x="4989594" y="655658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dirty="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Picture Placeholder 6"/>
          <p:cNvSpPr>
            <a:spLocks noGrp="1" noChangeAspect="1"/>
          </p:cNvSpPr>
          <p:nvPr>
            <p:ph type="pic" sz="quarter" idx="13"/>
          </p:nvPr>
        </p:nvSpPr>
        <p:spPr>
          <a:xfrm>
            <a:off x="2500996" y="1809750"/>
            <a:ext cx="2019974" cy="2194560"/>
          </a:xfrm>
        </p:spPr>
        <p:txBody>
          <a:bodyPr>
            <a:normAutofit/>
          </a:bodyPr>
          <a:lstStyle>
            <a:lvl1pPr>
              <a:defRPr sz="1400" baseline="0"/>
            </a:lvl1pPr>
          </a:lstStyle>
          <a:p>
            <a:r>
              <a:rPr lang="en-US" noProof="0" smtClean="0"/>
              <a:t>Click icon to add picture</a:t>
            </a:r>
            <a:endParaRPr lang="en-GB" noProof="0" dirty="0"/>
          </a:p>
        </p:txBody>
      </p:sp>
      <p:sp>
        <p:nvSpPr>
          <p:cNvPr id="9" name="Picture Placeholder 8"/>
          <p:cNvSpPr>
            <a:spLocks noGrp="1"/>
          </p:cNvSpPr>
          <p:nvPr>
            <p:ph type="pic" sz="quarter" idx="14" hasCustomPrompt="1"/>
          </p:nvPr>
        </p:nvSpPr>
        <p:spPr>
          <a:xfrm>
            <a:off x="4797411" y="1809750"/>
            <a:ext cx="4023360" cy="4687887"/>
          </a:xfrm>
        </p:spPr>
        <p:txBody>
          <a:bodyPr/>
          <a:lstStyle>
            <a:lvl1pPr>
              <a:defRPr sz="14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8" name="Picture Placeholder 6"/>
          <p:cNvSpPr>
            <a:spLocks noGrp="1" noChangeAspect="1"/>
          </p:cNvSpPr>
          <p:nvPr>
            <p:ph type="pic" sz="quarter" idx="15"/>
          </p:nvPr>
        </p:nvSpPr>
        <p:spPr>
          <a:xfrm>
            <a:off x="2500996" y="4303077"/>
            <a:ext cx="2019974" cy="2194560"/>
          </a:xfrm>
        </p:spPr>
        <p:txBody>
          <a:bodyPr>
            <a:normAutofit/>
          </a:bodyPr>
          <a:lstStyle>
            <a:lvl1pPr>
              <a:defRPr sz="1400" baseline="0"/>
            </a:lvl1pPr>
          </a:lstStyle>
          <a:p>
            <a:r>
              <a:rPr lang="en-US" noProof="0" smtClean="0"/>
              <a:t>Click icon to add picture</a:t>
            </a:r>
            <a:endParaRPr lang="en-GB" noProof="0" dirty="0"/>
          </a:p>
        </p:txBody>
      </p:sp>
      <p:sp>
        <p:nvSpPr>
          <p:cNvPr id="10" name="Text Placeholder 5"/>
          <p:cNvSpPr>
            <a:spLocks noGrp="1"/>
          </p:cNvSpPr>
          <p:nvPr>
            <p:ph type="body" sz="quarter" idx="17" hasCustomPrompt="1"/>
          </p:nvPr>
        </p:nvSpPr>
        <p:spPr>
          <a:xfrm>
            <a:off x="4989594" y="655658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
        <p:nvSpPr>
          <p:cNvPr id="11" name="Text Placeholder 5"/>
          <p:cNvSpPr>
            <a:spLocks noGrp="1"/>
          </p:cNvSpPr>
          <p:nvPr>
            <p:ph type="body" sz="quarter" idx="18" hasCustomPrompt="1"/>
          </p:nvPr>
        </p:nvSpPr>
        <p:spPr>
          <a:xfrm>
            <a:off x="2692170" y="4051047"/>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2" name="Text Placeholder 5"/>
          <p:cNvSpPr>
            <a:spLocks noGrp="1"/>
          </p:cNvSpPr>
          <p:nvPr>
            <p:ph type="body" sz="quarter" idx="19" hasCustomPrompt="1"/>
          </p:nvPr>
        </p:nvSpPr>
        <p:spPr>
          <a:xfrm>
            <a:off x="2692170" y="6556588"/>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6" cy="1018032"/>
          </a:xfrm>
        </p:spPr>
        <p:txBody>
          <a:bodyPr/>
          <a:lstStyle/>
          <a:p>
            <a:r>
              <a:rPr lang="en-US" noProof="0" dirty="0" smtClean="0"/>
              <a:t>Click to edit Master title style</a:t>
            </a:r>
            <a:endParaRPr lang="en-GB" noProof="0" dirty="0"/>
          </a:p>
        </p:txBody>
      </p:sp>
      <p:sp>
        <p:nvSpPr>
          <p:cNvPr id="3" name="Date Placeholder 2"/>
          <p:cNvSpPr>
            <a:spLocks noGrp="1"/>
          </p:cNvSpPr>
          <p:nvPr>
            <p:ph type="dt" sz="half" idx="10"/>
          </p:nvPr>
        </p:nvSpPr>
        <p:spPr>
          <a:xfrm>
            <a:off x="6622489" y="617042"/>
            <a:ext cx="2208604" cy="153887"/>
          </a:xfrm>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dirty="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Picture Placeholder 6"/>
          <p:cNvSpPr>
            <a:spLocks noGrp="1" noChangeAspect="1"/>
          </p:cNvSpPr>
          <p:nvPr>
            <p:ph type="pic" sz="quarter" idx="13" hasCustomPrompt="1"/>
          </p:nvPr>
        </p:nvSpPr>
        <p:spPr>
          <a:xfrm>
            <a:off x="317500" y="1809751"/>
            <a:ext cx="2654466" cy="2148840"/>
          </a:xfrm>
        </p:spPr>
        <p:txBody>
          <a:bodyPr>
            <a:normAutofit/>
          </a:bodyPr>
          <a:lstStyle>
            <a:lvl1pPr>
              <a:defRPr sz="10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8" name="Picture Placeholder 6"/>
          <p:cNvSpPr>
            <a:spLocks noGrp="1" noChangeAspect="1"/>
          </p:cNvSpPr>
          <p:nvPr>
            <p:ph type="pic" sz="quarter" idx="15"/>
          </p:nvPr>
        </p:nvSpPr>
        <p:spPr>
          <a:xfrm>
            <a:off x="3236941" y="1809751"/>
            <a:ext cx="2654466" cy="2148840"/>
          </a:xfrm>
        </p:spPr>
        <p:txBody>
          <a:bodyPr>
            <a:normAutofit/>
          </a:bodyPr>
          <a:lstStyle>
            <a:lvl1pPr>
              <a:defRPr sz="1000" baseline="0"/>
            </a:lvl1pPr>
          </a:lstStyle>
          <a:p>
            <a:r>
              <a:rPr lang="en-US" noProof="0" smtClean="0"/>
              <a:t>Click icon to add picture</a:t>
            </a:r>
            <a:endParaRPr lang="en-GB" noProof="0" dirty="0"/>
          </a:p>
        </p:txBody>
      </p:sp>
      <p:sp>
        <p:nvSpPr>
          <p:cNvPr id="10" name="Picture Placeholder 6"/>
          <p:cNvSpPr>
            <a:spLocks noGrp="1" noChangeAspect="1"/>
          </p:cNvSpPr>
          <p:nvPr>
            <p:ph type="pic" sz="quarter" idx="16"/>
          </p:nvPr>
        </p:nvSpPr>
        <p:spPr>
          <a:xfrm>
            <a:off x="6156382" y="1809751"/>
            <a:ext cx="2654466" cy="2148840"/>
          </a:xfrm>
        </p:spPr>
        <p:txBody>
          <a:bodyPr>
            <a:normAutofit/>
          </a:bodyPr>
          <a:lstStyle>
            <a:lvl1pPr>
              <a:defRPr sz="1000" baseline="0"/>
            </a:lvl1pPr>
          </a:lstStyle>
          <a:p>
            <a:r>
              <a:rPr lang="en-US" noProof="0" smtClean="0"/>
              <a:t>Click icon to add picture</a:t>
            </a:r>
            <a:endParaRPr lang="en-GB" noProof="0" dirty="0"/>
          </a:p>
        </p:txBody>
      </p:sp>
      <p:sp>
        <p:nvSpPr>
          <p:cNvPr id="9" name="Text Placeholder 5"/>
          <p:cNvSpPr>
            <a:spLocks noGrp="1"/>
          </p:cNvSpPr>
          <p:nvPr>
            <p:ph type="body" sz="quarter" idx="18" hasCustomPrompt="1"/>
          </p:nvPr>
        </p:nvSpPr>
        <p:spPr>
          <a:xfrm>
            <a:off x="1143166" y="40005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dirty="0" smtClean="0">
                <a:solidFill>
                  <a:schemeClr val="bg2"/>
                </a:solidFill>
              </a:rPr>
              <a:t>Photo credits</a:t>
            </a:r>
            <a:endParaRPr lang="en-US" sz="600" dirty="0">
              <a:solidFill>
                <a:schemeClr val="bg2"/>
              </a:solidFill>
            </a:endParaRPr>
          </a:p>
        </p:txBody>
      </p:sp>
      <p:sp>
        <p:nvSpPr>
          <p:cNvPr id="11" name="Text Placeholder 5"/>
          <p:cNvSpPr>
            <a:spLocks noGrp="1"/>
          </p:cNvSpPr>
          <p:nvPr>
            <p:ph type="body" sz="quarter" idx="19" hasCustomPrompt="1"/>
          </p:nvPr>
        </p:nvSpPr>
        <p:spPr>
          <a:xfrm>
            <a:off x="4062607" y="40005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2" name="Text Placeholder 5"/>
          <p:cNvSpPr>
            <a:spLocks noGrp="1"/>
          </p:cNvSpPr>
          <p:nvPr>
            <p:ph type="body" sz="quarter" idx="20" hasCustomPrompt="1"/>
          </p:nvPr>
        </p:nvSpPr>
        <p:spPr>
          <a:xfrm>
            <a:off x="6982048" y="40005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17500" y="1809750"/>
            <a:ext cx="5404590" cy="4687887"/>
          </a:xfrm>
        </p:spPr>
        <p:txBody>
          <a:bodyPr/>
          <a:lstStyle>
            <a:lvl1pPr marL="0" indent="0">
              <a:defRPr/>
            </a:lvl1pPr>
            <a:lvl5pPr defTabSz="895350">
              <a:defRPr/>
            </a:lvl5pPr>
            <a:lvl6pPr>
              <a:defRPr baseline="0"/>
            </a:lvl6pPr>
            <a:lvl7pPr>
              <a:defRPr baseline="0"/>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Date Placeholder 3"/>
          <p:cNvSpPr>
            <a:spLocks noGrp="1"/>
          </p:cNvSpPr>
          <p:nvPr>
            <p:ph type="dt" sz="half" idx="10"/>
          </p:nvPr>
        </p:nvSpPr>
        <p:spPr/>
        <p:txBody>
          <a:bodyPr/>
          <a:lstStyle/>
          <a:p>
            <a:r>
              <a:rPr lang="en-US" smtClean="0"/>
              <a:t>by MediaCom, 00.00.0000</a:t>
            </a:r>
            <a:endParaRPr lang="en-GB" dirty="0"/>
          </a:p>
        </p:txBody>
      </p:sp>
      <p:sp>
        <p:nvSpPr>
          <p:cNvPr id="5" name="Footer Placeholder 4"/>
          <p:cNvSpPr>
            <a:spLocks noGrp="1"/>
          </p:cNvSpPr>
          <p:nvPr>
            <p:ph type="ftr" sz="quarter" idx="11"/>
          </p:nvPr>
        </p:nvSpPr>
        <p:spPr/>
        <p:txBody>
          <a:bodyPr/>
          <a:lstStyle/>
          <a:p>
            <a:r>
              <a:rPr lang="en-GB" dirty="0" smtClean="0"/>
              <a:t>Presentation Title Here</a:t>
            </a:r>
            <a:endParaRPr lang="en-GB" dirty="0"/>
          </a:p>
        </p:txBody>
      </p:sp>
      <p:sp>
        <p:nvSpPr>
          <p:cNvPr id="6" name="Slide Number Placeholder 5"/>
          <p:cNvSpPr>
            <a:spLocks noGrp="1"/>
          </p:cNvSpPr>
          <p:nvPr>
            <p:ph type="sldNum" sz="quarter" idx="12"/>
          </p:nvPr>
        </p:nvSpPr>
        <p:spPr/>
        <p:txBody>
          <a:bodyPr/>
          <a:lstStyle/>
          <a:p>
            <a:fld id="{807CA359-9ABD-43CE-BBB7-A244B4D4F45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ur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dirty="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Picture Placeholder 6"/>
          <p:cNvSpPr>
            <a:spLocks noGrp="1" noChangeAspect="1"/>
          </p:cNvSpPr>
          <p:nvPr>
            <p:ph type="pic" sz="quarter" idx="13"/>
          </p:nvPr>
        </p:nvSpPr>
        <p:spPr>
          <a:xfrm>
            <a:off x="6092575" y="4294530"/>
            <a:ext cx="2710944" cy="2194560"/>
          </a:xfrm>
        </p:spPr>
        <p:txBody>
          <a:bodyPr>
            <a:normAutofit/>
          </a:bodyPr>
          <a:lstStyle>
            <a:lvl1pPr>
              <a:defRPr sz="1000" baseline="0"/>
            </a:lvl1pPr>
          </a:lstStyle>
          <a:p>
            <a:r>
              <a:rPr lang="en-US" noProof="0" smtClean="0"/>
              <a:t>Click icon to add picture</a:t>
            </a:r>
            <a:endParaRPr lang="en-GB" noProof="0" dirty="0"/>
          </a:p>
        </p:txBody>
      </p:sp>
      <p:sp>
        <p:nvSpPr>
          <p:cNvPr id="8" name="Picture Placeholder 6"/>
          <p:cNvSpPr>
            <a:spLocks noGrp="1" noChangeAspect="1"/>
          </p:cNvSpPr>
          <p:nvPr>
            <p:ph type="pic" sz="quarter" idx="15" hasCustomPrompt="1"/>
          </p:nvPr>
        </p:nvSpPr>
        <p:spPr>
          <a:xfrm>
            <a:off x="3112781" y="1809750"/>
            <a:ext cx="2710945" cy="2194560"/>
          </a:xfrm>
        </p:spPr>
        <p:txBody>
          <a:bodyPr>
            <a:normAutofit/>
          </a:bodyPr>
          <a:lstStyle>
            <a:lvl1pPr>
              <a:defRPr sz="10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10" name="Picture Placeholder 6"/>
          <p:cNvSpPr>
            <a:spLocks noGrp="1" noChangeAspect="1"/>
          </p:cNvSpPr>
          <p:nvPr>
            <p:ph type="pic" sz="quarter" idx="16"/>
          </p:nvPr>
        </p:nvSpPr>
        <p:spPr>
          <a:xfrm>
            <a:off x="6092575" y="1809750"/>
            <a:ext cx="2710944" cy="2194560"/>
          </a:xfrm>
        </p:spPr>
        <p:txBody>
          <a:bodyPr>
            <a:normAutofit/>
          </a:bodyPr>
          <a:lstStyle>
            <a:lvl1pPr>
              <a:defRPr sz="1000" baseline="0"/>
            </a:lvl1pPr>
          </a:lstStyle>
          <a:p>
            <a:r>
              <a:rPr lang="en-US" noProof="0" smtClean="0"/>
              <a:t>Click icon to add picture</a:t>
            </a:r>
            <a:endParaRPr lang="en-GB" noProof="0" dirty="0"/>
          </a:p>
        </p:txBody>
      </p:sp>
      <p:sp>
        <p:nvSpPr>
          <p:cNvPr id="9" name="Picture Placeholder 6"/>
          <p:cNvSpPr>
            <a:spLocks noGrp="1" noChangeAspect="1"/>
          </p:cNvSpPr>
          <p:nvPr>
            <p:ph type="pic" sz="quarter" idx="17"/>
          </p:nvPr>
        </p:nvSpPr>
        <p:spPr>
          <a:xfrm>
            <a:off x="3112780" y="4294530"/>
            <a:ext cx="2710944" cy="2194560"/>
          </a:xfrm>
        </p:spPr>
        <p:txBody>
          <a:bodyPr>
            <a:normAutofit/>
          </a:bodyPr>
          <a:lstStyle>
            <a:lvl1pPr>
              <a:defRPr sz="1000" baseline="0"/>
            </a:lvl1pPr>
          </a:lstStyle>
          <a:p>
            <a:r>
              <a:rPr lang="en-US" noProof="0" smtClean="0"/>
              <a:t>Click icon to add picture</a:t>
            </a:r>
            <a:endParaRPr lang="en-GB" noProof="0" dirty="0"/>
          </a:p>
        </p:txBody>
      </p:sp>
      <p:sp>
        <p:nvSpPr>
          <p:cNvPr id="11" name="Text Placeholder 5"/>
          <p:cNvSpPr>
            <a:spLocks noGrp="1"/>
          </p:cNvSpPr>
          <p:nvPr>
            <p:ph type="body" sz="quarter" idx="18" hasCustomPrompt="1"/>
          </p:nvPr>
        </p:nvSpPr>
        <p:spPr>
          <a:xfrm>
            <a:off x="3994926" y="4044572"/>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2" name="Text Placeholder 5"/>
          <p:cNvSpPr>
            <a:spLocks noGrp="1"/>
          </p:cNvSpPr>
          <p:nvPr>
            <p:ph type="body" sz="quarter" idx="19" hasCustomPrompt="1"/>
          </p:nvPr>
        </p:nvSpPr>
        <p:spPr>
          <a:xfrm>
            <a:off x="6974719" y="4044572"/>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3" name="Text Placeholder 5"/>
          <p:cNvSpPr>
            <a:spLocks noGrp="1"/>
          </p:cNvSpPr>
          <p:nvPr>
            <p:ph type="body" sz="quarter" idx="20" hasCustomPrompt="1"/>
          </p:nvPr>
        </p:nvSpPr>
        <p:spPr>
          <a:xfrm>
            <a:off x="3994926" y="65390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4" name="Text Placeholder 5"/>
          <p:cNvSpPr>
            <a:spLocks noGrp="1"/>
          </p:cNvSpPr>
          <p:nvPr>
            <p:ph type="body" sz="quarter" idx="21" hasCustomPrompt="1"/>
          </p:nvPr>
        </p:nvSpPr>
        <p:spPr>
          <a:xfrm>
            <a:off x="6974719" y="65390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mpaign Visuals">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6" cy="1018032"/>
          </a:xfrm>
        </p:spPr>
        <p:txBody>
          <a:bodyPr/>
          <a:lstStyle/>
          <a:p>
            <a:r>
              <a:rPr lang="en-US" noProof="0" dirty="0" smtClean="0"/>
              <a:t>Click to edit Master title style</a:t>
            </a:r>
            <a:endParaRPr lang="en-GB" noProof="0" dirty="0"/>
          </a:p>
        </p:txBody>
      </p:sp>
      <p:sp>
        <p:nvSpPr>
          <p:cNvPr id="3" name="Date Placeholder 2"/>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Picture Placeholder 6"/>
          <p:cNvSpPr>
            <a:spLocks noGrp="1" noChangeAspect="1"/>
          </p:cNvSpPr>
          <p:nvPr>
            <p:ph type="pic" sz="quarter" idx="13"/>
          </p:nvPr>
        </p:nvSpPr>
        <p:spPr>
          <a:xfrm>
            <a:off x="6092575" y="4294530"/>
            <a:ext cx="2710944" cy="2194560"/>
          </a:xfrm>
        </p:spPr>
        <p:txBody>
          <a:bodyPr>
            <a:normAutofit/>
          </a:bodyPr>
          <a:lstStyle>
            <a:lvl1pPr>
              <a:defRPr sz="1000" baseline="0"/>
            </a:lvl1pPr>
          </a:lstStyle>
          <a:p>
            <a:r>
              <a:rPr lang="en-US" noProof="0" smtClean="0"/>
              <a:t>Click icon to add picture</a:t>
            </a:r>
            <a:endParaRPr lang="en-GB" noProof="0" dirty="0"/>
          </a:p>
        </p:txBody>
      </p:sp>
      <p:sp>
        <p:nvSpPr>
          <p:cNvPr id="8" name="Picture Placeholder 6"/>
          <p:cNvSpPr>
            <a:spLocks noGrp="1" noChangeAspect="1"/>
          </p:cNvSpPr>
          <p:nvPr>
            <p:ph type="pic" sz="quarter" idx="15"/>
          </p:nvPr>
        </p:nvSpPr>
        <p:spPr>
          <a:xfrm>
            <a:off x="3205037" y="1809750"/>
            <a:ext cx="2710945" cy="2194560"/>
          </a:xfrm>
        </p:spPr>
        <p:txBody>
          <a:bodyPr>
            <a:normAutofit/>
          </a:bodyPr>
          <a:lstStyle>
            <a:lvl1pPr>
              <a:defRPr sz="1000" baseline="0"/>
            </a:lvl1pPr>
          </a:lstStyle>
          <a:p>
            <a:r>
              <a:rPr lang="en-US" noProof="0" dirty="0" smtClean="0"/>
              <a:t>Click icon to add picture</a:t>
            </a:r>
            <a:endParaRPr lang="en-GB" noProof="0" dirty="0"/>
          </a:p>
        </p:txBody>
      </p:sp>
      <p:sp>
        <p:nvSpPr>
          <p:cNvPr id="10" name="Picture Placeholder 6"/>
          <p:cNvSpPr>
            <a:spLocks noGrp="1" noChangeAspect="1"/>
          </p:cNvSpPr>
          <p:nvPr>
            <p:ph type="pic" sz="quarter" idx="16"/>
          </p:nvPr>
        </p:nvSpPr>
        <p:spPr>
          <a:xfrm>
            <a:off x="6092575" y="1809750"/>
            <a:ext cx="2710944" cy="2194560"/>
          </a:xfrm>
        </p:spPr>
        <p:txBody>
          <a:bodyPr>
            <a:normAutofit/>
          </a:bodyPr>
          <a:lstStyle>
            <a:lvl1pPr>
              <a:defRPr sz="1000" baseline="0"/>
            </a:lvl1pPr>
          </a:lstStyle>
          <a:p>
            <a:r>
              <a:rPr lang="en-US" noProof="0" smtClean="0"/>
              <a:t>Click icon to add picture</a:t>
            </a:r>
            <a:endParaRPr lang="en-GB" noProof="0" dirty="0"/>
          </a:p>
        </p:txBody>
      </p:sp>
      <p:sp>
        <p:nvSpPr>
          <p:cNvPr id="9" name="Picture Placeholder 6"/>
          <p:cNvSpPr>
            <a:spLocks noGrp="1" noChangeAspect="1"/>
          </p:cNvSpPr>
          <p:nvPr>
            <p:ph type="pic" sz="quarter" idx="17"/>
          </p:nvPr>
        </p:nvSpPr>
        <p:spPr>
          <a:xfrm>
            <a:off x="3205037" y="4294530"/>
            <a:ext cx="2710944" cy="2194560"/>
          </a:xfrm>
        </p:spPr>
        <p:txBody>
          <a:bodyPr>
            <a:normAutofit/>
          </a:bodyPr>
          <a:lstStyle>
            <a:lvl1pPr>
              <a:defRPr sz="1000" baseline="0"/>
            </a:lvl1pPr>
          </a:lstStyle>
          <a:p>
            <a:r>
              <a:rPr lang="en-US" noProof="0" smtClean="0"/>
              <a:t>Click icon to add picture</a:t>
            </a:r>
            <a:endParaRPr lang="en-GB" noProof="0" dirty="0"/>
          </a:p>
        </p:txBody>
      </p:sp>
      <p:sp>
        <p:nvSpPr>
          <p:cNvPr id="11" name="Text Placeholder 5"/>
          <p:cNvSpPr>
            <a:spLocks noGrp="1"/>
          </p:cNvSpPr>
          <p:nvPr>
            <p:ph type="body" sz="quarter" idx="18" hasCustomPrompt="1"/>
          </p:nvPr>
        </p:nvSpPr>
        <p:spPr>
          <a:xfrm>
            <a:off x="4087182" y="4044572"/>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dirty="0" smtClean="0">
                <a:solidFill>
                  <a:schemeClr val="bg2"/>
                </a:solidFill>
              </a:rPr>
              <a:t>Photo credits</a:t>
            </a:r>
            <a:endParaRPr lang="en-US" sz="600" dirty="0">
              <a:solidFill>
                <a:schemeClr val="bg2"/>
              </a:solidFill>
            </a:endParaRPr>
          </a:p>
        </p:txBody>
      </p:sp>
      <p:sp>
        <p:nvSpPr>
          <p:cNvPr id="12" name="Text Placeholder 5"/>
          <p:cNvSpPr>
            <a:spLocks noGrp="1"/>
          </p:cNvSpPr>
          <p:nvPr>
            <p:ph type="body" sz="quarter" idx="19" hasCustomPrompt="1"/>
          </p:nvPr>
        </p:nvSpPr>
        <p:spPr>
          <a:xfrm>
            <a:off x="6974719" y="4044572"/>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3" name="Text Placeholder 5"/>
          <p:cNvSpPr>
            <a:spLocks noGrp="1"/>
          </p:cNvSpPr>
          <p:nvPr>
            <p:ph type="body" sz="quarter" idx="20" hasCustomPrompt="1"/>
          </p:nvPr>
        </p:nvSpPr>
        <p:spPr>
          <a:xfrm>
            <a:off x="4087182" y="65390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4" name="Text Placeholder 5"/>
          <p:cNvSpPr>
            <a:spLocks noGrp="1"/>
          </p:cNvSpPr>
          <p:nvPr>
            <p:ph type="body" sz="quarter" idx="21" hasCustomPrompt="1"/>
          </p:nvPr>
        </p:nvSpPr>
        <p:spPr>
          <a:xfrm>
            <a:off x="6974719" y="65390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5" name="Picture Placeholder 6"/>
          <p:cNvSpPr>
            <a:spLocks noGrp="1" noChangeAspect="1"/>
          </p:cNvSpPr>
          <p:nvPr>
            <p:ph type="pic" sz="quarter" idx="22" hasCustomPrompt="1"/>
          </p:nvPr>
        </p:nvSpPr>
        <p:spPr>
          <a:xfrm>
            <a:off x="317500" y="1809750"/>
            <a:ext cx="2710945" cy="2194560"/>
          </a:xfrm>
        </p:spPr>
        <p:txBody>
          <a:bodyPr>
            <a:normAutofit/>
          </a:bodyPr>
          <a:lstStyle>
            <a:lvl1pPr>
              <a:defRPr sz="1000" baseline="0"/>
            </a:lvl1pPr>
          </a:lstStyle>
          <a:p>
            <a:r>
              <a:rPr lang="en-US" noProof="0" dirty="0" smtClean="0"/>
              <a:t>Click icon to insert a campaign image</a:t>
            </a:r>
            <a:endParaRPr lang="en-GB" noProof="0" dirty="0"/>
          </a:p>
        </p:txBody>
      </p:sp>
      <p:sp>
        <p:nvSpPr>
          <p:cNvPr id="16" name="Picture Placeholder 6"/>
          <p:cNvSpPr>
            <a:spLocks noGrp="1" noChangeAspect="1"/>
          </p:cNvSpPr>
          <p:nvPr>
            <p:ph type="pic" sz="quarter" idx="23"/>
          </p:nvPr>
        </p:nvSpPr>
        <p:spPr>
          <a:xfrm>
            <a:off x="317500" y="4294530"/>
            <a:ext cx="2710944" cy="2194560"/>
          </a:xfrm>
        </p:spPr>
        <p:txBody>
          <a:bodyPr>
            <a:normAutofit/>
          </a:bodyPr>
          <a:lstStyle>
            <a:lvl1pPr>
              <a:defRPr sz="1000" baseline="0"/>
            </a:lvl1pPr>
          </a:lstStyle>
          <a:p>
            <a:r>
              <a:rPr lang="en-US" noProof="0" smtClean="0"/>
              <a:t>Click icon to add picture</a:t>
            </a:r>
            <a:endParaRPr lang="en-GB" noProof="0" dirty="0"/>
          </a:p>
        </p:txBody>
      </p:sp>
      <p:sp>
        <p:nvSpPr>
          <p:cNvPr id="17" name="Text Placeholder 5"/>
          <p:cNvSpPr>
            <a:spLocks noGrp="1"/>
          </p:cNvSpPr>
          <p:nvPr>
            <p:ph type="body" sz="quarter" idx="24" hasCustomPrompt="1"/>
          </p:nvPr>
        </p:nvSpPr>
        <p:spPr>
          <a:xfrm>
            <a:off x="1199644" y="4044572"/>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8" name="Text Placeholder 5"/>
          <p:cNvSpPr>
            <a:spLocks noGrp="1"/>
          </p:cNvSpPr>
          <p:nvPr>
            <p:ph type="body" sz="quarter" idx="25" hasCustomPrompt="1"/>
          </p:nvPr>
        </p:nvSpPr>
        <p:spPr>
          <a:xfrm>
            <a:off x="1199644" y="65390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Tree>
    <p:extLst>
      <p:ext uri="{BB962C8B-B14F-4D97-AF65-F5344CB8AC3E}">
        <p14:creationId xmlns:p14="http://schemas.microsoft.com/office/powerpoint/2010/main" xmlns="" val="40492205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2"/>
            <a:ext cx="5406086" cy="1018032"/>
          </a:xfrm>
        </p:spPr>
        <p:txBody>
          <a:bodyPr anchor="t" anchorCtr="0">
            <a:noAutofit/>
          </a:bodyPr>
          <a:lstStyle>
            <a:lvl1pPr algn="l">
              <a:defRPr sz="3000" b="1"/>
            </a:lvl1pPr>
          </a:lstStyle>
          <a:p>
            <a:r>
              <a:rPr lang="en-US" noProof="0" dirty="0" smtClean="0"/>
              <a:t>Click to edit Master title style</a:t>
            </a:r>
            <a:endParaRPr lang="en-GB" noProof="0" dirty="0"/>
          </a:p>
        </p:txBody>
      </p:sp>
      <p:sp>
        <p:nvSpPr>
          <p:cNvPr id="3" name="Picture Placeholder 2"/>
          <p:cNvSpPr>
            <a:spLocks noGrp="1"/>
          </p:cNvSpPr>
          <p:nvPr>
            <p:ph type="pic" idx="1" hasCustomPrompt="1"/>
          </p:nvPr>
        </p:nvSpPr>
        <p:spPr>
          <a:xfrm>
            <a:off x="3242931" y="1809750"/>
            <a:ext cx="5577219" cy="4687888"/>
          </a:xfrm>
        </p:spPr>
        <p:txBody>
          <a:bodyPr>
            <a:normAutofit/>
          </a:bodyPr>
          <a:lstStyle>
            <a:lvl1pPr marL="0" indent="0">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5" name="Date Placeholder 4"/>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6" name="Footer Placeholder 5"/>
          <p:cNvSpPr>
            <a:spLocks noGrp="1"/>
          </p:cNvSpPr>
          <p:nvPr>
            <p:ph type="ftr" sz="quarter" idx="11"/>
          </p:nvPr>
        </p:nvSpPr>
        <p:spPr/>
        <p:txBody>
          <a:bodyPr/>
          <a:lstStyle/>
          <a:p>
            <a:r>
              <a:rPr lang="en-GB" noProof="0" dirty="0" smtClean="0"/>
              <a:t>Presentation Title Here</a:t>
            </a:r>
            <a:endParaRPr lang="en-GB" noProof="0" dirty="0"/>
          </a:p>
        </p:txBody>
      </p:sp>
      <p:sp>
        <p:nvSpPr>
          <p:cNvPr id="7" name="Slide Number Placeholder 6"/>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9" name="Text Placeholder 8"/>
          <p:cNvSpPr>
            <a:spLocks noGrp="1"/>
          </p:cNvSpPr>
          <p:nvPr>
            <p:ph type="body" sz="quarter" idx="13"/>
          </p:nvPr>
        </p:nvSpPr>
        <p:spPr>
          <a:xfrm>
            <a:off x="317500" y="1744432"/>
            <a:ext cx="2636837" cy="4751617"/>
          </a:xfrm>
        </p:spPr>
        <p:txBody>
          <a:bodyPr>
            <a:normAutofit/>
          </a:bodyPr>
          <a:lstStyle>
            <a:lvl1pPr>
              <a:defRPr sz="1400"/>
            </a:lvl1pPr>
            <a:lvl2pPr>
              <a:defRPr sz="1400"/>
            </a:lvl2pPr>
            <a:lvl3pPr>
              <a:defRPr sz="1400"/>
            </a:lvl3pPr>
            <a:lvl4pPr marL="460800">
              <a:buClr>
                <a:schemeClr val="accent4"/>
              </a:buClr>
              <a:defRPr sz="1400"/>
            </a:lvl4pPr>
            <a:lvl5pPr marL="460800">
              <a:buClr>
                <a:schemeClr val="accent4"/>
              </a:buClr>
              <a:defRPr sz="1400"/>
            </a:lvl5pPr>
            <a:lvl6pPr marL="460800">
              <a:buClr>
                <a:schemeClr val="accent4"/>
              </a:buClr>
              <a:defRPr/>
            </a:lvl6pPr>
            <a:lvl7pPr marL="460800">
              <a:buClr>
                <a:schemeClr val="accent4"/>
              </a:buClr>
              <a:defRPr/>
            </a:lvl7pPr>
            <a:lvl8pPr marL="460800">
              <a:buClr>
                <a:schemeClr val="accent4"/>
              </a:buClr>
              <a:defRPr/>
            </a:lvl8pPr>
            <a:lvl9pPr marL="460800">
              <a:buClr>
                <a:schemeClr val="accent4"/>
              </a:buClr>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5"/>
          <p:cNvSpPr>
            <a:spLocks noGrp="1"/>
          </p:cNvSpPr>
          <p:nvPr>
            <p:ph type="body" sz="quarter" idx="17" hasCustomPrompt="1"/>
          </p:nvPr>
        </p:nvSpPr>
        <p:spPr>
          <a:xfrm>
            <a:off x="4989594" y="655658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2"/>
            <a:ext cx="5406086" cy="1018032"/>
          </a:xfrm>
        </p:spPr>
        <p:txBody>
          <a:bodyPr anchor="t" anchorCtr="0">
            <a:noAutofit/>
          </a:bodyPr>
          <a:lstStyle>
            <a:lvl1pPr algn="l">
              <a:defRPr sz="3000" b="1"/>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3242931" y="1799254"/>
            <a:ext cx="5577219" cy="4698383"/>
          </a:xfrm>
        </p:spPr>
        <p:txBody>
          <a:bodyPr/>
          <a:lstStyle>
            <a:lvl1pPr>
              <a:defRPr lang="en-US" sz="2000" kern="1200" dirty="0" smtClean="0">
                <a:solidFill>
                  <a:schemeClr val="bg2"/>
                </a:solidFill>
                <a:latin typeface="+mn-lt"/>
                <a:ea typeface="+mn-ea"/>
                <a:cs typeface="+mn-cs"/>
              </a:defRPr>
            </a:lvl1pPr>
            <a:lvl2pPr>
              <a:defRPr lang="en-US" sz="1800" kern="1200" dirty="0" smtClean="0">
                <a:solidFill>
                  <a:schemeClr val="bg2"/>
                </a:solidFill>
                <a:latin typeface="+mn-lt"/>
                <a:ea typeface="+mn-ea"/>
                <a:cs typeface="+mn-cs"/>
              </a:defRPr>
            </a:lvl2pPr>
            <a:lvl3pPr>
              <a:defRPr lang="en-US" sz="1600" kern="1200" dirty="0" smtClean="0">
                <a:solidFill>
                  <a:schemeClr val="bg2"/>
                </a:solidFill>
                <a:latin typeface="+mn-lt"/>
                <a:ea typeface="+mn-ea"/>
                <a:cs typeface="+mn-cs"/>
              </a:defRPr>
            </a:lvl3pPr>
            <a:lvl4pPr marL="691200">
              <a:defRPr lang="en-US" sz="1400" kern="1200" dirty="0" smtClean="0">
                <a:solidFill>
                  <a:schemeClr val="bg2"/>
                </a:solidFill>
                <a:latin typeface="+mn-lt"/>
                <a:ea typeface="+mn-ea"/>
                <a:cs typeface="+mn-cs"/>
              </a:defRPr>
            </a:lvl4pPr>
            <a:lvl5pPr marL="921600">
              <a:defRPr lang="en-US" sz="1400" kern="1200" dirty="0" smtClean="0">
                <a:solidFill>
                  <a:schemeClr val="bg2"/>
                </a:solidFill>
                <a:latin typeface="+mn-lt"/>
                <a:ea typeface="+mn-ea"/>
                <a:cs typeface="+mn-cs"/>
              </a:defRPr>
            </a:lvl5pPr>
            <a:lvl6pPr marL="1152000">
              <a:defRPr lang="en-US" sz="1400" kern="1200" baseline="0" dirty="0" smtClean="0">
                <a:solidFill>
                  <a:schemeClr val="bg2"/>
                </a:solidFill>
                <a:latin typeface="+mn-lt"/>
                <a:ea typeface="+mn-ea"/>
                <a:cs typeface="+mn-cs"/>
              </a:defRPr>
            </a:lvl6pPr>
            <a:lvl7pPr marL="1382400">
              <a:defRPr lang="en-US" sz="1400" kern="1200" baseline="0" dirty="0" smtClean="0">
                <a:solidFill>
                  <a:schemeClr val="bg2"/>
                </a:solidFill>
                <a:latin typeface="+mn-lt"/>
                <a:ea typeface="+mn-ea"/>
                <a:cs typeface="+mn-cs"/>
              </a:defRPr>
            </a:lvl7pPr>
            <a:lvl8pPr>
              <a:defRPr lang="en-US" sz="1400" kern="1200" baseline="0" dirty="0" smtClean="0">
                <a:solidFill>
                  <a:schemeClr val="bg2"/>
                </a:solidFill>
                <a:latin typeface="+mn-lt"/>
                <a:ea typeface="+mn-ea"/>
                <a:cs typeface="+mn-cs"/>
              </a:defRPr>
            </a:lvl8pPr>
            <a:lvl9pPr>
              <a:defRPr lang="en-GB" sz="1400" kern="1200" baseline="0" dirty="0" smtClean="0">
                <a:solidFill>
                  <a:schemeClr val="bg2"/>
                </a:solidFill>
                <a:latin typeface="+mn-lt"/>
                <a:ea typeface="+mn-ea"/>
                <a:cs typeface="+mn-cs"/>
              </a:defRPr>
            </a:lvl9pPr>
          </a:lstStyle>
          <a:p>
            <a:pPr marL="0" lvl="0" indent="0" algn="l" defTabSz="914400" rtl="0" eaLnBrk="1" latinLnBrk="0" hangingPunct="1">
              <a:lnSpc>
                <a:spcPct val="125000"/>
              </a:lnSpc>
              <a:spcBef>
                <a:spcPts val="600"/>
              </a:spcBef>
              <a:buFont typeface="Arial" pitchFamily="34" charset="0"/>
              <a:buNone/>
            </a:pPr>
            <a:r>
              <a:rPr lang="en-US" noProof="0" smtClean="0"/>
              <a:t>Click to edit Master text styles</a:t>
            </a:r>
          </a:p>
          <a:p>
            <a:pPr marL="0" lvl="1" indent="0" algn="l" defTabSz="914400" rtl="0" eaLnBrk="1" latinLnBrk="0" hangingPunct="1">
              <a:lnSpc>
                <a:spcPct val="125000"/>
              </a:lnSpc>
              <a:spcBef>
                <a:spcPts val="600"/>
              </a:spcBef>
              <a:buFont typeface="Arial" pitchFamily="34" charset="0"/>
              <a:buNone/>
            </a:pPr>
            <a:r>
              <a:rPr lang="en-US" noProof="0" smtClean="0"/>
              <a:t>Second level</a:t>
            </a:r>
          </a:p>
          <a:p>
            <a:pPr marL="0" lvl="2" indent="0" algn="l" defTabSz="914400" rtl="0" eaLnBrk="1" latinLnBrk="0" hangingPunct="1">
              <a:lnSpc>
                <a:spcPct val="125000"/>
              </a:lnSpc>
              <a:spcBef>
                <a:spcPts val="600"/>
              </a:spcBef>
              <a:buFont typeface="Arial" pitchFamily="34" charset="0"/>
              <a:buNone/>
            </a:pPr>
            <a:r>
              <a:rPr lang="en-US" noProof="0" smtClean="0"/>
              <a:t>Third level</a:t>
            </a:r>
          </a:p>
          <a:p>
            <a:pPr marL="0" lvl="3" indent="0" algn="l" defTabSz="914400" rtl="0" eaLnBrk="1" latinLnBrk="0" hangingPunct="1">
              <a:lnSpc>
                <a:spcPct val="125000"/>
              </a:lnSpc>
              <a:spcBef>
                <a:spcPts val="600"/>
              </a:spcBef>
              <a:buFont typeface="Arial" pitchFamily="34" charset="0"/>
              <a:buNone/>
            </a:pPr>
            <a:r>
              <a:rPr lang="en-US" noProof="0" smtClean="0"/>
              <a:t>Fourth level</a:t>
            </a:r>
          </a:p>
          <a:p>
            <a:pPr marL="0" lvl="4" indent="0" algn="l" defTabSz="914400" rtl="0" eaLnBrk="1" latinLnBrk="0" hangingPunct="1">
              <a:lnSpc>
                <a:spcPct val="125000"/>
              </a:lnSpc>
              <a:spcBef>
                <a:spcPts val="600"/>
              </a:spcBef>
              <a:buFont typeface="Arial" pitchFamily="34" charset="0"/>
              <a:buNone/>
            </a:pPr>
            <a:r>
              <a:rPr lang="en-US" noProof="0" smtClean="0"/>
              <a:t>Fifth level</a:t>
            </a:r>
            <a:endParaRPr lang="en-GB" noProof="0"/>
          </a:p>
        </p:txBody>
      </p:sp>
      <p:sp>
        <p:nvSpPr>
          <p:cNvPr id="5" name="Date Placeholder 4"/>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6" name="Footer Placeholder 5"/>
          <p:cNvSpPr>
            <a:spLocks noGrp="1"/>
          </p:cNvSpPr>
          <p:nvPr>
            <p:ph type="ftr" sz="quarter" idx="11"/>
          </p:nvPr>
        </p:nvSpPr>
        <p:spPr/>
        <p:txBody>
          <a:bodyPr/>
          <a:lstStyle/>
          <a:p>
            <a:r>
              <a:rPr lang="en-GB" noProof="0" dirty="0" smtClean="0"/>
              <a:t>Presentation Title Here</a:t>
            </a:r>
            <a:endParaRPr lang="en-GB" noProof="0" dirty="0"/>
          </a:p>
        </p:txBody>
      </p:sp>
      <p:sp>
        <p:nvSpPr>
          <p:cNvPr id="7" name="Slide Number Placeholder 6"/>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10" name="Text Placeholder 9"/>
          <p:cNvSpPr>
            <a:spLocks noGrp="1"/>
          </p:cNvSpPr>
          <p:nvPr>
            <p:ph type="body" sz="quarter" idx="13"/>
          </p:nvPr>
        </p:nvSpPr>
        <p:spPr>
          <a:xfrm>
            <a:off x="317500" y="1746000"/>
            <a:ext cx="2636837" cy="4750050"/>
          </a:xfrm>
        </p:spPr>
        <p:txBody>
          <a:bodyPr>
            <a:normAutofit/>
          </a:bodyPr>
          <a:lstStyle>
            <a:lvl1pPr>
              <a:defRPr sz="1400"/>
            </a:lvl1pPr>
            <a:lvl2pPr>
              <a:defRPr sz="1400"/>
            </a:lvl2pPr>
            <a:lvl3pPr>
              <a:defRPr sz="1400"/>
            </a:lvl3pPr>
            <a:lvl4pPr marL="460800">
              <a:buClr>
                <a:schemeClr val="accent4"/>
              </a:buClr>
              <a:defRPr sz="1400"/>
            </a:lvl4pPr>
            <a:lvl5pPr marL="460800">
              <a:buClr>
                <a:schemeClr val="accent4"/>
              </a:buClr>
              <a:defRPr sz="1400"/>
            </a:lvl5pPr>
            <a:lvl6pPr marL="460800">
              <a:buClr>
                <a:schemeClr val="accent4"/>
              </a:buClr>
              <a:defRPr/>
            </a:lvl6pPr>
            <a:lvl7pPr marL="460800">
              <a:buClr>
                <a:schemeClr val="accent4"/>
              </a:buClr>
              <a:defRPr/>
            </a:lvl7pPr>
            <a:lvl8pPr marL="460800">
              <a:buClr>
                <a:schemeClr val="accent4"/>
              </a:buClr>
              <a:defRPr/>
            </a:lvl8pPr>
            <a:lvl9pPr marL="460800">
              <a:buClr>
                <a:schemeClr val="accent4"/>
              </a:buClr>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2"/>
            <a:ext cx="5406086" cy="1018032"/>
          </a:xfrm>
        </p:spPr>
        <p:txBody>
          <a:bodyPr anchor="t" anchorCtr="0">
            <a:noAutofit/>
          </a:bodyPr>
          <a:lstStyle>
            <a:lvl1pPr algn="l">
              <a:defRPr sz="3000" b="1"/>
            </a:lvl1pPr>
          </a:lstStyle>
          <a:p>
            <a:r>
              <a:rPr lang="en-US" noProof="0" dirty="0" smtClean="0"/>
              <a:t>Click to edit Master title style</a:t>
            </a:r>
            <a:endParaRPr lang="en-GB" noProof="0" dirty="0"/>
          </a:p>
        </p:txBody>
      </p:sp>
      <p:sp>
        <p:nvSpPr>
          <p:cNvPr id="5" name="Date Placeholder 4"/>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6" name="Footer Placeholder 5"/>
          <p:cNvSpPr>
            <a:spLocks noGrp="1"/>
          </p:cNvSpPr>
          <p:nvPr>
            <p:ph type="ftr" sz="quarter" idx="11"/>
          </p:nvPr>
        </p:nvSpPr>
        <p:spPr/>
        <p:txBody>
          <a:bodyPr/>
          <a:lstStyle/>
          <a:p>
            <a:r>
              <a:rPr lang="en-GB" noProof="0" dirty="0" smtClean="0"/>
              <a:t>Presentation Title Here</a:t>
            </a:r>
            <a:endParaRPr lang="en-GB" noProof="0" dirty="0"/>
          </a:p>
        </p:txBody>
      </p:sp>
      <p:sp>
        <p:nvSpPr>
          <p:cNvPr id="7" name="Slide Number Placeholder 6"/>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9" name="Text Placeholder 8"/>
          <p:cNvSpPr>
            <a:spLocks noGrp="1"/>
          </p:cNvSpPr>
          <p:nvPr>
            <p:ph type="body" sz="quarter" idx="13"/>
          </p:nvPr>
        </p:nvSpPr>
        <p:spPr>
          <a:xfrm>
            <a:off x="317500" y="1744432"/>
            <a:ext cx="2636837" cy="4751617"/>
          </a:xfrm>
        </p:spPr>
        <p:txBody>
          <a:bodyPr>
            <a:normAutofit/>
          </a:bodyPr>
          <a:lstStyle>
            <a:lvl1pPr>
              <a:defRPr sz="1400"/>
            </a:lvl1pPr>
            <a:lvl2pPr>
              <a:defRPr sz="1400"/>
            </a:lvl2pPr>
            <a:lvl3pPr>
              <a:defRPr sz="1400"/>
            </a:lvl3pPr>
            <a:lvl4pPr marL="460800">
              <a:buClr>
                <a:schemeClr val="accent4"/>
              </a:buClr>
              <a:defRPr sz="1400"/>
            </a:lvl4pPr>
            <a:lvl5pPr marL="460800">
              <a:buClr>
                <a:schemeClr val="accent4"/>
              </a:buClr>
              <a:defRPr sz="1400"/>
            </a:lvl5pPr>
            <a:lvl6pPr marL="460800">
              <a:buClr>
                <a:schemeClr val="accent4"/>
              </a:buClr>
              <a:defRPr/>
            </a:lvl6pPr>
            <a:lvl7pPr marL="460800">
              <a:buClr>
                <a:schemeClr val="accent4"/>
              </a:buClr>
              <a:defRPr/>
            </a:lvl7pPr>
            <a:lvl8pPr marL="460800">
              <a:buClr>
                <a:schemeClr val="accent4"/>
              </a:buClr>
              <a:defRPr/>
            </a:lvl8pPr>
            <a:lvl9pPr marL="460800">
              <a:buClr>
                <a:schemeClr val="accent4"/>
              </a:buClr>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6"/>
          <p:cNvSpPr>
            <a:spLocks noGrp="1" noChangeAspect="1"/>
          </p:cNvSpPr>
          <p:nvPr>
            <p:ph type="pic" sz="quarter" idx="15" hasCustomPrompt="1"/>
          </p:nvPr>
        </p:nvSpPr>
        <p:spPr>
          <a:xfrm>
            <a:off x="3243530" y="1809751"/>
            <a:ext cx="2654466" cy="2148840"/>
          </a:xfrm>
        </p:spPr>
        <p:txBody>
          <a:bodyPr/>
          <a:lstStyle>
            <a:lvl1pPr>
              <a:defRPr sz="10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10" name="Picture Placeholder 6"/>
          <p:cNvSpPr>
            <a:spLocks noGrp="1" noChangeAspect="1"/>
          </p:cNvSpPr>
          <p:nvPr>
            <p:ph type="pic" sz="quarter" idx="16"/>
          </p:nvPr>
        </p:nvSpPr>
        <p:spPr>
          <a:xfrm>
            <a:off x="6157173" y="1809751"/>
            <a:ext cx="2654466" cy="2148840"/>
          </a:xfrm>
        </p:spPr>
        <p:txBody>
          <a:bodyPr>
            <a:normAutofit/>
          </a:bodyPr>
          <a:lstStyle>
            <a:lvl1pPr>
              <a:defRPr sz="1000" baseline="0"/>
            </a:lvl1pPr>
          </a:lstStyle>
          <a:p>
            <a:r>
              <a:rPr lang="en-US" noProof="0" smtClean="0"/>
              <a:t>Click icon to add picture</a:t>
            </a:r>
            <a:endParaRPr lang="en-GB" noProof="0" dirty="0"/>
          </a:p>
        </p:txBody>
      </p:sp>
      <p:sp>
        <p:nvSpPr>
          <p:cNvPr id="11" name="Text Placeholder 5"/>
          <p:cNvSpPr>
            <a:spLocks noGrp="1"/>
          </p:cNvSpPr>
          <p:nvPr>
            <p:ph type="body" sz="quarter" idx="18" hasCustomPrompt="1"/>
          </p:nvPr>
        </p:nvSpPr>
        <p:spPr>
          <a:xfrm>
            <a:off x="4069196" y="4011521"/>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2" name="Text Placeholder 5"/>
          <p:cNvSpPr>
            <a:spLocks noGrp="1"/>
          </p:cNvSpPr>
          <p:nvPr>
            <p:ph type="body" sz="quarter" idx="19" hasCustomPrompt="1"/>
          </p:nvPr>
        </p:nvSpPr>
        <p:spPr>
          <a:xfrm>
            <a:off x="6982839" y="4011521"/>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2"/>
            <a:ext cx="5406086" cy="1018032"/>
          </a:xfrm>
        </p:spPr>
        <p:txBody>
          <a:bodyPr anchor="t" anchorCtr="0">
            <a:noAutofit/>
          </a:bodyPr>
          <a:lstStyle>
            <a:lvl1pPr algn="l">
              <a:defRPr sz="3000" b="1"/>
            </a:lvl1pPr>
          </a:lstStyle>
          <a:p>
            <a:r>
              <a:rPr lang="en-US" noProof="0" dirty="0" smtClean="0"/>
              <a:t>Click to edit Master title style</a:t>
            </a:r>
            <a:endParaRPr lang="en-GB" noProof="0" dirty="0"/>
          </a:p>
        </p:txBody>
      </p:sp>
      <p:sp>
        <p:nvSpPr>
          <p:cNvPr id="5" name="Date Placeholder 4"/>
          <p:cNvSpPr>
            <a:spLocks noGrp="1"/>
          </p:cNvSpPr>
          <p:nvPr>
            <p:ph type="dt" sz="half" idx="10"/>
          </p:nvPr>
        </p:nvSpPr>
        <p:spPr/>
        <p:txBody>
          <a:bodyPr/>
          <a:lstStyle/>
          <a:p>
            <a:r>
              <a:rPr lang="en-US" noProof="0" smtClean="0"/>
              <a:t>by MediaCom, 00.00.0000</a:t>
            </a:r>
            <a:endParaRPr lang="en-GB" noProof="0" dirty="0"/>
          </a:p>
        </p:txBody>
      </p:sp>
      <p:sp>
        <p:nvSpPr>
          <p:cNvPr id="6" name="Footer Placeholder 5"/>
          <p:cNvSpPr>
            <a:spLocks noGrp="1"/>
          </p:cNvSpPr>
          <p:nvPr>
            <p:ph type="ftr" sz="quarter" idx="11"/>
          </p:nvPr>
        </p:nvSpPr>
        <p:spPr/>
        <p:txBody>
          <a:bodyPr/>
          <a:lstStyle/>
          <a:p>
            <a:r>
              <a:rPr lang="en-GB" noProof="0" dirty="0" smtClean="0"/>
              <a:t>Presentation Title Here</a:t>
            </a:r>
            <a:endParaRPr lang="en-GB" noProof="0" dirty="0"/>
          </a:p>
        </p:txBody>
      </p:sp>
      <p:sp>
        <p:nvSpPr>
          <p:cNvPr id="7" name="Slide Number Placeholder 6"/>
          <p:cNvSpPr>
            <a:spLocks noGrp="1"/>
          </p:cNvSpPr>
          <p:nvPr>
            <p:ph type="sldNum" sz="quarter" idx="12"/>
          </p:nvPr>
        </p:nvSpPr>
        <p:spPr>
          <a:xfrm>
            <a:off x="8836431" y="6502468"/>
            <a:ext cx="255792" cy="276065"/>
          </a:xfrm>
        </p:spPr>
        <p:txBody>
          <a:bodyPr vert="horz" lIns="0" tIns="0" rIns="0" bIns="0" rtlCol="0" anchor="ctr"/>
          <a:lstStyle>
            <a:lvl1pPr>
              <a:defRPr lang="en-GB" smtClean="0"/>
            </a:lvl1pPr>
          </a:lstStyle>
          <a:p>
            <a:fld id="{807CA359-9ABD-43CE-BBB7-A244B4D4F457}" type="slidenum">
              <a:rPr lang="en-US" smtClean="0"/>
              <a:pPr/>
              <a:t>‹#›</a:t>
            </a:fld>
            <a:endParaRPr lang="en-US" dirty="0"/>
          </a:p>
        </p:txBody>
      </p:sp>
      <p:sp>
        <p:nvSpPr>
          <p:cNvPr id="8" name="Picture Placeholder 6"/>
          <p:cNvSpPr>
            <a:spLocks noGrp="1" noChangeAspect="1"/>
          </p:cNvSpPr>
          <p:nvPr>
            <p:ph type="pic" sz="quarter" idx="13"/>
          </p:nvPr>
        </p:nvSpPr>
        <p:spPr>
          <a:xfrm>
            <a:off x="3247488" y="1809751"/>
            <a:ext cx="1860847" cy="2194560"/>
          </a:xfrm>
        </p:spPr>
        <p:txBody>
          <a:bodyPr>
            <a:normAutofit/>
          </a:bodyPr>
          <a:lstStyle>
            <a:lvl1pPr>
              <a:defRPr sz="1000" baseline="0"/>
            </a:lvl1pPr>
          </a:lstStyle>
          <a:p>
            <a:r>
              <a:rPr lang="en-US" noProof="0" smtClean="0"/>
              <a:t>Click icon to add picture</a:t>
            </a:r>
            <a:endParaRPr lang="en-GB" noProof="0" dirty="0"/>
          </a:p>
        </p:txBody>
      </p:sp>
      <p:sp>
        <p:nvSpPr>
          <p:cNvPr id="9" name="Picture Placeholder 8"/>
          <p:cNvSpPr>
            <a:spLocks noGrp="1"/>
          </p:cNvSpPr>
          <p:nvPr>
            <p:ph type="pic" sz="quarter" idx="14" hasCustomPrompt="1"/>
          </p:nvPr>
        </p:nvSpPr>
        <p:spPr>
          <a:xfrm>
            <a:off x="5412625" y="1809751"/>
            <a:ext cx="3390894" cy="4687888"/>
          </a:xfrm>
        </p:spPr>
        <p:txBody>
          <a:bodyPr/>
          <a:lstStyle>
            <a:lvl1pPr>
              <a:defRPr sz="10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13" name="Text Placeholder 12"/>
          <p:cNvSpPr>
            <a:spLocks noGrp="1"/>
          </p:cNvSpPr>
          <p:nvPr>
            <p:ph type="body" sz="quarter" idx="16"/>
          </p:nvPr>
        </p:nvSpPr>
        <p:spPr>
          <a:xfrm>
            <a:off x="317500" y="1746000"/>
            <a:ext cx="2636837" cy="4750050"/>
          </a:xfrm>
        </p:spPr>
        <p:txBody>
          <a:bodyPr>
            <a:normAutofit/>
          </a:bodyPr>
          <a:lstStyle>
            <a:lvl1pPr>
              <a:defRPr sz="1400"/>
            </a:lvl1pPr>
            <a:lvl2pPr>
              <a:defRPr sz="1400"/>
            </a:lvl2pPr>
            <a:lvl3pPr>
              <a:defRPr sz="1400"/>
            </a:lvl3pPr>
            <a:lvl4pPr marL="460800">
              <a:buClr>
                <a:schemeClr val="accent4"/>
              </a:buClr>
              <a:defRPr sz="1400"/>
            </a:lvl4pPr>
            <a:lvl5pPr marL="460800">
              <a:buClr>
                <a:schemeClr val="accent4"/>
              </a:buClr>
              <a:defRPr sz="1400"/>
            </a:lvl5pPr>
            <a:lvl6pPr marL="460800">
              <a:buClr>
                <a:schemeClr val="accent4"/>
              </a:buClr>
              <a:defRPr/>
            </a:lvl6pPr>
            <a:lvl7pPr marL="460800">
              <a:buClr>
                <a:schemeClr val="accent4"/>
              </a:buClr>
              <a:defRPr/>
            </a:lvl7pPr>
            <a:lvl8pPr marL="460800">
              <a:buClr>
                <a:schemeClr val="accent4"/>
              </a:buClr>
              <a:defRPr/>
            </a:lvl8pPr>
            <a:lvl9pPr marL="460800">
              <a:buClr>
                <a:schemeClr val="accent4"/>
              </a:buClr>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1" name="Picture Placeholder 6"/>
          <p:cNvSpPr>
            <a:spLocks noGrp="1" noChangeAspect="1"/>
          </p:cNvSpPr>
          <p:nvPr>
            <p:ph type="pic" sz="quarter" idx="17"/>
          </p:nvPr>
        </p:nvSpPr>
        <p:spPr>
          <a:xfrm>
            <a:off x="3247488" y="4303079"/>
            <a:ext cx="1860847" cy="2194560"/>
          </a:xfrm>
        </p:spPr>
        <p:txBody>
          <a:bodyPr>
            <a:normAutofit/>
          </a:bodyPr>
          <a:lstStyle>
            <a:lvl1pPr>
              <a:defRPr sz="1000" baseline="0"/>
            </a:lvl1pPr>
          </a:lstStyle>
          <a:p>
            <a:r>
              <a:rPr lang="en-US" noProof="0" smtClean="0"/>
              <a:t>Click icon to add picture</a:t>
            </a:r>
            <a:endParaRPr lang="en-GB" noProof="0" dirty="0"/>
          </a:p>
        </p:txBody>
      </p:sp>
      <p:sp>
        <p:nvSpPr>
          <p:cNvPr id="10" name="Text Placeholder 5"/>
          <p:cNvSpPr>
            <a:spLocks noGrp="1"/>
          </p:cNvSpPr>
          <p:nvPr>
            <p:ph type="body" sz="quarter" idx="18" hasCustomPrompt="1"/>
          </p:nvPr>
        </p:nvSpPr>
        <p:spPr>
          <a:xfrm>
            <a:off x="3279535" y="4060925"/>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2" name="Text Placeholder 5"/>
          <p:cNvSpPr>
            <a:spLocks noGrp="1"/>
          </p:cNvSpPr>
          <p:nvPr>
            <p:ph type="body" sz="quarter" idx="19" hasCustomPrompt="1"/>
          </p:nvPr>
        </p:nvSpPr>
        <p:spPr>
          <a:xfrm>
            <a:off x="3279535" y="6556588"/>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5" name="Text Placeholder 5"/>
          <p:cNvSpPr>
            <a:spLocks noGrp="1"/>
          </p:cNvSpPr>
          <p:nvPr>
            <p:ph type="body" sz="quarter" idx="20" hasCustomPrompt="1"/>
          </p:nvPr>
        </p:nvSpPr>
        <p:spPr>
          <a:xfrm>
            <a:off x="6974719" y="6556588"/>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Pictures &amp; Text -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6" cy="1018032"/>
          </a:xfrm>
        </p:spPr>
        <p:txBody>
          <a:bodyPr/>
          <a:lstStyle/>
          <a:p>
            <a:r>
              <a:rPr lang="en-US" noProof="0" dirty="0" smtClean="0"/>
              <a:t>Click to edit Master title style</a:t>
            </a:r>
            <a:endParaRPr lang="en-GB" noProof="0" dirty="0"/>
          </a:p>
        </p:txBody>
      </p:sp>
      <p:sp>
        <p:nvSpPr>
          <p:cNvPr id="3" name="Date Placeholder 2"/>
          <p:cNvSpPr>
            <a:spLocks noGrp="1"/>
          </p:cNvSpPr>
          <p:nvPr>
            <p:ph type="dt" sz="half" idx="10"/>
          </p:nvPr>
        </p:nvSpPr>
        <p:spPr>
          <a:xfrm>
            <a:off x="6622489" y="617042"/>
            <a:ext cx="2208604" cy="153887"/>
          </a:xfrm>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dirty="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Picture Placeholder 6"/>
          <p:cNvSpPr>
            <a:spLocks noGrp="1" noChangeAspect="1"/>
          </p:cNvSpPr>
          <p:nvPr>
            <p:ph type="pic" sz="quarter" idx="13" hasCustomPrompt="1"/>
          </p:nvPr>
        </p:nvSpPr>
        <p:spPr>
          <a:xfrm>
            <a:off x="322922" y="1809751"/>
            <a:ext cx="2654466" cy="2148840"/>
          </a:xfrm>
        </p:spPr>
        <p:txBody>
          <a:bodyPr/>
          <a:lstStyle>
            <a:lvl1pPr>
              <a:defRPr sz="9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8" name="Picture Placeholder 6"/>
          <p:cNvSpPr>
            <a:spLocks noGrp="1" noChangeAspect="1"/>
          </p:cNvSpPr>
          <p:nvPr>
            <p:ph type="pic" sz="quarter" idx="15"/>
          </p:nvPr>
        </p:nvSpPr>
        <p:spPr>
          <a:xfrm>
            <a:off x="3236835" y="1809751"/>
            <a:ext cx="2654466" cy="2148840"/>
          </a:xfrm>
        </p:spPr>
        <p:txBody>
          <a:bodyPr>
            <a:normAutofit/>
          </a:bodyPr>
          <a:lstStyle>
            <a:lvl1pPr>
              <a:defRPr sz="900" baseline="0"/>
            </a:lvl1pPr>
          </a:lstStyle>
          <a:p>
            <a:r>
              <a:rPr lang="en-US" noProof="0" smtClean="0"/>
              <a:t>Click icon to add picture</a:t>
            </a:r>
            <a:endParaRPr lang="en-GB" noProof="0" dirty="0"/>
          </a:p>
        </p:txBody>
      </p:sp>
      <p:sp>
        <p:nvSpPr>
          <p:cNvPr id="10" name="Picture Placeholder 6"/>
          <p:cNvSpPr>
            <a:spLocks noGrp="1" noChangeAspect="1"/>
          </p:cNvSpPr>
          <p:nvPr>
            <p:ph type="pic" sz="quarter" idx="16"/>
          </p:nvPr>
        </p:nvSpPr>
        <p:spPr>
          <a:xfrm>
            <a:off x="6150749" y="1809751"/>
            <a:ext cx="2654466" cy="2148840"/>
          </a:xfrm>
        </p:spPr>
        <p:txBody>
          <a:bodyPr>
            <a:normAutofit/>
          </a:bodyPr>
          <a:lstStyle>
            <a:lvl1pPr>
              <a:defRPr sz="900" baseline="0"/>
            </a:lvl1pPr>
          </a:lstStyle>
          <a:p>
            <a:r>
              <a:rPr lang="en-US" noProof="0" smtClean="0"/>
              <a:t>Click icon to add picture</a:t>
            </a:r>
            <a:endParaRPr lang="en-GB" noProof="0" dirty="0"/>
          </a:p>
        </p:txBody>
      </p:sp>
      <p:sp>
        <p:nvSpPr>
          <p:cNvPr id="13" name="Text Left"/>
          <p:cNvSpPr>
            <a:spLocks noGrp="1"/>
          </p:cNvSpPr>
          <p:nvPr>
            <p:ph type="body" sz="quarter" idx="17" hasCustomPrompt="1"/>
          </p:nvPr>
        </p:nvSpPr>
        <p:spPr>
          <a:xfrm>
            <a:off x="322922" y="4286256"/>
            <a:ext cx="2653200" cy="857265"/>
          </a:xfrm>
        </p:spPr>
        <p:txBody>
          <a:bodyPr>
            <a:normAutofit/>
          </a:bodyPr>
          <a:lstStyle>
            <a:lvl1pPr>
              <a:defRPr sz="1400"/>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noProof="0" dirty="0" smtClean="0"/>
              <a:t>Click to add text</a:t>
            </a:r>
          </a:p>
        </p:txBody>
      </p:sp>
      <p:sp>
        <p:nvSpPr>
          <p:cNvPr id="14" name="Text Middle"/>
          <p:cNvSpPr>
            <a:spLocks noGrp="1"/>
          </p:cNvSpPr>
          <p:nvPr>
            <p:ph type="body" sz="quarter" idx="18" hasCustomPrompt="1"/>
          </p:nvPr>
        </p:nvSpPr>
        <p:spPr>
          <a:xfrm>
            <a:off x="3237106" y="4286256"/>
            <a:ext cx="2653200" cy="857265"/>
          </a:xfrm>
        </p:spPr>
        <p:txBody>
          <a:bodyPr>
            <a:normAutofit/>
          </a:bodyPr>
          <a:lstStyle>
            <a:lvl1pPr>
              <a:defRPr sz="1400"/>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noProof="0" dirty="0" smtClean="0"/>
              <a:t>Click to add text</a:t>
            </a:r>
          </a:p>
        </p:txBody>
      </p:sp>
      <p:sp>
        <p:nvSpPr>
          <p:cNvPr id="15" name="Text Right"/>
          <p:cNvSpPr>
            <a:spLocks noGrp="1"/>
          </p:cNvSpPr>
          <p:nvPr>
            <p:ph type="body" sz="quarter" idx="19" hasCustomPrompt="1"/>
          </p:nvPr>
        </p:nvSpPr>
        <p:spPr>
          <a:xfrm>
            <a:off x="6150749" y="4286256"/>
            <a:ext cx="2653200" cy="857265"/>
          </a:xfrm>
        </p:spPr>
        <p:txBody>
          <a:bodyPr>
            <a:normAutofit/>
          </a:bodyPr>
          <a:lstStyle>
            <a:lvl1pPr>
              <a:defRPr sz="1400"/>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noProof="0" dirty="0" smtClean="0"/>
              <a:t>Click to add text</a:t>
            </a:r>
          </a:p>
        </p:txBody>
      </p:sp>
      <p:sp>
        <p:nvSpPr>
          <p:cNvPr id="16" name="Credits Left"/>
          <p:cNvSpPr>
            <a:spLocks noGrp="1"/>
          </p:cNvSpPr>
          <p:nvPr>
            <p:ph type="body" sz="quarter" idx="20" hasCustomPrompt="1"/>
          </p:nvPr>
        </p:nvSpPr>
        <p:spPr>
          <a:xfrm>
            <a:off x="1148588" y="40005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7" name="Credits Middle"/>
          <p:cNvSpPr>
            <a:spLocks noGrp="1"/>
          </p:cNvSpPr>
          <p:nvPr>
            <p:ph type="body" sz="quarter" idx="21" hasCustomPrompt="1"/>
          </p:nvPr>
        </p:nvSpPr>
        <p:spPr>
          <a:xfrm>
            <a:off x="4062772" y="40005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
        <p:nvSpPr>
          <p:cNvPr id="18" name="Credits Right"/>
          <p:cNvSpPr>
            <a:spLocks noGrp="1"/>
          </p:cNvSpPr>
          <p:nvPr>
            <p:ph type="body" sz="quarter" idx="22" hasCustomPrompt="1"/>
          </p:nvPr>
        </p:nvSpPr>
        <p:spPr>
          <a:xfrm>
            <a:off x="6976415" y="4000504"/>
            <a:ext cx="1828800"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ap with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7" cy="1018032"/>
          </a:xfrm>
        </p:spPr>
        <p:txBody>
          <a:bodyPr/>
          <a:lstStyle/>
          <a:p>
            <a:r>
              <a:rPr lang="en-US" noProof="0" dirty="0" smtClean="0"/>
              <a:t>Click to edit Master title style</a:t>
            </a:r>
            <a:endParaRPr lang="en-GB" noProof="0" dirty="0"/>
          </a:p>
        </p:txBody>
      </p:sp>
      <p:sp>
        <p:nvSpPr>
          <p:cNvPr id="3" name="Date Placeholder 2"/>
          <p:cNvSpPr>
            <a:spLocks noGrp="1"/>
          </p:cNvSpPr>
          <p:nvPr>
            <p:ph type="dt" sz="half" idx="10"/>
          </p:nvPr>
        </p:nvSpPr>
        <p:spPr/>
        <p:txBody>
          <a:bodyPr/>
          <a:lstStyle/>
          <a:p>
            <a:r>
              <a:rPr lang="en-US" noProof="0" smtClean="0"/>
              <a:t>by MediaCom, 00.00.0000</a:t>
            </a:r>
            <a:endParaRPr lang="en-GB" noProof="0" dirty="0"/>
          </a:p>
        </p:txBody>
      </p:sp>
      <p:sp>
        <p:nvSpPr>
          <p:cNvPr id="4" name="Footer Placeholder 3"/>
          <p:cNvSpPr>
            <a:spLocks noGrp="1"/>
          </p:cNvSpPr>
          <p:nvPr>
            <p:ph type="ftr" sz="quarter" idx="11"/>
          </p:nvPr>
        </p:nvSpPr>
        <p:spPr/>
        <p:txBody>
          <a:bodyPr/>
          <a:lstStyle/>
          <a:p>
            <a:r>
              <a:rPr lang="en-GB" noProof="0" dirty="0" smtClean="0"/>
              <a:t>Presentation Title Here</a:t>
            </a:r>
            <a:endParaRPr lang="en-GB" noProof="0" dirty="0"/>
          </a:p>
        </p:txBody>
      </p:sp>
      <p:sp>
        <p:nvSpPr>
          <p:cNvPr id="5" name="Slide Number Placeholder 4"/>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Text Placeholder 6"/>
          <p:cNvSpPr>
            <a:spLocks noGrp="1"/>
          </p:cNvSpPr>
          <p:nvPr>
            <p:ph type="body" sz="quarter" idx="13"/>
          </p:nvPr>
        </p:nvSpPr>
        <p:spPr>
          <a:xfrm>
            <a:off x="317500" y="1746000"/>
            <a:ext cx="2636837" cy="4750050"/>
          </a:xfrm>
        </p:spPr>
        <p:txBody>
          <a:bodyPr>
            <a:normAutofit/>
          </a:bodyPr>
          <a:lstStyle>
            <a:lvl1pPr algn="l">
              <a:spcBef>
                <a:spcPts val="1000"/>
              </a:spcBef>
              <a:buFontTx/>
              <a:buNone/>
              <a:defRPr sz="1400" b="1"/>
            </a:lvl1pPr>
            <a:lvl2pPr marL="0" indent="0" algn="l">
              <a:spcBef>
                <a:spcPts val="0"/>
              </a:spcBef>
              <a:buFontTx/>
              <a:buNone/>
              <a:defRPr sz="1400"/>
            </a:lvl2pPr>
            <a:lvl3pPr marL="0" indent="0" algn="l">
              <a:spcBef>
                <a:spcPts val="0"/>
              </a:spcBef>
              <a:buFontTx/>
              <a:buNone/>
              <a:defRPr sz="1400"/>
            </a:lvl3pPr>
            <a:lvl4pPr marL="0" indent="0" algn="l">
              <a:spcBef>
                <a:spcPts val="0"/>
              </a:spcBef>
              <a:buFontTx/>
              <a:buNone/>
              <a:defRPr sz="1400"/>
            </a:lvl4pPr>
            <a:lvl5pPr marL="0" indent="0" algn="l">
              <a:spcBef>
                <a:spcPts val="0"/>
              </a:spcBef>
              <a:buFontTx/>
              <a:buNone/>
              <a:defRPr sz="1400"/>
            </a:lvl5pPr>
            <a:lvl6pPr marL="0" indent="0" algn="l">
              <a:spcBef>
                <a:spcPts val="0"/>
              </a:spcBef>
              <a:buFontTx/>
              <a:buNone/>
              <a:defRPr/>
            </a:lvl6pPr>
            <a:lvl7pPr marL="0" indent="0" algn="l">
              <a:spcBef>
                <a:spcPts val="0"/>
              </a:spcBef>
              <a:buFontTx/>
              <a:buNone/>
              <a:defRPr/>
            </a:lvl7pPr>
            <a:lvl8pPr marL="0" indent="0" algn="l">
              <a:spcBef>
                <a:spcPts val="0"/>
              </a:spcBef>
              <a:buFontTx/>
              <a:buNone/>
              <a:defRPr/>
            </a:lvl8pPr>
            <a:lvl9pPr marL="0" indent="0" algn="l">
              <a:spcBef>
                <a:spcPts val="0"/>
              </a:spcBef>
              <a:buFontTx/>
              <a:buNone/>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MediaCom Regional Slide">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2"/>
            <a:ext cx="5406086" cy="1018032"/>
          </a:xfrm>
        </p:spPr>
        <p:txBody>
          <a:bodyPr anchor="t" anchorCtr="0">
            <a:noAutofit/>
          </a:bodyPr>
          <a:lstStyle>
            <a:lvl1pPr algn="l">
              <a:defRPr sz="3000" b="1"/>
            </a:lvl1pPr>
          </a:lstStyle>
          <a:p>
            <a:r>
              <a:rPr lang="en-US" noProof="0" dirty="0" smtClean="0"/>
              <a:t>Click to edit Master title style</a:t>
            </a:r>
            <a:endParaRPr lang="en-GB" noProof="0" dirty="0"/>
          </a:p>
        </p:txBody>
      </p:sp>
      <p:sp>
        <p:nvSpPr>
          <p:cNvPr id="5" name="Date Placeholder 4"/>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6" name="Footer Placeholder 5"/>
          <p:cNvSpPr>
            <a:spLocks noGrp="1"/>
          </p:cNvSpPr>
          <p:nvPr>
            <p:ph type="ftr" sz="quarter" idx="11"/>
          </p:nvPr>
        </p:nvSpPr>
        <p:spPr/>
        <p:txBody>
          <a:bodyPr/>
          <a:lstStyle/>
          <a:p>
            <a:r>
              <a:rPr lang="en-GB" noProof="0" dirty="0" smtClean="0"/>
              <a:t>Presentation Title Here</a:t>
            </a:r>
            <a:endParaRPr lang="en-GB" noProof="0" dirty="0"/>
          </a:p>
        </p:txBody>
      </p:sp>
      <p:sp>
        <p:nvSpPr>
          <p:cNvPr id="7" name="Slide Number Placeholder 6"/>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9" name="Picture Placeholder 8"/>
          <p:cNvSpPr>
            <a:spLocks noGrp="1"/>
          </p:cNvSpPr>
          <p:nvPr>
            <p:ph type="pic" sz="quarter" idx="14" hasCustomPrompt="1"/>
          </p:nvPr>
        </p:nvSpPr>
        <p:spPr>
          <a:xfrm>
            <a:off x="4733026" y="1809750"/>
            <a:ext cx="4075200" cy="4687887"/>
          </a:xfrm>
        </p:spPr>
        <p:txBody>
          <a:bodyPr>
            <a:normAutofit/>
          </a:bodyPr>
          <a:lstStyle>
            <a:lvl1pPr>
              <a:defRPr sz="1400" baseline="0"/>
            </a:lvl1pPr>
          </a:lstStyle>
          <a:p>
            <a:r>
              <a:rPr lang="en-US" noProof="0" dirty="0" smtClean="0"/>
              <a:t>Click icon to insert your team photo</a:t>
            </a:r>
            <a:endParaRPr lang="en-GB" noProof="0" dirty="0"/>
          </a:p>
        </p:txBody>
      </p:sp>
      <p:sp>
        <p:nvSpPr>
          <p:cNvPr id="11" name="Text Placeholder 10"/>
          <p:cNvSpPr>
            <a:spLocks noGrp="1"/>
          </p:cNvSpPr>
          <p:nvPr>
            <p:ph type="body" sz="quarter" idx="17"/>
          </p:nvPr>
        </p:nvSpPr>
        <p:spPr>
          <a:xfrm>
            <a:off x="317500" y="1746000"/>
            <a:ext cx="1908000" cy="4750050"/>
          </a:xfrm>
        </p:spPr>
        <p:txBody>
          <a:bodyPr>
            <a:normAutofit/>
          </a:bodyPr>
          <a:lstStyle>
            <a:lvl1pPr>
              <a:defRPr sz="1400"/>
            </a:lvl1pPr>
            <a:lvl2pPr>
              <a:defRPr sz="1400"/>
            </a:lvl2pPr>
            <a:lvl3pPr>
              <a:defRPr sz="1400"/>
            </a:lvl3pPr>
            <a:lvl4pPr marL="460800">
              <a:buClr>
                <a:schemeClr val="accent4"/>
              </a:buClr>
              <a:defRPr sz="1400"/>
            </a:lvl4pPr>
            <a:lvl5pPr marL="460800">
              <a:buClr>
                <a:schemeClr val="accent4"/>
              </a:buClr>
              <a:defRPr sz="1400"/>
            </a:lvl5pPr>
            <a:lvl6pPr marL="460800">
              <a:buClr>
                <a:schemeClr val="accent4"/>
              </a:buClr>
              <a:defRPr/>
            </a:lvl6pPr>
            <a:lvl7pPr marL="460800">
              <a:buClr>
                <a:schemeClr val="accent4"/>
              </a:buClr>
              <a:defRPr/>
            </a:lvl7pPr>
            <a:lvl8pPr marL="460800">
              <a:buClr>
                <a:schemeClr val="accent4"/>
              </a:buClr>
              <a:defRPr/>
            </a:lvl8pPr>
            <a:lvl9pPr marL="460800">
              <a:buClr>
                <a:schemeClr val="accent4"/>
              </a:buClr>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5" name="Text Placeholder 14"/>
          <p:cNvSpPr>
            <a:spLocks noGrp="1"/>
          </p:cNvSpPr>
          <p:nvPr>
            <p:ph type="body" sz="quarter" idx="18"/>
          </p:nvPr>
        </p:nvSpPr>
        <p:spPr>
          <a:xfrm>
            <a:off x="2525263" y="1746000"/>
            <a:ext cx="1908000" cy="4750050"/>
          </a:xfrm>
        </p:spPr>
        <p:txBody>
          <a:bodyPr>
            <a:normAutofit/>
          </a:bodyPr>
          <a:lstStyle>
            <a:lvl1pPr>
              <a:defRPr sz="1400"/>
            </a:lvl1pPr>
            <a:lvl2pPr>
              <a:defRPr sz="1400"/>
            </a:lvl2pPr>
            <a:lvl3pPr>
              <a:defRPr sz="1400"/>
            </a:lvl3pPr>
            <a:lvl4pPr marL="460800">
              <a:buClr>
                <a:schemeClr val="accent4"/>
              </a:buClr>
              <a:defRPr sz="1400"/>
            </a:lvl4pPr>
            <a:lvl5pPr marL="460800">
              <a:buClr>
                <a:schemeClr val="accent4"/>
              </a:buClr>
              <a:defRPr sz="1400"/>
            </a:lvl5pPr>
            <a:lvl6pPr marL="460800">
              <a:buClr>
                <a:schemeClr val="accent4"/>
              </a:buClr>
              <a:defRPr/>
            </a:lvl6pPr>
            <a:lvl7pPr marL="460800">
              <a:buClr>
                <a:schemeClr val="accent4"/>
              </a:buClr>
              <a:defRPr/>
            </a:lvl7pPr>
            <a:lvl8pPr marL="460800">
              <a:buClr>
                <a:schemeClr val="accent4"/>
              </a:buClr>
              <a:defRPr/>
            </a:lvl8pPr>
            <a:lvl9pPr marL="460800">
              <a:buClr>
                <a:schemeClr val="accent4"/>
              </a:buClr>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line wi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707109"/>
            <a:ext cx="4102022" cy="1548000"/>
          </a:xfrm>
        </p:spPr>
        <p:txBody>
          <a:bodyPr anchor="t">
            <a:normAutofit/>
          </a:bodyPr>
          <a:lstStyle>
            <a:lvl1pPr algn="l">
              <a:lnSpc>
                <a:spcPct val="110000"/>
              </a:lnSpc>
              <a:defRPr sz="3000" b="1" cap="none" baseline="0"/>
            </a:lvl1pPr>
          </a:lstStyle>
          <a:p>
            <a:r>
              <a:rPr lang="en-GB" noProof="0" dirty="0" smtClean="0"/>
              <a:t>One line of text</a:t>
            </a:r>
            <a:br>
              <a:rPr lang="en-GB" noProof="0" dirty="0" smtClean="0"/>
            </a:br>
            <a:r>
              <a:rPr lang="en-GB" noProof="0" dirty="0" smtClean="0"/>
              <a:t>Two lines of text</a:t>
            </a:r>
            <a:br>
              <a:rPr lang="en-GB" noProof="0" dirty="0" smtClean="0"/>
            </a:br>
            <a:r>
              <a:rPr lang="en-GB" noProof="0" dirty="0" smtClean="0"/>
              <a:t>Three lines of text</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9" name="Content Placeholder 8"/>
          <p:cNvSpPr>
            <a:spLocks noGrp="1"/>
          </p:cNvSpPr>
          <p:nvPr>
            <p:ph sz="quarter" idx="13"/>
          </p:nvPr>
        </p:nvSpPr>
        <p:spPr>
          <a:xfrm>
            <a:off x="4707837" y="1809750"/>
            <a:ext cx="4103687" cy="4687888"/>
          </a:xfrm>
        </p:spPr>
        <p:txBody>
          <a:bodyPr/>
          <a:lstStyle>
            <a:lvl5pPr>
              <a:defRPr/>
            </a:lvl5pPr>
            <a:lvl6pPr>
              <a:defRPr/>
            </a:lvl6pPr>
            <a:lvl7pPr>
              <a:defRPr/>
            </a:lvl7pPr>
            <a:lvl8pPr>
              <a:defRPr/>
            </a:lvl8pPr>
            <a:lvl9pPr>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17500" y="1809750"/>
            <a:ext cx="5404590" cy="4687887"/>
          </a:xfrm>
        </p:spPr>
        <p:txBody>
          <a:bodyPr>
            <a:normAutofit/>
          </a:bodyPr>
          <a:lstStyle>
            <a:lvl1pPr marL="230400" indent="-230400">
              <a:lnSpc>
                <a:spcPct val="110000"/>
              </a:lnSpc>
              <a:spcBef>
                <a:spcPts val="1000"/>
              </a:spcBef>
              <a:buFont typeface="+mj-lt"/>
              <a:buAutoNum type="arabicPeriod"/>
              <a:defRPr sz="1400">
                <a:solidFill>
                  <a:schemeClr val="tx2"/>
                </a:solidFill>
              </a:defRPr>
            </a:lvl1pPr>
            <a:lvl2pPr marL="230400" indent="0">
              <a:lnSpc>
                <a:spcPct val="110000"/>
              </a:lnSpc>
              <a:spcBef>
                <a:spcPts val="0"/>
              </a:spcBef>
              <a:buFontTx/>
              <a:buNone/>
              <a:defRPr sz="1400"/>
            </a:lvl2pPr>
            <a:lvl3pPr marL="230400" indent="0">
              <a:lnSpc>
                <a:spcPct val="110000"/>
              </a:lnSpc>
              <a:spcBef>
                <a:spcPts val="0"/>
              </a:spcBef>
              <a:buFontTx/>
              <a:buNone/>
              <a:defRPr sz="1400"/>
            </a:lvl3pPr>
            <a:lvl4pPr marL="230400" indent="0">
              <a:lnSpc>
                <a:spcPct val="110000"/>
              </a:lnSpc>
              <a:spcBef>
                <a:spcPts val="0"/>
              </a:spcBef>
              <a:buFontTx/>
              <a:buNone/>
              <a:defRPr sz="1400"/>
            </a:lvl4pPr>
            <a:lvl5pPr marL="230400" indent="0" defTabSz="895350">
              <a:lnSpc>
                <a:spcPct val="110000"/>
              </a:lnSpc>
              <a:spcBef>
                <a:spcPts val="0"/>
              </a:spcBef>
              <a:buFontTx/>
              <a:buNone/>
              <a:defRPr sz="1400"/>
            </a:lvl5pPr>
            <a:lvl6pPr marL="230400" indent="0">
              <a:lnSpc>
                <a:spcPct val="110000"/>
              </a:lnSpc>
              <a:spcBef>
                <a:spcPts val="0"/>
              </a:spcBef>
              <a:buFontTx/>
              <a:buNone/>
              <a:defRPr sz="1400" baseline="0"/>
            </a:lvl6pPr>
            <a:lvl7pPr marL="230400" indent="0">
              <a:lnSpc>
                <a:spcPct val="110000"/>
              </a:lnSpc>
              <a:spcBef>
                <a:spcPts val="0"/>
              </a:spcBef>
              <a:buFontTx/>
              <a:buNone/>
              <a:defRPr sz="1400" baseline="0"/>
            </a:lvl7pPr>
            <a:lvl8pPr marL="230400" indent="0">
              <a:lnSpc>
                <a:spcPct val="110000"/>
              </a:lnSpc>
              <a:spcBef>
                <a:spcPts val="0"/>
              </a:spcBef>
              <a:buFontTx/>
              <a:buNone/>
              <a:defRPr sz="1400" baseline="0"/>
            </a:lvl8pPr>
            <a:lvl9pPr marL="230400" indent="0">
              <a:lnSpc>
                <a:spcPct val="110000"/>
              </a:lnSpc>
              <a:spcBef>
                <a:spcPts val="0"/>
              </a:spcBef>
              <a:buFontTx/>
              <a:buNone/>
              <a:defRPr sz="1400" baseline="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line with Pict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9513" y="1809750"/>
            <a:ext cx="4104006" cy="4687887"/>
          </a:xfrm>
        </p:spPr>
        <p:txBody>
          <a:bodyPr>
            <a:normAutofit/>
          </a:bodyPr>
          <a:lstStyle>
            <a:lvl1pPr>
              <a:defRPr sz="1400" baseline="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2" name="Title 1"/>
          <p:cNvSpPr>
            <a:spLocks noGrp="1"/>
          </p:cNvSpPr>
          <p:nvPr>
            <p:ph type="title" hasCustomPrompt="1"/>
          </p:nvPr>
        </p:nvSpPr>
        <p:spPr>
          <a:xfrm>
            <a:off x="317500" y="1707109"/>
            <a:ext cx="4102022" cy="1548000"/>
          </a:xfrm>
        </p:spPr>
        <p:txBody>
          <a:bodyPr anchor="t">
            <a:normAutofit/>
          </a:bodyPr>
          <a:lstStyle>
            <a:lvl1pPr algn="l">
              <a:lnSpc>
                <a:spcPct val="110000"/>
              </a:lnSpc>
              <a:defRPr sz="3000" b="1" cap="none" baseline="0"/>
            </a:lvl1pPr>
          </a:lstStyle>
          <a:p>
            <a:r>
              <a:rPr lang="en-GB" noProof="0" dirty="0" smtClean="0"/>
              <a:t>One line of text</a:t>
            </a:r>
            <a:br>
              <a:rPr lang="en-GB" noProof="0" dirty="0" smtClean="0"/>
            </a:br>
            <a:r>
              <a:rPr lang="en-GB" noProof="0" dirty="0" smtClean="0"/>
              <a:t>Two lines of text</a:t>
            </a:r>
            <a:br>
              <a:rPr lang="en-GB" noProof="0" dirty="0" smtClean="0"/>
            </a:br>
            <a:r>
              <a:rPr lang="en-GB" noProof="0" dirty="0" smtClean="0"/>
              <a:t>Three lines of text</a:t>
            </a:r>
            <a:endParaRPr lang="en-GB" noProof="0" dirty="0"/>
          </a:p>
        </p:txBody>
      </p:sp>
      <p:sp>
        <p:nvSpPr>
          <p:cNvPr id="4" name="Date Placeholder 3"/>
          <p:cNvSpPr>
            <a:spLocks noGrp="1"/>
          </p:cNvSpPr>
          <p:nvPr>
            <p:ph type="dt" sz="half" idx="10"/>
          </p:nvPr>
        </p:nvSpPr>
        <p:spPr>
          <a:xfrm>
            <a:off x="6612167" y="617042"/>
            <a:ext cx="2208604" cy="153887"/>
          </a:xfrm>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7" name="Text Placeholder 5"/>
          <p:cNvSpPr>
            <a:spLocks noGrp="1"/>
          </p:cNvSpPr>
          <p:nvPr>
            <p:ph type="body" sz="quarter" idx="17" hasCustomPrompt="1"/>
          </p:nvPr>
        </p:nvSpPr>
        <p:spPr>
          <a:xfrm>
            <a:off x="4972342" y="6556588"/>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ngle Issue Text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3450825"/>
            <a:ext cx="8647945" cy="2157385"/>
          </a:xfrm>
        </p:spPr>
        <p:txBody>
          <a:bodyPr anchor="b">
            <a:noAutofit/>
          </a:bodyPr>
          <a:lstStyle>
            <a:lvl1pPr algn="l">
              <a:lnSpc>
                <a:spcPct val="100000"/>
              </a:lnSpc>
              <a:defRPr sz="16000" b="1" cap="none" baseline="0">
                <a:latin typeface="Arial Black" pitchFamily="34" charset="0"/>
              </a:defRPr>
            </a:lvl1pPr>
          </a:lstStyle>
          <a:p>
            <a:r>
              <a:rPr lang="en-GB" noProof="0" dirty="0" smtClean="0"/>
              <a:t>Figure</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8" name="Text Placeholder 7"/>
          <p:cNvSpPr>
            <a:spLocks noGrp="1"/>
          </p:cNvSpPr>
          <p:nvPr>
            <p:ph type="body" sz="quarter" idx="13" hasCustomPrompt="1"/>
          </p:nvPr>
        </p:nvSpPr>
        <p:spPr>
          <a:xfrm>
            <a:off x="483079" y="5381816"/>
            <a:ext cx="8372196" cy="828092"/>
          </a:xfrm>
        </p:spPr>
        <p:txBody>
          <a:bodyPr anchor="t">
            <a:normAutofit/>
          </a:bodyPr>
          <a:lstStyle>
            <a:lvl1pPr>
              <a:lnSpc>
                <a:spcPct val="100000"/>
              </a:lnSpc>
              <a:spcBef>
                <a:spcPts val="0"/>
              </a:spcBef>
              <a:buFontTx/>
              <a:buNone/>
              <a:defRPr sz="2800" b="0">
                <a:solidFill>
                  <a:schemeClr val="tx2"/>
                </a:solidFill>
              </a:defRPr>
            </a:lvl1pPr>
            <a:lvl2pPr marL="0" indent="0" defTabSz="895350">
              <a:buFontTx/>
              <a:buNone/>
              <a:defRPr sz="1400" b="1"/>
            </a:lvl2pPr>
            <a:lvl3pPr marL="0" indent="0" defTabSz="895350">
              <a:buFontTx/>
              <a:buNone/>
              <a:defRPr sz="1400" b="1"/>
            </a:lvl3pPr>
            <a:lvl4pPr marL="0" indent="0" defTabSz="895350">
              <a:buFontTx/>
              <a:buNone/>
              <a:defRPr sz="1400" b="1"/>
            </a:lvl4pPr>
            <a:lvl5pPr marL="0" indent="0" defTabSz="895350">
              <a:buFontTx/>
              <a:buNone/>
              <a:defRPr sz="1400" b="1"/>
            </a:lvl5pPr>
          </a:lstStyle>
          <a:p>
            <a:pPr lvl="0"/>
            <a:r>
              <a:rPr lang="en-GB" noProof="0" dirty="0" smtClean="0"/>
              <a:t>Single issue text</a:t>
            </a:r>
          </a:p>
        </p:txBody>
      </p:sp>
    </p:spTree>
    <p:extLst>
      <p:ext uri="{BB962C8B-B14F-4D97-AF65-F5344CB8AC3E}">
        <p14:creationId xmlns:p14="http://schemas.microsoft.com/office/powerpoint/2010/main" xmlns="" val="35521502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ngle Issue Text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50" y="4797152"/>
            <a:ext cx="8604813" cy="1703661"/>
          </a:xfrm>
        </p:spPr>
        <p:txBody>
          <a:bodyPr anchor="t">
            <a:noAutofit/>
          </a:bodyPr>
          <a:lstStyle>
            <a:lvl1pPr algn="l">
              <a:lnSpc>
                <a:spcPct val="100000"/>
              </a:lnSpc>
              <a:defRPr sz="11500" b="1" cap="none" baseline="0">
                <a:latin typeface="Arial Black" pitchFamily="34" charset="0"/>
              </a:defRPr>
            </a:lvl1pPr>
          </a:lstStyle>
          <a:p>
            <a:r>
              <a:rPr lang="en-GB" noProof="0" dirty="0" smtClean="0"/>
              <a:t>Figure</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
        <p:nvSpPr>
          <p:cNvPr id="8" name="Text Placeholder 7"/>
          <p:cNvSpPr>
            <a:spLocks noGrp="1"/>
          </p:cNvSpPr>
          <p:nvPr>
            <p:ph type="body" sz="quarter" idx="13" hasCustomPrompt="1"/>
          </p:nvPr>
        </p:nvSpPr>
        <p:spPr>
          <a:xfrm>
            <a:off x="483078" y="4673462"/>
            <a:ext cx="8337391" cy="307777"/>
          </a:xfrm>
        </p:spPr>
        <p:txBody>
          <a:bodyPr wrap="square" anchor="b">
            <a:spAutoFit/>
          </a:bodyPr>
          <a:lstStyle>
            <a:lvl1pPr>
              <a:lnSpc>
                <a:spcPct val="100000"/>
              </a:lnSpc>
              <a:spcBef>
                <a:spcPts val="0"/>
              </a:spcBef>
              <a:buFontTx/>
              <a:buNone/>
              <a:defRPr sz="2000" b="0">
                <a:solidFill>
                  <a:schemeClr val="tx2"/>
                </a:solidFill>
              </a:defRPr>
            </a:lvl1pPr>
            <a:lvl2pPr marL="0" indent="0" defTabSz="895350">
              <a:buFontTx/>
              <a:buNone/>
              <a:defRPr sz="1400" b="1"/>
            </a:lvl2pPr>
            <a:lvl3pPr marL="0" indent="0" defTabSz="895350">
              <a:buFontTx/>
              <a:buNone/>
              <a:defRPr sz="1400" b="1"/>
            </a:lvl3pPr>
            <a:lvl4pPr marL="0" indent="0" defTabSz="895350">
              <a:buFontTx/>
              <a:buNone/>
              <a:defRPr sz="1400" b="1"/>
            </a:lvl4pPr>
            <a:lvl5pPr marL="0" indent="0" defTabSz="895350">
              <a:buFontTx/>
              <a:buNone/>
              <a:defRPr sz="1400" b="1"/>
            </a:lvl5pPr>
          </a:lstStyle>
          <a:p>
            <a:pPr lvl="0"/>
            <a:r>
              <a:rPr lang="en-GB" noProof="0" dirty="0" smtClean="0"/>
              <a:t>Single issue text</a:t>
            </a:r>
          </a:p>
        </p:txBody>
      </p:sp>
    </p:spTree>
    <p:extLst>
      <p:ext uri="{BB962C8B-B14F-4D97-AF65-F5344CB8AC3E}">
        <p14:creationId xmlns:p14="http://schemas.microsoft.com/office/powerpoint/2010/main" xmlns="" val="973933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317500" y="1809751"/>
            <a:ext cx="8500611" cy="4548208"/>
          </a:xfrm>
        </p:spPr>
        <p:txBody>
          <a:bodyPr vert="eaVert"/>
          <a:lstStyle>
            <a:lvl5pPr>
              <a:defRPr/>
            </a:lvl5pPr>
            <a:lvl6pPr>
              <a:defRPr/>
            </a:lvl6pPr>
            <a:lvl7pPr>
              <a:defRPr/>
            </a:lvl7pPr>
            <a:lvl8pPr>
              <a:defRPr baseline="0"/>
            </a:lvl8pPr>
            <a:lvl9pPr>
              <a:defRPr baseline="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09750"/>
            <a:ext cx="2190750" cy="4548208"/>
          </a:xfrm>
        </p:spPr>
        <p:txBody>
          <a:bodyPr vert="eaVert"/>
          <a:lstStyle/>
          <a:p>
            <a:r>
              <a:rPr lang="en-US" noProof="0" smtClean="0"/>
              <a:t>Click to edit Master title style</a:t>
            </a:r>
            <a:endParaRPr lang="en-GB" noProof="0" dirty="0"/>
          </a:p>
        </p:txBody>
      </p:sp>
      <p:sp>
        <p:nvSpPr>
          <p:cNvPr id="3" name="Vertical Text Placeholder 2"/>
          <p:cNvSpPr>
            <a:spLocks noGrp="1"/>
          </p:cNvSpPr>
          <p:nvPr>
            <p:ph type="body" orient="vert" idx="1"/>
          </p:nvPr>
        </p:nvSpPr>
        <p:spPr>
          <a:xfrm>
            <a:off x="317500" y="1809750"/>
            <a:ext cx="6157462" cy="4548208"/>
          </a:xfrm>
        </p:spPr>
        <p:txBody>
          <a:bodyPr vert="eaVert"/>
          <a:lstStyle>
            <a:lvl5pPr>
              <a:defRPr/>
            </a:lvl5pPr>
            <a:lvl6pPr>
              <a:defRPr/>
            </a:lvl6pPr>
            <a:lvl7pPr>
              <a:defRPr/>
            </a:lvl7pPr>
            <a:lvl8pPr>
              <a:defRPr baseline="0"/>
            </a:lvl8pPr>
            <a:lvl9pPr>
              <a:defRPr baseline="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CD4C1E-360E-463D-B606-40F51CC5BFC7}" type="datetimeFigureOut">
              <a:rPr lang="en-GB" smtClean="0"/>
              <a:pPr/>
              <a:t>20/11/2012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C59E44-78A4-4C08-B410-3A0FC6F74502}" type="slidenum">
              <a:rPr lang="en-GB" smtClean="0"/>
              <a:pPr/>
              <a:t>‹#›</a:t>
            </a:fld>
            <a:endParaRPr lang="en-GB" dirty="0"/>
          </a:p>
        </p:txBody>
      </p:sp>
    </p:spTree>
    <p:extLst>
      <p:ext uri="{BB962C8B-B14F-4D97-AF65-F5344CB8AC3E}">
        <p14:creationId xmlns:p14="http://schemas.microsoft.com/office/powerpoint/2010/main" xmlns="" val="141876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harts, Tables and Diagra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17500" y="1809750"/>
            <a:ext cx="8500934" cy="4687887"/>
          </a:xfrm>
        </p:spPr>
        <p:txBody>
          <a:bodyPr/>
          <a:lstStyle>
            <a:lvl1pPr marL="0" indent="0">
              <a:defRPr/>
            </a:lvl1pPr>
            <a:lvl5pPr defTabSz="895350">
              <a:defRPr/>
            </a:lvl5pPr>
            <a:lvl6pPr>
              <a:defRPr baseline="0"/>
            </a:lvl6pPr>
            <a:lvl7pPr>
              <a:defRPr baseline="0"/>
            </a:lvl7pPr>
            <a:lvl8pPr>
              <a:defRPr baseline="0"/>
            </a:lvl8pPr>
            <a:lvl9pPr>
              <a:defRPr baseline="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707109"/>
            <a:ext cx="4102022" cy="1548000"/>
          </a:xfrm>
        </p:spPr>
        <p:txBody>
          <a:bodyPr anchor="t">
            <a:normAutofit/>
          </a:bodyPr>
          <a:lstStyle>
            <a:lvl1pPr algn="l">
              <a:lnSpc>
                <a:spcPct val="110000"/>
              </a:lnSpc>
              <a:defRPr sz="3000" b="1" cap="none" baseline="0"/>
            </a:lvl1pPr>
          </a:lstStyle>
          <a:p>
            <a:r>
              <a:rPr lang="en-GB" noProof="0" dirty="0" smtClean="0"/>
              <a:t>One line of text</a:t>
            </a:r>
            <a:br>
              <a:rPr lang="en-GB" noProof="0" dirty="0" smtClean="0"/>
            </a:br>
            <a:r>
              <a:rPr lang="en-GB" noProof="0" dirty="0" smtClean="0"/>
              <a:t>Two lines of text</a:t>
            </a:r>
            <a:br>
              <a:rPr lang="en-GB" noProof="0" dirty="0" smtClean="0"/>
            </a:br>
            <a:r>
              <a:rPr lang="en-GB" noProof="0" dirty="0" smtClean="0"/>
              <a:t>Three lines of text</a:t>
            </a:r>
            <a:endParaRPr lang="en-GB" noProof="0" dirty="0"/>
          </a:p>
        </p:txBody>
      </p:sp>
      <p:sp>
        <p:nvSpPr>
          <p:cNvPr id="4" name="Date Placeholder 3"/>
          <p:cNvSpPr>
            <a:spLocks noGrp="1"/>
          </p:cNvSpPr>
          <p:nvPr>
            <p:ph type="dt" sz="half" idx="10"/>
          </p:nvPr>
        </p:nvSpPr>
        <p:spPr/>
        <p:txBody>
          <a:bodyPr/>
          <a:lstStyle/>
          <a:p>
            <a:r>
              <a:rPr lang="en-US" noProof="0" smtClean="0"/>
              <a:t>by MediaCom, 00.00.0000</a:t>
            </a:r>
            <a:endParaRPr lang="en-GB" noProof="0" dirty="0"/>
          </a:p>
        </p:txBody>
      </p:sp>
      <p:sp>
        <p:nvSpPr>
          <p:cNvPr id="5" name="Footer Placeholder 4"/>
          <p:cNvSpPr>
            <a:spLocks noGrp="1"/>
          </p:cNvSpPr>
          <p:nvPr>
            <p:ph type="ftr" sz="quarter" idx="11"/>
          </p:nvPr>
        </p:nvSpPr>
        <p:spPr/>
        <p:txBody>
          <a:bodyPr/>
          <a:lstStyle/>
          <a:p>
            <a:r>
              <a:rPr lang="en-GB" noProof="0" dirty="0" smtClean="0"/>
              <a:t>Presentation Title Here</a:t>
            </a:r>
            <a:endParaRPr lang="en-GB" noProof="0" dirty="0"/>
          </a:p>
        </p:txBody>
      </p:sp>
      <p:sp>
        <p:nvSpPr>
          <p:cNvPr id="6" name="Slide Number Placeholder 5"/>
          <p:cNvSpPr>
            <a:spLocks noGrp="1"/>
          </p:cNvSpPr>
          <p:nvPr>
            <p:ph type="sldNum" sz="quarter" idx="12"/>
          </p:nvPr>
        </p:nvSpPr>
        <p:spPr/>
        <p:txBody>
          <a:bodyPr/>
          <a:lstStyle/>
          <a:p>
            <a:fld id="{807CA359-9ABD-43CE-BBB7-A244B4D4F457}" type="slidenum">
              <a:rPr lang="en-GB" smtClean="0"/>
              <a:pPr/>
              <a:t>‹#›</a:t>
            </a:fld>
            <a:endParaRPr lang="en-GB" dirty="0"/>
          </a:p>
        </p:txBody>
      </p:sp>
      <p:sp>
        <p:nvSpPr>
          <p:cNvPr id="8" name="Picture Placeholder 7"/>
          <p:cNvSpPr>
            <a:spLocks noGrp="1"/>
          </p:cNvSpPr>
          <p:nvPr>
            <p:ph type="pic" sz="quarter" idx="13" hasCustomPrompt="1"/>
          </p:nvPr>
        </p:nvSpPr>
        <p:spPr>
          <a:xfrm>
            <a:off x="4716462" y="1809750"/>
            <a:ext cx="4095625" cy="4687887"/>
          </a:xfrm>
        </p:spPr>
        <p:txBody>
          <a:bodyPr/>
          <a:lstStyle>
            <a:lvl1pPr>
              <a:defRPr lang="en-GB" sz="1400" kern="1200" baseline="0" noProof="0" dirty="0">
                <a:solidFill>
                  <a:schemeClr val="bg2"/>
                </a:solidFill>
                <a:latin typeface="+mn-lt"/>
                <a:ea typeface="+mn-ea"/>
                <a:cs typeface="+mn-cs"/>
              </a:defRPr>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7" name="Text Placeholder 5"/>
          <p:cNvSpPr>
            <a:spLocks noGrp="1"/>
          </p:cNvSpPr>
          <p:nvPr>
            <p:ph type="body" sz="quarter" idx="14" hasCustomPrompt="1"/>
          </p:nvPr>
        </p:nvSpPr>
        <p:spPr>
          <a:xfrm>
            <a:off x="4980910" y="6572272"/>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17500" y="1809750"/>
            <a:ext cx="4027300" cy="468788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824150" y="1809750"/>
            <a:ext cx="3996000" cy="468788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r>
              <a:rPr lang="en-US" smtClean="0"/>
              <a:t>by MediaCom, 00.00.0000</a:t>
            </a:r>
            <a:endParaRPr lang="en-GB" dirty="0"/>
          </a:p>
        </p:txBody>
      </p:sp>
      <p:sp>
        <p:nvSpPr>
          <p:cNvPr id="6" name="Footer Placeholder 5"/>
          <p:cNvSpPr>
            <a:spLocks noGrp="1"/>
          </p:cNvSpPr>
          <p:nvPr>
            <p:ph type="ftr" sz="quarter" idx="11"/>
          </p:nvPr>
        </p:nvSpPr>
        <p:spPr/>
        <p:txBody>
          <a:bodyPr/>
          <a:lstStyle/>
          <a:p>
            <a:r>
              <a:rPr lang="en-GB" dirty="0" smtClean="0"/>
              <a:t>Presentation Title Here</a:t>
            </a:r>
            <a:endParaRPr lang="en-GB" dirty="0"/>
          </a:p>
        </p:txBody>
      </p:sp>
      <p:sp>
        <p:nvSpPr>
          <p:cNvPr id="7" name="Slide Number Placeholder 6"/>
          <p:cNvSpPr>
            <a:spLocks noGrp="1"/>
          </p:cNvSpPr>
          <p:nvPr>
            <p:ph type="sldNum" sz="quarter" idx="12"/>
          </p:nvPr>
        </p:nvSpPr>
        <p:spPr/>
        <p:txBody>
          <a:bodyPr/>
          <a:lstStyle/>
          <a:p>
            <a:fld id="{807CA359-9ABD-43CE-BBB7-A244B4D4F45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406087" cy="101803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17500" y="1531937"/>
            <a:ext cx="3996000" cy="55562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0" y="3857628"/>
            <a:ext cx="3996000" cy="2640009"/>
          </a:xfrm>
        </p:spPr>
        <p:txBody>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824150" y="1531937"/>
            <a:ext cx="3996000" cy="55562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4150" y="3857628"/>
            <a:ext cx="3996000" cy="264000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r>
              <a:rPr lang="en-US" smtClean="0"/>
              <a:t>by MediaCom, 00.00.0000</a:t>
            </a:r>
            <a:endParaRPr lang="en-GB" dirty="0"/>
          </a:p>
        </p:txBody>
      </p:sp>
      <p:sp>
        <p:nvSpPr>
          <p:cNvPr id="8" name="Footer Placeholder 7"/>
          <p:cNvSpPr>
            <a:spLocks noGrp="1"/>
          </p:cNvSpPr>
          <p:nvPr>
            <p:ph type="ftr" sz="quarter" idx="11"/>
          </p:nvPr>
        </p:nvSpPr>
        <p:spPr/>
        <p:txBody>
          <a:bodyPr/>
          <a:lstStyle/>
          <a:p>
            <a:r>
              <a:rPr lang="en-GB" dirty="0" smtClean="0"/>
              <a:t>Presentation Title Here</a:t>
            </a:r>
            <a:endParaRPr lang="en-GB" dirty="0"/>
          </a:p>
        </p:txBody>
      </p:sp>
      <p:sp>
        <p:nvSpPr>
          <p:cNvPr id="9" name="Slide Number Placeholder 8"/>
          <p:cNvSpPr>
            <a:spLocks noGrp="1"/>
          </p:cNvSpPr>
          <p:nvPr>
            <p:ph type="sldNum" sz="quarter" idx="12"/>
          </p:nvPr>
        </p:nvSpPr>
        <p:spPr/>
        <p:txBody>
          <a:bodyPr/>
          <a:lstStyle/>
          <a:p>
            <a:fld id="{807CA359-9ABD-43CE-BBB7-A244B4D4F457}" type="slidenum">
              <a:rPr lang="en-GB" smtClean="0"/>
              <a:pPr/>
              <a:t>‹#›</a:t>
            </a:fld>
            <a:endParaRPr lang="en-GB" dirty="0"/>
          </a:p>
        </p:txBody>
      </p:sp>
      <p:sp>
        <p:nvSpPr>
          <p:cNvPr id="10" name="Picture Placeholder 9"/>
          <p:cNvSpPr>
            <a:spLocks noGrp="1"/>
          </p:cNvSpPr>
          <p:nvPr>
            <p:ph type="pic" sz="quarter" idx="14" hasCustomPrompt="1"/>
          </p:nvPr>
        </p:nvSpPr>
        <p:spPr>
          <a:xfrm>
            <a:off x="317500" y="2288841"/>
            <a:ext cx="3996000" cy="1367508"/>
          </a:xfrm>
        </p:spPr>
        <p:txBody>
          <a:bodyPr>
            <a:normAutofit/>
          </a:bodyPr>
          <a:lstStyle>
            <a:lvl1pPr>
              <a:defRPr sz="1000"/>
            </a:lvl1pPr>
          </a:lstStyle>
          <a:p>
            <a:r>
              <a:rPr lang="en-US" noProof="0" dirty="0" smtClean="0"/>
              <a:t>To insert an image from the MediaCom image bank, select the picture placeholder where you want the image to appear and then, on the MediaCom tab, click Image Bank. To insert a picture from your files, click the icon in the center of the placeholder.</a:t>
            </a:r>
            <a:endParaRPr lang="en-GB" noProof="0" dirty="0"/>
          </a:p>
        </p:txBody>
      </p:sp>
      <p:sp>
        <p:nvSpPr>
          <p:cNvPr id="11" name="Picture Placeholder 9"/>
          <p:cNvSpPr>
            <a:spLocks noGrp="1"/>
          </p:cNvSpPr>
          <p:nvPr>
            <p:ph type="pic" sz="quarter" idx="15"/>
          </p:nvPr>
        </p:nvSpPr>
        <p:spPr>
          <a:xfrm>
            <a:off x="4824150" y="2288841"/>
            <a:ext cx="3996000" cy="1367508"/>
          </a:xfrm>
        </p:spPr>
        <p:txBody>
          <a:bodyPr>
            <a:normAutofit/>
          </a:bodyPr>
          <a:lstStyle>
            <a:lvl1pPr>
              <a:defRPr sz="1000"/>
            </a:lvl1pPr>
          </a:lstStyle>
          <a:p>
            <a:r>
              <a:rPr lang="en-US" dirty="0" smtClean="0"/>
              <a:t>Click icon to add picture</a:t>
            </a:r>
            <a:endParaRPr lang="en-GB" dirty="0"/>
          </a:p>
        </p:txBody>
      </p:sp>
      <p:sp>
        <p:nvSpPr>
          <p:cNvPr id="13" name="Text Placeholder 5"/>
          <p:cNvSpPr>
            <a:spLocks noGrp="1"/>
          </p:cNvSpPr>
          <p:nvPr>
            <p:ph type="body" sz="quarter" idx="16" hasCustomPrompt="1"/>
          </p:nvPr>
        </p:nvSpPr>
        <p:spPr>
          <a:xfrm>
            <a:off x="482323" y="3705961"/>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dirty="0" smtClean="0">
                <a:solidFill>
                  <a:schemeClr val="bg2"/>
                </a:solidFill>
              </a:rPr>
              <a:t>Photo credits (if photo is taken from the MediaCom image bank, enter: [first name, last name, MediaCom city])</a:t>
            </a:r>
            <a:endParaRPr lang="en-US" sz="600" dirty="0">
              <a:solidFill>
                <a:schemeClr val="bg2"/>
              </a:solidFill>
            </a:endParaRPr>
          </a:p>
        </p:txBody>
      </p:sp>
      <p:sp>
        <p:nvSpPr>
          <p:cNvPr id="14" name="Text Placeholder 5"/>
          <p:cNvSpPr>
            <a:spLocks noGrp="1"/>
          </p:cNvSpPr>
          <p:nvPr>
            <p:ph type="body" sz="quarter" idx="17" hasCustomPrompt="1"/>
          </p:nvPr>
        </p:nvSpPr>
        <p:spPr>
          <a:xfrm>
            <a:off x="4988973" y="3705961"/>
            <a:ext cx="3831177" cy="92333"/>
          </a:xfrm>
          <a:noFill/>
        </p:spPr>
        <p:txBody>
          <a:bodyPr vert="horz" wrap="none" lIns="0" tIns="0" rIns="0" bIns="0" rtlCol="0">
            <a:noAutofit/>
          </a:bodyPr>
          <a:lstStyle>
            <a:lvl1pPr algn="r">
              <a:spcBef>
                <a:spcPts val="0"/>
              </a:spcBef>
              <a:spcAft>
                <a:spcPts val="0"/>
              </a:spcAft>
              <a:defRPr lang="en-US" sz="600" dirty="0">
                <a:solidFill>
                  <a:schemeClr val="bg2"/>
                </a:solidFill>
              </a:defRPr>
            </a:lvl1pPr>
          </a:lstStyle>
          <a:p>
            <a:pPr marL="0" lvl="0" indent="0" algn="r" defTabSz="914400" rtl="0" eaLnBrk="1" latinLnBrk="0" hangingPunct="1">
              <a:lnSpc>
                <a:spcPct val="100000"/>
              </a:lnSpc>
              <a:spcBef>
                <a:spcPts val="0"/>
              </a:spcBef>
              <a:buFont typeface="Arial" pitchFamily="34" charset="0"/>
              <a:buNone/>
            </a:pPr>
            <a:r>
              <a:rPr lang="en-US" sz="600" smtClean="0">
                <a:solidFill>
                  <a:schemeClr val="bg2"/>
                </a:solidFill>
              </a:rPr>
              <a:t>Photo credits (if photo is taken from the MediaCom image bank, enter: [first name, last name, MediaCom city])</a:t>
            </a:r>
            <a:endParaRPr lang="en-US" sz="600" dirty="0">
              <a:solidFill>
                <a:schemeClr val="bg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Date Placeholder 2"/>
          <p:cNvSpPr>
            <a:spLocks noGrp="1"/>
          </p:cNvSpPr>
          <p:nvPr>
            <p:ph type="dt" sz="half" idx="10"/>
          </p:nvPr>
        </p:nvSpPr>
        <p:spPr/>
        <p:txBody>
          <a:bodyPr/>
          <a:lstStyle/>
          <a:p>
            <a:r>
              <a:rPr lang="en-US" smtClean="0"/>
              <a:t>by MediaCom, 00.00.0000</a:t>
            </a:r>
            <a:endParaRPr lang="en-GB" dirty="0"/>
          </a:p>
        </p:txBody>
      </p:sp>
      <p:sp>
        <p:nvSpPr>
          <p:cNvPr id="4" name="Footer Placeholder 3"/>
          <p:cNvSpPr>
            <a:spLocks noGrp="1"/>
          </p:cNvSpPr>
          <p:nvPr>
            <p:ph type="ftr" sz="quarter" idx="11"/>
          </p:nvPr>
        </p:nvSpPr>
        <p:spPr/>
        <p:txBody>
          <a:bodyPr/>
          <a:lstStyle/>
          <a:p>
            <a:r>
              <a:rPr lang="en-GB" dirty="0" smtClean="0"/>
              <a:t>Presentation Title Here</a:t>
            </a:r>
            <a:endParaRPr lang="en-GB" dirty="0"/>
          </a:p>
        </p:txBody>
      </p:sp>
      <p:sp>
        <p:nvSpPr>
          <p:cNvPr id="5" name="Slide Number Placeholder 4"/>
          <p:cNvSpPr>
            <a:spLocks noGrp="1"/>
          </p:cNvSpPr>
          <p:nvPr>
            <p:ph type="sldNum" sz="quarter" idx="12"/>
          </p:nvPr>
        </p:nvSpPr>
        <p:spPr/>
        <p:txBody>
          <a:bodyPr/>
          <a:lstStyle/>
          <a:p>
            <a:fld id="{807CA359-9ABD-43CE-BBB7-A244B4D4F45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smtClean="0"/>
              <a:t>by MediaCom, 00.00.0000</a:t>
            </a:r>
            <a:endParaRPr lang="en-GB" noProof="0" dirty="0"/>
          </a:p>
        </p:txBody>
      </p:sp>
      <p:sp>
        <p:nvSpPr>
          <p:cNvPr id="3" name="Footer Placeholder 2"/>
          <p:cNvSpPr>
            <a:spLocks noGrp="1"/>
          </p:cNvSpPr>
          <p:nvPr>
            <p:ph type="ftr" sz="quarter" idx="11"/>
          </p:nvPr>
        </p:nvSpPr>
        <p:spPr/>
        <p:txBody>
          <a:bodyPr/>
          <a:lstStyle/>
          <a:p>
            <a:r>
              <a:rPr lang="en-GB" dirty="0" smtClean="0"/>
              <a:t>Presentation Title Here</a:t>
            </a:r>
            <a:endParaRPr lang="en-GB" dirty="0"/>
          </a:p>
        </p:txBody>
      </p:sp>
      <p:sp>
        <p:nvSpPr>
          <p:cNvPr id="4" name="Slide Number Placeholder 3"/>
          <p:cNvSpPr>
            <a:spLocks noGrp="1"/>
          </p:cNvSpPr>
          <p:nvPr>
            <p:ph type="sldNum" sz="quarter" idx="12"/>
          </p:nvPr>
        </p:nvSpPr>
        <p:spPr/>
        <p:txBody>
          <a:bodyPr/>
          <a:lstStyle/>
          <a:p>
            <a:fld id="{807CA359-9ABD-43CE-BBB7-A244B4D4F457}" type="slidenum">
              <a:rPr lang="en-GB" smtClean="0"/>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500" y="390143"/>
            <a:ext cx="5406087" cy="1018032"/>
          </a:xfrm>
          <a:prstGeom prst="rect">
            <a:avLst/>
          </a:prstGeom>
        </p:spPr>
        <p:txBody>
          <a:bodyPr vert="horz" lIns="0" tIns="0" rIns="0" bIns="0" rtlCol="0" anchor="t" anchorCtr="0">
            <a:noAutofit/>
          </a:body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317500" y="1809750"/>
            <a:ext cx="8500611" cy="4687887"/>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Date Placeholder 3"/>
          <p:cNvSpPr>
            <a:spLocks noGrp="1"/>
          </p:cNvSpPr>
          <p:nvPr>
            <p:ph type="dt" sz="half" idx="2"/>
          </p:nvPr>
        </p:nvSpPr>
        <p:spPr>
          <a:xfrm>
            <a:off x="6612166" y="617042"/>
            <a:ext cx="2208306" cy="153887"/>
          </a:xfrm>
          <a:prstGeom prst="rect">
            <a:avLst/>
          </a:prstGeom>
        </p:spPr>
        <p:txBody>
          <a:bodyPr vert="horz" wrap="square" lIns="0" tIns="0" rIns="0" bIns="0" rtlCol="0" anchor="ctr">
            <a:spAutoFit/>
          </a:bodyPr>
          <a:lstStyle>
            <a:lvl1pPr algn="l">
              <a:defRPr sz="1000">
                <a:solidFill>
                  <a:schemeClr val="tx1">
                    <a:tint val="75000"/>
                  </a:schemeClr>
                </a:solidFill>
              </a:defRPr>
            </a:lvl1pPr>
          </a:lstStyle>
          <a:p>
            <a:r>
              <a:rPr lang="en-US" noProof="0" smtClean="0"/>
              <a:t>by MediaCom, 00.00.0000</a:t>
            </a:r>
            <a:endParaRPr lang="en-GB" noProof="0" dirty="0"/>
          </a:p>
        </p:txBody>
      </p:sp>
      <p:sp>
        <p:nvSpPr>
          <p:cNvPr id="5" name="Footer Placeholder 4"/>
          <p:cNvSpPr>
            <a:spLocks noGrp="1"/>
          </p:cNvSpPr>
          <p:nvPr>
            <p:ph type="ftr" sz="quarter" idx="3"/>
          </p:nvPr>
        </p:nvSpPr>
        <p:spPr>
          <a:xfrm>
            <a:off x="6612166" y="457200"/>
            <a:ext cx="2208306" cy="153887"/>
          </a:xfrm>
          <a:prstGeom prst="rect">
            <a:avLst/>
          </a:prstGeom>
        </p:spPr>
        <p:txBody>
          <a:bodyPr vert="horz" wrap="square" lIns="0" tIns="0" rIns="0" bIns="0" rtlCol="0" anchor="t" anchorCtr="0">
            <a:spAutoFit/>
          </a:bodyPr>
          <a:lstStyle>
            <a:lvl1pPr algn="l">
              <a:defRPr sz="1000">
                <a:solidFill>
                  <a:schemeClr val="tx2"/>
                </a:solidFill>
              </a:defRPr>
            </a:lvl1pPr>
          </a:lstStyle>
          <a:p>
            <a:r>
              <a:rPr lang="en-GB" dirty="0" smtClean="0"/>
              <a:t>Presentation Title Here</a:t>
            </a:r>
            <a:endParaRPr lang="en-GB" dirty="0"/>
          </a:p>
        </p:txBody>
      </p:sp>
      <p:sp>
        <p:nvSpPr>
          <p:cNvPr id="6" name="Slide Number Placeholder 5"/>
          <p:cNvSpPr>
            <a:spLocks noGrp="1"/>
          </p:cNvSpPr>
          <p:nvPr>
            <p:ph type="sldNum" sz="quarter" idx="4"/>
          </p:nvPr>
        </p:nvSpPr>
        <p:spPr>
          <a:xfrm>
            <a:off x="8836431" y="6502468"/>
            <a:ext cx="255792" cy="276065"/>
          </a:xfrm>
          <a:prstGeom prst="rect">
            <a:avLst/>
          </a:prstGeom>
        </p:spPr>
        <p:txBody>
          <a:bodyPr vert="horz" lIns="0" tIns="0" rIns="0" bIns="0" rtlCol="0" anchor="ctr"/>
          <a:lstStyle>
            <a:lvl1pPr algn="ctr">
              <a:defRPr sz="1200">
                <a:solidFill>
                  <a:schemeClr val="tx1">
                    <a:tint val="75000"/>
                  </a:schemeClr>
                </a:solidFill>
              </a:defRPr>
            </a:lvl1pPr>
          </a:lstStyle>
          <a:p>
            <a:fld id="{807CA359-9ABD-43CE-BBB7-A244B4D4F457}" type="slidenum">
              <a:rPr lang="en-GB" smtClean="0"/>
              <a:pPr/>
              <a:t>‹#›</a:t>
            </a:fld>
            <a:endParaRPr lang="en-GB" dirty="0"/>
          </a:p>
        </p:txBody>
      </p:sp>
      <p:cxnSp>
        <p:nvCxnSpPr>
          <p:cNvPr id="10" name="Straight Connector 9"/>
          <p:cNvCxnSpPr/>
          <p:nvPr/>
        </p:nvCxnSpPr>
        <p:spPr>
          <a:xfrm>
            <a:off x="317500" y="381600"/>
            <a:ext cx="8494868"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64" r:id="rId5"/>
    <p:sldLayoutId id="2147483665" r:id="rId6"/>
    <p:sldLayoutId id="2147483666" r:id="rId7"/>
    <p:sldLayoutId id="2147483667" r:id="rId8"/>
    <p:sldLayoutId id="2147483668" r:id="rId9"/>
    <p:sldLayoutId id="2147483669" r:id="rId10"/>
    <p:sldLayoutId id="2147483690" r:id="rId11"/>
    <p:sldLayoutId id="2147483688" r:id="rId12"/>
    <p:sldLayoutId id="2147483693" r:id="rId13"/>
    <p:sldLayoutId id="2147483671" r:id="rId14"/>
    <p:sldLayoutId id="2147483672" r:id="rId15"/>
    <p:sldLayoutId id="2147483673" r:id="rId16"/>
    <p:sldLayoutId id="2147483674" r:id="rId17"/>
    <p:sldLayoutId id="2147483675" r:id="rId18"/>
    <p:sldLayoutId id="2147483676" r:id="rId19"/>
    <p:sldLayoutId id="2147483677" r:id="rId20"/>
    <p:sldLayoutId id="2147483694" r:id="rId21"/>
    <p:sldLayoutId id="2147483678" r:id="rId22"/>
    <p:sldLayoutId id="2147483679" r:id="rId23"/>
    <p:sldLayoutId id="2147483687" r:id="rId24"/>
    <p:sldLayoutId id="2147483680" r:id="rId25"/>
    <p:sldLayoutId id="2147483689" r:id="rId26"/>
    <p:sldLayoutId id="2147483681" r:id="rId27"/>
    <p:sldLayoutId id="2147483682" r:id="rId28"/>
    <p:sldLayoutId id="2147483683" r:id="rId29"/>
    <p:sldLayoutId id="2147483684" r:id="rId30"/>
    <p:sldLayoutId id="2147483692" r:id="rId31"/>
    <p:sldLayoutId id="2147483691" r:id="rId32"/>
    <p:sldLayoutId id="2147483685" r:id="rId33"/>
    <p:sldLayoutId id="2147483686" r:id="rId34"/>
    <p:sldLayoutId id="2147483695" r:id="rId35"/>
  </p:sldLayoutIdLst>
  <p:timing>
    <p:tnLst>
      <p:par>
        <p:cTn id="1" dur="indefinite" restart="never" nodeType="tmRoot"/>
      </p:par>
    </p:tnLst>
  </p:timing>
  <p:hf hdr="0" ftr="0" dt="0"/>
  <p:txStyles>
    <p:titleStyle>
      <a:lvl1pPr algn="l" defTabSz="914400" rtl="0" eaLnBrk="1" latinLnBrk="0" hangingPunct="1">
        <a:lnSpc>
          <a:spcPct val="110000"/>
        </a:lnSpc>
        <a:spcBef>
          <a:spcPct val="0"/>
        </a:spcBef>
        <a:buNone/>
        <a:defRPr sz="3000" b="1" kern="1200" baseline="0">
          <a:solidFill>
            <a:schemeClr val="tx2"/>
          </a:solidFill>
          <a:latin typeface="+mj-lt"/>
          <a:ea typeface="+mj-ea"/>
          <a:cs typeface="+mj-cs"/>
        </a:defRPr>
      </a:lvl1pPr>
    </p:titleStyle>
    <p:bodyStyle>
      <a:lvl1pPr marL="0" indent="0" algn="l" defTabSz="914400" rtl="0" eaLnBrk="1" latinLnBrk="0" hangingPunct="1">
        <a:lnSpc>
          <a:spcPct val="125000"/>
        </a:lnSpc>
        <a:spcBef>
          <a:spcPts val="600"/>
        </a:spcBef>
        <a:buFont typeface="Arial" pitchFamily="34" charset="0"/>
        <a:buNone/>
        <a:defRPr sz="2000" kern="1200">
          <a:solidFill>
            <a:schemeClr val="bg2"/>
          </a:solidFill>
          <a:latin typeface="+mn-lt"/>
          <a:ea typeface="+mn-ea"/>
          <a:cs typeface="+mn-cs"/>
        </a:defRPr>
      </a:lvl1pPr>
      <a:lvl2pPr marL="230400" indent="-230400" algn="l" defTabSz="914400" rtl="0" eaLnBrk="1" latinLnBrk="0" hangingPunct="1">
        <a:lnSpc>
          <a:spcPct val="125000"/>
        </a:lnSpc>
        <a:spcBef>
          <a:spcPts val="600"/>
        </a:spcBef>
        <a:buClr>
          <a:schemeClr val="accent3"/>
        </a:buClr>
        <a:buFont typeface="Arial" pitchFamily="34" charset="0"/>
        <a:buChar char="■"/>
        <a:defRPr sz="1800" kern="1200">
          <a:solidFill>
            <a:schemeClr val="bg2"/>
          </a:solidFill>
          <a:latin typeface="+mn-lt"/>
          <a:ea typeface="+mn-ea"/>
          <a:cs typeface="+mn-cs"/>
        </a:defRPr>
      </a:lvl2pPr>
      <a:lvl3pPr marL="460800" indent="-228600" algn="l" defTabSz="914400" rtl="0" eaLnBrk="1" latinLnBrk="0" hangingPunct="1">
        <a:lnSpc>
          <a:spcPct val="125000"/>
        </a:lnSpc>
        <a:spcBef>
          <a:spcPts val="600"/>
        </a:spcBef>
        <a:buClr>
          <a:schemeClr val="accent4"/>
        </a:buClr>
        <a:buFont typeface="Arial" pitchFamily="34" charset="0"/>
        <a:buChar char="■"/>
        <a:defRPr sz="1600" kern="1200">
          <a:solidFill>
            <a:schemeClr val="bg2"/>
          </a:solidFill>
          <a:latin typeface="+mn-lt"/>
          <a:ea typeface="+mn-ea"/>
          <a:cs typeface="+mn-cs"/>
        </a:defRPr>
      </a:lvl3pPr>
      <a:lvl4pPr marL="691200" indent="-228600" algn="l" defTabSz="914400" rtl="0" eaLnBrk="1" latinLnBrk="0" hangingPunct="1">
        <a:lnSpc>
          <a:spcPct val="125000"/>
        </a:lnSpc>
        <a:spcBef>
          <a:spcPts val="600"/>
        </a:spcBef>
        <a:buClr>
          <a:schemeClr val="accent5"/>
        </a:buClr>
        <a:buFont typeface="Arial" pitchFamily="34" charset="0"/>
        <a:buChar char="■"/>
        <a:defRPr sz="1400" kern="1200">
          <a:solidFill>
            <a:schemeClr val="bg2"/>
          </a:solidFill>
          <a:latin typeface="+mn-lt"/>
          <a:ea typeface="+mn-ea"/>
          <a:cs typeface="+mn-cs"/>
        </a:defRPr>
      </a:lvl4pPr>
      <a:lvl5pPr marL="921600" indent="-228600" algn="l" defTabSz="914400" rtl="0" eaLnBrk="1" latinLnBrk="0" hangingPunct="1">
        <a:lnSpc>
          <a:spcPct val="125000"/>
        </a:lnSpc>
        <a:spcBef>
          <a:spcPts val="600"/>
        </a:spcBef>
        <a:buClr>
          <a:schemeClr val="accent6"/>
        </a:buClr>
        <a:buFont typeface="Arial" pitchFamily="34" charset="0"/>
        <a:buChar char="■"/>
        <a:defRPr sz="1400" kern="1200">
          <a:solidFill>
            <a:schemeClr val="bg2"/>
          </a:solidFill>
          <a:latin typeface="+mn-lt"/>
          <a:ea typeface="+mn-ea"/>
          <a:cs typeface="+mn-cs"/>
        </a:defRPr>
      </a:lvl5pPr>
      <a:lvl6pPr marL="1152000" indent="-228600" algn="l" defTabSz="914400" rtl="0" eaLnBrk="1" latinLnBrk="0" hangingPunct="1">
        <a:lnSpc>
          <a:spcPct val="125000"/>
        </a:lnSpc>
        <a:spcBef>
          <a:spcPts val="600"/>
        </a:spcBef>
        <a:buClr>
          <a:schemeClr val="accent3"/>
        </a:buClr>
        <a:buFont typeface="Arial" pitchFamily="34" charset="0"/>
        <a:buChar char="■"/>
        <a:defRPr sz="1400" kern="1200">
          <a:solidFill>
            <a:schemeClr val="bg2"/>
          </a:solidFill>
          <a:latin typeface="+mn-lt"/>
          <a:ea typeface="+mn-ea"/>
          <a:cs typeface="+mn-cs"/>
        </a:defRPr>
      </a:lvl6pPr>
      <a:lvl7pPr marL="1382400" indent="-228600" algn="l" defTabSz="914400" rtl="0" eaLnBrk="1" latinLnBrk="0" hangingPunct="1">
        <a:lnSpc>
          <a:spcPct val="125000"/>
        </a:lnSpc>
        <a:spcBef>
          <a:spcPts val="600"/>
        </a:spcBef>
        <a:buClr>
          <a:schemeClr val="accent4"/>
        </a:buClr>
        <a:buFont typeface="Arial" pitchFamily="34" charset="0"/>
        <a:buChar char="■"/>
        <a:defRPr sz="1400" kern="1200">
          <a:solidFill>
            <a:schemeClr val="bg2"/>
          </a:solidFill>
          <a:latin typeface="+mn-lt"/>
          <a:ea typeface="+mn-ea"/>
          <a:cs typeface="+mn-cs"/>
        </a:defRPr>
      </a:lvl7pPr>
      <a:lvl8pPr marL="1611313" indent="-228600" algn="l" defTabSz="914400" rtl="0" eaLnBrk="1" latinLnBrk="0" hangingPunct="1">
        <a:lnSpc>
          <a:spcPct val="125000"/>
        </a:lnSpc>
        <a:spcBef>
          <a:spcPts val="600"/>
        </a:spcBef>
        <a:buClr>
          <a:schemeClr val="accent5"/>
        </a:buClr>
        <a:buFont typeface="Arial" pitchFamily="34" charset="0"/>
        <a:buChar char="■"/>
        <a:defRPr sz="1400" kern="1200" baseline="0">
          <a:solidFill>
            <a:schemeClr val="bg2"/>
          </a:solidFill>
          <a:latin typeface="+mn-lt"/>
          <a:ea typeface="+mn-ea"/>
          <a:cs typeface="+mn-cs"/>
        </a:defRPr>
      </a:lvl8pPr>
      <a:lvl9pPr marL="1841500" indent="-228600" algn="l" defTabSz="914400" rtl="0" eaLnBrk="1" latinLnBrk="0" hangingPunct="1">
        <a:lnSpc>
          <a:spcPct val="125000"/>
        </a:lnSpc>
        <a:spcBef>
          <a:spcPts val="600"/>
        </a:spcBef>
        <a:buClr>
          <a:schemeClr val="accent6"/>
        </a:buClr>
        <a:buFont typeface="Arial" pitchFamily="34" charset="0"/>
        <a:buChar char="■"/>
        <a:defRPr sz="1400" kern="1200" baseline="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ipcmedia.com/" TargetMode="External"/><Relationship Id="rId13" Type="http://schemas.openxmlformats.org/officeDocument/2006/relationships/image" Target="../media/image11.jpeg"/><Relationship Id="rId18" Type="http://schemas.openxmlformats.org/officeDocument/2006/relationships/hyperlink" Target="http://images.google.co.uk/imgres?imgurl=http://allworldcars.com/wordpress/wp-content/uploads/2010/01/audi_logo.jpg&amp;imgrefurl=http://allworldcars.com/wordpress/?p=17299&amp;usg=__fuhGXPEEMPFTnij64FaM2uBqoe4=&amp;h=300&amp;w=300&amp;sz=16&amp;hl=en&amp;start=5&amp;um=1&amp;itbs=1&amp;tbnid=CCwIc7hh3ddk6M:&amp;tbnh=116&amp;tbnw=116&amp;prev=/images?q=audi+logo&amp;hl=en&amp;um=1" TargetMode="External"/><Relationship Id="rId26" Type="http://schemas.openxmlformats.org/officeDocument/2006/relationships/image" Target="../media/image18.jpeg"/><Relationship Id="rId39" Type="http://schemas.openxmlformats.org/officeDocument/2006/relationships/image" Target="../media/image26.gif"/><Relationship Id="rId3" Type="http://schemas.openxmlformats.org/officeDocument/2006/relationships/image" Target="../media/image4.png"/><Relationship Id="rId21" Type="http://schemas.openxmlformats.org/officeDocument/2006/relationships/image" Target="../media/image15.jpeg"/><Relationship Id="rId34"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hyperlink" Target="http://images.google.co.uk/imgres?imgurl=http://www.enginesandgearboxes.co.uk/images/makes/Vw-logo.jpg&amp;imgrefurl=http://www.enginesandgearboxes.co.uk/makes/volkswagen-gearboxes.aspx&amp;usg=__2INIQ4dBtyoypg-kuXLn3V2uqpw=&amp;h=300&amp;w=300&amp;sz=21&amp;hl=en&amp;start=6&amp;um=1&amp;itbs=1&amp;tbnid=EfskKCQdYZhxVM:&amp;tbnh=116&amp;tbnw=116&amp;prev=/images?q=vw&amp;hl=en&amp;um=1" TargetMode="External"/><Relationship Id="rId17" Type="http://schemas.openxmlformats.org/officeDocument/2006/relationships/image" Target="../media/image13.jpeg"/><Relationship Id="rId25" Type="http://schemas.openxmlformats.org/officeDocument/2006/relationships/hyperlink" Target="http://images.google.co.uk/imgres?imgurl=https://www.bakewellshow.org/images/up_images/3BZED_MullerLogo_shaded.jpg&amp;imgrefurl=https://www.bakewellshow.org/Links__21.html&amp;usg=__QEXop8wDilY6FhuMnkTCk1BO7qc=&amp;h=174&amp;w=400&amp;sz=60&amp;hl=en&amp;start=1&amp;um=1&amp;itbs=1&amp;tbnid=-uoGlsi7PjoL_M:&amp;tbnh=54&amp;tbnw=124&amp;prev=/images?q=muller+logo&amp;hl=en&amp;um=1" TargetMode="External"/><Relationship Id="rId33" Type="http://schemas.openxmlformats.org/officeDocument/2006/relationships/hyperlink" Target="http://images.google.co.uk/imgres?imgurl=http://www.my-quotes.co.uk/my_quotes/churchilltravel.jpg&amp;imgrefurl=http://www.my-quotes.co.uk/travelinsurance.html&amp;usg=__SvWw3dERWWIjhevQIJfSLydsn4E=&amp;h=250&amp;w=300&amp;sz=12&amp;hl=en&amp;start=1&amp;um=1&amp;itbs=1&amp;tbnid=-wDxW-_uRG-g2M:&amp;tbnh=97&amp;tbnw=116&amp;prev=/images?q=churchill+insurance&amp;hl=en&amp;um=1" TargetMode="External"/><Relationship Id="rId38" Type="http://schemas.openxmlformats.org/officeDocument/2006/relationships/image" Target="../media/image25.gif"/><Relationship Id="rId2" Type="http://schemas.openxmlformats.org/officeDocument/2006/relationships/notesSlide" Target="../notesSlides/notesSlide2.xml"/><Relationship Id="rId16" Type="http://schemas.openxmlformats.org/officeDocument/2006/relationships/hyperlink" Target="http://images.google.co.uk/imgres?imgurl=http://www.megagear.com.cy/skoda_logo_new.jpg&amp;imgrefurl=http://www.megagear.com.cy/&amp;usg=__8X_F34ll7o0z8b79DEsgrqbJ8kc=&amp;h=1274&amp;w=1274&amp;sz=156&amp;hl=en&amp;start=4&amp;um=1&amp;itbs=1&amp;tbnid=O5wKz4Lzf-3NTM:&amp;tbnh=150&amp;tbnw=150&amp;prev=/images?q=skoda&amp;hl=en&amp;um=1" TargetMode="External"/><Relationship Id="rId20" Type="http://schemas.openxmlformats.org/officeDocument/2006/relationships/hyperlink" Target="http://images.google.co.uk/imgres?imgurl=http://www.imakenews.com/iadr/GSK.jpg&amp;imgrefurl=http://www.imakenews.com/iadr/index000179124.cfm&amp;usg=__ZxdQrO3Fmvz9KSCUcSQs3sHD6sQ=&amp;h=337&amp;w=382&amp;sz=26&amp;hl=en&amp;start=1&amp;um=1&amp;itbs=1&amp;tbnid=8OSWmKK6PBP51M:&amp;tbnh=109&amp;tbnw=123&amp;prev=/images?q=gsk&amp;hl=en&amp;um=1" TargetMode="External"/><Relationship Id="rId29" Type="http://schemas.openxmlformats.org/officeDocument/2006/relationships/hyperlink" Target="http://images.google.co.uk/imgres?imgurl=http://www.joeactor.com/images/ea-logo.png&amp;imgrefurl=http://www.joeactor.com/&amp;usg=__KxZwTwmghWote_mAYqWXPAETAwM=&amp;h=300&amp;w=300&amp;sz=56&amp;hl=en&amp;start=1&amp;um=1&amp;itbs=1&amp;tbnid=fzDkGA0AkOYHzM:&amp;tbnh=116&amp;tbnw=116&amp;prev=/images?q=ea+logo&amp;hl=en&amp;um=1" TargetMode="External"/><Relationship Id="rId41"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0.jpeg"/><Relationship Id="rId24" Type="http://schemas.openxmlformats.org/officeDocument/2006/relationships/image" Target="../media/image17.jpeg"/><Relationship Id="rId32" Type="http://schemas.openxmlformats.org/officeDocument/2006/relationships/image" Target="../media/image21.jpeg"/><Relationship Id="rId37" Type="http://schemas.openxmlformats.org/officeDocument/2006/relationships/image" Target="../media/image24.gif"/><Relationship Id="rId40" Type="http://schemas.openxmlformats.org/officeDocument/2006/relationships/image" Target="../media/image27.png"/><Relationship Id="rId5" Type="http://schemas.openxmlformats.org/officeDocument/2006/relationships/image" Target="../media/image6.jpeg"/><Relationship Id="rId15" Type="http://schemas.openxmlformats.org/officeDocument/2006/relationships/image" Target="../media/image12.jpeg"/><Relationship Id="rId23" Type="http://schemas.openxmlformats.org/officeDocument/2006/relationships/hyperlink" Target="http://images.google.co.uk/imgres?imgurl=http://www.factory-outlet-stores.info/images/com_sobi2/clients/3321_home___cook_bordeaux_img.jpg&amp;imgrefurl=http://www.factory-outlet-stores.info/bordeaux/home-cook.html&amp;usg=__N2N8gs80jDIXK3KpLlINdTU-hpU=&amp;h=300&amp;w=300&amp;sz=13&amp;hl=en&amp;start=1&amp;um=1&amp;itbs=1&amp;tbnid=YKmByC6fega0-M:&amp;tbnh=116&amp;tbnw=116&amp;prev=/images?q=home+and+cook&amp;hl=en&amp;sa=N&amp;um=1" TargetMode="External"/><Relationship Id="rId28" Type="http://schemas.openxmlformats.org/officeDocument/2006/relationships/image" Target="../media/image19.jpeg"/><Relationship Id="rId36" Type="http://schemas.openxmlformats.org/officeDocument/2006/relationships/image" Target="../media/image23.jpeg"/><Relationship Id="rId10" Type="http://schemas.openxmlformats.org/officeDocument/2006/relationships/hyperlink" Target="http://images.google.co.uk/imgres?imgurl=https://webapps.sph.harvard.edu/blogs/the-basement/assets/content/dell-jpg.jpg&amp;imgrefurl=https://webapps.sph.harvard.edu/blogs/the-basement/post.cfm/dell-premier-website-for-hsph-community&amp;usg=__M4DbP4W8P490kP9S93nvZzMq1s0=&amp;h=300&amp;w=300&amp;sz=17&amp;hl=en&amp;start=1&amp;um=1&amp;itbs=1&amp;tbnid=5VNH3GpU7RMkyM:&amp;tbnh=116&amp;tbnw=116&amp;prev=/images?q=dell&amp;hl=en&amp;sa=N&amp;um=1" TargetMode="External"/><Relationship Id="rId19" Type="http://schemas.openxmlformats.org/officeDocument/2006/relationships/image" Target="../media/image14.jpeg"/><Relationship Id="rId31" Type="http://schemas.openxmlformats.org/officeDocument/2006/relationships/hyperlink" Target="http://images.google.co.uk/imgres?imgurl=http://www.comparenow.com/blog/wp-content/uploads/2009/06/direct-line-uk.jpg&amp;imgrefurl=http://www.comparenow.com/blog/category/home-insurance&amp;usg=__8fDMBaO5jwdhiYdXW1Pkmr8bziM=&amp;h=387&amp;w=521&amp;sz=86&amp;hl=en&amp;start=6&amp;um=1&amp;itbs=1&amp;tbnid=vBwMZJdHJ6kBlM:&amp;tbnh=97&amp;tbnw=131&amp;prev=/images?q=direct+line&amp;hl=en&amp;um=1" TargetMode="External"/><Relationship Id="rId4" Type="http://schemas.openxmlformats.org/officeDocument/2006/relationships/image" Target="../media/image5.jpeg"/><Relationship Id="rId9" Type="http://schemas.openxmlformats.org/officeDocument/2006/relationships/image" Target="../media/image9.jpeg"/><Relationship Id="rId14" Type="http://schemas.openxmlformats.org/officeDocument/2006/relationships/hyperlink" Target="http://images.google.co.uk/imgres?imgurl=http://www.cartype.com/pics/1614/small/seat_logo1.gif&amp;imgrefurl=http://www.cartype.com/pages/2349/seat_related_emblems&amp;usg=__BoaPX9537MScTguvG_oFDdsWt2A=&amp;h=246&amp;w=278&amp;sz=16&amp;hl=en&amp;start=1&amp;um=1&amp;itbs=1&amp;tbnid=DixzpLlQSk6PlM:&amp;tbnh=101&amp;tbnw=114&amp;prev=/images?q=seat+logo&amp;hl=en&amp;um=1" TargetMode="External"/><Relationship Id="rId22" Type="http://schemas.openxmlformats.org/officeDocument/2006/relationships/image" Target="../media/image16.png"/><Relationship Id="rId27" Type="http://schemas.openxmlformats.org/officeDocument/2006/relationships/hyperlink" Target="http://images.google.co.uk/imgres?imgurl=http://1.bp.blogspot.com/_MryQii-dvu8/SgZUcQDfniI/AAAAAAAAIqQ/yzwLCQVSGU0/s400/UNIVERSAL_Logo1.jpg&amp;imgrefurl=http://g8ors.blogspot.com/2009/05/3em-relapse.html&amp;usg=__h3jeQYOAAwRpPxmlHyMN_ftrZRk=&amp;h=249&amp;w=395&amp;sz=15&amp;hl=en&amp;start=1&amp;um=1&amp;itbs=1&amp;tbnid=1tUvyTTlGPPUCM:&amp;tbnh=78&amp;tbnw=124&amp;prev=/images?q=universal+logo&amp;hl=en&amp;um=1" TargetMode="External"/><Relationship Id="rId30" Type="http://schemas.openxmlformats.org/officeDocument/2006/relationships/image" Target="../media/image20.jpeg"/><Relationship Id="rId35" Type="http://schemas.openxmlformats.org/officeDocument/2006/relationships/hyperlink" Target="http://images.google.co.uk/imgres?imgurl=http://playhappy.files.wordpress.com/2009/03/citigroup.jpg&amp;imgrefurl=http://playhappy.wordpress.com/2009/03/05/should-i-buy-the-new-flo-rida-track-or-a-share-of-citigroup-stock/&amp;usg=__TwlI0mbNsJflETzK8Yk8Xyc40Yw=&amp;h=255&amp;w=340&amp;sz=8&amp;hl=en&amp;start=2&amp;um=1&amp;itbs=1&amp;tbnid=d0fv2zn58FJQNM:&amp;tbnh=89&amp;tbnw=119&amp;prev=/images?q=citi+group&amp;hl=en&amp;um=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images.google.co.uk/imgres?imgurl=http://www.megagear.com.cy/skoda_logo_new.jpg&amp;imgrefurl=http://www.megagear.com.cy/&amp;usg=__8X_F34ll7o0z8b79DEsgrqbJ8kc=&amp;h=1274&amp;w=1274&amp;sz=156&amp;hl=en&amp;start=4&amp;um=1&amp;itbs=1&amp;tbnid=O5wKz4Lzf-3NTM:&amp;tbnh=150&amp;tbnw=150&amp;prev=/images?q=skoda&amp;hl=en&amp;um=1" TargetMode="External"/><Relationship Id="rId18" Type="http://schemas.openxmlformats.org/officeDocument/2006/relationships/image" Target="../media/image23.jpeg"/><Relationship Id="rId26" Type="http://schemas.openxmlformats.org/officeDocument/2006/relationships/image" Target="../media/image38.png"/><Relationship Id="rId3" Type="http://schemas.openxmlformats.org/officeDocument/2006/relationships/image" Target="../media/image29.png"/><Relationship Id="rId21" Type="http://schemas.openxmlformats.org/officeDocument/2006/relationships/image" Target="../media/image34.jpeg"/><Relationship Id="rId7" Type="http://schemas.openxmlformats.org/officeDocument/2006/relationships/hyperlink" Target="http://www.ipcmedia.com/" TargetMode="External"/><Relationship Id="rId12" Type="http://schemas.openxmlformats.org/officeDocument/2006/relationships/image" Target="../media/image12.jpeg"/><Relationship Id="rId17" Type="http://schemas.openxmlformats.org/officeDocument/2006/relationships/hyperlink" Target="http://images.google.co.uk/imgres?imgurl=http://playhappy.files.wordpress.com/2009/03/citigroup.jpg&amp;imgrefurl=http://playhappy.wordpress.com/2009/03/05/should-i-buy-the-new-flo-rida-track-or-a-share-of-citigroup-stock/&amp;usg=__TwlI0mbNsJflETzK8Yk8Xyc40Yw=&amp;h=255&amp;w=340&amp;sz=8&amp;hl=en&amp;start=2&amp;um=1&amp;itbs=1&amp;tbnid=d0fv2zn58FJQNM:&amp;tbnh=89&amp;tbnw=119&amp;prev=/images?q=citi+group&amp;hl=en&amp;um=1" TargetMode="External"/><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4.jpeg"/><Relationship Id="rId20" Type="http://schemas.openxmlformats.org/officeDocument/2006/relationships/image" Target="../media/image33.png"/><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images.google.co.uk/imgres?imgurl=http://www.cartype.com/pics/1614/small/seat_logo1.gif&amp;imgrefurl=http://www.cartype.com/pages/2349/seat_related_emblems&amp;usg=__BoaPX9537MScTguvG_oFDdsWt2A=&amp;h=246&amp;w=278&amp;sz=16&amp;hl=en&amp;start=1&amp;um=1&amp;itbs=1&amp;tbnid=DixzpLlQSk6PlM:&amp;tbnh=101&amp;tbnw=114&amp;prev=/images?q=seat+logo&amp;hl=en&amp;um=1" TargetMode="External"/><Relationship Id="rId24"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hyperlink" Target="http://images.google.co.uk/imgres?imgurl=http://allworldcars.com/wordpress/wp-content/uploads/2010/01/audi_logo.jpg&amp;imgrefurl=http://allworldcars.com/wordpress/?p=17299&amp;usg=__fuhGXPEEMPFTnij64FaM2uBqoe4=&amp;h=300&amp;w=300&amp;sz=16&amp;hl=en&amp;start=5&amp;um=1&amp;itbs=1&amp;tbnid=CCwIc7hh3ddk6M:&amp;tbnh=116&amp;tbnw=116&amp;prev=/images?q=audi+logo&amp;hl=en&amp;um=1" TargetMode="External"/><Relationship Id="rId23" Type="http://schemas.openxmlformats.org/officeDocument/2006/relationships/image" Target="../media/image36.png"/><Relationship Id="rId28" Type="http://schemas.openxmlformats.org/officeDocument/2006/relationships/image" Target="../media/image40.jpeg"/><Relationship Id="rId10" Type="http://schemas.openxmlformats.org/officeDocument/2006/relationships/image" Target="../media/image11.jpeg"/><Relationship Id="rId19"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hyperlink" Target="http://images.google.co.uk/imgres?imgurl=http://www.enginesandgearboxes.co.uk/images/makes/Vw-logo.jpg&amp;imgrefurl=http://www.enginesandgearboxes.co.uk/makes/volkswagen-gearboxes.aspx&amp;usg=__2INIQ4dBtyoypg-kuXLn3V2uqpw=&amp;h=300&amp;w=300&amp;sz=21&amp;hl=en&amp;start=6&amp;um=1&amp;itbs=1&amp;tbnid=EfskKCQdYZhxVM:&amp;tbnh=116&amp;tbnw=116&amp;prev=/images?q=vw&amp;hl=en&amp;um=1" TargetMode="External"/><Relationship Id="rId14" Type="http://schemas.openxmlformats.org/officeDocument/2006/relationships/image" Target="../media/image13.jpeg"/><Relationship Id="rId22" Type="http://schemas.openxmlformats.org/officeDocument/2006/relationships/image" Target="../media/image35.png"/><Relationship Id="rId27" Type="http://schemas.openxmlformats.org/officeDocument/2006/relationships/image" Target="../media/image39.png"/><Relationship Id="rId30" Type="http://schemas.openxmlformats.org/officeDocument/2006/relationships/image" Target="../media/image42.png"/></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73.jpe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images.google.co.uk/imgres?imgurl=http://www.my-quotes.co.uk/my_quotes/churchilltravel.jpg&amp;imgrefurl=http://www.my-quotes.co.uk/travelinsurance.html&amp;usg=__SvWw3dERWWIjhevQIJfSLydsn4E=&amp;h=250&amp;w=300&amp;sz=12&amp;hl=en&amp;start=1&amp;um=1&amp;itbs=1&amp;tbnid=-wDxW-_uRG-g2M:&amp;tbnh=97&amp;tbnw=116&amp;prev=/images?q=churchill+insurance&amp;hl=en&amp;um=1" TargetMode="External"/><Relationship Id="rId13" Type="http://schemas.openxmlformats.org/officeDocument/2006/relationships/image" Target="../media/image10.jpeg"/><Relationship Id="rId18" Type="http://schemas.openxmlformats.org/officeDocument/2006/relationships/image" Target="../media/image49.pn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hyperlink" Target="http://images.google.co.uk/imgres?imgurl=https://webapps.sph.harvard.edu/blogs/the-basement/assets/content/dell-jpg.jpg&amp;imgrefurl=https://webapps.sph.harvard.edu/blogs/the-basement/post.cfm/dell-premier-website-for-hsph-community&amp;usg=__M4DbP4W8P490kP9S93nvZzMq1s0=&amp;h=300&amp;w=300&amp;sz=17&amp;hl=en&amp;start=1&amp;um=1&amp;itbs=1&amp;tbnid=5VNH3GpU7RMkyM:&amp;tbnh=116&amp;tbnw=116&amp;prev=/images?q=dell&amp;hl=en&amp;sa=N&amp;um=1" TargetMode="External"/><Relationship Id="rId17" Type="http://schemas.openxmlformats.org/officeDocument/2006/relationships/image" Target="../media/image48.png"/><Relationship Id="rId2" Type="http://schemas.openxmlformats.org/officeDocument/2006/relationships/notesSlide" Target="../notesSlides/notesSlide4.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21.jpeg"/><Relationship Id="rId5" Type="http://schemas.openxmlformats.org/officeDocument/2006/relationships/image" Target="../media/image45.jpeg"/><Relationship Id="rId15" Type="http://schemas.openxmlformats.org/officeDocument/2006/relationships/hyperlink" Target="http://images.google.co.uk/imgres?imgurl=http://www.enginesandgearboxes.co.uk/images/makes/Vw-logo.jpg&amp;imgrefurl=http://www.enginesandgearboxes.co.uk/makes/volkswagen-gearboxes.aspx&amp;usg=__2INIQ4dBtyoypg-kuXLn3V2uqpw=&amp;h=300&amp;w=300&amp;sz=21&amp;hl=en&amp;start=6&amp;um=1&amp;itbs=1&amp;tbnid=EfskKCQdYZhxVM:&amp;tbnh=116&amp;tbnw=116&amp;prev=/images?q=vw&amp;hl=en&amp;um=1" TargetMode="External"/><Relationship Id="rId10" Type="http://schemas.openxmlformats.org/officeDocument/2006/relationships/hyperlink" Target="http://images.google.co.uk/imgres?imgurl=http://www.comparenow.com/blog/wp-content/uploads/2009/06/direct-line-uk.jpg&amp;imgrefurl=http://www.comparenow.com/blog/category/home-insurance&amp;usg=__8fDMBaO5jwdhiYdXW1Pkmr8bziM=&amp;h=387&amp;w=521&amp;sz=86&amp;hl=en&amp;start=6&amp;um=1&amp;itbs=1&amp;tbnid=vBwMZJdHJ6kBlM:&amp;tbnh=97&amp;tbnw=131&amp;prev=/images?q=direct+line&amp;hl=en&amp;um=1" TargetMode="External"/><Relationship Id="rId4" Type="http://schemas.openxmlformats.org/officeDocument/2006/relationships/image" Target="../media/image44.jpeg"/><Relationship Id="rId9" Type="http://schemas.openxmlformats.org/officeDocument/2006/relationships/image" Target="../media/image22.jpeg"/><Relationship Id="rId14" Type="http://schemas.openxmlformats.org/officeDocument/2006/relationships/image" Target="../media/image26.gif"/></Relationships>
</file>

<file path=ppt/slides/_rels/slide4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noProof="0" dirty="0" smtClean="0"/>
              <a:t>The University of Manchester</a:t>
            </a:r>
            <a:endParaRPr lang="en-GB" noProof="0" dirty="0"/>
          </a:p>
        </p:txBody>
      </p:sp>
      <p:sp>
        <p:nvSpPr>
          <p:cNvPr id="5" name="Subtitle 4"/>
          <p:cNvSpPr>
            <a:spLocks noGrp="1"/>
          </p:cNvSpPr>
          <p:nvPr>
            <p:ph type="subTitle" idx="1"/>
          </p:nvPr>
        </p:nvSpPr>
        <p:spPr/>
        <p:txBody>
          <a:bodyPr/>
          <a:lstStyle/>
          <a:p>
            <a:r>
              <a:rPr lang="en-GB" noProof="0" dirty="0" smtClean="0"/>
              <a:t>SEO Training</a:t>
            </a:r>
            <a:endParaRPr lang="en-GB" noProof="0"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xmlns="" val="0"/>
              </a:ext>
            </a:extLst>
          </a:blip>
          <a:srcRect l="20952" r="20952"/>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Just Websites</a:t>
            </a:r>
            <a:endParaRPr lang="en-GB" noProof="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229100"/>
            <a:ext cx="4448175" cy="163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476375"/>
            <a:ext cx="4610100" cy="117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3837" y="2647950"/>
            <a:ext cx="4076700"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5943600" y="1785926"/>
            <a:ext cx="2590800" cy="9620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Image Optimisation</a:t>
            </a:r>
          </a:p>
        </p:txBody>
      </p:sp>
      <p:sp>
        <p:nvSpPr>
          <p:cNvPr id="12" name="Rectangle 11"/>
          <p:cNvSpPr/>
          <p:nvPr/>
        </p:nvSpPr>
        <p:spPr>
          <a:xfrm>
            <a:off x="5950527" y="2928934"/>
            <a:ext cx="2590800" cy="9620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Video Optimisation</a:t>
            </a:r>
          </a:p>
        </p:txBody>
      </p:sp>
      <p:sp>
        <p:nvSpPr>
          <p:cNvPr id="13" name="Rectangle 12"/>
          <p:cNvSpPr/>
          <p:nvPr/>
        </p:nvSpPr>
        <p:spPr>
          <a:xfrm>
            <a:off x="5943600" y="4143380"/>
            <a:ext cx="2590800" cy="9620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PR Distribution</a:t>
            </a:r>
          </a:p>
        </p:txBody>
      </p:sp>
      <p:sp>
        <p:nvSpPr>
          <p:cNvPr id="9" name="Rectangle 8"/>
          <p:cNvSpPr/>
          <p:nvPr/>
        </p:nvSpPr>
        <p:spPr>
          <a:xfrm>
            <a:off x="5929322" y="5572140"/>
            <a:ext cx="2590800" cy="1143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Maps, Shopping, </a:t>
            </a:r>
          </a:p>
          <a:p>
            <a:pPr algn="ctr"/>
            <a:r>
              <a:rPr lang="en-GB" sz="2000" dirty="0" smtClean="0">
                <a:solidFill>
                  <a:schemeClr val="bg1"/>
                </a:solidFill>
              </a:rPr>
              <a:t>Mobile Apps, etc</a:t>
            </a:r>
          </a:p>
        </p:txBody>
      </p:sp>
      <p:pic>
        <p:nvPicPr>
          <p:cNvPr id="10" name="Picture 2" descr="https://encrypted-tbn0.google.com/images?q=tbn:ANd9GcQ49XNCrWtcqQhwvrJLjdsZV-br9Y5_-PyN724VDRUm6KJtvfJuiQ"/>
          <p:cNvPicPr>
            <a:picLocks noChangeAspect="1" noChangeArrowheads="1"/>
          </p:cNvPicPr>
          <p:nvPr/>
        </p:nvPicPr>
        <p:blipFill>
          <a:blip r:embed="rId6" cstate="print"/>
          <a:srcRect/>
          <a:stretch>
            <a:fillRect/>
          </a:stretch>
        </p:blipFill>
        <p:spPr bwMode="auto">
          <a:xfrm>
            <a:off x="6998908" y="5143512"/>
            <a:ext cx="359174" cy="35719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807CA359-9ABD-43CE-BBB7-A244B4D4F457}" type="slidenum">
              <a:rPr lang="en-GB" smtClean="0"/>
              <a:pPr/>
              <a:t>10</a:t>
            </a:fld>
            <a:endParaRPr lang="en-GB" dirty="0"/>
          </a:p>
        </p:txBody>
      </p:sp>
    </p:spTree>
    <p:extLst>
      <p:ext uri="{BB962C8B-B14F-4D97-AF65-F5344CB8AC3E}">
        <p14:creationId xmlns:p14="http://schemas.microsoft.com/office/powerpoint/2010/main" xmlns="" val="339539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Search </a:t>
            </a:r>
            <a:r>
              <a:rPr lang="en-GB" dirty="0"/>
              <a:t>Engine Market </a:t>
            </a:r>
            <a:r>
              <a:rPr lang="en-GB" dirty="0" smtClean="0"/>
              <a:t>Share</a:t>
            </a:r>
            <a:endParaRPr lang="en-GB" dirty="0"/>
          </a:p>
        </p:txBody>
      </p:sp>
      <p:sp>
        <p:nvSpPr>
          <p:cNvPr id="5" name="Text Placeholder 4"/>
          <p:cNvSpPr>
            <a:spLocks noGrp="1"/>
          </p:cNvSpPr>
          <p:nvPr>
            <p:ph type="body" sz="quarter" idx="13"/>
          </p:nvPr>
        </p:nvSpPr>
        <p:spPr/>
        <p:txBody>
          <a:bodyPr>
            <a:normAutofit/>
          </a:bodyPr>
          <a:lstStyle/>
          <a:p>
            <a:r>
              <a:rPr lang="en-GB" sz="1800" dirty="0" smtClean="0"/>
              <a:t>Google dominate in this space by having  outperforming their rivals through algorithm/ system investment that in turn deliver quality results. </a:t>
            </a:r>
          </a:p>
          <a:p>
            <a:endParaRPr lang="en-GB" sz="1800" dirty="0"/>
          </a:p>
          <a:p>
            <a:r>
              <a:rPr lang="en-GB" sz="1800" dirty="0" smtClean="0"/>
              <a:t>Advertisers can exploit these systems, as well as their massive volume.</a:t>
            </a:r>
            <a:endParaRPr lang="en-GB" sz="1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3494477756"/>
              </p:ext>
            </p:extLst>
          </p:nvPr>
        </p:nvGraphicFramePr>
        <p:xfrm>
          <a:off x="3243263" y="1798638"/>
          <a:ext cx="5576887"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807CA359-9ABD-43CE-BBB7-A244B4D4F457}" type="slidenum">
              <a:rPr lang="en-GB" noProof="0" smtClean="0"/>
              <a:pPr/>
              <a:t>11</a:t>
            </a:fld>
            <a:endParaRPr lang="en-GB" noProof="0" dirty="0"/>
          </a:p>
        </p:txBody>
      </p:sp>
    </p:spTree>
    <p:extLst>
      <p:ext uri="{BB962C8B-B14F-4D97-AF65-F5344CB8AC3E}">
        <p14:creationId xmlns:p14="http://schemas.microsoft.com/office/powerpoint/2010/main" xmlns="" val="112859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How Search Engines Work</a:t>
            </a:r>
            <a:endParaRPr lang="en-GB" dirty="0"/>
          </a:p>
        </p:txBody>
      </p:sp>
      <p:pic>
        <p:nvPicPr>
          <p:cNvPr id="11" name="Picture 10"/>
          <p:cNvPicPr>
            <a:picLocks noChangeAspect="1" noChangeArrowheads="1"/>
          </p:cNvPicPr>
          <p:nvPr/>
        </p:nvPicPr>
        <p:blipFill>
          <a:blip r:embed="rId2" cstate="print"/>
          <a:srcRect/>
          <a:stretch>
            <a:fillRect/>
          </a:stretch>
        </p:blipFill>
        <p:spPr bwMode="auto">
          <a:xfrm>
            <a:off x="4648200" y="1752600"/>
            <a:ext cx="4261884" cy="2819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07CA359-9ABD-43CE-BBB7-A244B4D4F457}" type="slidenum">
              <a:rPr lang="en-GB" smtClean="0"/>
              <a:pPr/>
              <a:t>12</a:t>
            </a:fld>
            <a:endParaRPr lang="en-GB" dirty="0"/>
          </a:p>
        </p:txBody>
      </p:sp>
    </p:spTree>
    <p:extLst>
      <p:ext uri="{BB962C8B-B14F-4D97-AF65-F5344CB8AC3E}">
        <p14:creationId xmlns:p14="http://schemas.microsoft.com/office/powerpoint/2010/main" xmlns="" val="2248834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What Do Search Engines do?</a:t>
            </a:r>
            <a:endParaRPr lang="en-GB" noProof="0" dirty="0"/>
          </a:p>
        </p:txBody>
      </p:sp>
      <p:sp>
        <p:nvSpPr>
          <p:cNvPr id="3" name="Content Placeholder 2"/>
          <p:cNvSpPr>
            <a:spLocks noGrp="1"/>
          </p:cNvSpPr>
          <p:nvPr>
            <p:ph idx="1"/>
          </p:nvPr>
        </p:nvSpPr>
        <p:spPr>
          <a:xfrm>
            <a:off x="317500" y="1809750"/>
            <a:ext cx="8216900" cy="4687887"/>
          </a:xfrm>
        </p:spPr>
        <p:txBody>
          <a:bodyPr>
            <a:normAutofit/>
          </a:bodyPr>
          <a:lstStyle/>
          <a:p>
            <a:pPr algn="ctr"/>
            <a:r>
              <a:rPr lang="en-GB" sz="3600" dirty="0"/>
              <a:t>Simply put, search engines crawl the web to understand what web-pages are about in order to serve relevant pages to people searching the web</a:t>
            </a:r>
          </a:p>
        </p:txBody>
      </p:sp>
      <p:pic>
        <p:nvPicPr>
          <p:cNvPr id="52226" name="Picture 2" descr="http://www.tech3dge.com/wp-content/uploads/2011/01/google-spider.jpg"/>
          <p:cNvPicPr>
            <a:picLocks noChangeAspect="1" noChangeArrowheads="1"/>
          </p:cNvPicPr>
          <p:nvPr/>
        </p:nvPicPr>
        <p:blipFill>
          <a:blip r:embed="rId3" cstate="print"/>
          <a:srcRect t="8272"/>
          <a:stretch>
            <a:fillRect/>
          </a:stretch>
        </p:blipFill>
        <p:spPr bwMode="auto">
          <a:xfrm>
            <a:off x="6429388" y="4947106"/>
            <a:ext cx="2643206" cy="1768042"/>
          </a:xfrm>
          <a:prstGeom prst="rect">
            <a:avLst/>
          </a:prstGeom>
          <a:noFill/>
        </p:spPr>
      </p:pic>
      <p:sp>
        <p:nvSpPr>
          <p:cNvPr id="5" name="Slide Number Placeholder 4"/>
          <p:cNvSpPr>
            <a:spLocks noGrp="1"/>
          </p:cNvSpPr>
          <p:nvPr>
            <p:ph type="sldNum" sz="quarter" idx="12"/>
          </p:nvPr>
        </p:nvSpPr>
        <p:spPr/>
        <p:txBody>
          <a:bodyPr/>
          <a:lstStyle/>
          <a:p>
            <a:fld id="{807CA359-9ABD-43CE-BBB7-A244B4D4F457}" type="slidenum">
              <a:rPr lang="en-GB" smtClean="0"/>
              <a:pPr/>
              <a:t>13</a:t>
            </a:fld>
            <a:endParaRPr lang="en-GB" dirty="0"/>
          </a:p>
        </p:txBody>
      </p:sp>
    </p:spTree>
    <p:extLst>
      <p:ext uri="{BB962C8B-B14F-4D97-AF65-F5344CB8AC3E}">
        <p14:creationId xmlns:p14="http://schemas.microsoft.com/office/powerpoint/2010/main" xmlns="" val="3481604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How does a Search engine Rank Pages?</a:t>
            </a:r>
            <a:endParaRPr lang="en-GB" noProof="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42845430"/>
              </p:ext>
            </p:extLst>
          </p:nvPr>
        </p:nvGraphicFramePr>
        <p:xfrm>
          <a:off x="273050" y="1524000"/>
          <a:ext cx="8216900" cy="360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90600" y="5181600"/>
            <a:ext cx="6781800"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Hundreds of individual factors across each of these areas are taken into consideration when ranking a single page</a:t>
            </a:r>
          </a:p>
        </p:txBody>
      </p:sp>
      <p:sp>
        <p:nvSpPr>
          <p:cNvPr id="5" name="Slide Number Placeholder 4"/>
          <p:cNvSpPr>
            <a:spLocks noGrp="1"/>
          </p:cNvSpPr>
          <p:nvPr>
            <p:ph type="sldNum" sz="quarter" idx="12"/>
          </p:nvPr>
        </p:nvSpPr>
        <p:spPr/>
        <p:txBody>
          <a:bodyPr/>
          <a:lstStyle/>
          <a:p>
            <a:fld id="{807CA359-9ABD-43CE-BBB7-A244B4D4F457}" type="slidenum">
              <a:rPr lang="en-GB" smtClean="0"/>
              <a:pPr/>
              <a:t>14</a:t>
            </a:fld>
            <a:endParaRPr lang="en-GB" dirty="0"/>
          </a:p>
        </p:txBody>
      </p:sp>
    </p:spTree>
    <p:extLst>
      <p:ext uri="{BB962C8B-B14F-4D97-AF65-F5344CB8AC3E}">
        <p14:creationId xmlns:p14="http://schemas.microsoft.com/office/powerpoint/2010/main" xmlns="" val="81680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and personalisation</a:t>
            </a:r>
            <a:endParaRPr lang="en-GB" dirty="0"/>
          </a:p>
        </p:txBody>
      </p:sp>
      <p:sp>
        <p:nvSpPr>
          <p:cNvPr id="3" name="Content Placeholder 2"/>
          <p:cNvSpPr>
            <a:spLocks noGrp="1"/>
          </p:cNvSpPr>
          <p:nvPr>
            <p:ph idx="1"/>
          </p:nvPr>
        </p:nvSpPr>
        <p:spPr>
          <a:xfrm>
            <a:off x="533400" y="1752600"/>
            <a:ext cx="6921500" cy="4687887"/>
          </a:xfrm>
        </p:spPr>
        <p:txBody>
          <a:bodyPr/>
          <a:lstStyle/>
          <a:p>
            <a:pPr marL="342900" indent="-342900">
              <a:buFont typeface="Arial" pitchFamily="34" charset="0"/>
              <a:buChar char="•"/>
            </a:pPr>
            <a:r>
              <a:rPr lang="en-GB" dirty="0"/>
              <a:t> Query revision </a:t>
            </a:r>
          </a:p>
          <a:p>
            <a:pPr marL="342900" indent="-342900">
              <a:buFont typeface="Arial" pitchFamily="34" charset="0"/>
              <a:buChar char="•"/>
            </a:pPr>
            <a:r>
              <a:rPr lang="en-GB" dirty="0"/>
              <a:t> Searcher intent </a:t>
            </a:r>
            <a:endParaRPr lang="en-GB" dirty="0" smtClean="0"/>
          </a:p>
          <a:p>
            <a:pPr marL="573300" lvl="1" indent="-342900">
              <a:buFont typeface="Arial" pitchFamily="34" charset="0"/>
              <a:buChar char="•"/>
            </a:pPr>
            <a:r>
              <a:rPr lang="en-GB" dirty="0" smtClean="0"/>
              <a:t>(</a:t>
            </a:r>
            <a:r>
              <a:rPr lang="en-GB" dirty="0"/>
              <a:t>commercial, informational, </a:t>
            </a:r>
            <a:r>
              <a:rPr lang="en-GB" dirty="0" smtClean="0"/>
              <a:t>navigational</a:t>
            </a:r>
            <a:r>
              <a:rPr lang="en-GB" dirty="0"/>
              <a:t>)</a:t>
            </a:r>
          </a:p>
          <a:p>
            <a:pPr marL="342900" indent="-342900">
              <a:buFont typeface="Arial" pitchFamily="34" charset="0"/>
              <a:buChar char="•"/>
            </a:pPr>
            <a:r>
              <a:rPr lang="en-GB" dirty="0"/>
              <a:t> Historic search queries</a:t>
            </a:r>
          </a:p>
          <a:p>
            <a:pPr marL="342900" indent="-342900">
              <a:buFont typeface="Arial" pitchFamily="34" charset="0"/>
              <a:buChar char="•"/>
            </a:pPr>
            <a:r>
              <a:rPr lang="en-GB" dirty="0"/>
              <a:t> Historic user journeys</a:t>
            </a:r>
          </a:p>
          <a:p>
            <a:pPr marL="342900" indent="-342900">
              <a:buFont typeface="Arial" pitchFamily="34" charset="0"/>
              <a:buChar char="•"/>
            </a:pPr>
            <a:r>
              <a:rPr lang="en-GB" dirty="0"/>
              <a:t> Favourite websites</a:t>
            </a:r>
          </a:p>
          <a:p>
            <a:pPr marL="342900" indent="-342900">
              <a:buFont typeface="Arial" pitchFamily="34" charset="0"/>
              <a:buChar char="•"/>
            </a:pPr>
            <a:r>
              <a:rPr lang="en-GB" dirty="0"/>
              <a:t> Click-through rates</a:t>
            </a:r>
          </a:p>
          <a:p>
            <a:pPr marL="342900" indent="-342900">
              <a:buFont typeface="Arial" pitchFamily="34" charset="0"/>
              <a:buChar char="•"/>
            </a:pPr>
            <a:r>
              <a:rPr lang="en-GB" dirty="0"/>
              <a:t> Depth of visit</a:t>
            </a:r>
          </a:p>
          <a:p>
            <a:pPr marL="342900" indent="-342900">
              <a:buFont typeface="Arial" pitchFamily="34" charset="0"/>
              <a:buChar char="•"/>
            </a:pPr>
            <a:r>
              <a:rPr lang="en-GB" dirty="0"/>
              <a:t> Conversions, http &gt; https</a:t>
            </a:r>
          </a:p>
          <a:p>
            <a:endParaRPr lang="en-GB" dirty="0"/>
          </a:p>
          <a:p>
            <a:endParaRPr lang="en-GB" dirty="0"/>
          </a:p>
        </p:txBody>
      </p:sp>
      <p:sp>
        <p:nvSpPr>
          <p:cNvPr id="6" name="Rectangle 5"/>
          <p:cNvSpPr/>
          <p:nvPr/>
        </p:nvSpPr>
        <p:spPr>
          <a:xfrm>
            <a:off x="4953000" y="3781425"/>
            <a:ext cx="3886200" cy="2438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solidFill>
                  <a:schemeClr val="bg1"/>
                </a:solidFill>
              </a:rPr>
              <a:t>Search engines are learning to learn more and more.  </a:t>
            </a:r>
            <a:r>
              <a:rPr lang="en-GB" sz="2000" dirty="0" smtClean="0">
                <a:solidFill>
                  <a:schemeClr val="bg1"/>
                </a:solidFill>
              </a:rPr>
              <a:t>Resulting in a more personalised experience for individual searchers.</a:t>
            </a:r>
          </a:p>
        </p:txBody>
      </p:sp>
      <p:sp>
        <p:nvSpPr>
          <p:cNvPr id="5" name="Slide Number Placeholder 4"/>
          <p:cNvSpPr>
            <a:spLocks noGrp="1"/>
          </p:cNvSpPr>
          <p:nvPr>
            <p:ph type="sldNum" sz="quarter" idx="12"/>
          </p:nvPr>
        </p:nvSpPr>
        <p:spPr/>
        <p:txBody>
          <a:bodyPr/>
          <a:lstStyle/>
          <a:p>
            <a:fld id="{807CA359-9ABD-43CE-BBB7-A244B4D4F457}" type="slidenum">
              <a:rPr lang="en-GB" smtClean="0"/>
              <a:pPr/>
              <a:t>15</a:t>
            </a:fld>
            <a:endParaRPr lang="en-GB" dirty="0"/>
          </a:p>
        </p:txBody>
      </p:sp>
    </p:spTree>
    <p:extLst>
      <p:ext uri="{BB962C8B-B14F-4D97-AF65-F5344CB8AC3E}">
        <p14:creationId xmlns:p14="http://schemas.microsoft.com/office/powerpoint/2010/main" xmlns="" val="393493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Keyword Research</a:t>
            </a:r>
            <a:endParaRPr lang="en-GB" dirty="0"/>
          </a:p>
        </p:txBody>
      </p:sp>
      <p:sp>
        <p:nvSpPr>
          <p:cNvPr id="4" name="Slide Number Placeholder 3"/>
          <p:cNvSpPr>
            <a:spLocks noGrp="1"/>
          </p:cNvSpPr>
          <p:nvPr>
            <p:ph type="sldNum" sz="quarter" idx="12"/>
          </p:nvPr>
        </p:nvSpPr>
        <p:spPr/>
        <p:txBody>
          <a:bodyPr/>
          <a:lstStyle/>
          <a:p>
            <a:fld id="{807CA359-9ABD-43CE-BBB7-A244B4D4F457}" type="slidenum">
              <a:rPr lang="en-GB" smtClean="0"/>
              <a:pPr/>
              <a:t>16</a:t>
            </a:fld>
            <a:endParaRPr lang="en-GB" dirty="0"/>
          </a:p>
        </p:txBody>
      </p:sp>
      <p:pic>
        <p:nvPicPr>
          <p:cNvPr id="43010" name="Picture 2" descr="https://si0.twimg.com/profile_images/2179537128/paul_morris_twitter.jpg"/>
          <p:cNvPicPr>
            <a:picLocks noChangeAspect="1" noChangeArrowheads="1"/>
          </p:cNvPicPr>
          <p:nvPr/>
        </p:nvPicPr>
        <p:blipFill>
          <a:blip r:embed="rId2" cstate="print"/>
          <a:srcRect/>
          <a:stretch>
            <a:fillRect/>
          </a:stretch>
        </p:blipFill>
        <p:spPr bwMode="auto">
          <a:xfrm>
            <a:off x="4000496" y="1857364"/>
            <a:ext cx="4762500" cy="4762500"/>
          </a:xfrm>
          <a:prstGeom prst="rect">
            <a:avLst/>
          </a:prstGeom>
          <a:noFill/>
        </p:spPr>
      </p:pic>
    </p:spTree>
    <p:extLst>
      <p:ext uri="{BB962C8B-B14F-4D97-AF65-F5344CB8AC3E}">
        <p14:creationId xmlns:p14="http://schemas.microsoft.com/office/powerpoint/2010/main" xmlns="" val="428222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smtClean="0"/>
              <a:t>Optimising across the curve</a:t>
            </a:r>
          </a:p>
        </p:txBody>
      </p:sp>
      <p:pic>
        <p:nvPicPr>
          <p:cNvPr id="6147" name="Picture 2"/>
          <p:cNvPicPr>
            <a:picLocks noGrp="1" noChangeAspect="1" noChangeArrowheads="1"/>
          </p:cNvPicPr>
          <p:nvPr>
            <p:ph idx="1"/>
          </p:nvPr>
        </p:nvPicPr>
        <p:blipFill>
          <a:blip r:embed="rId2" cstate="print"/>
          <a:srcRect b="6632"/>
          <a:stretch>
            <a:fillRect/>
          </a:stretch>
        </p:blipFill>
        <p:spPr>
          <a:xfrm>
            <a:off x="90507" y="1549403"/>
            <a:ext cx="7339013" cy="4951431"/>
          </a:xfrm>
        </p:spPr>
      </p:pic>
      <p:sp>
        <p:nvSpPr>
          <p:cNvPr id="6148" name="Rectangle 6"/>
          <p:cNvSpPr>
            <a:spLocks noChangeArrowheads="1"/>
          </p:cNvSpPr>
          <p:nvPr/>
        </p:nvSpPr>
        <p:spPr bwMode="auto">
          <a:xfrm>
            <a:off x="2643174" y="2539996"/>
            <a:ext cx="760412" cy="261610"/>
          </a:xfrm>
          <a:prstGeom prst="rect">
            <a:avLst/>
          </a:prstGeom>
          <a:solidFill>
            <a:schemeClr val="bg1"/>
          </a:solidFill>
          <a:ln w="9525">
            <a:noFill/>
            <a:miter lim="800000"/>
            <a:headEnd/>
            <a:tailEnd/>
          </a:ln>
        </p:spPr>
        <p:txBody>
          <a:bodyPr>
            <a:spAutoFit/>
          </a:bodyPr>
          <a:lstStyle/>
          <a:p>
            <a:r>
              <a:rPr lang="en-GB" sz="1100" b="1" dirty="0"/>
              <a:t>“bank”</a:t>
            </a:r>
          </a:p>
        </p:txBody>
      </p:sp>
      <p:sp>
        <p:nvSpPr>
          <p:cNvPr id="6149" name="Rectangle 7"/>
          <p:cNvSpPr>
            <a:spLocks noChangeArrowheads="1"/>
          </p:cNvSpPr>
          <p:nvPr/>
        </p:nvSpPr>
        <p:spPr bwMode="auto">
          <a:xfrm>
            <a:off x="2832100" y="3683003"/>
            <a:ext cx="1811338" cy="261610"/>
          </a:xfrm>
          <a:prstGeom prst="rect">
            <a:avLst/>
          </a:prstGeom>
          <a:solidFill>
            <a:schemeClr val="bg1"/>
          </a:solidFill>
          <a:ln w="9525">
            <a:noFill/>
            <a:miter lim="800000"/>
            <a:headEnd/>
            <a:tailEnd/>
          </a:ln>
        </p:spPr>
        <p:txBody>
          <a:bodyPr>
            <a:spAutoFit/>
          </a:bodyPr>
          <a:lstStyle/>
          <a:p>
            <a:r>
              <a:rPr lang="en-GB" sz="1100" b="1" dirty="0"/>
              <a:t>“bank account”          </a:t>
            </a:r>
          </a:p>
        </p:txBody>
      </p:sp>
      <p:sp>
        <p:nvSpPr>
          <p:cNvPr id="6150" name="Rectangle 8"/>
          <p:cNvSpPr>
            <a:spLocks noChangeArrowheads="1"/>
          </p:cNvSpPr>
          <p:nvPr/>
        </p:nvSpPr>
        <p:spPr bwMode="auto">
          <a:xfrm>
            <a:off x="3714744" y="4347740"/>
            <a:ext cx="2714644" cy="400110"/>
          </a:xfrm>
          <a:prstGeom prst="rect">
            <a:avLst/>
          </a:prstGeom>
          <a:solidFill>
            <a:schemeClr val="bg1"/>
          </a:solidFill>
          <a:ln w="9525">
            <a:noFill/>
            <a:miter lim="800000"/>
            <a:headEnd/>
            <a:tailEnd/>
          </a:ln>
        </p:spPr>
        <p:txBody>
          <a:bodyPr wrap="square">
            <a:spAutoFit/>
          </a:bodyPr>
          <a:lstStyle/>
          <a:p>
            <a:r>
              <a:rPr lang="en-GB" sz="1100" b="1" dirty="0"/>
              <a:t>“Fixed Term Deposit Saving Account”</a:t>
            </a:r>
          </a:p>
          <a:p>
            <a:endParaRPr lang="en-GB" sz="900" b="1" dirty="0"/>
          </a:p>
        </p:txBody>
      </p:sp>
      <p:pic>
        <p:nvPicPr>
          <p:cNvPr id="6154" name="Picture 10" descr="https://encrypted-tbn1.google.com/images?q=tbn:ANd9GcRVaCQe68XwHKwBnaQ0kEjKsA849Jt825lgTxzD46hViHNJrZ4O"/>
          <p:cNvPicPr>
            <a:picLocks noChangeAspect="1" noChangeArrowheads="1"/>
          </p:cNvPicPr>
          <p:nvPr/>
        </p:nvPicPr>
        <p:blipFill>
          <a:blip r:embed="rId3" cstate="print"/>
          <a:srcRect/>
          <a:stretch>
            <a:fillRect/>
          </a:stretch>
        </p:blipFill>
        <p:spPr bwMode="auto">
          <a:xfrm>
            <a:off x="3929058" y="1214422"/>
            <a:ext cx="2743200" cy="1666875"/>
          </a:xfrm>
          <a:prstGeom prst="rect">
            <a:avLst/>
          </a:prstGeom>
          <a:noFill/>
        </p:spPr>
      </p:pic>
      <p:sp>
        <p:nvSpPr>
          <p:cNvPr id="7" name="AutoShape 4"/>
          <p:cNvSpPr>
            <a:spLocks noChangeArrowheads="1"/>
          </p:cNvSpPr>
          <p:nvPr/>
        </p:nvSpPr>
        <p:spPr bwMode="auto">
          <a:xfrm>
            <a:off x="4214810" y="998952"/>
            <a:ext cx="2209800" cy="1572792"/>
          </a:xfrm>
          <a:prstGeom prst="wedgeRoundRectCallout">
            <a:avLst>
              <a:gd name="adj1" fmla="val -75767"/>
              <a:gd name="adj2" fmla="val 97963"/>
              <a:gd name="adj3" fmla="val 16667"/>
            </a:avLst>
          </a:prstGeom>
          <a:solidFill>
            <a:srgbClr val="0070C0"/>
          </a:soli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eaLnBrk="1" fontAlgn="base" hangingPunct="1">
              <a:spcBef>
                <a:spcPct val="0"/>
              </a:spcBef>
              <a:spcAft>
                <a:spcPct val="0"/>
              </a:spcAft>
            </a:pPr>
            <a:r>
              <a:rPr lang="en-US" b="1" dirty="0" smtClean="0">
                <a:solidFill>
                  <a:schemeClr val="bg1"/>
                </a:solidFill>
                <a:ea typeface="Arial" pitchFamily="34" charset="0"/>
                <a:cs typeface="Times New Roman" pitchFamily="18" charset="0"/>
              </a:rPr>
              <a:t>Short-Tail</a:t>
            </a:r>
          </a:p>
          <a:p>
            <a:pPr eaLnBrk="0" fontAlgn="base" hangingPunct="0">
              <a:spcBef>
                <a:spcPct val="0"/>
              </a:spcBef>
              <a:spcAft>
                <a:spcPct val="0"/>
              </a:spcAft>
            </a:pPr>
            <a:r>
              <a:rPr lang="en-US" dirty="0" smtClean="0">
                <a:solidFill>
                  <a:schemeClr val="bg1"/>
                </a:solidFill>
                <a:ea typeface="Arial" pitchFamily="34" charset="0"/>
                <a:cs typeface="Times New Roman" pitchFamily="18" charset="0"/>
              </a:rPr>
              <a:t>Large volumes of searches across few terms – highly competitive</a:t>
            </a:r>
          </a:p>
        </p:txBody>
      </p:sp>
      <p:sp>
        <p:nvSpPr>
          <p:cNvPr id="11" name="AutoShape 5"/>
          <p:cNvSpPr>
            <a:spLocks noChangeArrowheads="1"/>
          </p:cNvSpPr>
          <p:nvPr/>
        </p:nvSpPr>
        <p:spPr bwMode="auto">
          <a:xfrm>
            <a:off x="6652787" y="2000240"/>
            <a:ext cx="2491213" cy="1549548"/>
          </a:xfrm>
          <a:prstGeom prst="wedgeRoundRectCallout">
            <a:avLst>
              <a:gd name="adj1" fmla="val -48714"/>
              <a:gd name="adj2" fmla="val 13219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ea typeface="Arial" pitchFamily="34" charset="0"/>
                <a:cs typeface="Times New Roman" pitchFamily="18" charset="0"/>
              </a:rPr>
              <a:t>Long-Tail</a:t>
            </a:r>
            <a:endParaRPr kumimoji="0" lang="en-US" sz="24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bg1"/>
                </a:solidFill>
                <a:effectLst/>
                <a:ea typeface="Arial" pitchFamily="34" charset="0"/>
                <a:cs typeface="Times New Roman" pitchFamily="18" charset="0"/>
              </a:rPr>
              <a:t>Small volumes</a:t>
            </a:r>
            <a:r>
              <a:rPr kumimoji="0" lang="en-US" b="0" i="0" u="none" strike="noStrike" cap="none" normalizeH="0" baseline="0" dirty="0" smtClean="0">
                <a:ln>
                  <a:noFill/>
                </a:ln>
                <a:solidFill>
                  <a:schemeClr val="bg1"/>
                </a:solidFill>
                <a:effectLst/>
                <a:ea typeface="Arial" pitchFamily="34" charset="0"/>
                <a:cs typeface="Times New Roman" pitchFamily="18" charset="0"/>
              </a:rPr>
              <a:t> of searches across </a:t>
            </a:r>
            <a:r>
              <a:rPr kumimoji="0" lang="en-US" b="0" i="1" u="none" strike="noStrike" cap="none" normalizeH="0" baseline="0" dirty="0" smtClean="0">
                <a:ln>
                  <a:noFill/>
                </a:ln>
                <a:solidFill>
                  <a:schemeClr val="bg1"/>
                </a:solidFill>
                <a:effectLst/>
                <a:ea typeface="Arial" pitchFamily="34" charset="0"/>
                <a:cs typeface="Times New Roman" pitchFamily="18" charset="0"/>
              </a:rPr>
              <a:t>many terms</a:t>
            </a:r>
            <a:r>
              <a:rPr kumimoji="0" lang="en-US" b="0" i="0" u="none" strike="noStrike" cap="none" normalizeH="0" baseline="0" dirty="0" smtClean="0">
                <a:ln>
                  <a:noFill/>
                </a:ln>
                <a:solidFill>
                  <a:schemeClr val="bg1"/>
                </a:solidFill>
                <a:effectLst/>
                <a:ea typeface="Arial" pitchFamily="34" charset="0"/>
                <a:cs typeface="Times New Roman" pitchFamily="18" charset="0"/>
              </a:rPr>
              <a:t> – less competitive</a:t>
            </a:r>
            <a:endParaRPr kumimoji="0" lang="en-US" sz="4000" b="0" i="0" u="none" strike="noStrike" cap="none" normalizeH="0" baseline="0" dirty="0" smtClean="0">
              <a:ln>
                <a:noFill/>
              </a:ln>
              <a:solidFill>
                <a:schemeClr val="bg1"/>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Keyword targeting is important</a:t>
            </a:r>
            <a:endParaRPr lang="en-GB" dirty="0"/>
          </a:p>
        </p:txBody>
      </p:sp>
      <p:sp>
        <p:nvSpPr>
          <p:cNvPr id="4" name="Rectangle 3"/>
          <p:cNvSpPr/>
          <p:nvPr/>
        </p:nvSpPr>
        <p:spPr>
          <a:xfrm>
            <a:off x="304800" y="1295400"/>
            <a:ext cx="8686800" cy="400110"/>
          </a:xfrm>
          <a:prstGeom prst="rect">
            <a:avLst/>
          </a:prstGeom>
        </p:spPr>
        <p:txBody>
          <a:bodyPr wrap="square">
            <a:spAutoFit/>
          </a:bodyPr>
          <a:lstStyle/>
          <a:p>
            <a:pPr>
              <a:buNone/>
            </a:pPr>
            <a:r>
              <a:rPr lang="en-GB" sz="2000" b="1" dirty="0" smtClean="0">
                <a:solidFill>
                  <a:schemeClr val="accent2"/>
                </a:solidFill>
              </a:rPr>
              <a:t>Which keyword drives the most volume in the UK on exact match</a:t>
            </a:r>
            <a:r>
              <a:rPr lang="en-GB" sz="2000" b="1" dirty="0">
                <a:solidFill>
                  <a:schemeClr val="accent2"/>
                </a:solidFill>
              </a:rPr>
              <a:t>?</a:t>
            </a:r>
            <a:endParaRPr lang="en-GB" sz="2000" b="1" dirty="0" smtClean="0">
              <a:solidFill>
                <a:schemeClr val="accent2"/>
              </a:solidFill>
            </a:endParaRPr>
          </a:p>
        </p:txBody>
      </p:sp>
      <p:sp>
        <p:nvSpPr>
          <p:cNvPr id="5" name="Slide Number Placeholder 4"/>
          <p:cNvSpPr>
            <a:spLocks noGrp="1"/>
          </p:cNvSpPr>
          <p:nvPr>
            <p:ph type="sldNum" sz="quarter" idx="12"/>
          </p:nvPr>
        </p:nvSpPr>
        <p:spPr/>
        <p:txBody>
          <a:bodyPr/>
          <a:lstStyle/>
          <a:p>
            <a:fld id="{807CA359-9ABD-43CE-BBB7-A244B4D4F457}" type="slidenum">
              <a:rPr lang="en-GB" smtClean="0"/>
              <a:pPr/>
              <a:t>18</a:t>
            </a:fld>
            <a:endParaRPr lang="en-GB" dirty="0"/>
          </a:p>
        </p:txBody>
      </p:sp>
      <p:sp>
        <p:nvSpPr>
          <p:cNvPr id="8" name="Content Placeholder 2"/>
          <p:cNvSpPr>
            <a:spLocks noGrp="1"/>
          </p:cNvSpPr>
          <p:nvPr>
            <p:ph idx="1"/>
          </p:nvPr>
        </p:nvSpPr>
        <p:spPr>
          <a:xfrm>
            <a:off x="354013" y="2133600"/>
            <a:ext cx="8442325" cy="4175720"/>
          </a:xfrm>
        </p:spPr>
        <p:txBody>
          <a:bodyPr numCol="2">
            <a:normAutofit/>
          </a:bodyPr>
          <a:lstStyle/>
          <a:p>
            <a:r>
              <a:rPr lang="en-GB" dirty="0"/>
              <a:t>legal course</a:t>
            </a:r>
          </a:p>
          <a:p>
            <a:r>
              <a:rPr lang="en-GB" dirty="0"/>
              <a:t>legal courses</a:t>
            </a:r>
          </a:p>
          <a:p>
            <a:r>
              <a:rPr lang="en-GB" dirty="0"/>
              <a:t>legal degree</a:t>
            </a:r>
          </a:p>
          <a:p>
            <a:r>
              <a:rPr lang="en-GB" dirty="0"/>
              <a:t>law degree</a:t>
            </a:r>
          </a:p>
          <a:p>
            <a:r>
              <a:rPr lang="en-GB" dirty="0"/>
              <a:t>law degrees</a:t>
            </a:r>
          </a:p>
          <a:p>
            <a:r>
              <a:rPr lang="en-GB" dirty="0"/>
              <a:t>law course</a:t>
            </a:r>
          </a:p>
          <a:p>
            <a:r>
              <a:rPr lang="en-GB" dirty="0"/>
              <a:t>law courses</a:t>
            </a:r>
          </a:p>
          <a:p>
            <a:r>
              <a:rPr lang="en-GB" dirty="0"/>
              <a:t>solicitor course</a:t>
            </a:r>
          </a:p>
          <a:p>
            <a:r>
              <a:rPr lang="en-GB" dirty="0"/>
              <a:t>solicitor courses</a:t>
            </a:r>
          </a:p>
        </p:txBody>
      </p:sp>
    </p:spTree>
    <p:extLst>
      <p:ext uri="{BB962C8B-B14F-4D97-AF65-F5344CB8AC3E}">
        <p14:creationId xmlns:p14="http://schemas.microsoft.com/office/powerpoint/2010/main" xmlns="" val="2119149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Keyword targeting is important</a:t>
            </a:r>
            <a:endParaRPr lang="en-GB" dirty="0"/>
          </a:p>
        </p:txBody>
      </p:sp>
      <p:sp>
        <p:nvSpPr>
          <p:cNvPr id="3" name="Content Placeholder 2"/>
          <p:cNvSpPr>
            <a:spLocks noGrp="1"/>
          </p:cNvSpPr>
          <p:nvPr>
            <p:ph idx="1"/>
          </p:nvPr>
        </p:nvSpPr>
        <p:spPr>
          <a:xfrm>
            <a:off x="354013" y="2133600"/>
            <a:ext cx="8442325" cy="4391744"/>
          </a:xfrm>
        </p:spPr>
        <p:txBody>
          <a:bodyPr numCol="2">
            <a:normAutofit/>
          </a:bodyPr>
          <a:lstStyle/>
          <a:p>
            <a:r>
              <a:rPr lang="en-GB" dirty="0"/>
              <a:t>legal course</a:t>
            </a:r>
          </a:p>
          <a:p>
            <a:r>
              <a:rPr lang="en-GB" dirty="0"/>
              <a:t>legal courses</a:t>
            </a:r>
          </a:p>
          <a:p>
            <a:r>
              <a:rPr lang="en-GB" dirty="0"/>
              <a:t>legal degree</a:t>
            </a:r>
          </a:p>
          <a:p>
            <a:r>
              <a:rPr lang="en-GB" dirty="0"/>
              <a:t>law degree</a:t>
            </a:r>
          </a:p>
          <a:p>
            <a:r>
              <a:rPr lang="en-GB" dirty="0"/>
              <a:t>law degrees</a:t>
            </a:r>
          </a:p>
          <a:p>
            <a:r>
              <a:rPr lang="en-GB" dirty="0"/>
              <a:t>law course</a:t>
            </a:r>
          </a:p>
          <a:p>
            <a:r>
              <a:rPr lang="en-GB" dirty="0"/>
              <a:t>law courses</a:t>
            </a:r>
          </a:p>
          <a:p>
            <a:r>
              <a:rPr lang="en-GB" dirty="0"/>
              <a:t>solicitor course</a:t>
            </a:r>
          </a:p>
          <a:p>
            <a:r>
              <a:rPr lang="en-GB" dirty="0"/>
              <a:t>solicitor courses</a:t>
            </a:r>
          </a:p>
        </p:txBody>
      </p:sp>
      <p:sp>
        <p:nvSpPr>
          <p:cNvPr id="4" name="Rectangle 3"/>
          <p:cNvSpPr/>
          <p:nvPr/>
        </p:nvSpPr>
        <p:spPr>
          <a:xfrm>
            <a:off x="304800" y="1295400"/>
            <a:ext cx="8686800" cy="400110"/>
          </a:xfrm>
          <a:prstGeom prst="rect">
            <a:avLst/>
          </a:prstGeom>
        </p:spPr>
        <p:txBody>
          <a:bodyPr wrap="square">
            <a:spAutoFit/>
          </a:bodyPr>
          <a:lstStyle/>
          <a:p>
            <a:pPr>
              <a:buNone/>
            </a:pPr>
            <a:r>
              <a:rPr lang="en-GB" sz="2000" b="1" dirty="0" smtClean="0">
                <a:solidFill>
                  <a:schemeClr val="accent2"/>
                </a:solidFill>
              </a:rPr>
              <a:t>Which keyword drives the most volume in the UK on exact match?</a:t>
            </a:r>
          </a:p>
        </p:txBody>
      </p:sp>
      <p:sp>
        <p:nvSpPr>
          <p:cNvPr id="6" name="Rounded Rectangle 5"/>
          <p:cNvSpPr/>
          <p:nvPr/>
        </p:nvSpPr>
        <p:spPr>
          <a:xfrm>
            <a:off x="274936" y="3501008"/>
            <a:ext cx="2209800" cy="457200"/>
          </a:xfrm>
          <a:prstGeom prst="roundRect">
            <a:avLst/>
          </a:prstGeom>
          <a:noFill/>
          <a:ln w="635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dirty="0" smtClean="0">
              <a:solidFill>
                <a:schemeClr val="bg1"/>
              </a:solidFill>
            </a:endParaRPr>
          </a:p>
        </p:txBody>
      </p:sp>
      <p:sp>
        <p:nvSpPr>
          <p:cNvPr id="7" name="Rectangle 6"/>
          <p:cNvSpPr/>
          <p:nvPr/>
        </p:nvSpPr>
        <p:spPr>
          <a:xfrm>
            <a:off x="4876800" y="2819400"/>
            <a:ext cx="3962400" cy="2057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“Law Degree” has nearly 3x as many searches as “law courses” and 4x as many searches as “law degrees”</a:t>
            </a:r>
          </a:p>
        </p:txBody>
      </p:sp>
      <p:sp>
        <p:nvSpPr>
          <p:cNvPr id="8" name="Slide Number Placeholder 7"/>
          <p:cNvSpPr>
            <a:spLocks noGrp="1"/>
          </p:cNvSpPr>
          <p:nvPr>
            <p:ph type="sldNum" sz="quarter" idx="12"/>
          </p:nvPr>
        </p:nvSpPr>
        <p:spPr/>
        <p:txBody>
          <a:bodyPr/>
          <a:lstStyle/>
          <a:p>
            <a:fld id="{807CA359-9ABD-43CE-BBB7-A244B4D4F457}" type="slidenum">
              <a:rPr lang="en-GB" smtClean="0"/>
              <a:pPr/>
              <a:t>19</a:t>
            </a:fld>
            <a:endParaRPr lang="en-GB" dirty="0"/>
          </a:p>
        </p:txBody>
      </p:sp>
    </p:spTree>
    <p:extLst>
      <p:ext uri="{BB962C8B-B14F-4D97-AF65-F5344CB8AC3E}">
        <p14:creationId xmlns:p14="http://schemas.microsoft.com/office/powerpoint/2010/main" xmlns="" val="35148568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9832" y="4765519"/>
            <a:ext cx="1007156" cy="1007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02" name="Title 1"/>
          <p:cNvSpPr>
            <a:spLocks noGrp="1"/>
          </p:cNvSpPr>
          <p:nvPr>
            <p:ph type="title"/>
          </p:nvPr>
        </p:nvSpPr>
        <p:spPr>
          <a:xfrm>
            <a:off x="317500" y="390143"/>
            <a:ext cx="7117632" cy="1018032"/>
          </a:xfrm>
        </p:spPr>
        <p:txBody>
          <a:bodyPr/>
          <a:lstStyle/>
          <a:p>
            <a:r>
              <a:rPr lang="en-GB" dirty="0" smtClean="0"/>
              <a:t>Largest Digital Operation in the UK</a:t>
            </a:r>
          </a:p>
        </p:txBody>
      </p:sp>
      <p:sp>
        <p:nvSpPr>
          <p:cNvPr id="3" name="Subtitle 2"/>
          <p:cNvSpPr>
            <a:spLocks noGrp="1"/>
          </p:cNvSpPr>
          <p:nvPr>
            <p:ph idx="1"/>
          </p:nvPr>
        </p:nvSpPr>
        <p:spPr>
          <a:xfrm>
            <a:off x="311226" y="1177280"/>
            <a:ext cx="6060974" cy="3501497"/>
          </a:xfrm>
        </p:spPr>
        <p:txBody>
          <a:bodyPr>
            <a:normAutofit/>
          </a:bodyPr>
          <a:lstStyle/>
          <a:p>
            <a:pPr marL="179388" indent="-179388">
              <a:buClr>
                <a:srgbClr val="E1005D"/>
              </a:buClr>
              <a:buFont typeface="Wingdings" pitchFamily="2" charset="2"/>
              <a:buChar char="§"/>
              <a:defRPr/>
            </a:pPr>
            <a:r>
              <a:rPr lang="en-GB" dirty="0" smtClean="0">
                <a:solidFill>
                  <a:schemeClr val="bg1">
                    <a:lumMod val="50000"/>
                  </a:schemeClr>
                </a:solidFill>
              </a:rPr>
              <a:t>Over £220m Billings</a:t>
            </a:r>
          </a:p>
          <a:p>
            <a:pPr marL="179388" indent="-179388">
              <a:buClr>
                <a:srgbClr val="E1005D"/>
              </a:buClr>
              <a:buFont typeface="Wingdings" pitchFamily="2" charset="2"/>
              <a:buChar char="§"/>
              <a:defRPr/>
            </a:pPr>
            <a:r>
              <a:rPr lang="en-GB" dirty="0" smtClean="0">
                <a:solidFill>
                  <a:schemeClr val="bg1">
                    <a:lumMod val="50000"/>
                  </a:schemeClr>
                </a:solidFill>
              </a:rPr>
              <a:t>Over £50m ran out of Manchester</a:t>
            </a:r>
          </a:p>
          <a:p>
            <a:pPr marL="179388" indent="-179388">
              <a:buClr>
                <a:srgbClr val="E1005D"/>
              </a:buClr>
              <a:buFont typeface="Wingdings" pitchFamily="2" charset="2"/>
              <a:buChar char="§"/>
              <a:defRPr/>
            </a:pPr>
            <a:r>
              <a:rPr lang="en-GB" dirty="0" smtClean="0">
                <a:solidFill>
                  <a:schemeClr val="bg1">
                    <a:lumMod val="50000"/>
                  </a:schemeClr>
                </a:solidFill>
              </a:rPr>
              <a:t>Google’s largest customer </a:t>
            </a:r>
          </a:p>
          <a:p>
            <a:pPr marL="179388" indent="-179388">
              <a:buClr>
                <a:srgbClr val="E1005D"/>
              </a:buClr>
              <a:buFont typeface="Wingdings" pitchFamily="2" charset="2"/>
              <a:buChar char="§"/>
              <a:defRPr/>
            </a:pPr>
            <a:r>
              <a:rPr lang="en-GB" dirty="0" smtClean="0">
                <a:solidFill>
                  <a:schemeClr val="bg1">
                    <a:lumMod val="50000"/>
                  </a:schemeClr>
                </a:solidFill>
              </a:rPr>
              <a:t>Managing over 10Billion touch points per month</a:t>
            </a:r>
          </a:p>
          <a:p>
            <a:pPr marL="179388" indent="-179388">
              <a:buClr>
                <a:srgbClr val="E1005D"/>
              </a:buClr>
              <a:buFont typeface="Wingdings" pitchFamily="2" charset="2"/>
              <a:buChar char="§"/>
              <a:defRPr/>
            </a:pPr>
            <a:r>
              <a:rPr lang="en-GB" dirty="0" smtClean="0">
                <a:solidFill>
                  <a:schemeClr val="bg1">
                    <a:lumMod val="50000"/>
                  </a:schemeClr>
                </a:solidFill>
              </a:rPr>
              <a:t>Google cite our Dell campaign as vertical gold standard case studies</a:t>
            </a:r>
          </a:p>
          <a:p>
            <a:pPr>
              <a:buFont typeface="Arial" charset="0"/>
              <a:buNone/>
              <a:defRPr/>
            </a:pPr>
            <a:endParaRPr lang="en-GB" sz="2400" dirty="0" smtClean="0">
              <a:solidFill>
                <a:schemeClr val="bg1">
                  <a:lumMod val="50000"/>
                </a:schemeClr>
              </a:solidFill>
            </a:endParaRPr>
          </a:p>
          <a:p>
            <a:pPr>
              <a:buFont typeface="Arial" charset="0"/>
              <a:buNone/>
              <a:defRPr/>
            </a:pPr>
            <a:endParaRPr lang="en-GB" sz="2400" dirty="0" smtClean="0">
              <a:solidFill>
                <a:schemeClr val="bg1">
                  <a:lumMod val="50000"/>
                </a:schemeClr>
              </a:solidFill>
            </a:endParaRPr>
          </a:p>
          <a:p>
            <a:pPr>
              <a:buFont typeface="Arial" charset="0"/>
              <a:buNone/>
              <a:defRPr/>
            </a:pPr>
            <a:endParaRPr lang="en-GB" sz="2400" dirty="0">
              <a:solidFill>
                <a:schemeClr val="bg1">
                  <a:lumMod val="50000"/>
                </a:schemeClr>
              </a:solidFill>
            </a:endParaRPr>
          </a:p>
        </p:txBody>
      </p:sp>
      <p:pic>
        <p:nvPicPr>
          <p:cNvPr id="102405" name="Picture 8" descr="http://www.butterflybabies.co.uk/images/great-ormo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64513" y="4298950"/>
            <a:ext cx="657225"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6" name="Picture 10" descr="http://blogs.menupages.com/southflorida/ikea_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38409" y="4786312"/>
            <a:ext cx="776288"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7" name="Picture 12" descr="http://www.keele.ac.uk/depts/aa/cied/About/images/altontower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28000" y="2878138"/>
            <a:ext cx="6223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8" name="Picture 14" descr="http://www.homeauvi.com/wp-content/uploads/2009/10/bos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t="40163" b="38576"/>
          <a:stretch>
            <a:fillRect/>
          </a:stretch>
        </p:blipFill>
        <p:spPr bwMode="auto">
          <a:xfrm>
            <a:off x="7356475" y="5735638"/>
            <a:ext cx="167957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0" name="Picture 20" descr="IPC Media Logo - click for home">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01880" y="6308725"/>
            <a:ext cx="125095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1" name="Picture 22" descr="http://t3.gstatic.com/images?q=tbn:5VNH3GpU7RMkyM:https://webapps.sph.harvard.edu/blogs/the-basement/assets/content/dell-jpg.jp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870009" y="6154640"/>
            <a:ext cx="57943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2" name="Picture 24" descr="http://t0.gstatic.com/images?q=tbn:EfskKCQdYZhxVM:http://www.enginesandgearboxes.co.uk/images/makes/Vw-logo.jpg">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958972" y="5442345"/>
            <a:ext cx="57943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3" name="Picture 26" descr="http://t3.gstatic.com/images?q=tbn:DixzpLlQSk6PlM:http://www.cartype.com/pics/1614/small/seat_logo1.gif">
            <a:hlinkClick r:id="rId14"/>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421204" y="1268760"/>
            <a:ext cx="475784" cy="420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4" name="Picture 28" descr="http://t2.gstatic.com/images?q=tbn:O5wKz4Lzf-3NTM:http://www.megagear.com.cy/skoda_logo_new.jpg">
            <a:hlinkClick r:id="rId16"/>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690428" y="1195529"/>
            <a:ext cx="56832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5" name="Picture 30" descr="http://t0.gstatic.com/images?q=tbn:CCwIc7hh3ddk6M:http://allworldcars.com/wordpress/wp-content/uploads/2010/01/audi_logo.jpg">
            <a:hlinkClick r:id="rId18"/>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413625" y="4166899"/>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6" name="Picture 32" descr="http://t2.gstatic.com/images?q=tbn:8OSWmKK6PBP51M:http://www.imakenews.com/iadr/GSK.jpg">
            <a:hlinkClick r:id="rId20"/>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041779" y="4929188"/>
            <a:ext cx="614363"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7" name="Picture 44"/>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7337501" y="2897188"/>
            <a:ext cx="7747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8" name="Picture 46" descr="http://t1.gstatic.com/images?q=tbn:YKmByC6fega0-M:http://www.factory-outlet-stores.info/images/com_sobi2/clients/3321_home___cook_bordeaux_img.jpg">
            <a:hlinkClick r:id="rId23"/>
          </p:cNvP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7435132" y="3249624"/>
            <a:ext cx="579438"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9" name="Picture 49" descr="http://t2.gstatic.com/images?q=tbn:-uoGlsi7PjoL_M:https://www.bakewellshow.org/images/up_images/3BZED_MullerLogo_shaded.jpg">
            <a:hlinkClick r:id="rId25"/>
          </p:cNvPr>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8202613" y="6393742"/>
            <a:ext cx="61912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0" name="Picture 51" descr="http://t3.gstatic.com/images?q=tbn:1tUvyTTlGPPUCM:http://1.bp.blogspot.com/_MryQii-dvu8/SgZUcQDfniI/AAAAAAAAIqQ/yzwLCQVSGU0/s400/UNIVERSAL_Logo1.jpg">
            <a:hlinkClick r:id="rId27"/>
          </p:cNvPr>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5821177" y="5541694"/>
            <a:ext cx="7350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1" name="Picture 53" descr="http://t0.gstatic.com/images?q=tbn:fzDkGA0AkOYHzM:http://www.joeactor.com/images/ea-logo.png">
            <a:hlinkClick r:id="rId29"/>
          </p:cNvPr>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6437212" y="4442901"/>
            <a:ext cx="579437"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4" name="Picture 59" descr="http://t0.gstatic.com/images?q=tbn:vBwMZJdHJ6kBlM:http://www.comparenow.com/blog/wp-content/uploads/2009/06/direct-line-uk.jpg">
            <a:hlinkClick r:id="rId31"/>
          </p:cNvPr>
          <p:cNvPicPr>
            <a:picLocks noChangeAspect="1" noChangeArrowheads="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6617123" y="5565630"/>
            <a:ext cx="849312"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5" name="Picture 61" descr="http://t1.gstatic.com/images?q=tbn:-wDxW-_uRG-g2M:http://www.my-quotes.co.uk/my_quotes/churchilltravel.jpg">
            <a:hlinkClick r:id="rId33"/>
          </p:cNvPr>
          <p:cNvPicPr>
            <a:picLocks noChangeAspect="1" noChangeArrowheads="1"/>
          </p:cNvPicPr>
          <p:nvPr/>
        </p:nvPicPr>
        <p:blipFill>
          <a:blip r:embed="rId34" cstate="print">
            <a:extLst>
              <a:ext uri="{28A0092B-C50C-407E-A947-70E740481C1C}">
                <a14:useLocalDpi xmlns:a14="http://schemas.microsoft.com/office/drawing/2010/main" xmlns="" val="0"/>
              </a:ext>
            </a:extLst>
          </a:blip>
          <a:srcRect/>
          <a:stretch>
            <a:fillRect/>
          </a:stretch>
        </p:blipFill>
        <p:spPr bwMode="auto">
          <a:xfrm>
            <a:off x="8000504" y="3557587"/>
            <a:ext cx="785812"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6" name="Picture 63" descr="http://t3.gstatic.com/images?q=tbn:d0fv2zn58FJQNM:http://playhappy.files.wordpress.com/2009/03/citigroup.jpg">
            <a:hlinkClick r:id="rId35"/>
          </p:cNvPr>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5718244" y="6170341"/>
            <a:ext cx="595313"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7" cstate="print">
            <a:extLst>
              <a:ext uri="{28A0092B-C50C-407E-A947-70E740481C1C}">
                <a14:useLocalDpi xmlns:a14="http://schemas.microsoft.com/office/drawing/2010/main" xmlns="" val="0"/>
              </a:ext>
            </a:extLst>
          </a:blip>
          <a:stretch>
            <a:fillRect/>
          </a:stretch>
        </p:blipFill>
        <p:spPr>
          <a:xfrm>
            <a:off x="6298043" y="3909660"/>
            <a:ext cx="1297633" cy="389290"/>
          </a:xfrm>
          <a:prstGeom prst="rect">
            <a:avLst/>
          </a:prstGeom>
        </p:spPr>
      </p:pic>
      <p:pic>
        <p:nvPicPr>
          <p:cNvPr id="4" name="Picture 3"/>
          <p:cNvPicPr>
            <a:picLocks noChangeAspect="1"/>
          </p:cNvPicPr>
          <p:nvPr/>
        </p:nvPicPr>
        <p:blipFill rotWithShape="1">
          <a:blip r:embed="rId38" cstate="print">
            <a:extLst>
              <a:ext uri="{28A0092B-C50C-407E-A947-70E740481C1C}">
                <a14:useLocalDpi xmlns:a14="http://schemas.microsoft.com/office/drawing/2010/main" xmlns="" val="0"/>
              </a:ext>
            </a:extLst>
          </a:blip>
          <a:srcRect b="13131"/>
          <a:stretch/>
        </p:blipFill>
        <p:spPr>
          <a:xfrm>
            <a:off x="3707904" y="6212876"/>
            <a:ext cx="972319" cy="464552"/>
          </a:xfrm>
          <a:prstGeom prst="rect">
            <a:avLst/>
          </a:prstGeom>
        </p:spPr>
      </p:pic>
      <p:pic>
        <p:nvPicPr>
          <p:cNvPr id="5" name="Picture 4"/>
          <p:cNvPicPr>
            <a:picLocks noChangeAspect="1"/>
          </p:cNvPicPr>
          <p:nvPr/>
        </p:nvPicPr>
        <p:blipFill rotWithShape="1">
          <a:blip r:embed="rId39" cstate="print">
            <a:extLst>
              <a:ext uri="{28A0092B-C50C-407E-A947-70E740481C1C}">
                <a14:useLocalDpi xmlns:a14="http://schemas.microsoft.com/office/drawing/2010/main" xmlns="" val="0"/>
              </a:ext>
            </a:extLst>
          </a:blip>
          <a:srcRect l="56502"/>
          <a:stretch/>
        </p:blipFill>
        <p:spPr>
          <a:xfrm>
            <a:off x="6556190" y="3298144"/>
            <a:ext cx="675939" cy="474635"/>
          </a:xfrm>
          <a:prstGeom prst="rect">
            <a:avLst/>
          </a:prstGeom>
        </p:spPr>
      </p:pic>
      <p:pic>
        <p:nvPicPr>
          <p:cNvPr id="2051" name="Picture 3"/>
          <p:cNvPicPr>
            <a:picLocks noChangeAspect="1" noChangeArrowheads="1"/>
          </p:cNvPicPr>
          <p:nvPr/>
        </p:nvPicPr>
        <p:blipFill>
          <a:blip r:embed="rId40" cstate="print">
            <a:extLst>
              <a:ext uri="{28A0092B-C50C-407E-A947-70E740481C1C}">
                <a14:useLocalDpi xmlns:a14="http://schemas.microsoft.com/office/drawing/2010/main" xmlns="" val="0"/>
              </a:ext>
            </a:extLst>
          </a:blip>
          <a:srcRect/>
          <a:stretch>
            <a:fillRect/>
          </a:stretch>
        </p:blipFill>
        <p:spPr bwMode="auto">
          <a:xfrm>
            <a:off x="7504019" y="1896700"/>
            <a:ext cx="1526690" cy="974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1" cstate="print">
            <a:extLst>
              <a:ext uri="{28A0092B-C50C-407E-A947-70E740481C1C}">
                <a14:useLocalDpi xmlns:a14="http://schemas.microsoft.com/office/drawing/2010/main" xmlns="" val="0"/>
              </a:ext>
            </a:extLst>
          </a:blip>
          <a:srcRect/>
          <a:stretch>
            <a:fillRect/>
          </a:stretch>
        </p:blipFill>
        <p:spPr bwMode="auto">
          <a:xfrm>
            <a:off x="4561690" y="3719479"/>
            <a:ext cx="1522478" cy="1013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76750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317" t="13465" r="1270"/>
          <a:stretch/>
        </p:blipFill>
        <p:spPr bwMode="auto">
          <a:xfrm>
            <a:off x="179512" y="1196752"/>
            <a:ext cx="8011616" cy="4996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dirty="0" smtClean="0"/>
              <a:t>Keyword research tools...</a:t>
            </a:r>
            <a:endParaRPr lang="en-GB" dirty="0"/>
          </a:p>
        </p:txBody>
      </p:sp>
      <p:sp>
        <p:nvSpPr>
          <p:cNvPr id="4" name="Rectangle 3"/>
          <p:cNvSpPr/>
          <p:nvPr/>
        </p:nvSpPr>
        <p:spPr>
          <a:xfrm>
            <a:off x="6553200" y="1447800"/>
            <a:ext cx="2362200" cy="41375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The </a:t>
            </a:r>
            <a:r>
              <a:rPr lang="en-GB" sz="2000" dirty="0" err="1" smtClean="0">
                <a:solidFill>
                  <a:schemeClr val="bg1"/>
                </a:solidFill>
              </a:rPr>
              <a:t>Adwords</a:t>
            </a:r>
            <a:r>
              <a:rPr lang="en-GB" sz="2000" dirty="0" smtClean="0">
                <a:solidFill>
                  <a:schemeClr val="bg1"/>
                </a:solidFill>
              </a:rPr>
              <a:t> keyword tool provides data on approximate search volumes helping make decisions on what keywords are best to target</a:t>
            </a:r>
          </a:p>
        </p:txBody>
      </p:sp>
      <p:sp>
        <p:nvSpPr>
          <p:cNvPr id="5" name="Slide Number Placeholder 4"/>
          <p:cNvSpPr>
            <a:spLocks noGrp="1"/>
          </p:cNvSpPr>
          <p:nvPr>
            <p:ph type="sldNum" sz="quarter" idx="12"/>
          </p:nvPr>
        </p:nvSpPr>
        <p:spPr/>
        <p:txBody>
          <a:bodyPr/>
          <a:lstStyle/>
          <a:p>
            <a:fld id="{807CA359-9ABD-43CE-BBB7-A244B4D4F457}" type="slidenum">
              <a:rPr lang="en-GB" smtClean="0"/>
              <a:pPr/>
              <a:t>20</a:t>
            </a:fld>
            <a:endParaRPr lang="en-GB" dirty="0"/>
          </a:p>
        </p:txBody>
      </p:sp>
    </p:spTree>
    <p:extLst>
      <p:ext uri="{BB962C8B-B14F-4D97-AF65-F5344CB8AC3E}">
        <p14:creationId xmlns:p14="http://schemas.microsoft.com/office/powerpoint/2010/main" xmlns="" val="7419808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Keyword research process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99596132"/>
              </p:ext>
            </p:extLst>
          </p:nvPr>
        </p:nvGraphicFramePr>
        <p:xfrm>
          <a:off x="354013" y="1487488"/>
          <a:ext cx="8442325" cy="430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07CA359-9ABD-43CE-BBB7-A244B4D4F457}" type="slidenum">
              <a:rPr lang="en-GB" smtClean="0"/>
              <a:pPr/>
              <a:t>21</a:t>
            </a:fld>
            <a:endParaRPr lang="en-GB" dirty="0"/>
          </a:p>
        </p:txBody>
      </p:sp>
    </p:spTree>
    <p:extLst>
      <p:ext uri="{BB962C8B-B14F-4D97-AF65-F5344CB8AC3E}">
        <p14:creationId xmlns:p14="http://schemas.microsoft.com/office/powerpoint/2010/main" xmlns="" val="3680038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 Page SEO</a:t>
            </a:r>
            <a:endParaRPr lang="en-GB" dirty="0"/>
          </a:p>
        </p:txBody>
      </p:sp>
      <p:sp>
        <p:nvSpPr>
          <p:cNvPr id="5" name="Picture Placeholder 4"/>
          <p:cNvSpPr>
            <a:spLocks noGrp="1"/>
          </p:cNvSpPr>
          <p:nvPr>
            <p:ph type="pic" sz="quarter" idx="13"/>
          </p:nvPr>
        </p:nvSpPr>
        <p:spPr/>
      </p:sp>
      <p:pic>
        <p:nvPicPr>
          <p:cNvPr id="6146" name="Picture 2" descr="http://www.najadowners.co.uk/images/Boat%20and%20other%20photos/ch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8893" y="1752600"/>
            <a:ext cx="4145892" cy="47243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807CA359-9ABD-43CE-BBB7-A244B4D4F457}" type="slidenum">
              <a:rPr lang="en-GB" smtClean="0"/>
              <a:pPr/>
              <a:t>22</a:t>
            </a:fld>
            <a:endParaRPr lang="en-GB" dirty="0"/>
          </a:p>
        </p:txBody>
      </p:sp>
    </p:spTree>
    <p:extLst>
      <p:ext uri="{BB962C8B-B14F-4D97-AF65-F5344CB8AC3E}">
        <p14:creationId xmlns:p14="http://schemas.microsoft.com/office/powerpoint/2010/main" xmlns="" val="2994121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188" y="436545"/>
            <a:ext cx="7921625" cy="492125"/>
          </a:xfrm>
        </p:spPr>
        <p:txBody>
          <a:bodyPr/>
          <a:lstStyle/>
          <a:p>
            <a:r>
              <a:rPr lang="en-GB" dirty="0" smtClean="0"/>
              <a:t>Off Page SEO</a:t>
            </a:r>
          </a:p>
        </p:txBody>
      </p:sp>
      <p:sp>
        <p:nvSpPr>
          <p:cNvPr id="13315" name="Content Placeholder 2"/>
          <p:cNvSpPr>
            <a:spLocks noGrp="1"/>
          </p:cNvSpPr>
          <p:nvPr>
            <p:ph idx="1"/>
          </p:nvPr>
        </p:nvSpPr>
        <p:spPr>
          <a:xfrm>
            <a:off x="304800" y="1295400"/>
            <a:ext cx="8012113" cy="4687888"/>
          </a:xfrm>
        </p:spPr>
        <p:txBody>
          <a:bodyPr/>
          <a:lstStyle/>
          <a:p>
            <a:endParaRPr lang="en-GB" b="1" dirty="0" smtClean="0"/>
          </a:p>
          <a:p>
            <a:r>
              <a:rPr lang="en-GB" dirty="0" smtClean="0"/>
              <a:t>In order to establish the authority of a page search engines use </a:t>
            </a:r>
            <a:r>
              <a:rPr lang="en-GB" b="1" dirty="0" smtClean="0"/>
              <a:t>Links</a:t>
            </a:r>
            <a:r>
              <a:rPr lang="en-GB" dirty="0" smtClean="0"/>
              <a:t> to establish how popular a particular page is</a:t>
            </a:r>
          </a:p>
          <a:p>
            <a:endParaRPr lang="en-GB" dirty="0" smtClean="0"/>
          </a:p>
          <a:p>
            <a:r>
              <a:rPr lang="en-GB" dirty="0" smtClean="0"/>
              <a:t>When evaluating links search engines consider a number of different factors</a:t>
            </a:r>
          </a:p>
          <a:p>
            <a:pPr lvl="1"/>
            <a:r>
              <a:rPr lang="en-GB" sz="2000" dirty="0" smtClean="0"/>
              <a:t>Number</a:t>
            </a:r>
          </a:p>
          <a:p>
            <a:pPr lvl="1"/>
            <a:r>
              <a:rPr lang="en-GB" sz="2000" dirty="0" smtClean="0"/>
              <a:t>Authority</a:t>
            </a:r>
          </a:p>
          <a:p>
            <a:pPr lvl="1"/>
            <a:r>
              <a:rPr lang="en-GB" sz="2000" dirty="0" smtClean="0"/>
              <a:t>Relevance</a:t>
            </a:r>
          </a:p>
          <a:p>
            <a:r>
              <a:rPr lang="en-GB" dirty="0" smtClean="0"/>
              <a:t>Essentially Links act like votes.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of Links</a:t>
            </a:r>
            <a:endParaRPr lang="en-GB" dirty="0"/>
          </a:p>
        </p:txBody>
      </p:sp>
      <p:sp>
        <p:nvSpPr>
          <p:cNvPr id="9" name="Oval 8"/>
          <p:cNvSpPr/>
          <p:nvPr/>
        </p:nvSpPr>
        <p:spPr>
          <a:xfrm>
            <a:off x="1288473" y="3000664"/>
            <a:ext cx="1960418" cy="196041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solidFill>
                  <a:schemeClr val="bg1"/>
                </a:solidFill>
              </a:rPr>
              <a:t>Most Authoritative</a:t>
            </a:r>
          </a:p>
        </p:txBody>
      </p:sp>
      <p:sp>
        <p:nvSpPr>
          <p:cNvPr id="11" name="Oval 10"/>
          <p:cNvSpPr/>
          <p:nvPr/>
        </p:nvSpPr>
        <p:spPr>
          <a:xfrm>
            <a:off x="6677891" y="3000664"/>
            <a:ext cx="1447800" cy="1447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dirty="0">
                <a:solidFill>
                  <a:schemeClr val="bg1"/>
                </a:solidFill>
              </a:rPr>
              <a:t>Least Authoritative</a:t>
            </a:r>
            <a:endParaRPr lang="en-GB" sz="1100" dirty="0" smtClean="0">
              <a:solidFill>
                <a:schemeClr val="bg1"/>
              </a:solidFill>
            </a:endParaRPr>
          </a:p>
        </p:txBody>
      </p:sp>
      <p:sp>
        <p:nvSpPr>
          <p:cNvPr id="15" name="Oval 14"/>
          <p:cNvSpPr/>
          <p:nvPr/>
        </p:nvSpPr>
        <p:spPr>
          <a:xfrm>
            <a:off x="762000" y="1219200"/>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sp>
        <p:nvSpPr>
          <p:cNvPr id="16" name="Oval 15"/>
          <p:cNvSpPr/>
          <p:nvPr/>
        </p:nvSpPr>
        <p:spPr>
          <a:xfrm>
            <a:off x="2992582" y="1244600"/>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sp>
        <p:nvSpPr>
          <p:cNvPr id="18" name="Oval 17"/>
          <p:cNvSpPr/>
          <p:nvPr/>
        </p:nvSpPr>
        <p:spPr>
          <a:xfrm>
            <a:off x="7447973" y="1244600"/>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sp>
        <p:nvSpPr>
          <p:cNvPr id="19" name="Oval 18"/>
          <p:cNvSpPr/>
          <p:nvPr/>
        </p:nvSpPr>
        <p:spPr>
          <a:xfrm>
            <a:off x="1877290" y="1219200"/>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cxnSp>
        <p:nvCxnSpPr>
          <p:cNvPr id="21" name="Straight Arrow Connector 20"/>
          <p:cNvCxnSpPr>
            <a:stCxn id="15" idx="4"/>
          </p:cNvCxnSpPr>
          <p:nvPr/>
        </p:nvCxnSpPr>
        <p:spPr>
          <a:xfrm>
            <a:off x="1153391" y="2001982"/>
            <a:ext cx="749877" cy="913245"/>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68681" y="2001982"/>
            <a:ext cx="1" cy="913245"/>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4"/>
          </p:cNvCxnSpPr>
          <p:nvPr/>
        </p:nvCxnSpPr>
        <p:spPr>
          <a:xfrm flipH="1">
            <a:off x="2535382" y="2027382"/>
            <a:ext cx="848591" cy="894772"/>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4" idx="4"/>
          </p:cNvCxnSpPr>
          <p:nvPr/>
        </p:nvCxnSpPr>
        <p:spPr>
          <a:xfrm>
            <a:off x="6868391" y="2027382"/>
            <a:ext cx="391391" cy="820882"/>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477000" y="1244600"/>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cxnSp>
        <p:nvCxnSpPr>
          <p:cNvPr id="37" name="Straight Arrow Connector 36"/>
          <p:cNvCxnSpPr>
            <a:stCxn id="18" idx="4"/>
          </p:cNvCxnSpPr>
          <p:nvPr/>
        </p:nvCxnSpPr>
        <p:spPr>
          <a:xfrm flipH="1">
            <a:off x="7447973" y="2027382"/>
            <a:ext cx="391391" cy="820882"/>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528329" y="5105400"/>
            <a:ext cx="6396471"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Generally the more links a page has the more authoritative it will be</a:t>
            </a:r>
          </a:p>
        </p:txBody>
      </p:sp>
      <p:sp>
        <p:nvSpPr>
          <p:cNvPr id="17" name="Slide Number Placeholder 16"/>
          <p:cNvSpPr>
            <a:spLocks noGrp="1"/>
          </p:cNvSpPr>
          <p:nvPr>
            <p:ph type="sldNum" sz="quarter" idx="12"/>
          </p:nvPr>
        </p:nvSpPr>
        <p:spPr/>
        <p:txBody>
          <a:bodyPr/>
          <a:lstStyle/>
          <a:p>
            <a:fld id="{807CA359-9ABD-43CE-BBB7-A244B4D4F457}" type="slidenum">
              <a:rPr lang="en-GB" smtClean="0"/>
              <a:pPr/>
              <a:t>24</a:t>
            </a:fld>
            <a:endParaRPr lang="en-GB" dirty="0"/>
          </a:p>
        </p:txBody>
      </p:sp>
    </p:spTree>
    <p:extLst>
      <p:ext uri="{BB962C8B-B14F-4D97-AF65-F5344CB8AC3E}">
        <p14:creationId xmlns:p14="http://schemas.microsoft.com/office/powerpoint/2010/main" xmlns="" val="761196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Authority of Links</a:t>
            </a:r>
            <a:endParaRPr lang="en-GB" dirty="0"/>
          </a:p>
        </p:txBody>
      </p:sp>
      <p:sp>
        <p:nvSpPr>
          <p:cNvPr id="9" name="Oval 8"/>
          <p:cNvSpPr/>
          <p:nvPr/>
        </p:nvSpPr>
        <p:spPr>
          <a:xfrm>
            <a:off x="1544782" y="3200400"/>
            <a:ext cx="1447800" cy="1447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dirty="0">
                <a:solidFill>
                  <a:schemeClr val="bg1"/>
                </a:solidFill>
              </a:rPr>
              <a:t>Least Authoritative</a:t>
            </a:r>
            <a:endParaRPr lang="en-GB" sz="1100" dirty="0" smtClean="0">
              <a:solidFill>
                <a:schemeClr val="bg1"/>
              </a:solidFill>
            </a:endParaRPr>
          </a:p>
        </p:txBody>
      </p:sp>
      <p:sp>
        <p:nvSpPr>
          <p:cNvPr id="11" name="Oval 10"/>
          <p:cNvSpPr/>
          <p:nvPr/>
        </p:nvSpPr>
        <p:spPr>
          <a:xfrm>
            <a:off x="6330950" y="3098799"/>
            <a:ext cx="2105891" cy="21058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bg1"/>
                </a:solidFill>
              </a:rPr>
              <a:t>Most Authoritative</a:t>
            </a:r>
            <a:endParaRPr lang="en-GB" dirty="0" smtClean="0">
              <a:solidFill>
                <a:schemeClr val="bg1"/>
              </a:solidFill>
            </a:endParaRPr>
          </a:p>
        </p:txBody>
      </p:sp>
      <p:sp>
        <p:nvSpPr>
          <p:cNvPr id="15" name="Oval 14"/>
          <p:cNvSpPr/>
          <p:nvPr/>
        </p:nvSpPr>
        <p:spPr>
          <a:xfrm>
            <a:off x="762000" y="1418936"/>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dirty="0" smtClean="0">
                <a:solidFill>
                  <a:schemeClr val="bg1"/>
                </a:solidFill>
              </a:rPr>
              <a:t>Small blog</a:t>
            </a:r>
          </a:p>
        </p:txBody>
      </p:sp>
      <p:sp>
        <p:nvSpPr>
          <p:cNvPr id="16" name="Oval 15"/>
          <p:cNvSpPr/>
          <p:nvPr/>
        </p:nvSpPr>
        <p:spPr>
          <a:xfrm>
            <a:off x="2992582" y="1444336"/>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dirty="0" smtClean="0">
                <a:solidFill>
                  <a:schemeClr val="bg1"/>
                </a:solidFill>
              </a:rPr>
              <a:t>Article</a:t>
            </a:r>
          </a:p>
          <a:p>
            <a:pPr algn="ctr"/>
            <a:r>
              <a:rPr lang="en-GB" sz="1000" dirty="0" smtClean="0">
                <a:solidFill>
                  <a:schemeClr val="bg1"/>
                </a:solidFill>
              </a:rPr>
              <a:t>site</a:t>
            </a:r>
          </a:p>
        </p:txBody>
      </p:sp>
      <p:sp>
        <p:nvSpPr>
          <p:cNvPr id="19" name="Oval 18"/>
          <p:cNvSpPr/>
          <p:nvPr/>
        </p:nvSpPr>
        <p:spPr>
          <a:xfrm>
            <a:off x="1877290" y="1418936"/>
            <a:ext cx="782782" cy="782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dirty="0" smtClean="0">
                <a:solidFill>
                  <a:schemeClr val="bg1"/>
                </a:solidFill>
              </a:rPr>
              <a:t>forum</a:t>
            </a:r>
          </a:p>
        </p:txBody>
      </p:sp>
      <p:cxnSp>
        <p:nvCxnSpPr>
          <p:cNvPr id="21" name="Straight Arrow Connector 20"/>
          <p:cNvCxnSpPr>
            <a:stCxn id="15" idx="4"/>
          </p:cNvCxnSpPr>
          <p:nvPr/>
        </p:nvCxnSpPr>
        <p:spPr>
          <a:xfrm>
            <a:off x="1153391" y="2201718"/>
            <a:ext cx="749877" cy="913245"/>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68681" y="2201718"/>
            <a:ext cx="1" cy="913245"/>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4"/>
          </p:cNvCxnSpPr>
          <p:nvPr/>
        </p:nvCxnSpPr>
        <p:spPr>
          <a:xfrm flipH="1">
            <a:off x="2535382" y="2227118"/>
            <a:ext cx="848591" cy="894772"/>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4" idx="4"/>
          </p:cNvCxnSpPr>
          <p:nvPr/>
        </p:nvCxnSpPr>
        <p:spPr>
          <a:xfrm>
            <a:off x="6330950" y="2602345"/>
            <a:ext cx="603250" cy="512618"/>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575300" y="1091045"/>
            <a:ext cx="1511300" cy="15113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solidFill>
                  <a:schemeClr val="bg1"/>
                </a:solidFill>
              </a:rPr>
              <a:t>Major News Website</a:t>
            </a:r>
          </a:p>
        </p:txBody>
      </p:sp>
      <p:cxnSp>
        <p:nvCxnSpPr>
          <p:cNvPr id="37" name="Straight Arrow Connector 36"/>
          <p:cNvCxnSpPr/>
          <p:nvPr/>
        </p:nvCxnSpPr>
        <p:spPr>
          <a:xfrm flipH="1">
            <a:off x="7827822" y="2408959"/>
            <a:ext cx="337126" cy="706004"/>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14400" y="5334000"/>
            <a:ext cx="6396471"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However the authority of each page linking through also matters.</a:t>
            </a:r>
          </a:p>
        </p:txBody>
      </p:sp>
      <p:sp>
        <p:nvSpPr>
          <p:cNvPr id="24" name="Oval 23"/>
          <p:cNvSpPr/>
          <p:nvPr/>
        </p:nvSpPr>
        <p:spPr>
          <a:xfrm>
            <a:off x="7331653" y="1054677"/>
            <a:ext cx="1511300" cy="15113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solidFill>
                  <a:schemeClr val="bg1"/>
                </a:solidFill>
              </a:rPr>
              <a:t>Industry Blog</a:t>
            </a:r>
          </a:p>
        </p:txBody>
      </p:sp>
      <p:sp>
        <p:nvSpPr>
          <p:cNvPr id="17" name="Slide Number Placeholder 16"/>
          <p:cNvSpPr>
            <a:spLocks noGrp="1"/>
          </p:cNvSpPr>
          <p:nvPr>
            <p:ph type="sldNum" sz="quarter" idx="12"/>
          </p:nvPr>
        </p:nvSpPr>
        <p:spPr/>
        <p:txBody>
          <a:bodyPr/>
          <a:lstStyle/>
          <a:p>
            <a:fld id="{807CA359-9ABD-43CE-BBB7-A244B4D4F457}" type="slidenum">
              <a:rPr lang="en-GB" smtClean="0"/>
              <a:pPr/>
              <a:t>25</a:t>
            </a:fld>
            <a:endParaRPr lang="en-GB" dirty="0"/>
          </a:p>
        </p:txBody>
      </p:sp>
    </p:spTree>
    <p:extLst>
      <p:ext uri="{BB962C8B-B14F-4D97-AF65-F5344CB8AC3E}">
        <p14:creationId xmlns:p14="http://schemas.microsoft.com/office/powerpoint/2010/main" xmlns="" val="1532043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Relevancy of Links</a:t>
            </a:r>
            <a:endParaRPr lang="en-GB" dirty="0"/>
          </a:p>
        </p:txBody>
      </p:sp>
      <p:sp>
        <p:nvSpPr>
          <p:cNvPr id="9" name="Oval 8"/>
          <p:cNvSpPr/>
          <p:nvPr/>
        </p:nvSpPr>
        <p:spPr>
          <a:xfrm>
            <a:off x="1143000" y="2819400"/>
            <a:ext cx="1839191" cy="18391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solidFill>
                  <a:schemeClr val="bg1"/>
                </a:solidFill>
              </a:rPr>
              <a:t>Most Authoritative</a:t>
            </a:r>
          </a:p>
          <a:p>
            <a:pPr algn="ctr"/>
            <a:endParaRPr lang="en-GB" sz="1400" dirty="0" smtClean="0">
              <a:solidFill>
                <a:schemeClr val="bg1"/>
              </a:solidFill>
            </a:endParaRPr>
          </a:p>
        </p:txBody>
      </p:sp>
      <p:sp>
        <p:nvSpPr>
          <p:cNvPr id="19" name="Oval 18"/>
          <p:cNvSpPr/>
          <p:nvPr/>
        </p:nvSpPr>
        <p:spPr>
          <a:xfrm>
            <a:off x="2240108" y="1106054"/>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smtClean="0">
                <a:solidFill>
                  <a:schemeClr val="bg1"/>
                </a:solidFill>
              </a:rPr>
              <a:t>Money Advice Blog</a:t>
            </a:r>
          </a:p>
        </p:txBody>
      </p:sp>
      <p:sp>
        <p:nvSpPr>
          <p:cNvPr id="20" name="Oval 19"/>
          <p:cNvSpPr/>
          <p:nvPr/>
        </p:nvSpPr>
        <p:spPr>
          <a:xfrm>
            <a:off x="6248400" y="2971800"/>
            <a:ext cx="1447800" cy="1447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dirty="0" smtClean="0">
                <a:solidFill>
                  <a:schemeClr val="bg1"/>
                </a:solidFill>
              </a:rPr>
              <a:t>Least </a:t>
            </a:r>
            <a:r>
              <a:rPr lang="en-GB" sz="1100" dirty="0">
                <a:solidFill>
                  <a:schemeClr val="bg1"/>
                </a:solidFill>
              </a:rPr>
              <a:t>Authoritative</a:t>
            </a:r>
          </a:p>
          <a:p>
            <a:pPr algn="ctr"/>
            <a:endParaRPr lang="en-GB" sz="1100" dirty="0" smtClean="0">
              <a:solidFill>
                <a:schemeClr val="bg1"/>
              </a:solidFill>
            </a:endParaRPr>
          </a:p>
        </p:txBody>
      </p:sp>
      <p:cxnSp>
        <p:nvCxnSpPr>
          <p:cNvPr id="27" name="Straight Arrow Connector 26"/>
          <p:cNvCxnSpPr/>
          <p:nvPr/>
        </p:nvCxnSpPr>
        <p:spPr>
          <a:xfrm>
            <a:off x="1356592" y="2200564"/>
            <a:ext cx="576118"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4"/>
          </p:cNvCxnSpPr>
          <p:nvPr/>
        </p:nvCxnSpPr>
        <p:spPr>
          <a:xfrm flipH="1">
            <a:off x="2240108" y="2200564"/>
            <a:ext cx="547255"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528329" y="5105400"/>
            <a:ext cx="6396471"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The relevancy of the inbound links also plays a large part of establishing authority</a:t>
            </a:r>
          </a:p>
        </p:txBody>
      </p:sp>
      <p:sp>
        <p:nvSpPr>
          <p:cNvPr id="32" name="Oval 31"/>
          <p:cNvSpPr/>
          <p:nvPr/>
        </p:nvSpPr>
        <p:spPr>
          <a:xfrm>
            <a:off x="838200" y="1106054"/>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50" dirty="0" smtClean="0">
                <a:solidFill>
                  <a:schemeClr val="bg1"/>
                </a:solidFill>
              </a:rPr>
              <a:t>Insurance site</a:t>
            </a:r>
          </a:p>
        </p:txBody>
      </p:sp>
      <p:sp>
        <p:nvSpPr>
          <p:cNvPr id="33" name="Oval 32"/>
          <p:cNvSpPr/>
          <p:nvPr/>
        </p:nvSpPr>
        <p:spPr>
          <a:xfrm>
            <a:off x="7103053" y="1106054"/>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solidFill>
                  <a:schemeClr val="bg1"/>
                </a:solidFill>
              </a:rPr>
              <a:t>Music Website</a:t>
            </a:r>
          </a:p>
        </p:txBody>
      </p:sp>
      <p:cxnSp>
        <p:nvCxnSpPr>
          <p:cNvPr id="35" name="Straight Arrow Connector 34"/>
          <p:cNvCxnSpPr/>
          <p:nvPr/>
        </p:nvCxnSpPr>
        <p:spPr>
          <a:xfrm>
            <a:off x="6219537" y="2200564"/>
            <a:ext cx="576118"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3" idx="4"/>
          </p:cNvCxnSpPr>
          <p:nvPr/>
        </p:nvCxnSpPr>
        <p:spPr>
          <a:xfrm flipH="1">
            <a:off x="7103053" y="2200564"/>
            <a:ext cx="547255"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701145" y="1106054"/>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solidFill>
                  <a:schemeClr val="bg1"/>
                </a:solidFill>
              </a:rPr>
              <a:t>Golf Website</a:t>
            </a:r>
          </a:p>
        </p:txBody>
      </p:sp>
      <p:sp>
        <p:nvSpPr>
          <p:cNvPr id="14" name="Slide Number Placeholder 13"/>
          <p:cNvSpPr>
            <a:spLocks noGrp="1"/>
          </p:cNvSpPr>
          <p:nvPr>
            <p:ph type="sldNum" sz="quarter" idx="12"/>
          </p:nvPr>
        </p:nvSpPr>
        <p:spPr/>
        <p:txBody>
          <a:bodyPr/>
          <a:lstStyle/>
          <a:p>
            <a:fld id="{807CA359-9ABD-43CE-BBB7-A244B4D4F457}" type="slidenum">
              <a:rPr lang="en-GB" smtClean="0"/>
              <a:pPr/>
              <a:t>26</a:t>
            </a:fld>
            <a:endParaRPr lang="en-GB" dirty="0"/>
          </a:p>
        </p:txBody>
      </p:sp>
    </p:spTree>
    <p:extLst>
      <p:ext uri="{BB962C8B-B14F-4D97-AF65-F5344CB8AC3E}">
        <p14:creationId xmlns:p14="http://schemas.microsoft.com/office/powerpoint/2010/main" xmlns="" val="2237516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8502972" cy="1018032"/>
          </a:xfrm>
        </p:spPr>
        <p:txBody>
          <a:bodyPr/>
          <a:lstStyle/>
          <a:p>
            <a:r>
              <a:rPr lang="en-GB" dirty="0" smtClean="0"/>
              <a:t>What does this mean for a site migration?</a:t>
            </a:r>
            <a:endParaRPr lang="en-GB" dirty="0"/>
          </a:p>
        </p:txBody>
      </p:sp>
      <p:sp>
        <p:nvSpPr>
          <p:cNvPr id="31" name="Rectangle 30"/>
          <p:cNvSpPr/>
          <p:nvPr/>
        </p:nvSpPr>
        <p:spPr>
          <a:xfrm>
            <a:off x="1618371" y="5105400"/>
            <a:ext cx="6396471"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When a page moves URL the old page will continue to have the external link authority while the new page will have none</a:t>
            </a:r>
          </a:p>
        </p:txBody>
      </p:sp>
      <p:sp>
        <p:nvSpPr>
          <p:cNvPr id="14" name="Slide Number Placeholder 13"/>
          <p:cNvSpPr>
            <a:spLocks noGrp="1"/>
          </p:cNvSpPr>
          <p:nvPr>
            <p:ph type="sldNum" sz="quarter" idx="12"/>
          </p:nvPr>
        </p:nvSpPr>
        <p:spPr/>
        <p:txBody>
          <a:bodyPr/>
          <a:lstStyle/>
          <a:p>
            <a:fld id="{807CA359-9ABD-43CE-BBB7-A244B4D4F457}" type="slidenum">
              <a:rPr lang="en-GB" smtClean="0"/>
              <a:pPr/>
              <a:t>27</a:t>
            </a:fld>
            <a:endParaRPr lang="en-GB" dirty="0"/>
          </a:p>
        </p:txBody>
      </p:sp>
      <p:sp>
        <p:nvSpPr>
          <p:cNvPr id="15" name="Oval 14"/>
          <p:cNvSpPr/>
          <p:nvPr/>
        </p:nvSpPr>
        <p:spPr>
          <a:xfrm>
            <a:off x="1331222" y="2784728"/>
            <a:ext cx="1839191" cy="18391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smtClean="0">
                <a:solidFill>
                  <a:schemeClr val="bg1"/>
                </a:solidFill>
              </a:rPr>
              <a:t>Old page</a:t>
            </a:r>
            <a:endParaRPr lang="en-GB" sz="1400" dirty="0">
              <a:solidFill>
                <a:schemeClr val="bg1"/>
              </a:solidFill>
            </a:endParaRPr>
          </a:p>
          <a:p>
            <a:pPr algn="ctr"/>
            <a:endParaRPr lang="en-GB" sz="1400" dirty="0" smtClean="0">
              <a:solidFill>
                <a:schemeClr val="bg1"/>
              </a:solidFill>
            </a:endParaRPr>
          </a:p>
        </p:txBody>
      </p:sp>
      <p:sp>
        <p:nvSpPr>
          <p:cNvPr id="16" name="Oval 15"/>
          <p:cNvSpPr/>
          <p:nvPr/>
        </p:nvSpPr>
        <p:spPr>
          <a:xfrm>
            <a:off x="2428330" y="1071382"/>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smtClean="0">
                <a:solidFill>
                  <a:schemeClr val="bg1"/>
                </a:solidFill>
              </a:rPr>
              <a:t>Money Advice Blog</a:t>
            </a:r>
          </a:p>
        </p:txBody>
      </p:sp>
      <p:cxnSp>
        <p:nvCxnSpPr>
          <p:cNvPr id="17" name="Straight Arrow Connector 16"/>
          <p:cNvCxnSpPr/>
          <p:nvPr/>
        </p:nvCxnSpPr>
        <p:spPr>
          <a:xfrm>
            <a:off x="1544814" y="2165892"/>
            <a:ext cx="576118"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4"/>
          </p:cNvCxnSpPr>
          <p:nvPr/>
        </p:nvCxnSpPr>
        <p:spPr>
          <a:xfrm flipH="1">
            <a:off x="2428330" y="2165892"/>
            <a:ext cx="547255"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436096" y="3157068"/>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50" dirty="0" smtClean="0">
                <a:solidFill>
                  <a:schemeClr val="bg1"/>
                </a:solidFill>
              </a:rPr>
              <a:t>New page</a:t>
            </a:r>
          </a:p>
        </p:txBody>
      </p:sp>
      <p:sp>
        <p:nvSpPr>
          <p:cNvPr id="28" name="Oval 27"/>
          <p:cNvSpPr/>
          <p:nvPr/>
        </p:nvSpPr>
        <p:spPr>
          <a:xfrm>
            <a:off x="976385" y="1071382"/>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50" dirty="0" smtClean="0">
                <a:solidFill>
                  <a:schemeClr val="bg1"/>
                </a:solidFill>
              </a:rPr>
              <a:t>Insurance site</a:t>
            </a:r>
          </a:p>
        </p:txBody>
      </p:sp>
    </p:spTree>
    <p:extLst>
      <p:ext uri="{BB962C8B-B14F-4D97-AF65-F5344CB8AC3E}">
        <p14:creationId xmlns:p14="http://schemas.microsoft.com/office/powerpoint/2010/main" xmlns="" val="1041345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8502972" cy="1018032"/>
          </a:xfrm>
        </p:spPr>
        <p:txBody>
          <a:bodyPr/>
          <a:lstStyle/>
          <a:p>
            <a:r>
              <a:rPr lang="en-GB" dirty="0" smtClean="0"/>
              <a:t>What does this mean for a site migration?</a:t>
            </a:r>
            <a:endParaRPr lang="en-GB" dirty="0"/>
          </a:p>
        </p:txBody>
      </p:sp>
      <p:sp>
        <p:nvSpPr>
          <p:cNvPr id="31" name="Rectangle 30"/>
          <p:cNvSpPr/>
          <p:nvPr/>
        </p:nvSpPr>
        <p:spPr>
          <a:xfrm>
            <a:off x="1618371" y="5105400"/>
            <a:ext cx="6396471"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301 redirects can be put in place to transfer the link equity from the old pages to the new</a:t>
            </a:r>
          </a:p>
        </p:txBody>
      </p:sp>
      <p:sp>
        <p:nvSpPr>
          <p:cNvPr id="14" name="Slide Number Placeholder 13"/>
          <p:cNvSpPr>
            <a:spLocks noGrp="1"/>
          </p:cNvSpPr>
          <p:nvPr>
            <p:ph type="sldNum" sz="quarter" idx="12"/>
          </p:nvPr>
        </p:nvSpPr>
        <p:spPr/>
        <p:txBody>
          <a:bodyPr/>
          <a:lstStyle/>
          <a:p>
            <a:fld id="{807CA359-9ABD-43CE-BBB7-A244B4D4F457}" type="slidenum">
              <a:rPr lang="en-GB" smtClean="0"/>
              <a:pPr/>
              <a:t>28</a:t>
            </a:fld>
            <a:endParaRPr lang="en-GB" dirty="0"/>
          </a:p>
        </p:txBody>
      </p:sp>
      <p:sp>
        <p:nvSpPr>
          <p:cNvPr id="15" name="Oval 14"/>
          <p:cNvSpPr/>
          <p:nvPr/>
        </p:nvSpPr>
        <p:spPr>
          <a:xfrm>
            <a:off x="966397" y="2819400"/>
            <a:ext cx="1839191" cy="18391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smtClean="0">
                <a:solidFill>
                  <a:schemeClr val="bg1"/>
                </a:solidFill>
              </a:rPr>
              <a:t>Old page</a:t>
            </a:r>
            <a:endParaRPr lang="en-GB" sz="1400" dirty="0">
              <a:solidFill>
                <a:schemeClr val="bg1"/>
              </a:solidFill>
            </a:endParaRPr>
          </a:p>
          <a:p>
            <a:pPr algn="ctr"/>
            <a:endParaRPr lang="en-GB" sz="1400" dirty="0" smtClean="0">
              <a:solidFill>
                <a:schemeClr val="bg1"/>
              </a:solidFill>
            </a:endParaRPr>
          </a:p>
        </p:txBody>
      </p:sp>
      <p:sp>
        <p:nvSpPr>
          <p:cNvPr id="16" name="Oval 15"/>
          <p:cNvSpPr/>
          <p:nvPr/>
        </p:nvSpPr>
        <p:spPr>
          <a:xfrm>
            <a:off x="2063505" y="1106054"/>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smtClean="0">
                <a:solidFill>
                  <a:schemeClr val="bg1"/>
                </a:solidFill>
              </a:rPr>
              <a:t>Money Advice Blog</a:t>
            </a:r>
          </a:p>
        </p:txBody>
      </p:sp>
      <p:cxnSp>
        <p:nvCxnSpPr>
          <p:cNvPr id="17" name="Straight Arrow Connector 16"/>
          <p:cNvCxnSpPr/>
          <p:nvPr/>
        </p:nvCxnSpPr>
        <p:spPr>
          <a:xfrm>
            <a:off x="1179989" y="2200564"/>
            <a:ext cx="576118"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4"/>
          </p:cNvCxnSpPr>
          <p:nvPr/>
        </p:nvCxnSpPr>
        <p:spPr>
          <a:xfrm flipH="1">
            <a:off x="2063505" y="2200564"/>
            <a:ext cx="547255" cy="61883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11560" y="1106054"/>
            <a:ext cx="1094510" cy="10945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50" dirty="0" smtClean="0">
                <a:solidFill>
                  <a:schemeClr val="bg1"/>
                </a:solidFill>
              </a:rPr>
              <a:t>Insurance site</a:t>
            </a:r>
          </a:p>
        </p:txBody>
      </p:sp>
      <p:sp>
        <p:nvSpPr>
          <p:cNvPr id="20" name="Oval 19"/>
          <p:cNvSpPr/>
          <p:nvPr/>
        </p:nvSpPr>
        <p:spPr>
          <a:xfrm>
            <a:off x="5220072" y="2819398"/>
            <a:ext cx="1839191" cy="18391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smtClean="0">
                <a:solidFill>
                  <a:schemeClr val="bg1"/>
                </a:solidFill>
              </a:rPr>
              <a:t>New Page</a:t>
            </a:r>
          </a:p>
        </p:txBody>
      </p:sp>
      <p:cxnSp>
        <p:nvCxnSpPr>
          <p:cNvPr id="4" name="Straight Arrow Connector 3"/>
          <p:cNvCxnSpPr>
            <a:stCxn id="15" idx="6"/>
            <a:endCxn id="20" idx="2"/>
          </p:cNvCxnSpPr>
          <p:nvPr/>
        </p:nvCxnSpPr>
        <p:spPr>
          <a:xfrm flipV="1">
            <a:off x="2805588" y="3738994"/>
            <a:ext cx="2414484" cy="2"/>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19872" y="3038734"/>
            <a:ext cx="1396734" cy="707886"/>
          </a:xfrm>
          <a:prstGeom prst="rect">
            <a:avLst/>
          </a:prstGeom>
          <a:noFill/>
        </p:spPr>
        <p:txBody>
          <a:bodyPr wrap="square" rtlCol="0">
            <a:spAutoFit/>
          </a:bodyPr>
          <a:lstStyle/>
          <a:p>
            <a:r>
              <a:rPr lang="en-GB" sz="2000" dirty="0" smtClean="0">
                <a:solidFill>
                  <a:schemeClr val="bg2"/>
                </a:solidFill>
              </a:rPr>
              <a:t>301 Redirect</a:t>
            </a:r>
          </a:p>
        </p:txBody>
      </p:sp>
    </p:spTree>
    <p:extLst>
      <p:ext uri="{BB962C8B-B14F-4D97-AF65-F5344CB8AC3E}">
        <p14:creationId xmlns:p14="http://schemas.microsoft.com/office/powerpoint/2010/main" xmlns="" val="3036293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261" r="16044"/>
          <a:stretch/>
        </p:blipFill>
        <p:spPr bwMode="auto">
          <a:xfrm>
            <a:off x="1295400" y="1159415"/>
            <a:ext cx="6912768" cy="4631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txBox="1">
            <a:spLocks/>
          </p:cNvSpPr>
          <p:nvPr/>
        </p:nvSpPr>
        <p:spPr>
          <a:xfrm>
            <a:off x="317500" y="390143"/>
            <a:ext cx="7988300" cy="1018032"/>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000" b="1" kern="1200" baseline="0">
                <a:solidFill>
                  <a:schemeClr val="tx2"/>
                </a:solidFill>
                <a:latin typeface="+mj-lt"/>
                <a:ea typeface="+mj-ea"/>
                <a:cs typeface="+mj-cs"/>
              </a:defRPr>
            </a:lvl1pPr>
          </a:lstStyle>
          <a:p>
            <a:r>
              <a:rPr lang="en-GB" dirty="0" smtClean="0"/>
              <a:t>Link Examples: National Press</a:t>
            </a:r>
            <a:endParaRPr lang="en-GB" dirty="0"/>
          </a:p>
        </p:txBody>
      </p:sp>
    </p:spTree>
    <p:extLst>
      <p:ext uri="{BB962C8B-B14F-4D97-AF65-F5344CB8AC3E}">
        <p14:creationId xmlns:p14="http://schemas.microsoft.com/office/powerpoint/2010/main" xmlns="" val="3021092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63626" y="1404274"/>
            <a:ext cx="6797148" cy="3032838"/>
          </a:xfrm>
        </p:spPr>
        <p:txBody>
          <a:bodyPr>
            <a:normAutofit/>
          </a:bodyPr>
          <a:lstStyle/>
          <a:p>
            <a:pPr marL="179388" indent="-179388">
              <a:buClr>
                <a:srgbClr val="E1005D"/>
              </a:buClr>
              <a:buFont typeface="Wingdings" pitchFamily="2" charset="2"/>
              <a:buChar char="§"/>
              <a:defRPr/>
            </a:pPr>
            <a:r>
              <a:rPr lang="en-GB" sz="2400" dirty="0" smtClean="0">
                <a:solidFill>
                  <a:schemeClr val="bg1">
                    <a:lumMod val="50000"/>
                  </a:schemeClr>
                </a:solidFill>
              </a:rPr>
              <a:t>Over £50m of Digital Billings</a:t>
            </a:r>
          </a:p>
          <a:p>
            <a:pPr marL="179388" indent="-179388">
              <a:buClr>
                <a:srgbClr val="E1005D"/>
              </a:buClr>
              <a:buFont typeface="Wingdings" pitchFamily="2" charset="2"/>
              <a:buChar char="§"/>
              <a:defRPr/>
            </a:pPr>
            <a:r>
              <a:rPr lang="en-GB" sz="2400" dirty="0" smtClean="0">
                <a:solidFill>
                  <a:schemeClr val="bg1">
                    <a:lumMod val="50000"/>
                  </a:schemeClr>
                </a:solidFill>
              </a:rPr>
              <a:t>45 dedicated staff</a:t>
            </a:r>
          </a:p>
          <a:p>
            <a:pPr marL="179388" indent="-179388">
              <a:buClr>
                <a:srgbClr val="E1005D"/>
              </a:buClr>
              <a:buFont typeface="Wingdings" pitchFamily="2" charset="2"/>
              <a:buChar char="§"/>
              <a:defRPr/>
            </a:pPr>
            <a:r>
              <a:rPr lang="en-GB" sz="2400" dirty="0" smtClean="0">
                <a:solidFill>
                  <a:schemeClr val="bg1">
                    <a:lumMod val="50000"/>
                  </a:schemeClr>
                </a:solidFill>
              </a:rPr>
              <a:t>Operating over 100 campaigns across 6 Offices</a:t>
            </a:r>
          </a:p>
          <a:p>
            <a:pPr marL="409788" lvl="1" indent="-179388">
              <a:buClr>
                <a:srgbClr val="E1005D"/>
              </a:buClr>
              <a:buFont typeface="Wingdings" pitchFamily="2" charset="2"/>
              <a:buChar char="§"/>
              <a:defRPr/>
            </a:pPr>
            <a:r>
              <a:rPr lang="en-GB" sz="2000" dirty="0" smtClean="0">
                <a:solidFill>
                  <a:schemeClr val="bg1">
                    <a:lumMod val="50000"/>
                  </a:schemeClr>
                </a:solidFill>
              </a:rPr>
              <a:t>Across 2 countries</a:t>
            </a:r>
          </a:p>
          <a:p>
            <a:pPr>
              <a:buClr>
                <a:srgbClr val="E1005D"/>
              </a:buClr>
              <a:defRPr/>
            </a:pPr>
            <a:endParaRPr lang="en-GB" sz="2400" dirty="0" smtClean="0">
              <a:solidFill>
                <a:schemeClr val="bg1">
                  <a:lumMod val="50000"/>
                </a:schemeClr>
              </a:solidFill>
            </a:endParaRPr>
          </a:p>
          <a:p>
            <a:pPr>
              <a:buFont typeface="Arial" charset="0"/>
              <a:buNone/>
              <a:defRPr/>
            </a:pPr>
            <a:endParaRPr lang="en-GB" sz="2400" dirty="0">
              <a:solidFill>
                <a:schemeClr val="bg1">
                  <a:lumMod val="50000"/>
                </a:schemeClr>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1942" y="476672"/>
            <a:ext cx="2432546" cy="792088"/>
          </a:xfrm>
          <a:prstGeom prst="rect">
            <a:avLst/>
          </a:prstGeom>
        </p:spPr>
      </p:pic>
      <p:sp>
        <p:nvSpPr>
          <p:cNvPr id="14" name="AutoShape 6" descr="data:image/jpeg;base64,/9j/4AAQSkZJRgABAQAAAQABAAD/2wBDAAkGBwgHBgkIBwgKCgkLDRYPDQwMDRsUFRAWIB0iIiAdHx8kKDQsJCYxJx8fLT0tMTU3Ojo6Iys/RD84QzQ5Ojf/2wBDAQoKCg0MDRoPDxo3JR8lNzc3Nzc3Nzc3Nzc3Nzc3Nzc3Nzc3Nzc3Nzc3Nzc3Nzc3Nzc3Nzc3Nzc3Nzc3Nzc3Nzf/wAARCABfARADASIAAhEBAxEB/8QAHAABAAEFAQEAAAAAAAAAAAAAAAYBAgQFBwMI/8QAQhAAAQMDAgMFBQUEBwkAAAAAAQACAwQFEQYSByExE0FRYZEUInGBoTI2dLGyFSM1QiQmUmJykuEnN2Nkc7PB0vH/xAAZAQEAAwEBAAAAAAAAAAAAAAAAAQIDBAX/xAAmEQADAAIBBAICAgMAAAAAAAAAAQIDERIEITEyE0EjURRhIlJx/9oADAMBAAIRAxEAPwDuKIiAIiIAiIgCIiAIiIAiIgCIiAIiIAiIgCIiAIiIAiIgCIiAIiIAiIgCIiAIiIAiKmUBVFbu8k3IC5FbuTd5IC5Fbu8lXcgKoqbk3ICqKm5N3kgKoqbvJNyAqipu8k3ICqKm5U3eSAuRW7vJV3ICqKm5NyAqipuTcgKoqblTd5IC5FbuQux3IC5FqblqK2Wyrp6SrqGtqahwbHC3m4+ePDzWZW3CloIHT1s8VPCwZdJK8NAHxKnT/RHJGUitjkbIxr2EFrhkEHkQrlBIREQBWlXKh5hAa283q32SlNVdKllPF0G7mSfAAcyfgoPU8XrYJS2itVfUsH8/usz5gZz6gKH8SblVah1m+3QDLKaQU8DM/aecZJ+fL5Lq2ltI2yw0EccdOySpLQZp3jLnu7/gF1vFjxQqvu2cqyXktqfCNBb+LVkqH7K2mrKE5xukYHtH+U5+imcl0pxaJbnTvbUQMhdM0xuB3gDPI/JRLXmgKa9UxqbTFHT3JhyCPdbKPB3/AIPcsLStmv2n9MXuhvEcIpBSySQdnIHbXFrtwx6H1UVOGpTjt/RKvLLao2ejuIVPqivdSRW2emIYHbnyNcOYJxy+Cmq4dwW5aheP+EP0vU517rufSldTU0Fvjq+2jL9z5jHtwcY+yUzYPy8IGPN+PlROEWt07c3Xix0VxdEInVEQkLA7IbnuytPr/Vsuk6Sknio2VRnlLC10pZtwM5zgrCcdVXFeTZ3KnkbHV2oI9MWV9zmp5KhrZGR9nG4A+8cZ5rD0Vq+HVkVXJDRS0opntaRI8O3ZGe5RXXF5ff8AhVHcpYGwPmqIsxB24D95jrgKI6H1m7StLWQwW41lRVTNLAZdjRgY5nBOfkumOn5Ym17GFZ9ZEvpnfUXJXcWLvRzsFz042KNx7pnNcR4gFvNT7SuqKDVFE+ooC9j4nbZYZOToz5+XmsMmC4W2jWM0W9J9yurdSQaXtbbhVU808bpmxbYducnPPmR4KNWrivaLhcYaN9FV03auDe1l2bWk9Ohz/wDVfxo+6EX4yP8AJy4uaeVlCyuacRmoMII/leGhw+hz8l19N00ZMe35OfNnuMmkfUvdyXjWVMdHSy1MxxHEwvcfILVaOvDb3puirxyc+PbIPB7fdI9Qotxj1C622qG005Ha3AP7XI6RAYPzJcPQrkjE6ycDprIlHNGOeMtqAJNpuOOvWP8A9l0inlE8EcoaWh7Q7B7sr5duFJLRtjbMMOlgbMB4BwyM/JfR811o7Lp6KvuEvZQRwt3Oxkk4GAPEro6rBMKeH2c/T5qtvl9G3Rcpk4s19ZVOhsenvaGjp2kx3EeJDWnHqsm18W43Vgpr5anUYzh80cu8Rn+80gEBZPpcqXg2/kY/2dNReD6uBlGax0rRTiPtDJnltxnPouaXLi8z2jsbLaX1PvYa+eTZv8MNAJ9Vnjw3k9UWvLMezOlXGqFDQVFW5heIYy8tBwTgdFEdH8RKfVF1NBDbKimIiMu+SRpHLHLl381F6/idXvpKihvFgNMaiFzWOZKc8x1w5o5fNargzy1c4f8AKP8AzC6F02sVVa7mFdRvIpk6rq3VNDpiiE1WHyTScoYIx7zyOvPoB4kqM2PW96vNmudwobOKieKdsVPSRO+yCMlznHr8gphqS3NuNmq4QxrpjC8RkjJBI7lBeCZdBTXmgmG2eGpG9vgQMH6hUiYeF1rui9uvlS32IhBR3Sn4h0X7dH9OqHid7d+7aHB2G+WMdFu+K1jvk75rtX1FMbfC8R00ERdkNP8AMQeW7mcr31KN/Gahb3CNn6Hrd8Yq7s7BTW2BvaVVdUNjijHU4/1wPmul5H8kVryjn4LjeyT6JmM+kbLK7IcaGHOf8AC3i19goTbbJQUBOTTU0cRPiQ0An1WwXn37PR3T6oIiKpYKx/2T8FerHdPBAfP0JA4ovc85H7Xkzn/G5fQOMLg/E201Fh1c+vp3FkVY/t4pAPsPx7w9efzK6TpbXlrvFEx08zaerY0CaOQ4AOOZB7wu7qZdxNz40cXT0oqpol61+of4Bc/wkv6SoNr3iLDRUj6LT85dWv5OnABbCPEZ5Equg5NQ3vTt0rbvXyVEVTA+Kljcxre45dyA65+iwWCpnnXY2eeafFdyL8F/vC//AKQ/S9ZXHD+N2/8ADu/NR/hrfaSwXpk9xD2QvZsc4NzsOHDmPiVIOKk1PfaSiv1smE1FGTTSOAxh5OV3tNdSq+jj84Gl5R0bQH3MtH4ZqiXHP+F2nHX2l36VlcOtZWo2GkttVO2nqqaPYWvGA4DoQVFeK2rKC+OpqK3EyMpHue+YjAJxjAXNix3PU7a+zbJkl4NJmXdP9yVJk4xURf8AdVeC1po6qpuNwqYWSzUxZHFvGdmQST8eg9Vs7rZalvBuOmAPbQRx1Tm454Dg5w9MqOcKdU0dhrKqkuLiyCs2mOXGQ1wzyPxBHPyW228NqH9lOyyRyOqavs9FdrBWQ1cDHFsTnRuDRuY4DkQe4rlvBSrkZquanBPZz0LnOHdlrmY/U5TnWetrVb7NPFTTNqKqojcyFjeYyR1OOgUM4JW+SS/VleM9jTUvY5x1e9wPX4M+oWeNVPT1zL25eaeJLeNH3Qj/ABkf5OUJ0bp86j0TeKWNzW1EVbHNC9w5BwYM+rSQprxoP9UY/wAZH+Tlr+BuDabp3g1Lf0BMdOem2v2Rcquo0/0YvBG7PDrhZJ+WzFRCD1HPDx67T8ytBrGd+reIbKCEns2ytpGHwaDl5/NeepXVOidd1dRbC1peDJHuGRtk6j1z6KQcGLX7XV3O+VLRI9rxFET13n3nu+rVq0o5Z19rsUlutYf0yLcVYGUuq56eIARx0sTWgDoA1bni1c6ky2q1se5tM2iZM9g6PcScZ+Gz6rV8Xh/XSrPf2EefRb3izYp5KO23yIAwRUjYJ/Ec8tPw952VeWvxuv7KNP8Az4nppDXOldOWWnpG0lT7SGg1ErIQS+Q/aOc5Pl5YWn1/qPTGoqZs9tpJobk143SuiDe0ZjmHEHn4hSLRF30hXWmmpLlb6GO4RRhkpmpm4kwB72cd6zL3f9AWnMf7LoqmXIzHBRsPLxzjHRZeuXlxezTvWPXJaI3Sahq6rhJcYHSAupJmUjXjvjdtOD8AcLYcFLXRztuNxmhZJPE9sUbngHYCMnHmt9qm3266cO6qXTdPTxwzNZUtEEYZv24JyBjngYUP4T6pobLJV0Vwd2cdW9r45cZG4DGD4cu9R3vDfBfZPplnk9rR0vXFnorpp2tFTAxz4onPjftGWEDIIK5dwY+9zjnrSv8AzCnWudbWuistTS004qaupjLI2M5gZHUnwCiHBKhkkvlXW4/d08HZk473Hp9FXGqnp65di2TVZ54nZyofNYKux6mqb9Y4hPDWtxW0O/ad39thPLPiD8VMQhGRhcM05Xb7OupTONXmonn4r0dRFQytnMTNtPO4Rk+4/qeYA9VPaHTctXdm3rUj4qitiGKWnjH7qlHX3c83P8XeXIBRq+w/7aLU/HJ1GHdPASBTe4100NUGR+61hz0+0tuqz8Jl/wBGWHFyqv8Apt2q5eUDzJE1xaWkgHHgvVYJ7NwiIgCtPPuyrlTCAwbna6K7Uzqa5UsVTCeeyRuRnxHgVEKnhRpqZ+6NlXAP7DJy4D4bsqe4TCvGW49XopWOK8ohVBww0vSSb30clUR0FRKXD0GAphFCyKNscTGsY0Ya1owAPIL1wmFFXV+z2TMTPqiIXbhzpu6Vj6uWllhmkOXmCZzA4+OOmVn2rSNptlnmtLKcz0czi6SOoO/JKkGEwpeW2tNkfHCe9ECn4T6alc50YrYQT9hs+QP8wJ+qyrbw003QVTKj2eapfGQWiolLmg/DkCpnhMK3z5PHIr8OPe9HmWAs2lvu4xju9FELlw001XyulbSSUr3ZLvZpS0En+7zCmeEwqTdS9y9F6ib7UiA0/CbTUUgdIKyYD+V02AfjtAUxtlsorTSilt1LFTwNOdkYwCe8+azcJhTWS6WqZE44nukajUVgotRW9tDce17ESCQdk/acjOOfzXjpjS9v0xT1EFr7fZO8Pd2sm/mBjkt7hMKOT48fonit8vsjepdGWrUtTBUXFswmhYWNdDJsy0nOD4/6lbCwWSj0/bGW+3MeIGOc733bnEkkkkraYTCc61x32CiU+Wu5EtQcP7Lf7k+vuHtXbSNDT2U20YHTlhSN1HA6jFJJE2Sn2bCyQZDhjvWVhMI6ppJvwFErwiC1fCrTVRI58cdVT7jnbFMdo+AOcK+h4XaapJGyPgnqi05DZ5iW582jAPzU3wmFf5sn+xT4cf6PCGnip4GQU8LIoWja2NjQGtHhhRS68NdNXGZ03sklNI8kuNNKWBx828x9FMsJhUm6l7TLuJa00QGDhPpuJwL/AG2UZ+y6bAPoApfabTQ2elFLbKSOmgGTsjHInxPis/CYU1kuvZkTjifVFqK7CYVC5FrzZnS62sd3YPdijlhk+YyD9D6qRvgjkc10jA5zTlpI6L2IQBTT5JJkJae0UbyVyphVUEhERAEREAREQBERAEREAREQBERAEREAREQBERAEREAREQBERAEREAREQBERAEREAREQH//Z"/>
          <p:cNvSpPr>
            <a:spLocks noChangeAspect="1" noChangeArrowheads="1"/>
          </p:cNvSpPr>
          <p:nvPr/>
        </p:nvSpPr>
        <p:spPr bwMode="auto">
          <a:xfrm>
            <a:off x="63500" y="-381000"/>
            <a:ext cx="2276475" cy="8001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BXASsDASIAAhEBAxEB/8QAHAAAAwEAAwEBAAAAAAAAAAAAAAYHBQEECAID/8QATRAAAQMDAQQGBgUJBQQLAAAAAQIDBAAFEQYHEiExE0FRYXGBFBciVZHSFTKTodEWI0JSgpKiscEkRVNUcjVissIlMzRDRFZjhKPi8P/EABsBAQADAQEBAQAAAAAAAAAAAAABAgQDBQcG/8QAMBEAAgEDAwMCAwgDAQAAAAAAAQIAAwQREiExBUFRE2EycYEGFCKRscHh8CQlodH/2gAMAwEAAhEDEQA/ALjRRRSIUUUUiFFdafPi26M5KnSGY8dsZW66sJSPM0gXXbJYYjymoEWZcCngXG0hDfkVHJ8QMd9JBYDmUiipCNt7PScbIvc7BJG9/KtuzbX9Oz1huc3KtqzyXISFNn9pJOPMCkqHU95Q6KnmpNrNos1x9DjxXrjhCVqeiuo3BvDIAJPHhg+dZXrvge4Z/wBq3+NJOtfMrFFSf13wPcM/7Vv8aBtugn+4Z32zf40jWvmViipP67YPuKd9s3+NB22wfcU37ZFJGtfMrFFSf12wvcUz7ZFHrshe4pn2yKR6i+ZWKKlsTbXaFuBMu0XFhBOC4ktuAd5G8DjwzWteNqlgg22PNgqXcg84UdEwpKVt8M+0lRBFJOtfMfKKlPrtt3uK4/aNfNR67bb7juP2jXzUjWvmVaipT67bb7iuP77XzUDbbbvcdw+0a+aka18yrUVKfXbbfcdx+0a+aj12233Fcf32vmpGtfMq1FSn12273FcftGvmo9dtt9x3H7Rr5qYjWvmVaipT67bb7juP2jXzV9DbZbfcdy/fa+aka18yqUVK/XZbB/cdy/ea+auPXdbPcly/ea+aka18yq0VK/XbbPcdy/ea+anvSeoY+p7IzdYjTjLbqlp6N3G8kpUUnOCR1UkhgeJs0V1bhcIltiuSp8lqNHbGVOOqCUikG57ZNPxXS3Ciz52OHSNtpQj4rUCfhSCwHM2tqd3Nn0XPcacU3IkJEZpSFYUFL4ZB7QMnyrK2Q6sVerQbZOcKp8EJTvLJJda5JVk8yMYPkeupxtD1ydZpt8eLCdjNsLUrolrSouOKwlOMcusftV+dwg3DZzqe3z2FqdSUBaTyDgwA62ermeHik9Vc2qorhCdzx9JyLHVqHE9HZorpWe4x7tbY9whL348hsOIOMHB6j2Ecsd1dyuk7TmiiikQrM1Feoen7TIuU9zdaZGd0Eby1dSR3k8K06h+2W6SLvqeHpyASvoN3LYV7Kn3MbufBOD+1SVc4EyUN6k2q35wqWG4bK8gqT+ZiJPIAD6y8efgDiqZZdlemLchKpcM3F8D2lyyVJJ7kfV+6mLS1gjacska3RQD0aR0jmMFxf6Sz3k1qSHmo7K3n1pbabSVLWo4CQOZNJVUA3PMyjpXT5a6I2S3lvGNz0ZGMeGKUdWbNNKC3Sp7QVZyw0pxTrCz0aQBni2Tu44dWK7iNrOk1Siz6VICM7vTGOvcJ+HLvpX2xaxizbZEtNlmtyGpWH5DrCwpJbGQlOR2qGT/pwedJDFcRX2Uabi6k1A6i4sdLBjMdI62cpypRwkHdPcrr6qrY2Z6O9yo+3d+asvYhaRD0kbgpBDtweU5lQwdxJKU+RwSPHPXVDJCQSTgAZpCINO4nn/a3abFYbnBt1jgtx3OiU7JKXFqJyQED2icclH4UwbLNBWi7abVcr/B9IckPq6AKcWndbT7PURzIUc9hFT7Vc+RqXV856P7S5MosRRnI3QrcR5HG8fE16UstvatNph2+OMNRWUtJ78DGamVRQzE4i76s9G+5Ufbu/NUr0xY7TqPaZIiQ4iBZI5ccDKSSlaEYQOOc4KiDz4irHry9Cw6UuM9KsOpb3Ge9xXsp+8ik3YLZkRbFLupT7UpzoW1H/DbyP+Iq+FJZlGoACNPq60h7hi/xfjQdnWkPcMT+L8aaScc6R2dqumXLp9HqcktrL/QJcUyShSt7d5jqz11EuQon6zdl2kJKMJtRjq6lR33EY8t7B8xUb2h6Qf0dLCekVIhPIUph5ScH2eaFY4ZGQe/yNelwc1M9uDTcqDYYa0hSpFzSgeBSQf5gedQzBQSe0q6AidyDojTYhRw/Y4C3Q0gOKUwCSrHEnzrL1ppvTVo0tcZrNlgMvIZIaWGUghavZTjzIp6Axw+6kDbPLLWmo0VP/ipaAr/SgFf8wmvnFhc3Nxfoms4J8nibaqqtMnElen7U7fLzFtzAP51Y6RWD7CBxUrh2DPnirmnRGlgkA2KAcDmpkEnxNK+x2xBiC/fHkfnZJLTGRybSeJHiR8AKpFbev9UqNc+lRYgL4PecrWiAmWHMke1m02azQ7azarbEivyHlrUtpsJJQhOCPitPwrH2aabZv96U5NZDsCInedQsZS4tQISk93MnwFaO2iUHdQQmASVRopVjn9dX/wBaoGz+xfQOmozDje5KeAek55hxQHA+AwPKt1S+e06OhLHW/Hnf+JzFMPcHbYT7/InS2ONht/2AqWbSU2iNem7TYbZGYUwB0qozQ3nHVcm+HYMcOsq7qrmq741p+xybg4AVoG60j9dZ4JHx4nuBqZ7KrI7dr49fJ+XERlE7yxnpH1cSfIEnzHZWTo9arTpPe13JVeASdzOlcAkU1G5jnYNAWSHaIzNztkWZMCcvPOthRKjxIBPUOQ8K0fyJ0t7gt/2ArfHCua8Gr1G7dy5qHf3M0rTUDGJOdo2nLDadITpVvs0JmV7KGnG2QFJJUBwNbtr0rpWfbYkxFhtqkyGEOpPQJ4hSQf61kbZZPQ6ajMZ/7RLSn4JUr+grc2dvh/RVpwrPRMBkn/R7P9K9SpVuR0tK2s51HfJ4/onEafWK47TB2haUssLSM6VbLREjyWejWHGWglQSHE73Ef7ua6OzbWUHTOg5656it1uetMeOhQ3nN5CDw7BnOTT3qiL6dpy5xf8AFiuJ/hNRLQ+l3dVXDdJW1CZAMh5I4jsSnvP3DjXtdAv8WdR67bKeT7zhcKRUGkczTaY1JtNvCpEt0txWlcFKB6Bjq3UD9JWOvn2kZxT9a9m+m4TYEiGZzuPackrJBP8Apzuj4UzwIUa3xGokJlDDDSd1CEDgBX43m9W6yRfSLnLbYbJwnePFZ7EjmT4V4t71q7vauihkDsByZ3SgiDL7mdRrSWnWXUONWO2tuNqCkLTFQCkjkQcc6+dYWBvUdkehKKUvj247qh9Rwcj4Hke412NO32LqCAZ0FDwj9IpCVOJwV45kDnjPbXN61DaLIjN0nssKUCUtlWVrx2JHE156Percj4i6n3M6n0yp8GIGx3UrlouzumLnvNofdUGAr/unhneQezOD5g9vG2DlzrzJra9QLxqEXCysSIzisAukAKdcB9laQOOcAd/AVddKX2dcdPQZdxtkxqUtvDqS0U5UCRvYPEA4yPGvptF3qUwzjBI3E85CBkcxnorjNGRXWdZzUEmZ9fH505H0m1z7OhTu/wBKs981BabDGL93nsxm+oLOVK7kpHFR7gKgGtNRQ5+tfp/T6XE7haWC6ncK3EdeOYBASOPHhScqhwJ6STypW2nwZVx0LdY0HeLym0r3Uk5UlK0qUnh2pBGOvNbGnbzFv1mi3OGrLchsK3TzQetJ7wcjyrRVxFJ05E8hgggEHI5iv1hxXJs2PDYB6WS8hlBA/SUQkH7/ALqetrGjEaenoultaCLbLXuqaSMBh3icDsSQCR2HI6xX57GbV9I6zEpaApq3MqdJ7HFeyj7t/wCFTMoQhsS8WyE1brfGhR0hLMdpLSAOQAGB/KsLaRd1WXR1yktL3JDjXQsqHMLX7IPlnPlTNyqM7ert0ky2WdtfstJVJeSOtR9lH3b9RNDnSsXdj9m+ktZRniP7PbkF9Q6s4KUD4nP7NeiBU32HWcwtOP3J1OHbg9lPDk2j2U/E7x86o5qZFIYWSDb1dlrVbbDGBceUfSVtpPMnKG0468kq+FU7TdrRZbFBtrfKMylBParrPmcmpBZlJ1ptjcmKHSRIbinEEp4bjJ3UfFZ3hVxpC7ktMjVi7gjTlwFnZW9cFMKRHSggHfIwDxIHDn5VI9D7LLuq5RJV9ZEGHFcSvoFLStx7dOQPZJAGQOOc93XVzyKKiWKAnJnwVBtBUogADJJ4VD7/AKgZ1dtPszUZQXChyOiZV1LUDvLUO4lIx3Jz106bYIN9k6ecdtMtQhtJKpkRpOFuo6zvZyQOZT1jt5GU7MmPSNcWw9TQdd4dzagPvUKzXr6Lao3gH9JUnLhZe6l+1Bh6+apsmn4ijvrQpxzhwSlSsb3kEL+6qhS1arUl/V91v7yfbCUwoxPHCE4KyPFRI8j21856VWFvUe4PKg4+Z2E31k1gLN2MxHtsBthlKWo0dsJSMYCUpH4V++cjOMeNLGsrmW5Fns0Yjp7nNQlzuYQd5z4hO75mmdR3QVHkBmstWiwRKjHd8n+/XMuGGSB2kpatx1LtbnOOgLh21xClgjIO6kBKfNYUf2TVWOBS7oi0iBbn5roJlXN9cp1SvrAKUShJ7MJPLtJr611f/wAndPvym8GU5hqOk9a1dfkMnyr0L52vbpLalwoCj9zOSAU1LN3k42nXh+/6jas1ty81GX0SUI5OSDwPHu5d3tVVdN2dmw2aNbmMENJ9tYH11nipXmc/dU32P2AyZb1/lBS0slTUcr/TWcb6+PPGcZ7SrrFVokJGScAcyeqtPW660gljR4Tn3MpbqSTUbkzA1fevo1iFDZyZdylIiNBPNIUcLX4AffimDhjhyqR226DVu1aLKbXvQ4YWYw6ihKSCrHepQOewDsquDiKw9StfuiUqR+LGT9e35CdKT6yTJXtvfJcssUH2cPuqHf7CR/NVa+xqX02lno54GNLWjyUAv/mI8qWNs0gOajhsdbEXP7yj8td/YlJ/PXeJ1YadB/eB/pXv1rf/AEC+2/8A3+ZmVv8AKMqbqEuNrbV9VSSk+YrN01Y4unrQzb4aRutjK14wXF9aj/8AuoVqV1rnOj2yA/OmL3GGEFa1dgH9a/I0nqsvopwxG3vNxA+I9pl6u1NF0zbTIfHSSHDux2AcFxWM+QHWf6kVB7vdZ15mrnXJ9Tjq87gP1UJzjCB1Dhjh1jtzTTZrfcdpmrnH5hcZhNYLpHJhvPBtJ/WPH7z2VUl7MtOO3QzpMdx5CWm2moalgMNJQnAASAMg8SQSeJJ66+i9H6VTsaYY7ueT+wnm1WasduJIrPetU3G2R7Hplh5LMdO4r0NHtrJ4nfcPBOSc8x40zWLY7cJjglajuXQb+C40weldV4uHhnt4HxqyQoUaDHRHhRmYzCBhLbKAlKR3AcK/fFepTo06ZJUAEyNGfiOZgae0bYNP4Vbrcyl8DHpCxvukf6jk/Ct/ArmiukvgCJ2pdpGnbC45HXJVLmIyDHijfKSOpSvqpPianFw2lar1NLVA07F9FCvqoipLr+O1SzwSD4DHbX5bYNMfQl7Td4jafQ57mSgj2Uv8VKB7lYJ8d6q1oOdablpuLLssVmIysYWw2gJ6NY4KScdh6+sYNTOeWY4O0mNj2S3m6O+mamnKjFY4jf6eQfFRyB/FSTqyLAgaimwbSF+ixFhgLcXvqcUke0o9ntZHAAcK9TEcKULts10pdJLkl+2dE+4oqWuM6treJOSSEnBPfikhqeRtJlsYvsqFqhFnBUuHcAtSm+ptaUFW/wB2QndPblPZV8rB05pCx6a3lWiCGnFjCnVrUtah2byiTjureqJdF0jEWto8VqZoi8NvAEJjKcST+ipPtJPkQKwdiNq9D0j6etBDtweU5k89xJ3E+RwT518batRotunTaGFAy7gN1SRzQyPrK8/qjxPZTZopppnSNmaZUC2iE0EnPMboqY2LzaPAZrzDquVI1Jra4Li5W9Jl+jxkqPAYIQkeHDPma9OqGRily06H09aLs5dINvCZi1qXvrcUvdKs5KQSQnmeVRDqWmtY7azaLPCtsf8A6qKwhpOeZ3RjPiazNf3n6A0lcJ6SA8G+jZB63FndT95z5UwE8OFQjbFqk3y7ostsPTR4S8K3DnppB4bo8OXiT2VMMdIjLsFtAj2WbdVpG9Ke6FpXWW2+H/EV/CqmazdN2tFlsUG2t8ozCUE9pA4n45rRVnHCokqMCQ3aFr2+xdaS41muLkaJD3GujSlKkuKA3lE5T2nd4H9Hvqn7Pr5K1FpWJcpzSW5CytC9wEJUUqKd4A8gcUunY9YnpzkqXPusguuKccQp1tIUScnilAI4nqNP8GHHgRGosNlDMdlAQ22gYSlI5AUlVDZyZ+q0pWkpUMhQIIPXUK2XwUNa+vPRY6KH07DeOQHTYT9yKrOttRMaZsEie4QX8FEZrPFxw8h4dZPUAamOxRpbj95muK3lrLaVnGMqypRPxJry+tvosKh9v1l1waiiVM9VfCUJaThIATxP9a+6T9p99Nm02ttg4kzj6O2R+iCPaV5Dh4kV84tLd7mstFe5m92CLkxZ03chqfaq7cEHfixmFiNjkEDCQR4lSjnvFVRSUqSUqGUkYI7qlOxGGfSrrMIG6ltthB78lSv+WqxXp9f0pdiknCAATjbZKaj3nHADA8KiGt7i/rDWLVrtqt5pp0xmM5wV5/OOd4GD5J76oe0fUP0DYVpjuBM6XlqOBzT+svHcD8SKXdjunw2y7fpDZBcBZi5/U/SV5nh5HtrV0lBZ2z9QqDfhfnKVj6jikPrKFZ7cxabZGgRRhphAQnPM9pPeTxrm7QBcrdIhKfeYS+goU4wQFgHngkHHwrsuLS2hS1qCUpBKieodZpVG0fSh5XMn/wBu78teLSpXVeoa1NSxznIGd5oZkQYMNLaBtmmrmZ8OVNed6FTITIUgpAJBJG6gcfZFNtdCy3eFe4Im214vR1KKQsoUnJBweCgDzrv+FVvK1xVqn7wSWG2/MlFUD8PEgu1CR6RreeP8BDTP8AV/z09bHbSYlifuLgAcmu+yccejTwHxO8fhU31QHLnrW5ojcXZE4tN+OQgfyFXy0QGrXa4lvjghqMylpOeZCQBk1+r63X9DptK3XlgPyA/9mG3XVWZ52zUn2wXxb8uPp6IlTm6UuvJR+m4ThtHf247SmqpKfbjR3X3lbrbaCtR7gM1CdJ3y2nW/0/qZ5aGt5yQndaU4ekJG4nCQeABPP9UVi+zFmKtc124Xj5mdbp8AKO8uWhdNN6Y07HgjCpCvzklzrW4efkOQ7gKY6ULTtH0vdrgzBh3Bz0h5W62l2O42Fq7AVJAz3U31+8nEYxtCiiikmFFFFImXqKzRr/Z5NsmJBaeRgHHFCuYUO8HBqLbO71J0TrB+xXpYQw86GHwMlKHjjccH+6oEDwKScYNXzGRUt226U9Otyb/DaSXoid2YOtbHH2u8p5+BPdSc3HcR7vGpbPY34zF3ntRVyUqLZdOEkJxnjyHMc+dduPdrbJSFR58V0EZBQ8k/1rzd6ZdNbXuy26S9vv7iIaFkckgkqcI7d0ZPbu99N8nYdNLhLF4gOJzwLsNQI/iNTIVyeBK5O1BZrc2XJ10hsJTzLj6Rj76n2qNsFvjNOsadaVLfAwJTyd1hJ+O8r7ge2sq37D3kOAzL0whGfaTGicT+0pWB8KdtP7NNN2V5uR6MuZKQPZdlK38HtCfqg9+M1EnLmSI6U1TqO3z9Ty0LWd3pAHgUuyADx3EgfVCc47cDHPNOGyvaHbo1rj2O9SEsFgbsaSsjo1oz7KCeojOB1EAcc1Xt0cuqkLVOyuyXuQ5Khrctstw7y1M+02s9pQeA78YzSRoK7rHVi4wpCAtiWw6g/pIdSR/OulctTWO1tlc+6xGQOougk+AHGpG9sOuIcJbutudHauKpJ/ma7tt2IKQv+33ptLZ4lMSLun95RI+6knU3ifjrTaq9c21W3S7b7LbhKVylow44OxCeYz2njjqHOk3QAtyNWW566ymI0KMS8pb6gEkpHspyeveIOO41b7ds8sFrt8qPBacakyWVsqmle88gKGDuE/V8gKXRsWswx/0pceA4cG/lqZRkYkGN35c6VHA6gt326a5/LnSv/mC2/bppQ9S1m96XH4N/LR6lbL70uPwb+Wol81PEa3dfaTaGVaggKPYh0KJ8AKV79tkssVC0WiNImugHDjiehaz4q9o+QxX1H2M2BCvz024vJ/VKkp/kmmGy7O9L2Z0PRrYl18HIdkrU6Qe4KJA59QFI/GZFbynU2qYUrVF3BTCjJAbUsFDYClAbrKeviRk9eOZximPZNe7PaLVcE3K4xorzsrKUOuAEoCEjPx3qq+rNOx9S2Ny1SHno7K1IVvsY3huqCgOII6qR/UrasY+mbkew4a4fw1kvrRLygaLHAMhQyNqG82fy20ueAv1v+2FSLaHfkX7Ua3IzvSQ4yOiYI4hXWpQ8T9yRVE9Slqz/ALZuR7iGvloOxS0n++LkPAN/LWKw6Jb2NX1EJJ98S9V6lQaZj7Lr5YrNp91NwukSNKekKWtt10AgAAA/AU4/ltpg8r9APg8KxvUracY+mLkO/DXy0DYpavfNyPk18tcLr7PW9zWas7HJ+UslWoihQOJPNU3dGrNXhTkpMe3IWGGXlnAQ0D7Sye/BI8qqkHVWkoENiJFvEFthhtLbaQ7ySBgVn+pW0Ef7XuXL/wBL5a49Slo97XL/AOL5a0XfRqNzSSkWIVeAP1lUeohJxuZlbSdawJFjNvsk5qQuUcPuNKyENjmCe/l4ZpK1Dp9NisFlelFxN0uAW8prI3W2RjdBH63tA+fdmqhD2NWSPLZeenzpLbawpTDnR7rmOODhIOO2tvVmz+3aqubU+dKltONsBlKWlAJwCTnBHP2vuFa7CxpWVL0qfHmUqBqhJPMXdGah03ZtMW+C7eoLbqG951KnhkLUSpX3k1uflppocRe4J7g8Ky/UzYv8/cP3k/hXI2NWH/OXDx30/hXk1fs3b1apqs5yTk8TsKtUKAAJN9Ev21WtV3S7S2Y0dpx2QgvL3d5aid0d+AonyFVoaz0z78g/ais71NWHrmT/AN9P4Vx6mrB/m5/76fwrTfdEo3rh6jEYGNpSm9SmMACZO0bV1rlaYfhWm4x5L0tSWlBpYVut5yrPiBjzpAsosK4zZuzKUuB5YcUl90LUjcykhO9ug7xxy448aqw2N6fAIMqec/76fwr69Tmn/wDMXD7RP4VptOnUrSj6NMnnPvKOajtqIkrZYt8fWliatDwejplwwtwK3gt0PgLUPHAOO+vTYpEtGyvT1suUeeDLfdjrDjaXXBuhY4g4AGcHjT5W5V0qBnMsikcwoooq0vCiiikQr4dbS4hSFpCkqBBBGQR2UUUiTbRuz5en9ez53Ro+jGWv7Ad4Ejf5pI5jdwRnrBHfimUUUlVAA2hRRRSWhRRRSIUUUUiFFFFIhRRRSIUUUUiFFFFIhRRRSIUUUUiFFFFIhRRRSIUUUUiFFFFIhRRRSIUUUUiFFFFIhRRRSJ//2Q=="/>
          <p:cNvSpPr>
            <a:spLocks noChangeAspect="1" noChangeArrowheads="1"/>
          </p:cNvSpPr>
          <p:nvPr/>
        </p:nvSpPr>
        <p:spPr bwMode="auto">
          <a:xfrm>
            <a:off x="0" y="-203200"/>
            <a:ext cx="1371600" cy="4000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p:cNvGrpSpPr/>
          <p:nvPr/>
        </p:nvGrpSpPr>
        <p:grpSpPr>
          <a:xfrm>
            <a:off x="315518" y="2132856"/>
            <a:ext cx="8720978" cy="4608512"/>
            <a:chOff x="315518" y="2132856"/>
            <a:chExt cx="8720978" cy="4608512"/>
          </a:xfrm>
        </p:grpSpPr>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8247" y="4843203"/>
              <a:ext cx="1333500"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86998" y="3653526"/>
              <a:ext cx="1649498" cy="91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53524" y="4328027"/>
              <a:ext cx="1280697" cy="1280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10" name="Picture 20" descr="IPC Media Logo - click for home">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01418" y="6334496"/>
              <a:ext cx="125095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2" name="Picture 24" descr="http://t0.gstatic.com/images?q=tbn:EfskKCQdYZhxVM:http://www.enginesandgearboxes.co.uk/images/makes/Vw-logo.jpg">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36548" y="5182781"/>
              <a:ext cx="57943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3" name="Picture 26" descr="http://t3.gstatic.com/images?q=tbn:DixzpLlQSk6PlM:http://www.cartype.com/pics/1614/small/seat_logo1.gif">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47908" y="5854372"/>
              <a:ext cx="475784" cy="420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4" name="Picture 28" descr="http://t2.gstatic.com/images?q=tbn:O5wKz4Lzf-3NTM:http://www.megagear.com.cy/skoda_logo_new.jpg">
              <a:hlinkClick r:id="rId13"/>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358400" y="5226584"/>
              <a:ext cx="56832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5" name="Picture 30" descr="http://t0.gstatic.com/images?q=tbn:CCwIc7hh3ddk6M:http://allworldcars.com/wordpress/wp-content/uploads/2010/01/audi_logo.jpg">
              <a:hlinkClick r:id="rId15"/>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962725" y="5739605"/>
              <a:ext cx="1001763" cy="10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6" name="Picture 63" descr="http://t3.gstatic.com/images?q=tbn:d0fv2zn58FJQNM:http://playhappy.files.wordpress.com/2009/03/citigroup.jpg">
              <a:hlinkClick r:id="rId17"/>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111315" y="5914619"/>
              <a:ext cx="595313"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3053333" y="6411172"/>
              <a:ext cx="1590675" cy="295275"/>
            </a:xfrm>
            <a:prstGeom prst="rect">
              <a:avLst/>
            </a:prstGeom>
          </p:spPr>
        </p:pic>
        <p:pic>
          <p:nvPicPr>
            <p:cNvPr id="12" name="Picture 11"/>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1201737" y="5726136"/>
              <a:ext cx="1028700" cy="514350"/>
            </a:xfrm>
            <a:prstGeom prst="rect">
              <a:avLst/>
            </a:prstGeom>
          </p:spPr>
        </p:pic>
        <p:pic>
          <p:nvPicPr>
            <p:cNvPr id="2052" name="Picture 4"/>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929701" y="2132856"/>
              <a:ext cx="890771" cy="890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2339975" y="5452039"/>
              <a:ext cx="838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6968787" y="4390673"/>
              <a:ext cx="1957938" cy="68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5747027" y="4089435"/>
              <a:ext cx="1639971" cy="477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7706628" y="3068960"/>
              <a:ext cx="1113844" cy="711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60" descr="http://www.optimax.co.uk/images/htt_images/optimax_logo.gif"/>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4115543" y="5256299"/>
              <a:ext cx="12858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17"/>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3702358" y="5747907"/>
              <a:ext cx="826370" cy="42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58" descr="http://www.welshgamefair.com/uploads/images/Media%20Partners/Real_radio.jpg"/>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3064383" y="5074511"/>
              <a:ext cx="784287" cy="427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3"/>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4669071" y="5774592"/>
              <a:ext cx="1395413"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13"/>
            <p:cNvPicPr>
              <a:picLocks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315518" y="6277952"/>
              <a:ext cx="187325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spTree>
    <p:extLst>
      <p:ext uri="{BB962C8B-B14F-4D97-AF65-F5344CB8AC3E}">
        <p14:creationId xmlns:p14="http://schemas.microsoft.com/office/powerpoint/2010/main" xmlns="" val="251864604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12" r="12680"/>
          <a:stretch/>
        </p:blipFill>
        <p:spPr bwMode="auto">
          <a:xfrm>
            <a:off x="762000" y="1219200"/>
            <a:ext cx="7703178" cy="4921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txBox="1">
            <a:spLocks/>
          </p:cNvSpPr>
          <p:nvPr/>
        </p:nvSpPr>
        <p:spPr>
          <a:xfrm>
            <a:off x="317500" y="390143"/>
            <a:ext cx="8286948" cy="1018032"/>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000" b="1" kern="1200" baseline="0">
                <a:solidFill>
                  <a:schemeClr val="tx2"/>
                </a:solidFill>
                <a:latin typeface="+mj-lt"/>
                <a:ea typeface="+mj-ea"/>
                <a:cs typeface="+mj-cs"/>
              </a:defRPr>
            </a:lvl1pPr>
          </a:lstStyle>
          <a:p>
            <a:r>
              <a:rPr lang="en-GB" dirty="0" smtClean="0"/>
              <a:t>Link Examples: regional media relationships</a:t>
            </a:r>
            <a:endParaRPr lang="en-GB" dirty="0"/>
          </a:p>
        </p:txBody>
      </p:sp>
    </p:spTree>
    <p:extLst>
      <p:ext uri="{BB962C8B-B14F-4D97-AF65-F5344CB8AC3E}">
        <p14:creationId xmlns:p14="http://schemas.microsoft.com/office/powerpoint/2010/main" xmlns="" val="3934563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7500" y="390143"/>
            <a:ext cx="7988300" cy="1018032"/>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000" b="1" kern="1200" baseline="0">
                <a:solidFill>
                  <a:schemeClr val="tx2"/>
                </a:solidFill>
                <a:latin typeface="+mj-lt"/>
                <a:ea typeface="+mj-ea"/>
                <a:cs typeface="+mj-cs"/>
              </a:defRPr>
            </a:lvl1pPr>
          </a:lstStyle>
          <a:p>
            <a:r>
              <a:rPr lang="en-GB" dirty="0" smtClean="0"/>
              <a:t>Link Examples: Blogger Outreach</a:t>
            </a:r>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386" y="1712975"/>
            <a:ext cx="8651814" cy="400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6843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7500" y="390143"/>
            <a:ext cx="7988300" cy="1018032"/>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000" b="1" kern="1200" baseline="0">
                <a:solidFill>
                  <a:schemeClr val="tx2"/>
                </a:solidFill>
                <a:latin typeface="+mj-lt"/>
                <a:ea typeface="+mj-ea"/>
                <a:cs typeface="+mj-cs"/>
              </a:defRPr>
            </a:lvl1pPr>
          </a:lstStyle>
          <a:p>
            <a:r>
              <a:rPr lang="en-GB" dirty="0" smtClean="0"/>
              <a:t>Link Examples: Infographics</a:t>
            </a:r>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206" t="14638" r="41746"/>
          <a:stretch/>
        </p:blipFill>
        <p:spPr bwMode="auto">
          <a:xfrm>
            <a:off x="787400" y="899903"/>
            <a:ext cx="7048500" cy="821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8286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49250" y="390525"/>
            <a:ext cx="8589963" cy="1017588"/>
          </a:xfrm>
        </p:spPr>
        <p:txBody>
          <a:bodyPr/>
          <a:lstStyle/>
          <a:p>
            <a:r>
              <a:rPr lang="en-GB" smtClean="0"/>
              <a:t>Thinking off-page</a:t>
            </a:r>
          </a:p>
        </p:txBody>
      </p:sp>
      <p:pic>
        <p:nvPicPr>
          <p:cNvPr id="2867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21957" b="59383"/>
          <a:stretch>
            <a:fillRect/>
          </a:stretch>
        </p:blipFill>
        <p:spPr bwMode="auto">
          <a:xfrm>
            <a:off x="425450" y="1484313"/>
            <a:ext cx="4297363" cy="4465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76" name="Content Placeholder 2"/>
          <p:cNvSpPr>
            <a:spLocks noGrp="1"/>
          </p:cNvSpPr>
          <p:nvPr>
            <p:ph idx="1"/>
          </p:nvPr>
        </p:nvSpPr>
        <p:spPr>
          <a:xfrm>
            <a:off x="5003800" y="1052513"/>
            <a:ext cx="3960813" cy="5264150"/>
          </a:xfrm>
        </p:spPr>
        <p:txBody>
          <a:bodyPr/>
          <a:lstStyle/>
          <a:p>
            <a:pPr marL="342900" indent="-342900">
              <a:buFont typeface="Arial" charset="0"/>
              <a:buChar char="•"/>
            </a:pPr>
            <a:r>
              <a:rPr lang="en-GB" smtClean="0"/>
              <a:t>Develop off-page strategy to ensure domination across must have wins</a:t>
            </a:r>
          </a:p>
          <a:p>
            <a:pPr marL="573088" lvl="1" indent="-342900">
              <a:buFont typeface="Arial" charset="0"/>
              <a:buChar char="•"/>
            </a:pPr>
            <a:r>
              <a:rPr lang="en-GB" smtClean="0">
                <a:solidFill>
                  <a:schemeClr val="tx1"/>
                </a:solidFill>
              </a:rPr>
              <a:t>Advertorials</a:t>
            </a:r>
          </a:p>
          <a:p>
            <a:pPr marL="573088" lvl="1" indent="-342900">
              <a:buFont typeface="Arial" charset="0"/>
              <a:buChar char="•"/>
            </a:pPr>
            <a:r>
              <a:rPr lang="en-GB" smtClean="0">
                <a:solidFill>
                  <a:schemeClr val="tx1"/>
                </a:solidFill>
              </a:rPr>
              <a:t>Surveys</a:t>
            </a:r>
          </a:p>
          <a:p>
            <a:pPr marL="573088" lvl="1" indent="-342900">
              <a:buFont typeface="Arial" charset="0"/>
              <a:buChar char="•"/>
            </a:pPr>
            <a:r>
              <a:rPr lang="en-GB" smtClean="0">
                <a:solidFill>
                  <a:schemeClr val="tx1"/>
                </a:solidFill>
              </a:rPr>
              <a:t>Press Releases</a:t>
            </a:r>
          </a:p>
          <a:p>
            <a:pPr marL="573088" lvl="1" indent="-342900">
              <a:buFont typeface="Arial" charset="0"/>
              <a:buChar char="•"/>
            </a:pPr>
            <a:r>
              <a:rPr lang="en-GB" smtClean="0">
                <a:solidFill>
                  <a:schemeClr val="tx1"/>
                </a:solidFill>
              </a:rPr>
              <a:t>Infographics</a:t>
            </a:r>
          </a:p>
          <a:p>
            <a:pPr marL="573088" lvl="1" indent="-342900">
              <a:buFont typeface="Arial" charset="0"/>
              <a:buChar char="•"/>
            </a:pPr>
            <a:r>
              <a:rPr lang="en-GB" smtClean="0">
                <a:solidFill>
                  <a:schemeClr val="tx1"/>
                </a:solidFill>
              </a:rPr>
              <a:t>‘Linkbait’</a:t>
            </a:r>
          </a:p>
          <a:p>
            <a:pPr marL="573088" lvl="1" indent="-342900">
              <a:buFont typeface="Arial" charset="0"/>
              <a:buChar char="•"/>
            </a:pPr>
            <a:r>
              <a:rPr lang="en-GB" smtClean="0">
                <a:solidFill>
                  <a:schemeClr val="tx1"/>
                </a:solidFill>
              </a:rPr>
              <a:t>Social touchpoints</a:t>
            </a:r>
          </a:p>
          <a:p>
            <a:pPr marL="573088" lvl="1" indent="-342900">
              <a:buFont typeface="Arial" charset="0"/>
              <a:buChar char="•"/>
            </a:pPr>
            <a:endParaRPr lang="en-GB" smtClean="0">
              <a:solidFill>
                <a:schemeClr val="tx1"/>
              </a:solidFill>
            </a:endParaRPr>
          </a:p>
          <a:p>
            <a:pPr marL="342900" indent="-342900">
              <a:buFont typeface="Arial" charset="0"/>
              <a:buChar char="•"/>
            </a:pPr>
            <a:r>
              <a:rPr lang="en-GB" smtClean="0">
                <a:solidFill>
                  <a:schemeClr val="tx1"/>
                </a:solidFill>
              </a:rPr>
              <a:t>This has already been planned for you</a:t>
            </a:r>
          </a:p>
        </p:txBody>
      </p:sp>
    </p:spTree>
    <p:extLst>
      <p:ext uri="{BB962C8B-B14F-4D97-AF65-F5344CB8AC3E}">
        <p14:creationId xmlns:p14="http://schemas.microsoft.com/office/powerpoint/2010/main" xmlns="" val="2949454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1188" y="436545"/>
            <a:ext cx="7921625" cy="492125"/>
          </a:xfrm>
        </p:spPr>
        <p:txBody>
          <a:bodyPr/>
          <a:lstStyle/>
          <a:p>
            <a:r>
              <a:rPr lang="en-GB" dirty="0" smtClean="0"/>
              <a:t>Social SEO</a:t>
            </a:r>
          </a:p>
        </p:txBody>
      </p:sp>
      <p:pic>
        <p:nvPicPr>
          <p:cNvPr id="14339" name="Picture 2" descr="https://twitter.com/images/resources/twitter-bird-blue-on-white.png"/>
          <p:cNvPicPr>
            <a:picLocks noChangeAspect="1" noChangeArrowheads="1"/>
          </p:cNvPicPr>
          <p:nvPr/>
        </p:nvPicPr>
        <p:blipFill>
          <a:blip r:embed="rId2" cstate="print"/>
          <a:srcRect l="18118" t="22681" r="16362" b="21881"/>
          <a:stretch>
            <a:fillRect/>
          </a:stretch>
        </p:blipFill>
        <p:spPr bwMode="auto">
          <a:xfrm>
            <a:off x="506413" y="2492375"/>
            <a:ext cx="1617662" cy="1368425"/>
          </a:xfrm>
          <a:prstGeom prst="rect">
            <a:avLst/>
          </a:prstGeom>
          <a:noFill/>
          <a:ln w="9525">
            <a:noFill/>
            <a:miter lim="800000"/>
            <a:headEnd/>
            <a:tailEnd/>
          </a:ln>
        </p:spPr>
      </p:pic>
      <p:pic>
        <p:nvPicPr>
          <p:cNvPr id="14340" name="Picture 4" descr="http://www.dmsqd.com/blog/wp-content/uploads/2010/09/facebook-logo.jpg"/>
          <p:cNvPicPr>
            <a:picLocks noChangeAspect="1" noChangeArrowheads="1"/>
          </p:cNvPicPr>
          <p:nvPr/>
        </p:nvPicPr>
        <p:blipFill>
          <a:blip r:embed="rId3" cstate="print"/>
          <a:srcRect l="8749" t="18628" r="9001" b="20831"/>
          <a:stretch>
            <a:fillRect/>
          </a:stretch>
        </p:blipFill>
        <p:spPr bwMode="auto">
          <a:xfrm>
            <a:off x="827088" y="1557338"/>
            <a:ext cx="2863850" cy="792162"/>
          </a:xfrm>
          <a:prstGeom prst="rect">
            <a:avLst/>
          </a:prstGeom>
          <a:noFill/>
          <a:ln w="9525">
            <a:noFill/>
            <a:miter lim="800000"/>
            <a:headEnd/>
            <a:tailEnd/>
          </a:ln>
        </p:spPr>
      </p:pic>
      <p:pic>
        <p:nvPicPr>
          <p:cNvPr id="14341" name="Picture 6" descr="http://orgspring.com/wp-content/uploads/2012/02/Google-Plus-Logo.png"/>
          <p:cNvPicPr>
            <a:picLocks noChangeAspect="1" noChangeArrowheads="1"/>
          </p:cNvPicPr>
          <p:nvPr/>
        </p:nvPicPr>
        <p:blipFill>
          <a:blip r:embed="rId4" cstate="print"/>
          <a:srcRect/>
          <a:stretch>
            <a:fillRect/>
          </a:stretch>
        </p:blipFill>
        <p:spPr bwMode="auto">
          <a:xfrm>
            <a:off x="2627313" y="2492375"/>
            <a:ext cx="1368425" cy="1368425"/>
          </a:xfrm>
          <a:prstGeom prst="rect">
            <a:avLst/>
          </a:prstGeom>
          <a:noFill/>
          <a:ln w="9525">
            <a:noFill/>
            <a:miter lim="800000"/>
            <a:headEnd/>
            <a:tailEnd/>
          </a:ln>
        </p:spPr>
      </p:pic>
      <p:sp>
        <p:nvSpPr>
          <p:cNvPr id="21" name="Rectangle 20"/>
          <p:cNvSpPr/>
          <p:nvPr/>
        </p:nvSpPr>
        <p:spPr>
          <a:xfrm>
            <a:off x="179388" y="4652963"/>
            <a:ext cx="4392612" cy="12239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GB" sz="2000" dirty="0">
                <a:solidFill>
                  <a:schemeClr val="bg1"/>
                </a:solidFill>
              </a:rPr>
              <a:t>Twitter links, Facebook likes and Google +1 are all starting to be used as a ranking factor alongside links</a:t>
            </a:r>
          </a:p>
        </p:txBody>
      </p:sp>
      <p:sp>
        <p:nvSpPr>
          <p:cNvPr id="8" name="Rectangle 7"/>
          <p:cNvSpPr/>
          <p:nvPr/>
        </p:nvSpPr>
        <p:spPr>
          <a:xfrm>
            <a:off x="5292725" y="4657725"/>
            <a:ext cx="3600450" cy="1219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GB" sz="2000" dirty="0">
                <a:solidFill>
                  <a:schemeClr val="bg1"/>
                </a:solidFill>
              </a:rPr>
              <a:t>SEO-ers are increasingly using Social Media and viral marketing to seed link bait initiatives </a:t>
            </a:r>
          </a:p>
        </p:txBody>
      </p:sp>
      <p:pic>
        <p:nvPicPr>
          <p:cNvPr id="14345" name="Picture 12" descr="http://www.webbythoughts.com/wp-content/uploads/2012/05/Types-of-Linkbaits.jpg"/>
          <p:cNvPicPr>
            <a:picLocks noChangeAspect="1" noChangeArrowheads="1"/>
          </p:cNvPicPr>
          <p:nvPr/>
        </p:nvPicPr>
        <p:blipFill>
          <a:blip r:embed="rId5" cstate="print"/>
          <a:srcRect/>
          <a:stretch>
            <a:fillRect/>
          </a:stretch>
        </p:blipFill>
        <p:spPr bwMode="auto">
          <a:xfrm>
            <a:off x="5292725" y="981075"/>
            <a:ext cx="3713163" cy="3095625"/>
          </a:xfrm>
          <a:prstGeom prst="rect">
            <a:avLst/>
          </a:prstGeom>
          <a:noFill/>
          <a:ln w="9525">
            <a:noFill/>
            <a:miter lim="800000"/>
            <a:headEnd/>
            <a:tailEnd/>
          </a:ln>
        </p:spPr>
      </p:pic>
      <p:pic>
        <p:nvPicPr>
          <p:cNvPr id="14346" name="Picture 9" descr="https://encrypted-tbn1.google.com/images?q=tbn:ANd9GcRVaCQe68XwHKwBnaQ0kEjKsA849Jt825lgTxzD46hViHNJrZ4O"/>
          <p:cNvPicPr>
            <a:picLocks noChangeAspect="1" noChangeArrowheads="1"/>
          </p:cNvPicPr>
          <p:nvPr/>
        </p:nvPicPr>
        <p:blipFill>
          <a:blip r:embed="rId6" cstate="print"/>
          <a:srcRect/>
          <a:stretch>
            <a:fillRect/>
          </a:stretch>
        </p:blipFill>
        <p:spPr bwMode="auto">
          <a:xfrm>
            <a:off x="8388350" y="3716338"/>
            <a:ext cx="592138"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6" name="Picture 3"/>
          <p:cNvPicPr>
            <a:picLocks noChangeAspect="1" noChangeArrowheads="1"/>
          </p:cNvPicPr>
          <p:nvPr/>
        </p:nvPicPr>
        <p:blipFill>
          <a:blip r:embed="rId3" cstate="print"/>
          <a:srcRect l="3186" t="2429" b="2429"/>
          <a:stretch>
            <a:fillRect/>
          </a:stretch>
        </p:blipFill>
        <p:spPr bwMode="auto">
          <a:xfrm>
            <a:off x="785786" y="459371"/>
            <a:ext cx="7358114" cy="5602050"/>
          </a:xfrm>
          <a:prstGeom prst="rect">
            <a:avLst/>
          </a:prstGeom>
          <a:noFill/>
          <a:ln w="9525" algn="ctr">
            <a:noFill/>
            <a:miter lim="800000"/>
            <a:headEnd/>
            <a:tailEnd/>
          </a:ln>
        </p:spPr>
      </p:pic>
      <p:sp>
        <p:nvSpPr>
          <p:cNvPr id="15363" name="Rectangle 4"/>
          <p:cNvSpPr>
            <a:spLocks noGrp="1" noChangeArrowheads="1"/>
          </p:cNvSpPr>
          <p:nvPr>
            <p:ph type="title"/>
          </p:nvPr>
        </p:nvSpPr>
        <p:spPr>
          <a:xfrm>
            <a:off x="611188" y="436545"/>
            <a:ext cx="8604250" cy="492125"/>
          </a:xfrm>
        </p:spPr>
        <p:txBody>
          <a:bodyPr/>
          <a:lstStyle/>
          <a:p>
            <a:pPr eaLnBrk="1" hangingPunct="1"/>
            <a:r>
              <a:rPr lang="en-GB" dirty="0" smtClean="0"/>
              <a:t>Social SEO</a:t>
            </a:r>
          </a:p>
        </p:txBody>
      </p:sp>
      <p:sp>
        <p:nvSpPr>
          <p:cNvPr id="8" name="Subtitle 2"/>
          <p:cNvSpPr txBox="1">
            <a:spLocks/>
          </p:cNvSpPr>
          <p:nvPr/>
        </p:nvSpPr>
        <p:spPr bwMode="auto">
          <a:xfrm>
            <a:off x="0" y="5983316"/>
            <a:ext cx="8929688" cy="874684"/>
          </a:xfrm>
          <a:prstGeom prst="rect">
            <a:avLst/>
          </a:prstGeom>
          <a:noFill/>
          <a:ln w="9525">
            <a:noFill/>
            <a:miter lim="800000"/>
            <a:headEnd/>
            <a:tailEnd/>
          </a:ln>
          <a:effectLst/>
        </p:spPr>
        <p:txBody>
          <a:bodyPr/>
          <a:lstStyle/>
          <a:p>
            <a:pPr marL="257175" indent="-257175" algn="l">
              <a:buClr>
                <a:srgbClr val="00B050"/>
              </a:buClr>
              <a:buFont typeface="Wingdings" pitchFamily="2" charset="2"/>
              <a:buChar char="ü"/>
              <a:defRPr/>
            </a:pPr>
            <a:r>
              <a:rPr lang="en-GB" sz="2000" kern="0" dirty="0">
                <a:latin typeface="+mn-lt"/>
              </a:rPr>
              <a:t>A need to better integrate Social Media and SEO across the business</a:t>
            </a:r>
          </a:p>
          <a:p>
            <a:pPr marL="257175" indent="-257175" algn="l">
              <a:buClr>
                <a:srgbClr val="00B050"/>
              </a:buClr>
              <a:defRPr/>
            </a:pPr>
            <a:r>
              <a:rPr lang="en-GB" sz="2000" kern="0" dirty="0">
                <a:latin typeface="+mn-lt"/>
              </a:rPr>
              <a:t>	Hence the need for a 10 point mnemonic to optimise against </a:t>
            </a:r>
          </a:p>
        </p:txBody>
      </p:sp>
      <p:pic>
        <p:nvPicPr>
          <p:cNvPr id="15365" name="Picture 13" descr="http://www.valdosta.edu/~aldean/arrow-blue-rounded-right.jpg"/>
          <p:cNvPicPr>
            <a:picLocks noChangeAspect="1" noChangeArrowheads="1"/>
          </p:cNvPicPr>
          <p:nvPr/>
        </p:nvPicPr>
        <p:blipFill>
          <a:blip r:embed="rId4" cstate="print"/>
          <a:srcRect/>
          <a:stretch>
            <a:fillRect/>
          </a:stretch>
        </p:blipFill>
        <p:spPr bwMode="auto">
          <a:xfrm>
            <a:off x="71438" y="6286520"/>
            <a:ext cx="214312" cy="2143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 Page Summary</a:t>
            </a:r>
            <a:endParaRPr lang="en-GB" dirty="0"/>
          </a:p>
        </p:txBody>
      </p:sp>
      <p:sp>
        <p:nvSpPr>
          <p:cNvPr id="3" name="Content Placeholder 2"/>
          <p:cNvSpPr>
            <a:spLocks noGrp="1"/>
          </p:cNvSpPr>
          <p:nvPr>
            <p:ph idx="1"/>
          </p:nvPr>
        </p:nvSpPr>
        <p:spPr/>
        <p:txBody>
          <a:bodyPr/>
          <a:lstStyle/>
          <a:p>
            <a:pPr marL="342900" indent="-342900">
              <a:buFont typeface="Arial" pitchFamily="34" charset="0"/>
              <a:buChar char="•"/>
            </a:pPr>
            <a:r>
              <a:rPr lang="en-GB" dirty="0" smtClean="0"/>
              <a:t>Links act like votes</a:t>
            </a:r>
          </a:p>
          <a:p>
            <a:pPr marL="342900" indent="-342900">
              <a:buFont typeface="Arial" pitchFamily="34" charset="0"/>
              <a:buChar char="•"/>
            </a:pPr>
            <a:r>
              <a:rPr lang="en-GB" dirty="0" smtClean="0"/>
              <a:t>Volume, authority and relevancy are all taken into account</a:t>
            </a:r>
          </a:p>
          <a:p>
            <a:pPr marL="342900" indent="-342900">
              <a:buFont typeface="Arial" pitchFamily="34" charset="0"/>
              <a:buChar char="•"/>
            </a:pPr>
            <a:r>
              <a:rPr lang="en-GB" dirty="0" smtClean="0"/>
              <a:t>Links should appear natural</a:t>
            </a:r>
          </a:p>
          <a:p>
            <a:pPr marL="342900" indent="-342900">
              <a:buFont typeface="Arial" pitchFamily="34" charset="0"/>
              <a:buChar char="•"/>
            </a:pPr>
            <a:r>
              <a:rPr lang="en-GB" dirty="0" smtClean="0"/>
              <a:t>In general if it makes sense for a user it will be good for SEO</a:t>
            </a:r>
          </a:p>
          <a:p>
            <a:pPr marL="342900" indent="-342900">
              <a:buFont typeface="Arial" pitchFamily="34" charset="0"/>
              <a:buChar char="•"/>
            </a:pPr>
            <a:endParaRPr lang="en-GB" dirty="0" smtClean="0"/>
          </a:p>
          <a:p>
            <a:pPr marL="342900" indent="-342900">
              <a:buFont typeface="Arial" pitchFamily="34" charset="0"/>
              <a:buChar char="•"/>
            </a:pPr>
            <a:endParaRPr lang="en-GB" dirty="0"/>
          </a:p>
        </p:txBody>
      </p:sp>
      <p:sp>
        <p:nvSpPr>
          <p:cNvPr id="4" name="Slide Number Placeholder 3"/>
          <p:cNvSpPr>
            <a:spLocks noGrp="1"/>
          </p:cNvSpPr>
          <p:nvPr>
            <p:ph type="sldNum" sz="quarter" idx="12"/>
          </p:nvPr>
        </p:nvSpPr>
        <p:spPr/>
        <p:txBody>
          <a:bodyPr/>
          <a:lstStyle/>
          <a:p>
            <a:fld id="{807CA359-9ABD-43CE-BBB7-A244B4D4F457}" type="slidenum">
              <a:rPr lang="en-GB" smtClean="0"/>
              <a:pPr/>
              <a:t>36</a:t>
            </a:fld>
            <a:endParaRPr lang="en-GB" dirty="0"/>
          </a:p>
        </p:txBody>
      </p:sp>
    </p:spTree>
    <p:extLst>
      <p:ext uri="{BB962C8B-B14F-4D97-AF65-F5344CB8AC3E}">
        <p14:creationId xmlns:p14="http://schemas.microsoft.com/office/powerpoint/2010/main" xmlns="" val="1094803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Page Factors</a:t>
            </a:r>
            <a:endParaRPr lang="en-GB" dirty="0"/>
          </a:p>
        </p:txBody>
      </p:sp>
      <p:sp>
        <p:nvSpPr>
          <p:cNvPr id="3" name="Content Placeholder 2"/>
          <p:cNvSpPr>
            <a:spLocks noGrp="1"/>
          </p:cNvSpPr>
          <p:nvPr>
            <p:ph idx="1"/>
          </p:nvPr>
        </p:nvSpPr>
        <p:spPr>
          <a:xfrm>
            <a:off x="317500" y="1219200"/>
            <a:ext cx="6083300" cy="5278437"/>
          </a:xfrm>
        </p:spPr>
        <p:txBody>
          <a:bodyPr>
            <a:noAutofit/>
          </a:bodyPr>
          <a:lstStyle/>
          <a:p>
            <a:pPr marL="342900" indent="-342900">
              <a:buFont typeface="Arial" pitchFamily="34" charset="0"/>
              <a:buChar char="•"/>
            </a:pPr>
            <a:r>
              <a:rPr lang="en-GB" sz="1600" dirty="0"/>
              <a:t>Web-site topic</a:t>
            </a:r>
          </a:p>
          <a:p>
            <a:pPr marL="342900" indent="-342900">
              <a:buFont typeface="Arial" pitchFamily="34" charset="0"/>
              <a:buChar char="•"/>
            </a:pPr>
            <a:r>
              <a:rPr lang="en-GB" sz="1600" dirty="0"/>
              <a:t>Title tag</a:t>
            </a:r>
          </a:p>
          <a:p>
            <a:pPr marL="342900" indent="-342900">
              <a:buFont typeface="Arial" pitchFamily="34" charset="0"/>
              <a:buChar char="•"/>
            </a:pPr>
            <a:r>
              <a:rPr lang="en-GB" sz="1600" dirty="0"/>
              <a:t>Domain name</a:t>
            </a:r>
          </a:p>
          <a:p>
            <a:pPr marL="342900" indent="-342900">
              <a:buFont typeface="Arial" pitchFamily="34" charset="0"/>
              <a:buChar char="•"/>
            </a:pPr>
            <a:r>
              <a:rPr lang="en-GB" sz="1600" dirty="0"/>
              <a:t>Internal link structure</a:t>
            </a:r>
          </a:p>
          <a:p>
            <a:pPr marL="342900" indent="-342900">
              <a:buFont typeface="Arial" pitchFamily="34" charset="0"/>
              <a:buChar char="•"/>
            </a:pPr>
            <a:r>
              <a:rPr lang="en-GB" sz="1600" dirty="0"/>
              <a:t>Internal link anchor text</a:t>
            </a:r>
          </a:p>
          <a:p>
            <a:pPr marL="342900" indent="-342900">
              <a:buFont typeface="Arial" pitchFamily="34" charset="0"/>
              <a:buChar char="•"/>
            </a:pPr>
            <a:r>
              <a:rPr lang="en-GB" sz="1600" dirty="0" smtClean="0"/>
              <a:t>Header Tags</a:t>
            </a:r>
            <a:endParaRPr lang="en-GB" sz="1600" dirty="0"/>
          </a:p>
          <a:p>
            <a:pPr marL="342900" indent="-342900">
              <a:buFont typeface="Arial" pitchFamily="34" charset="0"/>
              <a:buChar char="•"/>
            </a:pPr>
            <a:r>
              <a:rPr lang="en-GB" sz="1600" dirty="0"/>
              <a:t>Words used in first paragraph</a:t>
            </a:r>
          </a:p>
          <a:p>
            <a:pPr marL="342900" indent="-342900">
              <a:buFont typeface="Arial" pitchFamily="34" charset="0"/>
              <a:buChar char="•"/>
            </a:pPr>
            <a:r>
              <a:rPr lang="en-GB" sz="1600" dirty="0"/>
              <a:t>Semantically related words</a:t>
            </a:r>
          </a:p>
          <a:p>
            <a:pPr marL="342900" indent="-342900">
              <a:buFont typeface="Arial" pitchFamily="34" charset="0"/>
              <a:buChar char="•"/>
            </a:pPr>
            <a:r>
              <a:rPr lang="en-GB" sz="1600" dirty="0"/>
              <a:t>ALT image attribute</a:t>
            </a:r>
          </a:p>
          <a:p>
            <a:pPr marL="342900" indent="-342900">
              <a:buFont typeface="Arial" pitchFamily="34" charset="0"/>
              <a:buChar char="•"/>
            </a:pPr>
            <a:r>
              <a:rPr lang="en-GB" sz="1600" dirty="0" smtClean="0"/>
              <a:t>Words </a:t>
            </a:r>
            <a:r>
              <a:rPr lang="en-GB" sz="1600" dirty="0"/>
              <a:t>used in lists</a:t>
            </a:r>
          </a:p>
          <a:p>
            <a:pPr marL="342900" indent="-342900">
              <a:buFont typeface="Arial" pitchFamily="34" charset="0"/>
              <a:buChar char="•"/>
            </a:pPr>
            <a:r>
              <a:rPr lang="en-GB" sz="1600" dirty="0"/>
              <a:t>File-name</a:t>
            </a:r>
          </a:p>
          <a:p>
            <a:pPr marL="342900" indent="-342900">
              <a:buFont typeface="Arial" pitchFamily="34" charset="0"/>
              <a:buChar char="•"/>
            </a:pPr>
            <a:r>
              <a:rPr lang="en-GB" sz="1600" dirty="0"/>
              <a:t>Text in bold</a:t>
            </a:r>
          </a:p>
          <a:p>
            <a:pPr marL="342900" indent="-342900">
              <a:buFont typeface="Arial" pitchFamily="34" charset="0"/>
              <a:buChar char="•"/>
            </a:pPr>
            <a:r>
              <a:rPr lang="en-GB" sz="1600" dirty="0"/>
              <a:t>Text in italics</a:t>
            </a:r>
          </a:p>
          <a:p>
            <a:pPr marL="342900" indent="-342900">
              <a:buFont typeface="Arial" pitchFamily="34" charset="0"/>
              <a:buChar char="•"/>
            </a:pPr>
            <a:r>
              <a:rPr lang="en-GB" sz="1600" dirty="0" smtClean="0">
                <a:solidFill>
                  <a:schemeClr val="bg2">
                    <a:lumMod val="75000"/>
                  </a:schemeClr>
                </a:solidFill>
              </a:rPr>
              <a:t>Meta description</a:t>
            </a:r>
            <a:endParaRPr lang="en-GB" sz="1600" dirty="0">
              <a:solidFill>
                <a:schemeClr val="bg2">
                  <a:lumMod val="75000"/>
                </a:schemeClr>
              </a:solidFill>
            </a:endParaRPr>
          </a:p>
        </p:txBody>
      </p:sp>
      <p:sp>
        <p:nvSpPr>
          <p:cNvPr id="6" name="Rectangle 5"/>
          <p:cNvSpPr/>
          <p:nvPr/>
        </p:nvSpPr>
        <p:spPr>
          <a:xfrm>
            <a:off x="4495800" y="2286000"/>
            <a:ext cx="4191000" cy="297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There are numerous on page rankings factors which the search engines use in combination with each other to determine the relevancy of a page</a:t>
            </a:r>
          </a:p>
        </p:txBody>
      </p:sp>
      <p:sp>
        <p:nvSpPr>
          <p:cNvPr id="5" name="Slide Number Placeholder 4"/>
          <p:cNvSpPr>
            <a:spLocks noGrp="1"/>
          </p:cNvSpPr>
          <p:nvPr>
            <p:ph type="sldNum" sz="quarter" idx="12"/>
          </p:nvPr>
        </p:nvSpPr>
        <p:spPr/>
        <p:txBody>
          <a:bodyPr/>
          <a:lstStyle/>
          <a:p>
            <a:fld id="{807CA359-9ABD-43CE-BBB7-A244B4D4F457}" type="slidenum">
              <a:rPr lang="en-GB" smtClean="0"/>
              <a:pPr/>
              <a:t>37</a:t>
            </a:fld>
            <a:endParaRPr lang="en-GB" dirty="0"/>
          </a:p>
        </p:txBody>
      </p:sp>
    </p:spTree>
    <p:extLst>
      <p:ext uri="{BB962C8B-B14F-4D97-AF65-F5344CB8AC3E}">
        <p14:creationId xmlns:p14="http://schemas.microsoft.com/office/powerpoint/2010/main" xmlns="" val="3686867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 Structure</a:t>
            </a:r>
            <a:endParaRPr lang="en-GB" dirty="0"/>
          </a:p>
        </p:txBody>
      </p:sp>
      <p:sp>
        <p:nvSpPr>
          <p:cNvPr id="6" name="Content Placeholder 5"/>
          <p:cNvSpPr>
            <a:spLocks noGrp="1"/>
          </p:cNvSpPr>
          <p:nvPr>
            <p:ph idx="1"/>
          </p:nvPr>
        </p:nvSpPr>
        <p:spPr>
          <a:xfrm>
            <a:off x="304800" y="990600"/>
            <a:ext cx="6248400" cy="4687887"/>
          </a:xfrm>
        </p:spPr>
        <p:txBody>
          <a:bodyPr/>
          <a:lstStyle/>
          <a:p>
            <a:r>
              <a:rPr lang="en-GB" dirty="0" smtClean="0"/>
              <a:t>How a page is structured has a big impact on SEO</a:t>
            </a:r>
            <a:endParaRPr lang="en-GB" dirty="0"/>
          </a:p>
        </p:txBody>
      </p:sp>
      <p:pic>
        <p:nvPicPr>
          <p:cNvPr id="10" name="Picture 9" descr="http://www.zjucadcg.cn/dengcai/VIPS/VIPS.jpg"/>
          <p:cNvPicPr>
            <a:picLocks noChangeAspect="1" noChangeArrowheads="1"/>
          </p:cNvPicPr>
          <p:nvPr/>
        </p:nvPicPr>
        <p:blipFill>
          <a:blip r:embed="rId2" cstate="print"/>
          <a:srcRect/>
          <a:stretch>
            <a:fillRect/>
          </a:stretch>
        </p:blipFill>
        <p:spPr bwMode="auto">
          <a:xfrm>
            <a:off x="228600" y="1521691"/>
            <a:ext cx="5410200" cy="4880482"/>
          </a:xfrm>
          <a:prstGeom prst="rect">
            <a:avLst/>
          </a:prstGeom>
          <a:noFill/>
        </p:spPr>
      </p:pic>
      <p:sp>
        <p:nvSpPr>
          <p:cNvPr id="3" name="Rectangle 2"/>
          <p:cNvSpPr/>
          <p:nvPr/>
        </p:nvSpPr>
        <p:spPr>
          <a:xfrm>
            <a:off x="5943600" y="2362200"/>
            <a:ext cx="2971800" cy="304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Search engines generally place more value on content at the top of a page while devaluing the footer and other boiler plate elements.</a:t>
            </a:r>
          </a:p>
        </p:txBody>
      </p:sp>
      <p:sp>
        <p:nvSpPr>
          <p:cNvPr id="7" name="Slide Number Placeholder 6"/>
          <p:cNvSpPr>
            <a:spLocks noGrp="1"/>
          </p:cNvSpPr>
          <p:nvPr>
            <p:ph type="sldNum" sz="quarter" idx="12"/>
          </p:nvPr>
        </p:nvSpPr>
        <p:spPr/>
        <p:txBody>
          <a:bodyPr/>
          <a:lstStyle/>
          <a:p>
            <a:fld id="{807CA359-9ABD-43CE-BBB7-A244B4D4F457}" type="slidenum">
              <a:rPr lang="en-GB" smtClean="0"/>
              <a:pPr/>
              <a:t>38</a:t>
            </a:fld>
            <a:endParaRPr lang="en-GB" dirty="0"/>
          </a:p>
        </p:txBody>
      </p:sp>
    </p:spTree>
    <p:extLst>
      <p:ext uri="{BB962C8B-B14F-4D97-AF65-F5344CB8AC3E}">
        <p14:creationId xmlns:p14="http://schemas.microsoft.com/office/powerpoint/2010/main" xmlns="" val="5753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Header Tags</a:t>
            </a:r>
            <a:endParaRPr lang="en-GB" dirty="0"/>
          </a:p>
        </p:txBody>
      </p:sp>
      <p:sp>
        <p:nvSpPr>
          <p:cNvPr id="3" name="Content Placeholder 2"/>
          <p:cNvSpPr>
            <a:spLocks noGrp="1"/>
          </p:cNvSpPr>
          <p:nvPr>
            <p:ph idx="1"/>
          </p:nvPr>
        </p:nvSpPr>
        <p:spPr>
          <a:xfrm>
            <a:off x="317500" y="1219200"/>
            <a:ext cx="7759700" cy="5278437"/>
          </a:xfrm>
        </p:spPr>
        <p:txBody>
          <a:bodyPr>
            <a:normAutofit/>
          </a:bodyPr>
          <a:lstStyle/>
          <a:p>
            <a:endParaRPr lang="en-GB" sz="1400" b="1" dirty="0"/>
          </a:p>
          <a:p>
            <a:pPr lvl="1"/>
            <a:r>
              <a:rPr lang="en-GB" sz="1400" dirty="0" smtClean="0"/>
              <a:t>Header Tags help define the main themes of the page and as a result play a key role in the ranking of a page for a keyword</a:t>
            </a:r>
          </a:p>
          <a:p>
            <a:pPr lvl="1"/>
            <a:r>
              <a:rPr lang="en-GB" sz="1400" dirty="0" smtClean="0"/>
              <a:t>Header tags are numbered from H1-H6 with H1 being the most important and H6 the least</a:t>
            </a:r>
          </a:p>
          <a:p>
            <a:pPr lvl="1"/>
            <a:r>
              <a:rPr lang="en-GB" sz="1400" dirty="0" smtClean="0"/>
              <a:t>As a general rule the H1 tag should be only used once and the H2 no more than 3 times.</a:t>
            </a:r>
          </a:p>
          <a:p>
            <a:pPr lvl="1"/>
            <a:r>
              <a:rPr lang="en-GB" sz="1400" dirty="0" smtClean="0"/>
              <a:t>Headers should contain the main keyword along with semantic variations of that keyword</a:t>
            </a:r>
            <a:endParaRPr lang="en-GB" dirty="0"/>
          </a:p>
        </p:txBody>
      </p:sp>
      <p:sp>
        <p:nvSpPr>
          <p:cNvPr id="5" name="Slide Number Placeholder 4"/>
          <p:cNvSpPr>
            <a:spLocks noGrp="1"/>
          </p:cNvSpPr>
          <p:nvPr>
            <p:ph type="sldNum" sz="quarter" idx="12"/>
          </p:nvPr>
        </p:nvSpPr>
        <p:spPr/>
        <p:txBody>
          <a:bodyPr/>
          <a:lstStyle/>
          <a:p>
            <a:fld id="{807CA359-9ABD-43CE-BBB7-A244B4D4F457}" type="slidenum">
              <a:rPr lang="en-GB" smtClean="0"/>
              <a:pPr/>
              <a:t>39</a:t>
            </a:fld>
            <a:endParaRPr lang="en-GB" dirty="0"/>
          </a:p>
        </p:txBody>
      </p:sp>
      <p:sp>
        <p:nvSpPr>
          <p:cNvPr id="4" name="TextBox 3"/>
          <p:cNvSpPr txBox="1"/>
          <p:nvPr/>
        </p:nvSpPr>
        <p:spPr>
          <a:xfrm>
            <a:off x="755576" y="3861048"/>
            <a:ext cx="6192688" cy="2862322"/>
          </a:xfrm>
          <a:prstGeom prst="rect">
            <a:avLst/>
          </a:prstGeom>
          <a:noFill/>
        </p:spPr>
        <p:txBody>
          <a:bodyPr wrap="square" rtlCol="0">
            <a:spAutoFit/>
          </a:bodyPr>
          <a:lstStyle/>
          <a:p>
            <a:r>
              <a:rPr lang="en-GB" sz="2000" dirty="0" smtClean="0">
                <a:solidFill>
                  <a:schemeClr val="bg2"/>
                </a:solidFill>
              </a:rPr>
              <a:t>&lt;h1&gt;Holidays&lt;/h1&gt;</a:t>
            </a:r>
          </a:p>
          <a:p>
            <a:r>
              <a:rPr lang="en-GB" sz="2000" dirty="0" smtClean="0">
                <a:solidFill>
                  <a:schemeClr val="bg2"/>
                </a:solidFill>
              </a:rPr>
              <a:t>&lt;h2&gt;All inclusive Holidays&lt;/h2&gt;</a:t>
            </a:r>
          </a:p>
          <a:p>
            <a:r>
              <a:rPr lang="en-GB" sz="2000" dirty="0" smtClean="0">
                <a:solidFill>
                  <a:schemeClr val="bg2"/>
                </a:solidFill>
              </a:rPr>
              <a:t>&lt;h3&gt;All inclusive Holidays to Portugal&lt;/h3&gt;</a:t>
            </a:r>
          </a:p>
          <a:p>
            <a:r>
              <a:rPr lang="en-GB" sz="2000" dirty="0">
                <a:solidFill>
                  <a:schemeClr val="bg2"/>
                </a:solidFill>
              </a:rPr>
              <a:t>&lt;</a:t>
            </a:r>
            <a:r>
              <a:rPr lang="en-GB" sz="2000" dirty="0" smtClean="0">
                <a:solidFill>
                  <a:schemeClr val="bg2"/>
                </a:solidFill>
              </a:rPr>
              <a:t>h3&gt;All inclusive Holidays to Tenerife&lt;/h3&gt;</a:t>
            </a:r>
          </a:p>
          <a:p>
            <a:r>
              <a:rPr lang="en-GB" sz="2000" dirty="0">
                <a:solidFill>
                  <a:schemeClr val="bg2"/>
                </a:solidFill>
              </a:rPr>
              <a:t>&lt;</a:t>
            </a:r>
            <a:r>
              <a:rPr lang="en-GB" sz="2000" dirty="0" smtClean="0">
                <a:solidFill>
                  <a:schemeClr val="bg2"/>
                </a:solidFill>
              </a:rPr>
              <a:t>h2&gt;Half Board Holidays&lt;/</a:t>
            </a:r>
            <a:r>
              <a:rPr lang="en-GB" sz="2000" dirty="0">
                <a:solidFill>
                  <a:schemeClr val="bg2"/>
                </a:solidFill>
              </a:rPr>
              <a:t>h2</a:t>
            </a:r>
            <a:r>
              <a:rPr lang="en-GB" sz="2000" dirty="0" smtClean="0">
                <a:solidFill>
                  <a:schemeClr val="bg2"/>
                </a:solidFill>
              </a:rPr>
              <a:t>&gt;</a:t>
            </a:r>
          </a:p>
          <a:p>
            <a:r>
              <a:rPr lang="en-GB" sz="2000" dirty="0">
                <a:solidFill>
                  <a:schemeClr val="bg2"/>
                </a:solidFill>
              </a:rPr>
              <a:t>&lt;</a:t>
            </a:r>
            <a:r>
              <a:rPr lang="en-GB" sz="2000" dirty="0" smtClean="0">
                <a:solidFill>
                  <a:schemeClr val="bg2"/>
                </a:solidFill>
              </a:rPr>
              <a:t>h3&gt;Half Board Holidays in Malta&lt;/</a:t>
            </a:r>
            <a:r>
              <a:rPr lang="en-GB" sz="2000" dirty="0">
                <a:solidFill>
                  <a:schemeClr val="bg2"/>
                </a:solidFill>
              </a:rPr>
              <a:t>h3&gt;</a:t>
            </a:r>
          </a:p>
          <a:p>
            <a:r>
              <a:rPr lang="en-GB" sz="2000" dirty="0">
                <a:solidFill>
                  <a:schemeClr val="bg2"/>
                </a:solidFill>
              </a:rPr>
              <a:t>&lt;</a:t>
            </a:r>
            <a:r>
              <a:rPr lang="en-GB" sz="2000" dirty="0" smtClean="0">
                <a:solidFill>
                  <a:schemeClr val="bg2"/>
                </a:solidFill>
              </a:rPr>
              <a:t>h3&gt;Half Board in </a:t>
            </a:r>
            <a:r>
              <a:rPr lang="en-GB" sz="2000" dirty="0" err="1" smtClean="0">
                <a:solidFill>
                  <a:schemeClr val="bg2"/>
                </a:solidFill>
              </a:rPr>
              <a:t>Magaluf</a:t>
            </a:r>
            <a:r>
              <a:rPr lang="en-GB" sz="2000" dirty="0" smtClean="0">
                <a:solidFill>
                  <a:schemeClr val="bg2"/>
                </a:solidFill>
              </a:rPr>
              <a:t>&lt;/</a:t>
            </a:r>
            <a:r>
              <a:rPr lang="en-GB" sz="2000" dirty="0">
                <a:solidFill>
                  <a:schemeClr val="bg2"/>
                </a:solidFill>
              </a:rPr>
              <a:t>h3&gt;</a:t>
            </a:r>
          </a:p>
          <a:p>
            <a:endParaRPr lang="en-GB" sz="2000" dirty="0">
              <a:solidFill>
                <a:schemeClr val="bg2"/>
              </a:solidFill>
            </a:endParaRPr>
          </a:p>
          <a:p>
            <a:endParaRPr lang="en-GB" sz="2000" dirty="0" smtClean="0">
              <a:solidFill>
                <a:schemeClr val="bg2"/>
              </a:solidFill>
            </a:endParaRPr>
          </a:p>
        </p:txBody>
      </p:sp>
    </p:spTree>
    <p:extLst>
      <p:ext uri="{BB962C8B-B14F-4D97-AF65-F5344CB8AC3E}">
        <p14:creationId xmlns:p14="http://schemas.microsoft.com/office/powerpoint/2010/main" xmlns="" val="1617379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GB" dirty="0" smtClean="0"/>
              <a:t>We have unrivalled expertise in search </a:t>
            </a:r>
          </a:p>
        </p:txBody>
      </p:sp>
      <p:pic>
        <p:nvPicPr>
          <p:cNvPr id="30" name="Picture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446" y="1371600"/>
            <a:ext cx="3727126" cy="13894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31994" y="3378446"/>
            <a:ext cx="4050342" cy="7107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4395" y="3251027"/>
            <a:ext cx="1755534" cy="965545"/>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29200" y="1828800"/>
            <a:ext cx="3246062" cy="105698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7200" y="5791200"/>
            <a:ext cx="1263280" cy="580426"/>
          </a:xfrm>
          <a:prstGeom prst="rect">
            <a:avLst/>
          </a:prstGeom>
          <a:ln>
            <a:noFill/>
          </a:ln>
        </p:spPr>
      </p:pic>
      <p:pic>
        <p:nvPicPr>
          <p:cNvPr id="9" name="Picture 61" descr="http://t1.gstatic.com/images?q=tbn:-wDxW-_uRG-g2M:http://www.my-quotes.co.uk/my_quotes/churchilltravel.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68206" y="5736938"/>
            <a:ext cx="785812"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9" descr="http://t0.gstatic.com/images?q=tbn:vBwMZJdHJ6kBlM:http://www.comparenow.com/blog/wp-content/uploads/2009/06/direct-line-uk.jp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903578" y="5736938"/>
            <a:ext cx="849312"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2" descr="http://t3.gstatic.com/images?q=tbn:5VNH3GpU7RMkyM:https://webapps.sph.harvard.edu/blogs/the-basement/assets/content/dell-jpg.jpg">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290572" y="5767338"/>
            <a:ext cx="57943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rotWithShape="1">
          <a:blip r:embed="rId14" cstate="print">
            <a:extLst>
              <a:ext uri="{28A0092B-C50C-407E-A947-70E740481C1C}">
                <a14:useLocalDpi xmlns:a14="http://schemas.microsoft.com/office/drawing/2010/main" xmlns="" val="0"/>
              </a:ext>
            </a:extLst>
          </a:blip>
          <a:srcRect l="56502"/>
          <a:stretch/>
        </p:blipFill>
        <p:spPr>
          <a:xfrm>
            <a:off x="5257800" y="5804079"/>
            <a:ext cx="675939" cy="474635"/>
          </a:xfrm>
          <a:prstGeom prst="rect">
            <a:avLst/>
          </a:prstGeom>
        </p:spPr>
      </p:pic>
      <p:pic>
        <p:nvPicPr>
          <p:cNvPr id="13" name="Picture 24" descr="http://t0.gstatic.com/images?q=tbn:EfskKCQdYZhxVM:http://www.enginesandgearboxes.co.uk/images/makes/Vw-logo.jpg">
            <a:hlinkClick r:id="rId15"/>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362512" y="5684646"/>
            <a:ext cx="57943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7315200" y="5715000"/>
            <a:ext cx="1382336" cy="626825"/>
          </a:xfrm>
          <a:prstGeom prst="rect">
            <a:avLst/>
          </a:prstGeom>
        </p:spPr>
      </p:pic>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863865" y="4382981"/>
            <a:ext cx="238125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766769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Images</a:t>
            </a:r>
            <a:endParaRPr lang="en-GB" dirty="0"/>
          </a:p>
        </p:txBody>
      </p:sp>
      <p:sp>
        <p:nvSpPr>
          <p:cNvPr id="3" name="Content Placeholder 2"/>
          <p:cNvSpPr>
            <a:spLocks noGrp="1"/>
          </p:cNvSpPr>
          <p:nvPr>
            <p:ph idx="1"/>
          </p:nvPr>
        </p:nvSpPr>
        <p:spPr>
          <a:xfrm>
            <a:off x="457200" y="1219200"/>
            <a:ext cx="6563072" cy="5278437"/>
          </a:xfrm>
        </p:spPr>
        <p:txBody>
          <a:bodyPr>
            <a:normAutofit/>
          </a:bodyPr>
          <a:lstStyle/>
          <a:p>
            <a:endParaRPr lang="en-GB" sz="1400" b="1" dirty="0"/>
          </a:p>
          <a:p>
            <a:pPr lvl="1"/>
            <a:r>
              <a:rPr lang="en-GB" sz="1400" dirty="0" smtClean="0"/>
              <a:t>Search engines cannot read images instead they use a number of different attributes to understand the meaning of the image.</a:t>
            </a:r>
          </a:p>
          <a:p>
            <a:pPr lvl="1"/>
            <a:r>
              <a:rPr lang="en-GB" sz="1400" dirty="0" smtClean="0"/>
              <a:t>The alt tag allows a text alternative to be provided to the search engines so they can understand what an image is about.</a:t>
            </a:r>
          </a:p>
          <a:p>
            <a:pPr lvl="1"/>
            <a:r>
              <a:rPr lang="en-GB" sz="1400" dirty="0" smtClean="0"/>
              <a:t>The Image file name also plays an important role in the search engines deciding what an image is about.</a:t>
            </a:r>
          </a:p>
          <a:p>
            <a:pPr lvl="1"/>
            <a:r>
              <a:rPr lang="en-GB" sz="1400" dirty="0" smtClean="0"/>
              <a:t>The surrounding image text is again used by the search engines to establish what an image is displaying.</a:t>
            </a:r>
          </a:p>
          <a:p>
            <a:pPr marL="0" lvl="1" indent="0">
              <a:buNone/>
            </a:pPr>
            <a:r>
              <a:rPr lang="en-GB" b="1" dirty="0" smtClean="0"/>
              <a:t>&lt;</a:t>
            </a:r>
            <a:r>
              <a:rPr lang="en-GB" b="1" dirty="0" err="1" smtClean="0"/>
              <a:t>img</a:t>
            </a:r>
            <a:r>
              <a:rPr lang="en-GB" b="1" dirty="0" smtClean="0"/>
              <a:t> </a:t>
            </a:r>
            <a:r>
              <a:rPr lang="en-GB" b="1" dirty="0" err="1" smtClean="0"/>
              <a:t>src</a:t>
            </a:r>
            <a:r>
              <a:rPr lang="en-GB" b="1" dirty="0" smtClean="0"/>
              <a:t>=“ sunny-beach.png" alt= “summer holiday - sunny tropical beach" /&gt;</a:t>
            </a:r>
          </a:p>
          <a:p>
            <a:endParaRPr lang="en-GB" dirty="0"/>
          </a:p>
        </p:txBody>
      </p:sp>
      <p:sp>
        <p:nvSpPr>
          <p:cNvPr id="5" name="Slide Number Placeholder 4"/>
          <p:cNvSpPr>
            <a:spLocks noGrp="1"/>
          </p:cNvSpPr>
          <p:nvPr>
            <p:ph type="sldNum" sz="quarter" idx="12"/>
          </p:nvPr>
        </p:nvSpPr>
        <p:spPr/>
        <p:txBody>
          <a:bodyPr/>
          <a:lstStyle/>
          <a:p>
            <a:fld id="{807CA359-9ABD-43CE-BBB7-A244B4D4F457}" type="slidenum">
              <a:rPr lang="en-GB" smtClean="0"/>
              <a:pPr/>
              <a:t>40</a:t>
            </a:fld>
            <a:endParaRPr lang="en-GB" dirty="0"/>
          </a:p>
        </p:txBody>
      </p:sp>
      <p:pic>
        <p:nvPicPr>
          <p:cNvPr id="3074" name="Picture 2" descr="http://www.bondibeach.com/portals/0/Images/General/the_beach_looking_nort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4725144"/>
            <a:ext cx="2808312" cy="18956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1418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5549900" cy="1018032"/>
          </a:xfrm>
        </p:spPr>
        <p:txBody>
          <a:bodyPr/>
          <a:lstStyle/>
          <a:p>
            <a:r>
              <a:rPr lang="en-GB" noProof="0" dirty="0" smtClean="0"/>
              <a:t>Title Tags &amp; Meta Descriptions</a:t>
            </a:r>
            <a:endParaRPr lang="en-GB" noProof="0" dirty="0"/>
          </a:p>
        </p:txBody>
      </p:sp>
      <p:sp>
        <p:nvSpPr>
          <p:cNvPr id="3" name="Content Placeholder 2"/>
          <p:cNvSpPr>
            <a:spLocks noGrp="1"/>
          </p:cNvSpPr>
          <p:nvPr>
            <p:ph idx="1"/>
          </p:nvPr>
        </p:nvSpPr>
        <p:spPr>
          <a:xfrm>
            <a:off x="118197" y="2170545"/>
            <a:ext cx="4386839" cy="4687887"/>
          </a:xfrm>
        </p:spPr>
        <p:txBody>
          <a:bodyPr/>
          <a:lstStyle/>
          <a:p>
            <a:pPr marL="342900" indent="-342900">
              <a:buFont typeface="Arial" pitchFamily="34" charset="0"/>
              <a:buChar char="•"/>
            </a:pPr>
            <a:r>
              <a:rPr lang="en-GB" dirty="0" smtClean="0"/>
              <a:t>Title Tags impact rankings directly</a:t>
            </a:r>
          </a:p>
          <a:p>
            <a:pPr marL="342900" indent="-342900">
              <a:buFont typeface="Arial" pitchFamily="34" charset="0"/>
              <a:buChar char="•"/>
            </a:pPr>
            <a:r>
              <a:rPr lang="en-GB" dirty="0" smtClean="0"/>
              <a:t>Title tags and meta descriptions both impact CTR</a:t>
            </a:r>
          </a:p>
          <a:p>
            <a:pPr marL="342900" indent="-342900">
              <a:buFont typeface="Arial" pitchFamily="34" charset="0"/>
              <a:buChar char="•"/>
            </a:pPr>
            <a:r>
              <a:rPr lang="en-GB" dirty="0" smtClean="0"/>
              <a:t>These can be optimised to increase CTR as well as working in tandem with PPC to speak to different consumer segments</a:t>
            </a:r>
          </a:p>
        </p:txBody>
      </p:sp>
      <p:sp>
        <p:nvSpPr>
          <p:cNvPr id="6" name="Slide Number Placeholder 5"/>
          <p:cNvSpPr>
            <a:spLocks noGrp="1"/>
          </p:cNvSpPr>
          <p:nvPr>
            <p:ph type="sldNum" sz="quarter" idx="12"/>
          </p:nvPr>
        </p:nvSpPr>
        <p:spPr/>
        <p:txBody>
          <a:bodyPr/>
          <a:lstStyle/>
          <a:p>
            <a:fld id="{807CA359-9ABD-43CE-BBB7-A244B4D4F457}" type="slidenum">
              <a:rPr lang="en-GB" smtClean="0"/>
              <a:pPr/>
              <a:t>41</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6276" y="2985839"/>
            <a:ext cx="440055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8420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 Content</a:t>
            </a:r>
            <a:endParaRPr lang="en-GB" dirty="0"/>
          </a:p>
        </p:txBody>
      </p:sp>
      <p:sp>
        <p:nvSpPr>
          <p:cNvPr id="3" name="Content Placeholder 2"/>
          <p:cNvSpPr>
            <a:spLocks noGrp="1"/>
          </p:cNvSpPr>
          <p:nvPr>
            <p:ph idx="1"/>
          </p:nvPr>
        </p:nvSpPr>
        <p:spPr>
          <a:xfrm>
            <a:off x="304800" y="1066800"/>
            <a:ext cx="6083300" cy="5278437"/>
          </a:xfrm>
        </p:spPr>
        <p:txBody>
          <a:bodyPr>
            <a:normAutofit/>
          </a:bodyPr>
          <a:lstStyle/>
          <a:p>
            <a:endParaRPr lang="en-GB" sz="1400" b="1" dirty="0"/>
          </a:p>
          <a:p>
            <a:pPr lvl="1"/>
            <a:r>
              <a:rPr lang="en-GB" sz="1400" dirty="0" smtClean="0"/>
              <a:t>When writing content with SEO in mind a number of factors should be considered but one of the key points is to ensure the content remains natural and readable for the user.</a:t>
            </a:r>
          </a:p>
          <a:p>
            <a:pPr lvl="1"/>
            <a:r>
              <a:rPr lang="en-GB" sz="1400" dirty="0" smtClean="0"/>
              <a:t>There is no strict rule around keyword density, however keywords and natural variations of keywords should be used throughout the copy where relevant</a:t>
            </a:r>
          </a:p>
          <a:p>
            <a:pPr lvl="1"/>
            <a:r>
              <a:rPr lang="en-GB" sz="1400" dirty="0" smtClean="0"/>
              <a:t>Ideally core keywords should be mentioned throughout the copy especially at the beginning and the end.</a:t>
            </a:r>
          </a:p>
          <a:p>
            <a:pPr lvl="1"/>
            <a:r>
              <a:rPr lang="en-GB" sz="1400" dirty="0" smtClean="0"/>
              <a:t>Content should be marked with bold and italics where possible to increase relevancy</a:t>
            </a:r>
          </a:p>
          <a:p>
            <a:pPr lvl="2"/>
            <a:r>
              <a:rPr lang="en-GB" sz="1050" dirty="0" smtClean="0"/>
              <a:t>&lt;strong&gt;BOLD&lt;/strong&gt; &lt;</a:t>
            </a:r>
            <a:r>
              <a:rPr lang="en-GB" sz="1050" dirty="0" err="1" smtClean="0"/>
              <a:t>em</a:t>
            </a:r>
            <a:r>
              <a:rPr lang="en-GB" sz="1050" dirty="0" smtClean="0"/>
              <a:t>&gt;Italics&lt;/</a:t>
            </a:r>
            <a:r>
              <a:rPr lang="en-GB" sz="1050" dirty="0" err="1" smtClean="0"/>
              <a:t>em</a:t>
            </a:r>
            <a:r>
              <a:rPr lang="en-GB" sz="1050" dirty="0" smtClean="0"/>
              <a:t>&gt;</a:t>
            </a:r>
          </a:p>
          <a:p>
            <a:pPr lvl="1"/>
            <a:r>
              <a:rPr lang="en-GB" sz="1400" dirty="0" smtClean="0"/>
              <a:t>Where appropriate relevant contextual links should be added to help distribute link authority across the website.</a:t>
            </a:r>
          </a:p>
          <a:p>
            <a:pPr lvl="1"/>
            <a:r>
              <a:rPr lang="en-GB" sz="1400" dirty="0" smtClean="0"/>
              <a:t>Images and video should be used to support content where appropriate</a:t>
            </a:r>
            <a:endParaRPr lang="en-GB" sz="1400" dirty="0"/>
          </a:p>
          <a:p>
            <a:endParaRPr lang="en-GB" sz="2800" dirty="0"/>
          </a:p>
        </p:txBody>
      </p:sp>
      <p:sp>
        <p:nvSpPr>
          <p:cNvPr id="4" name="Slide Number Placeholder 3"/>
          <p:cNvSpPr>
            <a:spLocks noGrp="1"/>
          </p:cNvSpPr>
          <p:nvPr>
            <p:ph type="sldNum" sz="quarter" idx="12"/>
          </p:nvPr>
        </p:nvSpPr>
        <p:spPr/>
        <p:txBody>
          <a:bodyPr/>
          <a:lstStyle/>
          <a:p>
            <a:fld id="{807CA359-9ABD-43CE-BBB7-A244B4D4F457}" type="slidenum">
              <a:rPr lang="en-GB" smtClean="0"/>
              <a:pPr/>
              <a:t>42</a:t>
            </a:fld>
            <a:endParaRPr lang="en-GB" dirty="0"/>
          </a:p>
        </p:txBody>
      </p:sp>
    </p:spTree>
    <p:extLst>
      <p:ext uri="{BB962C8B-B14F-4D97-AF65-F5344CB8AC3E}">
        <p14:creationId xmlns:p14="http://schemas.microsoft.com/office/powerpoint/2010/main" xmlns="" val="1224120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SEO Copy</a:t>
            </a:r>
            <a:endParaRPr lang="en-GB" dirty="0"/>
          </a:p>
        </p:txBody>
      </p:sp>
      <p:sp>
        <p:nvSpPr>
          <p:cNvPr id="6" name="TextBox 5"/>
          <p:cNvSpPr txBox="1"/>
          <p:nvPr/>
        </p:nvSpPr>
        <p:spPr>
          <a:xfrm>
            <a:off x="905164" y="1981200"/>
            <a:ext cx="7239000" cy="3724096"/>
          </a:xfrm>
          <a:prstGeom prst="rect">
            <a:avLst/>
          </a:prstGeom>
          <a:noFill/>
        </p:spPr>
        <p:txBody>
          <a:bodyPr wrap="square" rtlCol="0">
            <a:spAutoFit/>
          </a:bodyPr>
          <a:lstStyle/>
          <a:p>
            <a:r>
              <a:rPr lang="en-GB" sz="1400" dirty="0"/>
              <a:t>Many young or </a:t>
            </a:r>
            <a:r>
              <a:rPr lang="en-GB" sz="1400" b="1" dirty="0"/>
              <a:t>inexperienced drivers</a:t>
            </a:r>
            <a:r>
              <a:rPr lang="en-GB" sz="1400" dirty="0"/>
              <a:t> decide to take out a specialised </a:t>
            </a:r>
            <a:r>
              <a:rPr lang="en-GB" sz="1400" b="1" dirty="0"/>
              <a:t>young driver</a:t>
            </a:r>
            <a:r>
              <a:rPr lang="en-GB" sz="1400" dirty="0"/>
              <a:t> </a:t>
            </a:r>
            <a:r>
              <a:rPr lang="en-GB" sz="1400" b="1" dirty="0"/>
              <a:t>insurance</a:t>
            </a:r>
            <a:r>
              <a:rPr lang="en-GB" sz="1400" dirty="0"/>
              <a:t> policy after they have passed their test. As </a:t>
            </a:r>
            <a:r>
              <a:rPr lang="en-GB" sz="1400" b="1" dirty="0"/>
              <a:t>insurance premiums for</a:t>
            </a:r>
            <a:r>
              <a:rPr lang="en-GB" sz="1400" dirty="0"/>
              <a:t> </a:t>
            </a:r>
            <a:r>
              <a:rPr lang="en-GB" sz="1400" b="1" dirty="0"/>
              <a:t>younger drivers</a:t>
            </a:r>
            <a:r>
              <a:rPr lang="en-GB" sz="1400" dirty="0"/>
              <a:t>’ has hit an all-time high, this cover allows them to work towards lowering their insurance costs through safe, responsible driving. </a:t>
            </a:r>
          </a:p>
          <a:p>
            <a:r>
              <a:rPr lang="en-GB" sz="1400" dirty="0"/>
              <a:t> </a:t>
            </a:r>
          </a:p>
          <a:p>
            <a:r>
              <a:rPr lang="en-GB" sz="1400" dirty="0"/>
              <a:t>So how does it work? When the </a:t>
            </a:r>
            <a:r>
              <a:rPr lang="en-GB" sz="1400" b="1" dirty="0"/>
              <a:t>young driver’s insurance</a:t>
            </a:r>
            <a:r>
              <a:rPr lang="en-GB" sz="1400" dirty="0"/>
              <a:t> quote is accepted and purchased, the insurance firm will arrange come and fit a small </a:t>
            </a:r>
            <a:r>
              <a:rPr lang="en-GB" sz="1400" i="1" dirty="0"/>
              <a:t>black box</a:t>
            </a:r>
            <a:r>
              <a:rPr lang="en-GB" sz="1400" dirty="0"/>
              <a:t> computer to their </a:t>
            </a:r>
            <a:r>
              <a:rPr lang="en-GB" sz="1400" i="1" dirty="0"/>
              <a:t>car</a:t>
            </a:r>
            <a:r>
              <a:rPr lang="en-GB" sz="1400" dirty="0"/>
              <a:t>. The procedure is actually very simple and unobtrusive to the </a:t>
            </a:r>
            <a:r>
              <a:rPr lang="en-GB" sz="1400" i="1" dirty="0"/>
              <a:t>motor vehicle</a:t>
            </a:r>
            <a:r>
              <a:rPr lang="en-GB" sz="1400" dirty="0"/>
              <a:t>, fitting just under the </a:t>
            </a:r>
            <a:r>
              <a:rPr lang="en-GB" sz="1400" i="1" dirty="0"/>
              <a:t>car’s</a:t>
            </a:r>
            <a:r>
              <a:rPr lang="en-GB" sz="1400" dirty="0"/>
              <a:t> bonnet. It’s unlikely that the </a:t>
            </a:r>
            <a:r>
              <a:rPr lang="en-GB" sz="1400" b="1" dirty="0"/>
              <a:t>newly qualified driver</a:t>
            </a:r>
            <a:r>
              <a:rPr lang="en-GB" sz="1400" dirty="0"/>
              <a:t> would actually even notice the </a:t>
            </a:r>
            <a:r>
              <a:rPr lang="en-GB" sz="1400" i="1" dirty="0"/>
              <a:t>smart box</a:t>
            </a:r>
            <a:r>
              <a:rPr lang="en-GB" sz="1400" dirty="0"/>
              <a:t> in their </a:t>
            </a:r>
            <a:r>
              <a:rPr lang="en-GB" sz="1400" i="1" dirty="0"/>
              <a:t>automobile</a:t>
            </a:r>
            <a:r>
              <a:rPr lang="en-GB" sz="1400" dirty="0"/>
              <a:t>, as it doesn’t affect the driving capabilities of the car once installed.</a:t>
            </a:r>
          </a:p>
          <a:p>
            <a:r>
              <a:rPr lang="en-GB" sz="1400" dirty="0"/>
              <a:t> </a:t>
            </a:r>
          </a:p>
          <a:p>
            <a:r>
              <a:rPr lang="en-GB" sz="1400" b="1" dirty="0"/>
              <a:t>Young drivers</a:t>
            </a:r>
            <a:r>
              <a:rPr lang="en-GB" sz="1400" dirty="0"/>
              <a:t> who drive in a responsible manner will benefit from this technology in the long-term as it records their driving habits, meaning lower quotes should be achieved on insurance renewal. This will especially be a huge benefit to </a:t>
            </a:r>
            <a:r>
              <a:rPr lang="en-GB" sz="1400" b="1" dirty="0"/>
              <a:t>student drivers</a:t>
            </a:r>
            <a:r>
              <a:rPr lang="en-GB" sz="1400" dirty="0"/>
              <a:t> who may need to look at ways of saving money from their outgoings.</a:t>
            </a:r>
          </a:p>
          <a:p>
            <a:endParaRPr lang="en-GB" sz="1200" dirty="0" smtClean="0">
              <a:solidFill>
                <a:schemeClr val="bg2"/>
              </a:solidFill>
            </a:endParaRPr>
          </a:p>
        </p:txBody>
      </p:sp>
      <p:sp>
        <p:nvSpPr>
          <p:cNvPr id="4" name="Slide Number Placeholder 3"/>
          <p:cNvSpPr>
            <a:spLocks noGrp="1"/>
          </p:cNvSpPr>
          <p:nvPr>
            <p:ph type="sldNum" sz="quarter" idx="12"/>
          </p:nvPr>
        </p:nvSpPr>
        <p:spPr/>
        <p:txBody>
          <a:bodyPr/>
          <a:lstStyle/>
          <a:p>
            <a:fld id="{807CA359-9ABD-43CE-BBB7-A244B4D4F457}" type="slidenum">
              <a:rPr lang="en-GB" smtClean="0"/>
              <a:pPr/>
              <a:t>43</a:t>
            </a:fld>
            <a:endParaRPr lang="en-GB" dirty="0"/>
          </a:p>
        </p:txBody>
      </p:sp>
    </p:spTree>
    <p:extLst>
      <p:ext uri="{BB962C8B-B14F-4D97-AF65-F5344CB8AC3E}">
        <p14:creationId xmlns:p14="http://schemas.microsoft.com/office/powerpoint/2010/main" xmlns="" val="3627289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dirty="0" smtClean="0"/>
              <a:t>Example optimised page</a:t>
            </a:r>
          </a:p>
        </p:txBody>
      </p:sp>
      <p:pic>
        <p:nvPicPr>
          <p:cNvPr id="6861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068388"/>
            <a:ext cx="3846512" cy="5713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8150" y="1400175"/>
            <a:ext cx="2376487"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6312" y="1974850"/>
            <a:ext cx="3398838" cy="4516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6312" y="1974850"/>
            <a:ext cx="1293813" cy="163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4805362" y="4068771"/>
            <a:ext cx="3671888" cy="738664"/>
          </a:xfrm>
          <a:prstGeom prst="rect">
            <a:avLst/>
          </a:prstGeom>
        </p:spPr>
        <p:txBody>
          <a:bodyPr>
            <a:spAutoFit/>
          </a:bodyPr>
          <a:lstStyle/>
          <a:p>
            <a:pPr>
              <a:defRPr/>
            </a:pPr>
            <a:r>
              <a:rPr lang="en-US" sz="1400" b="1" dirty="0">
                <a:solidFill>
                  <a:schemeClr val="accent6"/>
                </a:solidFill>
                <a:latin typeface="Verdana" pitchFamily="34" charset="0"/>
                <a:ea typeface="Verdana" pitchFamily="34" charset="0"/>
                <a:cs typeface="Verdana" pitchFamily="34" charset="0"/>
              </a:rPr>
              <a:t>Page URL: </a:t>
            </a:r>
          </a:p>
          <a:p>
            <a:pPr>
              <a:defRPr/>
            </a:pPr>
            <a:r>
              <a:rPr lang="en-US" sz="1400" dirty="0">
                <a:solidFill>
                  <a:schemeClr val="accent6"/>
                </a:solidFill>
                <a:latin typeface="Verdana" pitchFamily="34" charset="0"/>
                <a:ea typeface="Verdana" pitchFamily="34" charset="0"/>
                <a:cs typeface="Verdana" pitchFamily="34" charset="0"/>
              </a:rPr>
              <a:t>http://www.marysbakery.com/chocolate-donuts</a:t>
            </a:r>
          </a:p>
        </p:txBody>
      </p:sp>
      <p:sp>
        <p:nvSpPr>
          <p:cNvPr id="11" name="Rectangle 10"/>
          <p:cNvSpPr>
            <a:spLocks noChangeArrowheads="1"/>
          </p:cNvSpPr>
          <p:nvPr/>
        </p:nvSpPr>
        <p:spPr bwMode="auto">
          <a:xfrm>
            <a:off x="4805362" y="2459038"/>
            <a:ext cx="36718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b="1" dirty="0">
                <a:solidFill>
                  <a:srgbClr val="FF3300"/>
                </a:solidFill>
                <a:latin typeface="Verdana" pitchFamily="34" charset="0"/>
              </a:rPr>
              <a:t>Page Title: </a:t>
            </a:r>
          </a:p>
          <a:p>
            <a:r>
              <a:rPr lang="en-US" sz="1400" dirty="0">
                <a:solidFill>
                  <a:srgbClr val="FF3300"/>
                </a:solidFill>
                <a:latin typeface="Verdana" pitchFamily="34" charset="0"/>
              </a:rPr>
              <a:t>Chocolate Donuts | Mary's Bakery</a:t>
            </a:r>
          </a:p>
        </p:txBody>
      </p:sp>
      <p:sp>
        <p:nvSpPr>
          <p:cNvPr id="12" name="Rectangle 11"/>
          <p:cNvSpPr/>
          <p:nvPr/>
        </p:nvSpPr>
        <p:spPr>
          <a:xfrm>
            <a:off x="4805362" y="2962275"/>
            <a:ext cx="3671888" cy="1169551"/>
          </a:xfrm>
          <a:prstGeom prst="rect">
            <a:avLst/>
          </a:prstGeom>
        </p:spPr>
        <p:txBody>
          <a:bodyPr>
            <a:spAutoFit/>
          </a:bodyPr>
          <a:lstStyle/>
          <a:p>
            <a:pPr>
              <a:defRPr/>
            </a:pPr>
            <a:r>
              <a:rPr lang="en-US" sz="1400" b="1" dirty="0">
                <a:solidFill>
                  <a:schemeClr val="accent4"/>
                </a:solidFill>
                <a:latin typeface="Verdana" pitchFamily="34" charset="0"/>
                <a:ea typeface="Verdana" pitchFamily="34" charset="0"/>
                <a:cs typeface="Verdana" pitchFamily="34" charset="0"/>
              </a:rPr>
              <a:t>Meta Description: </a:t>
            </a:r>
          </a:p>
          <a:p>
            <a:pPr>
              <a:defRPr/>
            </a:pPr>
            <a:r>
              <a:rPr lang="en-US" sz="1400" dirty="0">
                <a:solidFill>
                  <a:schemeClr val="accent4"/>
                </a:solidFill>
                <a:latin typeface="Verdana" pitchFamily="34" charset="0"/>
                <a:ea typeface="Verdana" pitchFamily="34" charset="0"/>
                <a:cs typeface="Verdana" pitchFamily="34" charset="0"/>
              </a:rPr>
              <a:t>Mary's Bakery chocolate donuts are possibly the most delicious, perfectly formed, flawlessly chocolate donuts ever made.</a:t>
            </a:r>
          </a:p>
        </p:txBody>
      </p:sp>
      <p:sp>
        <p:nvSpPr>
          <p:cNvPr id="13" name="Slide Number Placeholder 12"/>
          <p:cNvSpPr>
            <a:spLocks noGrp="1"/>
          </p:cNvSpPr>
          <p:nvPr>
            <p:ph type="sldNum" sz="quarter" idx="12"/>
          </p:nvPr>
        </p:nvSpPr>
        <p:spPr/>
        <p:txBody>
          <a:bodyPr/>
          <a:lstStyle/>
          <a:p>
            <a:fld id="{807CA359-9ABD-43CE-BBB7-A244B4D4F457}" type="slidenum">
              <a:rPr lang="en-GB" smtClean="0"/>
              <a:pPr/>
              <a:t>44</a:t>
            </a:fld>
            <a:endParaRPr lang="en-GB" dirty="0"/>
          </a:p>
        </p:txBody>
      </p:sp>
    </p:spTree>
    <p:extLst>
      <p:ext uri="{BB962C8B-B14F-4D97-AF65-F5344CB8AC3E}">
        <p14:creationId xmlns:p14="http://schemas.microsoft.com/office/powerpoint/2010/main" xmlns="" val="762811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URL Structure</a:t>
            </a:r>
            <a:endParaRPr lang="en-GB" dirty="0"/>
          </a:p>
        </p:txBody>
      </p:sp>
      <p:sp>
        <p:nvSpPr>
          <p:cNvPr id="6" name="Content Placeholder 5"/>
          <p:cNvSpPr>
            <a:spLocks noGrp="1"/>
          </p:cNvSpPr>
          <p:nvPr>
            <p:ph idx="1"/>
          </p:nvPr>
        </p:nvSpPr>
        <p:spPr>
          <a:xfrm>
            <a:off x="317500" y="1809750"/>
            <a:ext cx="4864100" cy="4687887"/>
          </a:xfrm>
        </p:spPr>
        <p:txBody>
          <a:bodyPr/>
          <a:lstStyle/>
          <a:p>
            <a:pPr marL="342900" indent="-342900">
              <a:buFont typeface="Arial" pitchFamily="34" charset="0"/>
              <a:buChar char="•"/>
            </a:pPr>
            <a:r>
              <a:rPr lang="en-GB" dirty="0" smtClean="0"/>
              <a:t>URLs should avoid the use of parameters and follow a logical structure</a:t>
            </a:r>
          </a:p>
          <a:p>
            <a:pPr marL="342900" indent="-342900">
              <a:buFont typeface="Arial" pitchFamily="34" charset="0"/>
              <a:buChar char="•"/>
            </a:pPr>
            <a:r>
              <a:rPr lang="en-GB" dirty="0" smtClean="0"/>
              <a:t>Where possible URLs should contain appropriate keywords to increase relevancy, CTR from the SERPs and ease of sharing</a:t>
            </a:r>
            <a:endParaRPr lang="en-GB" dirty="0"/>
          </a:p>
        </p:txBody>
      </p:sp>
      <p:sp>
        <p:nvSpPr>
          <p:cNvPr id="3" name="Rectangle 2"/>
          <p:cNvSpPr/>
          <p:nvPr/>
        </p:nvSpPr>
        <p:spPr>
          <a:xfrm>
            <a:off x="533400" y="5029200"/>
            <a:ext cx="7924800" cy="1447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solidFill>
                  <a:schemeClr val="bg1"/>
                </a:solidFill>
              </a:rPr>
              <a:t>http://</a:t>
            </a:r>
            <a:r>
              <a:rPr lang="en-GB" sz="1400" dirty="0" smtClean="0">
                <a:solidFill>
                  <a:schemeClr val="bg1"/>
                </a:solidFill>
              </a:rPr>
              <a:t>www.co-operativeinsurance.co.uk/servlet/Satellite/1195118367483,CFSweb/Page/Insurance-Car</a:t>
            </a:r>
          </a:p>
          <a:p>
            <a:pPr algn="ctr"/>
            <a:r>
              <a:rPr lang="en-GB" sz="1600" b="1" dirty="0" smtClean="0">
                <a:solidFill>
                  <a:schemeClr val="bg1"/>
                </a:solidFill>
              </a:rPr>
              <a:t>VS</a:t>
            </a:r>
          </a:p>
          <a:p>
            <a:pPr algn="ctr"/>
            <a:r>
              <a:rPr lang="en-GB" sz="1400" dirty="0" smtClean="0">
                <a:solidFill>
                  <a:schemeClr val="bg1"/>
                </a:solidFill>
              </a:rPr>
              <a:t>http://www.co-operativeinsurance.co.uk/car-insurance</a:t>
            </a:r>
          </a:p>
        </p:txBody>
      </p:sp>
      <p:sp>
        <p:nvSpPr>
          <p:cNvPr id="5" name="Slide Number Placeholder 4"/>
          <p:cNvSpPr>
            <a:spLocks noGrp="1"/>
          </p:cNvSpPr>
          <p:nvPr>
            <p:ph type="sldNum" sz="quarter" idx="12"/>
          </p:nvPr>
        </p:nvSpPr>
        <p:spPr/>
        <p:txBody>
          <a:bodyPr/>
          <a:lstStyle/>
          <a:p>
            <a:fld id="{807CA359-9ABD-43CE-BBB7-A244B4D4F457}" type="slidenum">
              <a:rPr lang="en-GB" smtClean="0"/>
              <a:pPr/>
              <a:t>45</a:t>
            </a:fld>
            <a:endParaRPr lang="en-GB" dirty="0"/>
          </a:p>
        </p:txBody>
      </p:sp>
    </p:spTree>
    <p:extLst>
      <p:ext uri="{BB962C8B-B14F-4D97-AF65-F5344CB8AC3E}">
        <p14:creationId xmlns:p14="http://schemas.microsoft.com/office/powerpoint/2010/main" xmlns="" val="21860370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Structure</a:t>
            </a:r>
            <a:endParaRPr lang="en-GB" dirty="0"/>
          </a:p>
        </p:txBody>
      </p:sp>
      <p:sp>
        <p:nvSpPr>
          <p:cNvPr id="6" name="Content Placeholder 5"/>
          <p:cNvSpPr>
            <a:spLocks noGrp="1"/>
          </p:cNvSpPr>
          <p:nvPr>
            <p:ph idx="1"/>
          </p:nvPr>
        </p:nvSpPr>
        <p:spPr>
          <a:xfrm>
            <a:off x="317500" y="1809750"/>
            <a:ext cx="4864100" cy="4687887"/>
          </a:xfrm>
        </p:spPr>
        <p:txBody>
          <a:bodyPr/>
          <a:lstStyle/>
          <a:p>
            <a:pPr marL="342900" indent="-342900">
              <a:buFont typeface="Arial" pitchFamily="34" charset="0"/>
              <a:buChar char="•"/>
            </a:pPr>
            <a:r>
              <a:rPr lang="en-GB" dirty="0" smtClean="0"/>
              <a:t>A logical site structure is essential for SEO</a:t>
            </a:r>
          </a:p>
          <a:p>
            <a:pPr marL="342900" indent="-342900">
              <a:buFont typeface="Arial" pitchFamily="34" charset="0"/>
              <a:buChar char="•"/>
            </a:pPr>
            <a:r>
              <a:rPr lang="en-GB" dirty="0" smtClean="0"/>
              <a:t>Site content should be logically structured with a clear navigation structure</a:t>
            </a:r>
            <a:endParaRPr lang="en-GB" dirty="0"/>
          </a:p>
        </p:txBody>
      </p:sp>
      <p:pic>
        <p:nvPicPr>
          <p:cNvPr id="8" name="Picture 7"/>
          <p:cNvPicPr/>
          <p:nvPr/>
        </p:nvPicPr>
        <p:blipFill>
          <a:blip r:embed="rId2" cstate="print"/>
          <a:srcRect/>
          <a:stretch>
            <a:fillRect/>
          </a:stretch>
        </p:blipFill>
        <p:spPr bwMode="auto">
          <a:xfrm>
            <a:off x="5486400" y="1600200"/>
            <a:ext cx="3429000" cy="285178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7" name="Rectangle 6"/>
          <p:cNvSpPr/>
          <p:nvPr/>
        </p:nvSpPr>
        <p:spPr>
          <a:xfrm>
            <a:off x="1219200" y="4800600"/>
            <a:ext cx="65913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Link equity flows within an individual site the same way it does across the web. Good site structure is essential to ensure link equity is well distributed to key pages and all content is indexed</a:t>
            </a:r>
          </a:p>
        </p:txBody>
      </p:sp>
      <p:sp>
        <p:nvSpPr>
          <p:cNvPr id="9" name="Slide Number Placeholder 8"/>
          <p:cNvSpPr>
            <a:spLocks noGrp="1"/>
          </p:cNvSpPr>
          <p:nvPr>
            <p:ph type="sldNum" sz="quarter" idx="12"/>
          </p:nvPr>
        </p:nvSpPr>
        <p:spPr/>
        <p:txBody>
          <a:bodyPr/>
          <a:lstStyle/>
          <a:p>
            <a:fld id="{807CA359-9ABD-43CE-BBB7-A244B4D4F457}" type="slidenum">
              <a:rPr lang="en-GB" smtClean="0"/>
              <a:pPr/>
              <a:t>46</a:t>
            </a:fld>
            <a:endParaRPr lang="en-GB" dirty="0"/>
          </a:p>
        </p:txBody>
      </p:sp>
    </p:spTree>
    <p:extLst>
      <p:ext uri="{BB962C8B-B14F-4D97-AF65-F5344CB8AC3E}">
        <p14:creationId xmlns:p14="http://schemas.microsoft.com/office/powerpoint/2010/main" xmlns="" val="1227804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Broken Links	</a:t>
            </a:r>
            <a:endParaRPr lang="en-GB" dirty="0"/>
          </a:p>
        </p:txBody>
      </p:sp>
      <p:sp>
        <p:nvSpPr>
          <p:cNvPr id="6" name="Content Placeholder 5"/>
          <p:cNvSpPr>
            <a:spLocks noGrp="1"/>
          </p:cNvSpPr>
          <p:nvPr>
            <p:ph idx="1"/>
          </p:nvPr>
        </p:nvSpPr>
        <p:spPr>
          <a:xfrm>
            <a:off x="317500" y="1809750"/>
            <a:ext cx="7998916" cy="4687887"/>
          </a:xfrm>
        </p:spPr>
        <p:txBody>
          <a:bodyPr/>
          <a:lstStyle/>
          <a:p>
            <a:pPr marL="342900" indent="-342900">
              <a:buFont typeface="Arial" pitchFamily="34" charset="0"/>
              <a:buChar char="•"/>
            </a:pPr>
            <a:r>
              <a:rPr lang="en-GB" dirty="0" smtClean="0"/>
              <a:t>Internal broken Links can cause a number of issues from an SEO perspective as well as providing a poor user experience </a:t>
            </a:r>
          </a:p>
          <a:p>
            <a:pPr marL="342900" indent="-342900">
              <a:buFont typeface="Arial" pitchFamily="34" charset="0"/>
              <a:buChar char="•"/>
            </a:pPr>
            <a:r>
              <a:rPr lang="en-GB" dirty="0" smtClean="0"/>
              <a:t>Broken links cause internal link equity to be lost which can have a damaging effect on SEO</a:t>
            </a:r>
          </a:p>
          <a:p>
            <a:pPr marL="342900" indent="-342900">
              <a:buFont typeface="Arial" pitchFamily="34" charset="0"/>
              <a:buChar char="•"/>
            </a:pPr>
            <a:r>
              <a:rPr lang="en-GB" dirty="0" smtClean="0"/>
              <a:t>Large numbers of broken links can also cause the search engines to see the website as low quality and poorly maintained causing a drop in rankings.</a:t>
            </a:r>
          </a:p>
          <a:p>
            <a:pPr marL="342900" indent="-342900">
              <a:buFont typeface="Arial" pitchFamily="34" charset="0"/>
              <a:buChar char="•"/>
            </a:pPr>
            <a:endParaRPr lang="en-GB" dirty="0"/>
          </a:p>
        </p:txBody>
      </p:sp>
      <p:sp>
        <p:nvSpPr>
          <p:cNvPr id="9" name="Slide Number Placeholder 8"/>
          <p:cNvSpPr>
            <a:spLocks noGrp="1"/>
          </p:cNvSpPr>
          <p:nvPr>
            <p:ph type="sldNum" sz="quarter" idx="12"/>
          </p:nvPr>
        </p:nvSpPr>
        <p:spPr/>
        <p:txBody>
          <a:bodyPr/>
          <a:lstStyle/>
          <a:p>
            <a:fld id="{807CA359-9ABD-43CE-BBB7-A244B4D4F457}" type="slidenum">
              <a:rPr lang="en-GB" smtClean="0"/>
              <a:pPr/>
              <a:t>47</a:t>
            </a:fld>
            <a:endParaRPr lang="en-GB" dirty="0"/>
          </a:p>
        </p:txBody>
      </p:sp>
    </p:spTree>
    <p:extLst>
      <p:ext uri="{BB962C8B-B14F-4D97-AF65-F5344CB8AC3E}">
        <p14:creationId xmlns:p14="http://schemas.microsoft.com/office/powerpoint/2010/main" xmlns="" val="1306888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What can prevent a Search engine indexing content</a:t>
            </a:r>
            <a:endParaRPr lang="en-GB" noProof="0" dirty="0"/>
          </a:p>
        </p:txBody>
      </p:sp>
      <p:sp>
        <p:nvSpPr>
          <p:cNvPr id="3" name="Content Placeholder 2"/>
          <p:cNvSpPr>
            <a:spLocks noGrp="1"/>
          </p:cNvSpPr>
          <p:nvPr>
            <p:ph idx="1"/>
          </p:nvPr>
        </p:nvSpPr>
        <p:spPr/>
        <p:txBody>
          <a:bodyPr/>
          <a:lstStyle/>
          <a:p>
            <a:pPr marL="342900" indent="-342900">
              <a:buFont typeface="Arial" pitchFamily="34" charset="0"/>
              <a:buChar char="•"/>
            </a:pPr>
            <a:r>
              <a:rPr lang="en-GB" dirty="0"/>
              <a:t>Orphaned pages</a:t>
            </a:r>
          </a:p>
          <a:p>
            <a:pPr marL="342900" indent="-342900">
              <a:buFont typeface="Arial" pitchFamily="34" charset="0"/>
              <a:buChar char="•"/>
            </a:pPr>
            <a:r>
              <a:rPr lang="en-GB" i="1" dirty="0"/>
              <a:t>Robots.txt</a:t>
            </a:r>
          </a:p>
          <a:p>
            <a:pPr marL="342900" indent="-342900">
              <a:buFont typeface="Arial" pitchFamily="34" charset="0"/>
              <a:buChar char="•"/>
            </a:pPr>
            <a:r>
              <a:rPr lang="en-GB" i="1" dirty="0"/>
              <a:t>Frames</a:t>
            </a:r>
          </a:p>
          <a:p>
            <a:pPr marL="342900" indent="-342900">
              <a:buFont typeface="Arial" pitchFamily="34" charset="0"/>
              <a:buChar char="•"/>
            </a:pPr>
            <a:r>
              <a:rPr lang="en-GB" i="1" dirty="0" err="1"/>
              <a:t>iFrames</a:t>
            </a:r>
            <a:endParaRPr lang="en-GB" i="1" dirty="0"/>
          </a:p>
          <a:p>
            <a:pPr marL="342900" indent="-342900">
              <a:buFont typeface="Arial" pitchFamily="34" charset="0"/>
              <a:buChar char="•"/>
            </a:pPr>
            <a:r>
              <a:rPr lang="en-GB" i="1" dirty="0"/>
              <a:t>JavaScript</a:t>
            </a:r>
          </a:p>
          <a:p>
            <a:pPr marL="342900" indent="-342900">
              <a:buFont typeface="Arial" pitchFamily="34" charset="0"/>
              <a:buChar char="•"/>
            </a:pPr>
            <a:r>
              <a:rPr lang="en-GB" i="1" dirty="0"/>
              <a:t>Ajax</a:t>
            </a:r>
          </a:p>
          <a:p>
            <a:pPr marL="342900" indent="-342900">
              <a:buFont typeface="Arial" pitchFamily="34" charset="0"/>
              <a:buChar char="•"/>
            </a:pPr>
            <a:r>
              <a:rPr lang="en-GB" i="1" dirty="0"/>
              <a:t>Flash</a:t>
            </a:r>
          </a:p>
          <a:p>
            <a:pPr marL="342900" indent="-342900">
              <a:buFont typeface="Arial" pitchFamily="34" charset="0"/>
              <a:buChar char="•"/>
            </a:pPr>
            <a:r>
              <a:rPr lang="en-GB" i="1" dirty="0" err="1"/>
              <a:t>Noindex</a:t>
            </a:r>
            <a:endParaRPr lang="en-GB" i="1" dirty="0"/>
          </a:p>
          <a:p>
            <a:pPr marL="342900" indent="-342900">
              <a:buFont typeface="Arial" pitchFamily="34" charset="0"/>
              <a:buChar char="•"/>
            </a:pPr>
            <a:endParaRPr lang="en-GB" dirty="0"/>
          </a:p>
        </p:txBody>
      </p:sp>
      <p:pic>
        <p:nvPicPr>
          <p:cNvPr id="1026" name="Picture 2" descr="http://t1.gstatic.com/images?q=tbn:ANd9GcQF1PBgtCcG_dxhyni34tNRKtrs7yttocHXr_144EedAiPoK91mG0q1XICN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2286000"/>
            <a:ext cx="2895600" cy="25111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807CA359-9ABD-43CE-BBB7-A244B4D4F457}" type="slidenum">
              <a:rPr lang="en-GB" smtClean="0"/>
              <a:pPr/>
              <a:t>48</a:t>
            </a:fld>
            <a:endParaRPr lang="en-GB" dirty="0"/>
          </a:p>
        </p:txBody>
      </p:sp>
    </p:spTree>
    <p:extLst>
      <p:ext uri="{BB962C8B-B14F-4D97-AF65-F5344CB8AC3E}">
        <p14:creationId xmlns:p14="http://schemas.microsoft.com/office/powerpoint/2010/main" xmlns="" val="2081818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Duplicate Content</a:t>
            </a:r>
            <a:endParaRPr lang="en-GB" noProof="0" dirty="0"/>
          </a:p>
        </p:txBody>
      </p:sp>
      <p:sp>
        <p:nvSpPr>
          <p:cNvPr id="3" name="Content Placeholder 2"/>
          <p:cNvSpPr>
            <a:spLocks noGrp="1"/>
          </p:cNvSpPr>
          <p:nvPr>
            <p:ph idx="1"/>
          </p:nvPr>
        </p:nvSpPr>
        <p:spPr>
          <a:xfrm>
            <a:off x="228600" y="2362200"/>
            <a:ext cx="5404590" cy="4687887"/>
          </a:xfrm>
        </p:spPr>
        <p:txBody>
          <a:bodyPr/>
          <a:lstStyle/>
          <a:p>
            <a:pPr marL="342900" indent="-342900">
              <a:buFont typeface="Arial" pitchFamily="34" charset="0"/>
              <a:buChar char="•"/>
            </a:pPr>
            <a:r>
              <a:rPr lang="en-GB" dirty="0" smtClean="0"/>
              <a:t>Duplicate content can easily be created on a website in many different ways</a:t>
            </a:r>
          </a:p>
          <a:p>
            <a:pPr marL="342900" indent="-342900">
              <a:buFont typeface="Arial" pitchFamily="34" charset="0"/>
              <a:buChar char="•"/>
            </a:pPr>
            <a:endParaRPr lang="en-GB" dirty="0"/>
          </a:p>
          <a:p>
            <a:pPr marL="342900" indent="-342900">
              <a:buFont typeface="Arial" pitchFamily="34" charset="0"/>
              <a:buChar char="•"/>
            </a:pPr>
            <a:r>
              <a:rPr lang="en-GB" dirty="0" smtClean="0"/>
              <a:t>This </a:t>
            </a:r>
            <a:r>
              <a:rPr lang="en-GB" dirty="0"/>
              <a:t>needs to be managed to ensure that link equity is not </a:t>
            </a:r>
            <a:r>
              <a:rPr lang="en-GB" dirty="0" smtClean="0"/>
              <a:t>diluted </a:t>
            </a:r>
            <a:r>
              <a:rPr lang="en-GB" dirty="0"/>
              <a:t>and multiple pages are not trying to rank for the same content. </a:t>
            </a:r>
            <a:endParaRPr lang="en-GB" dirty="0" smtClean="0"/>
          </a:p>
          <a:p>
            <a:endParaRPr lang="en-GB" dirty="0"/>
          </a:p>
          <a:p>
            <a:pPr marL="342900" indent="-342900">
              <a:buFont typeface="Arial" pitchFamily="34" charset="0"/>
              <a:buChar char="•"/>
            </a:pPr>
            <a:endParaRPr lang="en-GB" dirty="0"/>
          </a:p>
        </p:txBody>
      </p:sp>
      <p:pic>
        <p:nvPicPr>
          <p:cNvPr id="4098" name="Picture 2" descr="http://www.seomoz.org/img/upload/dup-content-dealing.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752600"/>
            <a:ext cx="2762250" cy="35433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807CA359-9ABD-43CE-BBB7-A244B4D4F457}" type="slidenum">
              <a:rPr lang="en-GB" smtClean="0"/>
              <a:pPr/>
              <a:t>49</a:t>
            </a:fld>
            <a:endParaRPr lang="en-GB" dirty="0"/>
          </a:p>
        </p:txBody>
      </p:sp>
    </p:spTree>
    <p:extLst>
      <p:ext uri="{BB962C8B-B14F-4D97-AF65-F5344CB8AC3E}">
        <p14:creationId xmlns:p14="http://schemas.microsoft.com/office/powerpoint/2010/main" xmlns="" val="3917078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SEO?</a:t>
            </a:r>
            <a:endParaRPr lang="en-GB" dirty="0"/>
          </a:p>
        </p:txBody>
      </p:sp>
      <p:sp>
        <p:nvSpPr>
          <p:cNvPr id="5" name="Picture Placeholder 4"/>
          <p:cNvSpPr>
            <a:spLocks noGrp="1"/>
          </p:cNvSpPr>
          <p:nvPr>
            <p:ph type="pic" sz="quarter" idx="13"/>
          </p:nvPr>
        </p:nvSpPr>
        <p:spPr/>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1828800"/>
            <a:ext cx="41148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07CA359-9ABD-43CE-BBB7-A244B4D4F457}" type="slidenum">
              <a:rPr lang="en-GB" smtClean="0"/>
              <a:pPr/>
              <a:t>5</a:t>
            </a:fld>
            <a:endParaRPr lang="en-GB" dirty="0"/>
          </a:p>
        </p:txBody>
      </p:sp>
    </p:spTree>
    <p:extLst>
      <p:ext uri="{BB962C8B-B14F-4D97-AF65-F5344CB8AC3E}">
        <p14:creationId xmlns:p14="http://schemas.microsoft.com/office/powerpoint/2010/main" xmlns="" val="3929572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endParaRPr lang="en-GB" dirty="0"/>
          </a:p>
        </p:txBody>
      </p:sp>
      <p:sp>
        <p:nvSpPr>
          <p:cNvPr id="3" name="Content Placeholder 2"/>
          <p:cNvSpPr>
            <a:spLocks noGrp="1"/>
          </p:cNvSpPr>
          <p:nvPr>
            <p:ph idx="1"/>
          </p:nvPr>
        </p:nvSpPr>
        <p:spPr/>
        <p:txBody>
          <a:bodyPr/>
          <a:lstStyle/>
          <a:p>
            <a:pPr marL="342900" indent="-342900">
              <a:buFont typeface="Arial" pitchFamily="34" charset="0"/>
              <a:buChar char="•"/>
            </a:pPr>
            <a:r>
              <a:rPr lang="en-GB" dirty="0" smtClean="0"/>
              <a:t>On page content should be natural and not over optimised</a:t>
            </a:r>
          </a:p>
          <a:p>
            <a:pPr marL="342900" indent="-342900">
              <a:buFont typeface="Arial" pitchFamily="34" charset="0"/>
              <a:buChar char="•"/>
            </a:pPr>
            <a:r>
              <a:rPr lang="en-GB" dirty="0" smtClean="0"/>
              <a:t>Keywords and variations should be used throughout a webpage where appropriate</a:t>
            </a:r>
          </a:p>
          <a:p>
            <a:pPr marL="342900" indent="-342900">
              <a:buFont typeface="Arial" pitchFamily="34" charset="0"/>
              <a:buChar char="•"/>
            </a:pPr>
            <a:r>
              <a:rPr lang="en-GB" dirty="0" smtClean="0"/>
              <a:t>Good SEO = Good User Experience</a:t>
            </a:r>
            <a:endParaRPr lang="en-GB" dirty="0"/>
          </a:p>
        </p:txBody>
      </p:sp>
      <p:sp>
        <p:nvSpPr>
          <p:cNvPr id="4" name="Slide Number Placeholder 3"/>
          <p:cNvSpPr>
            <a:spLocks noGrp="1"/>
          </p:cNvSpPr>
          <p:nvPr>
            <p:ph type="sldNum" sz="quarter" idx="12"/>
          </p:nvPr>
        </p:nvSpPr>
        <p:spPr/>
        <p:txBody>
          <a:bodyPr/>
          <a:lstStyle/>
          <a:p>
            <a:fld id="{807CA359-9ABD-43CE-BBB7-A244B4D4F457}" type="slidenum">
              <a:rPr lang="en-GB" smtClean="0"/>
              <a:pPr/>
              <a:t>50</a:t>
            </a:fld>
            <a:endParaRPr lang="en-GB" dirty="0"/>
          </a:p>
        </p:txBody>
      </p:sp>
    </p:spTree>
    <p:extLst>
      <p:ext uri="{BB962C8B-B14F-4D97-AF65-F5344CB8AC3E}">
        <p14:creationId xmlns:p14="http://schemas.microsoft.com/office/powerpoint/2010/main" xmlns="" val="3411525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50900" y="1300530"/>
            <a:ext cx="6997700" cy="4647726"/>
          </a:xfrm>
        </p:spPr>
      </p:pic>
      <p:sp>
        <p:nvSpPr>
          <p:cNvPr id="4" name="Slide Number Placeholder 3"/>
          <p:cNvSpPr>
            <a:spLocks noGrp="1"/>
          </p:cNvSpPr>
          <p:nvPr>
            <p:ph type="sldNum" sz="quarter" idx="12"/>
          </p:nvPr>
        </p:nvSpPr>
        <p:spPr/>
        <p:txBody>
          <a:bodyPr/>
          <a:lstStyle/>
          <a:p>
            <a:fld id="{807CA359-9ABD-43CE-BBB7-A244B4D4F457}" type="slidenum">
              <a:rPr lang="en-GB" smtClean="0"/>
              <a:pPr/>
              <a:t>51</a:t>
            </a:fld>
            <a:endParaRPr lang="en-GB" dirty="0"/>
          </a:p>
        </p:txBody>
      </p:sp>
    </p:spTree>
    <p:extLst>
      <p:ext uri="{BB962C8B-B14F-4D97-AF65-F5344CB8AC3E}">
        <p14:creationId xmlns:p14="http://schemas.microsoft.com/office/powerpoint/2010/main" xmlns="" val="159316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SEO?</a:t>
            </a:r>
            <a:endParaRPr lang="en-GB" noProof="0" dirty="0"/>
          </a:p>
        </p:txBody>
      </p:sp>
      <p:sp>
        <p:nvSpPr>
          <p:cNvPr id="3" name="Content Placeholder 2"/>
          <p:cNvSpPr>
            <a:spLocks noGrp="1"/>
          </p:cNvSpPr>
          <p:nvPr>
            <p:ph idx="1"/>
          </p:nvPr>
        </p:nvSpPr>
        <p:spPr>
          <a:xfrm>
            <a:off x="317500" y="1809750"/>
            <a:ext cx="8216900" cy="4687887"/>
          </a:xfrm>
        </p:spPr>
        <p:txBody>
          <a:bodyPr/>
          <a:lstStyle/>
          <a:p>
            <a:r>
              <a:rPr lang="en-GB" sz="2800" dirty="0" smtClean="0"/>
              <a:t>Search </a:t>
            </a:r>
            <a:r>
              <a:rPr lang="en-GB" sz="2800" dirty="0"/>
              <a:t>Engine </a:t>
            </a:r>
            <a:r>
              <a:rPr lang="en-GB" sz="2800" dirty="0" smtClean="0"/>
              <a:t>Optimisation (SEO) </a:t>
            </a:r>
            <a:r>
              <a:rPr lang="en-GB" sz="2800" dirty="0"/>
              <a:t>is simply understanding how search engines rank content and using this understanding to ensure a website </a:t>
            </a:r>
            <a:r>
              <a:rPr lang="en-GB" sz="2800" i="1" dirty="0"/>
              <a:t>or</a:t>
            </a:r>
            <a:r>
              <a:rPr lang="en-GB" sz="2800" dirty="0"/>
              <a:t> some other digital </a:t>
            </a:r>
            <a:r>
              <a:rPr lang="en-GB" sz="2800" dirty="0" smtClean="0"/>
              <a:t>asset </a:t>
            </a:r>
            <a:r>
              <a:rPr lang="en-GB" sz="2800" dirty="0"/>
              <a:t>ranks well.</a:t>
            </a:r>
          </a:p>
          <a:p>
            <a:r>
              <a:rPr lang="en-GB" noProof="0" dirty="0" smtClean="0"/>
              <a:t> </a:t>
            </a:r>
          </a:p>
        </p:txBody>
      </p:sp>
      <p:sp>
        <p:nvSpPr>
          <p:cNvPr id="4" name="Slide Number Placeholder 3"/>
          <p:cNvSpPr>
            <a:spLocks noGrp="1"/>
          </p:cNvSpPr>
          <p:nvPr>
            <p:ph type="sldNum" sz="quarter" idx="12"/>
          </p:nvPr>
        </p:nvSpPr>
        <p:spPr/>
        <p:txBody>
          <a:bodyPr/>
          <a:lstStyle/>
          <a:p>
            <a:fld id="{807CA359-9ABD-43CE-BBB7-A244B4D4F457}" type="slidenum">
              <a:rPr lang="en-GB" smtClean="0"/>
              <a:pPr/>
              <a:t>6</a:t>
            </a:fld>
            <a:endParaRPr lang="en-GB" dirty="0"/>
          </a:p>
        </p:txBody>
      </p:sp>
    </p:spTree>
    <p:extLst>
      <p:ext uri="{BB962C8B-B14F-4D97-AF65-F5344CB8AC3E}">
        <p14:creationId xmlns:p14="http://schemas.microsoft.com/office/powerpoint/2010/main" xmlns="" val="2425789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232" y="1124744"/>
            <a:ext cx="6199984" cy="534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The Value of SEO?</a:t>
            </a:r>
            <a:endParaRPr lang="en-GB" noProof="0" dirty="0"/>
          </a:p>
        </p:txBody>
      </p:sp>
      <p:sp>
        <p:nvSpPr>
          <p:cNvPr id="6" name="Content Placeholder 5"/>
          <p:cNvSpPr>
            <a:spLocks noGrp="1"/>
          </p:cNvSpPr>
          <p:nvPr>
            <p:ph idx="1"/>
          </p:nvPr>
        </p:nvSpPr>
        <p:spPr/>
        <p:txBody>
          <a:bodyPr/>
          <a:lstStyle/>
          <a:p>
            <a:endParaRPr lang="en-GB" dirty="0"/>
          </a:p>
        </p:txBody>
      </p:sp>
      <p:sp>
        <p:nvSpPr>
          <p:cNvPr id="7" name="Rectangle 6"/>
          <p:cNvSpPr/>
          <p:nvPr/>
        </p:nvSpPr>
        <p:spPr>
          <a:xfrm>
            <a:off x="1295400" y="1219200"/>
            <a:ext cx="5181600" cy="2353816"/>
          </a:xfrm>
          <a:prstGeom prst="rect">
            <a:avLst/>
          </a:prstGeom>
          <a:solidFill>
            <a:schemeClr val="accent1">
              <a:alpha val="24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sp>
        <p:nvSpPr>
          <p:cNvPr id="9" name="Rectangle 8"/>
          <p:cNvSpPr/>
          <p:nvPr/>
        </p:nvSpPr>
        <p:spPr>
          <a:xfrm>
            <a:off x="4788024" y="3573016"/>
            <a:ext cx="1688976" cy="2901660"/>
          </a:xfrm>
          <a:prstGeom prst="rect">
            <a:avLst/>
          </a:prstGeom>
          <a:solidFill>
            <a:schemeClr val="accent1">
              <a:alpha val="24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sp>
        <p:nvSpPr>
          <p:cNvPr id="8" name="Rectangle 7"/>
          <p:cNvSpPr/>
          <p:nvPr/>
        </p:nvSpPr>
        <p:spPr>
          <a:xfrm>
            <a:off x="1291208" y="3573016"/>
            <a:ext cx="3496816" cy="2901660"/>
          </a:xfrm>
          <a:prstGeom prst="rect">
            <a:avLst/>
          </a:prstGeom>
          <a:solidFill>
            <a:schemeClr val="accent4">
              <a:alpha val="32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2000" dirty="0" smtClean="0">
              <a:solidFill>
                <a:schemeClr val="bg1"/>
              </a:solidFill>
            </a:endParaRPr>
          </a:p>
        </p:txBody>
      </p:sp>
      <p:sp>
        <p:nvSpPr>
          <p:cNvPr id="10" name="Rectangle 9"/>
          <p:cNvSpPr/>
          <p:nvPr/>
        </p:nvSpPr>
        <p:spPr>
          <a:xfrm>
            <a:off x="6858000" y="1295400"/>
            <a:ext cx="1981200" cy="1447800"/>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Paid Search</a:t>
            </a:r>
          </a:p>
          <a:p>
            <a:pPr algn="ctr"/>
            <a:r>
              <a:rPr lang="en-GB" sz="2000" dirty="0" smtClean="0">
                <a:solidFill>
                  <a:schemeClr val="bg1"/>
                </a:solidFill>
              </a:rPr>
              <a:t>25% of Clicks</a:t>
            </a:r>
          </a:p>
        </p:txBody>
      </p:sp>
      <p:sp>
        <p:nvSpPr>
          <p:cNvPr id="11" name="Rectangle 10"/>
          <p:cNvSpPr/>
          <p:nvPr/>
        </p:nvSpPr>
        <p:spPr>
          <a:xfrm>
            <a:off x="6858000" y="3785740"/>
            <a:ext cx="1981200" cy="170066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Organic Results</a:t>
            </a:r>
          </a:p>
          <a:p>
            <a:pPr algn="ctr"/>
            <a:r>
              <a:rPr lang="en-GB" sz="2000" dirty="0" smtClean="0">
                <a:solidFill>
                  <a:schemeClr val="bg1"/>
                </a:solidFill>
              </a:rPr>
              <a:t>75% of Clicks</a:t>
            </a:r>
          </a:p>
        </p:txBody>
      </p:sp>
      <p:sp>
        <p:nvSpPr>
          <p:cNvPr id="12" name="Slide Number Placeholder 11"/>
          <p:cNvSpPr>
            <a:spLocks noGrp="1"/>
          </p:cNvSpPr>
          <p:nvPr>
            <p:ph type="sldNum" sz="quarter" idx="12"/>
          </p:nvPr>
        </p:nvSpPr>
        <p:spPr/>
        <p:txBody>
          <a:bodyPr/>
          <a:lstStyle/>
          <a:p>
            <a:fld id="{807CA359-9ABD-43CE-BBB7-A244B4D4F457}" type="slidenum">
              <a:rPr lang="en-GB" smtClean="0"/>
              <a:pPr/>
              <a:t>7</a:t>
            </a:fld>
            <a:endParaRPr lang="en-GB" dirty="0"/>
          </a:p>
        </p:txBody>
      </p:sp>
      <p:sp>
        <p:nvSpPr>
          <p:cNvPr id="13" name="Rectangle 12"/>
          <p:cNvSpPr/>
          <p:nvPr/>
        </p:nvSpPr>
        <p:spPr>
          <a:xfrm>
            <a:off x="2339752" y="2396108"/>
            <a:ext cx="5184576" cy="20410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…however that can change dependant on</a:t>
            </a:r>
          </a:p>
          <a:p>
            <a:pPr marL="457200" indent="-457200" algn="ctr">
              <a:buAutoNum type="arabicParenR"/>
            </a:pPr>
            <a:r>
              <a:rPr lang="en-GB" sz="2000" dirty="0" smtClean="0">
                <a:solidFill>
                  <a:schemeClr val="bg1"/>
                </a:solidFill>
              </a:rPr>
              <a:t>Context of the searched query</a:t>
            </a:r>
          </a:p>
          <a:p>
            <a:pPr marL="457200" indent="-457200" algn="ctr">
              <a:buAutoNum type="arabicParenR"/>
            </a:pPr>
            <a:r>
              <a:rPr lang="en-GB" sz="2000" dirty="0" smtClean="0">
                <a:solidFill>
                  <a:schemeClr val="bg1"/>
                </a:solidFill>
              </a:rPr>
              <a:t>Volume of Paid Search Ads</a:t>
            </a:r>
          </a:p>
          <a:p>
            <a:pPr marL="457200" indent="-457200" algn="ctr">
              <a:buAutoNum type="arabicParenR"/>
            </a:pPr>
            <a:r>
              <a:rPr lang="en-GB" sz="2000" dirty="0" smtClean="0">
                <a:solidFill>
                  <a:schemeClr val="bg1"/>
                </a:solidFill>
              </a:rPr>
              <a:t>Breakout of ‘blended’ search ads </a:t>
            </a:r>
          </a:p>
        </p:txBody>
      </p:sp>
    </p:spTree>
    <p:extLst>
      <p:ext uri="{BB962C8B-B14F-4D97-AF65-F5344CB8AC3E}">
        <p14:creationId xmlns:p14="http://schemas.microsoft.com/office/powerpoint/2010/main" xmlns="" val="1906114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Ranking Highly</a:t>
            </a:r>
            <a:endParaRPr lang="en-GB" noProof="0" dirty="0"/>
          </a:p>
        </p:txBody>
      </p:sp>
      <p:sp>
        <p:nvSpPr>
          <p:cNvPr id="3" name="Content Placeholder 2"/>
          <p:cNvSpPr>
            <a:spLocks noGrp="1"/>
          </p:cNvSpPr>
          <p:nvPr>
            <p:ph idx="1"/>
          </p:nvPr>
        </p:nvSpPr>
        <p:spPr/>
        <p:txBody>
          <a:bodyPr/>
          <a:lstStyle/>
          <a:p>
            <a:endParaRPr lang="en-GB" noProof="0" dirty="0" smtClean="0"/>
          </a:p>
        </p:txBody>
      </p:sp>
      <p:pic>
        <p:nvPicPr>
          <p:cNvPr id="1026" name="Picture 2" descr="Eye Tracking Transaction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524000"/>
            <a:ext cx="4800600" cy="469567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6172200" y="2438400"/>
            <a:ext cx="2667000" cy="25622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70-90% click on a search result of the 1</a:t>
            </a:r>
            <a:r>
              <a:rPr lang="en-GB" sz="2000" baseline="30000" dirty="0" smtClean="0">
                <a:solidFill>
                  <a:schemeClr val="bg1"/>
                </a:solidFill>
              </a:rPr>
              <a:t>st</a:t>
            </a:r>
            <a:r>
              <a:rPr lang="en-GB" sz="2000" dirty="0" smtClean="0">
                <a:solidFill>
                  <a:schemeClr val="bg1"/>
                </a:solidFill>
              </a:rPr>
              <a:t> Page.</a:t>
            </a:r>
          </a:p>
          <a:p>
            <a:pPr algn="ctr"/>
            <a:r>
              <a:rPr lang="en-GB" sz="2000" dirty="0" smtClean="0">
                <a:solidFill>
                  <a:schemeClr val="bg1"/>
                </a:solidFill>
              </a:rPr>
              <a:t>Higher 1</a:t>
            </a:r>
            <a:r>
              <a:rPr lang="en-GB" sz="2000" baseline="30000" dirty="0" smtClean="0">
                <a:solidFill>
                  <a:schemeClr val="bg1"/>
                </a:solidFill>
              </a:rPr>
              <a:t>st</a:t>
            </a:r>
            <a:r>
              <a:rPr lang="en-GB" sz="2000" dirty="0" smtClean="0">
                <a:solidFill>
                  <a:schemeClr val="bg1"/>
                </a:solidFill>
              </a:rPr>
              <a:t> Page rankings = More clicks…</a:t>
            </a:r>
          </a:p>
        </p:txBody>
      </p:sp>
      <p:sp>
        <p:nvSpPr>
          <p:cNvPr id="6" name="Slide Number Placeholder 5"/>
          <p:cNvSpPr>
            <a:spLocks noGrp="1"/>
          </p:cNvSpPr>
          <p:nvPr>
            <p:ph type="sldNum" sz="quarter" idx="12"/>
          </p:nvPr>
        </p:nvSpPr>
        <p:spPr/>
        <p:txBody>
          <a:bodyPr/>
          <a:lstStyle/>
          <a:p>
            <a:fld id="{807CA359-9ABD-43CE-BBB7-A244B4D4F457}" type="slidenum">
              <a:rPr lang="en-GB" smtClean="0"/>
              <a:pPr/>
              <a:t>8</a:t>
            </a:fld>
            <a:endParaRPr lang="en-GB" dirty="0"/>
          </a:p>
        </p:txBody>
      </p:sp>
    </p:spTree>
    <p:extLst>
      <p:ext uri="{BB962C8B-B14F-4D97-AF65-F5344CB8AC3E}">
        <p14:creationId xmlns:p14="http://schemas.microsoft.com/office/powerpoint/2010/main" xmlns="" val="1902958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90143"/>
            <a:ext cx="7326334" cy="1018032"/>
          </a:xfrm>
        </p:spPr>
        <p:txBody>
          <a:bodyPr/>
          <a:lstStyle/>
          <a:p>
            <a:r>
              <a:rPr lang="en-GB" dirty="0" smtClean="0"/>
              <a:t>Average Click through Rates - Summary</a:t>
            </a:r>
            <a:endParaRPr lang="en-GB" noProof="0" dirty="0"/>
          </a:p>
        </p:txBody>
      </p:sp>
      <p:sp>
        <p:nvSpPr>
          <p:cNvPr id="7" name="Rectangle 6"/>
          <p:cNvSpPr/>
          <p:nvPr/>
        </p:nvSpPr>
        <p:spPr>
          <a:xfrm>
            <a:off x="5481662" y="3152775"/>
            <a:ext cx="2590800" cy="9620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CTR Rapidly Decreases with Position</a:t>
            </a:r>
          </a:p>
        </p:txBody>
      </p:sp>
      <p:sp>
        <p:nvSpPr>
          <p:cNvPr id="5" name="Slide Number Placeholder 4"/>
          <p:cNvSpPr>
            <a:spLocks noGrp="1"/>
          </p:cNvSpPr>
          <p:nvPr>
            <p:ph type="sldNum" sz="quarter" idx="12"/>
          </p:nvPr>
        </p:nvSpPr>
        <p:spPr/>
        <p:txBody>
          <a:bodyPr/>
          <a:lstStyle/>
          <a:p>
            <a:fld id="{807CA359-9ABD-43CE-BBB7-A244B4D4F457}" type="slidenum">
              <a:rPr lang="en-GB" smtClean="0"/>
              <a:pPr/>
              <a:t>9</a:t>
            </a:fld>
            <a:endParaRPr lang="en-GB" dirty="0"/>
          </a:p>
        </p:txBody>
      </p:sp>
      <p:pic>
        <p:nvPicPr>
          <p:cNvPr id="8" name="Picture 3"/>
          <p:cNvPicPr>
            <a:picLocks noChangeAspect="1" noChangeArrowheads="1"/>
          </p:cNvPicPr>
          <p:nvPr/>
        </p:nvPicPr>
        <p:blipFill>
          <a:blip r:embed="rId3" cstate="email"/>
          <a:srcRect r="32354"/>
          <a:stretch>
            <a:fillRect/>
          </a:stretch>
        </p:blipFill>
        <p:spPr bwMode="auto">
          <a:xfrm>
            <a:off x="761999" y="1214422"/>
            <a:ext cx="4381505" cy="5352544"/>
          </a:xfrm>
          <a:prstGeom prst="rect">
            <a:avLst/>
          </a:prstGeom>
          <a:noFill/>
          <a:ln w="9525">
            <a:noFill/>
            <a:miter lim="800000"/>
            <a:headEnd/>
            <a:tailEnd/>
          </a:ln>
        </p:spPr>
      </p:pic>
    </p:spTree>
    <p:extLst>
      <p:ext uri="{BB962C8B-B14F-4D97-AF65-F5344CB8AC3E}">
        <p14:creationId xmlns:p14="http://schemas.microsoft.com/office/powerpoint/2010/main" xmlns="" val="3395391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aCom">
  <a:themeElements>
    <a:clrScheme name="MediaCom">
      <a:dk1>
        <a:sysClr val="windowText" lastClr="000000"/>
      </a:dk1>
      <a:lt1>
        <a:sysClr val="window" lastClr="FFFFFF"/>
      </a:lt1>
      <a:dk2>
        <a:srgbClr val="E1005D"/>
      </a:dk2>
      <a:lt2>
        <a:srgbClr val="5F574F"/>
      </a:lt2>
      <a:accent1>
        <a:srgbClr val="E1005D"/>
      </a:accent1>
      <a:accent2>
        <a:srgbClr val="CBC7BF"/>
      </a:accent2>
      <a:accent3>
        <a:srgbClr val="C2B000"/>
      </a:accent3>
      <a:accent4>
        <a:srgbClr val="EC7A08"/>
      </a:accent4>
      <a:accent5>
        <a:srgbClr val="8F3F6D"/>
      </a:accent5>
      <a:accent6>
        <a:srgbClr val="5482AB"/>
      </a:accent6>
      <a:hlink>
        <a:srgbClr val="5482AB"/>
      </a:hlink>
      <a:folHlink>
        <a:srgbClr val="6500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Com66">
      <a:fillStyleLst>
        <a:gradFill rotWithShape="1">
          <a:gsLst>
            <a:gs pos="0">
              <a:schemeClr val="phClr">
                <a:tint val="100000"/>
              </a:schemeClr>
            </a:gs>
            <a:gs pos="100000">
              <a:schemeClr val="phClr">
                <a:shade val="50000"/>
              </a:schemeClr>
            </a:gs>
          </a:gsLst>
          <a:lin ang="0" scaled="0"/>
        </a:gradFill>
        <a:gradFill>
          <a:gsLst>
            <a:gs pos="0">
              <a:schemeClr val="phClr">
                <a:tint val="100000"/>
                <a:shade val="100000"/>
                <a:hueMod val="100000"/>
                <a:satMod val="100000"/>
                <a:lumMod val="100000"/>
              </a:schemeClr>
            </a:gs>
            <a:gs pos="100000">
              <a:schemeClr val="phClr">
                <a:shade val="50000"/>
                <a:satMod val="100000"/>
              </a:schemeClr>
            </a:gs>
          </a:gsLst>
          <a:lin ang="0" scaled="0"/>
        </a:gradFill>
        <a:gradFill>
          <a:gsLst>
            <a:gs pos="0">
              <a:schemeClr val="phClr">
                <a:tint val="100000"/>
                <a:shade val="100000"/>
                <a:satMod val="100000"/>
              </a:schemeClr>
            </a:gs>
            <a:gs pos="100000">
              <a:schemeClr val="phClr">
                <a:shade val="50000"/>
                <a:satMod val="100000"/>
              </a:schemeClr>
            </a:gs>
          </a:gsLst>
          <a:lin ang="16200000" scaled="0"/>
        </a:gradFill>
      </a:fillStyleLst>
      <a:lnStyleLst>
        <a:ln w="6350" cap="flat" cmpd="sng" algn="ctr">
          <a:solidFill>
            <a:schemeClr val="phClr"/>
          </a:solidFill>
          <a:prstDash val="solid"/>
        </a:ln>
        <a:ln w="6350" cap="flat" cmpd="sng" algn="ctr">
          <a:solidFill>
            <a:schemeClr val="phClr"/>
          </a:solidFill>
          <a:prstDash val="solid"/>
        </a:ln>
        <a:ln w="6350" cap="flat" cmpd="sng" algn="ctr">
          <a:solidFill>
            <a:schemeClr val="phClr"/>
          </a:solidFill>
          <a:prstDash val="solid"/>
        </a:ln>
      </a:lnStyleLst>
      <a:effectStyleLst>
        <a:effectStyle>
          <a:effectLst>
            <a:outerShdw blurRad="127000" dist="63500" rotWithShape="0">
              <a:srgbClr val="000000">
                <a:alpha val="50000"/>
              </a:srgbClr>
            </a:outerShdw>
          </a:effectLst>
        </a:effectStyle>
        <a:effectStyle>
          <a:effectLst>
            <a:outerShdw blurRad="127000" dist="63500" rotWithShape="0">
              <a:srgbClr val="000000">
                <a:alpha val="50000"/>
              </a:srgbClr>
            </a:outerShdw>
          </a:effectLst>
          <a:scene3d>
            <a:camera prst="orthographicFront">
              <a:rot lat="0" lon="0" rev="0"/>
            </a:camera>
            <a:lightRig rig="threePt" dir="t"/>
          </a:scene3d>
          <a:sp3d>
            <a:bevelT w="19050" h="19050"/>
          </a:sp3d>
        </a:effectStyle>
        <a:effectStyle>
          <a:effectLst>
            <a:outerShdw blurRad="127000" dist="63500" rotWithShape="0">
              <a:srgbClr val="000000">
                <a:alpha val="50000"/>
              </a:srgbClr>
            </a:outerShdw>
          </a:effectLst>
          <a:scene3d>
            <a:camera prst="orthographicFront">
              <a:rot lat="0" lon="0" rev="0"/>
            </a:camera>
            <a:lightRig rig="threePt" dir="t">
              <a:rot lat="0" lon="0" rev="4200000"/>
            </a:lightRig>
          </a:scene3d>
          <a:sp3d>
            <a:bevelT w="19050" h="190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MediaCom">
      <a:dk1>
        <a:sysClr val="windowText" lastClr="000000"/>
      </a:dk1>
      <a:lt1>
        <a:sysClr val="window" lastClr="FFFFFF"/>
      </a:lt1>
      <a:dk2>
        <a:srgbClr val="E1005D"/>
      </a:dk2>
      <a:lt2>
        <a:srgbClr val="5F574F"/>
      </a:lt2>
      <a:accent1>
        <a:srgbClr val="E1005D"/>
      </a:accent1>
      <a:accent2>
        <a:srgbClr val="CBC7BF"/>
      </a:accent2>
      <a:accent3>
        <a:srgbClr val="C2B000"/>
      </a:accent3>
      <a:accent4>
        <a:srgbClr val="EC7A08"/>
      </a:accent4>
      <a:accent5>
        <a:srgbClr val="8F3F6D"/>
      </a:accent5>
      <a:accent6>
        <a:srgbClr val="5482AB"/>
      </a:accent6>
      <a:hlink>
        <a:srgbClr val="650021"/>
      </a:hlink>
      <a:folHlink>
        <a:srgbClr val="6C65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Com60">
      <a:fillStyleLst>
        <a:gradFill rotWithShape="1">
          <a:gsLst>
            <a:gs pos="0">
              <a:schemeClr val="phClr">
                <a:tint val="100000"/>
              </a:schemeClr>
            </a:gs>
            <a:gs pos="100000">
              <a:schemeClr val="phClr">
                <a:shade val="30000"/>
              </a:schemeClr>
            </a:gs>
          </a:gsLst>
          <a:lin ang="0" scaled="0"/>
        </a:gradFill>
        <a:gradFill>
          <a:gsLst>
            <a:gs pos="0">
              <a:schemeClr val="phClr">
                <a:tint val="100000"/>
                <a:shade val="100000"/>
                <a:hueMod val="100000"/>
                <a:satMod val="100000"/>
                <a:lumMod val="100000"/>
              </a:schemeClr>
            </a:gs>
            <a:gs pos="100000">
              <a:schemeClr val="phClr">
                <a:shade val="30000"/>
                <a:satMod val="100000"/>
              </a:schemeClr>
            </a:gs>
          </a:gsLst>
          <a:lin ang="0" scaled="0"/>
        </a:gradFill>
        <a:gradFill>
          <a:gsLst>
            <a:gs pos="0">
              <a:schemeClr val="phClr">
                <a:tint val="100000"/>
                <a:shade val="100000"/>
                <a:satMod val="100000"/>
              </a:schemeClr>
            </a:gs>
            <a:gs pos="100000">
              <a:schemeClr val="phClr">
                <a:shade val="30000"/>
                <a:satMod val="100000"/>
              </a:schemeClr>
            </a:gs>
          </a:gsLst>
          <a:lin ang="16200000" scaled="0"/>
        </a:gradFill>
      </a:fillStyleLst>
      <a:lnStyleLst>
        <a:ln w="6350" cap="flat" cmpd="sng" algn="ctr">
          <a:solidFill>
            <a:schemeClr val="phClr"/>
          </a:solidFill>
          <a:prstDash val="solid"/>
        </a:ln>
        <a:ln w="6350" cap="flat" cmpd="sng" algn="ctr">
          <a:solidFill>
            <a:schemeClr val="phClr"/>
          </a:solidFill>
          <a:prstDash val="solid"/>
        </a:ln>
        <a:ln w="6350" cap="flat" cmpd="sng" algn="ctr">
          <a:solidFill>
            <a:schemeClr val="phClr"/>
          </a:solidFill>
          <a:prstDash val="solid"/>
        </a:ln>
      </a:lnStyleLst>
      <a:effectStyleLst>
        <a:effectStyle>
          <a:effectLst>
            <a:outerShdw blurRad="127000" dist="63500" rotWithShape="0">
              <a:srgbClr val="000000">
                <a:alpha val="50000"/>
              </a:srgbClr>
            </a:outerShdw>
          </a:effectLst>
        </a:effectStyle>
        <a:effectStyle>
          <a:effectLst>
            <a:outerShdw blurRad="127000" dist="63500" rotWithShape="0">
              <a:srgbClr val="000000">
                <a:alpha val="50000"/>
              </a:srgbClr>
            </a:outerShdw>
          </a:effectLst>
          <a:scene3d>
            <a:camera prst="orthographicFront">
              <a:rot lat="0" lon="0" rev="0"/>
            </a:camera>
            <a:lightRig rig="threePt" dir="t"/>
          </a:scene3d>
          <a:sp3d>
            <a:bevelT w="19050" h="19050"/>
          </a:sp3d>
        </a:effectStyle>
        <a:effectStyle>
          <a:effectLst>
            <a:outerShdw blurRad="127000" dist="63500" rotWithShape="0">
              <a:srgbClr val="000000">
                <a:alpha val="50000"/>
              </a:srgbClr>
            </a:outerShdw>
          </a:effectLst>
          <a:scene3d>
            <a:camera prst="orthographicFront">
              <a:rot lat="0" lon="0" rev="0"/>
            </a:camera>
            <a:lightRig rig="threePt" dir="t"/>
          </a:scene3d>
          <a:sp3d>
            <a:bevelT w="19050" h="190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Com">
      <a:dk1>
        <a:sysClr val="windowText" lastClr="000000"/>
      </a:dk1>
      <a:lt1>
        <a:sysClr val="window" lastClr="FFFFFF"/>
      </a:lt1>
      <a:dk2>
        <a:srgbClr val="E1005D"/>
      </a:dk2>
      <a:lt2>
        <a:srgbClr val="5F574F"/>
      </a:lt2>
      <a:accent1>
        <a:srgbClr val="E1005D"/>
      </a:accent1>
      <a:accent2>
        <a:srgbClr val="CBC7BF"/>
      </a:accent2>
      <a:accent3>
        <a:srgbClr val="C2B000"/>
      </a:accent3>
      <a:accent4>
        <a:srgbClr val="EC7A08"/>
      </a:accent4>
      <a:accent5>
        <a:srgbClr val="8F3F6D"/>
      </a:accent5>
      <a:accent6>
        <a:srgbClr val="5482AB"/>
      </a:accent6>
      <a:hlink>
        <a:srgbClr val="650021"/>
      </a:hlink>
      <a:folHlink>
        <a:srgbClr val="6C65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Com60">
      <a:fillStyleLst>
        <a:gradFill rotWithShape="1">
          <a:gsLst>
            <a:gs pos="0">
              <a:schemeClr val="phClr">
                <a:tint val="100000"/>
              </a:schemeClr>
            </a:gs>
            <a:gs pos="100000">
              <a:schemeClr val="phClr">
                <a:shade val="30000"/>
              </a:schemeClr>
            </a:gs>
          </a:gsLst>
          <a:lin ang="0" scaled="0"/>
        </a:gradFill>
        <a:gradFill>
          <a:gsLst>
            <a:gs pos="0">
              <a:schemeClr val="phClr">
                <a:tint val="100000"/>
                <a:shade val="100000"/>
                <a:hueMod val="100000"/>
                <a:satMod val="100000"/>
                <a:lumMod val="100000"/>
              </a:schemeClr>
            </a:gs>
            <a:gs pos="100000">
              <a:schemeClr val="phClr">
                <a:shade val="30000"/>
                <a:satMod val="100000"/>
              </a:schemeClr>
            </a:gs>
          </a:gsLst>
          <a:lin ang="0" scaled="0"/>
        </a:gradFill>
        <a:gradFill>
          <a:gsLst>
            <a:gs pos="0">
              <a:schemeClr val="phClr">
                <a:tint val="100000"/>
                <a:shade val="100000"/>
                <a:satMod val="100000"/>
              </a:schemeClr>
            </a:gs>
            <a:gs pos="100000">
              <a:schemeClr val="phClr">
                <a:shade val="30000"/>
                <a:satMod val="100000"/>
              </a:schemeClr>
            </a:gs>
          </a:gsLst>
          <a:lin ang="16200000" scaled="0"/>
        </a:gradFill>
      </a:fillStyleLst>
      <a:lnStyleLst>
        <a:ln w="6350" cap="flat" cmpd="sng" algn="ctr">
          <a:solidFill>
            <a:schemeClr val="phClr"/>
          </a:solidFill>
          <a:prstDash val="solid"/>
        </a:ln>
        <a:ln w="6350" cap="flat" cmpd="sng" algn="ctr">
          <a:solidFill>
            <a:schemeClr val="phClr"/>
          </a:solidFill>
          <a:prstDash val="solid"/>
        </a:ln>
        <a:ln w="6350" cap="flat" cmpd="sng" algn="ctr">
          <a:solidFill>
            <a:schemeClr val="phClr"/>
          </a:solidFill>
          <a:prstDash val="solid"/>
        </a:ln>
      </a:lnStyleLst>
      <a:effectStyleLst>
        <a:effectStyle>
          <a:effectLst>
            <a:outerShdw blurRad="127000" dist="63500" rotWithShape="0">
              <a:srgbClr val="000000">
                <a:alpha val="50000"/>
              </a:srgbClr>
            </a:outerShdw>
          </a:effectLst>
        </a:effectStyle>
        <a:effectStyle>
          <a:effectLst>
            <a:outerShdw blurRad="127000" dist="63500" rotWithShape="0">
              <a:srgbClr val="000000">
                <a:alpha val="50000"/>
              </a:srgbClr>
            </a:outerShdw>
          </a:effectLst>
          <a:scene3d>
            <a:camera prst="orthographicFront">
              <a:rot lat="0" lon="0" rev="0"/>
            </a:camera>
            <a:lightRig rig="threePt" dir="t"/>
          </a:scene3d>
          <a:sp3d>
            <a:bevelT w="19050" h="19050"/>
          </a:sp3d>
        </a:effectStyle>
        <a:effectStyle>
          <a:effectLst>
            <a:outerShdw blurRad="127000" dist="63500" rotWithShape="0">
              <a:srgbClr val="000000">
                <a:alpha val="50000"/>
              </a:srgbClr>
            </a:outerShdw>
          </a:effectLst>
          <a:scene3d>
            <a:camera prst="orthographicFront">
              <a:rot lat="0" lon="0" rev="0"/>
            </a:camera>
            <a:lightRig rig="threePt" dir="t"/>
          </a:scene3d>
          <a:sp3d>
            <a:bevelT w="19050" h="190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11215</TotalTime>
  <Words>2027</Words>
  <Application>Microsoft Office PowerPoint</Application>
  <PresentationFormat>On-screen Show (4:3)</PresentationFormat>
  <Paragraphs>377</Paragraphs>
  <Slides>51</Slides>
  <Notes>19</Notes>
  <HiddenSlides>8</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MediaCom</vt:lpstr>
      <vt:lpstr>The University of Manchester</vt:lpstr>
      <vt:lpstr>Largest Digital Operation in the UK</vt:lpstr>
      <vt:lpstr>Slide 3</vt:lpstr>
      <vt:lpstr>We have unrivalled expertise in search </vt:lpstr>
      <vt:lpstr>What is SEO?</vt:lpstr>
      <vt:lpstr>What is SEO?</vt:lpstr>
      <vt:lpstr>The Value of SEO?</vt:lpstr>
      <vt:lpstr>Importance of Ranking Highly</vt:lpstr>
      <vt:lpstr>Average Click through Rates - Summary</vt:lpstr>
      <vt:lpstr>Not Just Websites</vt:lpstr>
      <vt:lpstr>UK Search Engine Market Share</vt:lpstr>
      <vt:lpstr>How Search Engines Work</vt:lpstr>
      <vt:lpstr>What Do Search Engines do?</vt:lpstr>
      <vt:lpstr>How does a Search engine Rank Pages?</vt:lpstr>
      <vt:lpstr>Behaviour and personalisation</vt:lpstr>
      <vt:lpstr>Keyword Research</vt:lpstr>
      <vt:lpstr>Optimising across the curve</vt:lpstr>
      <vt:lpstr>Keyword targeting is important</vt:lpstr>
      <vt:lpstr>Keyword targeting is important</vt:lpstr>
      <vt:lpstr>Keyword research tools...</vt:lpstr>
      <vt:lpstr>Keyword research process</vt:lpstr>
      <vt:lpstr>Off Page SEO</vt:lpstr>
      <vt:lpstr>Off Page SEO</vt:lpstr>
      <vt:lpstr>Number of Links</vt:lpstr>
      <vt:lpstr>Authority of Links</vt:lpstr>
      <vt:lpstr>Relevancy of Links</vt:lpstr>
      <vt:lpstr>What does this mean for a site migration?</vt:lpstr>
      <vt:lpstr>What does this mean for a site migration?</vt:lpstr>
      <vt:lpstr>Slide 29</vt:lpstr>
      <vt:lpstr>Slide 30</vt:lpstr>
      <vt:lpstr>Slide 31</vt:lpstr>
      <vt:lpstr>Slide 32</vt:lpstr>
      <vt:lpstr>Thinking off-page</vt:lpstr>
      <vt:lpstr>Social SEO</vt:lpstr>
      <vt:lpstr>Social SEO</vt:lpstr>
      <vt:lpstr>Off Page Summary</vt:lpstr>
      <vt:lpstr>On Page Factors</vt:lpstr>
      <vt:lpstr>Page Structure</vt:lpstr>
      <vt:lpstr>Header Tags</vt:lpstr>
      <vt:lpstr>Images</vt:lpstr>
      <vt:lpstr>Title Tags &amp; Meta Descriptions</vt:lpstr>
      <vt:lpstr>Body Content</vt:lpstr>
      <vt:lpstr>Example SEO Copy</vt:lpstr>
      <vt:lpstr>Example optimised page</vt:lpstr>
      <vt:lpstr>URL Structure</vt:lpstr>
      <vt:lpstr>Site Structure</vt:lpstr>
      <vt:lpstr>Broken Links </vt:lpstr>
      <vt:lpstr>What can prevent a Search engine indexing content</vt:lpstr>
      <vt:lpstr>Duplicate Content</vt:lpstr>
      <vt:lpstr>Summary </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layout: presentation title</dc:title>
  <dc:creator>Stephanie Krieger</dc:creator>
  <cp:lastModifiedBy>MWWSSADS</cp:lastModifiedBy>
  <cp:revision>195</cp:revision>
  <cp:lastPrinted>2011-05-08T20:09:32Z</cp:lastPrinted>
  <dcterms:created xsi:type="dcterms:W3CDTF">2011-02-11T20:36:02Z</dcterms:created>
  <dcterms:modified xsi:type="dcterms:W3CDTF">2012-11-20T11:33:04Z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CM2010">
    <vt:bool>true</vt:bool>
  </property>
</Properties>
</file>