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9" r:id="rId5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F965C7-4BF7-41B3-BF89-87F104295B88}" v="1" dt="2025-11-14T09:29:44.6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31"/>
        <p:guide pos="214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50475" cy="498772"/>
          </a:xfrm>
          <a:prstGeom prst="rect">
            <a:avLst/>
          </a:prstGeom>
        </p:spPr>
        <p:txBody>
          <a:bodyPr vert="horz" lIns="93128" tIns="46564" rIns="93128" bIns="4656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8" y="2"/>
            <a:ext cx="2950475" cy="498772"/>
          </a:xfrm>
          <a:prstGeom prst="rect">
            <a:avLst/>
          </a:prstGeom>
        </p:spPr>
        <p:txBody>
          <a:bodyPr vert="horz" lIns="93128" tIns="46564" rIns="93128" bIns="46564" rtlCol="0"/>
          <a:lstStyle>
            <a:lvl1pPr algn="r">
              <a:defRPr sz="1200"/>
            </a:lvl1pPr>
          </a:lstStyle>
          <a:p>
            <a:fld id="{BD71D07C-B196-432B-905E-27B84FC9B4B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28" tIns="46564" rIns="93128" bIns="4656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80" y="4784070"/>
            <a:ext cx="5447030" cy="3914239"/>
          </a:xfrm>
          <a:prstGeom prst="rect">
            <a:avLst/>
          </a:prstGeom>
        </p:spPr>
        <p:txBody>
          <a:bodyPr vert="horz" lIns="93128" tIns="46564" rIns="93128" bIns="4656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5"/>
            <a:ext cx="2950475" cy="498771"/>
          </a:xfrm>
          <a:prstGeom prst="rect">
            <a:avLst/>
          </a:prstGeom>
        </p:spPr>
        <p:txBody>
          <a:bodyPr vert="horz" lIns="93128" tIns="46564" rIns="93128" bIns="4656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8" y="9442155"/>
            <a:ext cx="2950475" cy="498771"/>
          </a:xfrm>
          <a:prstGeom prst="rect">
            <a:avLst/>
          </a:prstGeom>
        </p:spPr>
        <p:txBody>
          <a:bodyPr vert="horz" lIns="93128" tIns="46564" rIns="93128" bIns="46564" rtlCol="0" anchor="b"/>
          <a:lstStyle>
            <a:lvl1pPr algn="r">
              <a:defRPr sz="1200"/>
            </a:lvl1pPr>
          </a:lstStyle>
          <a:p>
            <a:fld id="{44E2608E-0A9D-4B6E-9E1F-DDBA3A2F83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693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2608E-0A9D-4B6E-9E1F-DDBA3A2F835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051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D39E-2A00-46D0-A1BF-BC21471E1A02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0CA8-E3F9-4BD0-AF11-FA965DB76E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580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D39E-2A00-46D0-A1BF-BC21471E1A02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0CA8-E3F9-4BD0-AF11-FA965DB76E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048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D39E-2A00-46D0-A1BF-BC21471E1A02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0CA8-E3F9-4BD0-AF11-FA965DB76E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530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D39E-2A00-46D0-A1BF-BC21471E1A02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0CA8-E3F9-4BD0-AF11-FA965DB76E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576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D39E-2A00-46D0-A1BF-BC21471E1A02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0CA8-E3F9-4BD0-AF11-FA965DB76E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237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D39E-2A00-46D0-A1BF-BC21471E1A02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0CA8-E3F9-4BD0-AF11-FA965DB76E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259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D39E-2A00-46D0-A1BF-BC21471E1A02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0CA8-E3F9-4BD0-AF11-FA965DB76E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59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D39E-2A00-46D0-A1BF-BC21471E1A02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0CA8-E3F9-4BD0-AF11-FA965DB76E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77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D39E-2A00-46D0-A1BF-BC21471E1A02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0CA8-E3F9-4BD0-AF11-FA965DB76E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409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D39E-2A00-46D0-A1BF-BC21471E1A02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0CA8-E3F9-4BD0-AF11-FA965DB76E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229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D39E-2A00-46D0-A1BF-BC21471E1A02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0CA8-E3F9-4BD0-AF11-FA965DB76E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335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7D39E-2A00-46D0-A1BF-BC21471E1A02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50CA8-E3F9-4BD0-AF11-FA965DB76E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303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003612D0-C3BF-B782-AFAB-BBCA42B1C6E8}"/>
              </a:ext>
            </a:extLst>
          </p:cNvPr>
          <p:cNvCxnSpPr/>
          <p:nvPr/>
        </p:nvCxnSpPr>
        <p:spPr>
          <a:xfrm>
            <a:off x="5933265" y="3081546"/>
            <a:ext cx="0" cy="4232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9F5D0A05-C834-2336-1C6F-E78983257AFB}"/>
              </a:ext>
            </a:extLst>
          </p:cNvPr>
          <p:cNvCxnSpPr/>
          <p:nvPr/>
        </p:nvCxnSpPr>
        <p:spPr>
          <a:xfrm>
            <a:off x="1011381" y="3081546"/>
            <a:ext cx="0" cy="4232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599FF6D-181A-D241-2102-DD0C7D99B71B}"/>
              </a:ext>
            </a:extLst>
          </p:cNvPr>
          <p:cNvCxnSpPr>
            <a:cxnSpLocks/>
          </p:cNvCxnSpPr>
          <p:nvPr/>
        </p:nvCxnSpPr>
        <p:spPr>
          <a:xfrm>
            <a:off x="5681451" y="2012023"/>
            <a:ext cx="0" cy="10695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9C6E488-29EE-4B2B-9E12-BB922232F3DC}"/>
              </a:ext>
            </a:extLst>
          </p:cNvPr>
          <p:cNvCxnSpPr>
            <a:cxnSpLocks/>
          </p:cNvCxnSpPr>
          <p:nvPr/>
        </p:nvCxnSpPr>
        <p:spPr>
          <a:xfrm>
            <a:off x="8487402" y="1308423"/>
            <a:ext cx="0" cy="703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Freeform 30"/>
          <p:cNvSpPr/>
          <p:nvPr/>
        </p:nvSpPr>
        <p:spPr>
          <a:xfrm>
            <a:off x="7640944" y="620585"/>
            <a:ext cx="1692919" cy="846459"/>
          </a:xfrm>
          <a:custGeom>
            <a:avLst/>
            <a:gdLst>
              <a:gd name="connsiteX0" fmla="*/ 0 w 1692919"/>
              <a:gd name="connsiteY0" fmla="*/ 0 h 846459"/>
              <a:gd name="connsiteX1" fmla="*/ 1692919 w 1692919"/>
              <a:gd name="connsiteY1" fmla="*/ 0 h 846459"/>
              <a:gd name="connsiteX2" fmla="*/ 1692919 w 1692919"/>
              <a:gd name="connsiteY2" fmla="*/ 846459 h 846459"/>
              <a:gd name="connsiteX3" fmla="*/ 0 w 1692919"/>
              <a:gd name="connsiteY3" fmla="*/ 846459 h 846459"/>
              <a:gd name="connsiteX4" fmla="*/ 0 w 1692919"/>
              <a:gd name="connsiteY4" fmla="*/ 0 h 84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2919" h="846459">
                <a:moveTo>
                  <a:pt x="0" y="0"/>
                </a:moveTo>
                <a:lnTo>
                  <a:pt x="1692919" y="0"/>
                </a:lnTo>
                <a:lnTo>
                  <a:pt x="1692919" y="846459"/>
                </a:lnTo>
                <a:lnTo>
                  <a:pt x="0" y="84645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 dirty="0"/>
              <a:t>Rosie Haynes</a:t>
            </a:r>
            <a:r>
              <a:rPr lang="en-US" sz="1050" kern="1200" dirty="0"/>
              <a:t>, Head of Planning, Compliance and Governance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78797" y="906448"/>
            <a:ext cx="240146" cy="2032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822753" y="833007"/>
            <a:ext cx="2198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/>
              <a:t>Exec Operations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478797" y="1233134"/>
            <a:ext cx="240146" cy="203200"/>
          </a:xfrm>
          <a:prstGeom prst="rect">
            <a:avLst/>
          </a:prstGeom>
          <a:solidFill>
            <a:srgbClr val="00206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833899" y="1211463"/>
            <a:ext cx="2198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/>
              <a:t>Planning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9568" y="185814"/>
            <a:ext cx="663045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err="1"/>
              <a:t>FoH</a:t>
            </a:r>
            <a:r>
              <a:rPr lang="en-GB" sz="2400"/>
              <a:t> Planning, Compliance and Governance team</a:t>
            </a:r>
            <a:endParaRPr lang="en-US" sz="2400"/>
          </a:p>
        </p:txBody>
      </p:sp>
      <p:sp>
        <p:nvSpPr>
          <p:cNvPr id="2" name="Freeform 31">
            <a:extLst>
              <a:ext uri="{FF2B5EF4-FFF2-40B4-BE49-F238E27FC236}">
                <a16:creationId xmlns:a16="http://schemas.microsoft.com/office/drawing/2014/main" id="{2948C8A8-77B3-C55E-96A3-34EE605B7CC8}"/>
              </a:ext>
            </a:extLst>
          </p:cNvPr>
          <p:cNvSpPr/>
          <p:nvPr/>
        </p:nvSpPr>
        <p:spPr>
          <a:xfrm>
            <a:off x="4911543" y="2012023"/>
            <a:ext cx="1692919" cy="846459"/>
          </a:xfrm>
          <a:custGeom>
            <a:avLst/>
            <a:gdLst>
              <a:gd name="connsiteX0" fmla="*/ 0 w 1692919"/>
              <a:gd name="connsiteY0" fmla="*/ 0 h 846459"/>
              <a:gd name="connsiteX1" fmla="*/ 1692919 w 1692919"/>
              <a:gd name="connsiteY1" fmla="*/ 0 h 846459"/>
              <a:gd name="connsiteX2" fmla="*/ 1692919 w 1692919"/>
              <a:gd name="connsiteY2" fmla="*/ 846459 h 846459"/>
              <a:gd name="connsiteX3" fmla="*/ 0 w 1692919"/>
              <a:gd name="connsiteY3" fmla="*/ 846459 h 846459"/>
              <a:gd name="connsiteX4" fmla="*/ 0 w 1692919"/>
              <a:gd name="connsiteY4" fmla="*/ 0 h 84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2919" h="846459">
                <a:moveTo>
                  <a:pt x="0" y="0"/>
                </a:moveTo>
                <a:lnTo>
                  <a:pt x="1692919" y="0"/>
                </a:lnTo>
                <a:lnTo>
                  <a:pt x="1692919" y="846459"/>
                </a:lnTo>
                <a:lnTo>
                  <a:pt x="0" y="846459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 kern="1200" dirty="0"/>
              <a:t>Victoria Roberts</a:t>
            </a: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 kern="1200" dirty="0"/>
              <a:t>Business Support Manager</a:t>
            </a:r>
            <a:endParaRPr lang="en-US" sz="1050" kern="1200" dirty="0">
              <a:ea typeface="Calibri"/>
              <a:cs typeface="Calibri"/>
            </a:endParaRPr>
          </a:p>
        </p:txBody>
      </p:sp>
      <p:sp>
        <p:nvSpPr>
          <p:cNvPr id="4" name="Freeform 35">
            <a:extLst>
              <a:ext uri="{FF2B5EF4-FFF2-40B4-BE49-F238E27FC236}">
                <a16:creationId xmlns:a16="http://schemas.microsoft.com/office/drawing/2014/main" id="{A418F4AC-87FE-4F93-EA31-C2A167932FD3}"/>
              </a:ext>
            </a:extLst>
          </p:cNvPr>
          <p:cNvSpPr/>
          <p:nvPr/>
        </p:nvSpPr>
        <p:spPr>
          <a:xfrm>
            <a:off x="7640943" y="2012024"/>
            <a:ext cx="1692919" cy="846459"/>
          </a:xfrm>
          <a:custGeom>
            <a:avLst/>
            <a:gdLst>
              <a:gd name="connsiteX0" fmla="*/ 0 w 1692919"/>
              <a:gd name="connsiteY0" fmla="*/ 0 h 846459"/>
              <a:gd name="connsiteX1" fmla="*/ 1692919 w 1692919"/>
              <a:gd name="connsiteY1" fmla="*/ 0 h 846459"/>
              <a:gd name="connsiteX2" fmla="*/ 1692919 w 1692919"/>
              <a:gd name="connsiteY2" fmla="*/ 846459 h 846459"/>
              <a:gd name="connsiteX3" fmla="*/ 0 w 1692919"/>
              <a:gd name="connsiteY3" fmla="*/ 846459 h 846459"/>
              <a:gd name="connsiteX4" fmla="*/ 0 w 1692919"/>
              <a:gd name="connsiteY4" fmla="*/ 0 h 84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2919" h="846459">
                <a:moveTo>
                  <a:pt x="0" y="0"/>
                </a:moveTo>
                <a:lnTo>
                  <a:pt x="1692919" y="0"/>
                </a:lnTo>
                <a:lnTo>
                  <a:pt x="1692919" y="846459"/>
                </a:lnTo>
                <a:lnTo>
                  <a:pt x="0" y="846459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 kern="1200" dirty="0"/>
              <a:t>Lynda Rowlinson, Executive and Compliance Support Officer</a:t>
            </a:r>
            <a:endParaRPr lang="en-US" dirty="0"/>
          </a:p>
        </p:txBody>
      </p:sp>
      <p:sp>
        <p:nvSpPr>
          <p:cNvPr id="5" name="Freeform 42">
            <a:extLst>
              <a:ext uri="{FF2B5EF4-FFF2-40B4-BE49-F238E27FC236}">
                <a16:creationId xmlns:a16="http://schemas.microsoft.com/office/drawing/2014/main" id="{E63B6A1E-36DA-8294-FCB6-38DFD716535D}"/>
              </a:ext>
            </a:extLst>
          </p:cNvPr>
          <p:cNvSpPr/>
          <p:nvPr/>
        </p:nvSpPr>
        <p:spPr>
          <a:xfrm>
            <a:off x="10251865" y="2012023"/>
            <a:ext cx="1887948" cy="846459"/>
          </a:xfrm>
          <a:custGeom>
            <a:avLst/>
            <a:gdLst>
              <a:gd name="connsiteX0" fmla="*/ 0 w 1692919"/>
              <a:gd name="connsiteY0" fmla="*/ 0 h 846459"/>
              <a:gd name="connsiteX1" fmla="*/ 1692919 w 1692919"/>
              <a:gd name="connsiteY1" fmla="*/ 0 h 846459"/>
              <a:gd name="connsiteX2" fmla="*/ 1692919 w 1692919"/>
              <a:gd name="connsiteY2" fmla="*/ 846459 h 846459"/>
              <a:gd name="connsiteX3" fmla="*/ 0 w 1692919"/>
              <a:gd name="connsiteY3" fmla="*/ 846459 h 846459"/>
              <a:gd name="connsiteX4" fmla="*/ 0 w 1692919"/>
              <a:gd name="connsiteY4" fmla="*/ 0 h 84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2919" h="846459">
                <a:moveTo>
                  <a:pt x="0" y="0"/>
                </a:moveTo>
                <a:lnTo>
                  <a:pt x="1692919" y="0"/>
                </a:lnTo>
                <a:lnTo>
                  <a:pt x="1692919" y="846459"/>
                </a:lnTo>
                <a:lnTo>
                  <a:pt x="0" y="846459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 dirty="0"/>
              <a:t>Jodie Read</a:t>
            </a:r>
          </a:p>
          <a:p>
            <a:pPr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 dirty="0"/>
              <a:t>Strategic Planning  and Change Manager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CA9BFE6-A357-8723-9AE3-DCEA366659F9}"/>
              </a:ext>
            </a:extLst>
          </p:cNvPr>
          <p:cNvCxnSpPr/>
          <p:nvPr/>
        </p:nvCxnSpPr>
        <p:spPr>
          <a:xfrm>
            <a:off x="5681451" y="1667011"/>
            <a:ext cx="55353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D4C3A0D-5083-39E2-EDE1-0130AA835913}"/>
              </a:ext>
            </a:extLst>
          </p:cNvPr>
          <p:cNvCxnSpPr/>
          <p:nvPr/>
        </p:nvCxnSpPr>
        <p:spPr>
          <a:xfrm>
            <a:off x="5681451" y="1667011"/>
            <a:ext cx="0" cy="3450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68D7EAA-550B-BEA4-6EEC-AF3C15ADAD81}"/>
              </a:ext>
            </a:extLst>
          </p:cNvPr>
          <p:cNvCxnSpPr/>
          <p:nvPr/>
        </p:nvCxnSpPr>
        <p:spPr>
          <a:xfrm>
            <a:off x="11216802" y="1667011"/>
            <a:ext cx="0" cy="3450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3A5D1AF-6908-F959-44C7-16AF5EAFEBFB}"/>
              </a:ext>
            </a:extLst>
          </p:cNvPr>
          <p:cNvCxnSpPr>
            <a:cxnSpLocks/>
          </p:cNvCxnSpPr>
          <p:nvPr/>
        </p:nvCxnSpPr>
        <p:spPr>
          <a:xfrm>
            <a:off x="8946403" y="2861174"/>
            <a:ext cx="0" cy="19485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7E650F5-4912-9BF4-ED56-72033B6AE2CB}"/>
              </a:ext>
            </a:extLst>
          </p:cNvPr>
          <p:cNvCxnSpPr>
            <a:cxnSpLocks/>
          </p:cNvCxnSpPr>
          <p:nvPr/>
        </p:nvCxnSpPr>
        <p:spPr>
          <a:xfrm>
            <a:off x="8643972" y="3813326"/>
            <a:ext cx="30243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Freeform 36">
            <a:extLst>
              <a:ext uri="{FF2B5EF4-FFF2-40B4-BE49-F238E27FC236}">
                <a16:creationId xmlns:a16="http://schemas.microsoft.com/office/drawing/2014/main" id="{75F11FEF-F713-9E0C-7211-4B35EE93EB60}"/>
              </a:ext>
            </a:extLst>
          </p:cNvPr>
          <p:cNvSpPr/>
          <p:nvPr/>
        </p:nvSpPr>
        <p:spPr>
          <a:xfrm>
            <a:off x="6987943" y="3367996"/>
            <a:ext cx="1692919" cy="846459"/>
          </a:xfrm>
          <a:custGeom>
            <a:avLst/>
            <a:gdLst>
              <a:gd name="connsiteX0" fmla="*/ 0 w 1692919"/>
              <a:gd name="connsiteY0" fmla="*/ 0 h 846459"/>
              <a:gd name="connsiteX1" fmla="*/ 1692919 w 1692919"/>
              <a:gd name="connsiteY1" fmla="*/ 0 h 846459"/>
              <a:gd name="connsiteX2" fmla="*/ 1692919 w 1692919"/>
              <a:gd name="connsiteY2" fmla="*/ 846459 h 846459"/>
              <a:gd name="connsiteX3" fmla="*/ 0 w 1692919"/>
              <a:gd name="connsiteY3" fmla="*/ 846459 h 846459"/>
              <a:gd name="connsiteX4" fmla="*/ 0 w 1692919"/>
              <a:gd name="connsiteY4" fmla="*/ 0 h 84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2919" h="846459">
                <a:moveTo>
                  <a:pt x="0" y="0"/>
                </a:moveTo>
                <a:lnTo>
                  <a:pt x="1692919" y="0"/>
                </a:lnTo>
                <a:lnTo>
                  <a:pt x="1692919" y="846459"/>
                </a:lnTo>
                <a:lnTo>
                  <a:pt x="0" y="846459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 dirty="0"/>
              <a:t>Shayna Ablett</a:t>
            </a:r>
            <a:endParaRPr lang="en-US" sz="1050" kern="1200" dirty="0"/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 kern="1200" dirty="0"/>
              <a:t>Academic Staff Development Coordinator</a:t>
            </a:r>
            <a:endParaRPr lang="en-US" sz="1050" kern="1200" dirty="0">
              <a:ea typeface="Calibri"/>
              <a:cs typeface="Calibri"/>
            </a:endParaRP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7A9F7E0-D904-27DF-469E-9335E83B5566}"/>
              </a:ext>
            </a:extLst>
          </p:cNvPr>
          <p:cNvCxnSpPr/>
          <p:nvPr/>
        </p:nvCxnSpPr>
        <p:spPr>
          <a:xfrm>
            <a:off x="8453342" y="4809709"/>
            <a:ext cx="49306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3AF9E11-0EA9-5D59-495B-3E3CFF4C8BFF}"/>
              </a:ext>
            </a:extLst>
          </p:cNvPr>
          <p:cNvGrpSpPr/>
          <p:nvPr/>
        </p:nvGrpSpPr>
        <p:grpSpPr>
          <a:xfrm>
            <a:off x="6987942" y="4386480"/>
            <a:ext cx="1692919" cy="846459"/>
            <a:chOff x="1388396" y="2425765"/>
            <a:chExt cx="1692919" cy="846459"/>
          </a:xfrm>
          <a:solidFill>
            <a:srgbClr val="7030A0"/>
          </a:solidFill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19A6D92A-EA29-5921-2E7C-8BB184CAA248}"/>
                </a:ext>
              </a:extLst>
            </p:cNvPr>
            <p:cNvSpPr/>
            <p:nvPr/>
          </p:nvSpPr>
          <p:spPr>
            <a:xfrm>
              <a:off x="1388396" y="2425765"/>
              <a:ext cx="1692919" cy="846459"/>
            </a:xfrm>
            <a:prstGeom prst="rect">
              <a:avLst/>
            </a:prstGeom>
            <a:grpFill/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219BA4D5-FAEF-7A9E-3537-2F435F9FF8FE}"/>
                </a:ext>
              </a:extLst>
            </p:cNvPr>
            <p:cNvSpPr txBox="1"/>
            <p:nvPr/>
          </p:nvSpPr>
          <p:spPr>
            <a:xfrm>
              <a:off x="1388396" y="2425765"/>
              <a:ext cx="1692919" cy="84645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</a:pPr>
              <a:r>
                <a:rPr lang="en-US" sz="1050" kern="1200" dirty="0"/>
                <a:t>Julie Butterworth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</a:pPr>
              <a:r>
                <a:rPr lang="en-US" sz="1050" kern="1200" dirty="0"/>
                <a:t>Compliance Officer</a:t>
              </a:r>
            </a:p>
          </p:txBody>
        </p:sp>
      </p:grp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1DD4C86-BCDD-FA83-3E71-75C97E056173}"/>
              </a:ext>
            </a:extLst>
          </p:cNvPr>
          <p:cNvCxnSpPr>
            <a:cxnSpLocks/>
          </p:cNvCxnSpPr>
          <p:nvPr/>
        </p:nvCxnSpPr>
        <p:spPr>
          <a:xfrm>
            <a:off x="1011382" y="3081546"/>
            <a:ext cx="49218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5AFB0E8F-36AE-6DB6-FD52-DCEE628D82DA}"/>
              </a:ext>
            </a:extLst>
          </p:cNvPr>
          <p:cNvCxnSpPr>
            <a:cxnSpLocks/>
          </p:cNvCxnSpPr>
          <p:nvPr/>
        </p:nvCxnSpPr>
        <p:spPr>
          <a:xfrm>
            <a:off x="6017212" y="4158963"/>
            <a:ext cx="0" cy="6507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Freeform 37">
            <a:extLst>
              <a:ext uri="{FF2B5EF4-FFF2-40B4-BE49-F238E27FC236}">
                <a16:creationId xmlns:a16="http://schemas.microsoft.com/office/drawing/2014/main" id="{E51E917C-862C-4F7C-8458-4025386FF67F}"/>
              </a:ext>
            </a:extLst>
          </p:cNvPr>
          <p:cNvSpPr/>
          <p:nvPr/>
        </p:nvSpPr>
        <p:spPr>
          <a:xfrm>
            <a:off x="5101563" y="4767759"/>
            <a:ext cx="1692919" cy="846459"/>
          </a:xfrm>
          <a:custGeom>
            <a:avLst/>
            <a:gdLst>
              <a:gd name="connsiteX0" fmla="*/ 0 w 1692919"/>
              <a:gd name="connsiteY0" fmla="*/ 0 h 846459"/>
              <a:gd name="connsiteX1" fmla="*/ 1692919 w 1692919"/>
              <a:gd name="connsiteY1" fmla="*/ 0 h 846459"/>
              <a:gd name="connsiteX2" fmla="*/ 1692919 w 1692919"/>
              <a:gd name="connsiteY2" fmla="*/ 846459 h 846459"/>
              <a:gd name="connsiteX3" fmla="*/ 0 w 1692919"/>
              <a:gd name="connsiteY3" fmla="*/ 846459 h 846459"/>
              <a:gd name="connsiteX4" fmla="*/ 0 w 1692919"/>
              <a:gd name="connsiteY4" fmla="*/ 0 h 84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2919" h="846459">
                <a:moveTo>
                  <a:pt x="0" y="0"/>
                </a:moveTo>
                <a:lnTo>
                  <a:pt x="1692919" y="0"/>
                </a:lnTo>
                <a:lnTo>
                  <a:pt x="1692919" y="846459"/>
                </a:lnTo>
                <a:lnTo>
                  <a:pt x="0" y="846459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 kern="1200" dirty="0"/>
              <a:t>Bethany Pedder,</a:t>
            </a:r>
            <a:r>
              <a:rPr lang="en-GB" sz="1050" kern="1200" dirty="0"/>
              <a:t> EDI and Internationalisation Projects Officer</a:t>
            </a:r>
            <a:endParaRPr lang="en-US" dirty="0"/>
          </a:p>
        </p:txBody>
      </p:sp>
      <p:sp>
        <p:nvSpPr>
          <p:cNvPr id="82" name="Freeform 58">
            <a:extLst>
              <a:ext uri="{FF2B5EF4-FFF2-40B4-BE49-F238E27FC236}">
                <a16:creationId xmlns:a16="http://schemas.microsoft.com/office/drawing/2014/main" id="{0742A4FA-E627-64D7-E6BE-078E2CBA85FC}"/>
              </a:ext>
            </a:extLst>
          </p:cNvPr>
          <p:cNvSpPr/>
          <p:nvPr/>
        </p:nvSpPr>
        <p:spPr>
          <a:xfrm>
            <a:off x="5101564" y="3367997"/>
            <a:ext cx="1692919" cy="846459"/>
          </a:xfrm>
          <a:custGeom>
            <a:avLst/>
            <a:gdLst>
              <a:gd name="connsiteX0" fmla="*/ 0 w 1692919"/>
              <a:gd name="connsiteY0" fmla="*/ 0 h 846459"/>
              <a:gd name="connsiteX1" fmla="*/ 1692919 w 1692919"/>
              <a:gd name="connsiteY1" fmla="*/ 0 h 846459"/>
              <a:gd name="connsiteX2" fmla="*/ 1692919 w 1692919"/>
              <a:gd name="connsiteY2" fmla="*/ 846459 h 846459"/>
              <a:gd name="connsiteX3" fmla="*/ 0 w 1692919"/>
              <a:gd name="connsiteY3" fmla="*/ 846459 h 846459"/>
              <a:gd name="connsiteX4" fmla="*/ 0 w 1692919"/>
              <a:gd name="connsiteY4" fmla="*/ 0 h 84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2919" h="846459">
                <a:moveTo>
                  <a:pt x="0" y="0"/>
                </a:moveTo>
                <a:lnTo>
                  <a:pt x="1692919" y="0"/>
                </a:lnTo>
                <a:lnTo>
                  <a:pt x="1692919" y="846459"/>
                </a:lnTo>
                <a:lnTo>
                  <a:pt x="0" y="846459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 kern="1200" dirty="0"/>
              <a:t>Roz Webster, </a:t>
            </a:r>
            <a:r>
              <a:rPr lang="en-GB" sz="1050" dirty="0"/>
              <a:t>Social Responsibility </a:t>
            </a:r>
            <a:r>
              <a:rPr lang="en-GB" sz="1050" kern="1200" dirty="0"/>
              <a:t>&amp; Env Sustainability </a:t>
            </a:r>
            <a:r>
              <a:rPr lang="en-GB" sz="1050" dirty="0"/>
              <a:t>Manager</a:t>
            </a:r>
            <a:endParaRPr lang="en-US" sz="1050" kern="1200" dirty="0">
              <a:ea typeface="Calibri"/>
              <a:cs typeface="Calibri"/>
            </a:endParaRPr>
          </a:p>
        </p:txBody>
      </p:sp>
      <p:sp>
        <p:nvSpPr>
          <p:cNvPr id="91" name="Freeform 26">
            <a:extLst>
              <a:ext uri="{FF2B5EF4-FFF2-40B4-BE49-F238E27FC236}">
                <a16:creationId xmlns:a16="http://schemas.microsoft.com/office/drawing/2014/main" id="{5CE7CBF0-B674-0DA7-C200-7053AEC3E619}"/>
              </a:ext>
            </a:extLst>
          </p:cNvPr>
          <p:cNvSpPr/>
          <p:nvPr/>
        </p:nvSpPr>
        <p:spPr>
          <a:xfrm>
            <a:off x="1039243" y="4076065"/>
            <a:ext cx="120622" cy="94473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963050"/>
                </a:lnTo>
                <a:lnTo>
                  <a:pt x="280432" y="1963050"/>
                </a:lnTo>
              </a:path>
            </a:pathLst>
          </a:custGeom>
          <a:noFill/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93" name="Freeform 33">
            <a:extLst>
              <a:ext uri="{FF2B5EF4-FFF2-40B4-BE49-F238E27FC236}">
                <a16:creationId xmlns:a16="http://schemas.microsoft.com/office/drawing/2014/main" id="{95CE3FC5-C32C-AD53-C1F9-0AF0AAF2C95D}"/>
              </a:ext>
            </a:extLst>
          </p:cNvPr>
          <p:cNvSpPr/>
          <p:nvPr/>
        </p:nvSpPr>
        <p:spPr>
          <a:xfrm>
            <a:off x="1357473" y="4538886"/>
            <a:ext cx="1692919" cy="846459"/>
          </a:xfrm>
          <a:custGeom>
            <a:avLst/>
            <a:gdLst>
              <a:gd name="connsiteX0" fmla="*/ 0 w 1692919"/>
              <a:gd name="connsiteY0" fmla="*/ 0 h 846459"/>
              <a:gd name="connsiteX1" fmla="*/ 1692919 w 1692919"/>
              <a:gd name="connsiteY1" fmla="*/ 0 h 846459"/>
              <a:gd name="connsiteX2" fmla="*/ 1692919 w 1692919"/>
              <a:gd name="connsiteY2" fmla="*/ 846459 h 846459"/>
              <a:gd name="connsiteX3" fmla="*/ 0 w 1692919"/>
              <a:gd name="connsiteY3" fmla="*/ 846459 h 846459"/>
              <a:gd name="connsiteX4" fmla="*/ 0 w 1692919"/>
              <a:gd name="connsiteY4" fmla="*/ 0 h 84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2919" h="846459">
                <a:moveTo>
                  <a:pt x="0" y="0"/>
                </a:moveTo>
                <a:lnTo>
                  <a:pt x="1692919" y="0"/>
                </a:lnTo>
                <a:lnTo>
                  <a:pt x="1692919" y="846459"/>
                </a:lnTo>
                <a:lnTo>
                  <a:pt x="0" y="846459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 kern="1200" dirty="0"/>
              <a:t>Gemma Keaveney, Executive PA to V-P &amp; Dean</a:t>
            </a:r>
          </a:p>
        </p:txBody>
      </p:sp>
      <p:sp>
        <p:nvSpPr>
          <p:cNvPr id="94" name="Freeform 34">
            <a:extLst>
              <a:ext uri="{FF2B5EF4-FFF2-40B4-BE49-F238E27FC236}">
                <a16:creationId xmlns:a16="http://schemas.microsoft.com/office/drawing/2014/main" id="{7BE4E132-262B-65AC-4DEE-569E342B7ED7}"/>
              </a:ext>
            </a:extLst>
          </p:cNvPr>
          <p:cNvSpPr/>
          <p:nvPr/>
        </p:nvSpPr>
        <p:spPr>
          <a:xfrm>
            <a:off x="1320352" y="5542734"/>
            <a:ext cx="1692919" cy="846459"/>
          </a:xfrm>
          <a:custGeom>
            <a:avLst/>
            <a:gdLst>
              <a:gd name="connsiteX0" fmla="*/ 0 w 1692919"/>
              <a:gd name="connsiteY0" fmla="*/ 0 h 846459"/>
              <a:gd name="connsiteX1" fmla="*/ 1692919 w 1692919"/>
              <a:gd name="connsiteY1" fmla="*/ 0 h 846459"/>
              <a:gd name="connsiteX2" fmla="*/ 1692919 w 1692919"/>
              <a:gd name="connsiteY2" fmla="*/ 846459 h 846459"/>
              <a:gd name="connsiteX3" fmla="*/ 0 w 1692919"/>
              <a:gd name="connsiteY3" fmla="*/ 846459 h 846459"/>
              <a:gd name="connsiteX4" fmla="*/ 0 w 1692919"/>
              <a:gd name="connsiteY4" fmla="*/ 0 h 84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2919" h="846459">
                <a:moveTo>
                  <a:pt x="0" y="0"/>
                </a:moveTo>
                <a:lnTo>
                  <a:pt x="1692919" y="0"/>
                </a:lnTo>
                <a:lnTo>
                  <a:pt x="1692919" y="846459"/>
                </a:lnTo>
                <a:lnTo>
                  <a:pt x="0" y="846459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 kern="1200" dirty="0"/>
              <a:t>Claire Jones Executive Assistant (</a:t>
            </a:r>
            <a:r>
              <a:rPr lang="en-US" sz="1050" kern="1200" dirty="0" err="1"/>
              <a:t>DoFO</a:t>
            </a:r>
            <a:r>
              <a:rPr lang="en-US" sz="1050" kern="1200" dirty="0"/>
              <a:t>)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0510BDE8-ADC1-3149-17EF-A3C1E21C1F80}"/>
              </a:ext>
            </a:extLst>
          </p:cNvPr>
          <p:cNvGrpSpPr/>
          <p:nvPr/>
        </p:nvGrpSpPr>
        <p:grpSpPr>
          <a:xfrm>
            <a:off x="3210603" y="4505352"/>
            <a:ext cx="1760346" cy="865673"/>
            <a:chOff x="3962633" y="2327292"/>
            <a:chExt cx="1760345" cy="86567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215EBA9B-70F3-DEBE-2164-A5866A1B86AD}"/>
                </a:ext>
              </a:extLst>
            </p:cNvPr>
            <p:cNvSpPr/>
            <p:nvPr/>
          </p:nvSpPr>
          <p:spPr>
            <a:xfrm>
              <a:off x="3962633" y="2346506"/>
              <a:ext cx="1692919" cy="846459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F415A14A-CDF5-2839-6E0F-2D3B209B91C7}"/>
                </a:ext>
              </a:extLst>
            </p:cNvPr>
            <p:cNvSpPr txBox="1"/>
            <p:nvPr/>
          </p:nvSpPr>
          <p:spPr>
            <a:xfrm>
              <a:off x="4030059" y="2327292"/>
              <a:ext cx="1692919" cy="8464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</a:pPr>
              <a:r>
                <a:rPr lang="en-US" sz="1050" dirty="0">
                  <a:cs typeface="Calibri"/>
                </a:rPr>
                <a:t>Tom Benson</a:t>
              </a:r>
              <a:endParaRPr lang="en-US" sz="1050" kern="1200" dirty="0">
                <a:cs typeface="Calibri"/>
              </a:endParaRP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</a:pPr>
              <a:r>
                <a:rPr lang="en-US" sz="1050" dirty="0"/>
                <a:t>Administrative Assistant</a:t>
              </a:r>
              <a:endParaRPr lang="en-US" sz="1050" kern="1200" dirty="0"/>
            </a:p>
          </p:txBody>
        </p:sp>
      </p:grpSp>
      <p:sp>
        <p:nvSpPr>
          <p:cNvPr id="113" name="Freeform 39">
            <a:extLst>
              <a:ext uri="{FF2B5EF4-FFF2-40B4-BE49-F238E27FC236}">
                <a16:creationId xmlns:a16="http://schemas.microsoft.com/office/drawing/2014/main" id="{8D90BA18-710F-EA35-2445-079BFA93AEF0}"/>
              </a:ext>
            </a:extLst>
          </p:cNvPr>
          <p:cNvSpPr/>
          <p:nvPr/>
        </p:nvSpPr>
        <p:spPr>
          <a:xfrm>
            <a:off x="9443895" y="3153060"/>
            <a:ext cx="1350896" cy="846459"/>
          </a:xfrm>
          <a:custGeom>
            <a:avLst/>
            <a:gdLst>
              <a:gd name="connsiteX0" fmla="*/ 0 w 1692919"/>
              <a:gd name="connsiteY0" fmla="*/ 0 h 846459"/>
              <a:gd name="connsiteX1" fmla="*/ 1692919 w 1692919"/>
              <a:gd name="connsiteY1" fmla="*/ 0 h 846459"/>
              <a:gd name="connsiteX2" fmla="*/ 1692919 w 1692919"/>
              <a:gd name="connsiteY2" fmla="*/ 846459 h 846459"/>
              <a:gd name="connsiteX3" fmla="*/ 0 w 1692919"/>
              <a:gd name="connsiteY3" fmla="*/ 846459 h 846459"/>
              <a:gd name="connsiteX4" fmla="*/ 0 w 1692919"/>
              <a:gd name="connsiteY4" fmla="*/ 0 h 84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2919" h="846459">
                <a:moveTo>
                  <a:pt x="0" y="0"/>
                </a:moveTo>
                <a:lnTo>
                  <a:pt x="1692919" y="0"/>
                </a:lnTo>
                <a:lnTo>
                  <a:pt x="1692919" y="846459"/>
                </a:lnTo>
                <a:lnTo>
                  <a:pt x="0" y="846459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hemeClr val="dk2">
              <a:hueOff val="0"/>
              <a:satOff val="0"/>
              <a:lumOff val="0"/>
              <a:alphaOff val="0"/>
            </a:schemeClr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 dirty="0"/>
              <a:t>Natasha Stopforth</a:t>
            </a:r>
            <a:endParaRPr lang="en-US" sz="1050" kern="1200" dirty="0"/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 kern="1200" dirty="0"/>
              <a:t>Management Information Analyst</a:t>
            </a:r>
            <a:endParaRPr lang="en-US" sz="1050" kern="1200" dirty="0">
              <a:ea typeface="Calibri"/>
              <a:cs typeface="Calibri"/>
            </a:endParaRPr>
          </a:p>
        </p:txBody>
      </p:sp>
      <p:sp>
        <p:nvSpPr>
          <p:cNvPr id="114" name="Freeform 40">
            <a:extLst>
              <a:ext uri="{FF2B5EF4-FFF2-40B4-BE49-F238E27FC236}">
                <a16:creationId xmlns:a16="http://schemas.microsoft.com/office/drawing/2014/main" id="{6E4712C9-913B-961A-9D89-C9E27B7F3D55}"/>
              </a:ext>
            </a:extLst>
          </p:cNvPr>
          <p:cNvSpPr/>
          <p:nvPr/>
        </p:nvSpPr>
        <p:spPr>
          <a:xfrm>
            <a:off x="9435702" y="4280029"/>
            <a:ext cx="1367282" cy="821377"/>
          </a:xfrm>
          <a:custGeom>
            <a:avLst/>
            <a:gdLst>
              <a:gd name="connsiteX0" fmla="*/ 0 w 1692919"/>
              <a:gd name="connsiteY0" fmla="*/ 0 h 846459"/>
              <a:gd name="connsiteX1" fmla="*/ 1692919 w 1692919"/>
              <a:gd name="connsiteY1" fmla="*/ 0 h 846459"/>
              <a:gd name="connsiteX2" fmla="*/ 1692919 w 1692919"/>
              <a:gd name="connsiteY2" fmla="*/ 846459 h 846459"/>
              <a:gd name="connsiteX3" fmla="*/ 0 w 1692919"/>
              <a:gd name="connsiteY3" fmla="*/ 846459 h 846459"/>
              <a:gd name="connsiteX4" fmla="*/ 0 w 1692919"/>
              <a:gd name="connsiteY4" fmla="*/ 0 h 84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2919" h="846459">
                <a:moveTo>
                  <a:pt x="0" y="0"/>
                </a:moveTo>
                <a:lnTo>
                  <a:pt x="1692919" y="0"/>
                </a:lnTo>
                <a:lnTo>
                  <a:pt x="1692919" y="846459"/>
                </a:lnTo>
                <a:lnTo>
                  <a:pt x="0" y="846459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hemeClr val="dk2">
              <a:hueOff val="0"/>
              <a:satOff val="0"/>
              <a:lumOff val="0"/>
              <a:alphaOff val="0"/>
            </a:schemeClr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 dirty="0">
                <a:cs typeface="Calibri"/>
              </a:rPr>
              <a:t>Paul Symonds</a:t>
            </a:r>
            <a:endParaRPr lang="en-US" sz="1050" kern="1200" dirty="0">
              <a:cs typeface="Calibri"/>
            </a:endParaRP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 kern="1200" dirty="0"/>
              <a:t>TLSE Data </a:t>
            </a:r>
            <a:r>
              <a:rPr lang="en-US" sz="1050" dirty="0"/>
              <a:t>Analyst</a:t>
            </a:r>
            <a:endParaRPr lang="en-US" sz="1050" kern="1200" dirty="0">
              <a:ea typeface="Calibri"/>
              <a:cs typeface="Calibri"/>
            </a:endParaRPr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634B0F1-440F-718E-94BA-70A4B5DC9C1D}"/>
              </a:ext>
            </a:extLst>
          </p:cNvPr>
          <p:cNvCxnSpPr>
            <a:cxnSpLocks/>
          </p:cNvCxnSpPr>
          <p:nvPr/>
        </p:nvCxnSpPr>
        <p:spPr>
          <a:xfrm>
            <a:off x="11228912" y="2852075"/>
            <a:ext cx="0" cy="18352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7E650F5-4912-9BF4-ED56-72033B6AE2CB}"/>
              </a:ext>
            </a:extLst>
          </p:cNvPr>
          <p:cNvCxnSpPr>
            <a:cxnSpLocks/>
          </p:cNvCxnSpPr>
          <p:nvPr/>
        </p:nvCxnSpPr>
        <p:spPr>
          <a:xfrm>
            <a:off x="10786903" y="4687293"/>
            <a:ext cx="4420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Freeform 41">
            <a:extLst>
              <a:ext uri="{FF2B5EF4-FFF2-40B4-BE49-F238E27FC236}">
                <a16:creationId xmlns:a16="http://schemas.microsoft.com/office/drawing/2014/main" id="{8BE7211A-0B40-2998-9CDA-4F7F87691C43}"/>
              </a:ext>
            </a:extLst>
          </p:cNvPr>
          <p:cNvSpPr/>
          <p:nvPr/>
        </p:nvSpPr>
        <p:spPr>
          <a:xfrm>
            <a:off x="440366" y="3524119"/>
            <a:ext cx="1692919" cy="846459"/>
          </a:xfrm>
          <a:custGeom>
            <a:avLst/>
            <a:gdLst>
              <a:gd name="connsiteX0" fmla="*/ 0 w 1692919"/>
              <a:gd name="connsiteY0" fmla="*/ 0 h 846459"/>
              <a:gd name="connsiteX1" fmla="*/ 1692919 w 1692919"/>
              <a:gd name="connsiteY1" fmla="*/ 0 h 846459"/>
              <a:gd name="connsiteX2" fmla="*/ 1692919 w 1692919"/>
              <a:gd name="connsiteY2" fmla="*/ 846459 h 846459"/>
              <a:gd name="connsiteX3" fmla="*/ 0 w 1692919"/>
              <a:gd name="connsiteY3" fmla="*/ 846459 h 846459"/>
              <a:gd name="connsiteX4" fmla="*/ 0 w 1692919"/>
              <a:gd name="connsiteY4" fmla="*/ 0 h 84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2919" h="846459">
                <a:moveTo>
                  <a:pt x="0" y="0"/>
                </a:moveTo>
                <a:lnTo>
                  <a:pt x="1692919" y="0"/>
                </a:lnTo>
                <a:lnTo>
                  <a:pt x="1692919" y="846459"/>
                </a:lnTo>
                <a:lnTo>
                  <a:pt x="0" y="846459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/>
              <a:t>Hannah Jordan</a:t>
            </a:r>
            <a:endParaRPr lang="en-US" sz="1050" kern="1200" dirty="0"/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 kern="1200" dirty="0"/>
              <a:t>Executive Officer</a:t>
            </a:r>
            <a:endParaRPr lang="en-US" sz="1050" kern="1200" dirty="0">
              <a:ea typeface="Calibri"/>
              <a:cs typeface="Calibri"/>
            </a:endParaRP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17E650F5-4912-9BF4-ED56-72033B6AE2CB}"/>
              </a:ext>
            </a:extLst>
          </p:cNvPr>
          <p:cNvCxnSpPr>
            <a:cxnSpLocks/>
          </p:cNvCxnSpPr>
          <p:nvPr/>
        </p:nvCxnSpPr>
        <p:spPr>
          <a:xfrm>
            <a:off x="1033313" y="4936678"/>
            <a:ext cx="30243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A5755B1-9B87-41AA-AEE3-BD7BE806B7F0}"/>
              </a:ext>
            </a:extLst>
          </p:cNvPr>
          <p:cNvCxnSpPr>
            <a:cxnSpLocks/>
          </p:cNvCxnSpPr>
          <p:nvPr/>
        </p:nvCxnSpPr>
        <p:spPr>
          <a:xfrm>
            <a:off x="4110870" y="3086889"/>
            <a:ext cx="0" cy="14565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588724B-3D76-48DE-410C-C48CB2F4AA3A}"/>
              </a:ext>
            </a:extLst>
          </p:cNvPr>
          <p:cNvCxnSpPr>
            <a:cxnSpLocks/>
          </p:cNvCxnSpPr>
          <p:nvPr/>
        </p:nvCxnSpPr>
        <p:spPr>
          <a:xfrm flipV="1">
            <a:off x="3212184" y="1078634"/>
            <a:ext cx="4426111" cy="289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reeform 31">
            <a:extLst>
              <a:ext uri="{FF2B5EF4-FFF2-40B4-BE49-F238E27FC236}">
                <a16:creationId xmlns:a16="http://schemas.microsoft.com/office/drawing/2014/main" id="{4E711C32-F62A-2326-0D3C-8B29C3C6E3F5}"/>
              </a:ext>
            </a:extLst>
          </p:cNvPr>
          <p:cNvSpPr/>
          <p:nvPr/>
        </p:nvSpPr>
        <p:spPr>
          <a:xfrm>
            <a:off x="2365112" y="2012023"/>
            <a:ext cx="1692919" cy="846459"/>
          </a:xfrm>
          <a:custGeom>
            <a:avLst/>
            <a:gdLst>
              <a:gd name="connsiteX0" fmla="*/ 0 w 1692919"/>
              <a:gd name="connsiteY0" fmla="*/ 0 h 846459"/>
              <a:gd name="connsiteX1" fmla="*/ 1692919 w 1692919"/>
              <a:gd name="connsiteY1" fmla="*/ 0 h 846459"/>
              <a:gd name="connsiteX2" fmla="*/ 1692919 w 1692919"/>
              <a:gd name="connsiteY2" fmla="*/ 846459 h 846459"/>
              <a:gd name="connsiteX3" fmla="*/ 0 w 1692919"/>
              <a:gd name="connsiteY3" fmla="*/ 846459 h 846459"/>
              <a:gd name="connsiteX4" fmla="*/ 0 w 1692919"/>
              <a:gd name="connsiteY4" fmla="*/ 0 h 84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2919" h="846459">
                <a:moveTo>
                  <a:pt x="0" y="0"/>
                </a:moveTo>
                <a:lnTo>
                  <a:pt x="1692919" y="0"/>
                </a:lnTo>
                <a:lnTo>
                  <a:pt x="1692919" y="846459"/>
                </a:lnTo>
                <a:lnTo>
                  <a:pt x="0" y="846459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 dirty="0"/>
              <a:t>Lexy Cummins</a:t>
            </a:r>
            <a:endParaRPr lang="en-US" sz="1050" kern="1200" dirty="0"/>
          </a:p>
          <a:p>
            <a:pPr algn="ctr" defTabSz="533400">
              <a:lnSpc>
                <a:spcPct val="90000"/>
              </a:lnSpc>
              <a:spcBef>
                <a:spcPct val="0"/>
              </a:spcBef>
            </a:pPr>
            <a:r>
              <a:rPr lang="en-US" sz="1050" dirty="0"/>
              <a:t>Project &amp; Business Change</a:t>
            </a:r>
            <a:r>
              <a:rPr lang="en-US" sz="1050" kern="1200" dirty="0"/>
              <a:t> Manager</a:t>
            </a:r>
            <a:endParaRPr lang="en-US" sz="1050" kern="1200" dirty="0">
              <a:ea typeface="Calibri"/>
              <a:cs typeface="Calibri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E9B30F8-4B2C-C1D8-860F-9542A21E4822}"/>
              </a:ext>
            </a:extLst>
          </p:cNvPr>
          <p:cNvCxnSpPr>
            <a:cxnSpLocks/>
          </p:cNvCxnSpPr>
          <p:nvPr/>
        </p:nvCxnSpPr>
        <p:spPr>
          <a:xfrm flipH="1">
            <a:off x="3202540" y="1117212"/>
            <a:ext cx="0" cy="8948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1696F93-910E-FB9C-693A-1132F92B4D91}"/>
              </a:ext>
            </a:extLst>
          </p:cNvPr>
          <p:cNvCxnSpPr>
            <a:cxnSpLocks/>
          </p:cNvCxnSpPr>
          <p:nvPr/>
        </p:nvCxnSpPr>
        <p:spPr>
          <a:xfrm>
            <a:off x="10784745" y="3650126"/>
            <a:ext cx="4420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4530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47a05c0-d3e9-4fbc-acae-31e266d7b10f">
      <Terms xmlns="http://schemas.microsoft.com/office/infopath/2007/PartnerControls"/>
    </lcf76f155ced4ddcb4097134ff3c332f>
    <TaxCatchAll xmlns="cc014e94-2b81-4c31-9681-36cae888b6ae" xsi:nil="true"/>
    <SharedWithUsers xmlns="cc014e94-2b81-4c31-9681-36cae888b6ae">
      <UserInfo>
        <DisplayName>Tom Benson</DisplayName>
        <AccountId>41</AccountId>
        <AccountType/>
      </UserInfo>
      <UserInfo>
        <DisplayName>Nichola Ellis</DisplayName>
        <AccountId>11</AccountId>
        <AccountType/>
      </UserInfo>
      <UserInfo>
        <DisplayName>Emma Rose</DisplayName>
        <AccountId>80</AccountId>
        <AccountType/>
      </UserInfo>
      <UserInfo>
        <DisplayName>Lynda Rowlinson</DisplayName>
        <AccountId>14</AccountId>
        <AccountType/>
      </UserInfo>
      <UserInfo>
        <DisplayName>Hannah Jordan</DisplayName>
        <AccountId>16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CC1668C74F584A99EBB43F2E588B89" ma:contentTypeVersion="13" ma:contentTypeDescription="Create a new document." ma:contentTypeScope="" ma:versionID="36a706a3831ffb05fd959020f791ca6d">
  <xsd:schema xmlns:xsd="http://www.w3.org/2001/XMLSchema" xmlns:xs="http://www.w3.org/2001/XMLSchema" xmlns:p="http://schemas.microsoft.com/office/2006/metadata/properties" xmlns:ns2="247a05c0-d3e9-4fbc-acae-31e266d7b10f" xmlns:ns3="cc014e94-2b81-4c31-9681-36cae888b6ae" targetNamespace="http://schemas.microsoft.com/office/2006/metadata/properties" ma:root="true" ma:fieldsID="0030c1d610829d9cc2e93a6b97d16345" ns2:_="" ns3:_="">
    <xsd:import namespace="247a05c0-d3e9-4fbc-acae-31e266d7b10f"/>
    <xsd:import namespace="cc014e94-2b81-4c31-9681-36cae888b6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7a05c0-d3e9-4fbc-acae-31e266d7b1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6d63537c-d192-4dc4-bb87-a5632b1c7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014e94-2b81-4c31-9681-36cae888b6ae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a34d91df-558b-4ff1-b05d-bb527901a68f}" ma:internalName="TaxCatchAll" ma:showField="CatchAllData" ma:web="cc014e94-2b81-4c31-9681-36cae888b6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0F3AAB-3CAC-4149-81AD-4CD8EDAC9181}">
  <ds:schemaRefs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purl.org/dc/terms/"/>
    <ds:schemaRef ds:uri="http://schemas.openxmlformats.org/package/2006/metadata/core-properties"/>
    <ds:schemaRef ds:uri="http://purl.org/dc/elements/1.1/"/>
    <ds:schemaRef ds:uri="cc014e94-2b81-4c31-9681-36cae888b6ae"/>
    <ds:schemaRef ds:uri="247a05c0-d3e9-4fbc-acae-31e266d7b10f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888687E-5F4B-4CD0-BDC7-6E7ED50FB6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FC269AF-19D9-4656-BE94-21ABCDCB79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7a05c0-d3e9-4fbc-acae-31e266d7b10f"/>
    <ds:schemaRef ds:uri="cc014e94-2b81-4c31-9681-36cae888b6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109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Rosie Haynes</dc:creator>
  <cp:lastModifiedBy>Tom Benson</cp:lastModifiedBy>
  <cp:revision>35</cp:revision>
  <cp:lastPrinted>2023-03-03T13:13:55Z</cp:lastPrinted>
  <dcterms:created xsi:type="dcterms:W3CDTF">2021-11-08T14:37:43Z</dcterms:created>
  <dcterms:modified xsi:type="dcterms:W3CDTF">2025-11-26T09:45:16Z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0x010100A5CC1668C74F584A99EBB43F2E588B89</vt:lpwstr>
  </property>
  <property fmtid="{D5CDD505-2E9C-101B-9397-08002B2CF9AE}" pid="3" name="MediaServiceImageTags">
    <vt:lpwstr/>
  </property>
</Properties>
</file>