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754" autoAdjust="0"/>
  </p:normalViewPr>
  <p:slideViewPr>
    <p:cSldViewPr snapToGrid="0">
      <p:cViewPr varScale="1">
        <p:scale>
          <a:sx n="47" d="100"/>
          <a:sy n="47" d="100"/>
        </p:scale>
        <p:origin x="4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71671-5EA6-40EE-AC36-F16E5F72D380}" type="datetimeFigureOut">
              <a:rPr lang="en-GB" smtClean="0"/>
              <a:t>09/11/2023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0E350-3232-4FB1-9BE1-3F0C24F5E0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79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0E350-3232-4FB1-9BE1-3F0C24F5E08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334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0E350-3232-4FB1-9BE1-3F0C24F5E08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606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2A6C-2EFB-446C-9685-E26EA8A5D28B}" type="datetimeFigureOut">
              <a:rPr lang="en-GB" smtClean="0"/>
              <a:t>09/11/2023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5419-B4D5-4A28-843F-70D92FF31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94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2A6C-2EFB-446C-9685-E26EA8A5D28B}" type="datetimeFigureOut">
              <a:rPr lang="en-GB" smtClean="0"/>
              <a:t>09/11/2023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5419-B4D5-4A28-843F-70D92FF31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53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2A6C-2EFB-446C-9685-E26EA8A5D28B}" type="datetimeFigureOut">
              <a:rPr lang="en-GB" smtClean="0"/>
              <a:t>09/11/2023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5419-B4D5-4A28-843F-70D92FF31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56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2A6C-2EFB-446C-9685-E26EA8A5D28B}" type="datetimeFigureOut">
              <a:rPr lang="en-GB" smtClean="0"/>
              <a:t>09/11/2023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5419-B4D5-4A28-843F-70D92FF31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19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2A6C-2EFB-446C-9685-E26EA8A5D28B}" type="datetimeFigureOut">
              <a:rPr lang="en-GB" smtClean="0"/>
              <a:t>09/11/2023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5419-B4D5-4A28-843F-70D92FF31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23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2A6C-2EFB-446C-9685-E26EA8A5D28B}" type="datetimeFigureOut">
              <a:rPr lang="en-GB" smtClean="0"/>
              <a:t>09/11/2023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5419-B4D5-4A28-843F-70D92FF31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3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2A6C-2EFB-446C-9685-E26EA8A5D28B}" type="datetimeFigureOut">
              <a:rPr lang="en-GB" smtClean="0"/>
              <a:t>09/11/2023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5419-B4D5-4A28-843F-70D92FF31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03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2A6C-2EFB-446C-9685-E26EA8A5D28B}" type="datetimeFigureOut">
              <a:rPr lang="en-GB" smtClean="0"/>
              <a:t>09/11/2023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5419-B4D5-4A28-843F-70D92FF31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29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2A6C-2EFB-446C-9685-E26EA8A5D28B}" type="datetimeFigureOut">
              <a:rPr lang="en-GB" smtClean="0"/>
              <a:t>09/11/2023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5419-B4D5-4A28-843F-70D92FF31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14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2A6C-2EFB-446C-9685-E26EA8A5D28B}" type="datetimeFigureOut">
              <a:rPr lang="en-GB" smtClean="0"/>
              <a:t>09/11/2023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5419-B4D5-4A28-843F-70D92FF31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69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2A6C-2EFB-446C-9685-E26EA8A5D28B}" type="datetimeFigureOut">
              <a:rPr lang="en-GB" smtClean="0"/>
              <a:t>09/11/2023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5419-B4D5-4A28-843F-70D92FF31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88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12A6C-2EFB-446C-9685-E26EA8A5D28B}" type="datetimeFigureOut">
              <a:rPr lang="en-GB" smtClean="0"/>
              <a:t>09/11/2023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5419-B4D5-4A28-843F-70D92FF31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16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remora2@manchester.ac.uk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remora2@manchester.ac.uk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858"/>
            <a:ext cx="9906000" cy="666861"/>
          </a:xfrm>
          <a:prstGeom prst="rect">
            <a:avLst/>
          </a:prstGeom>
          <a:solidFill>
            <a:srgbClr val="7C5E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159" y="69975"/>
            <a:ext cx="1212159" cy="4882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61399" y="18043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How to delete the REMORA app from your android device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663" y="-19690"/>
            <a:ext cx="7152370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050" dirty="0"/>
              <a:t>REMORA2_SWT_Instructions_App_Delete_Version 1.0_Clean_03Jul2023_Localised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07606" y="5099126"/>
            <a:ext cx="202558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Find the REMORA app logo on your home screen or app menu page. Put your finger on the logo and hold it in place for 1-2 seconds.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F977EB-B816-DE66-5A60-BBD1C33B69E0}"/>
              </a:ext>
            </a:extLst>
          </p:cNvPr>
          <p:cNvSpPr/>
          <p:nvPr/>
        </p:nvSpPr>
        <p:spPr>
          <a:xfrm>
            <a:off x="61399" y="6288833"/>
            <a:ext cx="9591224" cy="51361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rgbClr val="7030A0"/>
                </a:solidFill>
              </a:rPr>
              <a:t>For more help email: </a:t>
            </a:r>
            <a:r>
              <a:rPr lang="en-GB" sz="1400" b="1" i="1" dirty="0">
                <a:solidFill>
                  <a:srgbClr val="7030A0"/>
                </a:solidFill>
                <a:hlinkClick r:id="rId4"/>
              </a:rPr>
              <a:t>remora2@manchester.ac.uk</a:t>
            </a:r>
            <a:r>
              <a:rPr lang="en-GB" sz="1400" b="1" i="1" dirty="0">
                <a:solidFill>
                  <a:srgbClr val="7030A0"/>
                </a:solidFill>
              </a:rPr>
              <a:t>. </a:t>
            </a:r>
            <a:r>
              <a:rPr lang="en-GB" sz="1400" dirty="0">
                <a:solidFill>
                  <a:srgbClr val="7030A0"/>
                </a:solidFill>
              </a:rPr>
              <a:t>You can also phone us on 0161 306 2000. We are available Monday to Friday and will reply as soon as possible.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15DCFE4-9A2F-A99A-AB3B-0754DF954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720" y="847299"/>
            <a:ext cx="2025583" cy="41622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91B2CA-C2F2-A174-2780-108E2265D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448" y="867550"/>
            <a:ext cx="2025583" cy="41622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62BB1B3-09E5-4982-7260-847F66002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084" y="847298"/>
            <a:ext cx="2025583" cy="41622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CA0228B3-F025-291B-5688-C22A81B9E5DC}"/>
              </a:ext>
            </a:extLst>
          </p:cNvPr>
          <p:cNvGrpSpPr>
            <a:grpSpLocks noChangeAspect="1"/>
          </p:cNvGrpSpPr>
          <p:nvPr/>
        </p:nvGrpSpPr>
        <p:grpSpPr>
          <a:xfrm>
            <a:off x="7528812" y="867550"/>
            <a:ext cx="2025583" cy="4162277"/>
            <a:chOff x="8193702" y="3260982"/>
            <a:chExt cx="2250770" cy="462500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D9B55C8-5C33-B6F7-9D5C-D645C71D5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93702" y="3260982"/>
              <a:ext cx="2250770" cy="46250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CAA7995-4B25-EDE6-6935-584B41423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93910" y="3821415"/>
              <a:ext cx="2044408" cy="3493785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625F8B5-A9B2-10CB-D6C6-DE64AD72272D}"/>
              </a:ext>
            </a:extLst>
          </p:cNvPr>
          <p:cNvSpPr txBox="1"/>
          <p:nvPr/>
        </p:nvSpPr>
        <p:spPr>
          <a:xfrm>
            <a:off x="2614084" y="5093555"/>
            <a:ext cx="202558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Once selected the above option bubble will pop-up. You can now drag the logo upwards and two options will appear: “Remove” and “Uninstall”.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9907FD-3DBF-380A-422E-3771E7803DD6}"/>
              </a:ext>
            </a:extLst>
          </p:cNvPr>
          <p:cNvSpPr txBox="1"/>
          <p:nvPr/>
        </p:nvSpPr>
        <p:spPr>
          <a:xfrm>
            <a:off x="5120562" y="5115423"/>
            <a:ext cx="202558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Move the logo over to the “Uninstall” bubble. Once your finger is over it, the bubble should become highlighted. At this point you can drop the logo here.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1C95E1-F836-C65E-A5D5-F57F7DDED3E8}"/>
              </a:ext>
            </a:extLst>
          </p:cNvPr>
          <p:cNvSpPr txBox="1"/>
          <p:nvPr/>
        </p:nvSpPr>
        <p:spPr>
          <a:xfrm>
            <a:off x="7627040" y="5115423"/>
            <a:ext cx="202558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Once you drop the logo into the “Uninstall” option you will be asked if you are sure you want to delete the app. Please select “OK”.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49C6ECA-28E2-75A4-F798-83370012FEC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2672"/>
          <a:stretch/>
        </p:blipFill>
        <p:spPr>
          <a:xfrm>
            <a:off x="5177393" y="1367158"/>
            <a:ext cx="1811268" cy="228111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14E0796-A5A0-94D5-4820-0257F8AB0E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2472"/>
          <a:stretch/>
        </p:blipFill>
        <p:spPr>
          <a:xfrm>
            <a:off x="272039" y="1362582"/>
            <a:ext cx="1781530" cy="228568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BC5333C-0E8D-3ADA-5AB3-C29BCBDCE8B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4315"/>
          <a:stretch/>
        </p:blipFill>
        <p:spPr>
          <a:xfrm>
            <a:off x="272039" y="3523604"/>
            <a:ext cx="1781530" cy="102049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011C265-B760-F07F-5EFD-4BEEA0D3141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6728"/>
          <a:stretch/>
        </p:blipFill>
        <p:spPr>
          <a:xfrm>
            <a:off x="5177393" y="3226743"/>
            <a:ext cx="1811268" cy="132392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081736E-7F74-E76C-BE7D-D7F4788E42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7324" y="1352559"/>
            <a:ext cx="1781562" cy="319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858"/>
            <a:ext cx="9906000" cy="666861"/>
          </a:xfrm>
          <a:prstGeom prst="rect">
            <a:avLst/>
          </a:prstGeom>
          <a:solidFill>
            <a:srgbClr val="7C5E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159" y="69975"/>
            <a:ext cx="1212159" cy="4882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61399" y="18043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How to delete the REMORA app from your apple/iOS device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663" y="-19690"/>
            <a:ext cx="7152370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050"/>
              <a:t>REMORA2_SWT_Instructions_App_Delete_Version 1.0_Clean_03Jul2023_Localised</a:t>
            </a:r>
            <a:endParaRPr lang="en-GB" sz="1050" dirty="0"/>
          </a:p>
        </p:txBody>
      </p:sp>
      <p:sp>
        <p:nvSpPr>
          <p:cNvPr id="101" name="TextBox 100"/>
          <p:cNvSpPr txBox="1"/>
          <p:nvPr/>
        </p:nvSpPr>
        <p:spPr>
          <a:xfrm>
            <a:off x="107606" y="5099126"/>
            <a:ext cx="20255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Find the REMORA app logo on your home screen or app menu page. Put your finger on the logo and hold it in place for 1-2 seconds.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15DCFE4-9A2F-A99A-AB3B-0754DF954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20" y="847299"/>
            <a:ext cx="2025583" cy="41622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91B2CA-C2F2-A174-2780-108E2265D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448" y="867550"/>
            <a:ext cx="2025583" cy="41622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62BB1B3-09E5-4982-7260-847F66002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084" y="847298"/>
            <a:ext cx="2025583" cy="41622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D9B55C8-5C33-B6F7-9D5C-D645C71D5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812" y="867550"/>
            <a:ext cx="2025583" cy="41622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625F8B5-A9B2-10CB-D6C6-DE64AD72272D}"/>
              </a:ext>
            </a:extLst>
          </p:cNvPr>
          <p:cNvSpPr txBox="1"/>
          <p:nvPr/>
        </p:nvSpPr>
        <p:spPr>
          <a:xfrm>
            <a:off x="2614084" y="5093555"/>
            <a:ext cx="20255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Once selected an option menu will pop-up. Tap “Remove App”.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9907FD-3DBF-380A-422E-3771E7803DD6}"/>
              </a:ext>
            </a:extLst>
          </p:cNvPr>
          <p:cNvSpPr txBox="1"/>
          <p:nvPr/>
        </p:nvSpPr>
        <p:spPr>
          <a:xfrm>
            <a:off x="5120562" y="5115423"/>
            <a:ext cx="20255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You will then see another option menu pop-up. You should click on “Delete App”.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1C95E1-F836-C65E-A5D5-F57F7DDED3E8}"/>
              </a:ext>
            </a:extLst>
          </p:cNvPr>
          <p:cNvSpPr txBox="1"/>
          <p:nvPr/>
        </p:nvSpPr>
        <p:spPr>
          <a:xfrm>
            <a:off x="7627040" y="5115423"/>
            <a:ext cx="20255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You will be asked if you are sure you want to delete the app. Please select “Delete”.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F977EB-B816-DE66-5A60-BBD1C33B69E0}"/>
              </a:ext>
            </a:extLst>
          </p:cNvPr>
          <p:cNvSpPr/>
          <p:nvPr/>
        </p:nvSpPr>
        <p:spPr>
          <a:xfrm>
            <a:off x="61399" y="6202285"/>
            <a:ext cx="9591224" cy="60016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rgbClr val="7030A0"/>
                </a:solidFill>
              </a:rPr>
              <a:t>For more help email: </a:t>
            </a:r>
            <a:r>
              <a:rPr lang="en-GB" sz="1400" b="1" i="1" dirty="0">
                <a:solidFill>
                  <a:srgbClr val="7030A0"/>
                </a:solidFill>
                <a:hlinkClick r:id="rId5"/>
              </a:rPr>
              <a:t>remora2@manchester.ac.uk</a:t>
            </a:r>
            <a:r>
              <a:rPr lang="en-GB" sz="1400" b="1" i="1" dirty="0">
                <a:solidFill>
                  <a:srgbClr val="7030A0"/>
                </a:solidFill>
              </a:rPr>
              <a:t>. </a:t>
            </a:r>
            <a:r>
              <a:rPr lang="en-GB" sz="1400" dirty="0">
                <a:solidFill>
                  <a:srgbClr val="7030A0"/>
                </a:solidFill>
              </a:rPr>
              <a:t>You can also phone us on 0161 306 2000. We are available Monday to Friday and will reply as soon as possible.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C9CB41-51E5-FCA3-73A8-52FBAD7E7965}"/>
              </a:ext>
            </a:extLst>
          </p:cNvPr>
          <p:cNvSpPr txBox="1"/>
          <p:nvPr/>
        </p:nvSpPr>
        <p:spPr>
          <a:xfrm rot="2776828">
            <a:off x="188219" y="2623888"/>
            <a:ext cx="196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&lt;&lt;Insert screenshot&gt;&gt;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3CB56E-67D6-CE5B-BAC6-3AD730883EE5}"/>
              </a:ext>
            </a:extLst>
          </p:cNvPr>
          <p:cNvSpPr txBox="1"/>
          <p:nvPr/>
        </p:nvSpPr>
        <p:spPr>
          <a:xfrm rot="2776828">
            <a:off x="2645584" y="2608190"/>
            <a:ext cx="196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&lt;&lt;Insert screenshot&gt;&gt;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3CE52E-C738-34CC-B9AF-2972B7B3D9DE}"/>
              </a:ext>
            </a:extLst>
          </p:cNvPr>
          <p:cNvSpPr txBox="1"/>
          <p:nvPr/>
        </p:nvSpPr>
        <p:spPr>
          <a:xfrm rot="2776828">
            <a:off x="5111521" y="2644401"/>
            <a:ext cx="196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&lt;&lt;Insert screenshot&gt;&gt;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60C936-9477-E1C2-781C-0B34CEB650DF}"/>
              </a:ext>
            </a:extLst>
          </p:cNvPr>
          <p:cNvSpPr txBox="1"/>
          <p:nvPr/>
        </p:nvSpPr>
        <p:spPr>
          <a:xfrm rot="2776828">
            <a:off x="7560309" y="2608191"/>
            <a:ext cx="196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&lt;&lt;Insert screenshot&gt;&gt;</a:t>
            </a:r>
          </a:p>
        </p:txBody>
      </p:sp>
    </p:spTree>
    <p:extLst>
      <p:ext uri="{BB962C8B-B14F-4D97-AF65-F5344CB8AC3E}">
        <p14:creationId xmlns:p14="http://schemas.microsoft.com/office/powerpoint/2010/main" val="1402279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CF199B660C6841989BB76B435E74AA" ma:contentTypeVersion="9" ma:contentTypeDescription="Create a new document." ma:contentTypeScope="" ma:versionID="c1cc14f9e7f76fe0d298552c67d61c4e">
  <xsd:schema xmlns:xsd="http://www.w3.org/2001/XMLSchema" xmlns:xs="http://www.w3.org/2001/XMLSchema" xmlns:p="http://schemas.microsoft.com/office/2006/metadata/properties" xmlns:ns2="43c3b776-f99c-4ce0-a981-071b463b7ec2" xmlns:ns3="767badf6-20c8-4220-a9b9-466f91443dee" targetNamespace="http://schemas.microsoft.com/office/2006/metadata/properties" ma:root="true" ma:fieldsID="9d3c632774d1ef6b60f11f151713ae16" ns2:_="" ns3:_="">
    <xsd:import namespace="43c3b776-f99c-4ce0-a981-071b463b7ec2"/>
    <xsd:import namespace="767badf6-20c8-4220-a9b9-466f91443d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c3b776-f99c-4ce0-a981-071b463b7e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badf6-20c8-4220-a9b9-466f91443de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1FC4D8-C698-4875-92E4-2EB89BA72E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D5F124-6591-4048-BCEB-48C4D1B36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c3b776-f99c-4ce0-a981-071b463b7ec2"/>
    <ds:schemaRef ds:uri="767badf6-20c8-4220-a9b9-466f91443d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5A8CD1-47F3-41B0-8DEE-4F8FA575856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3c3b776-f99c-4ce0-a981-071b463b7ec2"/>
    <ds:schemaRef ds:uri="767badf6-20c8-4220-a9b9-466f91443de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2348</TotalTime>
  <Words>352</Words>
  <Application>Microsoft Office PowerPoint</Application>
  <PresentationFormat>A4 Paper (210x297 mm)</PresentationFormat>
  <Paragraphs>20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Druce</dc:creator>
  <cp:lastModifiedBy>Helen Chadwick</cp:lastModifiedBy>
  <cp:revision>59</cp:revision>
  <dcterms:created xsi:type="dcterms:W3CDTF">2021-12-07T11:25:34Z</dcterms:created>
  <dcterms:modified xsi:type="dcterms:W3CDTF">2023-11-09T11:23:59Z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0x0101001DCF199B660C6841989BB76B435E74AA</vt:lpwstr>
  </property>
</Properties>
</file>