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8" r:id="rId5"/>
    <p:sldMasterId id="2147483726" r:id="rId6"/>
  </p:sldMasterIdLst>
  <p:notesMasterIdLst>
    <p:notesMasterId r:id="rId19"/>
  </p:notesMasterIdLst>
  <p:sldIdLst>
    <p:sldId id="284" r:id="rId7"/>
    <p:sldId id="306" r:id="rId8"/>
    <p:sldId id="318" r:id="rId9"/>
    <p:sldId id="321" r:id="rId10"/>
    <p:sldId id="323" r:id="rId11"/>
    <p:sldId id="324" r:id="rId12"/>
    <p:sldId id="325" r:id="rId13"/>
    <p:sldId id="327" r:id="rId14"/>
    <p:sldId id="326" r:id="rId15"/>
    <p:sldId id="313" r:id="rId16"/>
    <p:sldId id="316" r:id="rId17"/>
    <p:sldId id="314" r:id="rId18"/>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0E2"/>
    <a:srgbClr val="9994F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7DD191-91FB-4660-AF24-5F61FCBB37BD}" v="1" dt="2023-09-08T14:15:05.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Tiffany-Dodman" userId="S::sarah.tiffany@manchester.ac.uk::19eca1e4-ac07-4c1d-9c46-0cd16db77ac1" providerId="AD" clId="Web-{D5D1EAE4-3142-4493-B07E-7C5B507C3ACB}"/>
    <pc:docChg chg="delSld modSld">
      <pc:chgData name="Sarah Tiffany-Dodman" userId="S::sarah.tiffany@manchester.ac.uk::19eca1e4-ac07-4c1d-9c46-0cd16db77ac1" providerId="AD" clId="Web-{D5D1EAE4-3142-4493-B07E-7C5B507C3ACB}" dt="2023-01-16T14:02:23.543" v="340"/>
      <pc:docMkLst>
        <pc:docMk/>
      </pc:docMkLst>
      <pc:sldChg chg="modSp">
        <pc:chgData name="Sarah Tiffany-Dodman" userId="S::sarah.tiffany@manchester.ac.uk::19eca1e4-ac07-4c1d-9c46-0cd16db77ac1" providerId="AD" clId="Web-{D5D1EAE4-3142-4493-B07E-7C5B507C3ACB}" dt="2023-01-16T13:47:03.794" v="3" actId="14100"/>
        <pc:sldMkLst>
          <pc:docMk/>
          <pc:sldMk cId="1028753694" sldId="284"/>
        </pc:sldMkLst>
        <pc:spChg chg="mod">
          <ac:chgData name="Sarah Tiffany-Dodman" userId="S::sarah.tiffany@manchester.ac.uk::19eca1e4-ac07-4c1d-9c46-0cd16db77ac1" providerId="AD" clId="Web-{D5D1EAE4-3142-4493-B07E-7C5B507C3ACB}" dt="2023-01-16T13:47:03.794" v="3" actId="14100"/>
          <ac:spMkLst>
            <pc:docMk/>
            <pc:sldMk cId="1028753694" sldId="284"/>
            <ac:spMk id="11" creationId="{00000000-0000-0000-0000-000000000000}"/>
          </ac:spMkLst>
        </pc:spChg>
      </pc:sldChg>
      <pc:sldChg chg="del">
        <pc:chgData name="Sarah Tiffany-Dodman" userId="S::sarah.tiffany@manchester.ac.uk::19eca1e4-ac07-4c1d-9c46-0cd16db77ac1" providerId="AD" clId="Web-{D5D1EAE4-3142-4493-B07E-7C5B507C3ACB}" dt="2023-01-16T14:02:23.543" v="340"/>
        <pc:sldMkLst>
          <pc:docMk/>
          <pc:sldMk cId="4186434551" sldId="294"/>
        </pc:sldMkLst>
      </pc:sldChg>
      <pc:sldChg chg="addSp delSp modSp">
        <pc:chgData name="Sarah Tiffany-Dodman" userId="S::sarah.tiffany@manchester.ac.uk::19eca1e4-ac07-4c1d-9c46-0cd16db77ac1" providerId="AD" clId="Web-{D5D1EAE4-3142-4493-B07E-7C5B507C3ACB}" dt="2023-01-16T13:58:07.120" v="259" actId="1076"/>
        <pc:sldMkLst>
          <pc:docMk/>
          <pc:sldMk cId="249562493" sldId="306"/>
        </pc:sldMkLst>
        <pc:spChg chg="mod">
          <ac:chgData name="Sarah Tiffany-Dodman" userId="S::sarah.tiffany@manchester.ac.uk::19eca1e4-ac07-4c1d-9c46-0cd16db77ac1" providerId="AD" clId="Web-{D5D1EAE4-3142-4493-B07E-7C5B507C3ACB}" dt="2023-01-16T13:57:10.991" v="246"/>
          <ac:spMkLst>
            <pc:docMk/>
            <pc:sldMk cId="249562493" sldId="306"/>
            <ac:spMk id="3" creationId="{5071397F-6A17-52F2-4E2D-73738068703C}"/>
          </ac:spMkLst>
        </pc:spChg>
        <pc:spChg chg="del mod">
          <ac:chgData name="Sarah Tiffany-Dodman" userId="S::sarah.tiffany@manchester.ac.uk::19eca1e4-ac07-4c1d-9c46-0cd16db77ac1" providerId="AD" clId="Web-{D5D1EAE4-3142-4493-B07E-7C5B507C3ACB}" dt="2023-01-16T13:55:40.344" v="238"/>
          <ac:spMkLst>
            <pc:docMk/>
            <pc:sldMk cId="249562493" sldId="306"/>
            <ac:spMk id="4" creationId="{00000000-0000-0000-0000-000000000000}"/>
          </ac:spMkLst>
        </pc:spChg>
        <pc:spChg chg="mod">
          <ac:chgData name="Sarah Tiffany-Dodman" userId="S::sarah.tiffany@manchester.ac.uk::19eca1e4-ac07-4c1d-9c46-0cd16db77ac1" providerId="AD" clId="Web-{D5D1EAE4-3142-4493-B07E-7C5B507C3ACB}" dt="2023-01-16T13:57:54.244" v="258" actId="20577"/>
          <ac:spMkLst>
            <pc:docMk/>
            <pc:sldMk cId="249562493" sldId="306"/>
            <ac:spMk id="5" creationId="{00000000-0000-0000-0000-000000000000}"/>
          </ac:spMkLst>
        </pc:spChg>
        <pc:spChg chg="mod">
          <ac:chgData name="Sarah Tiffany-Dodman" userId="S::sarah.tiffany@manchester.ac.uk::19eca1e4-ac07-4c1d-9c46-0cd16db77ac1" providerId="AD" clId="Web-{D5D1EAE4-3142-4493-B07E-7C5B507C3ACB}" dt="2023-01-16T13:56:58.943" v="243"/>
          <ac:spMkLst>
            <pc:docMk/>
            <pc:sldMk cId="249562493" sldId="306"/>
            <ac:spMk id="6" creationId="{E53B7870-7051-F4B5-EBD3-537B0A3B0EFB}"/>
          </ac:spMkLst>
        </pc:spChg>
        <pc:spChg chg="add mod">
          <ac:chgData name="Sarah Tiffany-Dodman" userId="S::sarah.tiffany@manchester.ac.uk::19eca1e4-ac07-4c1d-9c46-0cd16db77ac1" providerId="AD" clId="Web-{D5D1EAE4-3142-4493-B07E-7C5B507C3ACB}" dt="2023-01-16T13:57:04.881" v="244"/>
          <ac:spMkLst>
            <pc:docMk/>
            <pc:sldMk cId="249562493" sldId="306"/>
            <ac:spMk id="11" creationId="{33BC71D4-4276-EBCC-176D-0A4B49020C31}"/>
          </ac:spMkLst>
        </pc:spChg>
        <pc:spChg chg="add mod">
          <ac:chgData name="Sarah Tiffany-Dodman" userId="S::sarah.tiffany@manchester.ac.uk::19eca1e4-ac07-4c1d-9c46-0cd16db77ac1" providerId="AD" clId="Web-{D5D1EAE4-3142-4493-B07E-7C5B507C3ACB}" dt="2023-01-16T13:57:08.584" v="245"/>
          <ac:spMkLst>
            <pc:docMk/>
            <pc:sldMk cId="249562493" sldId="306"/>
            <ac:spMk id="12" creationId="{78867B4D-149D-5DAC-E011-37EC24E7C2FD}"/>
          </ac:spMkLst>
        </pc:spChg>
        <pc:spChg chg="add mod">
          <ac:chgData name="Sarah Tiffany-Dodman" userId="S::sarah.tiffany@manchester.ac.uk::19eca1e4-ac07-4c1d-9c46-0cd16db77ac1" providerId="AD" clId="Web-{D5D1EAE4-3142-4493-B07E-7C5B507C3ACB}" dt="2023-01-16T13:57:43.852" v="255" actId="20577"/>
          <ac:spMkLst>
            <pc:docMk/>
            <pc:sldMk cId="249562493" sldId="306"/>
            <ac:spMk id="14" creationId="{60BF4464-4EBA-E145-8FF9-BF6BE961CDA2}"/>
          </ac:spMkLst>
        </pc:spChg>
        <pc:spChg chg="add del">
          <ac:chgData name="Sarah Tiffany-Dodman" userId="S::sarah.tiffany@manchester.ac.uk::19eca1e4-ac07-4c1d-9c46-0cd16db77ac1" providerId="AD" clId="Web-{D5D1EAE4-3142-4493-B07E-7C5B507C3ACB}" dt="2023-01-16T13:56:38.051" v="242"/>
          <ac:spMkLst>
            <pc:docMk/>
            <pc:sldMk cId="249562493" sldId="306"/>
            <ac:spMk id="15" creationId="{9F909074-ABAF-5226-62DD-D72C92A2ECEB}"/>
          </ac:spMkLst>
        </pc:spChg>
        <pc:picChg chg="del">
          <ac:chgData name="Sarah Tiffany-Dodman" userId="S::sarah.tiffany@manchester.ac.uk::19eca1e4-ac07-4c1d-9c46-0cd16db77ac1" providerId="AD" clId="Web-{D5D1EAE4-3142-4493-B07E-7C5B507C3ACB}" dt="2023-01-16T13:47:43.500" v="4"/>
          <ac:picMkLst>
            <pc:docMk/>
            <pc:sldMk cId="249562493" sldId="306"/>
            <ac:picMk id="7" creationId="{00000000-0000-0000-0000-000000000000}"/>
          </ac:picMkLst>
        </pc:picChg>
        <pc:picChg chg="mod">
          <ac:chgData name="Sarah Tiffany-Dodman" userId="S::sarah.tiffany@manchester.ac.uk::19eca1e4-ac07-4c1d-9c46-0cd16db77ac1" providerId="AD" clId="Web-{D5D1EAE4-3142-4493-B07E-7C5B507C3ACB}" dt="2023-01-16T13:58:07.120" v="259" actId="1076"/>
          <ac:picMkLst>
            <pc:docMk/>
            <pc:sldMk cId="249562493" sldId="306"/>
            <ac:picMk id="9" creationId="{00000000-0000-0000-0000-000000000000}"/>
          </ac:picMkLst>
        </pc:picChg>
        <pc:picChg chg="del">
          <ac:chgData name="Sarah Tiffany-Dodman" userId="S::sarah.tiffany@manchester.ac.uk::19eca1e4-ac07-4c1d-9c46-0cd16db77ac1" providerId="AD" clId="Web-{D5D1EAE4-3142-4493-B07E-7C5B507C3ACB}" dt="2023-01-16T13:49:59.040" v="85"/>
          <ac:picMkLst>
            <pc:docMk/>
            <pc:sldMk cId="249562493" sldId="306"/>
            <ac:picMk id="10" creationId="{00000000-0000-0000-0000-000000000000}"/>
          </ac:picMkLst>
        </pc:picChg>
        <pc:picChg chg="del mod">
          <ac:chgData name="Sarah Tiffany-Dodman" userId="S::sarah.tiffany@manchester.ac.uk::19eca1e4-ac07-4c1d-9c46-0cd16db77ac1" providerId="AD" clId="Web-{D5D1EAE4-3142-4493-B07E-7C5B507C3ACB}" dt="2023-01-16T13:53:48.524" v="178"/>
          <ac:picMkLst>
            <pc:docMk/>
            <pc:sldMk cId="249562493" sldId="306"/>
            <ac:picMk id="13" creationId="{00000000-0000-0000-0000-000000000000}"/>
          </ac:picMkLst>
        </pc:picChg>
      </pc:sldChg>
      <pc:sldChg chg="modSp">
        <pc:chgData name="Sarah Tiffany-Dodman" userId="S::sarah.tiffany@manchester.ac.uk::19eca1e4-ac07-4c1d-9c46-0cd16db77ac1" providerId="AD" clId="Web-{D5D1EAE4-3142-4493-B07E-7C5B507C3ACB}" dt="2023-01-16T14:00:58.600" v="326" actId="14100"/>
        <pc:sldMkLst>
          <pc:docMk/>
          <pc:sldMk cId="1597078193" sldId="313"/>
        </pc:sldMkLst>
        <pc:spChg chg="mod">
          <ac:chgData name="Sarah Tiffany-Dodman" userId="S::sarah.tiffany@manchester.ac.uk::19eca1e4-ac07-4c1d-9c46-0cd16db77ac1" providerId="AD" clId="Web-{D5D1EAE4-3142-4493-B07E-7C5B507C3ACB}" dt="2023-01-16T14:00:58.600" v="326" actId="14100"/>
          <ac:spMkLst>
            <pc:docMk/>
            <pc:sldMk cId="1597078193" sldId="313"/>
            <ac:spMk id="6" creationId="{00000000-0000-0000-0000-000000000000}"/>
          </ac:spMkLst>
        </pc:spChg>
      </pc:sldChg>
      <pc:sldChg chg="modSp">
        <pc:chgData name="Sarah Tiffany-Dodman" userId="S::sarah.tiffany@manchester.ac.uk::19eca1e4-ac07-4c1d-9c46-0cd16db77ac1" providerId="AD" clId="Web-{D5D1EAE4-3142-4493-B07E-7C5B507C3ACB}" dt="2023-01-16T13:58:59.482" v="272" actId="20577"/>
        <pc:sldMkLst>
          <pc:docMk/>
          <pc:sldMk cId="3958854672" sldId="318"/>
        </pc:sldMkLst>
        <pc:spChg chg="mod">
          <ac:chgData name="Sarah Tiffany-Dodman" userId="S::sarah.tiffany@manchester.ac.uk::19eca1e4-ac07-4c1d-9c46-0cd16db77ac1" providerId="AD" clId="Web-{D5D1EAE4-3142-4493-B07E-7C5B507C3ACB}" dt="2023-01-16T13:58:30.027" v="260" actId="20577"/>
          <ac:spMkLst>
            <pc:docMk/>
            <pc:sldMk cId="3958854672" sldId="318"/>
            <ac:spMk id="2" creationId="{00000000-0000-0000-0000-000000000000}"/>
          </ac:spMkLst>
        </pc:spChg>
        <pc:spChg chg="mod">
          <ac:chgData name="Sarah Tiffany-Dodman" userId="S::sarah.tiffany@manchester.ac.uk::19eca1e4-ac07-4c1d-9c46-0cd16db77ac1" providerId="AD" clId="Web-{D5D1EAE4-3142-4493-B07E-7C5B507C3ACB}" dt="2023-01-16T13:58:59.482" v="272" actId="20577"/>
          <ac:spMkLst>
            <pc:docMk/>
            <pc:sldMk cId="3958854672" sldId="318"/>
            <ac:spMk id="6" creationId="{00000000-0000-0000-0000-000000000000}"/>
          </ac:spMkLst>
        </pc:spChg>
      </pc:sldChg>
      <pc:sldChg chg="modSp">
        <pc:chgData name="Sarah Tiffany-Dodman" userId="S::sarah.tiffany@manchester.ac.uk::19eca1e4-ac07-4c1d-9c46-0cd16db77ac1" providerId="AD" clId="Web-{D5D1EAE4-3142-4493-B07E-7C5B507C3ACB}" dt="2023-01-16T14:02:02.073" v="339" actId="20577"/>
        <pc:sldMkLst>
          <pc:docMk/>
          <pc:sldMk cId="2857030192" sldId="320"/>
        </pc:sldMkLst>
        <pc:spChg chg="mod">
          <ac:chgData name="Sarah Tiffany-Dodman" userId="S::sarah.tiffany@manchester.ac.uk::19eca1e4-ac07-4c1d-9c46-0cd16db77ac1" providerId="AD" clId="Web-{D5D1EAE4-3142-4493-B07E-7C5B507C3ACB}" dt="2023-01-16T14:02:02.073" v="339" actId="20577"/>
          <ac:spMkLst>
            <pc:docMk/>
            <pc:sldMk cId="2857030192" sldId="320"/>
            <ac:spMk id="6" creationId="{00000000-0000-0000-0000-000000000000}"/>
          </ac:spMkLst>
        </pc:spChg>
      </pc:sldChg>
    </pc:docChg>
  </pc:docChgLst>
  <pc:docChgLst>
    <pc:chgData name="Noemie Farcy-Michel" userId="a2cb279a-3485-43cc-b229-4c091051f626" providerId="ADAL" clId="{88504EA8-6460-44B3-B076-4B46C810B206}"/>
    <pc:docChg chg="undo custSel addSld delSld modSld sldOrd">
      <pc:chgData name="Noemie Farcy-Michel" userId="a2cb279a-3485-43cc-b229-4c091051f626" providerId="ADAL" clId="{88504EA8-6460-44B3-B076-4B46C810B206}" dt="2023-07-27T10:56:27.440" v="2659"/>
      <pc:docMkLst>
        <pc:docMk/>
      </pc:docMkLst>
      <pc:sldChg chg="modSp mod">
        <pc:chgData name="Noemie Farcy-Michel" userId="a2cb279a-3485-43cc-b229-4c091051f626" providerId="ADAL" clId="{88504EA8-6460-44B3-B076-4B46C810B206}" dt="2023-07-27T08:52:17.377" v="2062" actId="20577"/>
        <pc:sldMkLst>
          <pc:docMk/>
          <pc:sldMk cId="249562493" sldId="306"/>
        </pc:sldMkLst>
        <pc:spChg chg="mod">
          <ac:chgData name="Noemie Farcy-Michel" userId="a2cb279a-3485-43cc-b229-4c091051f626" providerId="ADAL" clId="{88504EA8-6460-44B3-B076-4B46C810B206}" dt="2023-07-27T08:52:17.377" v="2062" actId="20577"/>
          <ac:spMkLst>
            <pc:docMk/>
            <pc:sldMk cId="249562493" sldId="306"/>
            <ac:spMk id="12" creationId="{78867B4D-149D-5DAC-E011-37EC24E7C2FD}"/>
          </ac:spMkLst>
        </pc:spChg>
      </pc:sldChg>
      <pc:sldChg chg="mod modShow">
        <pc:chgData name="Noemie Farcy-Michel" userId="a2cb279a-3485-43cc-b229-4c091051f626" providerId="ADAL" clId="{88504EA8-6460-44B3-B076-4B46C810B206}" dt="2023-07-27T10:19:05.777" v="2551" actId="729"/>
        <pc:sldMkLst>
          <pc:docMk/>
          <pc:sldMk cId="401343536" sldId="309"/>
        </pc:sldMkLst>
      </pc:sldChg>
      <pc:sldChg chg="ord">
        <pc:chgData name="Noemie Farcy-Michel" userId="a2cb279a-3485-43cc-b229-4c091051f626" providerId="ADAL" clId="{88504EA8-6460-44B3-B076-4B46C810B206}" dt="2023-07-27T10:56:24.569" v="2655"/>
        <pc:sldMkLst>
          <pc:docMk/>
          <pc:sldMk cId="3922620410" sldId="312"/>
        </pc:sldMkLst>
      </pc:sldChg>
      <pc:sldChg chg="modSp mod">
        <pc:chgData name="Noemie Farcy-Michel" userId="a2cb279a-3485-43cc-b229-4c091051f626" providerId="ADAL" clId="{88504EA8-6460-44B3-B076-4B46C810B206}" dt="2023-07-27T10:17:48.048" v="2549" actId="20577"/>
        <pc:sldMkLst>
          <pc:docMk/>
          <pc:sldMk cId="1597078193" sldId="313"/>
        </pc:sldMkLst>
        <pc:spChg chg="mod">
          <ac:chgData name="Noemie Farcy-Michel" userId="a2cb279a-3485-43cc-b229-4c091051f626" providerId="ADAL" clId="{88504EA8-6460-44B3-B076-4B46C810B206}" dt="2023-07-27T10:17:40.779" v="2543" actId="1076"/>
          <ac:spMkLst>
            <pc:docMk/>
            <pc:sldMk cId="1597078193" sldId="313"/>
            <ac:spMk id="2" creationId="{00000000-0000-0000-0000-000000000000}"/>
          </ac:spMkLst>
        </pc:spChg>
        <pc:spChg chg="mod">
          <ac:chgData name="Noemie Farcy-Michel" userId="a2cb279a-3485-43cc-b229-4c091051f626" providerId="ADAL" clId="{88504EA8-6460-44B3-B076-4B46C810B206}" dt="2023-07-27T10:17:48.048" v="2549" actId="20577"/>
          <ac:spMkLst>
            <pc:docMk/>
            <pc:sldMk cId="1597078193" sldId="313"/>
            <ac:spMk id="6" creationId="{00000000-0000-0000-0000-000000000000}"/>
          </ac:spMkLst>
        </pc:spChg>
      </pc:sldChg>
      <pc:sldChg chg="modSp mod modNotesTx">
        <pc:chgData name="Noemie Farcy-Michel" userId="a2cb279a-3485-43cc-b229-4c091051f626" providerId="ADAL" clId="{88504EA8-6460-44B3-B076-4B46C810B206}" dt="2023-07-27T09:53:06.557" v="2385" actId="20577"/>
        <pc:sldMkLst>
          <pc:docMk/>
          <pc:sldMk cId="3958854672" sldId="318"/>
        </pc:sldMkLst>
        <pc:spChg chg="mod">
          <ac:chgData name="Noemie Farcy-Michel" userId="a2cb279a-3485-43cc-b229-4c091051f626" providerId="ADAL" clId="{88504EA8-6460-44B3-B076-4B46C810B206}" dt="2023-07-26T09:28:18.940" v="2041" actId="113"/>
          <ac:spMkLst>
            <pc:docMk/>
            <pc:sldMk cId="3958854672" sldId="318"/>
            <ac:spMk id="2" creationId="{00000000-0000-0000-0000-000000000000}"/>
          </ac:spMkLst>
        </pc:spChg>
        <pc:spChg chg="mod">
          <ac:chgData name="Noemie Farcy-Michel" userId="a2cb279a-3485-43cc-b229-4c091051f626" providerId="ADAL" clId="{88504EA8-6460-44B3-B076-4B46C810B206}" dt="2023-07-26T08:31:56.473" v="283" actId="113"/>
          <ac:spMkLst>
            <pc:docMk/>
            <pc:sldMk cId="3958854672" sldId="318"/>
            <ac:spMk id="6" creationId="{00000000-0000-0000-0000-000000000000}"/>
          </ac:spMkLst>
        </pc:spChg>
      </pc:sldChg>
      <pc:sldChg chg="del">
        <pc:chgData name="Noemie Farcy-Michel" userId="a2cb279a-3485-43cc-b229-4c091051f626" providerId="ADAL" clId="{88504EA8-6460-44B3-B076-4B46C810B206}" dt="2023-07-26T09:20:03.655" v="1958" actId="2696"/>
        <pc:sldMkLst>
          <pc:docMk/>
          <pc:sldMk cId="2857030192" sldId="320"/>
        </pc:sldMkLst>
      </pc:sldChg>
      <pc:sldChg chg="modSp add mod ord modNotesTx">
        <pc:chgData name="Noemie Farcy-Michel" userId="a2cb279a-3485-43cc-b229-4c091051f626" providerId="ADAL" clId="{88504EA8-6460-44B3-B076-4B46C810B206}" dt="2023-07-26T09:27:33.364" v="2034" actId="1076"/>
        <pc:sldMkLst>
          <pc:docMk/>
          <pc:sldMk cId="1779117068" sldId="321"/>
        </pc:sldMkLst>
        <pc:spChg chg="mod">
          <ac:chgData name="Noemie Farcy-Michel" userId="a2cb279a-3485-43cc-b229-4c091051f626" providerId="ADAL" clId="{88504EA8-6460-44B3-B076-4B46C810B206}" dt="2023-07-26T08:33:03.402" v="334" actId="1076"/>
          <ac:spMkLst>
            <pc:docMk/>
            <pc:sldMk cId="1779117068" sldId="321"/>
            <ac:spMk id="2" creationId="{00000000-0000-0000-0000-000000000000}"/>
          </ac:spMkLst>
        </pc:spChg>
        <pc:spChg chg="mod">
          <ac:chgData name="Noemie Farcy-Michel" userId="a2cb279a-3485-43cc-b229-4c091051f626" providerId="ADAL" clId="{88504EA8-6460-44B3-B076-4B46C810B206}" dt="2023-07-26T09:27:33.364" v="2034" actId="1076"/>
          <ac:spMkLst>
            <pc:docMk/>
            <pc:sldMk cId="1779117068" sldId="321"/>
            <ac:spMk id="6" creationId="{00000000-0000-0000-0000-000000000000}"/>
          </ac:spMkLst>
        </pc:spChg>
      </pc:sldChg>
      <pc:sldChg chg="new del">
        <pc:chgData name="Noemie Farcy-Michel" userId="a2cb279a-3485-43cc-b229-4c091051f626" providerId="ADAL" clId="{88504EA8-6460-44B3-B076-4B46C810B206}" dt="2023-07-27T08:53:22.090" v="2065" actId="47"/>
        <pc:sldMkLst>
          <pc:docMk/>
          <pc:sldMk cId="2977566301" sldId="322"/>
        </pc:sldMkLst>
      </pc:sldChg>
      <pc:sldChg chg="addSp delSp modSp add mod">
        <pc:chgData name="Noemie Farcy-Michel" userId="a2cb279a-3485-43cc-b229-4c091051f626" providerId="ADAL" clId="{88504EA8-6460-44B3-B076-4B46C810B206}" dt="2023-07-27T10:05:58.348" v="2435" actId="1076"/>
        <pc:sldMkLst>
          <pc:docMk/>
          <pc:sldMk cId="3523862443" sldId="323"/>
        </pc:sldMkLst>
        <pc:spChg chg="mod">
          <ac:chgData name="Noemie Farcy-Michel" userId="a2cb279a-3485-43cc-b229-4c091051f626" providerId="ADAL" clId="{88504EA8-6460-44B3-B076-4B46C810B206}" dt="2023-07-27T09:29:32.453" v="2359" actId="20577"/>
          <ac:spMkLst>
            <pc:docMk/>
            <pc:sldMk cId="3523862443" sldId="323"/>
            <ac:spMk id="2" creationId="{00000000-0000-0000-0000-000000000000}"/>
          </ac:spMkLst>
        </pc:spChg>
        <pc:spChg chg="del">
          <ac:chgData name="Noemie Farcy-Michel" userId="a2cb279a-3485-43cc-b229-4c091051f626" providerId="ADAL" clId="{88504EA8-6460-44B3-B076-4B46C810B206}" dt="2023-07-27T08:55:08.359" v="2089" actId="478"/>
          <ac:spMkLst>
            <pc:docMk/>
            <pc:sldMk cId="3523862443" sldId="323"/>
            <ac:spMk id="6" creationId="{00000000-0000-0000-0000-000000000000}"/>
          </ac:spMkLst>
        </pc:spChg>
        <pc:picChg chg="add del mod">
          <ac:chgData name="Noemie Farcy-Michel" userId="a2cb279a-3485-43cc-b229-4c091051f626" providerId="ADAL" clId="{88504EA8-6460-44B3-B076-4B46C810B206}" dt="2023-07-27T09:06:33.060" v="2151" actId="22"/>
          <ac:picMkLst>
            <pc:docMk/>
            <pc:sldMk cId="3523862443" sldId="323"/>
            <ac:picMk id="4" creationId="{1D4171E5-37BB-F9B3-F3A7-7400DDD27E67}"/>
          </ac:picMkLst>
        </pc:picChg>
        <pc:picChg chg="add del mod">
          <ac:chgData name="Noemie Farcy-Michel" userId="a2cb279a-3485-43cc-b229-4c091051f626" providerId="ADAL" clId="{88504EA8-6460-44B3-B076-4B46C810B206}" dt="2023-07-27T10:05:52.681" v="2432" actId="21"/>
          <ac:picMkLst>
            <pc:docMk/>
            <pc:sldMk cId="3523862443" sldId="323"/>
            <ac:picMk id="7" creationId="{F63AFAF6-B48B-613E-9BC0-8D270C500EFC}"/>
          </ac:picMkLst>
        </pc:picChg>
        <pc:picChg chg="add mod">
          <ac:chgData name="Noemie Farcy-Michel" userId="a2cb279a-3485-43cc-b229-4c091051f626" providerId="ADAL" clId="{88504EA8-6460-44B3-B076-4B46C810B206}" dt="2023-07-27T09:35:50.047" v="2384" actId="1076"/>
          <ac:picMkLst>
            <pc:docMk/>
            <pc:sldMk cId="3523862443" sldId="323"/>
            <ac:picMk id="9" creationId="{48148D71-8424-ED1A-7B87-D2CACC885D8E}"/>
          </ac:picMkLst>
        </pc:picChg>
        <pc:picChg chg="add mod">
          <ac:chgData name="Noemie Farcy-Michel" userId="a2cb279a-3485-43cc-b229-4c091051f626" providerId="ADAL" clId="{88504EA8-6460-44B3-B076-4B46C810B206}" dt="2023-07-27T09:35:48.168" v="2383" actId="1076"/>
          <ac:picMkLst>
            <pc:docMk/>
            <pc:sldMk cId="3523862443" sldId="323"/>
            <ac:picMk id="11" creationId="{05CC8695-707E-34C7-52C7-0C6B2EFE134A}"/>
          </ac:picMkLst>
        </pc:picChg>
        <pc:picChg chg="add mod">
          <ac:chgData name="Noemie Farcy-Michel" userId="a2cb279a-3485-43cc-b229-4c091051f626" providerId="ADAL" clId="{88504EA8-6460-44B3-B076-4B46C810B206}" dt="2023-07-27T10:05:58.348" v="2435" actId="1076"/>
          <ac:picMkLst>
            <pc:docMk/>
            <pc:sldMk cId="3523862443" sldId="323"/>
            <ac:picMk id="13" creationId="{B23FBDAD-F087-072F-FCDB-D361CAF52254}"/>
          </ac:picMkLst>
        </pc:picChg>
      </pc:sldChg>
      <pc:sldChg chg="addSp delSp modSp add mod ord modNotesTx">
        <pc:chgData name="Noemie Farcy-Michel" userId="a2cb279a-3485-43cc-b229-4c091051f626" providerId="ADAL" clId="{88504EA8-6460-44B3-B076-4B46C810B206}" dt="2023-07-27T10:17:13.594" v="2540" actId="20577"/>
        <pc:sldMkLst>
          <pc:docMk/>
          <pc:sldMk cId="173822636" sldId="324"/>
        </pc:sldMkLst>
        <pc:spChg chg="del">
          <ac:chgData name="Noemie Farcy-Michel" userId="a2cb279a-3485-43cc-b229-4c091051f626" providerId="ADAL" clId="{88504EA8-6460-44B3-B076-4B46C810B206}" dt="2023-07-27T09:55:33.289" v="2389" actId="478"/>
          <ac:spMkLst>
            <pc:docMk/>
            <pc:sldMk cId="173822636" sldId="324"/>
            <ac:spMk id="2" creationId="{00000000-0000-0000-0000-000000000000}"/>
          </ac:spMkLst>
        </pc:spChg>
        <pc:spChg chg="add del mod">
          <ac:chgData name="Noemie Farcy-Michel" userId="a2cb279a-3485-43cc-b229-4c091051f626" providerId="ADAL" clId="{88504EA8-6460-44B3-B076-4B46C810B206}" dt="2023-07-27T09:55:43.200" v="2392" actId="478"/>
          <ac:spMkLst>
            <pc:docMk/>
            <pc:sldMk cId="173822636" sldId="324"/>
            <ac:spMk id="4" creationId="{B84707C0-693B-999B-2FD9-A9EC42851CFC}"/>
          </ac:spMkLst>
        </pc:spChg>
        <pc:spChg chg="add del mod">
          <ac:chgData name="Noemie Farcy-Michel" userId="a2cb279a-3485-43cc-b229-4c091051f626" providerId="ADAL" clId="{88504EA8-6460-44B3-B076-4B46C810B206}" dt="2023-07-27T09:55:39.422" v="2391"/>
          <ac:spMkLst>
            <pc:docMk/>
            <pc:sldMk cId="173822636" sldId="324"/>
            <ac:spMk id="5" creationId="{BFAF15DA-A0B3-6D21-7706-CFE7F8AFBB7B}"/>
          </ac:spMkLst>
        </pc:spChg>
        <pc:spChg chg="del">
          <ac:chgData name="Noemie Farcy-Michel" userId="a2cb279a-3485-43cc-b229-4c091051f626" providerId="ADAL" clId="{88504EA8-6460-44B3-B076-4B46C810B206}" dt="2023-07-27T09:55:33.289" v="2389" actId="478"/>
          <ac:spMkLst>
            <pc:docMk/>
            <pc:sldMk cId="173822636" sldId="324"/>
            <ac:spMk id="6" creationId="{00000000-0000-0000-0000-000000000000}"/>
          </ac:spMkLst>
        </pc:spChg>
        <pc:spChg chg="add del mod">
          <ac:chgData name="Noemie Farcy-Michel" userId="a2cb279a-3485-43cc-b229-4c091051f626" providerId="ADAL" clId="{88504EA8-6460-44B3-B076-4B46C810B206}" dt="2023-07-27T09:55:39.422" v="2391"/>
          <ac:spMkLst>
            <pc:docMk/>
            <pc:sldMk cId="173822636" sldId="324"/>
            <ac:spMk id="7" creationId="{7D960A88-C8DA-C03D-2025-0C97139E48BD}"/>
          </ac:spMkLst>
        </pc:spChg>
        <pc:spChg chg="add mod">
          <ac:chgData name="Noemie Farcy-Michel" userId="a2cb279a-3485-43cc-b229-4c091051f626" providerId="ADAL" clId="{88504EA8-6460-44B3-B076-4B46C810B206}" dt="2023-07-27T09:55:44.088" v="2393"/>
          <ac:spMkLst>
            <pc:docMk/>
            <pc:sldMk cId="173822636" sldId="324"/>
            <ac:spMk id="8" creationId="{5701F6C8-E518-6C52-2918-B69FC932CE1A}"/>
          </ac:spMkLst>
        </pc:spChg>
        <pc:spChg chg="add mod">
          <ac:chgData name="Noemie Farcy-Michel" userId="a2cb279a-3485-43cc-b229-4c091051f626" providerId="ADAL" clId="{88504EA8-6460-44B3-B076-4B46C810B206}" dt="2023-07-27T09:56:00.839" v="2395" actId="20577"/>
          <ac:spMkLst>
            <pc:docMk/>
            <pc:sldMk cId="173822636" sldId="324"/>
            <ac:spMk id="9" creationId="{85ABA2E3-95D5-A4E0-0DB4-B5A9971E5643}"/>
          </ac:spMkLst>
        </pc:spChg>
      </pc:sldChg>
      <pc:sldChg chg="addSp delSp modSp add mod modNotesTx">
        <pc:chgData name="Noemie Farcy-Michel" userId="a2cb279a-3485-43cc-b229-4c091051f626" providerId="ADAL" clId="{88504EA8-6460-44B3-B076-4B46C810B206}" dt="2023-07-27T10:17:24.595" v="2541" actId="20577"/>
        <pc:sldMkLst>
          <pc:docMk/>
          <pc:sldMk cId="1080707703" sldId="325"/>
        </pc:sldMkLst>
        <pc:spChg chg="mod">
          <ac:chgData name="Noemie Farcy-Michel" userId="a2cb279a-3485-43cc-b229-4c091051f626" providerId="ADAL" clId="{88504EA8-6460-44B3-B076-4B46C810B206}" dt="2023-07-27T10:02:52.540" v="2430" actId="20577"/>
          <ac:spMkLst>
            <pc:docMk/>
            <pc:sldMk cId="1080707703" sldId="325"/>
            <ac:spMk id="8" creationId="{5701F6C8-E518-6C52-2918-B69FC932CE1A}"/>
          </ac:spMkLst>
        </pc:spChg>
        <pc:spChg chg="del">
          <ac:chgData name="Noemie Farcy-Michel" userId="a2cb279a-3485-43cc-b229-4c091051f626" providerId="ADAL" clId="{88504EA8-6460-44B3-B076-4B46C810B206}" dt="2023-07-27T10:06:03.133" v="2436" actId="478"/>
          <ac:spMkLst>
            <pc:docMk/>
            <pc:sldMk cId="1080707703" sldId="325"/>
            <ac:spMk id="9" creationId="{85ABA2E3-95D5-A4E0-0DB4-B5A9971E5643}"/>
          </ac:spMkLst>
        </pc:spChg>
        <pc:picChg chg="add mod">
          <ac:chgData name="Noemie Farcy-Michel" userId="a2cb279a-3485-43cc-b229-4c091051f626" providerId="ADAL" clId="{88504EA8-6460-44B3-B076-4B46C810B206}" dt="2023-07-27T10:11:11.859" v="2539" actId="1076"/>
          <ac:picMkLst>
            <pc:docMk/>
            <pc:sldMk cId="1080707703" sldId="325"/>
            <ac:picMk id="2" creationId="{AB298D30-1C18-9CBF-C084-6591FD615AB0}"/>
          </ac:picMkLst>
        </pc:picChg>
        <pc:picChg chg="add del mod ord">
          <ac:chgData name="Noemie Farcy-Michel" userId="a2cb279a-3485-43cc-b229-4c091051f626" providerId="ADAL" clId="{88504EA8-6460-44B3-B076-4B46C810B206}" dt="2023-07-27T10:07:38.495" v="2448" actId="478"/>
          <ac:picMkLst>
            <pc:docMk/>
            <pc:sldMk cId="1080707703" sldId="325"/>
            <ac:picMk id="4" creationId="{D18A06D0-0D75-41C8-BDCC-C06AB6FE6F5E}"/>
          </ac:picMkLst>
        </pc:picChg>
        <pc:picChg chg="add del mod">
          <ac:chgData name="Noemie Farcy-Michel" userId="a2cb279a-3485-43cc-b229-4c091051f626" providerId="ADAL" clId="{88504EA8-6460-44B3-B076-4B46C810B206}" dt="2023-07-27T10:07:36.848" v="2447" actId="478"/>
          <ac:picMkLst>
            <pc:docMk/>
            <pc:sldMk cId="1080707703" sldId="325"/>
            <ac:picMk id="6" creationId="{919C45DF-41AC-2E18-C8A0-139CC23757F8}"/>
          </ac:picMkLst>
        </pc:picChg>
        <pc:picChg chg="add del mod">
          <ac:chgData name="Noemie Farcy-Michel" userId="a2cb279a-3485-43cc-b229-4c091051f626" providerId="ADAL" clId="{88504EA8-6460-44B3-B076-4B46C810B206}" dt="2023-07-27T10:09:28.324" v="2459" actId="478"/>
          <ac:picMkLst>
            <pc:docMk/>
            <pc:sldMk cId="1080707703" sldId="325"/>
            <ac:picMk id="10" creationId="{7C3F208D-EA18-9A83-8ACF-FC153C3F1244}"/>
          </ac:picMkLst>
        </pc:picChg>
        <pc:picChg chg="add del mod">
          <ac:chgData name="Noemie Farcy-Michel" userId="a2cb279a-3485-43cc-b229-4c091051f626" providerId="ADAL" clId="{88504EA8-6460-44B3-B076-4B46C810B206}" dt="2023-07-27T10:09:26.807" v="2458" actId="478"/>
          <ac:picMkLst>
            <pc:docMk/>
            <pc:sldMk cId="1080707703" sldId="325"/>
            <ac:picMk id="12" creationId="{B16807C4-4273-D678-775A-2DE657FDF5D7}"/>
          </ac:picMkLst>
        </pc:picChg>
        <pc:picChg chg="add mod">
          <ac:chgData name="Noemie Farcy-Michel" userId="a2cb279a-3485-43cc-b229-4c091051f626" providerId="ADAL" clId="{88504EA8-6460-44B3-B076-4B46C810B206}" dt="2023-07-27T10:11:02.267" v="2538" actId="1036"/>
          <ac:picMkLst>
            <pc:docMk/>
            <pc:sldMk cId="1080707703" sldId="325"/>
            <ac:picMk id="14" creationId="{431F2FE3-F984-6A3C-378B-8DF510B7B36E}"/>
          </ac:picMkLst>
        </pc:picChg>
        <pc:picChg chg="add mod">
          <ac:chgData name="Noemie Farcy-Michel" userId="a2cb279a-3485-43cc-b229-4c091051f626" providerId="ADAL" clId="{88504EA8-6460-44B3-B076-4B46C810B206}" dt="2023-07-27T10:10:41.011" v="2489" actId="1076"/>
          <ac:picMkLst>
            <pc:docMk/>
            <pc:sldMk cId="1080707703" sldId="325"/>
            <ac:picMk id="16" creationId="{B594135A-77CC-D3EF-D2DD-BBEFA2BC6C58}"/>
          </ac:picMkLst>
        </pc:picChg>
      </pc:sldChg>
      <pc:sldChg chg="addSp delSp modSp add mod ord">
        <pc:chgData name="Noemie Farcy-Michel" userId="a2cb279a-3485-43cc-b229-4c091051f626" providerId="ADAL" clId="{88504EA8-6460-44B3-B076-4B46C810B206}" dt="2023-07-27T10:56:26.393" v="2657"/>
        <pc:sldMkLst>
          <pc:docMk/>
          <pc:sldMk cId="3612009679" sldId="326"/>
        </pc:sldMkLst>
        <pc:spChg chg="add del mod">
          <ac:chgData name="Noemie Farcy-Michel" userId="a2cb279a-3485-43cc-b229-4c091051f626" providerId="ADAL" clId="{88504EA8-6460-44B3-B076-4B46C810B206}" dt="2023-07-27T10:20:38.426" v="2613" actId="1076"/>
          <ac:spMkLst>
            <pc:docMk/>
            <pc:sldMk cId="3612009679" sldId="326"/>
            <ac:spMk id="2" creationId="{00000000-0000-0000-0000-000000000000}"/>
          </ac:spMkLst>
        </pc:spChg>
        <pc:spChg chg="add del mod">
          <ac:chgData name="Noemie Farcy-Michel" userId="a2cb279a-3485-43cc-b229-4c091051f626" providerId="ADAL" clId="{88504EA8-6460-44B3-B076-4B46C810B206}" dt="2023-07-27T10:20:11.537" v="2570" actId="478"/>
          <ac:spMkLst>
            <pc:docMk/>
            <pc:sldMk cId="3612009679" sldId="326"/>
            <ac:spMk id="4" creationId="{23AF3287-F24A-6385-BDFC-F4187648DFAB}"/>
          </ac:spMkLst>
        </pc:spChg>
        <pc:spChg chg="add del">
          <ac:chgData name="Noemie Farcy-Michel" userId="a2cb279a-3485-43cc-b229-4c091051f626" providerId="ADAL" clId="{88504EA8-6460-44B3-B076-4B46C810B206}" dt="2023-07-27T10:20:13.998" v="2571" actId="478"/>
          <ac:spMkLst>
            <pc:docMk/>
            <pc:sldMk cId="3612009679" sldId="326"/>
            <ac:spMk id="6" creationId="{00000000-0000-0000-0000-000000000000}"/>
          </ac:spMkLst>
        </pc:spChg>
        <pc:picChg chg="add del mod">
          <ac:chgData name="Noemie Farcy-Michel" userId="a2cb279a-3485-43cc-b229-4c091051f626" providerId="ADAL" clId="{88504EA8-6460-44B3-B076-4B46C810B206}" dt="2023-07-27T10:21:34.342" v="2617" actId="478"/>
          <ac:picMkLst>
            <pc:docMk/>
            <pc:sldMk cId="3612009679" sldId="326"/>
            <ac:picMk id="7" creationId="{C1081082-1FAB-AEFE-9D34-15E12DB74FD1}"/>
          </ac:picMkLst>
        </pc:picChg>
        <pc:picChg chg="add mod ord modCrop">
          <ac:chgData name="Noemie Farcy-Michel" userId="a2cb279a-3485-43cc-b229-4c091051f626" providerId="ADAL" clId="{88504EA8-6460-44B3-B076-4B46C810B206}" dt="2023-07-27T10:26:32.028" v="2653" actId="1038"/>
          <ac:picMkLst>
            <pc:docMk/>
            <pc:sldMk cId="3612009679" sldId="326"/>
            <ac:picMk id="9" creationId="{17028A13-91E0-E482-9AC6-73FAE4F6B159}"/>
          </ac:picMkLst>
        </pc:picChg>
        <pc:picChg chg="add mod">
          <ac:chgData name="Noemie Farcy-Michel" userId="a2cb279a-3485-43cc-b229-4c091051f626" providerId="ADAL" clId="{88504EA8-6460-44B3-B076-4B46C810B206}" dt="2023-07-27T10:22:54.050" v="2622" actId="1076"/>
          <ac:picMkLst>
            <pc:docMk/>
            <pc:sldMk cId="3612009679" sldId="326"/>
            <ac:picMk id="11" creationId="{8D512D16-439E-278C-6821-EC400A05E1E1}"/>
          </ac:picMkLst>
        </pc:picChg>
        <pc:picChg chg="add del mod">
          <ac:chgData name="Noemie Farcy-Michel" userId="a2cb279a-3485-43cc-b229-4c091051f626" providerId="ADAL" clId="{88504EA8-6460-44B3-B076-4B46C810B206}" dt="2023-07-27T10:24:34.388" v="2629" actId="478"/>
          <ac:picMkLst>
            <pc:docMk/>
            <pc:sldMk cId="3612009679" sldId="326"/>
            <ac:picMk id="13" creationId="{399CF011-0E1B-5483-EB13-1B493328AEE7}"/>
          </ac:picMkLst>
        </pc:picChg>
        <pc:picChg chg="add mod">
          <ac:chgData name="Noemie Farcy-Michel" userId="a2cb279a-3485-43cc-b229-4c091051f626" providerId="ADAL" clId="{88504EA8-6460-44B3-B076-4B46C810B206}" dt="2023-07-27T10:26:27.466" v="2643" actId="1076"/>
          <ac:picMkLst>
            <pc:docMk/>
            <pc:sldMk cId="3612009679" sldId="326"/>
            <ac:picMk id="15" creationId="{04BBBA3F-C82D-88F2-6D08-5C7E5C778E1E}"/>
          </ac:picMkLst>
        </pc:picChg>
      </pc:sldChg>
      <pc:sldChg chg="addSp delSp modSp add mod ord">
        <pc:chgData name="Noemie Farcy-Michel" userId="a2cb279a-3485-43cc-b229-4c091051f626" providerId="ADAL" clId="{88504EA8-6460-44B3-B076-4B46C810B206}" dt="2023-07-27T10:56:27.440" v="2659"/>
        <pc:sldMkLst>
          <pc:docMk/>
          <pc:sldMk cId="1781862090" sldId="327"/>
        </pc:sldMkLst>
        <pc:spChg chg="del">
          <ac:chgData name="Noemie Farcy-Michel" userId="a2cb279a-3485-43cc-b229-4c091051f626" providerId="ADAL" clId="{88504EA8-6460-44B3-B076-4B46C810B206}" dt="2023-07-27T10:19:20.070" v="2554" actId="478"/>
          <ac:spMkLst>
            <pc:docMk/>
            <pc:sldMk cId="1781862090" sldId="327"/>
            <ac:spMk id="2" creationId="{00000000-0000-0000-0000-000000000000}"/>
          </ac:spMkLst>
        </pc:spChg>
        <pc:spChg chg="add del mod">
          <ac:chgData name="Noemie Farcy-Michel" userId="a2cb279a-3485-43cc-b229-4c091051f626" providerId="ADAL" clId="{88504EA8-6460-44B3-B076-4B46C810B206}" dt="2023-07-27T10:19:28.298" v="2556" actId="478"/>
          <ac:spMkLst>
            <pc:docMk/>
            <pc:sldMk cId="1781862090" sldId="327"/>
            <ac:spMk id="4" creationId="{BE7BD7F0-4C7E-BA5B-85A0-62FBDC76C318}"/>
          </ac:spMkLst>
        </pc:spChg>
        <pc:spChg chg="del">
          <ac:chgData name="Noemie Farcy-Michel" userId="a2cb279a-3485-43cc-b229-4c091051f626" providerId="ADAL" clId="{88504EA8-6460-44B3-B076-4B46C810B206}" dt="2023-07-27T10:19:24.557" v="2555" actId="478"/>
          <ac:spMkLst>
            <pc:docMk/>
            <pc:sldMk cId="1781862090" sldId="327"/>
            <ac:spMk id="6" creationId="{00000000-0000-0000-0000-000000000000}"/>
          </ac:spMkLst>
        </pc:spChg>
        <pc:picChg chg="add mod">
          <ac:chgData name="Noemie Farcy-Michel" userId="a2cb279a-3485-43cc-b229-4c091051f626" providerId="ADAL" clId="{88504EA8-6460-44B3-B076-4B46C810B206}" dt="2023-07-27T10:19:46.853" v="2562" actId="1076"/>
          <ac:picMkLst>
            <pc:docMk/>
            <pc:sldMk cId="1781862090" sldId="327"/>
            <ac:picMk id="5" creationId="{68C587C0-879B-4CF5-318C-9F7952EACAC0}"/>
          </ac:picMkLst>
        </pc:picChg>
        <pc:picChg chg="add mod">
          <ac:chgData name="Noemie Farcy-Michel" userId="a2cb279a-3485-43cc-b229-4c091051f626" providerId="ADAL" clId="{88504EA8-6460-44B3-B076-4B46C810B206}" dt="2023-07-27T10:19:52.362" v="2564" actId="1076"/>
          <ac:picMkLst>
            <pc:docMk/>
            <pc:sldMk cId="1781862090" sldId="327"/>
            <ac:picMk id="7" creationId="{FB1EA043-917A-17CB-F7A3-47E37520C12C}"/>
          </ac:picMkLst>
        </pc:picChg>
      </pc:sldChg>
    </pc:docChg>
  </pc:docChgLst>
  <pc:docChgLst>
    <pc:chgData name="Sarah Tiffany-Dodman" userId="S::sarah.tiffany@manchester.ac.uk::19eca1e4-ac07-4c1d-9c46-0cd16db77ac1" providerId="AD" clId="Web-{FF6243FD-13D5-43F9-B607-22957B19A01B}"/>
    <pc:docChg chg="modSld">
      <pc:chgData name="Sarah Tiffany-Dodman" userId="S::sarah.tiffany@manchester.ac.uk::19eca1e4-ac07-4c1d-9c46-0cd16db77ac1" providerId="AD" clId="Web-{FF6243FD-13D5-43F9-B607-22957B19A01B}" dt="2023-08-11T08:18:13.367" v="8" actId="20577"/>
      <pc:docMkLst>
        <pc:docMk/>
      </pc:docMkLst>
      <pc:sldChg chg="modSp">
        <pc:chgData name="Sarah Tiffany-Dodman" userId="S::sarah.tiffany@manchester.ac.uk::19eca1e4-ac07-4c1d-9c46-0cd16db77ac1" providerId="AD" clId="Web-{FF6243FD-13D5-43F9-B607-22957B19A01B}" dt="2023-08-11T08:18:13.367" v="8" actId="20577"/>
        <pc:sldMkLst>
          <pc:docMk/>
          <pc:sldMk cId="1779117068" sldId="321"/>
        </pc:sldMkLst>
        <pc:spChg chg="mod">
          <ac:chgData name="Sarah Tiffany-Dodman" userId="S::sarah.tiffany@manchester.ac.uk::19eca1e4-ac07-4c1d-9c46-0cd16db77ac1" providerId="AD" clId="Web-{FF6243FD-13D5-43F9-B607-22957B19A01B}" dt="2023-08-11T08:18:13.367" v="8" actId="20577"/>
          <ac:spMkLst>
            <pc:docMk/>
            <pc:sldMk cId="1779117068" sldId="321"/>
            <ac:spMk id="6" creationId="{00000000-0000-0000-0000-000000000000}"/>
          </ac:spMkLst>
        </pc:spChg>
      </pc:sldChg>
    </pc:docChg>
  </pc:docChgLst>
  <pc:docChgLst>
    <pc:chgData name="Sarah Tiffany-Dodman" userId="19eca1e4-ac07-4c1d-9c46-0cd16db77ac1" providerId="ADAL" clId="{5C76CAF6-B630-41FE-B0AF-B850A3657E05}"/>
    <pc:docChg chg="undo redo custSel addSld delSld modSld">
      <pc:chgData name="Sarah Tiffany-Dodman" userId="19eca1e4-ac07-4c1d-9c46-0cd16db77ac1" providerId="ADAL" clId="{5C76CAF6-B630-41FE-B0AF-B850A3657E05}" dt="2023-08-14T10:00:15.693" v="736" actId="2696"/>
      <pc:docMkLst>
        <pc:docMk/>
      </pc:docMkLst>
      <pc:sldChg chg="modSp mod">
        <pc:chgData name="Sarah Tiffany-Dodman" userId="19eca1e4-ac07-4c1d-9c46-0cd16db77ac1" providerId="ADAL" clId="{5C76CAF6-B630-41FE-B0AF-B850A3657E05}" dt="2023-08-10T14:46:14.545" v="732" actId="14100"/>
        <pc:sldMkLst>
          <pc:docMk/>
          <pc:sldMk cId="249562493" sldId="306"/>
        </pc:sldMkLst>
        <pc:spChg chg="mod">
          <ac:chgData name="Sarah Tiffany-Dodman" userId="19eca1e4-ac07-4c1d-9c46-0cd16db77ac1" providerId="ADAL" clId="{5C76CAF6-B630-41FE-B0AF-B850A3657E05}" dt="2023-08-10T14:46:14.545" v="732" actId="14100"/>
          <ac:spMkLst>
            <pc:docMk/>
            <pc:sldMk cId="249562493" sldId="306"/>
            <ac:spMk id="5" creationId="{00000000-0000-0000-0000-000000000000}"/>
          </ac:spMkLst>
        </pc:spChg>
        <pc:spChg chg="mod">
          <ac:chgData name="Sarah Tiffany-Dodman" userId="19eca1e4-ac07-4c1d-9c46-0cd16db77ac1" providerId="ADAL" clId="{5C76CAF6-B630-41FE-B0AF-B850A3657E05}" dt="2023-08-10T14:40:37.649" v="608" actId="20577"/>
          <ac:spMkLst>
            <pc:docMk/>
            <pc:sldMk cId="249562493" sldId="306"/>
            <ac:spMk id="11" creationId="{33BC71D4-4276-EBCC-176D-0A4B49020C31}"/>
          </ac:spMkLst>
        </pc:spChg>
        <pc:spChg chg="mod">
          <ac:chgData name="Sarah Tiffany-Dodman" userId="19eca1e4-ac07-4c1d-9c46-0cd16db77ac1" providerId="ADAL" clId="{5C76CAF6-B630-41FE-B0AF-B850A3657E05}" dt="2023-08-10T14:44:24.986" v="642" actId="20577"/>
          <ac:spMkLst>
            <pc:docMk/>
            <pc:sldMk cId="249562493" sldId="306"/>
            <ac:spMk id="12" creationId="{78867B4D-149D-5DAC-E011-37EC24E7C2FD}"/>
          </ac:spMkLst>
        </pc:spChg>
      </pc:sldChg>
      <pc:sldChg chg="modSp del mod">
        <pc:chgData name="Sarah Tiffany-Dodman" userId="19eca1e4-ac07-4c1d-9c46-0cd16db77ac1" providerId="ADAL" clId="{5C76CAF6-B630-41FE-B0AF-B850A3657E05}" dt="2023-08-14T10:00:15.693" v="736" actId="2696"/>
        <pc:sldMkLst>
          <pc:docMk/>
          <pc:sldMk cId="3922620410" sldId="312"/>
        </pc:sldMkLst>
        <pc:spChg chg="mod">
          <ac:chgData name="Sarah Tiffany-Dodman" userId="19eca1e4-ac07-4c1d-9c46-0cd16db77ac1" providerId="ADAL" clId="{5C76CAF6-B630-41FE-B0AF-B850A3657E05}" dt="2023-08-10T14:22:01.241" v="403" actId="20577"/>
          <ac:spMkLst>
            <pc:docMk/>
            <pc:sldMk cId="3922620410" sldId="312"/>
            <ac:spMk id="6" creationId="{00000000-0000-0000-0000-000000000000}"/>
          </ac:spMkLst>
        </pc:spChg>
      </pc:sldChg>
      <pc:sldChg chg="modSp mod">
        <pc:chgData name="Sarah Tiffany-Dodman" userId="19eca1e4-ac07-4c1d-9c46-0cd16db77ac1" providerId="ADAL" clId="{5C76CAF6-B630-41FE-B0AF-B850A3657E05}" dt="2023-08-10T14:05:23.851" v="83" actId="13926"/>
        <pc:sldMkLst>
          <pc:docMk/>
          <pc:sldMk cId="1779117068" sldId="321"/>
        </pc:sldMkLst>
        <pc:spChg chg="mod">
          <ac:chgData name="Sarah Tiffany-Dodman" userId="19eca1e4-ac07-4c1d-9c46-0cd16db77ac1" providerId="ADAL" clId="{5C76CAF6-B630-41FE-B0AF-B850A3657E05}" dt="2023-08-10T14:05:23.851" v="83" actId="13926"/>
          <ac:spMkLst>
            <pc:docMk/>
            <pc:sldMk cId="1779117068" sldId="321"/>
            <ac:spMk id="6" creationId="{00000000-0000-0000-0000-000000000000}"/>
          </ac:spMkLst>
        </pc:spChg>
      </pc:sldChg>
      <pc:sldChg chg="modSp mod">
        <pc:chgData name="Sarah Tiffany-Dodman" userId="19eca1e4-ac07-4c1d-9c46-0cd16db77ac1" providerId="ADAL" clId="{5C76CAF6-B630-41FE-B0AF-B850A3657E05}" dt="2023-08-10T14:33:04.038" v="607" actId="20577"/>
        <pc:sldMkLst>
          <pc:docMk/>
          <pc:sldMk cId="173822636" sldId="324"/>
        </pc:sldMkLst>
        <pc:spChg chg="mod">
          <ac:chgData name="Sarah Tiffany-Dodman" userId="19eca1e4-ac07-4c1d-9c46-0cd16db77ac1" providerId="ADAL" clId="{5C76CAF6-B630-41FE-B0AF-B850A3657E05}" dt="2023-08-10T14:31:08.989" v="592" actId="20577"/>
          <ac:spMkLst>
            <pc:docMk/>
            <pc:sldMk cId="173822636" sldId="324"/>
            <ac:spMk id="8" creationId="{5701F6C8-E518-6C52-2918-B69FC932CE1A}"/>
          </ac:spMkLst>
        </pc:spChg>
        <pc:spChg chg="mod">
          <ac:chgData name="Sarah Tiffany-Dodman" userId="19eca1e4-ac07-4c1d-9c46-0cd16db77ac1" providerId="ADAL" clId="{5C76CAF6-B630-41FE-B0AF-B850A3657E05}" dt="2023-08-10T14:33:04.038" v="607" actId="20577"/>
          <ac:spMkLst>
            <pc:docMk/>
            <pc:sldMk cId="173822636" sldId="324"/>
            <ac:spMk id="9" creationId="{85ABA2E3-95D5-A4E0-0DB4-B5A9971E5643}"/>
          </ac:spMkLst>
        </pc:spChg>
      </pc:sldChg>
      <pc:sldChg chg="add">
        <pc:chgData name="Sarah Tiffany-Dodman" userId="19eca1e4-ac07-4c1d-9c46-0cd16db77ac1" providerId="ADAL" clId="{5C76CAF6-B630-41FE-B0AF-B850A3657E05}" dt="2023-08-14T10:00:09.007" v="735"/>
        <pc:sldMkLst>
          <pc:docMk/>
          <pc:sldMk cId="949515339" sldId="327"/>
        </pc:sldMkLst>
      </pc:sldChg>
      <pc:sldChg chg="add del">
        <pc:chgData name="Sarah Tiffany-Dodman" userId="19eca1e4-ac07-4c1d-9c46-0cd16db77ac1" providerId="ADAL" clId="{5C76CAF6-B630-41FE-B0AF-B850A3657E05}" dt="2023-08-14T10:00:03.280" v="734"/>
        <pc:sldMkLst>
          <pc:docMk/>
          <pc:sldMk cId="2839747508" sldId="327"/>
        </pc:sldMkLst>
      </pc:sldChg>
    </pc:docChg>
  </pc:docChgLst>
  <pc:docChgLst>
    <pc:chgData name="Sarah Tiffany-Dodman" userId="S::sarah.tiffany@manchester.ac.uk::19eca1e4-ac07-4c1d-9c46-0cd16db77ac1" providerId="AD" clId="Web-{8722CB2C-A1BA-453B-A0F6-D66DE14A69D0}"/>
    <pc:docChg chg="modSld">
      <pc:chgData name="Sarah Tiffany-Dodman" userId="S::sarah.tiffany@manchester.ac.uk::19eca1e4-ac07-4c1d-9c46-0cd16db77ac1" providerId="AD" clId="Web-{8722CB2C-A1BA-453B-A0F6-D66DE14A69D0}" dt="2023-01-16T12:44:38.025" v="189" actId="20577"/>
      <pc:docMkLst>
        <pc:docMk/>
      </pc:docMkLst>
      <pc:sldChg chg="addSp delSp modSp delAnim">
        <pc:chgData name="Sarah Tiffany-Dodman" userId="S::sarah.tiffany@manchester.ac.uk::19eca1e4-ac07-4c1d-9c46-0cd16db77ac1" providerId="AD" clId="Web-{8722CB2C-A1BA-453B-A0F6-D66DE14A69D0}" dt="2023-01-16T12:41:22.712" v="144" actId="14100"/>
        <pc:sldMkLst>
          <pc:docMk/>
          <pc:sldMk cId="249562493" sldId="306"/>
        </pc:sldMkLst>
        <pc:spChg chg="add mod">
          <ac:chgData name="Sarah Tiffany-Dodman" userId="S::sarah.tiffany@manchester.ac.uk::19eca1e4-ac07-4c1d-9c46-0cd16db77ac1" providerId="AD" clId="Web-{8722CB2C-A1BA-453B-A0F6-D66DE14A69D0}" dt="2023-01-16T12:41:22.712" v="144" actId="14100"/>
          <ac:spMkLst>
            <pc:docMk/>
            <pc:sldMk cId="249562493" sldId="306"/>
            <ac:spMk id="3" creationId="{5071397F-6A17-52F2-4E2D-73738068703C}"/>
          </ac:spMkLst>
        </pc:spChg>
        <pc:picChg chg="del">
          <ac:chgData name="Sarah Tiffany-Dodman" userId="S::sarah.tiffany@manchester.ac.uk::19eca1e4-ac07-4c1d-9c46-0cd16db77ac1" providerId="AD" clId="Web-{8722CB2C-A1BA-453B-A0F6-D66DE14A69D0}" dt="2023-01-16T12:41:13.712" v="141"/>
          <ac:picMkLst>
            <pc:docMk/>
            <pc:sldMk cId="249562493" sldId="306"/>
            <ac:picMk id="11" creationId="{CD9787F4-933F-9F84-6853-9B652A44E381}"/>
          </ac:picMkLst>
        </pc:picChg>
      </pc:sldChg>
      <pc:sldChg chg="modSp">
        <pc:chgData name="Sarah Tiffany-Dodman" userId="S::sarah.tiffany@manchester.ac.uk::19eca1e4-ac07-4c1d-9c46-0cd16db77ac1" providerId="AD" clId="Web-{8722CB2C-A1BA-453B-A0F6-D66DE14A69D0}" dt="2023-01-16T12:44:38.025" v="189" actId="20577"/>
        <pc:sldMkLst>
          <pc:docMk/>
          <pc:sldMk cId="3922620410" sldId="312"/>
        </pc:sldMkLst>
        <pc:spChg chg="mod">
          <ac:chgData name="Sarah Tiffany-Dodman" userId="S::sarah.tiffany@manchester.ac.uk::19eca1e4-ac07-4c1d-9c46-0cd16db77ac1" providerId="AD" clId="Web-{8722CB2C-A1BA-453B-A0F6-D66DE14A69D0}" dt="2023-01-16T12:44:38.025" v="189" actId="20577"/>
          <ac:spMkLst>
            <pc:docMk/>
            <pc:sldMk cId="3922620410" sldId="312"/>
            <ac:spMk id="6" creationId="{00000000-0000-0000-0000-000000000000}"/>
          </ac:spMkLst>
        </pc:spChg>
      </pc:sldChg>
    </pc:docChg>
  </pc:docChgLst>
  <pc:docChgLst>
    <pc:chgData name="Noemie Farcy-Michel" userId="S::noemie.farcy-michel@manchester.ac.uk::a2cb279a-3485-43cc-b229-4c091051f626" providerId="AD" clId="Web-{C2C17DB6-D41D-4CF8-BB9F-6ADB5C8C32B4}"/>
    <pc:docChg chg="delSld">
      <pc:chgData name="Noemie Farcy-Michel" userId="S::noemie.farcy-michel@manchester.ac.uk::a2cb279a-3485-43cc-b229-4c091051f626" providerId="AD" clId="Web-{C2C17DB6-D41D-4CF8-BB9F-6ADB5C8C32B4}" dt="2023-08-10T15:21:33.673" v="0"/>
      <pc:docMkLst>
        <pc:docMk/>
      </pc:docMkLst>
      <pc:sldChg chg="del">
        <pc:chgData name="Noemie Farcy-Michel" userId="S::noemie.farcy-michel@manchester.ac.uk::a2cb279a-3485-43cc-b229-4c091051f626" providerId="AD" clId="Web-{C2C17DB6-D41D-4CF8-BB9F-6ADB5C8C32B4}" dt="2023-08-10T15:21:33.673" v="0"/>
        <pc:sldMkLst>
          <pc:docMk/>
          <pc:sldMk cId="1781862090" sldId="327"/>
        </pc:sldMkLst>
      </pc:sldChg>
    </pc:docChg>
  </pc:docChgLst>
  <pc:docChgLst>
    <pc:chgData name="Noemie Farcy-Michel" userId="a2cb279a-3485-43cc-b229-4c091051f626" providerId="ADAL" clId="{FD7DD191-91FB-4660-AF24-5F61FCBB37BD}"/>
    <pc:docChg chg="delSld">
      <pc:chgData name="Noemie Farcy-Michel" userId="a2cb279a-3485-43cc-b229-4c091051f626" providerId="ADAL" clId="{FD7DD191-91FB-4660-AF24-5F61FCBB37BD}" dt="2023-09-08T14:15:05.439" v="0" actId="2696"/>
      <pc:docMkLst>
        <pc:docMk/>
      </pc:docMkLst>
      <pc:sldChg chg="del">
        <pc:chgData name="Noemie Farcy-Michel" userId="a2cb279a-3485-43cc-b229-4c091051f626" providerId="ADAL" clId="{FD7DD191-91FB-4660-AF24-5F61FCBB37BD}" dt="2023-09-08T14:15:05.439" v="0" actId="2696"/>
        <pc:sldMkLst>
          <pc:docMk/>
          <pc:sldMk cId="401343536" sldId="309"/>
        </pc:sldMkLst>
      </pc:sldChg>
    </pc:docChg>
  </pc:docChgLst>
  <pc:docChgLst>
    <pc:chgData name="Sarah Tiffany-Dodman" userId="S::sarah.tiffany@manchester.ac.uk::19eca1e4-ac07-4c1d-9c46-0cd16db77ac1" providerId="AD" clId="Web-{2B3DE647-E433-44A6-A125-7F57A3BB71D2}"/>
    <pc:docChg chg="addSld delSld modSld sldOrd">
      <pc:chgData name="Sarah Tiffany-Dodman" userId="S::sarah.tiffany@manchester.ac.uk::19eca1e4-ac07-4c1d-9c46-0cd16db77ac1" providerId="AD" clId="Web-{2B3DE647-E433-44A6-A125-7F57A3BB71D2}" dt="2023-01-16T12:57:32.875" v="184" actId="20577"/>
      <pc:docMkLst>
        <pc:docMk/>
      </pc:docMkLst>
      <pc:sldChg chg="modSp">
        <pc:chgData name="Sarah Tiffany-Dodman" userId="S::sarah.tiffany@manchester.ac.uk::19eca1e4-ac07-4c1d-9c46-0cd16db77ac1" providerId="AD" clId="Web-{2B3DE647-E433-44A6-A125-7F57A3BB71D2}" dt="2023-01-16T12:49:26.153" v="34" actId="20577"/>
        <pc:sldMkLst>
          <pc:docMk/>
          <pc:sldMk cId="249562493" sldId="306"/>
        </pc:sldMkLst>
        <pc:spChg chg="mod">
          <ac:chgData name="Sarah Tiffany-Dodman" userId="S::sarah.tiffany@manchester.ac.uk::19eca1e4-ac07-4c1d-9c46-0cd16db77ac1" providerId="AD" clId="Web-{2B3DE647-E433-44A6-A125-7F57A3BB71D2}" dt="2023-01-16T12:49:26.153" v="34" actId="20577"/>
          <ac:spMkLst>
            <pc:docMk/>
            <pc:sldMk cId="249562493" sldId="306"/>
            <ac:spMk id="3" creationId="{5071397F-6A17-52F2-4E2D-73738068703C}"/>
          </ac:spMkLst>
        </pc:spChg>
      </pc:sldChg>
      <pc:sldChg chg="modSp">
        <pc:chgData name="Sarah Tiffany-Dodman" userId="S::sarah.tiffany@manchester.ac.uk::19eca1e4-ac07-4c1d-9c46-0cd16db77ac1" providerId="AD" clId="Web-{2B3DE647-E433-44A6-A125-7F57A3BB71D2}" dt="2023-01-16T12:47:27.769" v="15" actId="20577"/>
        <pc:sldMkLst>
          <pc:docMk/>
          <pc:sldMk cId="2502988709" sldId="314"/>
        </pc:sldMkLst>
        <pc:spChg chg="mod">
          <ac:chgData name="Sarah Tiffany-Dodman" userId="S::sarah.tiffany@manchester.ac.uk::19eca1e4-ac07-4c1d-9c46-0cd16db77ac1" providerId="AD" clId="Web-{2B3DE647-E433-44A6-A125-7F57A3BB71D2}" dt="2023-01-16T12:47:27.769" v="15" actId="20577"/>
          <ac:spMkLst>
            <pc:docMk/>
            <pc:sldMk cId="2502988709" sldId="314"/>
            <ac:spMk id="3" creationId="{00000000-0000-0000-0000-000000000000}"/>
          </ac:spMkLst>
        </pc:spChg>
      </pc:sldChg>
      <pc:sldChg chg="new del">
        <pc:chgData name="Sarah Tiffany-Dodman" userId="S::sarah.tiffany@manchester.ac.uk::19eca1e4-ac07-4c1d-9c46-0cd16db77ac1" providerId="AD" clId="Web-{2B3DE647-E433-44A6-A125-7F57A3BB71D2}" dt="2023-01-16T12:49:38.138" v="37"/>
        <pc:sldMkLst>
          <pc:docMk/>
          <pc:sldMk cId="3846431292" sldId="317"/>
        </pc:sldMkLst>
      </pc:sldChg>
      <pc:sldChg chg="modSp del ord">
        <pc:chgData name="Sarah Tiffany-Dodman" userId="S::sarah.tiffany@manchester.ac.uk::19eca1e4-ac07-4c1d-9c46-0cd16db77ac1" providerId="AD" clId="Web-{2B3DE647-E433-44A6-A125-7F57A3BB71D2}" dt="2023-01-16T12:47:44.770" v="16"/>
        <pc:sldMkLst>
          <pc:docMk/>
          <pc:sldMk cId="3576371712" sldId="318"/>
        </pc:sldMkLst>
        <pc:spChg chg="mod">
          <ac:chgData name="Sarah Tiffany-Dodman" userId="S::sarah.tiffany@manchester.ac.uk::19eca1e4-ac07-4c1d-9c46-0cd16db77ac1" providerId="AD" clId="Web-{2B3DE647-E433-44A6-A125-7F57A3BB71D2}" dt="2023-01-16T12:47:08.408" v="2" actId="20577"/>
          <ac:spMkLst>
            <pc:docMk/>
            <pc:sldMk cId="3576371712" sldId="318"/>
            <ac:spMk id="11" creationId="{B5760B41-BC68-B27A-041B-6130018BD491}"/>
          </ac:spMkLst>
        </pc:spChg>
      </pc:sldChg>
      <pc:sldChg chg="modSp add replId">
        <pc:chgData name="Sarah Tiffany-Dodman" userId="S::sarah.tiffany@manchester.ac.uk::19eca1e4-ac07-4c1d-9c46-0cd16db77ac1" providerId="AD" clId="Web-{2B3DE647-E433-44A6-A125-7F57A3BB71D2}" dt="2023-01-16T12:54:23.174" v="129" actId="20577"/>
        <pc:sldMkLst>
          <pc:docMk/>
          <pc:sldMk cId="3958854672" sldId="318"/>
        </pc:sldMkLst>
        <pc:spChg chg="mod">
          <ac:chgData name="Sarah Tiffany-Dodman" userId="S::sarah.tiffany@manchester.ac.uk::19eca1e4-ac07-4c1d-9c46-0cd16db77ac1" providerId="AD" clId="Web-{2B3DE647-E433-44A6-A125-7F57A3BB71D2}" dt="2023-01-16T12:50:15.234" v="50" actId="20577"/>
          <ac:spMkLst>
            <pc:docMk/>
            <pc:sldMk cId="3958854672" sldId="318"/>
            <ac:spMk id="2" creationId="{00000000-0000-0000-0000-000000000000}"/>
          </ac:spMkLst>
        </pc:spChg>
        <pc:spChg chg="mod">
          <ac:chgData name="Sarah Tiffany-Dodman" userId="S::sarah.tiffany@manchester.ac.uk::19eca1e4-ac07-4c1d-9c46-0cd16db77ac1" providerId="AD" clId="Web-{2B3DE647-E433-44A6-A125-7F57A3BB71D2}" dt="2023-01-16T12:54:23.174" v="129" actId="20577"/>
          <ac:spMkLst>
            <pc:docMk/>
            <pc:sldMk cId="3958854672" sldId="318"/>
            <ac:spMk id="6" creationId="{00000000-0000-0000-0000-000000000000}"/>
          </ac:spMkLst>
        </pc:spChg>
      </pc:sldChg>
      <pc:sldChg chg="new del">
        <pc:chgData name="Sarah Tiffany-Dodman" userId="S::sarah.tiffany@manchester.ac.uk::19eca1e4-ac07-4c1d-9c46-0cd16db77ac1" providerId="AD" clId="Web-{2B3DE647-E433-44A6-A125-7F57A3BB71D2}" dt="2023-01-16T12:53:44.906" v="100"/>
        <pc:sldMkLst>
          <pc:docMk/>
          <pc:sldMk cId="3599528814" sldId="319"/>
        </pc:sldMkLst>
      </pc:sldChg>
      <pc:sldChg chg="modSp add replId">
        <pc:chgData name="Sarah Tiffany-Dodman" userId="S::sarah.tiffany@manchester.ac.uk::19eca1e4-ac07-4c1d-9c46-0cd16db77ac1" providerId="AD" clId="Web-{2B3DE647-E433-44A6-A125-7F57A3BB71D2}" dt="2023-01-16T12:57:32.875" v="184" actId="20577"/>
        <pc:sldMkLst>
          <pc:docMk/>
          <pc:sldMk cId="2857030192" sldId="320"/>
        </pc:sldMkLst>
        <pc:spChg chg="mod">
          <ac:chgData name="Sarah Tiffany-Dodman" userId="S::sarah.tiffany@manchester.ac.uk::19eca1e4-ac07-4c1d-9c46-0cd16db77ac1" providerId="AD" clId="Web-{2B3DE647-E433-44A6-A125-7F57A3BB71D2}" dt="2023-01-16T12:57:04.795" v="183" actId="20577"/>
          <ac:spMkLst>
            <pc:docMk/>
            <pc:sldMk cId="2857030192" sldId="320"/>
            <ac:spMk id="2" creationId="{00000000-0000-0000-0000-000000000000}"/>
          </ac:spMkLst>
        </pc:spChg>
        <pc:spChg chg="mod">
          <ac:chgData name="Sarah Tiffany-Dodman" userId="S::sarah.tiffany@manchester.ac.uk::19eca1e4-ac07-4c1d-9c46-0cd16db77ac1" providerId="AD" clId="Web-{2B3DE647-E433-44A6-A125-7F57A3BB71D2}" dt="2023-01-16T12:57:32.875" v="184" actId="20577"/>
          <ac:spMkLst>
            <pc:docMk/>
            <pc:sldMk cId="2857030192" sldId="320"/>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10.2.81.8\share$\hum\soss\external%20relations\Impact\Event%20Statistics\2020-21\IP%20Webinar-%20Eithne%20Quinn%2020.04.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2.81.8\share$\hum\soss\external%20relations\Impact\Event%20Statistics\2020-21\IP%20Webinar-%20Eithne%20Quinn%2020.04.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013930076145382E-2"/>
          <c:y val="0"/>
          <c:w val="0.97413250379587457"/>
          <c:h val="0.91846246049757585"/>
        </c:manualLayout>
      </c:layout>
      <c:pie3DChart>
        <c:varyColors val="1"/>
        <c:ser>
          <c:idx val="0"/>
          <c:order val="0"/>
          <c:dPt>
            <c:idx val="0"/>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7997-4875-8494-2C5BAE26893B}"/>
              </c:ext>
            </c:extLst>
          </c:dPt>
          <c:dPt>
            <c:idx val="1"/>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7997-4875-8494-2C5BAE26893B}"/>
              </c:ext>
            </c:extLst>
          </c:dPt>
          <c:dPt>
            <c:idx val="2"/>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7997-4875-8494-2C5BAE26893B}"/>
              </c:ext>
            </c:extLst>
          </c:dPt>
          <c:dPt>
            <c:idx val="3"/>
            <c:bubble3D val="0"/>
            <c:spPr>
              <a:solidFill>
                <a:schemeClr val="accent6">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7997-4875-8494-2C5BAE26893B}"/>
              </c:ext>
            </c:extLst>
          </c:dPt>
          <c:dPt>
            <c:idx val="4"/>
            <c:bubble3D val="0"/>
            <c:spPr>
              <a:solidFill>
                <a:schemeClr val="accent5">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7997-4875-8494-2C5BAE26893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'[IP Webinar- Eithne Quinn 20.04.21.xlsx]Sheet1'!$D$1:$D$5</c:f>
              <c:strCache>
                <c:ptCount val="5"/>
                <c:pt idx="0">
                  <c:v>UK</c:v>
                </c:pt>
                <c:pt idx="1">
                  <c:v>US/Canada</c:v>
                </c:pt>
                <c:pt idx="2">
                  <c:v>Europe</c:v>
                </c:pt>
                <c:pt idx="3">
                  <c:v>China</c:v>
                </c:pt>
                <c:pt idx="4">
                  <c:v>Rest of the World</c:v>
                </c:pt>
              </c:strCache>
            </c:strRef>
          </c:cat>
          <c:val>
            <c:numRef>
              <c:f>'[IP Webinar- Eithne Quinn 20.04.21.xlsx]Sheet1'!$E$1:$E$5</c:f>
              <c:numCache>
                <c:formatCode>General</c:formatCode>
                <c:ptCount val="5"/>
                <c:pt idx="0">
                  <c:v>93</c:v>
                </c:pt>
                <c:pt idx="1">
                  <c:v>5</c:v>
                </c:pt>
                <c:pt idx="2">
                  <c:v>9</c:v>
                </c:pt>
                <c:pt idx="3">
                  <c:v>4</c:v>
                </c:pt>
                <c:pt idx="4">
                  <c:v>10</c:v>
                </c:pt>
              </c:numCache>
            </c:numRef>
          </c:val>
          <c:extLst>
            <c:ext xmlns:c16="http://schemas.microsoft.com/office/drawing/2014/chart" uri="{C3380CC4-5D6E-409C-BE32-E72D297353CC}">
              <c16:uniqueId val="{0000000A-7997-4875-8494-2C5BAE26893B}"/>
            </c:ext>
          </c:extLst>
        </c:ser>
        <c:dLbls>
          <c:dLblPos val="inEnd"/>
          <c:showLegendKey val="0"/>
          <c:showVal val="1"/>
          <c:showCatName val="0"/>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1" i="0" u="none" strike="noStrike" kern="1200" baseline="0">
                <a:solidFill>
                  <a:schemeClr val="dk1">
                    <a:lumMod val="75000"/>
                    <a:lumOff val="25000"/>
                  </a:schemeClr>
                </a:solidFill>
                <a:latin typeface="+mn-lt"/>
                <a:ea typeface="+mn-ea"/>
                <a:cs typeface="+mn-cs"/>
              </a:defRPr>
            </a:pPr>
            <a:r>
              <a:rPr lang="en-GB" sz="1800" b="1" i="0" baseline="0">
                <a:effectLst/>
              </a:rPr>
              <a:t>121 registrations</a:t>
            </a:r>
            <a:endParaRPr lang="en-GB">
              <a:effectLst/>
            </a:endParaRPr>
          </a:p>
        </c:rich>
      </c:tx>
      <c:layout>
        <c:manualLayout>
          <c:xMode val="edge"/>
          <c:yMode val="edge"/>
          <c:x val="0.37410938136549721"/>
          <c:y val="2.6911314984709479E-2"/>
        </c:manualLayout>
      </c:layout>
      <c:overlay val="0"/>
      <c:spPr>
        <a:noFill/>
        <a:ln>
          <a:noFill/>
        </a:ln>
        <a:effectLst/>
      </c:spPr>
      <c:txPr>
        <a:bodyPr rot="0" spcFirstLastPara="1" vertOverflow="ellipsis" vert="horz" wrap="square" anchor="ctr" anchorCtr="1"/>
        <a:lstStyle/>
        <a:p>
          <a:pPr algn="l">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714618687931178E-2"/>
          <c:y val="0.22078528257362326"/>
          <c:w val="0.82647766357449581"/>
          <c:h val="0.72319506850634496"/>
        </c:manualLayout>
      </c:layout>
      <c:pie3DChart>
        <c:varyColors val="1"/>
        <c:ser>
          <c:idx val="0"/>
          <c:order val="0"/>
          <c:explosion val="12"/>
          <c:dPt>
            <c:idx val="0"/>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E27-4043-A7B4-B954FCCE499F}"/>
              </c:ext>
            </c:extLst>
          </c:dPt>
          <c:dPt>
            <c:idx val="1"/>
            <c:bubble3D val="0"/>
            <c:spPr>
              <a:solidFill>
                <a:srgbClr val="00B0F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E27-4043-A7B4-B954FCCE499F}"/>
              </c:ext>
            </c:extLst>
          </c:dPt>
          <c:dPt>
            <c:idx val="2"/>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E27-4043-A7B4-B954FCCE499F}"/>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DE27-4043-A7B4-B954FCCE499F}"/>
              </c:ext>
            </c:extLst>
          </c:dPt>
          <c:dPt>
            <c:idx val="4"/>
            <c:bubble3D val="0"/>
            <c:spPr>
              <a:solidFill>
                <a:srgbClr val="FFC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DE27-4043-A7B4-B954FCCE499F}"/>
              </c:ext>
            </c:extLst>
          </c:dPt>
          <c:dPt>
            <c:idx val="5"/>
            <c:bubble3D val="0"/>
            <c:spPr>
              <a:solidFill>
                <a:schemeClr val="accent6">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DE27-4043-A7B4-B954FCCE499F}"/>
              </c:ext>
            </c:extLst>
          </c:dPt>
          <c:dPt>
            <c:idx val="6"/>
            <c:bubble3D val="0"/>
            <c:spPr>
              <a:solidFill>
                <a:schemeClr val="accent2">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DE27-4043-A7B4-B954FCCE499F}"/>
              </c:ext>
            </c:extLst>
          </c:dPt>
          <c:dPt>
            <c:idx val="7"/>
            <c:bubble3D val="0"/>
            <c:spPr>
              <a:solidFill>
                <a:schemeClr val="accent4">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DE27-4043-A7B4-B954FCCE499F}"/>
              </c:ext>
            </c:extLst>
          </c:dPt>
          <c:dPt>
            <c:idx val="8"/>
            <c:bubble3D val="0"/>
            <c:spPr>
              <a:solidFill>
                <a:schemeClr val="accent6">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1-DE27-4043-A7B4-B954FCCE499F}"/>
              </c:ext>
            </c:extLst>
          </c:dPt>
          <c:dLbls>
            <c:dLbl>
              <c:idx val="0"/>
              <c:layout>
                <c:manualLayout>
                  <c:x val="-2.8837931518102222E-2"/>
                  <c:y val="-4.8929663608562688E-3"/>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r>
                      <a:rPr lang="en-GB"/>
                      <a:t>Current SoSS member of staff</a:t>
                    </a:r>
                    <a:r>
                      <a:rPr lang="en-GB" baseline="0"/>
                      <a:t>
</a:t>
                    </a:r>
                    <a:fld id="{222813DC-F921-4C11-90AE-BEE95B53C783}" type="PERCENTAGE">
                      <a:rPr lang="en-GB" baseline="0"/>
                      <a:pPr>
                        <a:defRPr/>
                      </a:pPr>
                      <a:t>[PERCENTAGE]</a:t>
                    </a:fld>
                    <a:endParaRPr lang="en-GB" baseline="0"/>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manualLayout>
                      <c:w val="0.21729919256276167"/>
                      <c:h val="6.8506152327289363E-2"/>
                    </c:manualLayout>
                  </c15:layout>
                  <c15:dlblFieldTable/>
                  <c15:showDataLabelsRange val="0"/>
                </c:ext>
                <c:ext xmlns:c16="http://schemas.microsoft.com/office/drawing/2014/chart" uri="{C3380CC4-5D6E-409C-BE32-E72D297353CC}">
                  <c16:uniqueId val="{00000001-DE27-4043-A7B4-B954FCCE499F}"/>
                </c:ext>
              </c:extLst>
            </c:dLbl>
            <c:dLbl>
              <c:idx val="1"/>
              <c:layout>
                <c:manualLayout>
                  <c:x val="9.3711467324290837E-2"/>
                  <c:y val="1.1718747597041577E-2"/>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r>
                      <a:rPr lang="en-GB"/>
                      <a:t>Current Manchester</a:t>
                    </a:r>
                    <a:r>
                      <a:rPr lang="en-GB" baseline="0"/>
                      <a:t> University Student
</a:t>
                    </a:r>
                    <a:fld id="{3A5464B2-E6B1-454A-BF5F-3FB3523A3882}" type="PERCENTAGE">
                      <a:rPr lang="en-GB" baseline="0"/>
                      <a:pPr>
                        <a:defRPr/>
                      </a:pPr>
                      <a:t>[PERCENTAGE]</a:t>
                    </a:fld>
                    <a:endParaRPr lang="en-GB" baseline="0"/>
                  </a:p>
                </c:rich>
              </c:tx>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manualLayout>
                      <c:w val="0.30272001449880409"/>
                      <c:h val="0.11282826590627749"/>
                    </c:manualLayout>
                  </c15:layout>
                  <c15:dlblFieldTable/>
                  <c15:showDataLabelsRange val="0"/>
                </c:ext>
                <c:ext xmlns:c16="http://schemas.microsoft.com/office/drawing/2014/chart" uri="{C3380CC4-5D6E-409C-BE32-E72D297353CC}">
                  <c16:uniqueId val="{00000003-DE27-4043-A7B4-B954FCCE499F}"/>
                </c:ext>
              </c:extLst>
            </c:dLbl>
            <c:dLbl>
              <c:idx val="2"/>
              <c:tx>
                <c:rich>
                  <a:bodyPr/>
                  <a:lstStyle/>
                  <a:p>
                    <a:r>
                      <a:rPr lang="en-US"/>
                      <a:t>Current</a:t>
                    </a:r>
                    <a:r>
                      <a:rPr lang="en-US" baseline="0"/>
                      <a:t> SoSS Student
</a:t>
                    </a:r>
                    <a:fld id="{CE2A41A6-B382-4EE2-B237-481AE5950F6A}"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E27-4043-A7B4-B954FCCE499F}"/>
                </c:ext>
              </c:extLst>
            </c:dLbl>
            <c:dLbl>
              <c:idx val="3"/>
              <c:tx>
                <c:rich>
                  <a:bodyPr/>
                  <a:lstStyle/>
                  <a:p>
                    <a:r>
                      <a:rPr lang="en-GB"/>
                      <a:t>Member of</a:t>
                    </a:r>
                    <a:r>
                      <a:rPr lang="en-GB" baseline="0"/>
                      <a:t> the Public
</a:t>
                    </a:r>
                    <a:fld id="{9CDA79E1-20E0-4D0E-9711-2808577AF0E7}" type="PERCENTAGE">
                      <a:rPr lang="en-GB" baseline="0"/>
                      <a:pPr/>
                      <a:t>[PERCENTAGE]</a:t>
                    </a:fld>
                    <a:endParaRPr lang="en-GB"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E27-4043-A7B4-B954FCCE499F}"/>
                </c:ext>
              </c:extLst>
            </c:dLbl>
            <c:dLbl>
              <c:idx val="4"/>
              <c:tx>
                <c:rich>
                  <a:bodyPr/>
                  <a:lstStyle/>
                  <a:p>
                    <a:r>
                      <a:rPr lang="en-US"/>
                      <a:t>Prospective</a:t>
                    </a:r>
                    <a:r>
                      <a:rPr lang="en-US" baseline="0"/>
                      <a:t> student
</a:t>
                    </a:r>
                    <a:fld id="{4C119AFF-062F-4B38-B88F-E33D01BEB173}"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E27-4043-A7B4-B954FCCE499F}"/>
                </c:ext>
              </c:extLst>
            </c:dLbl>
            <c:dLbl>
              <c:idx val="5"/>
              <c:tx>
                <c:rich>
                  <a:bodyPr/>
                  <a:lstStyle/>
                  <a:p>
                    <a:r>
                      <a:rPr lang="en-US"/>
                      <a:t>Alumni</a:t>
                    </a:r>
                    <a:r>
                      <a:rPr lang="en-US" baseline="0"/>
                      <a:t>
</a:t>
                    </a:r>
                    <a:fld id="{6E81210D-B049-49DD-89E6-A8314A697D7D}"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E27-4043-A7B4-B954FCCE499F}"/>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'[IP Webinar- Eithne Quinn 20.04.21.xlsx]Sheet1'!$A$1:$A$7</c:f>
              <c:strCache>
                <c:ptCount val="7"/>
                <c:pt idx="0">
                  <c:v>A current SoSS member of staff</c:v>
                </c:pt>
                <c:pt idx="1">
                  <c:v>A current student at the University of Manchester (other School or Faculty)</c:v>
                </c:pt>
                <c:pt idx="2">
                  <c:v>A current SoSS student</c:v>
                </c:pt>
                <c:pt idx="3">
                  <c:v>A member of the public</c:v>
                </c:pt>
                <c:pt idx="4">
                  <c:v>A prospective student</c:v>
                </c:pt>
                <c:pt idx="5">
                  <c:v>An alumni</c:v>
                </c:pt>
                <c:pt idx="6">
                  <c:v>Other</c:v>
                </c:pt>
              </c:strCache>
            </c:strRef>
          </c:cat>
          <c:val>
            <c:numRef>
              <c:f>'[IP Webinar- Eithne Quinn 20.04.21.xlsx]Sheet1'!$B$1:$B$7</c:f>
              <c:numCache>
                <c:formatCode>General</c:formatCode>
                <c:ptCount val="7"/>
                <c:pt idx="0">
                  <c:v>5</c:v>
                </c:pt>
                <c:pt idx="1">
                  <c:v>3</c:v>
                </c:pt>
                <c:pt idx="2">
                  <c:v>27</c:v>
                </c:pt>
                <c:pt idx="3">
                  <c:v>17</c:v>
                </c:pt>
                <c:pt idx="4">
                  <c:v>58</c:v>
                </c:pt>
                <c:pt idx="5">
                  <c:v>2</c:v>
                </c:pt>
                <c:pt idx="6">
                  <c:v>9</c:v>
                </c:pt>
              </c:numCache>
            </c:numRef>
          </c:val>
          <c:extLst>
            <c:ext xmlns:c16="http://schemas.microsoft.com/office/drawing/2014/chart" uri="{C3380CC4-5D6E-409C-BE32-E72D297353CC}">
              <c16:uniqueId val="{00000012-DE27-4043-A7B4-B954FCCE499F}"/>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57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1"/>
            <a:ext cx="2946400" cy="495765"/>
          </a:xfrm>
          <a:prstGeom prst="rect">
            <a:avLst/>
          </a:prstGeom>
        </p:spPr>
        <p:txBody>
          <a:bodyPr vert="horz" lIns="91440" tIns="45720" rIns="91440" bIns="45720" rtlCol="0"/>
          <a:lstStyle>
            <a:lvl1pPr algn="r">
              <a:defRPr sz="1200"/>
            </a:lvl1pPr>
          </a:lstStyle>
          <a:p>
            <a:fld id="{44514D43-620F-4A05-ABB8-0FC742C11673}" type="datetimeFigureOut">
              <a:rPr lang="en-GB" smtClean="0"/>
              <a:t>08/09/2023</a:t>
            </a:fld>
            <a:endParaRPr lang="en-GB"/>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52398"/>
            <a:ext cx="5438775" cy="388717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485"/>
            <a:ext cx="2946400" cy="49576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8485"/>
            <a:ext cx="2946400" cy="495765"/>
          </a:xfrm>
          <a:prstGeom prst="rect">
            <a:avLst/>
          </a:prstGeom>
        </p:spPr>
        <p:txBody>
          <a:bodyPr vert="horz" lIns="91440" tIns="45720" rIns="91440" bIns="45720" rtlCol="0" anchor="b"/>
          <a:lstStyle>
            <a:lvl1pPr algn="r">
              <a:defRPr sz="1200"/>
            </a:lvl1pPr>
          </a:lstStyle>
          <a:p>
            <a:fld id="{F9D658C6-B0C7-414C-8D85-059547610AC8}" type="slidenum">
              <a:rPr lang="en-GB" smtClean="0"/>
              <a:t>‹#›</a:t>
            </a:fld>
            <a:endParaRPr lang="en-GB"/>
          </a:p>
        </p:txBody>
      </p:sp>
    </p:spTree>
    <p:extLst>
      <p:ext uri="{BB962C8B-B14F-4D97-AF65-F5344CB8AC3E}">
        <p14:creationId xmlns:p14="http://schemas.microsoft.com/office/powerpoint/2010/main" val="2627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r>
              <a:rPr lang="en-GB"/>
              <a:t>introduce and say thanks </a:t>
            </a:r>
          </a:p>
        </p:txBody>
      </p:sp>
      <p:sp>
        <p:nvSpPr>
          <p:cNvPr id="4" name="Slide Number Placeholder 3"/>
          <p:cNvSpPr>
            <a:spLocks noGrp="1"/>
          </p:cNvSpPr>
          <p:nvPr>
            <p:ph type="sldNum" sz="quarter" idx="10"/>
          </p:nvPr>
        </p:nvSpPr>
        <p:spPr/>
        <p:txBody>
          <a:bodyPr/>
          <a:lstStyle/>
          <a:p>
            <a:fld id="{8A0B2723-D14F-400D-B3BB-EEB681BEB377}" type="slidenum">
              <a:rPr lang="en-GB">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098620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a:p>
            <a:r>
              <a:rPr lang="en-GB" baseline="0"/>
              <a:t>Whilst we can’t support every event taking place in the School, we can advise on event organisation and questions around virtual delivery. Occasionally we can provide some promotional support for those organising smaller scale events themselves.</a:t>
            </a:r>
          </a:p>
        </p:txBody>
      </p:sp>
      <p:sp>
        <p:nvSpPr>
          <p:cNvPr id="4" name="Slide Number Placeholder 3"/>
          <p:cNvSpPr>
            <a:spLocks noGrp="1"/>
          </p:cNvSpPr>
          <p:nvPr>
            <p:ph type="sldNum" sz="quarter" idx="10"/>
          </p:nvPr>
        </p:nvSpPr>
        <p:spPr/>
        <p:txBody>
          <a:bodyPr/>
          <a:lstStyle/>
          <a:p>
            <a:fld id="{F9D658C6-B0C7-414C-8D85-059547610AC8}" type="slidenum">
              <a:rPr lang="en-GB" smtClean="0"/>
              <a:t>10</a:t>
            </a:fld>
            <a:endParaRPr lang="en-GB"/>
          </a:p>
        </p:txBody>
      </p:sp>
    </p:spTree>
    <p:extLst>
      <p:ext uri="{BB962C8B-B14F-4D97-AF65-F5344CB8AC3E}">
        <p14:creationId xmlns:p14="http://schemas.microsoft.com/office/powerpoint/2010/main" val="1432012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Using</a:t>
            </a:r>
            <a:r>
              <a:rPr lang="en-GB" baseline="0"/>
              <a:t> Eventbrite and audience questionnaires we produce analytics to provide a snapshot of who registered for event.  This provides the School with a better idea of what audiences we are connecting with.</a:t>
            </a:r>
            <a:br>
              <a:rPr lang="en-GB" baseline="0"/>
            </a:br>
            <a:br>
              <a:rPr lang="en-GB" baseline="0"/>
            </a:br>
            <a:r>
              <a:rPr lang="en-GB" baseline="0"/>
              <a:t>Here is an example from one of our Miscarriage of Justice Seminars, held online, during the pandemic. </a:t>
            </a:r>
            <a:endParaRPr lang="en-GB"/>
          </a:p>
        </p:txBody>
      </p:sp>
      <p:sp>
        <p:nvSpPr>
          <p:cNvPr id="4" name="Slide Number Placeholder 3"/>
          <p:cNvSpPr>
            <a:spLocks noGrp="1"/>
          </p:cNvSpPr>
          <p:nvPr>
            <p:ph type="sldNum" sz="quarter" idx="10"/>
          </p:nvPr>
        </p:nvSpPr>
        <p:spPr/>
        <p:txBody>
          <a:bodyPr/>
          <a:lstStyle/>
          <a:p>
            <a:fld id="{F9D658C6-B0C7-414C-8D85-059547610AC8}" type="slidenum">
              <a:rPr lang="en-GB" smtClean="0"/>
              <a:t>11</a:t>
            </a:fld>
            <a:endParaRPr lang="en-GB"/>
          </a:p>
        </p:txBody>
      </p:sp>
    </p:spTree>
    <p:extLst>
      <p:ext uri="{BB962C8B-B14F-4D97-AF65-F5344CB8AC3E}">
        <p14:creationId xmlns:p14="http://schemas.microsoft.com/office/powerpoint/2010/main" val="412970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feel</a:t>
            </a:r>
            <a:r>
              <a:rPr lang="en-GB" baseline="0"/>
              <a:t> free to get in touch with the team via our shared inbox and one of the team will respond. </a:t>
            </a:r>
          </a:p>
          <a:p>
            <a:endParaRPr lang="en-GB" baseline="0"/>
          </a:p>
          <a:p>
            <a:r>
              <a:rPr lang="en-GB" baseline="0"/>
              <a:t>If you’re on social, take a look at any of our social media feeds to take a look at some of the news and stories that we share from within the School.</a:t>
            </a:r>
            <a:endParaRPr lang="en-GB"/>
          </a:p>
        </p:txBody>
      </p:sp>
      <p:sp>
        <p:nvSpPr>
          <p:cNvPr id="4" name="Slide Number Placeholder 3"/>
          <p:cNvSpPr>
            <a:spLocks noGrp="1"/>
          </p:cNvSpPr>
          <p:nvPr>
            <p:ph type="sldNum" sz="quarter" idx="10"/>
          </p:nvPr>
        </p:nvSpPr>
        <p:spPr/>
        <p:txBody>
          <a:bodyPr/>
          <a:lstStyle/>
          <a:p>
            <a:fld id="{F9D658C6-B0C7-414C-8D85-059547610AC8}" type="slidenum">
              <a:rPr lang="en-GB" smtClean="0"/>
              <a:t>12</a:t>
            </a:fld>
            <a:endParaRPr lang="en-GB"/>
          </a:p>
        </p:txBody>
      </p:sp>
    </p:spTree>
    <p:extLst>
      <p:ext uri="{BB962C8B-B14F-4D97-AF65-F5344CB8AC3E}">
        <p14:creationId xmlns:p14="http://schemas.microsoft.com/office/powerpoint/2010/main" val="83784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 team</a:t>
            </a:r>
          </a:p>
        </p:txBody>
      </p:sp>
      <p:sp>
        <p:nvSpPr>
          <p:cNvPr id="4" name="Slide Number Placeholder 3"/>
          <p:cNvSpPr>
            <a:spLocks noGrp="1"/>
          </p:cNvSpPr>
          <p:nvPr>
            <p:ph type="sldNum" sz="quarter" idx="10"/>
          </p:nvPr>
        </p:nvSpPr>
        <p:spPr/>
        <p:txBody>
          <a:bodyPr/>
          <a:lstStyle/>
          <a:p>
            <a:fld id="{F9D658C6-B0C7-414C-8D85-059547610AC8}" type="slidenum">
              <a:rPr lang="en-GB" smtClean="0"/>
              <a:t>2</a:t>
            </a:fld>
            <a:endParaRPr lang="en-GB"/>
          </a:p>
        </p:txBody>
      </p:sp>
    </p:spTree>
    <p:extLst>
      <p:ext uri="{BB962C8B-B14F-4D97-AF65-F5344CB8AC3E}">
        <p14:creationId xmlns:p14="http://schemas.microsoft.com/office/powerpoint/2010/main" val="190424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F9D658C6-B0C7-414C-8D85-059547610AC8}" type="slidenum">
              <a:rPr lang="en-GB" smtClean="0"/>
              <a:t>3</a:t>
            </a:fld>
            <a:endParaRPr lang="en-GB"/>
          </a:p>
        </p:txBody>
      </p:sp>
    </p:spTree>
    <p:extLst>
      <p:ext uri="{BB962C8B-B14F-4D97-AF65-F5344CB8AC3E}">
        <p14:creationId xmlns:p14="http://schemas.microsoft.com/office/powerpoint/2010/main" val="272516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F9D658C6-B0C7-414C-8D85-059547610AC8}" type="slidenum">
              <a:rPr lang="en-GB" smtClean="0"/>
              <a:t>4</a:t>
            </a:fld>
            <a:endParaRPr lang="en-GB"/>
          </a:p>
        </p:txBody>
      </p:sp>
    </p:spTree>
    <p:extLst>
      <p:ext uri="{BB962C8B-B14F-4D97-AF65-F5344CB8AC3E}">
        <p14:creationId xmlns:p14="http://schemas.microsoft.com/office/powerpoint/2010/main" val="319996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F9D658C6-B0C7-414C-8D85-059547610AC8}" type="slidenum">
              <a:rPr lang="en-GB" smtClean="0"/>
              <a:t>5</a:t>
            </a:fld>
            <a:endParaRPr lang="en-GB"/>
          </a:p>
        </p:txBody>
      </p:sp>
    </p:spTree>
    <p:extLst>
      <p:ext uri="{BB962C8B-B14F-4D97-AF65-F5344CB8AC3E}">
        <p14:creationId xmlns:p14="http://schemas.microsoft.com/office/powerpoint/2010/main" val="164198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F9D658C6-B0C7-414C-8D85-059547610AC8}" type="slidenum">
              <a:rPr lang="en-GB" smtClean="0"/>
              <a:t>6</a:t>
            </a:fld>
            <a:endParaRPr lang="en-GB"/>
          </a:p>
        </p:txBody>
      </p:sp>
    </p:spTree>
    <p:extLst>
      <p:ext uri="{BB962C8B-B14F-4D97-AF65-F5344CB8AC3E}">
        <p14:creationId xmlns:p14="http://schemas.microsoft.com/office/powerpoint/2010/main" val="3892221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F9D658C6-B0C7-414C-8D85-059547610AC8}" type="slidenum">
              <a:rPr lang="en-GB" smtClean="0"/>
              <a:t>7</a:t>
            </a:fld>
            <a:endParaRPr lang="en-GB"/>
          </a:p>
        </p:txBody>
      </p:sp>
    </p:spTree>
    <p:extLst>
      <p:ext uri="{BB962C8B-B14F-4D97-AF65-F5344CB8AC3E}">
        <p14:creationId xmlns:p14="http://schemas.microsoft.com/office/powerpoint/2010/main" val="323601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a:t>
            </a:r>
            <a:r>
              <a:rPr lang="en-GB" baseline="0"/>
              <a:t> team work to further engagement with alumni of all ages and professions.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If you are interested in connecting with your alumni please get in touch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We have previously connected with alumni for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On occasions, we have organised campus tours for returning alumni. We’ve also sourced volunteer alumni for careers events and student recruitment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For some of our more established alumni who are interested in giving something back to the School, we have worked with the Division for Development and Alumni Relations (DDAR) to build a relationship and create opportunities for philanthropy.  Although this area of work has been on hold due to the pandemic and the University focussing on student hardship funds.</a:t>
            </a:r>
            <a:endParaRPr lang="en-GB"/>
          </a:p>
          <a:p>
            <a:endParaRPr lang="en-GB"/>
          </a:p>
        </p:txBody>
      </p:sp>
      <p:sp>
        <p:nvSpPr>
          <p:cNvPr id="4" name="Slide Number Placeholder 3"/>
          <p:cNvSpPr>
            <a:spLocks noGrp="1"/>
          </p:cNvSpPr>
          <p:nvPr>
            <p:ph type="sldNum" sz="quarter" idx="10"/>
          </p:nvPr>
        </p:nvSpPr>
        <p:spPr/>
        <p:txBody>
          <a:bodyPr/>
          <a:lstStyle/>
          <a:p>
            <a:fld id="{F9D658C6-B0C7-414C-8D85-059547610AC8}" type="slidenum">
              <a:rPr lang="en-GB" smtClean="0"/>
              <a:t>8</a:t>
            </a:fld>
            <a:endParaRPr lang="en-GB"/>
          </a:p>
        </p:txBody>
      </p:sp>
    </p:spTree>
    <p:extLst>
      <p:ext uri="{BB962C8B-B14F-4D97-AF65-F5344CB8AC3E}">
        <p14:creationId xmlns:p14="http://schemas.microsoft.com/office/powerpoint/2010/main" val="207947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a:t>
            </a:r>
            <a:r>
              <a:rPr lang="en-GB" baseline="0"/>
              <a:t> team work to further engagement with alumni of all ages and professions.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If you are interested in connecting with your alumni please get in touch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We have previously connected with alumni for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On occasions, we have organised campus tours for returning alumni. We’ve also sourced volunteer alumni for careers events and student recruitment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For some of our more established alumni who are interested in giving something back to the School, we have worked with the Division for Development and Alumni Relations (DDAR) to build a relationship and create opportunities for philanthropy.  Although this area of work has been on hold due to the pandemic and the University focussing on student hardship funds.</a:t>
            </a:r>
            <a:endParaRPr lang="en-GB"/>
          </a:p>
          <a:p>
            <a:endParaRPr lang="en-GB"/>
          </a:p>
        </p:txBody>
      </p:sp>
      <p:sp>
        <p:nvSpPr>
          <p:cNvPr id="4" name="Slide Number Placeholder 3"/>
          <p:cNvSpPr>
            <a:spLocks noGrp="1"/>
          </p:cNvSpPr>
          <p:nvPr>
            <p:ph type="sldNum" sz="quarter" idx="10"/>
          </p:nvPr>
        </p:nvSpPr>
        <p:spPr/>
        <p:txBody>
          <a:bodyPr/>
          <a:lstStyle/>
          <a:p>
            <a:fld id="{F9D658C6-B0C7-414C-8D85-059547610AC8}" type="slidenum">
              <a:rPr lang="en-GB" smtClean="0"/>
              <a:t>9</a:t>
            </a:fld>
            <a:endParaRPr lang="en-GB"/>
          </a:p>
        </p:txBody>
      </p:sp>
    </p:spTree>
    <p:extLst>
      <p:ext uri="{BB962C8B-B14F-4D97-AF65-F5344CB8AC3E}">
        <p14:creationId xmlns:p14="http://schemas.microsoft.com/office/powerpoint/2010/main" val="2052815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913" y="2863855"/>
            <a:ext cx="5770563" cy="3108325"/>
          </a:xfrm>
        </p:spPr>
        <p:txBody>
          <a:bodyPr anchor="t"/>
          <a:lstStyle>
            <a:lvl1pPr algn="l">
              <a:defRPr sz="6200">
                <a:solidFill>
                  <a:schemeClr val="bg1"/>
                </a:solidFill>
              </a:defRPr>
            </a:lvl1pPr>
          </a:lstStyle>
          <a:p>
            <a:r>
              <a:rPr lang="en-US"/>
              <a:t>Click to edit Master title style</a:t>
            </a:r>
          </a:p>
        </p:txBody>
      </p:sp>
      <p:sp>
        <p:nvSpPr>
          <p:cNvPr id="3" name="Subtitle 2"/>
          <p:cNvSpPr>
            <a:spLocks noGrp="1"/>
          </p:cNvSpPr>
          <p:nvPr>
            <p:ph type="subTitle" idx="1"/>
          </p:nvPr>
        </p:nvSpPr>
        <p:spPr>
          <a:xfrm>
            <a:off x="459279" y="1651002"/>
            <a:ext cx="11308860" cy="876300"/>
          </a:xfrm>
          <a:prstGeom prst="rect">
            <a:avLst/>
          </a:prstGeom>
        </p:spPr>
        <p:txBody>
          <a:bodyPr anchor="b">
            <a:normAutofit/>
          </a:bodyPr>
          <a:lstStyle>
            <a:lvl1pPr marL="0" indent="0" algn="l">
              <a:buNone/>
              <a:defRPr sz="1900">
                <a:solidFill>
                  <a:schemeClr val="bg1"/>
                </a:solidFil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5826147" y="-546227"/>
            <a:ext cx="323808" cy="180000"/>
          </a:xfrm>
        </p:spPr>
        <p:txBody>
          <a:bodyPr/>
          <a:lstStyle/>
          <a:p>
            <a:fld id="{44E28417-200B-450A-9FCE-6D48432C8BD9}" type="slidenum">
              <a:rPr lang="en-GB" smtClean="0">
                <a:solidFill>
                  <a:prstClr val="black"/>
                </a:solidFill>
              </a:rPr>
              <a:pPr/>
              <a:t>‹#›</a:t>
            </a:fld>
            <a:endParaRPr lang="en-GB">
              <a:solidFill>
                <a:prstClr val="black"/>
              </a:solidFill>
            </a:endParaRPr>
          </a:p>
        </p:txBody>
      </p:sp>
      <p:cxnSp>
        <p:nvCxnSpPr>
          <p:cNvPr id="7" name="Straight Connector 6"/>
          <p:cNvCxnSpPr/>
          <p:nvPr userDrawn="1"/>
        </p:nvCxnSpPr>
        <p:spPr>
          <a:xfrm>
            <a:off x="442917" y="2695575"/>
            <a:ext cx="113061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9036557" y="2861781"/>
            <a:ext cx="2712531" cy="328966"/>
          </a:xfrm>
          <a:prstGeom prst="rect">
            <a:avLst/>
          </a:prstGeom>
        </p:spPr>
        <p:txBody>
          <a:bodyPr/>
          <a:lstStyle>
            <a:lvl1pPr>
              <a:defRPr sz="1400">
                <a:solidFill>
                  <a:schemeClr val="bg1"/>
                </a:solidFill>
                <a:latin typeface="+mj-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Date</a:t>
            </a:r>
          </a:p>
        </p:txBody>
      </p:sp>
      <p:pic>
        <p:nvPicPr>
          <p:cNvPr id="13"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txBox="1">
            <a:spLocks/>
          </p:cNvSpPr>
          <p:nvPr userDrawn="1"/>
        </p:nvSpPr>
        <p:spPr>
          <a:xfrm>
            <a:off x="11412000" y="6516000"/>
            <a:ext cx="323808" cy="18000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28417-200B-450A-9FCE-6D48432C8BD9}" type="slidenum">
              <a:rPr lang="en-GB" smtClean="0">
                <a:solidFill>
                  <a:prstClr val="black"/>
                </a:solidFill>
              </a:rPr>
              <a:pPr/>
              <a:t>‹#›</a:t>
            </a:fld>
            <a:endParaRPr lang="en-GB">
              <a:solidFill>
                <a:prstClr val="black"/>
              </a:solidFill>
            </a:endParaRPr>
          </a:p>
        </p:txBody>
      </p:sp>
      <p:sp>
        <p:nvSpPr>
          <p:cNvPr id="11" name="TextBox 10"/>
          <p:cNvSpPr txBox="1"/>
          <p:nvPr userDrawn="1"/>
        </p:nvSpPr>
        <p:spPr>
          <a:xfrm>
            <a:off x="471152" y="6423986"/>
            <a:ext cx="5468597" cy="244799"/>
          </a:xfrm>
          <a:prstGeom prst="rect">
            <a:avLst/>
          </a:prstGeom>
          <a:noFill/>
        </p:spPr>
        <p:txBody>
          <a:bodyPr lIns="0" tIns="0" rIns="0" bIns="0"/>
          <a:lstStyle/>
          <a:p>
            <a:pPr defTabSz="1040674">
              <a:lnSpc>
                <a:spcPts val="854"/>
              </a:lnSpc>
              <a:defRPr/>
            </a:pPr>
            <a:r>
              <a:rPr lang="en-US" sz="600">
                <a:solidFill>
                  <a:prstClr val="white"/>
                </a:solidFill>
              </a:rPr>
              <a:t>Private &amp; Confidential. Not for distribution.</a:t>
            </a:r>
          </a:p>
          <a:p>
            <a:pPr defTabSz="1040674">
              <a:lnSpc>
                <a:spcPts val="854"/>
              </a:lnSpc>
              <a:defRPr/>
            </a:pPr>
            <a:r>
              <a:rPr lang="en-US" sz="600">
                <a:solidFill>
                  <a:prstClr val="white"/>
                </a:solidFill>
              </a:rPr>
              <a:t>© DWF LLP 2017</a:t>
            </a:r>
            <a:endParaRPr lang="en-US" sz="600" b="1">
              <a:solidFill>
                <a:prstClr val="white"/>
              </a:solidFill>
            </a:endParaRPr>
          </a:p>
        </p:txBody>
      </p:sp>
    </p:spTree>
    <p:extLst>
      <p:ext uri="{BB962C8B-B14F-4D97-AF65-F5344CB8AC3E}">
        <p14:creationId xmlns:p14="http://schemas.microsoft.com/office/powerpoint/2010/main" val="1567850826"/>
      </p:ext>
    </p:extLst>
  </p:cSld>
  <p:clrMapOvr>
    <a:masterClrMapping/>
  </p:clrMapOvr>
  <p:extLst>
    <p:ext uri="{DCECCB84-F9BA-43D5-87BE-67443E8EF086}">
      <p15:sldGuideLst xmlns:p15="http://schemas.microsoft.com/office/powerpoint/2012/main">
        <p15:guide id="1" orient="horz" pos="1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17"/>
          </p:nvPr>
        </p:nvSpPr>
        <p:spPr>
          <a:xfrm>
            <a:off x="4259617" y="2152651"/>
            <a:ext cx="3681091" cy="393392"/>
          </a:xfrm>
          <a:prstGeom prst="rect">
            <a:avLst/>
          </a:prstGeom>
        </p:spPr>
        <p:txBody>
          <a:bodyPr/>
          <a:lstStyle/>
          <a:p>
            <a:pPr lvl="0"/>
            <a:r>
              <a:rPr lang="en-US"/>
              <a:t>Click to edit Master text styles</a:t>
            </a:r>
          </a:p>
        </p:txBody>
      </p:sp>
      <p:sp>
        <p:nvSpPr>
          <p:cNvPr id="14" name="Text Placeholder 7"/>
          <p:cNvSpPr>
            <a:spLocks noGrp="1"/>
          </p:cNvSpPr>
          <p:nvPr>
            <p:ph type="body" sz="quarter" idx="13"/>
          </p:nvPr>
        </p:nvSpPr>
        <p:spPr>
          <a:xfrm>
            <a:off x="8110933" y="2152656"/>
            <a:ext cx="3669907" cy="394671"/>
          </a:xfrm>
          <a:prstGeom prst="rect">
            <a:avLst/>
          </a:prstGeom>
        </p:spPr>
        <p:txBody>
          <a:bodyPr/>
          <a:lstStyle/>
          <a:p>
            <a:pPr lvl="0"/>
            <a:r>
              <a:rPr lang="en-US"/>
              <a:t>Click to edit Master text styles</a:t>
            </a:r>
          </a:p>
        </p:txBody>
      </p:sp>
      <p:sp>
        <p:nvSpPr>
          <p:cNvPr id="15" name="Content Placeholder 2"/>
          <p:cNvSpPr>
            <a:spLocks noGrp="1"/>
          </p:cNvSpPr>
          <p:nvPr>
            <p:ph idx="19"/>
          </p:nvPr>
        </p:nvSpPr>
        <p:spPr>
          <a:xfrm>
            <a:off x="442913" y="2626498"/>
            <a:ext cx="3636963" cy="3793357"/>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20"/>
          </p:nvPr>
        </p:nvSpPr>
        <p:spPr>
          <a:xfrm>
            <a:off x="4259265" y="2626498"/>
            <a:ext cx="3673475" cy="3793357"/>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p:nvPr>
        </p:nvSpPr>
        <p:spPr>
          <a:xfrm>
            <a:off x="8112125" y="2626498"/>
            <a:ext cx="3673475" cy="3793357"/>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9"/>
          <p:cNvSpPr>
            <a:spLocks noGrp="1"/>
          </p:cNvSpPr>
          <p:nvPr>
            <p:ph type="body" sz="quarter" idx="21"/>
          </p:nvPr>
        </p:nvSpPr>
        <p:spPr>
          <a:xfrm>
            <a:off x="442915" y="2150070"/>
            <a:ext cx="3636000" cy="397762"/>
          </a:xfrm>
        </p:spPr>
        <p:txBody>
          <a:bodyPr/>
          <a:lstStyle>
            <a:lvl1pPr marL="0" indent="0">
              <a:spcBef>
                <a:spcPts val="0"/>
              </a:spcBef>
              <a:spcAft>
                <a:spcPts val="0"/>
              </a:spcAft>
              <a:buNone/>
              <a:defRPr b="1">
                <a:latin typeface="+mn-lt"/>
              </a:defRPr>
            </a:lvl1pPr>
          </a:lstStyle>
          <a:p>
            <a:pPr lvl="0"/>
            <a:r>
              <a:rPr lang="en-US"/>
              <a:t>Click to edit Master text styles</a:t>
            </a:r>
          </a:p>
        </p:txBody>
      </p:sp>
    </p:spTree>
    <p:extLst>
      <p:ext uri="{BB962C8B-B14F-4D97-AF65-F5344CB8AC3E}">
        <p14:creationId xmlns:p14="http://schemas.microsoft.com/office/powerpoint/2010/main" val="402003103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Content and image">
    <p:spTree>
      <p:nvGrpSpPr>
        <p:cNvPr id="1" name=""/>
        <p:cNvGrpSpPr/>
        <p:nvPr/>
      </p:nvGrpSpPr>
      <p:grpSpPr>
        <a:xfrm>
          <a:off x="0" y="0"/>
          <a:ext cx="0" cy="0"/>
          <a:chOff x="0" y="0"/>
          <a:chExt cx="0" cy="0"/>
        </a:xfrm>
      </p:grpSpPr>
      <p:sp>
        <p:nvSpPr>
          <p:cNvPr id="9" name="Text Placeholder 7"/>
          <p:cNvSpPr>
            <a:spLocks noGrp="1"/>
          </p:cNvSpPr>
          <p:nvPr>
            <p:ph type="body" sz="quarter" idx="15"/>
          </p:nvPr>
        </p:nvSpPr>
        <p:spPr>
          <a:xfrm>
            <a:off x="436565" y="2162175"/>
            <a:ext cx="5582099" cy="385146"/>
          </a:xfrm>
          <a:prstGeom prst="rect">
            <a:avLst/>
          </a:prstGeom>
        </p:spPr>
        <p:txBody>
          <a:body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sp>
        <p:nvSpPr>
          <p:cNvPr id="19" name="Content Placeholder 2"/>
          <p:cNvSpPr>
            <a:spLocks noGrp="1"/>
          </p:cNvSpPr>
          <p:nvPr>
            <p:ph idx="1"/>
          </p:nvPr>
        </p:nvSpPr>
        <p:spPr>
          <a:xfrm>
            <a:off x="447675" y="2619375"/>
            <a:ext cx="5554024" cy="3798678"/>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6"/>
          </p:nvPr>
        </p:nvSpPr>
        <p:spPr>
          <a:xfrm>
            <a:off x="6219760" y="2615979"/>
            <a:ext cx="5540221" cy="3800696"/>
          </a:xfrm>
        </p:spPr>
        <p:txBody>
          <a:bodyPr/>
          <a:lstStyle/>
          <a:p>
            <a:endParaRPr lang="en-GB"/>
          </a:p>
        </p:txBody>
      </p:sp>
    </p:spTree>
    <p:extLst>
      <p:ext uri="{BB962C8B-B14F-4D97-AF65-F5344CB8AC3E}">
        <p14:creationId xmlns:p14="http://schemas.microsoft.com/office/powerpoint/2010/main" val="21362826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Content and large image">
    <p:spTree>
      <p:nvGrpSpPr>
        <p:cNvPr id="1" name=""/>
        <p:cNvGrpSpPr/>
        <p:nvPr/>
      </p:nvGrpSpPr>
      <p:grpSpPr>
        <a:xfrm>
          <a:off x="0" y="0"/>
          <a:ext cx="0" cy="0"/>
          <a:chOff x="0" y="0"/>
          <a:chExt cx="0" cy="0"/>
        </a:xfrm>
      </p:grpSpPr>
      <p:sp>
        <p:nvSpPr>
          <p:cNvPr id="8" name="Picture Placeholder 7"/>
          <p:cNvSpPr>
            <a:spLocks noGrp="1"/>
          </p:cNvSpPr>
          <p:nvPr>
            <p:ph type="pic" sz="quarter" idx="23"/>
          </p:nvPr>
        </p:nvSpPr>
        <p:spPr>
          <a:xfrm>
            <a:off x="-1" y="0"/>
            <a:ext cx="8082000" cy="6858000"/>
          </a:xfrm>
        </p:spPr>
        <p:txBody>
          <a:bodyPr/>
          <a:lstStyle/>
          <a:p>
            <a:endParaRPr lang="en-GB"/>
          </a:p>
        </p:txBody>
      </p:sp>
      <p:sp>
        <p:nvSpPr>
          <p:cNvPr id="2" name="Title 1"/>
          <p:cNvSpPr>
            <a:spLocks noGrp="1"/>
          </p:cNvSpPr>
          <p:nvPr>
            <p:ph type="title"/>
          </p:nvPr>
        </p:nvSpPr>
        <p:spPr>
          <a:xfrm>
            <a:off x="8221033" y="712772"/>
            <a:ext cx="3520800" cy="1260000"/>
          </a:xfrm>
        </p:spPr>
        <p:txBody>
          <a:body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44E28417-200B-450A-9FCE-6D48432C8BD9}" type="slidenum">
              <a:rPr lang="en-GB" smtClean="0">
                <a:solidFill>
                  <a:prstClr val="black"/>
                </a:solidFill>
              </a:rPr>
              <a:pPr/>
              <a:t>‹#›</a:t>
            </a:fld>
            <a:endParaRPr lang="en-GB">
              <a:solidFill>
                <a:prstClr val="black"/>
              </a:solidFill>
            </a:endParaRPr>
          </a:p>
        </p:txBody>
      </p:sp>
      <p:sp>
        <p:nvSpPr>
          <p:cNvPr id="5" name="Text Placeholder 7"/>
          <p:cNvSpPr>
            <a:spLocks noGrp="1"/>
          </p:cNvSpPr>
          <p:nvPr>
            <p:ph type="body" sz="quarter" idx="22"/>
          </p:nvPr>
        </p:nvSpPr>
        <p:spPr>
          <a:xfrm>
            <a:off x="8224841" y="2158702"/>
            <a:ext cx="3520800" cy="385322"/>
          </a:xfrm>
          <a:prstGeom prst="rect">
            <a:avLst/>
          </a:prstGeom>
        </p:spPr>
        <p:txBody>
          <a:bodyPr/>
          <a:lstStyle/>
          <a:p>
            <a:pPr lvl="0"/>
            <a:r>
              <a:rPr lang="en-US"/>
              <a:t>Click to edit Master text styles</a:t>
            </a:r>
          </a:p>
        </p:txBody>
      </p:sp>
      <p:sp>
        <p:nvSpPr>
          <p:cNvPr id="6" name="Content Placeholder 2"/>
          <p:cNvSpPr>
            <a:spLocks noGrp="1"/>
          </p:cNvSpPr>
          <p:nvPr>
            <p:ph idx="1"/>
          </p:nvPr>
        </p:nvSpPr>
        <p:spPr>
          <a:xfrm>
            <a:off x="8231191" y="2630884"/>
            <a:ext cx="3520800" cy="3793770"/>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2648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mp; Conten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19"/>
          </p:nvPr>
        </p:nvSpPr>
        <p:spPr>
          <a:xfrm>
            <a:off x="436567" y="2155830"/>
            <a:ext cx="3652831" cy="393337"/>
          </a:xfrm>
          <a:prstGeom prst="rect">
            <a:avLst/>
          </a:prstGeom>
        </p:spPr>
        <p:txBody>
          <a:bodyPr/>
          <a:lstStyle/>
          <a:p>
            <a:pPr lvl="0"/>
            <a:r>
              <a:rPr lang="en-US"/>
              <a:t>Click to edit Master text styles</a:t>
            </a:r>
          </a:p>
        </p:txBody>
      </p:sp>
      <p:sp>
        <p:nvSpPr>
          <p:cNvPr id="17" name="Text Placeholder 7"/>
          <p:cNvSpPr>
            <a:spLocks noGrp="1"/>
          </p:cNvSpPr>
          <p:nvPr>
            <p:ph type="body" sz="quarter" idx="21"/>
          </p:nvPr>
        </p:nvSpPr>
        <p:spPr>
          <a:xfrm>
            <a:off x="4267985" y="2149843"/>
            <a:ext cx="3652831" cy="393337"/>
          </a:xfrm>
          <a:prstGeom prst="rect">
            <a:avLst/>
          </a:prstGeom>
        </p:spPr>
        <p:txBody>
          <a:bodyPr/>
          <a:lstStyle/>
          <a:p>
            <a:pPr lvl="0"/>
            <a:r>
              <a:rPr lang="en-US"/>
              <a:t>Click to edit Master text styles</a:t>
            </a:r>
          </a:p>
        </p:txBody>
      </p:sp>
      <p:sp>
        <p:nvSpPr>
          <p:cNvPr id="19" name="Text Placeholder 7"/>
          <p:cNvSpPr>
            <a:spLocks noGrp="1"/>
          </p:cNvSpPr>
          <p:nvPr>
            <p:ph type="body" sz="quarter" idx="23"/>
          </p:nvPr>
        </p:nvSpPr>
        <p:spPr>
          <a:xfrm>
            <a:off x="8117131" y="2149843"/>
            <a:ext cx="3652831" cy="393337"/>
          </a:xfrm>
          <a:prstGeom prst="rect">
            <a:avLst/>
          </a:prstGeom>
        </p:spPr>
        <p:txBody>
          <a:bodyPr/>
          <a:lstStyle/>
          <a:p>
            <a:pPr lvl="0"/>
            <a:r>
              <a:rPr lang="en-US"/>
              <a:t>Click to edit Master text styles</a:t>
            </a:r>
          </a:p>
        </p:txBody>
      </p:sp>
      <p:sp>
        <p:nvSpPr>
          <p:cNvPr id="32" name="Content Placeholder 2"/>
          <p:cNvSpPr>
            <a:spLocks noGrp="1"/>
          </p:cNvSpPr>
          <p:nvPr>
            <p:ph idx="1"/>
          </p:nvPr>
        </p:nvSpPr>
        <p:spPr>
          <a:xfrm>
            <a:off x="442913" y="2623874"/>
            <a:ext cx="3636963" cy="1591364"/>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2"/>
          <p:cNvSpPr>
            <a:spLocks noGrp="1"/>
          </p:cNvSpPr>
          <p:nvPr>
            <p:ph idx="13"/>
          </p:nvPr>
        </p:nvSpPr>
        <p:spPr>
          <a:xfrm>
            <a:off x="4259265" y="2619112"/>
            <a:ext cx="3673475" cy="1591364"/>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p:cNvSpPr>
            <a:spLocks noGrp="1"/>
          </p:cNvSpPr>
          <p:nvPr>
            <p:ph idx="14"/>
          </p:nvPr>
        </p:nvSpPr>
        <p:spPr>
          <a:xfrm>
            <a:off x="8112125" y="2619112"/>
            <a:ext cx="3673475" cy="1591364"/>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Placeholder 7"/>
          <p:cNvSpPr>
            <a:spLocks noGrp="1"/>
          </p:cNvSpPr>
          <p:nvPr>
            <p:ph type="body" sz="quarter" idx="24"/>
          </p:nvPr>
        </p:nvSpPr>
        <p:spPr>
          <a:xfrm>
            <a:off x="438839" y="4341782"/>
            <a:ext cx="3652831" cy="393337"/>
          </a:xfrm>
          <a:prstGeom prst="rect">
            <a:avLst/>
          </a:prstGeom>
        </p:spPr>
        <p:txBody>
          <a:bodyPr/>
          <a:lstStyle/>
          <a:p>
            <a:pPr lvl="0"/>
            <a:r>
              <a:rPr lang="en-US"/>
              <a:t>Click to edit Master text styles</a:t>
            </a:r>
          </a:p>
        </p:txBody>
      </p:sp>
      <p:sp>
        <p:nvSpPr>
          <p:cNvPr id="43" name="Text Placeholder 7"/>
          <p:cNvSpPr>
            <a:spLocks noGrp="1"/>
          </p:cNvSpPr>
          <p:nvPr>
            <p:ph type="body" sz="quarter" idx="25"/>
          </p:nvPr>
        </p:nvSpPr>
        <p:spPr>
          <a:xfrm>
            <a:off x="4270256" y="4335795"/>
            <a:ext cx="3652831" cy="393337"/>
          </a:xfrm>
          <a:prstGeom prst="rect">
            <a:avLst/>
          </a:prstGeom>
        </p:spPr>
        <p:txBody>
          <a:bodyPr/>
          <a:lstStyle/>
          <a:p>
            <a:pPr lvl="0"/>
            <a:r>
              <a:rPr lang="en-US"/>
              <a:t>Click to edit Master text styles</a:t>
            </a:r>
          </a:p>
        </p:txBody>
      </p:sp>
      <p:sp>
        <p:nvSpPr>
          <p:cNvPr id="44" name="Text Placeholder 7"/>
          <p:cNvSpPr>
            <a:spLocks noGrp="1"/>
          </p:cNvSpPr>
          <p:nvPr>
            <p:ph type="body" sz="quarter" idx="26"/>
          </p:nvPr>
        </p:nvSpPr>
        <p:spPr>
          <a:xfrm>
            <a:off x="8119403" y="4335795"/>
            <a:ext cx="3652831" cy="393337"/>
          </a:xfrm>
          <a:prstGeom prst="rect">
            <a:avLst/>
          </a:prstGeom>
        </p:spPr>
        <p:txBody>
          <a:bodyPr/>
          <a:lstStyle/>
          <a:p>
            <a:pPr lvl="0"/>
            <a:r>
              <a:rPr lang="en-US"/>
              <a:t>Click to edit Master text styles</a:t>
            </a:r>
          </a:p>
        </p:txBody>
      </p:sp>
      <p:sp>
        <p:nvSpPr>
          <p:cNvPr id="45" name="Content Placeholder 2"/>
          <p:cNvSpPr>
            <a:spLocks noGrp="1"/>
          </p:cNvSpPr>
          <p:nvPr>
            <p:ph idx="27"/>
          </p:nvPr>
        </p:nvSpPr>
        <p:spPr>
          <a:xfrm>
            <a:off x="445185" y="4809826"/>
            <a:ext cx="3636963" cy="1591364"/>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2"/>
          <p:cNvSpPr>
            <a:spLocks noGrp="1"/>
          </p:cNvSpPr>
          <p:nvPr>
            <p:ph idx="28"/>
          </p:nvPr>
        </p:nvSpPr>
        <p:spPr>
          <a:xfrm>
            <a:off x="4261537" y="4805064"/>
            <a:ext cx="3673475" cy="1591364"/>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Content Placeholder 2"/>
          <p:cNvSpPr>
            <a:spLocks noGrp="1"/>
          </p:cNvSpPr>
          <p:nvPr>
            <p:ph idx="29"/>
          </p:nvPr>
        </p:nvSpPr>
        <p:spPr>
          <a:xfrm>
            <a:off x="8114397" y="4805064"/>
            <a:ext cx="3673475" cy="1591364"/>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273715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Content &amp;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sp>
        <p:nvSpPr>
          <p:cNvPr id="8" name="Content Placeholder 2"/>
          <p:cNvSpPr>
            <a:spLocks noGrp="1"/>
          </p:cNvSpPr>
          <p:nvPr>
            <p:ph idx="20"/>
          </p:nvPr>
        </p:nvSpPr>
        <p:spPr>
          <a:xfrm>
            <a:off x="8112125" y="2633822"/>
            <a:ext cx="3636963" cy="3788924"/>
          </a:xfrm>
          <a:prstGeom prst="rect">
            <a:avLst/>
          </a:prstGeom>
        </p:spPr>
        <p:txBody>
          <a:bodyPr/>
          <a:lstStyle>
            <a:lvl1pPr>
              <a:defRPr sz="1400" b="0">
                <a:latin typeface="+mj-lt"/>
              </a:defRPr>
            </a:lvl1pPr>
            <a:lvl2pPr marL="0" indent="0">
              <a:spcAft>
                <a:spcPts val="400"/>
              </a:spcAft>
              <a:buFont typeface="Arial" panose="020B0604020202020204" pitchFamily="34" charset="0"/>
              <a:buNone/>
              <a:defRPr sz="800" b="1">
                <a:latin typeface="+mn-lt"/>
              </a:defRPr>
            </a:lvl2pPr>
            <a:lvl3pPr marL="0" indent="0">
              <a:spcBef>
                <a:spcPts val="0"/>
              </a:spcBef>
              <a:spcAft>
                <a:spcPts val="0"/>
              </a:spcAft>
              <a:buNone/>
              <a:defRPr sz="800">
                <a:latin typeface="+mn-lt"/>
              </a:defRPr>
            </a:lvl3pPr>
            <a:lvl4pPr marL="0" indent="0">
              <a:spcBef>
                <a:spcPts val="0"/>
              </a:spcBef>
              <a:spcAft>
                <a:spcPts val="0"/>
              </a:spcAft>
              <a:buNone/>
              <a:defRPr sz="800" i="1">
                <a:latin typeface="+mn-lt"/>
              </a:defRPr>
            </a:lvl4pPr>
            <a:lvl5pPr marL="0" indent="0">
              <a:spcBef>
                <a:spcPts val="0"/>
              </a:spcBef>
              <a:spcAft>
                <a:spcPts val="0"/>
              </a:spcAft>
              <a:buNone/>
              <a:defRPr sz="800">
                <a:latin typeface="+mn-lt"/>
              </a:defRPr>
            </a:lvl5pPr>
          </a:lstStyle>
          <a:p>
            <a:pPr lvl="0"/>
            <a:r>
              <a:rPr lang="en-US"/>
              <a:t>Click to edit Master text styles</a:t>
            </a:r>
          </a:p>
          <a:p>
            <a:pPr lvl="1"/>
            <a:r>
              <a:rPr lang="en-US"/>
              <a:t>Name</a:t>
            </a:r>
          </a:p>
          <a:p>
            <a:pPr lvl="2"/>
            <a:r>
              <a:rPr lang="en-US"/>
              <a:t>Title</a:t>
            </a:r>
          </a:p>
          <a:p>
            <a:pPr lvl="3"/>
            <a:r>
              <a:rPr lang="en-US"/>
              <a:t>Company</a:t>
            </a:r>
          </a:p>
        </p:txBody>
      </p:sp>
      <p:sp>
        <p:nvSpPr>
          <p:cNvPr id="9" name="Freeform 7"/>
          <p:cNvSpPr>
            <a:spLocks noEditPoints="1"/>
          </p:cNvSpPr>
          <p:nvPr userDrawn="1"/>
        </p:nvSpPr>
        <p:spPr bwMode="auto">
          <a:xfrm>
            <a:off x="8112127" y="2228240"/>
            <a:ext cx="514268" cy="316669"/>
          </a:xfrm>
          <a:custGeom>
            <a:avLst/>
            <a:gdLst>
              <a:gd name="T0" fmla="*/ 2147483647 w 232"/>
              <a:gd name="T1" fmla="*/ 2147483647 h 146"/>
              <a:gd name="T2" fmla="*/ 2147483647 w 232"/>
              <a:gd name="T3" fmla="*/ 2147483647 h 146"/>
              <a:gd name="T4" fmla="*/ 2147483647 w 232"/>
              <a:gd name="T5" fmla="*/ 2147483647 h 146"/>
              <a:gd name="T6" fmla="*/ 0 w 232"/>
              <a:gd name="T7" fmla="*/ 2147483647 h 146"/>
              <a:gd name="T8" fmla="*/ 0 w 232"/>
              <a:gd name="T9" fmla="*/ 2147483647 h 146"/>
              <a:gd name="T10" fmla="*/ 2147483647 w 232"/>
              <a:gd name="T11" fmla="*/ 0 h 146"/>
              <a:gd name="T12" fmla="*/ 2147483647 w 232"/>
              <a:gd name="T13" fmla="*/ 0 h 146"/>
              <a:gd name="T14" fmla="*/ 2147483647 w 232"/>
              <a:gd name="T15" fmla="*/ 2147483647 h 146"/>
              <a:gd name="T16" fmla="*/ 2147483647 w 232"/>
              <a:gd name="T17" fmla="*/ 2147483647 h 146"/>
              <a:gd name="T18" fmla="*/ 2147483647 w 232"/>
              <a:gd name="T19" fmla="*/ 2147483647 h 146"/>
              <a:gd name="T20" fmla="*/ 2147483647 w 232"/>
              <a:gd name="T21" fmla="*/ 2147483647 h 146"/>
              <a:gd name="T22" fmla="*/ 2147483647 w 232"/>
              <a:gd name="T23" fmla="*/ 0 h 146"/>
              <a:gd name="T24" fmla="*/ 2147483647 w 232"/>
              <a:gd name="T25" fmla="*/ 0 h 146"/>
              <a:gd name="T26" fmla="*/ 2147483647 w 232"/>
              <a:gd name="T27" fmla="*/ 2147483647 h 146"/>
              <a:gd name="T28" fmla="*/ 2147483647 w 232"/>
              <a:gd name="T29" fmla="*/ 2147483647 h 146"/>
              <a:gd name="T30" fmla="*/ 2147483647 w 232"/>
              <a:gd name="T31" fmla="*/ 2147483647 h 146"/>
              <a:gd name="T32" fmla="*/ 2147483647 w 232"/>
              <a:gd name="T33" fmla="*/ 2147483647 h 146"/>
              <a:gd name="T34" fmla="*/ 2147483647 w 232"/>
              <a:gd name="T35" fmla="*/ 2147483647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46"/>
              <a:gd name="T56" fmla="*/ 232 w 232"/>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46">
                <a:moveTo>
                  <a:pt x="55" y="39"/>
                </a:moveTo>
                <a:cubicBezTo>
                  <a:pt x="84" y="39"/>
                  <a:pt x="108" y="64"/>
                  <a:pt x="108" y="93"/>
                </a:cubicBezTo>
                <a:cubicBezTo>
                  <a:pt x="107" y="123"/>
                  <a:pt x="83" y="146"/>
                  <a:pt x="53" y="146"/>
                </a:cubicBezTo>
                <a:cubicBezTo>
                  <a:pt x="24" y="146"/>
                  <a:pt x="0" y="121"/>
                  <a:pt x="0" y="92"/>
                </a:cubicBezTo>
                <a:cubicBezTo>
                  <a:pt x="0" y="92"/>
                  <a:pt x="0" y="91"/>
                  <a:pt x="0" y="91"/>
                </a:cubicBezTo>
                <a:cubicBezTo>
                  <a:pt x="0" y="44"/>
                  <a:pt x="53" y="0"/>
                  <a:pt x="53" y="0"/>
                </a:cubicBezTo>
                <a:cubicBezTo>
                  <a:pt x="69" y="0"/>
                  <a:pt x="69" y="0"/>
                  <a:pt x="69" y="0"/>
                </a:cubicBezTo>
                <a:cubicBezTo>
                  <a:pt x="69" y="0"/>
                  <a:pt x="47" y="18"/>
                  <a:pt x="31" y="44"/>
                </a:cubicBezTo>
                <a:cubicBezTo>
                  <a:pt x="39" y="41"/>
                  <a:pt x="46" y="39"/>
                  <a:pt x="55" y="39"/>
                </a:cubicBezTo>
                <a:moveTo>
                  <a:pt x="178" y="39"/>
                </a:moveTo>
                <a:cubicBezTo>
                  <a:pt x="170" y="39"/>
                  <a:pt x="162" y="41"/>
                  <a:pt x="155" y="44"/>
                </a:cubicBezTo>
                <a:cubicBezTo>
                  <a:pt x="171" y="18"/>
                  <a:pt x="192" y="0"/>
                  <a:pt x="192" y="0"/>
                </a:cubicBezTo>
                <a:cubicBezTo>
                  <a:pt x="176" y="0"/>
                  <a:pt x="176" y="0"/>
                  <a:pt x="176" y="0"/>
                </a:cubicBezTo>
                <a:cubicBezTo>
                  <a:pt x="176" y="0"/>
                  <a:pt x="124" y="44"/>
                  <a:pt x="124" y="91"/>
                </a:cubicBezTo>
                <a:cubicBezTo>
                  <a:pt x="124" y="91"/>
                  <a:pt x="124" y="92"/>
                  <a:pt x="124" y="92"/>
                </a:cubicBezTo>
                <a:cubicBezTo>
                  <a:pt x="124" y="121"/>
                  <a:pt x="147" y="146"/>
                  <a:pt x="177" y="146"/>
                </a:cubicBezTo>
                <a:cubicBezTo>
                  <a:pt x="207" y="146"/>
                  <a:pt x="231" y="123"/>
                  <a:pt x="231" y="93"/>
                </a:cubicBezTo>
                <a:cubicBezTo>
                  <a:pt x="232" y="64"/>
                  <a:pt x="208" y="39"/>
                  <a:pt x="178" y="39"/>
                </a:cubicBezTo>
              </a:path>
            </a:pathLst>
          </a:custGeom>
          <a:solidFill>
            <a:schemeClr val="accent2"/>
          </a:solidFill>
          <a:ln>
            <a:noFill/>
          </a:ln>
        </p:spPr>
        <p:txBody>
          <a:bodyPr/>
          <a:lstStyle/>
          <a:p>
            <a:endParaRPr lang="en-GB">
              <a:solidFill>
                <a:prstClr val="black"/>
              </a:solidFill>
            </a:endParaRPr>
          </a:p>
        </p:txBody>
      </p:sp>
      <p:sp>
        <p:nvSpPr>
          <p:cNvPr id="13" name="Content Placeholder 2"/>
          <p:cNvSpPr>
            <a:spLocks noGrp="1"/>
          </p:cNvSpPr>
          <p:nvPr>
            <p:ph idx="1"/>
          </p:nvPr>
        </p:nvSpPr>
        <p:spPr>
          <a:xfrm>
            <a:off x="429269" y="2632090"/>
            <a:ext cx="7489825" cy="3790656"/>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a:spLocks noGrp="1"/>
          </p:cNvSpPr>
          <p:nvPr>
            <p:ph type="body" sz="quarter" idx="15"/>
          </p:nvPr>
        </p:nvSpPr>
        <p:spPr>
          <a:xfrm>
            <a:off x="438791" y="2160144"/>
            <a:ext cx="7480303" cy="392079"/>
          </a:xfrm>
        </p:spPr>
        <p:txBody>
          <a:bodyPr/>
          <a:lstStyle>
            <a:lvl1pPr marL="0" indent="0">
              <a:spcBef>
                <a:spcPts val="0"/>
              </a:spcBef>
              <a:spcAft>
                <a:spcPts val="0"/>
              </a:spcAft>
              <a:buNone/>
              <a:defRPr b="1">
                <a:latin typeface="+mn-lt"/>
              </a:defRPr>
            </a:lvl1pPr>
          </a:lstStyle>
          <a:p>
            <a:pPr lvl="0"/>
            <a:r>
              <a:rPr lang="en-US"/>
              <a:t>Click to edit Master text styles</a:t>
            </a:r>
          </a:p>
        </p:txBody>
      </p:sp>
    </p:spTree>
    <p:extLst>
      <p:ext uri="{BB962C8B-B14F-4D97-AF65-F5344CB8AC3E}">
        <p14:creationId xmlns:p14="http://schemas.microsoft.com/office/powerpoint/2010/main" val="44694252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mp;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42913" y="2631748"/>
            <a:ext cx="3636963" cy="1306048"/>
          </a:xfrm>
        </p:spPr>
        <p:txBody>
          <a:bodyPr/>
          <a:lstStyle>
            <a:lvl1pPr>
              <a:defRPr sz="1400" b="0">
                <a:latin typeface="+mj-lt"/>
              </a:defRPr>
            </a:lvl1pPr>
            <a:lvl2pPr marL="0" indent="0">
              <a:spcAft>
                <a:spcPts val="400"/>
              </a:spcAft>
              <a:buFont typeface="Arial" panose="020B0604020202020204" pitchFamily="34" charset="0"/>
              <a:buNone/>
              <a:defRPr sz="800" b="1">
                <a:latin typeface="+mn-lt"/>
              </a:defRPr>
            </a:lvl2pPr>
            <a:lvl3pPr marL="0" indent="0">
              <a:spcBef>
                <a:spcPts val="0"/>
              </a:spcBef>
              <a:spcAft>
                <a:spcPts val="0"/>
              </a:spcAft>
              <a:buNone/>
              <a:defRPr sz="800">
                <a:latin typeface="+mn-lt"/>
              </a:defRPr>
            </a:lvl3pPr>
            <a:lvl4pPr marL="0" indent="0">
              <a:spcBef>
                <a:spcPts val="0"/>
              </a:spcBef>
              <a:spcAft>
                <a:spcPts val="0"/>
              </a:spcAft>
              <a:buNone/>
              <a:defRPr sz="800" i="1">
                <a:latin typeface="+mn-lt"/>
              </a:defRPr>
            </a:lvl4pPr>
            <a:lvl5pPr marL="0" indent="0">
              <a:spcBef>
                <a:spcPts val="0"/>
              </a:spcBef>
              <a:spcAft>
                <a:spcPts val="0"/>
              </a:spcAft>
              <a:buNone/>
              <a:defRPr sz="800">
                <a:latin typeface="+mn-lt"/>
              </a:defRPr>
            </a:lvl5pPr>
          </a:lstStyle>
          <a:p>
            <a:pPr lvl="0"/>
            <a:r>
              <a:rPr lang="en-US"/>
              <a:t>Click to edit Master text styles</a:t>
            </a:r>
          </a:p>
          <a:p>
            <a:pPr lvl="1"/>
            <a:r>
              <a:rPr lang="en-US"/>
              <a:t>Name</a:t>
            </a:r>
          </a:p>
          <a:p>
            <a:pPr lvl="2"/>
            <a:r>
              <a:rPr lang="en-US"/>
              <a:t>Title</a:t>
            </a:r>
          </a:p>
          <a:p>
            <a:pPr lvl="3"/>
            <a:r>
              <a:rPr lang="en-US"/>
              <a:t>Company</a:t>
            </a:r>
          </a:p>
        </p:txBody>
      </p:sp>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sp>
        <p:nvSpPr>
          <p:cNvPr id="13" name="Freeform 7"/>
          <p:cNvSpPr>
            <a:spLocks noEditPoints="1"/>
          </p:cNvSpPr>
          <p:nvPr userDrawn="1"/>
        </p:nvSpPr>
        <p:spPr bwMode="auto">
          <a:xfrm>
            <a:off x="442915" y="2223302"/>
            <a:ext cx="514268" cy="322263"/>
          </a:xfrm>
          <a:custGeom>
            <a:avLst/>
            <a:gdLst>
              <a:gd name="T0" fmla="*/ 2147483647 w 232"/>
              <a:gd name="T1" fmla="*/ 2147483647 h 146"/>
              <a:gd name="T2" fmla="*/ 2147483647 w 232"/>
              <a:gd name="T3" fmla="*/ 2147483647 h 146"/>
              <a:gd name="T4" fmla="*/ 2147483647 w 232"/>
              <a:gd name="T5" fmla="*/ 2147483647 h 146"/>
              <a:gd name="T6" fmla="*/ 0 w 232"/>
              <a:gd name="T7" fmla="*/ 2147483647 h 146"/>
              <a:gd name="T8" fmla="*/ 0 w 232"/>
              <a:gd name="T9" fmla="*/ 2147483647 h 146"/>
              <a:gd name="T10" fmla="*/ 2147483647 w 232"/>
              <a:gd name="T11" fmla="*/ 0 h 146"/>
              <a:gd name="T12" fmla="*/ 2147483647 w 232"/>
              <a:gd name="T13" fmla="*/ 0 h 146"/>
              <a:gd name="T14" fmla="*/ 2147483647 w 232"/>
              <a:gd name="T15" fmla="*/ 2147483647 h 146"/>
              <a:gd name="T16" fmla="*/ 2147483647 w 232"/>
              <a:gd name="T17" fmla="*/ 2147483647 h 146"/>
              <a:gd name="T18" fmla="*/ 2147483647 w 232"/>
              <a:gd name="T19" fmla="*/ 2147483647 h 146"/>
              <a:gd name="T20" fmla="*/ 2147483647 w 232"/>
              <a:gd name="T21" fmla="*/ 2147483647 h 146"/>
              <a:gd name="T22" fmla="*/ 2147483647 w 232"/>
              <a:gd name="T23" fmla="*/ 0 h 146"/>
              <a:gd name="T24" fmla="*/ 2147483647 w 232"/>
              <a:gd name="T25" fmla="*/ 0 h 146"/>
              <a:gd name="T26" fmla="*/ 2147483647 w 232"/>
              <a:gd name="T27" fmla="*/ 2147483647 h 146"/>
              <a:gd name="T28" fmla="*/ 2147483647 w 232"/>
              <a:gd name="T29" fmla="*/ 2147483647 h 146"/>
              <a:gd name="T30" fmla="*/ 2147483647 w 232"/>
              <a:gd name="T31" fmla="*/ 2147483647 h 146"/>
              <a:gd name="T32" fmla="*/ 2147483647 w 232"/>
              <a:gd name="T33" fmla="*/ 2147483647 h 146"/>
              <a:gd name="T34" fmla="*/ 2147483647 w 232"/>
              <a:gd name="T35" fmla="*/ 2147483647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46"/>
              <a:gd name="T56" fmla="*/ 232 w 232"/>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46">
                <a:moveTo>
                  <a:pt x="55" y="39"/>
                </a:moveTo>
                <a:cubicBezTo>
                  <a:pt x="84" y="39"/>
                  <a:pt x="108" y="64"/>
                  <a:pt x="108" y="93"/>
                </a:cubicBezTo>
                <a:cubicBezTo>
                  <a:pt x="107" y="123"/>
                  <a:pt x="83" y="146"/>
                  <a:pt x="53" y="146"/>
                </a:cubicBezTo>
                <a:cubicBezTo>
                  <a:pt x="24" y="146"/>
                  <a:pt x="0" y="121"/>
                  <a:pt x="0" y="92"/>
                </a:cubicBezTo>
                <a:cubicBezTo>
                  <a:pt x="0" y="92"/>
                  <a:pt x="0" y="91"/>
                  <a:pt x="0" y="91"/>
                </a:cubicBezTo>
                <a:cubicBezTo>
                  <a:pt x="0" y="44"/>
                  <a:pt x="53" y="0"/>
                  <a:pt x="53" y="0"/>
                </a:cubicBezTo>
                <a:cubicBezTo>
                  <a:pt x="69" y="0"/>
                  <a:pt x="69" y="0"/>
                  <a:pt x="69" y="0"/>
                </a:cubicBezTo>
                <a:cubicBezTo>
                  <a:pt x="69" y="0"/>
                  <a:pt x="47" y="18"/>
                  <a:pt x="31" y="44"/>
                </a:cubicBezTo>
                <a:cubicBezTo>
                  <a:pt x="39" y="41"/>
                  <a:pt x="46" y="39"/>
                  <a:pt x="55" y="39"/>
                </a:cubicBezTo>
                <a:moveTo>
                  <a:pt x="178" y="39"/>
                </a:moveTo>
                <a:cubicBezTo>
                  <a:pt x="170" y="39"/>
                  <a:pt x="162" y="41"/>
                  <a:pt x="155" y="44"/>
                </a:cubicBezTo>
                <a:cubicBezTo>
                  <a:pt x="171" y="18"/>
                  <a:pt x="192" y="0"/>
                  <a:pt x="192" y="0"/>
                </a:cubicBezTo>
                <a:cubicBezTo>
                  <a:pt x="176" y="0"/>
                  <a:pt x="176" y="0"/>
                  <a:pt x="176" y="0"/>
                </a:cubicBezTo>
                <a:cubicBezTo>
                  <a:pt x="176" y="0"/>
                  <a:pt x="124" y="44"/>
                  <a:pt x="124" y="91"/>
                </a:cubicBezTo>
                <a:cubicBezTo>
                  <a:pt x="124" y="91"/>
                  <a:pt x="124" y="92"/>
                  <a:pt x="124" y="92"/>
                </a:cubicBezTo>
                <a:cubicBezTo>
                  <a:pt x="124" y="121"/>
                  <a:pt x="147" y="146"/>
                  <a:pt x="177" y="146"/>
                </a:cubicBezTo>
                <a:cubicBezTo>
                  <a:pt x="207" y="146"/>
                  <a:pt x="231" y="123"/>
                  <a:pt x="231" y="93"/>
                </a:cubicBezTo>
                <a:cubicBezTo>
                  <a:pt x="232" y="64"/>
                  <a:pt x="208" y="39"/>
                  <a:pt x="178" y="39"/>
                </a:cubicBezTo>
              </a:path>
            </a:pathLst>
          </a:custGeom>
          <a:solidFill>
            <a:schemeClr val="accent2"/>
          </a:solidFill>
          <a:ln>
            <a:noFill/>
          </a:ln>
        </p:spPr>
        <p:txBody>
          <a:bodyPr/>
          <a:lstStyle/>
          <a:p>
            <a:endParaRPr lang="en-GB">
              <a:solidFill>
                <a:prstClr val="black"/>
              </a:solidFill>
            </a:endParaRPr>
          </a:p>
        </p:txBody>
      </p:sp>
      <p:sp>
        <p:nvSpPr>
          <p:cNvPr id="14" name="Content Placeholder 2"/>
          <p:cNvSpPr>
            <a:spLocks noGrp="1"/>
          </p:cNvSpPr>
          <p:nvPr>
            <p:ph idx="19"/>
          </p:nvPr>
        </p:nvSpPr>
        <p:spPr>
          <a:xfrm>
            <a:off x="4259265" y="2631748"/>
            <a:ext cx="3636963" cy="1306048"/>
          </a:xfrm>
        </p:spPr>
        <p:txBody>
          <a:bodyPr/>
          <a:lstStyle>
            <a:lvl1pPr>
              <a:defRPr sz="1400" b="0">
                <a:latin typeface="+mj-lt"/>
              </a:defRPr>
            </a:lvl1pPr>
            <a:lvl2pPr marL="0" indent="0">
              <a:spcAft>
                <a:spcPts val="400"/>
              </a:spcAft>
              <a:buFont typeface="Arial" panose="020B0604020202020204" pitchFamily="34" charset="0"/>
              <a:buNone/>
              <a:defRPr sz="800" b="1">
                <a:latin typeface="+mn-lt"/>
              </a:defRPr>
            </a:lvl2pPr>
            <a:lvl3pPr marL="0" indent="0">
              <a:spcBef>
                <a:spcPts val="0"/>
              </a:spcBef>
              <a:spcAft>
                <a:spcPts val="0"/>
              </a:spcAft>
              <a:buNone/>
              <a:defRPr sz="800">
                <a:latin typeface="+mn-lt"/>
              </a:defRPr>
            </a:lvl3pPr>
            <a:lvl4pPr marL="0" indent="0">
              <a:spcBef>
                <a:spcPts val="0"/>
              </a:spcBef>
              <a:spcAft>
                <a:spcPts val="0"/>
              </a:spcAft>
              <a:buNone/>
              <a:defRPr sz="800" i="1">
                <a:latin typeface="+mn-lt"/>
              </a:defRPr>
            </a:lvl4pPr>
            <a:lvl5pPr marL="0" indent="0">
              <a:spcBef>
                <a:spcPts val="0"/>
              </a:spcBef>
              <a:spcAft>
                <a:spcPts val="0"/>
              </a:spcAft>
              <a:buNone/>
              <a:defRPr sz="800">
                <a:latin typeface="+mn-lt"/>
              </a:defRPr>
            </a:lvl5pPr>
          </a:lstStyle>
          <a:p>
            <a:pPr lvl="0"/>
            <a:r>
              <a:rPr lang="en-US"/>
              <a:t>Click to edit Master text styles</a:t>
            </a:r>
          </a:p>
          <a:p>
            <a:pPr lvl="1"/>
            <a:r>
              <a:rPr lang="en-US"/>
              <a:t>Name</a:t>
            </a:r>
          </a:p>
          <a:p>
            <a:pPr lvl="2"/>
            <a:r>
              <a:rPr lang="en-US"/>
              <a:t>Title</a:t>
            </a:r>
          </a:p>
          <a:p>
            <a:pPr lvl="3"/>
            <a:r>
              <a:rPr lang="en-US"/>
              <a:t>Company</a:t>
            </a:r>
          </a:p>
        </p:txBody>
      </p:sp>
      <p:sp>
        <p:nvSpPr>
          <p:cNvPr id="15" name="Freeform 7"/>
          <p:cNvSpPr>
            <a:spLocks noEditPoints="1"/>
          </p:cNvSpPr>
          <p:nvPr userDrawn="1"/>
        </p:nvSpPr>
        <p:spPr bwMode="auto">
          <a:xfrm>
            <a:off x="4259263" y="2223302"/>
            <a:ext cx="514268" cy="322263"/>
          </a:xfrm>
          <a:custGeom>
            <a:avLst/>
            <a:gdLst>
              <a:gd name="T0" fmla="*/ 2147483647 w 232"/>
              <a:gd name="T1" fmla="*/ 2147483647 h 146"/>
              <a:gd name="T2" fmla="*/ 2147483647 w 232"/>
              <a:gd name="T3" fmla="*/ 2147483647 h 146"/>
              <a:gd name="T4" fmla="*/ 2147483647 w 232"/>
              <a:gd name="T5" fmla="*/ 2147483647 h 146"/>
              <a:gd name="T6" fmla="*/ 0 w 232"/>
              <a:gd name="T7" fmla="*/ 2147483647 h 146"/>
              <a:gd name="T8" fmla="*/ 0 w 232"/>
              <a:gd name="T9" fmla="*/ 2147483647 h 146"/>
              <a:gd name="T10" fmla="*/ 2147483647 w 232"/>
              <a:gd name="T11" fmla="*/ 0 h 146"/>
              <a:gd name="T12" fmla="*/ 2147483647 w 232"/>
              <a:gd name="T13" fmla="*/ 0 h 146"/>
              <a:gd name="T14" fmla="*/ 2147483647 w 232"/>
              <a:gd name="T15" fmla="*/ 2147483647 h 146"/>
              <a:gd name="T16" fmla="*/ 2147483647 w 232"/>
              <a:gd name="T17" fmla="*/ 2147483647 h 146"/>
              <a:gd name="T18" fmla="*/ 2147483647 w 232"/>
              <a:gd name="T19" fmla="*/ 2147483647 h 146"/>
              <a:gd name="T20" fmla="*/ 2147483647 w 232"/>
              <a:gd name="T21" fmla="*/ 2147483647 h 146"/>
              <a:gd name="T22" fmla="*/ 2147483647 w 232"/>
              <a:gd name="T23" fmla="*/ 0 h 146"/>
              <a:gd name="T24" fmla="*/ 2147483647 w 232"/>
              <a:gd name="T25" fmla="*/ 0 h 146"/>
              <a:gd name="T26" fmla="*/ 2147483647 w 232"/>
              <a:gd name="T27" fmla="*/ 2147483647 h 146"/>
              <a:gd name="T28" fmla="*/ 2147483647 w 232"/>
              <a:gd name="T29" fmla="*/ 2147483647 h 146"/>
              <a:gd name="T30" fmla="*/ 2147483647 w 232"/>
              <a:gd name="T31" fmla="*/ 2147483647 h 146"/>
              <a:gd name="T32" fmla="*/ 2147483647 w 232"/>
              <a:gd name="T33" fmla="*/ 2147483647 h 146"/>
              <a:gd name="T34" fmla="*/ 2147483647 w 232"/>
              <a:gd name="T35" fmla="*/ 2147483647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46"/>
              <a:gd name="T56" fmla="*/ 232 w 232"/>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46">
                <a:moveTo>
                  <a:pt x="55" y="39"/>
                </a:moveTo>
                <a:cubicBezTo>
                  <a:pt x="84" y="39"/>
                  <a:pt x="108" y="64"/>
                  <a:pt x="108" y="93"/>
                </a:cubicBezTo>
                <a:cubicBezTo>
                  <a:pt x="107" y="123"/>
                  <a:pt x="83" y="146"/>
                  <a:pt x="53" y="146"/>
                </a:cubicBezTo>
                <a:cubicBezTo>
                  <a:pt x="24" y="146"/>
                  <a:pt x="0" y="121"/>
                  <a:pt x="0" y="92"/>
                </a:cubicBezTo>
                <a:cubicBezTo>
                  <a:pt x="0" y="92"/>
                  <a:pt x="0" y="91"/>
                  <a:pt x="0" y="91"/>
                </a:cubicBezTo>
                <a:cubicBezTo>
                  <a:pt x="0" y="44"/>
                  <a:pt x="53" y="0"/>
                  <a:pt x="53" y="0"/>
                </a:cubicBezTo>
                <a:cubicBezTo>
                  <a:pt x="69" y="0"/>
                  <a:pt x="69" y="0"/>
                  <a:pt x="69" y="0"/>
                </a:cubicBezTo>
                <a:cubicBezTo>
                  <a:pt x="69" y="0"/>
                  <a:pt x="47" y="18"/>
                  <a:pt x="31" y="44"/>
                </a:cubicBezTo>
                <a:cubicBezTo>
                  <a:pt x="39" y="41"/>
                  <a:pt x="46" y="39"/>
                  <a:pt x="55" y="39"/>
                </a:cubicBezTo>
                <a:moveTo>
                  <a:pt x="178" y="39"/>
                </a:moveTo>
                <a:cubicBezTo>
                  <a:pt x="170" y="39"/>
                  <a:pt x="162" y="41"/>
                  <a:pt x="155" y="44"/>
                </a:cubicBezTo>
                <a:cubicBezTo>
                  <a:pt x="171" y="18"/>
                  <a:pt x="192" y="0"/>
                  <a:pt x="192" y="0"/>
                </a:cubicBezTo>
                <a:cubicBezTo>
                  <a:pt x="176" y="0"/>
                  <a:pt x="176" y="0"/>
                  <a:pt x="176" y="0"/>
                </a:cubicBezTo>
                <a:cubicBezTo>
                  <a:pt x="176" y="0"/>
                  <a:pt x="124" y="44"/>
                  <a:pt x="124" y="91"/>
                </a:cubicBezTo>
                <a:cubicBezTo>
                  <a:pt x="124" y="91"/>
                  <a:pt x="124" y="92"/>
                  <a:pt x="124" y="92"/>
                </a:cubicBezTo>
                <a:cubicBezTo>
                  <a:pt x="124" y="121"/>
                  <a:pt x="147" y="146"/>
                  <a:pt x="177" y="146"/>
                </a:cubicBezTo>
                <a:cubicBezTo>
                  <a:pt x="207" y="146"/>
                  <a:pt x="231" y="123"/>
                  <a:pt x="231" y="93"/>
                </a:cubicBezTo>
                <a:cubicBezTo>
                  <a:pt x="232" y="64"/>
                  <a:pt x="208" y="39"/>
                  <a:pt x="178" y="39"/>
                </a:cubicBezTo>
              </a:path>
            </a:pathLst>
          </a:custGeom>
          <a:solidFill>
            <a:schemeClr val="accent2"/>
          </a:solidFill>
          <a:ln>
            <a:noFill/>
          </a:ln>
        </p:spPr>
        <p:txBody>
          <a:bodyPr/>
          <a:lstStyle/>
          <a:p>
            <a:endParaRPr lang="en-GB">
              <a:solidFill>
                <a:prstClr val="black"/>
              </a:solidFill>
            </a:endParaRPr>
          </a:p>
        </p:txBody>
      </p:sp>
      <p:sp>
        <p:nvSpPr>
          <p:cNvPr id="16" name="Content Placeholder 2"/>
          <p:cNvSpPr>
            <a:spLocks noGrp="1"/>
          </p:cNvSpPr>
          <p:nvPr>
            <p:ph idx="20"/>
          </p:nvPr>
        </p:nvSpPr>
        <p:spPr>
          <a:xfrm>
            <a:off x="8112125" y="2631748"/>
            <a:ext cx="3636963" cy="1306048"/>
          </a:xfrm>
        </p:spPr>
        <p:txBody>
          <a:bodyPr/>
          <a:lstStyle>
            <a:lvl1pPr>
              <a:defRPr sz="1400" b="0">
                <a:latin typeface="+mj-lt"/>
              </a:defRPr>
            </a:lvl1pPr>
            <a:lvl2pPr marL="0" indent="0">
              <a:spcAft>
                <a:spcPts val="400"/>
              </a:spcAft>
              <a:buFont typeface="Arial" panose="020B0604020202020204" pitchFamily="34" charset="0"/>
              <a:buNone/>
              <a:defRPr sz="800" b="1">
                <a:latin typeface="+mn-lt"/>
              </a:defRPr>
            </a:lvl2pPr>
            <a:lvl3pPr marL="0" indent="0">
              <a:spcBef>
                <a:spcPts val="0"/>
              </a:spcBef>
              <a:spcAft>
                <a:spcPts val="0"/>
              </a:spcAft>
              <a:buNone/>
              <a:defRPr sz="800">
                <a:latin typeface="+mn-lt"/>
              </a:defRPr>
            </a:lvl3pPr>
            <a:lvl4pPr marL="0" indent="0">
              <a:spcBef>
                <a:spcPts val="0"/>
              </a:spcBef>
              <a:spcAft>
                <a:spcPts val="0"/>
              </a:spcAft>
              <a:buNone/>
              <a:defRPr sz="800" i="1">
                <a:latin typeface="+mn-lt"/>
              </a:defRPr>
            </a:lvl4pPr>
            <a:lvl5pPr marL="0" indent="0">
              <a:spcBef>
                <a:spcPts val="0"/>
              </a:spcBef>
              <a:spcAft>
                <a:spcPts val="0"/>
              </a:spcAft>
              <a:buNone/>
              <a:defRPr sz="800">
                <a:latin typeface="+mn-lt"/>
              </a:defRPr>
            </a:lvl5pPr>
          </a:lstStyle>
          <a:p>
            <a:pPr lvl="0"/>
            <a:r>
              <a:rPr lang="en-US"/>
              <a:t>Click to edit Master text styles</a:t>
            </a:r>
          </a:p>
          <a:p>
            <a:pPr lvl="1"/>
            <a:r>
              <a:rPr lang="en-US"/>
              <a:t>Name</a:t>
            </a:r>
          </a:p>
          <a:p>
            <a:pPr lvl="2"/>
            <a:r>
              <a:rPr lang="en-US"/>
              <a:t>Title</a:t>
            </a:r>
          </a:p>
          <a:p>
            <a:pPr lvl="3"/>
            <a:r>
              <a:rPr lang="en-US"/>
              <a:t>Company</a:t>
            </a:r>
          </a:p>
        </p:txBody>
      </p:sp>
      <p:sp>
        <p:nvSpPr>
          <p:cNvPr id="17" name="Freeform 7"/>
          <p:cNvSpPr>
            <a:spLocks noEditPoints="1"/>
          </p:cNvSpPr>
          <p:nvPr userDrawn="1"/>
        </p:nvSpPr>
        <p:spPr bwMode="auto">
          <a:xfrm>
            <a:off x="8112127" y="2223302"/>
            <a:ext cx="514268" cy="322263"/>
          </a:xfrm>
          <a:custGeom>
            <a:avLst/>
            <a:gdLst>
              <a:gd name="T0" fmla="*/ 2147483647 w 232"/>
              <a:gd name="T1" fmla="*/ 2147483647 h 146"/>
              <a:gd name="T2" fmla="*/ 2147483647 w 232"/>
              <a:gd name="T3" fmla="*/ 2147483647 h 146"/>
              <a:gd name="T4" fmla="*/ 2147483647 w 232"/>
              <a:gd name="T5" fmla="*/ 2147483647 h 146"/>
              <a:gd name="T6" fmla="*/ 0 w 232"/>
              <a:gd name="T7" fmla="*/ 2147483647 h 146"/>
              <a:gd name="T8" fmla="*/ 0 w 232"/>
              <a:gd name="T9" fmla="*/ 2147483647 h 146"/>
              <a:gd name="T10" fmla="*/ 2147483647 w 232"/>
              <a:gd name="T11" fmla="*/ 0 h 146"/>
              <a:gd name="T12" fmla="*/ 2147483647 w 232"/>
              <a:gd name="T13" fmla="*/ 0 h 146"/>
              <a:gd name="T14" fmla="*/ 2147483647 w 232"/>
              <a:gd name="T15" fmla="*/ 2147483647 h 146"/>
              <a:gd name="T16" fmla="*/ 2147483647 w 232"/>
              <a:gd name="T17" fmla="*/ 2147483647 h 146"/>
              <a:gd name="T18" fmla="*/ 2147483647 w 232"/>
              <a:gd name="T19" fmla="*/ 2147483647 h 146"/>
              <a:gd name="T20" fmla="*/ 2147483647 w 232"/>
              <a:gd name="T21" fmla="*/ 2147483647 h 146"/>
              <a:gd name="T22" fmla="*/ 2147483647 w 232"/>
              <a:gd name="T23" fmla="*/ 0 h 146"/>
              <a:gd name="T24" fmla="*/ 2147483647 w 232"/>
              <a:gd name="T25" fmla="*/ 0 h 146"/>
              <a:gd name="T26" fmla="*/ 2147483647 w 232"/>
              <a:gd name="T27" fmla="*/ 2147483647 h 146"/>
              <a:gd name="T28" fmla="*/ 2147483647 w 232"/>
              <a:gd name="T29" fmla="*/ 2147483647 h 146"/>
              <a:gd name="T30" fmla="*/ 2147483647 w 232"/>
              <a:gd name="T31" fmla="*/ 2147483647 h 146"/>
              <a:gd name="T32" fmla="*/ 2147483647 w 232"/>
              <a:gd name="T33" fmla="*/ 2147483647 h 146"/>
              <a:gd name="T34" fmla="*/ 2147483647 w 232"/>
              <a:gd name="T35" fmla="*/ 2147483647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46"/>
              <a:gd name="T56" fmla="*/ 232 w 232"/>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46">
                <a:moveTo>
                  <a:pt x="55" y="39"/>
                </a:moveTo>
                <a:cubicBezTo>
                  <a:pt x="84" y="39"/>
                  <a:pt x="108" y="64"/>
                  <a:pt x="108" y="93"/>
                </a:cubicBezTo>
                <a:cubicBezTo>
                  <a:pt x="107" y="123"/>
                  <a:pt x="83" y="146"/>
                  <a:pt x="53" y="146"/>
                </a:cubicBezTo>
                <a:cubicBezTo>
                  <a:pt x="24" y="146"/>
                  <a:pt x="0" y="121"/>
                  <a:pt x="0" y="92"/>
                </a:cubicBezTo>
                <a:cubicBezTo>
                  <a:pt x="0" y="92"/>
                  <a:pt x="0" y="91"/>
                  <a:pt x="0" y="91"/>
                </a:cubicBezTo>
                <a:cubicBezTo>
                  <a:pt x="0" y="44"/>
                  <a:pt x="53" y="0"/>
                  <a:pt x="53" y="0"/>
                </a:cubicBezTo>
                <a:cubicBezTo>
                  <a:pt x="69" y="0"/>
                  <a:pt x="69" y="0"/>
                  <a:pt x="69" y="0"/>
                </a:cubicBezTo>
                <a:cubicBezTo>
                  <a:pt x="69" y="0"/>
                  <a:pt x="47" y="18"/>
                  <a:pt x="31" y="44"/>
                </a:cubicBezTo>
                <a:cubicBezTo>
                  <a:pt x="39" y="41"/>
                  <a:pt x="46" y="39"/>
                  <a:pt x="55" y="39"/>
                </a:cubicBezTo>
                <a:moveTo>
                  <a:pt x="178" y="39"/>
                </a:moveTo>
                <a:cubicBezTo>
                  <a:pt x="170" y="39"/>
                  <a:pt x="162" y="41"/>
                  <a:pt x="155" y="44"/>
                </a:cubicBezTo>
                <a:cubicBezTo>
                  <a:pt x="171" y="18"/>
                  <a:pt x="192" y="0"/>
                  <a:pt x="192" y="0"/>
                </a:cubicBezTo>
                <a:cubicBezTo>
                  <a:pt x="176" y="0"/>
                  <a:pt x="176" y="0"/>
                  <a:pt x="176" y="0"/>
                </a:cubicBezTo>
                <a:cubicBezTo>
                  <a:pt x="176" y="0"/>
                  <a:pt x="124" y="44"/>
                  <a:pt x="124" y="91"/>
                </a:cubicBezTo>
                <a:cubicBezTo>
                  <a:pt x="124" y="91"/>
                  <a:pt x="124" y="92"/>
                  <a:pt x="124" y="92"/>
                </a:cubicBezTo>
                <a:cubicBezTo>
                  <a:pt x="124" y="121"/>
                  <a:pt x="147" y="146"/>
                  <a:pt x="177" y="146"/>
                </a:cubicBezTo>
                <a:cubicBezTo>
                  <a:pt x="207" y="146"/>
                  <a:pt x="231" y="123"/>
                  <a:pt x="231" y="93"/>
                </a:cubicBezTo>
                <a:cubicBezTo>
                  <a:pt x="232" y="64"/>
                  <a:pt x="208" y="39"/>
                  <a:pt x="178" y="39"/>
                </a:cubicBezTo>
              </a:path>
            </a:pathLst>
          </a:custGeom>
          <a:solidFill>
            <a:schemeClr val="accent2"/>
          </a:solidFill>
          <a:ln>
            <a:noFill/>
          </a:ln>
        </p:spPr>
        <p:txBody>
          <a:bodyPr/>
          <a:lstStyle/>
          <a:p>
            <a:endParaRPr lang="en-GB">
              <a:solidFill>
                <a:prstClr val="black"/>
              </a:solidFill>
            </a:endParaRPr>
          </a:p>
        </p:txBody>
      </p:sp>
      <p:sp>
        <p:nvSpPr>
          <p:cNvPr id="18" name="Content Placeholder 2"/>
          <p:cNvSpPr>
            <a:spLocks noGrp="1"/>
          </p:cNvSpPr>
          <p:nvPr>
            <p:ph idx="21"/>
          </p:nvPr>
        </p:nvSpPr>
        <p:spPr>
          <a:xfrm>
            <a:off x="442913" y="4504998"/>
            <a:ext cx="3636963" cy="1306048"/>
          </a:xfrm>
        </p:spPr>
        <p:txBody>
          <a:bodyPr/>
          <a:lstStyle>
            <a:lvl1pPr>
              <a:defRPr sz="1400" b="0">
                <a:latin typeface="+mj-lt"/>
              </a:defRPr>
            </a:lvl1pPr>
            <a:lvl2pPr marL="0" indent="0">
              <a:spcAft>
                <a:spcPts val="400"/>
              </a:spcAft>
              <a:buFont typeface="Arial" panose="020B0604020202020204" pitchFamily="34" charset="0"/>
              <a:buNone/>
              <a:defRPr sz="800" b="1">
                <a:latin typeface="+mn-lt"/>
              </a:defRPr>
            </a:lvl2pPr>
            <a:lvl3pPr marL="0" indent="0">
              <a:spcBef>
                <a:spcPts val="0"/>
              </a:spcBef>
              <a:spcAft>
                <a:spcPts val="0"/>
              </a:spcAft>
              <a:buNone/>
              <a:defRPr sz="800">
                <a:latin typeface="+mn-lt"/>
              </a:defRPr>
            </a:lvl3pPr>
            <a:lvl4pPr marL="0" indent="0">
              <a:spcBef>
                <a:spcPts val="0"/>
              </a:spcBef>
              <a:spcAft>
                <a:spcPts val="0"/>
              </a:spcAft>
              <a:buNone/>
              <a:defRPr sz="800" i="1">
                <a:latin typeface="+mn-lt"/>
              </a:defRPr>
            </a:lvl4pPr>
            <a:lvl5pPr marL="0" indent="0">
              <a:spcBef>
                <a:spcPts val="0"/>
              </a:spcBef>
              <a:spcAft>
                <a:spcPts val="0"/>
              </a:spcAft>
              <a:buNone/>
              <a:defRPr sz="800">
                <a:latin typeface="+mn-lt"/>
              </a:defRPr>
            </a:lvl5pPr>
          </a:lstStyle>
          <a:p>
            <a:pPr lvl="0"/>
            <a:r>
              <a:rPr lang="en-US"/>
              <a:t>Click to edit Master text styles</a:t>
            </a:r>
          </a:p>
          <a:p>
            <a:pPr lvl="1"/>
            <a:r>
              <a:rPr lang="en-US"/>
              <a:t>Name</a:t>
            </a:r>
          </a:p>
          <a:p>
            <a:pPr lvl="2"/>
            <a:r>
              <a:rPr lang="en-US"/>
              <a:t>Title</a:t>
            </a:r>
          </a:p>
          <a:p>
            <a:pPr lvl="3"/>
            <a:r>
              <a:rPr lang="en-US"/>
              <a:t>Company</a:t>
            </a:r>
          </a:p>
        </p:txBody>
      </p:sp>
      <p:sp>
        <p:nvSpPr>
          <p:cNvPr id="19" name="Freeform 7"/>
          <p:cNvSpPr>
            <a:spLocks noEditPoints="1"/>
          </p:cNvSpPr>
          <p:nvPr userDrawn="1"/>
        </p:nvSpPr>
        <p:spPr bwMode="auto">
          <a:xfrm>
            <a:off x="442915" y="4096552"/>
            <a:ext cx="514268" cy="322263"/>
          </a:xfrm>
          <a:custGeom>
            <a:avLst/>
            <a:gdLst>
              <a:gd name="T0" fmla="*/ 2147483647 w 232"/>
              <a:gd name="T1" fmla="*/ 2147483647 h 146"/>
              <a:gd name="T2" fmla="*/ 2147483647 w 232"/>
              <a:gd name="T3" fmla="*/ 2147483647 h 146"/>
              <a:gd name="T4" fmla="*/ 2147483647 w 232"/>
              <a:gd name="T5" fmla="*/ 2147483647 h 146"/>
              <a:gd name="T6" fmla="*/ 0 w 232"/>
              <a:gd name="T7" fmla="*/ 2147483647 h 146"/>
              <a:gd name="T8" fmla="*/ 0 w 232"/>
              <a:gd name="T9" fmla="*/ 2147483647 h 146"/>
              <a:gd name="T10" fmla="*/ 2147483647 w 232"/>
              <a:gd name="T11" fmla="*/ 0 h 146"/>
              <a:gd name="T12" fmla="*/ 2147483647 w 232"/>
              <a:gd name="T13" fmla="*/ 0 h 146"/>
              <a:gd name="T14" fmla="*/ 2147483647 w 232"/>
              <a:gd name="T15" fmla="*/ 2147483647 h 146"/>
              <a:gd name="T16" fmla="*/ 2147483647 w 232"/>
              <a:gd name="T17" fmla="*/ 2147483647 h 146"/>
              <a:gd name="T18" fmla="*/ 2147483647 w 232"/>
              <a:gd name="T19" fmla="*/ 2147483647 h 146"/>
              <a:gd name="T20" fmla="*/ 2147483647 w 232"/>
              <a:gd name="T21" fmla="*/ 2147483647 h 146"/>
              <a:gd name="T22" fmla="*/ 2147483647 w 232"/>
              <a:gd name="T23" fmla="*/ 0 h 146"/>
              <a:gd name="T24" fmla="*/ 2147483647 w 232"/>
              <a:gd name="T25" fmla="*/ 0 h 146"/>
              <a:gd name="T26" fmla="*/ 2147483647 w 232"/>
              <a:gd name="T27" fmla="*/ 2147483647 h 146"/>
              <a:gd name="T28" fmla="*/ 2147483647 w 232"/>
              <a:gd name="T29" fmla="*/ 2147483647 h 146"/>
              <a:gd name="T30" fmla="*/ 2147483647 w 232"/>
              <a:gd name="T31" fmla="*/ 2147483647 h 146"/>
              <a:gd name="T32" fmla="*/ 2147483647 w 232"/>
              <a:gd name="T33" fmla="*/ 2147483647 h 146"/>
              <a:gd name="T34" fmla="*/ 2147483647 w 232"/>
              <a:gd name="T35" fmla="*/ 2147483647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46"/>
              <a:gd name="T56" fmla="*/ 232 w 232"/>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46">
                <a:moveTo>
                  <a:pt x="55" y="39"/>
                </a:moveTo>
                <a:cubicBezTo>
                  <a:pt x="84" y="39"/>
                  <a:pt x="108" y="64"/>
                  <a:pt x="108" y="93"/>
                </a:cubicBezTo>
                <a:cubicBezTo>
                  <a:pt x="107" y="123"/>
                  <a:pt x="83" y="146"/>
                  <a:pt x="53" y="146"/>
                </a:cubicBezTo>
                <a:cubicBezTo>
                  <a:pt x="24" y="146"/>
                  <a:pt x="0" y="121"/>
                  <a:pt x="0" y="92"/>
                </a:cubicBezTo>
                <a:cubicBezTo>
                  <a:pt x="0" y="92"/>
                  <a:pt x="0" y="91"/>
                  <a:pt x="0" y="91"/>
                </a:cubicBezTo>
                <a:cubicBezTo>
                  <a:pt x="0" y="44"/>
                  <a:pt x="53" y="0"/>
                  <a:pt x="53" y="0"/>
                </a:cubicBezTo>
                <a:cubicBezTo>
                  <a:pt x="69" y="0"/>
                  <a:pt x="69" y="0"/>
                  <a:pt x="69" y="0"/>
                </a:cubicBezTo>
                <a:cubicBezTo>
                  <a:pt x="69" y="0"/>
                  <a:pt x="47" y="18"/>
                  <a:pt x="31" y="44"/>
                </a:cubicBezTo>
                <a:cubicBezTo>
                  <a:pt x="39" y="41"/>
                  <a:pt x="46" y="39"/>
                  <a:pt x="55" y="39"/>
                </a:cubicBezTo>
                <a:moveTo>
                  <a:pt x="178" y="39"/>
                </a:moveTo>
                <a:cubicBezTo>
                  <a:pt x="170" y="39"/>
                  <a:pt x="162" y="41"/>
                  <a:pt x="155" y="44"/>
                </a:cubicBezTo>
                <a:cubicBezTo>
                  <a:pt x="171" y="18"/>
                  <a:pt x="192" y="0"/>
                  <a:pt x="192" y="0"/>
                </a:cubicBezTo>
                <a:cubicBezTo>
                  <a:pt x="176" y="0"/>
                  <a:pt x="176" y="0"/>
                  <a:pt x="176" y="0"/>
                </a:cubicBezTo>
                <a:cubicBezTo>
                  <a:pt x="176" y="0"/>
                  <a:pt x="124" y="44"/>
                  <a:pt x="124" y="91"/>
                </a:cubicBezTo>
                <a:cubicBezTo>
                  <a:pt x="124" y="91"/>
                  <a:pt x="124" y="92"/>
                  <a:pt x="124" y="92"/>
                </a:cubicBezTo>
                <a:cubicBezTo>
                  <a:pt x="124" y="121"/>
                  <a:pt x="147" y="146"/>
                  <a:pt x="177" y="146"/>
                </a:cubicBezTo>
                <a:cubicBezTo>
                  <a:pt x="207" y="146"/>
                  <a:pt x="231" y="123"/>
                  <a:pt x="231" y="93"/>
                </a:cubicBezTo>
                <a:cubicBezTo>
                  <a:pt x="232" y="64"/>
                  <a:pt x="208" y="39"/>
                  <a:pt x="178" y="39"/>
                </a:cubicBezTo>
              </a:path>
            </a:pathLst>
          </a:custGeom>
          <a:solidFill>
            <a:schemeClr val="accent2"/>
          </a:solidFill>
          <a:ln>
            <a:noFill/>
          </a:ln>
        </p:spPr>
        <p:txBody>
          <a:bodyPr/>
          <a:lstStyle/>
          <a:p>
            <a:endParaRPr lang="en-GB">
              <a:solidFill>
                <a:prstClr val="black"/>
              </a:solidFill>
            </a:endParaRPr>
          </a:p>
        </p:txBody>
      </p:sp>
      <p:sp>
        <p:nvSpPr>
          <p:cNvPr id="20" name="Content Placeholder 2"/>
          <p:cNvSpPr>
            <a:spLocks noGrp="1"/>
          </p:cNvSpPr>
          <p:nvPr>
            <p:ph idx="22"/>
          </p:nvPr>
        </p:nvSpPr>
        <p:spPr>
          <a:xfrm>
            <a:off x="4259265" y="4504998"/>
            <a:ext cx="3636963" cy="1306048"/>
          </a:xfrm>
        </p:spPr>
        <p:txBody>
          <a:bodyPr/>
          <a:lstStyle>
            <a:lvl1pPr>
              <a:defRPr sz="1400" b="0">
                <a:latin typeface="+mj-lt"/>
              </a:defRPr>
            </a:lvl1pPr>
            <a:lvl2pPr marL="0" indent="0">
              <a:spcAft>
                <a:spcPts val="400"/>
              </a:spcAft>
              <a:buFont typeface="Arial" panose="020B0604020202020204" pitchFamily="34" charset="0"/>
              <a:buNone/>
              <a:defRPr sz="800" b="1">
                <a:latin typeface="+mn-lt"/>
              </a:defRPr>
            </a:lvl2pPr>
            <a:lvl3pPr marL="0" indent="0">
              <a:spcBef>
                <a:spcPts val="0"/>
              </a:spcBef>
              <a:spcAft>
                <a:spcPts val="0"/>
              </a:spcAft>
              <a:buNone/>
              <a:defRPr sz="800">
                <a:latin typeface="+mn-lt"/>
              </a:defRPr>
            </a:lvl3pPr>
            <a:lvl4pPr marL="0" indent="0">
              <a:spcBef>
                <a:spcPts val="0"/>
              </a:spcBef>
              <a:spcAft>
                <a:spcPts val="0"/>
              </a:spcAft>
              <a:buNone/>
              <a:defRPr sz="800" i="1">
                <a:latin typeface="+mn-lt"/>
              </a:defRPr>
            </a:lvl4pPr>
            <a:lvl5pPr marL="0" indent="0">
              <a:spcBef>
                <a:spcPts val="0"/>
              </a:spcBef>
              <a:spcAft>
                <a:spcPts val="0"/>
              </a:spcAft>
              <a:buNone/>
              <a:defRPr sz="800">
                <a:latin typeface="+mn-lt"/>
              </a:defRPr>
            </a:lvl5pPr>
          </a:lstStyle>
          <a:p>
            <a:pPr lvl="0"/>
            <a:r>
              <a:rPr lang="en-US"/>
              <a:t>Click to edit Master text styles</a:t>
            </a:r>
          </a:p>
          <a:p>
            <a:pPr lvl="1"/>
            <a:r>
              <a:rPr lang="en-US"/>
              <a:t>Name</a:t>
            </a:r>
          </a:p>
          <a:p>
            <a:pPr lvl="2"/>
            <a:r>
              <a:rPr lang="en-US"/>
              <a:t>Title</a:t>
            </a:r>
          </a:p>
          <a:p>
            <a:pPr lvl="3"/>
            <a:r>
              <a:rPr lang="en-US"/>
              <a:t>Company</a:t>
            </a:r>
          </a:p>
        </p:txBody>
      </p:sp>
      <p:sp>
        <p:nvSpPr>
          <p:cNvPr id="21" name="Freeform 7"/>
          <p:cNvSpPr>
            <a:spLocks noEditPoints="1"/>
          </p:cNvSpPr>
          <p:nvPr userDrawn="1"/>
        </p:nvSpPr>
        <p:spPr bwMode="auto">
          <a:xfrm>
            <a:off x="4259263" y="4096552"/>
            <a:ext cx="514268" cy="322263"/>
          </a:xfrm>
          <a:custGeom>
            <a:avLst/>
            <a:gdLst>
              <a:gd name="T0" fmla="*/ 2147483647 w 232"/>
              <a:gd name="T1" fmla="*/ 2147483647 h 146"/>
              <a:gd name="T2" fmla="*/ 2147483647 w 232"/>
              <a:gd name="T3" fmla="*/ 2147483647 h 146"/>
              <a:gd name="T4" fmla="*/ 2147483647 w 232"/>
              <a:gd name="T5" fmla="*/ 2147483647 h 146"/>
              <a:gd name="T6" fmla="*/ 0 w 232"/>
              <a:gd name="T7" fmla="*/ 2147483647 h 146"/>
              <a:gd name="T8" fmla="*/ 0 w 232"/>
              <a:gd name="T9" fmla="*/ 2147483647 h 146"/>
              <a:gd name="T10" fmla="*/ 2147483647 w 232"/>
              <a:gd name="T11" fmla="*/ 0 h 146"/>
              <a:gd name="T12" fmla="*/ 2147483647 w 232"/>
              <a:gd name="T13" fmla="*/ 0 h 146"/>
              <a:gd name="T14" fmla="*/ 2147483647 w 232"/>
              <a:gd name="T15" fmla="*/ 2147483647 h 146"/>
              <a:gd name="T16" fmla="*/ 2147483647 w 232"/>
              <a:gd name="T17" fmla="*/ 2147483647 h 146"/>
              <a:gd name="T18" fmla="*/ 2147483647 w 232"/>
              <a:gd name="T19" fmla="*/ 2147483647 h 146"/>
              <a:gd name="T20" fmla="*/ 2147483647 w 232"/>
              <a:gd name="T21" fmla="*/ 2147483647 h 146"/>
              <a:gd name="T22" fmla="*/ 2147483647 w 232"/>
              <a:gd name="T23" fmla="*/ 0 h 146"/>
              <a:gd name="T24" fmla="*/ 2147483647 w 232"/>
              <a:gd name="T25" fmla="*/ 0 h 146"/>
              <a:gd name="T26" fmla="*/ 2147483647 w 232"/>
              <a:gd name="T27" fmla="*/ 2147483647 h 146"/>
              <a:gd name="T28" fmla="*/ 2147483647 w 232"/>
              <a:gd name="T29" fmla="*/ 2147483647 h 146"/>
              <a:gd name="T30" fmla="*/ 2147483647 w 232"/>
              <a:gd name="T31" fmla="*/ 2147483647 h 146"/>
              <a:gd name="T32" fmla="*/ 2147483647 w 232"/>
              <a:gd name="T33" fmla="*/ 2147483647 h 146"/>
              <a:gd name="T34" fmla="*/ 2147483647 w 232"/>
              <a:gd name="T35" fmla="*/ 2147483647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46"/>
              <a:gd name="T56" fmla="*/ 232 w 232"/>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46">
                <a:moveTo>
                  <a:pt x="55" y="39"/>
                </a:moveTo>
                <a:cubicBezTo>
                  <a:pt x="84" y="39"/>
                  <a:pt x="108" y="64"/>
                  <a:pt x="108" y="93"/>
                </a:cubicBezTo>
                <a:cubicBezTo>
                  <a:pt x="107" y="123"/>
                  <a:pt x="83" y="146"/>
                  <a:pt x="53" y="146"/>
                </a:cubicBezTo>
                <a:cubicBezTo>
                  <a:pt x="24" y="146"/>
                  <a:pt x="0" y="121"/>
                  <a:pt x="0" y="92"/>
                </a:cubicBezTo>
                <a:cubicBezTo>
                  <a:pt x="0" y="92"/>
                  <a:pt x="0" y="91"/>
                  <a:pt x="0" y="91"/>
                </a:cubicBezTo>
                <a:cubicBezTo>
                  <a:pt x="0" y="44"/>
                  <a:pt x="53" y="0"/>
                  <a:pt x="53" y="0"/>
                </a:cubicBezTo>
                <a:cubicBezTo>
                  <a:pt x="69" y="0"/>
                  <a:pt x="69" y="0"/>
                  <a:pt x="69" y="0"/>
                </a:cubicBezTo>
                <a:cubicBezTo>
                  <a:pt x="69" y="0"/>
                  <a:pt x="47" y="18"/>
                  <a:pt x="31" y="44"/>
                </a:cubicBezTo>
                <a:cubicBezTo>
                  <a:pt x="39" y="41"/>
                  <a:pt x="46" y="39"/>
                  <a:pt x="55" y="39"/>
                </a:cubicBezTo>
                <a:moveTo>
                  <a:pt x="178" y="39"/>
                </a:moveTo>
                <a:cubicBezTo>
                  <a:pt x="170" y="39"/>
                  <a:pt x="162" y="41"/>
                  <a:pt x="155" y="44"/>
                </a:cubicBezTo>
                <a:cubicBezTo>
                  <a:pt x="171" y="18"/>
                  <a:pt x="192" y="0"/>
                  <a:pt x="192" y="0"/>
                </a:cubicBezTo>
                <a:cubicBezTo>
                  <a:pt x="176" y="0"/>
                  <a:pt x="176" y="0"/>
                  <a:pt x="176" y="0"/>
                </a:cubicBezTo>
                <a:cubicBezTo>
                  <a:pt x="176" y="0"/>
                  <a:pt x="124" y="44"/>
                  <a:pt x="124" y="91"/>
                </a:cubicBezTo>
                <a:cubicBezTo>
                  <a:pt x="124" y="91"/>
                  <a:pt x="124" y="92"/>
                  <a:pt x="124" y="92"/>
                </a:cubicBezTo>
                <a:cubicBezTo>
                  <a:pt x="124" y="121"/>
                  <a:pt x="147" y="146"/>
                  <a:pt x="177" y="146"/>
                </a:cubicBezTo>
                <a:cubicBezTo>
                  <a:pt x="207" y="146"/>
                  <a:pt x="231" y="123"/>
                  <a:pt x="231" y="93"/>
                </a:cubicBezTo>
                <a:cubicBezTo>
                  <a:pt x="232" y="64"/>
                  <a:pt x="208" y="39"/>
                  <a:pt x="178" y="39"/>
                </a:cubicBezTo>
              </a:path>
            </a:pathLst>
          </a:custGeom>
          <a:solidFill>
            <a:schemeClr val="accent2"/>
          </a:solidFill>
          <a:ln>
            <a:noFill/>
          </a:ln>
        </p:spPr>
        <p:txBody>
          <a:bodyPr/>
          <a:lstStyle/>
          <a:p>
            <a:endParaRPr lang="en-GB">
              <a:solidFill>
                <a:prstClr val="black"/>
              </a:solidFill>
            </a:endParaRPr>
          </a:p>
        </p:txBody>
      </p:sp>
      <p:sp>
        <p:nvSpPr>
          <p:cNvPr id="22" name="Content Placeholder 2"/>
          <p:cNvSpPr>
            <a:spLocks noGrp="1"/>
          </p:cNvSpPr>
          <p:nvPr>
            <p:ph idx="23"/>
          </p:nvPr>
        </p:nvSpPr>
        <p:spPr>
          <a:xfrm>
            <a:off x="8112125" y="4504998"/>
            <a:ext cx="3636963" cy="1306048"/>
          </a:xfrm>
        </p:spPr>
        <p:txBody>
          <a:bodyPr/>
          <a:lstStyle>
            <a:lvl1pPr>
              <a:defRPr sz="1400" b="0">
                <a:latin typeface="+mj-lt"/>
              </a:defRPr>
            </a:lvl1pPr>
            <a:lvl2pPr marL="0" indent="0">
              <a:spcAft>
                <a:spcPts val="400"/>
              </a:spcAft>
              <a:buFont typeface="Arial" panose="020B0604020202020204" pitchFamily="34" charset="0"/>
              <a:buNone/>
              <a:defRPr sz="800" b="1">
                <a:latin typeface="+mn-lt"/>
              </a:defRPr>
            </a:lvl2pPr>
            <a:lvl3pPr marL="0" indent="0">
              <a:spcBef>
                <a:spcPts val="0"/>
              </a:spcBef>
              <a:spcAft>
                <a:spcPts val="0"/>
              </a:spcAft>
              <a:buNone/>
              <a:defRPr sz="800">
                <a:latin typeface="+mn-lt"/>
              </a:defRPr>
            </a:lvl3pPr>
            <a:lvl4pPr marL="0" indent="0">
              <a:spcBef>
                <a:spcPts val="0"/>
              </a:spcBef>
              <a:spcAft>
                <a:spcPts val="0"/>
              </a:spcAft>
              <a:buNone/>
              <a:defRPr sz="800" i="1">
                <a:latin typeface="+mn-lt"/>
              </a:defRPr>
            </a:lvl4pPr>
            <a:lvl5pPr marL="0" indent="0">
              <a:spcBef>
                <a:spcPts val="0"/>
              </a:spcBef>
              <a:spcAft>
                <a:spcPts val="0"/>
              </a:spcAft>
              <a:buNone/>
              <a:defRPr sz="800">
                <a:latin typeface="+mn-lt"/>
              </a:defRPr>
            </a:lvl5pPr>
          </a:lstStyle>
          <a:p>
            <a:pPr lvl="0"/>
            <a:r>
              <a:rPr lang="en-US"/>
              <a:t>Click to edit Master text styles</a:t>
            </a:r>
          </a:p>
          <a:p>
            <a:pPr lvl="1"/>
            <a:r>
              <a:rPr lang="en-US"/>
              <a:t>Name</a:t>
            </a:r>
          </a:p>
          <a:p>
            <a:pPr lvl="2"/>
            <a:r>
              <a:rPr lang="en-US"/>
              <a:t>Title</a:t>
            </a:r>
          </a:p>
          <a:p>
            <a:pPr lvl="3"/>
            <a:r>
              <a:rPr lang="en-US"/>
              <a:t>Company</a:t>
            </a:r>
          </a:p>
        </p:txBody>
      </p:sp>
      <p:sp>
        <p:nvSpPr>
          <p:cNvPr id="23" name="Freeform 7"/>
          <p:cNvSpPr>
            <a:spLocks noEditPoints="1"/>
          </p:cNvSpPr>
          <p:nvPr userDrawn="1"/>
        </p:nvSpPr>
        <p:spPr bwMode="auto">
          <a:xfrm>
            <a:off x="8112127" y="4096552"/>
            <a:ext cx="514268" cy="322263"/>
          </a:xfrm>
          <a:custGeom>
            <a:avLst/>
            <a:gdLst>
              <a:gd name="T0" fmla="*/ 2147483647 w 232"/>
              <a:gd name="T1" fmla="*/ 2147483647 h 146"/>
              <a:gd name="T2" fmla="*/ 2147483647 w 232"/>
              <a:gd name="T3" fmla="*/ 2147483647 h 146"/>
              <a:gd name="T4" fmla="*/ 2147483647 w 232"/>
              <a:gd name="T5" fmla="*/ 2147483647 h 146"/>
              <a:gd name="T6" fmla="*/ 0 w 232"/>
              <a:gd name="T7" fmla="*/ 2147483647 h 146"/>
              <a:gd name="T8" fmla="*/ 0 w 232"/>
              <a:gd name="T9" fmla="*/ 2147483647 h 146"/>
              <a:gd name="T10" fmla="*/ 2147483647 w 232"/>
              <a:gd name="T11" fmla="*/ 0 h 146"/>
              <a:gd name="T12" fmla="*/ 2147483647 w 232"/>
              <a:gd name="T13" fmla="*/ 0 h 146"/>
              <a:gd name="T14" fmla="*/ 2147483647 w 232"/>
              <a:gd name="T15" fmla="*/ 2147483647 h 146"/>
              <a:gd name="T16" fmla="*/ 2147483647 w 232"/>
              <a:gd name="T17" fmla="*/ 2147483647 h 146"/>
              <a:gd name="T18" fmla="*/ 2147483647 w 232"/>
              <a:gd name="T19" fmla="*/ 2147483647 h 146"/>
              <a:gd name="T20" fmla="*/ 2147483647 w 232"/>
              <a:gd name="T21" fmla="*/ 2147483647 h 146"/>
              <a:gd name="T22" fmla="*/ 2147483647 w 232"/>
              <a:gd name="T23" fmla="*/ 0 h 146"/>
              <a:gd name="T24" fmla="*/ 2147483647 w 232"/>
              <a:gd name="T25" fmla="*/ 0 h 146"/>
              <a:gd name="T26" fmla="*/ 2147483647 w 232"/>
              <a:gd name="T27" fmla="*/ 2147483647 h 146"/>
              <a:gd name="T28" fmla="*/ 2147483647 w 232"/>
              <a:gd name="T29" fmla="*/ 2147483647 h 146"/>
              <a:gd name="T30" fmla="*/ 2147483647 w 232"/>
              <a:gd name="T31" fmla="*/ 2147483647 h 146"/>
              <a:gd name="T32" fmla="*/ 2147483647 w 232"/>
              <a:gd name="T33" fmla="*/ 2147483647 h 146"/>
              <a:gd name="T34" fmla="*/ 2147483647 w 232"/>
              <a:gd name="T35" fmla="*/ 2147483647 h 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2"/>
              <a:gd name="T55" fmla="*/ 0 h 146"/>
              <a:gd name="T56" fmla="*/ 232 w 232"/>
              <a:gd name="T57" fmla="*/ 146 h 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2" h="146">
                <a:moveTo>
                  <a:pt x="55" y="39"/>
                </a:moveTo>
                <a:cubicBezTo>
                  <a:pt x="84" y="39"/>
                  <a:pt x="108" y="64"/>
                  <a:pt x="108" y="93"/>
                </a:cubicBezTo>
                <a:cubicBezTo>
                  <a:pt x="107" y="123"/>
                  <a:pt x="83" y="146"/>
                  <a:pt x="53" y="146"/>
                </a:cubicBezTo>
                <a:cubicBezTo>
                  <a:pt x="24" y="146"/>
                  <a:pt x="0" y="121"/>
                  <a:pt x="0" y="92"/>
                </a:cubicBezTo>
                <a:cubicBezTo>
                  <a:pt x="0" y="92"/>
                  <a:pt x="0" y="91"/>
                  <a:pt x="0" y="91"/>
                </a:cubicBezTo>
                <a:cubicBezTo>
                  <a:pt x="0" y="44"/>
                  <a:pt x="53" y="0"/>
                  <a:pt x="53" y="0"/>
                </a:cubicBezTo>
                <a:cubicBezTo>
                  <a:pt x="69" y="0"/>
                  <a:pt x="69" y="0"/>
                  <a:pt x="69" y="0"/>
                </a:cubicBezTo>
                <a:cubicBezTo>
                  <a:pt x="69" y="0"/>
                  <a:pt x="47" y="18"/>
                  <a:pt x="31" y="44"/>
                </a:cubicBezTo>
                <a:cubicBezTo>
                  <a:pt x="39" y="41"/>
                  <a:pt x="46" y="39"/>
                  <a:pt x="55" y="39"/>
                </a:cubicBezTo>
                <a:moveTo>
                  <a:pt x="178" y="39"/>
                </a:moveTo>
                <a:cubicBezTo>
                  <a:pt x="170" y="39"/>
                  <a:pt x="162" y="41"/>
                  <a:pt x="155" y="44"/>
                </a:cubicBezTo>
                <a:cubicBezTo>
                  <a:pt x="171" y="18"/>
                  <a:pt x="192" y="0"/>
                  <a:pt x="192" y="0"/>
                </a:cubicBezTo>
                <a:cubicBezTo>
                  <a:pt x="176" y="0"/>
                  <a:pt x="176" y="0"/>
                  <a:pt x="176" y="0"/>
                </a:cubicBezTo>
                <a:cubicBezTo>
                  <a:pt x="176" y="0"/>
                  <a:pt x="124" y="44"/>
                  <a:pt x="124" y="91"/>
                </a:cubicBezTo>
                <a:cubicBezTo>
                  <a:pt x="124" y="91"/>
                  <a:pt x="124" y="92"/>
                  <a:pt x="124" y="92"/>
                </a:cubicBezTo>
                <a:cubicBezTo>
                  <a:pt x="124" y="121"/>
                  <a:pt x="147" y="146"/>
                  <a:pt x="177" y="146"/>
                </a:cubicBezTo>
                <a:cubicBezTo>
                  <a:pt x="207" y="146"/>
                  <a:pt x="231" y="123"/>
                  <a:pt x="231" y="93"/>
                </a:cubicBezTo>
                <a:cubicBezTo>
                  <a:pt x="232" y="64"/>
                  <a:pt x="208" y="39"/>
                  <a:pt x="178" y="39"/>
                </a:cubicBezTo>
              </a:path>
            </a:pathLst>
          </a:custGeom>
          <a:solidFill>
            <a:schemeClr val="accent2"/>
          </a:solidFill>
          <a:ln>
            <a:noFill/>
          </a:ln>
        </p:spPr>
        <p:txBody>
          <a:bodyPr/>
          <a:lstStyle/>
          <a:p>
            <a:endParaRPr lang="en-GB">
              <a:solidFill>
                <a:prstClr val="black"/>
              </a:solidFill>
            </a:endParaRPr>
          </a:p>
        </p:txBody>
      </p:sp>
    </p:spTree>
    <p:extLst>
      <p:ext uri="{BB962C8B-B14F-4D97-AF65-F5344CB8AC3E}">
        <p14:creationId xmlns:p14="http://schemas.microsoft.com/office/powerpoint/2010/main" val="256858409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Content &amp;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sp>
        <p:nvSpPr>
          <p:cNvPr id="7" name="Content Placeholder 2"/>
          <p:cNvSpPr>
            <a:spLocks noGrp="1"/>
          </p:cNvSpPr>
          <p:nvPr>
            <p:ph idx="13"/>
          </p:nvPr>
        </p:nvSpPr>
        <p:spPr>
          <a:xfrm>
            <a:off x="6213478" y="2143469"/>
            <a:ext cx="5545137" cy="408900"/>
          </a:xfrm>
          <a:prstGeom prst="rect">
            <a:avLst/>
          </a:prstGeom>
        </p:spPr>
        <p:txBody>
          <a:bodyPr/>
          <a:lstStyle/>
          <a:p>
            <a:pPr lvl="0"/>
            <a:r>
              <a:rPr lang="en-US"/>
              <a:t>Click to edit Master text styles</a:t>
            </a:r>
          </a:p>
        </p:txBody>
      </p:sp>
      <p:sp>
        <p:nvSpPr>
          <p:cNvPr id="9" name="Chart Placeholder 8"/>
          <p:cNvSpPr>
            <a:spLocks noGrp="1"/>
          </p:cNvSpPr>
          <p:nvPr>
            <p:ph type="chart" sz="quarter" idx="14"/>
          </p:nvPr>
        </p:nvSpPr>
        <p:spPr>
          <a:xfrm>
            <a:off x="6245280" y="2629126"/>
            <a:ext cx="5535613" cy="3795533"/>
          </a:xfrm>
          <a:prstGeom prst="rect">
            <a:avLst/>
          </a:prstGeom>
        </p:spPr>
        <p:txBody>
          <a:bodyPr/>
          <a:lstStyle/>
          <a:p>
            <a:endParaRPr lang="en-GB"/>
          </a:p>
        </p:txBody>
      </p:sp>
      <p:sp>
        <p:nvSpPr>
          <p:cNvPr id="11" name="Text Placeholder 7"/>
          <p:cNvSpPr>
            <a:spLocks noGrp="1"/>
          </p:cNvSpPr>
          <p:nvPr>
            <p:ph type="body" sz="quarter" idx="22"/>
          </p:nvPr>
        </p:nvSpPr>
        <p:spPr>
          <a:xfrm>
            <a:off x="436568" y="2158702"/>
            <a:ext cx="5546569" cy="385322"/>
          </a:xfrm>
          <a:prstGeom prst="rect">
            <a:avLst/>
          </a:prstGeom>
        </p:spPr>
        <p:txBody>
          <a:bodyPr/>
          <a:lstStyle/>
          <a:p>
            <a:pPr lvl="0"/>
            <a:r>
              <a:rPr lang="en-US"/>
              <a:t>Click to edit Master text styles</a:t>
            </a:r>
          </a:p>
        </p:txBody>
      </p:sp>
      <p:sp>
        <p:nvSpPr>
          <p:cNvPr id="12" name="Content Placeholder 2"/>
          <p:cNvSpPr>
            <a:spLocks noGrp="1"/>
          </p:cNvSpPr>
          <p:nvPr>
            <p:ph idx="1"/>
          </p:nvPr>
        </p:nvSpPr>
        <p:spPr>
          <a:xfrm>
            <a:off x="442917" y="2630884"/>
            <a:ext cx="5545137" cy="3793770"/>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446212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Slide">
    <p:spTree>
      <p:nvGrpSpPr>
        <p:cNvPr id="1" name=""/>
        <p:cNvGrpSpPr/>
        <p:nvPr/>
      </p:nvGrpSpPr>
      <p:grpSpPr>
        <a:xfrm>
          <a:off x="0" y="0"/>
          <a:ext cx="0" cy="0"/>
          <a:chOff x="0" y="0"/>
          <a:chExt cx="0" cy="0"/>
        </a:xfrm>
      </p:grpSpPr>
      <p:sp>
        <p:nvSpPr>
          <p:cNvPr id="26" name="Picture Placeholder 25"/>
          <p:cNvSpPr>
            <a:spLocks noGrp="1"/>
          </p:cNvSpPr>
          <p:nvPr>
            <p:ph type="pic" sz="quarter" idx="24"/>
          </p:nvPr>
        </p:nvSpPr>
        <p:spPr>
          <a:xfrm>
            <a:off x="442913" y="2629072"/>
            <a:ext cx="2719387" cy="1727200"/>
          </a:xfrm>
          <a:prstGeom prst="rect">
            <a:avLst/>
          </a:prstGeom>
        </p:spPr>
        <p:txBody>
          <a:bodyPr/>
          <a:lstStyle/>
          <a:p>
            <a:endParaRPr lang="en-GB"/>
          </a:p>
        </p:txBody>
      </p:sp>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grpSp>
        <p:nvGrpSpPr>
          <p:cNvPr id="23" name="Group 22"/>
          <p:cNvGrpSpPr/>
          <p:nvPr userDrawn="1"/>
        </p:nvGrpSpPr>
        <p:grpSpPr>
          <a:xfrm>
            <a:off x="442917" y="5409235"/>
            <a:ext cx="8762999" cy="0"/>
            <a:chOff x="442913" y="5474493"/>
            <a:chExt cx="8762999" cy="0"/>
          </a:xfrm>
        </p:grpSpPr>
        <p:cxnSp>
          <p:nvCxnSpPr>
            <p:cNvPr id="19" name="Straight Connector 18"/>
            <p:cNvCxnSpPr/>
            <p:nvPr userDrawn="1"/>
          </p:nvCxnSpPr>
          <p:spPr>
            <a:xfrm>
              <a:off x="442913" y="5474493"/>
              <a:ext cx="15716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287713" y="5474493"/>
              <a:ext cx="15716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213474" y="5474493"/>
              <a:ext cx="15716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9048750" y="5474493"/>
              <a:ext cx="15716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Picture Placeholder 25"/>
          <p:cNvSpPr>
            <a:spLocks noGrp="1"/>
          </p:cNvSpPr>
          <p:nvPr>
            <p:ph type="pic" sz="quarter" idx="25"/>
          </p:nvPr>
        </p:nvSpPr>
        <p:spPr>
          <a:xfrm>
            <a:off x="3287713" y="2627142"/>
            <a:ext cx="2719387" cy="1727200"/>
          </a:xfrm>
          <a:prstGeom prst="rect">
            <a:avLst/>
          </a:prstGeom>
        </p:spPr>
        <p:txBody>
          <a:bodyPr/>
          <a:lstStyle/>
          <a:p>
            <a:endParaRPr lang="en-GB"/>
          </a:p>
        </p:txBody>
      </p:sp>
      <p:sp>
        <p:nvSpPr>
          <p:cNvPr id="28" name="Picture Placeholder 25"/>
          <p:cNvSpPr>
            <a:spLocks noGrp="1"/>
          </p:cNvSpPr>
          <p:nvPr>
            <p:ph type="pic" sz="quarter" idx="26"/>
          </p:nvPr>
        </p:nvSpPr>
        <p:spPr>
          <a:xfrm>
            <a:off x="6190457" y="2622573"/>
            <a:ext cx="2719387" cy="1727200"/>
          </a:xfrm>
          <a:prstGeom prst="rect">
            <a:avLst/>
          </a:prstGeom>
        </p:spPr>
        <p:txBody>
          <a:bodyPr/>
          <a:lstStyle/>
          <a:p>
            <a:endParaRPr lang="en-GB"/>
          </a:p>
        </p:txBody>
      </p:sp>
      <p:sp>
        <p:nvSpPr>
          <p:cNvPr id="29" name="Picture Placeholder 25"/>
          <p:cNvSpPr>
            <a:spLocks noGrp="1"/>
          </p:cNvSpPr>
          <p:nvPr>
            <p:ph type="pic" sz="quarter" idx="27"/>
          </p:nvPr>
        </p:nvSpPr>
        <p:spPr>
          <a:xfrm>
            <a:off x="9048753" y="2627142"/>
            <a:ext cx="2719387" cy="1727200"/>
          </a:xfrm>
          <a:prstGeom prst="rect">
            <a:avLst/>
          </a:prstGeom>
        </p:spPr>
        <p:txBody>
          <a:bodyPr/>
          <a:lstStyle/>
          <a:p>
            <a:endParaRPr lang="en-GB"/>
          </a:p>
        </p:txBody>
      </p:sp>
      <p:sp>
        <p:nvSpPr>
          <p:cNvPr id="24" name="Text Placeholder 28"/>
          <p:cNvSpPr>
            <a:spLocks noGrp="1"/>
          </p:cNvSpPr>
          <p:nvPr>
            <p:ph type="body" sz="quarter" idx="28"/>
          </p:nvPr>
        </p:nvSpPr>
        <p:spPr>
          <a:xfrm>
            <a:off x="442912" y="4497326"/>
            <a:ext cx="2700000" cy="862013"/>
          </a:xfrm>
        </p:spPr>
        <p:txBody>
          <a:bodyPr>
            <a:normAutofit/>
          </a:bodyPr>
          <a:lstStyle>
            <a:lvl1pPr marL="0" indent="0">
              <a:spcBef>
                <a:spcPts val="0"/>
              </a:spcBef>
              <a:buNone/>
              <a:defRPr sz="1200" b="0">
                <a:latin typeface="+mj-lt"/>
              </a:defRPr>
            </a:lvl1pPr>
          </a:lstStyle>
          <a:p>
            <a:pPr lvl="0"/>
            <a:r>
              <a:rPr lang="en-US"/>
              <a:t>Click to edit Master text styles</a:t>
            </a:r>
          </a:p>
        </p:txBody>
      </p:sp>
      <p:sp>
        <p:nvSpPr>
          <p:cNvPr id="25" name="Text Placeholder 28"/>
          <p:cNvSpPr>
            <a:spLocks noGrp="1"/>
          </p:cNvSpPr>
          <p:nvPr>
            <p:ph type="body" sz="quarter" idx="29"/>
          </p:nvPr>
        </p:nvSpPr>
        <p:spPr>
          <a:xfrm>
            <a:off x="3287713" y="4497326"/>
            <a:ext cx="2700000" cy="862013"/>
          </a:xfrm>
        </p:spPr>
        <p:txBody>
          <a:bodyPr>
            <a:normAutofit/>
          </a:bodyPr>
          <a:lstStyle>
            <a:lvl1pPr marL="0" indent="0">
              <a:spcBef>
                <a:spcPts val="0"/>
              </a:spcBef>
              <a:buNone/>
              <a:defRPr sz="1200" b="0">
                <a:latin typeface="+mj-lt"/>
              </a:defRPr>
            </a:lvl1pPr>
          </a:lstStyle>
          <a:p>
            <a:pPr lvl="0"/>
            <a:r>
              <a:rPr lang="en-US"/>
              <a:t>Click to edit Master text styles</a:t>
            </a:r>
          </a:p>
        </p:txBody>
      </p:sp>
      <p:sp>
        <p:nvSpPr>
          <p:cNvPr id="30" name="Text Placeholder 28"/>
          <p:cNvSpPr>
            <a:spLocks noGrp="1"/>
          </p:cNvSpPr>
          <p:nvPr>
            <p:ph type="body" sz="quarter" idx="30"/>
          </p:nvPr>
        </p:nvSpPr>
        <p:spPr>
          <a:xfrm>
            <a:off x="6203089" y="4497326"/>
            <a:ext cx="2700000" cy="862013"/>
          </a:xfrm>
        </p:spPr>
        <p:txBody>
          <a:bodyPr>
            <a:normAutofit/>
          </a:bodyPr>
          <a:lstStyle>
            <a:lvl1pPr marL="0" indent="0">
              <a:spcBef>
                <a:spcPts val="0"/>
              </a:spcBef>
              <a:buNone/>
              <a:defRPr sz="1200" b="0">
                <a:latin typeface="+mj-lt"/>
              </a:defRPr>
            </a:lvl1pPr>
          </a:lstStyle>
          <a:p>
            <a:pPr lvl="0"/>
            <a:r>
              <a:rPr lang="en-US"/>
              <a:t>Click to edit Master text styles</a:t>
            </a:r>
          </a:p>
        </p:txBody>
      </p:sp>
      <p:sp>
        <p:nvSpPr>
          <p:cNvPr id="31" name="Text Placeholder 28"/>
          <p:cNvSpPr>
            <a:spLocks noGrp="1"/>
          </p:cNvSpPr>
          <p:nvPr>
            <p:ph type="body" sz="quarter" idx="31"/>
          </p:nvPr>
        </p:nvSpPr>
        <p:spPr>
          <a:xfrm>
            <a:off x="9051655" y="4497326"/>
            <a:ext cx="2700000" cy="862013"/>
          </a:xfrm>
        </p:spPr>
        <p:txBody>
          <a:bodyPr>
            <a:normAutofit/>
          </a:bodyPr>
          <a:lstStyle>
            <a:lvl1pPr marL="0" indent="0">
              <a:spcBef>
                <a:spcPts val="0"/>
              </a:spcBef>
              <a:buNone/>
              <a:defRPr sz="1200" b="0">
                <a:latin typeface="+mj-lt"/>
              </a:defRPr>
            </a:lvl1pPr>
          </a:lstStyle>
          <a:p>
            <a:pPr lvl="0"/>
            <a:r>
              <a:rPr lang="en-US"/>
              <a:t>Click to edit Master text styles</a:t>
            </a:r>
          </a:p>
        </p:txBody>
      </p:sp>
    </p:spTree>
    <p:extLst>
      <p:ext uri="{BB962C8B-B14F-4D97-AF65-F5344CB8AC3E}">
        <p14:creationId xmlns:p14="http://schemas.microsoft.com/office/powerpoint/2010/main" val="386737836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 Divi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6587" cy="6861048"/>
          </a:xfrm>
          <a:prstGeom prst="rect">
            <a:avLst/>
          </a:prstGeom>
        </p:spPr>
      </p:pic>
      <p:pic>
        <p:nvPicPr>
          <p:cNvPr id="5"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45665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 Divider - Employ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6" y="5"/>
            <a:ext cx="12374525" cy="6966857"/>
          </a:xfrm>
          <a:prstGeom prst="rect">
            <a:avLst/>
          </a:prstGeom>
        </p:spPr>
      </p:pic>
      <p:pic>
        <p:nvPicPr>
          <p:cNvPr id="5"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70839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442913" y="2863855"/>
            <a:ext cx="5770563" cy="3108325"/>
          </a:xfrm>
        </p:spPr>
        <p:txBody>
          <a:bodyPr anchor="t"/>
          <a:lstStyle>
            <a:lvl1pPr algn="l">
              <a:defRPr sz="6200">
                <a:solidFill>
                  <a:schemeClr val="bg1"/>
                </a:solidFill>
              </a:defRPr>
            </a:lvl1pPr>
          </a:lstStyle>
          <a:p>
            <a:r>
              <a:rPr lang="en-US"/>
              <a:t>Click to edit Master title style</a:t>
            </a:r>
          </a:p>
        </p:txBody>
      </p:sp>
      <p:sp>
        <p:nvSpPr>
          <p:cNvPr id="3" name="Subtitle 2"/>
          <p:cNvSpPr>
            <a:spLocks noGrp="1"/>
          </p:cNvSpPr>
          <p:nvPr>
            <p:ph type="subTitle" idx="1"/>
          </p:nvPr>
        </p:nvSpPr>
        <p:spPr>
          <a:xfrm>
            <a:off x="459279" y="1651002"/>
            <a:ext cx="11308860" cy="876300"/>
          </a:xfrm>
          <a:prstGeom prst="rect">
            <a:avLst/>
          </a:prstGeom>
        </p:spPr>
        <p:txBody>
          <a:bodyPr anchor="b">
            <a:normAutofit/>
          </a:bodyPr>
          <a:lstStyle>
            <a:lvl1pPr marL="0" indent="0" algn="l">
              <a:buNone/>
              <a:defRPr sz="1900">
                <a:solidFill>
                  <a:schemeClr val="bg1"/>
                </a:solidFil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5826147" y="-546227"/>
            <a:ext cx="323808" cy="180000"/>
          </a:xfrm>
        </p:spPr>
        <p:txBody>
          <a:bodyPr/>
          <a:lstStyle/>
          <a:p>
            <a:fld id="{44E28417-200B-450A-9FCE-6D48432C8BD9}" type="slidenum">
              <a:rPr lang="en-GB" smtClean="0">
                <a:solidFill>
                  <a:prstClr val="black"/>
                </a:solidFill>
              </a:rPr>
              <a:pPr/>
              <a:t>‹#›</a:t>
            </a:fld>
            <a:endParaRPr lang="en-GB">
              <a:solidFill>
                <a:prstClr val="black"/>
              </a:solidFill>
            </a:endParaRPr>
          </a:p>
        </p:txBody>
      </p:sp>
      <p:cxnSp>
        <p:nvCxnSpPr>
          <p:cNvPr id="7" name="Straight Connector 6"/>
          <p:cNvCxnSpPr/>
          <p:nvPr userDrawn="1"/>
        </p:nvCxnSpPr>
        <p:spPr>
          <a:xfrm>
            <a:off x="442917" y="2695575"/>
            <a:ext cx="113061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9036557" y="2861781"/>
            <a:ext cx="2712531" cy="328966"/>
          </a:xfrm>
          <a:prstGeom prst="rect">
            <a:avLst/>
          </a:prstGeom>
        </p:spPr>
        <p:txBody>
          <a:bodyPr/>
          <a:lstStyle>
            <a:lvl1pPr>
              <a:defRPr sz="1400">
                <a:solidFill>
                  <a:schemeClr val="bg1"/>
                </a:solidFill>
                <a:latin typeface="+mj-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Date</a:t>
            </a:r>
          </a:p>
        </p:txBody>
      </p:sp>
      <p:grpSp>
        <p:nvGrpSpPr>
          <p:cNvPr id="15" name="Group 14"/>
          <p:cNvGrpSpPr/>
          <p:nvPr userDrawn="1"/>
        </p:nvGrpSpPr>
        <p:grpSpPr>
          <a:xfrm>
            <a:off x="11021681" y="457375"/>
            <a:ext cx="758651" cy="758650"/>
            <a:chOff x="0" y="0"/>
            <a:chExt cx="758825" cy="760413"/>
          </a:xfrm>
        </p:grpSpPr>
        <p:sp>
          <p:nvSpPr>
            <p:cNvPr id="17" name="AutoShape 3"/>
            <p:cNvSpPr>
              <a:spLocks noChangeAspect="1" noChangeArrowheads="1" noTextEdit="1"/>
            </p:cNvSpPr>
            <p:nvPr userDrawn="1"/>
          </p:nvSpPr>
          <p:spPr bwMode="auto">
            <a:xfrm>
              <a:off x="38100" y="3175"/>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7"/>
            <p:cNvSpPr>
              <a:spLocks/>
            </p:cNvSpPr>
            <p:nvPr userDrawn="1"/>
          </p:nvSpPr>
          <p:spPr bwMode="auto">
            <a:xfrm>
              <a:off x="0" y="0"/>
              <a:ext cx="758825" cy="760413"/>
            </a:xfrm>
            <a:custGeom>
              <a:avLst/>
              <a:gdLst>
                <a:gd name="T0" fmla="*/ 259 w 259"/>
                <a:gd name="T1" fmla="*/ 0 h 260"/>
                <a:gd name="T2" fmla="*/ 259 w 259"/>
                <a:gd name="T3" fmla="*/ 124 h 260"/>
                <a:gd name="T4" fmla="*/ 258 w 259"/>
                <a:gd name="T5" fmla="*/ 134 h 260"/>
                <a:gd name="T6" fmla="*/ 258 w 259"/>
                <a:gd name="T7" fmla="*/ 138 h 260"/>
                <a:gd name="T8" fmla="*/ 223 w 259"/>
                <a:gd name="T9" fmla="*/ 212 h 260"/>
                <a:gd name="T10" fmla="*/ 48 w 259"/>
                <a:gd name="T11" fmla="*/ 212 h 260"/>
                <a:gd name="T12" fmla="*/ 48 w 259"/>
                <a:gd name="T13" fmla="*/ 36 h 260"/>
                <a:gd name="T14" fmla="*/ 121 w 259"/>
                <a:gd name="T15" fmla="*/ 1 h 260"/>
                <a:gd name="T16" fmla="*/ 135 w 259"/>
                <a:gd name="T17" fmla="*/ 0 h 260"/>
                <a:gd name="T18" fmla="*/ 259 w 259"/>
                <a:gd name="T1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60">
                  <a:moveTo>
                    <a:pt x="259" y="0"/>
                  </a:moveTo>
                  <a:cubicBezTo>
                    <a:pt x="259" y="124"/>
                    <a:pt x="259" y="124"/>
                    <a:pt x="259" y="124"/>
                  </a:cubicBezTo>
                  <a:cubicBezTo>
                    <a:pt x="259" y="128"/>
                    <a:pt x="259" y="131"/>
                    <a:pt x="258" y="134"/>
                  </a:cubicBezTo>
                  <a:cubicBezTo>
                    <a:pt x="258" y="136"/>
                    <a:pt x="258" y="137"/>
                    <a:pt x="258" y="138"/>
                  </a:cubicBezTo>
                  <a:cubicBezTo>
                    <a:pt x="255" y="165"/>
                    <a:pt x="243" y="191"/>
                    <a:pt x="223" y="212"/>
                  </a:cubicBezTo>
                  <a:cubicBezTo>
                    <a:pt x="174" y="260"/>
                    <a:pt x="96" y="260"/>
                    <a:pt x="48" y="212"/>
                  </a:cubicBezTo>
                  <a:cubicBezTo>
                    <a:pt x="0" y="163"/>
                    <a:pt x="0" y="85"/>
                    <a:pt x="48" y="36"/>
                  </a:cubicBezTo>
                  <a:cubicBezTo>
                    <a:pt x="69" y="16"/>
                    <a:pt x="94" y="4"/>
                    <a:pt x="121" y="1"/>
                  </a:cubicBezTo>
                  <a:cubicBezTo>
                    <a:pt x="126" y="0"/>
                    <a:pt x="130" y="0"/>
                    <a:pt x="135" y="0"/>
                  </a:cubicBezTo>
                  <a:lnTo>
                    <a:pt x="25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8"/>
            <p:cNvSpPr>
              <a:spLocks/>
            </p:cNvSpPr>
            <p:nvPr userDrawn="1"/>
          </p:nvSpPr>
          <p:spPr bwMode="auto">
            <a:xfrm>
              <a:off x="579438" y="201613"/>
              <a:ext cx="112713" cy="269875"/>
            </a:xfrm>
            <a:custGeom>
              <a:avLst/>
              <a:gdLst>
                <a:gd name="T0" fmla="*/ 38 w 38"/>
                <a:gd name="T1" fmla="*/ 1 h 92"/>
                <a:gd name="T2" fmla="*/ 12 w 38"/>
                <a:gd name="T3" fmla="*/ 21 h 92"/>
                <a:gd name="T4" fmla="*/ 12 w 38"/>
                <a:gd name="T5" fmla="*/ 28 h 92"/>
                <a:gd name="T6" fmla="*/ 0 w 38"/>
                <a:gd name="T7" fmla="*/ 28 h 92"/>
                <a:gd name="T8" fmla="*/ 0 w 38"/>
                <a:gd name="T9" fmla="*/ 38 h 92"/>
                <a:gd name="T10" fmla="*/ 12 w 38"/>
                <a:gd name="T11" fmla="*/ 38 h 92"/>
                <a:gd name="T12" fmla="*/ 12 w 38"/>
                <a:gd name="T13" fmla="*/ 92 h 92"/>
                <a:gd name="T14" fmla="*/ 23 w 38"/>
                <a:gd name="T15" fmla="*/ 92 h 92"/>
                <a:gd name="T16" fmla="*/ 23 w 38"/>
                <a:gd name="T17" fmla="*/ 38 h 92"/>
                <a:gd name="T18" fmla="*/ 35 w 38"/>
                <a:gd name="T19" fmla="*/ 38 h 92"/>
                <a:gd name="T20" fmla="*/ 35 w 38"/>
                <a:gd name="T21" fmla="*/ 28 h 92"/>
                <a:gd name="T22" fmla="*/ 23 w 38"/>
                <a:gd name="T23" fmla="*/ 28 h 92"/>
                <a:gd name="T24" fmla="*/ 23 w 38"/>
                <a:gd name="T25" fmla="*/ 21 h 92"/>
                <a:gd name="T26" fmla="*/ 38 w 38"/>
                <a:gd name="T27" fmla="*/ 11 h 92"/>
                <a:gd name="T28" fmla="*/ 38 w 38"/>
                <a:gd name="T29"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92">
                  <a:moveTo>
                    <a:pt x="38" y="1"/>
                  </a:moveTo>
                  <a:cubicBezTo>
                    <a:pt x="21" y="0"/>
                    <a:pt x="12" y="6"/>
                    <a:pt x="12" y="21"/>
                  </a:cubicBezTo>
                  <a:cubicBezTo>
                    <a:pt x="12" y="21"/>
                    <a:pt x="12" y="28"/>
                    <a:pt x="12" y="28"/>
                  </a:cubicBezTo>
                  <a:cubicBezTo>
                    <a:pt x="0" y="28"/>
                    <a:pt x="0" y="28"/>
                    <a:pt x="0" y="28"/>
                  </a:cubicBezTo>
                  <a:cubicBezTo>
                    <a:pt x="0" y="38"/>
                    <a:pt x="0" y="38"/>
                    <a:pt x="0" y="38"/>
                  </a:cubicBezTo>
                  <a:cubicBezTo>
                    <a:pt x="12" y="38"/>
                    <a:pt x="12" y="38"/>
                    <a:pt x="12" y="38"/>
                  </a:cubicBezTo>
                  <a:cubicBezTo>
                    <a:pt x="12" y="92"/>
                    <a:pt x="12" y="92"/>
                    <a:pt x="12" y="92"/>
                  </a:cubicBezTo>
                  <a:cubicBezTo>
                    <a:pt x="23" y="92"/>
                    <a:pt x="23" y="92"/>
                    <a:pt x="23" y="92"/>
                  </a:cubicBezTo>
                  <a:cubicBezTo>
                    <a:pt x="23" y="38"/>
                    <a:pt x="23" y="38"/>
                    <a:pt x="23" y="38"/>
                  </a:cubicBezTo>
                  <a:cubicBezTo>
                    <a:pt x="35" y="38"/>
                    <a:pt x="35" y="38"/>
                    <a:pt x="35" y="38"/>
                  </a:cubicBezTo>
                  <a:cubicBezTo>
                    <a:pt x="35" y="28"/>
                    <a:pt x="35" y="28"/>
                    <a:pt x="35" y="28"/>
                  </a:cubicBezTo>
                  <a:cubicBezTo>
                    <a:pt x="23" y="28"/>
                    <a:pt x="23" y="28"/>
                    <a:pt x="23" y="28"/>
                  </a:cubicBezTo>
                  <a:cubicBezTo>
                    <a:pt x="23" y="28"/>
                    <a:pt x="23" y="21"/>
                    <a:pt x="23" y="21"/>
                  </a:cubicBezTo>
                  <a:cubicBezTo>
                    <a:pt x="23" y="12"/>
                    <a:pt x="29" y="10"/>
                    <a:pt x="38" y="11"/>
                  </a:cubicBezTo>
                  <a:lnTo>
                    <a:pt x="38"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19"/>
            <p:cNvSpPr>
              <a:spLocks/>
            </p:cNvSpPr>
            <p:nvPr userDrawn="1"/>
          </p:nvSpPr>
          <p:spPr bwMode="auto">
            <a:xfrm>
              <a:off x="311150" y="284163"/>
              <a:ext cx="254000" cy="187325"/>
            </a:xfrm>
            <a:custGeom>
              <a:avLst/>
              <a:gdLst>
                <a:gd name="T0" fmla="*/ 87 w 87"/>
                <a:gd name="T1" fmla="*/ 0 h 64"/>
                <a:gd name="T2" fmla="*/ 74 w 87"/>
                <a:gd name="T3" fmla="*/ 0 h 64"/>
                <a:gd name="T4" fmla="*/ 69 w 87"/>
                <a:gd name="T5" fmla="*/ 17 h 64"/>
                <a:gd name="T6" fmla="*/ 61 w 87"/>
                <a:gd name="T7" fmla="*/ 45 h 64"/>
                <a:gd name="T8" fmla="*/ 48 w 87"/>
                <a:gd name="T9" fmla="*/ 1 h 64"/>
                <a:gd name="T10" fmla="*/ 38 w 87"/>
                <a:gd name="T11" fmla="*/ 1 h 64"/>
                <a:gd name="T12" fmla="*/ 25 w 87"/>
                <a:gd name="T13" fmla="*/ 45 h 64"/>
                <a:gd name="T14" fmla="*/ 18 w 87"/>
                <a:gd name="T15" fmla="*/ 17 h 64"/>
                <a:gd name="T16" fmla="*/ 12 w 87"/>
                <a:gd name="T17" fmla="*/ 0 h 64"/>
                <a:gd name="T18" fmla="*/ 0 w 87"/>
                <a:gd name="T19" fmla="*/ 0 h 64"/>
                <a:gd name="T20" fmla="*/ 21 w 87"/>
                <a:gd name="T21" fmla="*/ 64 h 64"/>
                <a:gd name="T22" fmla="*/ 30 w 87"/>
                <a:gd name="T23" fmla="*/ 64 h 64"/>
                <a:gd name="T24" fmla="*/ 38 w 87"/>
                <a:gd name="T25" fmla="*/ 39 h 64"/>
                <a:gd name="T26" fmla="*/ 43 w 87"/>
                <a:gd name="T27" fmla="*/ 20 h 64"/>
                <a:gd name="T28" fmla="*/ 49 w 87"/>
                <a:gd name="T29" fmla="*/ 39 h 64"/>
                <a:gd name="T30" fmla="*/ 57 w 87"/>
                <a:gd name="T31" fmla="*/ 64 h 64"/>
                <a:gd name="T32" fmla="*/ 65 w 87"/>
                <a:gd name="T33" fmla="*/ 64 h 64"/>
                <a:gd name="T34" fmla="*/ 87 w 87"/>
                <a:gd name="T3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64">
                  <a:moveTo>
                    <a:pt x="87" y="0"/>
                  </a:moveTo>
                  <a:cubicBezTo>
                    <a:pt x="74" y="0"/>
                    <a:pt x="74" y="0"/>
                    <a:pt x="74" y="0"/>
                  </a:cubicBezTo>
                  <a:cubicBezTo>
                    <a:pt x="73" y="5"/>
                    <a:pt x="71" y="11"/>
                    <a:pt x="69" y="17"/>
                  </a:cubicBezTo>
                  <a:cubicBezTo>
                    <a:pt x="66" y="26"/>
                    <a:pt x="63" y="35"/>
                    <a:pt x="61" y="45"/>
                  </a:cubicBezTo>
                  <a:cubicBezTo>
                    <a:pt x="48" y="1"/>
                    <a:pt x="48" y="1"/>
                    <a:pt x="48" y="1"/>
                  </a:cubicBezTo>
                  <a:cubicBezTo>
                    <a:pt x="38" y="1"/>
                    <a:pt x="38" y="1"/>
                    <a:pt x="38" y="1"/>
                  </a:cubicBezTo>
                  <a:cubicBezTo>
                    <a:pt x="25" y="45"/>
                    <a:pt x="25" y="45"/>
                    <a:pt x="25" y="45"/>
                  </a:cubicBezTo>
                  <a:cubicBezTo>
                    <a:pt x="23" y="35"/>
                    <a:pt x="21" y="26"/>
                    <a:pt x="18" y="17"/>
                  </a:cubicBezTo>
                  <a:cubicBezTo>
                    <a:pt x="16" y="11"/>
                    <a:pt x="14" y="5"/>
                    <a:pt x="12" y="0"/>
                  </a:cubicBezTo>
                  <a:cubicBezTo>
                    <a:pt x="0" y="0"/>
                    <a:pt x="0" y="0"/>
                    <a:pt x="0" y="0"/>
                  </a:cubicBezTo>
                  <a:cubicBezTo>
                    <a:pt x="21" y="64"/>
                    <a:pt x="21" y="64"/>
                    <a:pt x="21" y="64"/>
                  </a:cubicBezTo>
                  <a:cubicBezTo>
                    <a:pt x="30" y="64"/>
                    <a:pt x="30" y="64"/>
                    <a:pt x="30" y="64"/>
                  </a:cubicBezTo>
                  <a:cubicBezTo>
                    <a:pt x="38" y="39"/>
                    <a:pt x="38" y="39"/>
                    <a:pt x="38" y="39"/>
                  </a:cubicBezTo>
                  <a:cubicBezTo>
                    <a:pt x="43" y="20"/>
                    <a:pt x="43" y="20"/>
                    <a:pt x="43" y="20"/>
                  </a:cubicBezTo>
                  <a:cubicBezTo>
                    <a:pt x="49" y="39"/>
                    <a:pt x="49" y="39"/>
                    <a:pt x="49" y="39"/>
                  </a:cubicBezTo>
                  <a:cubicBezTo>
                    <a:pt x="57" y="64"/>
                    <a:pt x="57" y="64"/>
                    <a:pt x="57" y="64"/>
                  </a:cubicBezTo>
                  <a:cubicBezTo>
                    <a:pt x="65" y="64"/>
                    <a:pt x="65" y="64"/>
                    <a:pt x="65" y="64"/>
                  </a:cubicBezTo>
                  <a:lnTo>
                    <a:pt x="8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20"/>
            <p:cNvSpPr>
              <a:spLocks/>
            </p:cNvSpPr>
            <p:nvPr userDrawn="1"/>
          </p:nvSpPr>
          <p:spPr bwMode="auto">
            <a:xfrm>
              <a:off x="103188" y="207963"/>
              <a:ext cx="190500" cy="265113"/>
            </a:xfrm>
            <a:custGeom>
              <a:avLst/>
              <a:gdLst>
                <a:gd name="T0" fmla="*/ 65 w 65"/>
                <a:gd name="T1" fmla="*/ 0 h 91"/>
                <a:gd name="T2" fmla="*/ 54 w 65"/>
                <a:gd name="T3" fmla="*/ 0 h 91"/>
                <a:gd name="T4" fmla="*/ 54 w 65"/>
                <a:gd name="T5" fmla="*/ 34 h 91"/>
                <a:gd name="T6" fmla="*/ 32 w 65"/>
                <a:gd name="T7" fmla="*/ 25 h 91"/>
                <a:gd name="T8" fmla="*/ 0 w 65"/>
                <a:gd name="T9" fmla="*/ 58 h 91"/>
                <a:gd name="T10" fmla="*/ 32 w 65"/>
                <a:gd name="T11" fmla="*/ 91 h 91"/>
                <a:gd name="T12" fmla="*/ 54 w 65"/>
                <a:gd name="T13" fmla="*/ 81 h 91"/>
                <a:gd name="T14" fmla="*/ 54 w 65"/>
                <a:gd name="T15" fmla="*/ 90 h 91"/>
                <a:gd name="T16" fmla="*/ 65 w 65"/>
                <a:gd name="T17" fmla="*/ 90 h 91"/>
                <a:gd name="T18" fmla="*/ 65 w 65"/>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91">
                  <a:moveTo>
                    <a:pt x="65" y="0"/>
                  </a:moveTo>
                  <a:cubicBezTo>
                    <a:pt x="54" y="0"/>
                    <a:pt x="54" y="0"/>
                    <a:pt x="54" y="0"/>
                  </a:cubicBezTo>
                  <a:cubicBezTo>
                    <a:pt x="54" y="34"/>
                    <a:pt x="54" y="34"/>
                    <a:pt x="54" y="34"/>
                  </a:cubicBezTo>
                  <a:cubicBezTo>
                    <a:pt x="48" y="27"/>
                    <a:pt x="40" y="25"/>
                    <a:pt x="32" y="25"/>
                  </a:cubicBezTo>
                  <a:cubicBezTo>
                    <a:pt x="11" y="25"/>
                    <a:pt x="0" y="41"/>
                    <a:pt x="0" y="58"/>
                  </a:cubicBezTo>
                  <a:cubicBezTo>
                    <a:pt x="0" y="75"/>
                    <a:pt x="10" y="91"/>
                    <a:pt x="32" y="91"/>
                  </a:cubicBezTo>
                  <a:cubicBezTo>
                    <a:pt x="40" y="91"/>
                    <a:pt x="49" y="88"/>
                    <a:pt x="54" y="81"/>
                  </a:cubicBezTo>
                  <a:cubicBezTo>
                    <a:pt x="54" y="90"/>
                    <a:pt x="54" y="90"/>
                    <a:pt x="54" y="90"/>
                  </a:cubicBezTo>
                  <a:cubicBezTo>
                    <a:pt x="65" y="90"/>
                    <a:pt x="65" y="90"/>
                    <a:pt x="65" y="90"/>
                  </a:cubicBezTo>
                  <a:lnTo>
                    <a:pt x="6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21"/>
            <p:cNvSpPr>
              <a:spLocks/>
            </p:cNvSpPr>
            <p:nvPr userDrawn="1"/>
          </p:nvSpPr>
          <p:spPr bwMode="auto">
            <a:xfrm>
              <a:off x="134938" y="309563"/>
              <a:ext cx="125413" cy="134938"/>
            </a:xfrm>
            <a:custGeom>
              <a:avLst/>
              <a:gdLst>
                <a:gd name="T0" fmla="*/ 43 w 43"/>
                <a:gd name="T1" fmla="*/ 23 h 46"/>
                <a:gd name="T2" fmla="*/ 22 w 43"/>
                <a:gd name="T3" fmla="*/ 46 h 46"/>
                <a:gd name="T4" fmla="*/ 0 w 43"/>
                <a:gd name="T5" fmla="*/ 23 h 46"/>
                <a:gd name="T6" fmla="*/ 21 w 43"/>
                <a:gd name="T7" fmla="*/ 0 h 46"/>
                <a:gd name="T8" fmla="*/ 43 w 43"/>
                <a:gd name="T9" fmla="*/ 23 h 46"/>
              </a:gdLst>
              <a:ahLst/>
              <a:cxnLst>
                <a:cxn ang="0">
                  <a:pos x="T0" y="T1"/>
                </a:cxn>
                <a:cxn ang="0">
                  <a:pos x="T2" y="T3"/>
                </a:cxn>
                <a:cxn ang="0">
                  <a:pos x="T4" y="T5"/>
                </a:cxn>
                <a:cxn ang="0">
                  <a:pos x="T6" y="T7"/>
                </a:cxn>
                <a:cxn ang="0">
                  <a:pos x="T8" y="T9"/>
                </a:cxn>
              </a:cxnLst>
              <a:rect l="0" t="0" r="r" b="b"/>
              <a:pathLst>
                <a:path w="43" h="46">
                  <a:moveTo>
                    <a:pt x="43" y="23"/>
                  </a:moveTo>
                  <a:cubicBezTo>
                    <a:pt x="43" y="38"/>
                    <a:pt x="32" y="46"/>
                    <a:pt x="22" y="46"/>
                  </a:cubicBezTo>
                  <a:cubicBezTo>
                    <a:pt x="7" y="46"/>
                    <a:pt x="0" y="34"/>
                    <a:pt x="0" y="23"/>
                  </a:cubicBezTo>
                  <a:cubicBezTo>
                    <a:pt x="0" y="12"/>
                    <a:pt x="7" y="0"/>
                    <a:pt x="21" y="0"/>
                  </a:cubicBezTo>
                  <a:cubicBezTo>
                    <a:pt x="32" y="0"/>
                    <a:pt x="43" y="8"/>
                    <a:pt x="43"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16" name="Slide Number Placeholder 5"/>
          <p:cNvSpPr txBox="1">
            <a:spLocks/>
          </p:cNvSpPr>
          <p:nvPr userDrawn="1"/>
        </p:nvSpPr>
        <p:spPr>
          <a:xfrm>
            <a:off x="11412000" y="6516000"/>
            <a:ext cx="323808" cy="18000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28417-200B-450A-9FCE-6D48432C8BD9}" type="slidenum">
              <a:rPr lang="en-GB" smtClean="0">
                <a:solidFill>
                  <a:prstClr val="black"/>
                </a:solidFill>
              </a:rPr>
              <a:pPr/>
              <a:t>‹#›</a:t>
            </a:fld>
            <a:endParaRPr lang="en-GB">
              <a:solidFill>
                <a:prstClr val="black"/>
              </a:solidFill>
            </a:endParaRPr>
          </a:p>
        </p:txBody>
      </p:sp>
      <p:sp>
        <p:nvSpPr>
          <p:cNvPr id="23" name="TextBox 22"/>
          <p:cNvSpPr txBox="1"/>
          <p:nvPr userDrawn="1"/>
        </p:nvSpPr>
        <p:spPr>
          <a:xfrm>
            <a:off x="471152" y="6423986"/>
            <a:ext cx="5468597" cy="244799"/>
          </a:xfrm>
          <a:prstGeom prst="rect">
            <a:avLst/>
          </a:prstGeom>
          <a:noFill/>
        </p:spPr>
        <p:txBody>
          <a:bodyPr lIns="0" tIns="0" rIns="0" bIns="0"/>
          <a:lstStyle/>
          <a:p>
            <a:pPr defTabSz="1040674">
              <a:lnSpc>
                <a:spcPts val="854"/>
              </a:lnSpc>
              <a:defRPr/>
            </a:pPr>
            <a:r>
              <a:rPr lang="en-US" sz="600">
                <a:solidFill>
                  <a:prstClr val="white"/>
                </a:solidFill>
              </a:rPr>
              <a:t>Private &amp; Confidential. Not for distribution.</a:t>
            </a:r>
          </a:p>
          <a:p>
            <a:pPr defTabSz="1040674">
              <a:lnSpc>
                <a:spcPts val="854"/>
              </a:lnSpc>
              <a:defRPr/>
            </a:pPr>
            <a:r>
              <a:rPr lang="en-US" sz="600">
                <a:solidFill>
                  <a:prstClr val="white"/>
                </a:solidFill>
              </a:rPr>
              <a:t>© DWF LLP 2017</a:t>
            </a:r>
            <a:endParaRPr lang="en-US" sz="600" b="1">
              <a:solidFill>
                <a:prstClr val="white"/>
              </a:solidFill>
            </a:endParaRPr>
          </a:p>
        </p:txBody>
      </p:sp>
    </p:spTree>
    <p:extLst>
      <p:ext uri="{BB962C8B-B14F-4D97-AF65-F5344CB8AC3E}">
        <p14:creationId xmlns:p14="http://schemas.microsoft.com/office/powerpoint/2010/main" val="3124403366"/>
      </p:ext>
    </p:extLst>
  </p:cSld>
  <p:clrMapOvr>
    <a:masterClrMapping/>
  </p:clrMapOvr>
  <p:extLst>
    <p:ext uri="{DCECCB84-F9BA-43D5-87BE-67443E8EF086}">
      <p15:sldGuideLst xmlns:p15="http://schemas.microsoft.com/office/powerpoint/2012/main">
        <p15:guide id="1" orient="horz" pos="18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hoto Divider - Financial Servic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7" y="5"/>
            <a:ext cx="12374523" cy="6966857"/>
          </a:xfrm>
          <a:prstGeom prst="rect">
            <a:avLst/>
          </a:prstGeom>
        </p:spPr>
      </p:pic>
      <p:pic>
        <p:nvPicPr>
          <p:cNvPr id="4"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0143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hoto Divider - Internationa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7" y="-1"/>
            <a:ext cx="12374523" cy="6966856"/>
          </a:xfrm>
          <a:prstGeom prst="rect">
            <a:avLst/>
          </a:prstGeom>
        </p:spPr>
      </p:pic>
      <p:pic>
        <p:nvPicPr>
          <p:cNvPr id="4"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6411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Divider - Litiga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1"/>
            <a:ext cx="12374523" cy="6966856"/>
          </a:xfrm>
          <a:prstGeom prst="rect">
            <a:avLst/>
          </a:prstGeom>
        </p:spPr>
      </p:pic>
      <p:pic>
        <p:nvPicPr>
          <p:cNvPr id="4"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26054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Divider - Private Wealt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1"/>
            <a:ext cx="12374523" cy="6966856"/>
          </a:xfrm>
          <a:prstGeom prst="rect">
            <a:avLst/>
          </a:prstGeom>
        </p:spPr>
      </p:pic>
      <p:pic>
        <p:nvPicPr>
          <p:cNvPr id="4"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84421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Divider - Foo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1"/>
            <a:ext cx="12374523" cy="6966856"/>
          </a:xfrm>
          <a:prstGeom prst="rect">
            <a:avLst/>
          </a:prstGeom>
        </p:spPr>
      </p:pic>
      <p:pic>
        <p:nvPicPr>
          <p:cNvPr id="4"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56688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Divider - Public Sect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1"/>
            <a:ext cx="12374523" cy="6966856"/>
          </a:xfrm>
          <a:prstGeom prst="rect">
            <a:avLst/>
          </a:prstGeom>
        </p:spPr>
      </p:pic>
      <p:pic>
        <p:nvPicPr>
          <p:cNvPr id="4"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23293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28096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oiler Pla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5826147" y="-546227"/>
            <a:ext cx="323808" cy="180000"/>
          </a:xfrm>
        </p:spPr>
        <p:txBody>
          <a:bodyPr/>
          <a:lstStyle/>
          <a:p>
            <a:fld id="{44E28417-200B-450A-9FCE-6D48432C8BD9}" type="slidenum">
              <a:rPr lang="en-GB" smtClean="0">
                <a:solidFill>
                  <a:prstClr val="black"/>
                </a:solidFill>
              </a:rPr>
              <a:pPr/>
              <a:t>‹#›</a:t>
            </a:fld>
            <a:endParaRPr lang="en-GB">
              <a:solidFill>
                <a:prstClr val="black"/>
              </a:solidFill>
            </a:endParaRPr>
          </a:p>
        </p:txBody>
      </p:sp>
      <p:cxnSp>
        <p:nvCxnSpPr>
          <p:cNvPr id="7" name="Straight Connector 6"/>
          <p:cNvCxnSpPr/>
          <p:nvPr userDrawn="1"/>
        </p:nvCxnSpPr>
        <p:spPr>
          <a:xfrm>
            <a:off x="442917" y="2695575"/>
            <a:ext cx="113061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9048753" y="2816231"/>
            <a:ext cx="2470151" cy="3331681"/>
          </a:xfrm>
          <a:prstGeom prst="rect">
            <a:avLst/>
          </a:prstGeom>
          <a:noFill/>
        </p:spPr>
        <p:txBody>
          <a:bodyPr wrap="square" lIns="0" tIns="0" rIns="0" bIns="0" rtlCol="0">
            <a:spAutoFit/>
          </a:bodyPr>
          <a:lstStyle/>
          <a:p>
            <a:r>
              <a:rPr lang="en-GB" sz="750">
                <a:solidFill>
                  <a:prstClr val="white"/>
                </a:solidFill>
                <a:latin typeface="Arial"/>
              </a:rPr>
              <a:t>© DWF LLP 2017. DWF LLP is a limited liability partnership registered in England and Wales (registered number OC328794). DWF LLP is authorised and regulated by the Solicitors Regulation Authority. DWF LLP is also recognised as an incorporated practice with the Law Society of Scotland (registered number 43186). The term Partner is used to refer to a Member of DWF LLP or an employee or consultant with equivalent standing and qualification. A list of the Members of DWF LLP and of the Non-Members who are designated as Partners is open to inspection at its registered office, 1 Scott Place, 2 Hardman Street, Manchester M3 3AA.  Copyright in this document belongs to DWF LLP which asserts the right to be identified as such and hereby objects to any misuse thereof. This information is intended as a general discussion surrounding the topics covered and is for guidance purposes only. It does not constitute legal advice and should not be regarded as a substitute for taking legal advice. DWF is not responsible for any activity undertaken based on this information and makes no representations or warranties of any kind, express or implied, about the completeness, accuracy, reliability or suitability of the information contained herein. 290316 </a:t>
            </a:r>
          </a:p>
          <a:p>
            <a:endParaRPr lang="en-GB" sz="600">
              <a:solidFill>
                <a:prstClr val="white"/>
              </a:solidFill>
              <a:latin typeface="Arial"/>
            </a:endParaRPr>
          </a:p>
          <a:p>
            <a:endParaRPr lang="en-GB" sz="600">
              <a:solidFill>
                <a:prstClr val="white"/>
              </a:solidFill>
              <a:latin typeface="Arial"/>
            </a:endParaRPr>
          </a:p>
          <a:p>
            <a:r>
              <a:rPr lang="en-GB" sz="2000" b="1">
                <a:solidFill>
                  <a:prstClr val="white"/>
                </a:solidFill>
                <a:latin typeface="Arial"/>
              </a:rPr>
              <a:t>dwf.law</a:t>
            </a:r>
          </a:p>
          <a:p>
            <a:br>
              <a:rPr lang="en-GB" sz="600">
                <a:solidFill>
                  <a:prstClr val="white"/>
                </a:solidFill>
                <a:latin typeface="Arial"/>
              </a:rPr>
            </a:br>
            <a:endParaRPr lang="en-GB" sz="600">
              <a:solidFill>
                <a:prstClr val="white"/>
              </a:solidFill>
              <a:latin typeface="Arial"/>
            </a:endParaRPr>
          </a:p>
        </p:txBody>
      </p:sp>
      <p:sp>
        <p:nvSpPr>
          <p:cNvPr id="13" name="TextBox 12"/>
          <p:cNvSpPr txBox="1"/>
          <p:nvPr userDrawn="1"/>
        </p:nvSpPr>
        <p:spPr>
          <a:xfrm>
            <a:off x="459284" y="2816227"/>
            <a:ext cx="5636721" cy="3323987"/>
          </a:xfrm>
          <a:prstGeom prst="rect">
            <a:avLst/>
          </a:prstGeom>
          <a:noFill/>
        </p:spPr>
        <p:txBody>
          <a:bodyPr wrap="square" lIns="0" tIns="0" rIns="0" bIns="0" rtlCol="0">
            <a:spAutoFit/>
          </a:bodyPr>
          <a:lstStyle/>
          <a:p>
            <a:r>
              <a:rPr lang="en-GB">
                <a:solidFill>
                  <a:prstClr val="white"/>
                </a:solidFill>
                <a:latin typeface="Arial"/>
              </a:rPr>
              <a:t>DWF is a global legal business, connecting expert services with innovative thinkers across diverse sectors. Like us, our clients recognise that the world is changing fast and the old rules no longer apply.</a:t>
            </a:r>
          </a:p>
          <a:p>
            <a:br>
              <a:rPr lang="en-GB">
                <a:solidFill>
                  <a:prstClr val="white"/>
                </a:solidFill>
                <a:latin typeface="Arial"/>
              </a:rPr>
            </a:br>
            <a:r>
              <a:rPr lang="en-GB">
                <a:solidFill>
                  <a:prstClr val="white"/>
                </a:solidFill>
                <a:latin typeface="Arial"/>
              </a:rPr>
              <a:t>That’s why we’re always finding agile ways to tackle new challenges together. But we don’t simply claim to be different. We prove it through every detail of our work, across every level. We go beyond conventions and expectations.</a:t>
            </a:r>
          </a:p>
          <a:p>
            <a:endParaRPr lang="en-GB">
              <a:solidFill>
                <a:prstClr val="white"/>
              </a:solidFill>
              <a:latin typeface="Arial"/>
            </a:endParaRPr>
          </a:p>
          <a:p>
            <a:r>
              <a:rPr lang="en-GB">
                <a:solidFill>
                  <a:prstClr val="white"/>
                </a:solidFill>
                <a:latin typeface="Arial"/>
              </a:rPr>
              <a:t>Join us on the journey.</a:t>
            </a:r>
          </a:p>
        </p:txBody>
      </p:sp>
      <p:pic>
        <p:nvPicPr>
          <p:cNvPr id="11"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368972" y="2190056"/>
            <a:ext cx="11289809" cy="384721"/>
          </a:xfrm>
          <a:prstGeom prst="rect">
            <a:avLst/>
          </a:prstGeom>
          <a:noFill/>
        </p:spPr>
        <p:txBody>
          <a:bodyPr wrap="square" rtlCol="0">
            <a:spAutoFit/>
          </a:bodyPr>
          <a:lstStyle/>
          <a:p>
            <a:r>
              <a:rPr lang="en-US" sz="1900" b="1">
                <a:solidFill>
                  <a:prstClr val="white"/>
                </a:solidFill>
              </a:rPr>
              <a:t>Beyond borders, sectors and expectations</a:t>
            </a:r>
          </a:p>
        </p:txBody>
      </p:sp>
    </p:spTree>
    <p:extLst>
      <p:ext uri="{BB962C8B-B14F-4D97-AF65-F5344CB8AC3E}">
        <p14:creationId xmlns:p14="http://schemas.microsoft.com/office/powerpoint/2010/main" val="3669488395"/>
      </p:ext>
    </p:extLst>
  </p:cSld>
  <p:clrMapOvr>
    <a:masterClrMapping/>
  </p:clrMapOvr>
  <p:extLst>
    <p:ext uri="{DCECCB84-F9BA-43D5-87BE-67443E8EF086}">
      <p15:sldGuideLst xmlns:p15="http://schemas.microsoft.com/office/powerpoint/2012/main">
        <p15:guide id="1" orient="horz" pos="18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13" name="Text Placeholder 14"/>
          <p:cNvSpPr>
            <a:spLocks noGrp="1"/>
          </p:cNvSpPr>
          <p:nvPr>
            <p:ph type="body" sz="quarter" idx="12" hasCustomPrompt="1"/>
          </p:nvPr>
        </p:nvSpPr>
        <p:spPr>
          <a:xfrm>
            <a:off x="500032" y="2180105"/>
            <a:ext cx="6003925" cy="1893887"/>
          </a:xfrm>
          <a:prstGeom prst="rect">
            <a:avLst/>
          </a:prstGeom>
        </p:spPr>
        <p:txBody>
          <a:bodyPr>
            <a:noAutofit/>
          </a:bodyPr>
          <a:lstStyle>
            <a:lvl1pPr marL="0" indent="0">
              <a:buClr>
                <a:srgbClr val="009EBB"/>
              </a:buClr>
              <a:buNone/>
              <a:defRPr sz="1600" baseline="0">
                <a:latin typeface="Arial" panose="020B0604020202020204" pitchFamily="34" charset="0"/>
                <a:cs typeface="Arial" panose="020B0604020202020204" pitchFamily="34" charset="0"/>
              </a:defRPr>
            </a:lvl1pPr>
            <a:lvl2pPr>
              <a:buClr>
                <a:srgbClr val="009EBB"/>
              </a:buClr>
              <a:defRPr sz="1350">
                <a:latin typeface="Arial" panose="020B0604020202020204" pitchFamily="34" charset="0"/>
                <a:cs typeface="Arial" panose="020B0604020202020204" pitchFamily="34" charset="0"/>
              </a:defRPr>
            </a:lvl2pPr>
            <a:lvl3pPr marL="857250" indent="-171450">
              <a:buClr>
                <a:srgbClr val="009EBB"/>
              </a:buClr>
              <a:buFont typeface="Arial" panose="020B0604020202020204" pitchFamily="34" charset="0"/>
              <a:buChar char="–"/>
              <a:defRPr sz="1050">
                <a:latin typeface="Arial" panose="020B0604020202020204" pitchFamily="34" charset="0"/>
                <a:cs typeface="Arial" panose="020B0604020202020204" pitchFamily="34" charset="0"/>
              </a:defRPr>
            </a:lvl3pPr>
            <a:lvl4pPr marL="1200150" indent="-171450">
              <a:buClr>
                <a:srgbClr val="009EBB"/>
              </a:buClr>
              <a:buFont typeface="Arial" panose="020B0604020202020204" pitchFamily="34" charset="0"/>
              <a:buChar char="–"/>
              <a:defRPr>
                <a:latin typeface="Arial" panose="020B0604020202020204" pitchFamily="34" charset="0"/>
                <a:cs typeface="Arial" panose="020B0604020202020204" pitchFamily="34" charset="0"/>
              </a:defRPr>
            </a:lvl4pPr>
            <a:lvl5pPr>
              <a:buClr>
                <a:srgbClr val="009EBB"/>
              </a:buClr>
              <a:defRPr>
                <a:latin typeface="Arial" panose="020B0604020202020204" pitchFamily="34" charset="0"/>
                <a:cs typeface="Arial" panose="020B0604020202020204" pitchFamily="34" charset="0"/>
              </a:defRPr>
            </a:lvl5pPr>
          </a:lstStyle>
          <a:p>
            <a:pPr lvl="0"/>
            <a:r>
              <a:rPr lang="en-US"/>
              <a:t>Body copy: 16pt Arial</a:t>
            </a:r>
          </a:p>
        </p:txBody>
      </p:sp>
      <p:sp>
        <p:nvSpPr>
          <p:cNvPr id="16" name="Title 15"/>
          <p:cNvSpPr>
            <a:spLocks noGrp="1"/>
          </p:cNvSpPr>
          <p:nvPr>
            <p:ph type="title" hasCustomPrompt="1"/>
          </p:nvPr>
        </p:nvSpPr>
        <p:spPr/>
        <p:txBody>
          <a:bodyPr/>
          <a:lstStyle/>
          <a:p>
            <a:r>
              <a:rPr lang="en-US"/>
              <a:t>Single column text: </a:t>
            </a:r>
            <a:r>
              <a:rPr lang="en-US" err="1"/>
              <a:t>24pt</a:t>
            </a:r>
            <a:r>
              <a:rPr lang="en-US"/>
              <a:t> Arial Bold</a:t>
            </a:r>
            <a:endParaRPr lang="en-GB"/>
          </a:p>
        </p:txBody>
      </p:sp>
    </p:spTree>
    <p:extLst>
      <p:ext uri="{BB962C8B-B14F-4D97-AF65-F5344CB8AC3E}">
        <p14:creationId xmlns:p14="http://schemas.microsoft.com/office/powerpoint/2010/main" val="308088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prstClr val="black"/>
                </a:solidFill>
              </a:rPr>
              <a:pPr/>
              <a:t>‹#›</a:t>
            </a:fld>
            <a:endParaRPr lang="en">
              <a:solidFill>
                <a:prstClr val="black"/>
              </a:solidFill>
            </a:endParaRPr>
          </a:p>
        </p:txBody>
      </p:sp>
    </p:spTree>
    <p:extLst>
      <p:ext uri="{BB962C8B-B14F-4D97-AF65-F5344CB8AC3E}">
        <p14:creationId xmlns:p14="http://schemas.microsoft.com/office/powerpoint/2010/main" val="101012880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442913" y="2863855"/>
            <a:ext cx="5770563" cy="3108325"/>
          </a:xfrm>
        </p:spPr>
        <p:txBody>
          <a:bodyPr anchor="t"/>
          <a:lstStyle>
            <a:lvl1pPr algn="l">
              <a:defRPr sz="6200">
                <a:solidFill>
                  <a:schemeClr val="bg1"/>
                </a:solidFill>
              </a:defRPr>
            </a:lvl1pPr>
          </a:lstStyle>
          <a:p>
            <a:r>
              <a:rPr lang="en-US"/>
              <a:t>Click to edit Master title style</a:t>
            </a:r>
          </a:p>
        </p:txBody>
      </p:sp>
      <p:sp>
        <p:nvSpPr>
          <p:cNvPr id="3" name="Subtitle 2"/>
          <p:cNvSpPr>
            <a:spLocks noGrp="1"/>
          </p:cNvSpPr>
          <p:nvPr>
            <p:ph type="subTitle" idx="1"/>
          </p:nvPr>
        </p:nvSpPr>
        <p:spPr>
          <a:xfrm>
            <a:off x="459279" y="1651002"/>
            <a:ext cx="11308860" cy="876300"/>
          </a:xfrm>
          <a:prstGeom prst="rect">
            <a:avLst/>
          </a:prstGeom>
        </p:spPr>
        <p:txBody>
          <a:bodyPr anchor="b">
            <a:normAutofit/>
          </a:bodyPr>
          <a:lstStyle>
            <a:lvl1pPr marL="0" indent="0" algn="l">
              <a:buNone/>
              <a:defRPr sz="1900">
                <a:solidFill>
                  <a:schemeClr val="bg1"/>
                </a:solidFil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5826147" y="-546227"/>
            <a:ext cx="323808" cy="180000"/>
          </a:xfrm>
        </p:spPr>
        <p:txBody>
          <a:bodyPr/>
          <a:lstStyle/>
          <a:p>
            <a:fld id="{44E28417-200B-450A-9FCE-6D48432C8BD9}" type="slidenum">
              <a:rPr lang="en-GB" smtClean="0">
                <a:solidFill>
                  <a:prstClr val="black"/>
                </a:solidFill>
              </a:rPr>
              <a:pPr/>
              <a:t>‹#›</a:t>
            </a:fld>
            <a:endParaRPr lang="en-GB">
              <a:solidFill>
                <a:prstClr val="black"/>
              </a:solidFill>
            </a:endParaRPr>
          </a:p>
        </p:txBody>
      </p:sp>
      <p:cxnSp>
        <p:nvCxnSpPr>
          <p:cNvPr id="7" name="Straight Connector 6"/>
          <p:cNvCxnSpPr/>
          <p:nvPr userDrawn="1"/>
        </p:nvCxnSpPr>
        <p:spPr>
          <a:xfrm>
            <a:off x="442917" y="2695575"/>
            <a:ext cx="113061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9036557" y="2861781"/>
            <a:ext cx="2712531" cy="328966"/>
          </a:xfrm>
          <a:prstGeom prst="rect">
            <a:avLst/>
          </a:prstGeom>
        </p:spPr>
        <p:txBody>
          <a:bodyPr/>
          <a:lstStyle>
            <a:lvl1pPr>
              <a:defRPr sz="1400">
                <a:solidFill>
                  <a:schemeClr val="bg1"/>
                </a:solidFill>
                <a:latin typeface="+mj-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Date</a:t>
            </a:r>
          </a:p>
        </p:txBody>
      </p:sp>
      <p:pic>
        <p:nvPicPr>
          <p:cNvPr id="13"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txBox="1">
            <a:spLocks/>
          </p:cNvSpPr>
          <p:nvPr userDrawn="1"/>
        </p:nvSpPr>
        <p:spPr>
          <a:xfrm>
            <a:off x="11412000" y="6516000"/>
            <a:ext cx="323808" cy="18000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28417-200B-450A-9FCE-6D48432C8BD9}" type="slidenum">
              <a:rPr lang="en-GB" smtClean="0">
                <a:solidFill>
                  <a:prstClr val="black"/>
                </a:solidFill>
              </a:rPr>
              <a:pPr/>
              <a:t>‹#›</a:t>
            </a:fld>
            <a:endParaRPr lang="en-GB">
              <a:solidFill>
                <a:prstClr val="black"/>
              </a:solidFill>
            </a:endParaRPr>
          </a:p>
        </p:txBody>
      </p:sp>
      <p:sp>
        <p:nvSpPr>
          <p:cNvPr id="11" name="TextBox 10"/>
          <p:cNvSpPr txBox="1"/>
          <p:nvPr userDrawn="1"/>
        </p:nvSpPr>
        <p:spPr>
          <a:xfrm>
            <a:off x="471152" y="6423986"/>
            <a:ext cx="5468597" cy="244799"/>
          </a:xfrm>
          <a:prstGeom prst="rect">
            <a:avLst/>
          </a:prstGeom>
          <a:noFill/>
        </p:spPr>
        <p:txBody>
          <a:bodyPr lIns="0" tIns="0" rIns="0" bIns="0"/>
          <a:lstStyle/>
          <a:p>
            <a:pPr defTabSz="1040674">
              <a:lnSpc>
                <a:spcPts val="854"/>
              </a:lnSpc>
              <a:defRPr/>
            </a:pPr>
            <a:r>
              <a:rPr lang="en-US" sz="600">
                <a:solidFill>
                  <a:prstClr val="white"/>
                </a:solidFill>
              </a:rPr>
              <a:t>Private &amp; Confidential. Not for distribution.</a:t>
            </a:r>
          </a:p>
          <a:p>
            <a:pPr defTabSz="1040674">
              <a:lnSpc>
                <a:spcPts val="854"/>
              </a:lnSpc>
              <a:defRPr/>
            </a:pPr>
            <a:r>
              <a:rPr lang="en-US" sz="600">
                <a:solidFill>
                  <a:prstClr val="white"/>
                </a:solidFill>
              </a:rPr>
              <a:t>© DWF LLP 2017</a:t>
            </a:r>
            <a:endParaRPr lang="en-US" sz="600" b="1">
              <a:solidFill>
                <a:prstClr val="white"/>
              </a:solidFill>
            </a:endParaRPr>
          </a:p>
        </p:txBody>
      </p:sp>
      <p:pic>
        <p:nvPicPr>
          <p:cNvPr id="14"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92" t="19586" r="28904" b="23836"/>
          <a:stretch/>
        </p:blipFill>
        <p:spPr bwMode="auto">
          <a:xfrm>
            <a:off x="11033632" y="427700"/>
            <a:ext cx="756741" cy="75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912885"/>
      </p:ext>
    </p:extLst>
  </p:cSld>
  <p:clrMapOvr>
    <a:masterClrMapping/>
  </p:clrMapOvr>
  <p:extLst>
    <p:ext uri="{DCECCB84-F9BA-43D5-87BE-67443E8EF086}">
      <p15:sldGuideLst xmlns:p15="http://schemas.microsoft.com/office/powerpoint/2012/main">
        <p15:guide id="1" orient="horz" pos="18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923F103-BC34-4FE4-A40E-EDDEECFDA5D0}" type="datetimeFigureOut">
              <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9/8/2023</a:t>
            </a:fld>
            <a:endParaRPr kumimoji="0" lang="en-US" sz="1000" b="0" i="0" u="none" strike="noStrike" kern="1200" cap="none" spc="0" normalizeH="0" baseline="0" noProof="0">
              <a:ln>
                <a:noFill/>
              </a:ln>
              <a:solidFill>
                <a:prstClr val="white">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alpha val="60000"/>
                  </a:prstClr>
                </a:solidFill>
                <a:effectLst/>
                <a:uLnTx/>
                <a:uFillTx/>
                <a:latin typeface="Century Gothic" panose="020B0502020202020204"/>
                <a:ea typeface="+mn-ea"/>
                <a:cs typeface="+mn-cs"/>
              </a:rPr>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16811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C9CA7B-DFD4-44B5-8C60-D14B8CD1FB5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69779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4E6425-0181-43F2-84FC-787E803FD2F8}"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03134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B8791-F1B0-41E7-B7FD-A781E65C4266}"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34459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DD63B2-E120-4ED8-B27B-C685F510A5F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44990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A18ACC-A947-437B-A130-35BD54FDF1E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1458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D7E02-BCB8-4D50-A234-369438C0865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96979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E86A4C-8E40-4F87-A4F0-01A0687C5742}"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58154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E72C73-2D91-4E12-BA25-F0AA0C03599B}"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98110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3A1CC3-2375-41D4-9E03-427CAF2A4C1A}"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5005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2" name="Title 1"/>
          <p:cNvSpPr>
            <a:spLocks noGrp="1"/>
          </p:cNvSpPr>
          <p:nvPr>
            <p:ph type="ctrTitle"/>
          </p:nvPr>
        </p:nvSpPr>
        <p:spPr>
          <a:xfrm>
            <a:off x="442913" y="2863855"/>
            <a:ext cx="5770563" cy="3108325"/>
          </a:xfrm>
        </p:spPr>
        <p:txBody>
          <a:bodyPr anchor="t"/>
          <a:lstStyle>
            <a:lvl1pPr algn="l">
              <a:defRPr sz="6200">
                <a:solidFill>
                  <a:schemeClr val="tx1"/>
                </a:solidFill>
              </a:defRPr>
            </a:lvl1pPr>
          </a:lstStyle>
          <a:p>
            <a:r>
              <a:rPr lang="en-US"/>
              <a:t>Click to edit Master title style</a:t>
            </a:r>
          </a:p>
        </p:txBody>
      </p:sp>
      <p:sp>
        <p:nvSpPr>
          <p:cNvPr id="3" name="Subtitle 2"/>
          <p:cNvSpPr>
            <a:spLocks noGrp="1"/>
          </p:cNvSpPr>
          <p:nvPr>
            <p:ph type="subTitle" idx="1"/>
          </p:nvPr>
        </p:nvSpPr>
        <p:spPr>
          <a:xfrm>
            <a:off x="459279" y="1651002"/>
            <a:ext cx="11308860" cy="876300"/>
          </a:xfrm>
          <a:prstGeom prst="rect">
            <a:avLst/>
          </a:prstGeom>
        </p:spPr>
        <p:txBody>
          <a:bodyPr anchor="b">
            <a:normAutofit/>
          </a:bodyPr>
          <a:lstStyle>
            <a:lvl1pPr marL="0" indent="0" algn="l">
              <a:buNone/>
              <a:defRPr sz="1900">
                <a:solidFill>
                  <a:schemeClr val="tx1"/>
                </a:solidFil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5826147" y="-546227"/>
            <a:ext cx="323808" cy="180000"/>
          </a:xfrm>
        </p:spPr>
        <p:txBody>
          <a:bodyPr/>
          <a:lstStyle/>
          <a:p>
            <a:fld id="{44E28417-200B-450A-9FCE-6D48432C8BD9}" type="slidenum">
              <a:rPr lang="en-GB" smtClean="0">
                <a:solidFill>
                  <a:prstClr val="black"/>
                </a:solidFill>
              </a:rPr>
              <a:pPr/>
              <a:t>‹#›</a:t>
            </a:fld>
            <a:endParaRPr lang="en-GB">
              <a:solidFill>
                <a:prstClr val="black"/>
              </a:solidFill>
            </a:endParaRPr>
          </a:p>
        </p:txBody>
      </p:sp>
      <p:cxnSp>
        <p:nvCxnSpPr>
          <p:cNvPr id="7" name="Straight Connector 6"/>
          <p:cNvCxnSpPr/>
          <p:nvPr userDrawn="1"/>
        </p:nvCxnSpPr>
        <p:spPr>
          <a:xfrm>
            <a:off x="442917" y="2695575"/>
            <a:ext cx="11306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9036557" y="2861781"/>
            <a:ext cx="2712531" cy="328966"/>
          </a:xfrm>
          <a:prstGeom prst="rect">
            <a:avLst/>
          </a:prstGeom>
        </p:spPr>
        <p:txBody>
          <a:bodyPr/>
          <a:lstStyle>
            <a:lvl1pPr>
              <a:defRPr sz="1400">
                <a:solidFill>
                  <a:schemeClr val="tx1"/>
                </a:solidFill>
                <a:latin typeface="+mj-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Date</a:t>
            </a:r>
          </a:p>
        </p:txBody>
      </p:sp>
      <p:pic>
        <p:nvPicPr>
          <p:cNvPr id="13"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txBox="1">
            <a:spLocks/>
          </p:cNvSpPr>
          <p:nvPr userDrawn="1"/>
        </p:nvSpPr>
        <p:spPr>
          <a:xfrm>
            <a:off x="11412000" y="6516000"/>
            <a:ext cx="323808" cy="18000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28417-200B-450A-9FCE-6D48432C8BD9}" type="slidenum">
              <a:rPr lang="en-GB" smtClean="0">
                <a:solidFill>
                  <a:prstClr val="black"/>
                </a:solidFill>
              </a:rPr>
              <a:pPr/>
              <a:t>‹#›</a:t>
            </a:fld>
            <a:endParaRPr lang="en-GB">
              <a:solidFill>
                <a:prstClr val="black"/>
              </a:solidFill>
            </a:endParaRPr>
          </a:p>
        </p:txBody>
      </p:sp>
      <p:sp>
        <p:nvSpPr>
          <p:cNvPr id="11" name="TextBox 10"/>
          <p:cNvSpPr txBox="1"/>
          <p:nvPr userDrawn="1"/>
        </p:nvSpPr>
        <p:spPr>
          <a:xfrm>
            <a:off x="471152" y="6423986"/>
            <a:ext cx="5468597" cy="244799"/>
          </a:xfrm>
          <a:prstGeom prst="rect">
            <a:avLst/>
          </a:prstGeom>
          <a:noFill/>
        </p:spPr>
        <p:txBody>
          <a:bodyPr lIns="0" tIns="0" rIns="0" bIns="0"/>
          <a:lstStyle/>
          <a:p>
            <a:pPr defTabSz="1040674">
              <a:lnSpc>
                <a:spcPts val="854"/>
              </a:lnSpc>
              <a:defRPr/>
            </a:pPr>
            <a:r>
              <a:rPr lang="en-US" sz="600">
                <a:solidFill>
                  <a:srgbClr val="333333"/>
                </a:solidFill>
              </a:rPr>
              <a:t>Private &amp; Confidential. Not for distribution.</a:t>
            </a:r>
          </a:p>
          <a:p>
            <a:pPr defTabSz="1040674">
              <a:lnSpc>
                <a:spcPts val="854"/>
              </a:lnSpc>
              <a:defRPr/>
            </a:pPr>
            <a:r>
              <a:rPr lang="en-US" sz="600">
                <a:solidFill>
                  <a:srgbClr val="333333"/>
                </a:solidFill>
              </a:rPr>
              <a:t>© DWF LLP 2017</a:t>
            </a:r>
            <a:endParaRPr lang="en-US" sz="600" b="1">
              <a:solidFill>
                <a:srgbClr val="333333"/>
              </a:solidFill>
            </a:endParaRPr>
          </a:p>
        </p:txBody>
      </p:sp>
    </p:spTree>
    <p:extLst>
      <p:ext uri="{BB962C8B-B14F-4D97-AF65-F5344CB8AC3E}">
        <p14:creationId xmlns:p14="http://schemas.microsoft.com/office/powerpoint/2010/main" val="2608664917"/>
      </p:ext>
    </p:extLst>
  </p:cSld>
  <p:clrMapOvr>
    <a:masterClrMapping/>
  </p:clrMapOvr>
  <p:extLst>
    <p:ext uri="{DCECCB84-F9BA-43D5-87BE-67443E8EF086}">
      <p15:sldGuideLst xmlns:p15="http://schemas.microsoft.com/office/powerpoint/2012/main">
        <p15:guide id="1" orient="horz" pos="18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F16868-8199-4C2C-A5B1-63AEE139F88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96112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a:ln>
                  <a:noFill/>
                </a:ln>
                <a:solidFill>
                  <a:srgbClr val="B31166">
                    <a:lumMod val="60000"/>
                    <a:lumOff val="40000"/>
                  </a:srgbClr>
                </a:solidFill>
                <a:effectLst/>
                <a:uLnTx/>
                <a:uFillTx/>
                <a:latin typeface="Arial"/>
                <a:ea typeface="+mn-ea"/>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a:ln>
                  <a:noFill/>
                </a:ln>
                <a:solidFill>
                  <a:srgbClr val="B31166">
                    <a:lumMod val="60000"/>
                    <a:lumOff val="40000"/>
                  </a:srgbClr>
                </a:solidFill>
                <a:effectLst/>
                <a:uLnTx/>
                <a:uFillTx/>
                <a:latin typeface="Arial"/>
                <a:ea typeface="+mn-ea"/>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D9FF7F-6988-44CC-821B-644E70CD2F73}"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82911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12C299-16B2-4475-990D-751901EACC14}"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90098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E86839-B9D8-4651-8783-F325ECE74E65}"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42935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484F64-32F6-45C5-931F-ADC1662401D0}"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a:xfrm>
            <a:off x="561111" y="6391838"/>
            <a:ext cx="3644282" cy="30480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09529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086D93-FCAC-47E0-A2EE-787E62CA814C}"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63975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879A6-0FD0-4734-A311-86BFCA472E6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21313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4" y="285750"/>
            <a:ext cx="12193588"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sz="1800">
              <a:solidFill>
                <a:schemeClr val="lt1"/>
              </a:solidFill>
            </a:endParaRPr>
          </a:p>
        </p:txBody>
      </p:sp>
      <p:sp>
        <p:nvSpPr>
          <p:cNvPr id="2" name="Title 1"/>
          <p:cNvSpPr>
            <a:spLocks noGrp="1"/>
          </p:cNvSpPr>
          <p:nvPr>
            <p:ph type="ctrTitle"/>
          </p:nvPr>
        </p:nvSpPr>
        <p:spPr>
          <a:xfrm>
            <a:off x="1217930" y="1828800"/>
            <a:ext cx="9756141"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931" y="5029200"/>
            <a:ext cx="7850644"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pPr/>
              <a:t>9/8/2023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515113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39928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3429001"/>
            <a:ext cx="9756141"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466" y="685802"/>
            <a:ext cx="7855109"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98412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2" name="Title 1"/>
          <p:cNvSpPr>
            <a:spLocks noGrp="1"/>
          </p:cNvSpPr>
          <p:nvPr>
            <p:ph type="ctrTitle"/>
          </p:nvPr>
        </p:nvSpPr>
        <p:spPr>
          <a:xfrm>
            <a:off x="442913" y="2863855"/>
            <a:ext cx="5770563" cy="3108325"/>
          </a:xfrm>
        </p:spPr>
        <p:txBody>
          <a:bodyPr anchor="t"/>
          <a:lstStyle>
            <a:lvl1pPr algn="l">
              <a:defRPr sz="6200">
                <a:solidFill>
                  <a:schemeClr val="bg1"/>
                </a:solidFill>
              </a:defRPr>
            </a:lvl1pPr>
          </a:lstStyle>
          <a:p>
            <a:r>
              <a:rPr lang="en-US"/>
              <a:t>Click to edit Master title style</a:t>
            </a:r>
          </a:p>
        </p:txBody>
      </p:sp>
      <p:sp>
        <p:nvSpPr>
          <p:cNvPr id="3" name="Subtitle 2"/>
          <p:cNvSpPr>
            <a:spLocks noGrp="1"/>
          </p:cNvSpPr>
          <p:nvPr>
            <p:ph type="subTitle" idx="1"/>
          </p:nvPr>
        </p:nvSpPr>
        <p:spPr>
          <a:xfrm>
            <a:off x="459279" y="1651002"/>
            <a:ext cx="11308860" cy="876300"/>
          </a:xfrm>
          <a:prstGeom prst="rect">
            <a:avLst/>
          </a:prstGeom>
        </p:spPr>
        <p:txBody>
          <a:bodyPr anchor="b">
            <a:normAutofit/>
          </a:bodyPr>
          <a:lstStyle>
            <a:lvl1pPr marL="0" indent="0" algn="l">
              <a:buNone/>
              <a:defRPr sz="1900">
                <a:solidFill>
                  <a:schemeClr val="bg1"/>
                </a:solidFil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5826147" y="-546227"/>
            <a:ext cx="323808" cy="180000"/>
          </a:xfrm>
        </p:spPr>
        <p:txBody>
          <a:bodyPr/>
          <a:lstStyle/>
          <a:p>
            <a:fld id="{44E28417-200B-450A-9FCE-6D48432C8BD9}" type="slidenum">
              <a:rPr lang="en-GB" smtClean="0">
                <a:solidFill>
                  <a:prstClr val="black"/>
                </a:solidFill>
              </a:rPr>
              <a:pPr/>
              <a:t>‹#›</a:t>
            </a:fld>
            <a:endParaRPr lang="en-GB">
              <a:solidFill>
                <a:prstClr val="black"/>
              </a:solidFill>
            </a:endParaRPr>
          </a:p>
        </p:txBody>
      </p:sp>
      <p:cxnSp>
        <p:nvCxnSpPr>
          <p:cNvPr id="7" name="Straight Connector 6"/>
          <p:cNvCxnSpPr/>
          <p:nvPr userDrawn="1"/>
        </p:nvCxnSpPr>
        <p:spPr>
          <a:xfrm>
            <a:off x="442917" y="2695575"/>
            <a:ext cx="113061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9036557" y="2861781"/>
            <a:ext cx="2712531" cy="328966"/>
          </a:xfrm>
          <a:prstGeom prst="rect">
            <a:avLst/>
          </a:prstGeom>
        </p:spPr>
        <p:txBody>
          <a:bodyPr/>
          <a:lstStyle>
            <a:lvl1pPr>
              <a:defRPr sz="1400">
                <a:solidFill>
                  <a:schemeClr val="bg1"/>
                </a:solidFill>
                <a:latin typeface="+mj-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Date</a:t>
            </a:r>
          </a:p>
        </p:txBody>
      </p:sp>
      <p:pic>
        <p:nvPicPr>
          <p:cNvPr id="13"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txBox="1">
            <a:spLocks/>
          </p:cNvSpPr>
          <p:nvPr userDrawn="1"/>
        </p:nvSpPr>
        <p:spPr>
          <a:xfrm>
            <a:off x="11412000" y="6516000"/>
            <a:ext cx="323808" cy="18000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28417-200B-450A-9FCE-6D48432C8BD9}" type="slidenum">
              <a:rPr lang="en-GB" smtClean="0">
                <a:solidFill>
                  <a:prstClr val="black"/>
                </a:solidFill>
              </a:rPr>
              <a:pPr/>
              <a:t>‹#›</a:t>
            </a:fld>
            <a:endParaRPr lang="en-GB">
              <a:solidFill>
                <a:prstClr val="black"/>
              </a:solidFill>
            </a:endParaRPr>
          </a:p>
        </p:txBody>
      </p:sp>
      <p:sp>
        <p:nvSpPr>
          <p:cNvPr id="11" name="TextBox 10"/>
          <p:cNvSpPr txBox="1"/>
          <p:nvPr userDrawn="1"/>
        </p:nvSpPr>
        <p:spPr>
          <a:xfrm>
            <a:off x="471152" y="6423986"/>
            <a:ext cx="5468597" cy="244799"/>
          </a:xfrm>
          <a:prstGeom prst="rect">
            <a:avLst/>
          </a:prstGeom>
          <a:noFill/>
        </p:spPr>
        <p:txBody>
          <a:bodyPr lIns="0" tIns="0" rIns="0" bIns="0"/>
          <a:lstStyle/>
          <a:p>
            <a:pPr defTabSz="1040674">
              <a:lnSpc>
                <a:spcPts val="854"/>
              </a:lnSpc>
              <a:defRPr/>
            </a:pPr>
            <a:r>
              <a:rPr lang="en-US" sz="600">
                <a:solidFill>
                  <a:prstClr val="white"/>
                </a:solidFill>
              </a:rPr>
              <a:t>Private &amp; Confidential. Not for distribution.</a:t>
            </a:r>
          </a:p>
          <a:p>
            <a:pPr defTabSz="1040674">
              <a:lnSpc>
                <a:spcPts val="854"/>
              </a:lnSpc>
              <a:defRPr/>
            </a:pPr>
            <a:r>
              <a:rPr lang="en-US" sz="600">
                <a:solidFill>
                  <a:prstClr val="white"/>
                </a:solidFill>
              </a:rPr>
              <a:t>© DWF LLP 2017</a:t>
            </a:r>
            <a:endParaRPr lang="en-US" sz="600" b="1">
              <a:solidFill>
                <a:prstClr val="white"/>
              </a:solidFill>
            </a:endParaRPr>
          </a:p>
        </p:txBody>
      </p:sp>
    </p:spTree>
    <p:extLst>
      <p:ext uri="{BB962C8B-B14F-4D97-AF65-F5344CB8AC3E}">
        <p14:creationId xmlns:p14="http://schemas.microsoft.com/office/powerpoint/2010/main" val="2180239987"/>
      </p:ext>
    </p:extLst>
  </p:cSld>
  <p:clrMapOvr>
    <a:masterClrMapping/>
  </p:clrMapOvr>
  <p:extLst>
    <p:ext uri="{DCECCB84-F9BA-43D5-87BE-67443E8EF086}">
      <p15:sldGuideLst xmlns:p15="http://schemas.microsoft.com/office/powerpoint/2012/main">
        <p15:guide id="1" orient="horz" pos="187"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600" y="1828800"/>
            <a:ext cx="4709961"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4110" y="1828800"/>
            <a:ext cx="4709961"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869663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931" y="274638"/>
            <a:ext cx="9756141" cy="13255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828800"/>
            <a:ext cx="4710387"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931" y="2743201"/>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3685" y="1828800"/>
            <a:ext cx="4710387"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3685" y="2743201"/>
            <a:ext cx="4710387"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EDF33987-6305-4E2A-BF18-EF013ECE927B}" type="datetimeFigureOut">
              <a:rPr lang="en-US" smtClean="0"/>
              <a:t>9/8/2023</a:t>
            </a:fld>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759207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EDF33987-6305-4E2A-BF18-EF013ECE927B}" type="datetimeFigureOut">
              <a:rPr lang="en-US" smtClean="0"/>
              <a:t>9/8/2023</a:t>
            </a:fld>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618152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EDF33987-6305-4E2A-BF18-EF013ECE927B}" type="datetimeFigureOut">
              <a:rPr lang="en-US" smtClean="0"/>
              <a:t>9/8/2023</a:t>
            </a:fld>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227621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800588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320903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547312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290559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sp>
        <p:nvSpPr>
          <p:cNvPr id="2" name="Title 1"/>
          <p:cNvSpPr>
            <a:spLocks noGrp="1"/>
          </p:cNvSpPr>
          <p:nvPr>
            <p:ph type="ctrTitle"/>
          </p:nvPr>
        </p:nvSpPr>
        <p:spPr>
          <a:xfrm>
            <a:off x="442913" y="2863855"/>
            <a:ext cx="5770563" cy="3108325"/>
          </a:xfrm>
        </p:spPr>
        <p:txBody>
          <a:bodyPr anchor="t"/>
          <a:lstStyle>
            <a:lvl1pPr algn="l">
              <a:defRPr sz="6200">
                <a:solidFill>
                  <a:schemeClr val="tx1"/>
                </a:solidFill>
              </a:defRPr>
            </a:lvl1pPr>
          </a:lstStyle>
          <a:p>
            <a:r>
              <a:rPr lang="en-US"/>
              <a:t>Click to edit Master title style</a:t>
            </a:r>
          </a:p>
        </p:txBody>
      </p:sp>
      <p:sp>
        <p:nvSpPr>
          <p:cNvPr id="3" name="Subtitle 2"/>
          <p:cNvSpPr>
            <a:spLocks noGrp="1"/>
          </p:cNvSpPr>
          <p:nvPr>
            <p:ph type="subTitle" idx="1"/>
          </p:nvPr>
        </p:nvSpPr>
        <p:spPr>
          <a:xfrm>
            <a:off x="459279" y="1651002"/>
            <a:ext cx="11308860" cy="876300"/>
          </a:xfrm>
          <a:prstGeom prst="rect">
            <a:avLst/>
          </a:prstGeom>
        </p:spPr>
        <p:txBody>
          <a:bodyPr anchor="b">
            <a:normAutofit/>
          </a:bodyPr>
          <a:lstStyle>
            <a:lvl1pPr marL="0" indent="0" algn="l">
              <a:buNone/>
              <a:defRPr sz="1900">
                <a:solidFill>
                  <a:schemeClr val="tx1"/>
                </a:solidFil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5772192" y="-558927"/>
            <a:ext cx="323808" cy="180000"/>
          </a:xfrm>
        </p:spPr>
        <p:txBody>
          <a:bodyPr/>
          <a:lstStyle/>
          <a:p>
            <a:fld id="{44E28417-200B-450A-9FCE-6D48432C8BD9}" type="slidenum">
              <a:rPr lang="en-GB" smtClean="0">
                <a:solidFill>
                  <a:prstClr val="black"/>
                </a:solidFill>
              </a:rPr>
              <a:pPr/>
              <a:t>‹#›</a:t>
            </a:fld>
            <a:endParaRPr lang="en-GB">
              <a:solidFill>
                <a:prstClr val="black"/>
              </a:solidFill>
            </a:endParaRPr>
          </a:p>
        </p:txBody>
      </p:sp>
      <p:cxnSp>
        <p:nvCxnSpPr>
          <p:cNvPr id="7" name="Straight Connector 6"/>
          <p:cNvCxnSpPr/>
          <p:nvPr userDrawn="1"/>
        </p:nvCxnSpPr>
        <p:spPr>
          <a:xfrm>
            <a:off x="442917" y="2695575"/>
            <a:ext cx="11306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9036557" y="2861781"/>
            <a:ext cx="2712531" cy="328966"/>
          </a:xfrm>
          <a:prstGeom prst="rect">
            <a:avLst/>
          </a:prstGeom>
        </p:spPr>
        <p:txBody>
          <a:bodyPr/>
          <a:lstStyle>
            <a:lvl1pPr>
              <a:defRPr sz="1400">
                <a:solidFill>
                  <a:schemeClr val="tx1"/>
                </a:solidFill>
                <a:latin typeface="+mj-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Date</a:t>
            </a:r>
          </a:p>
        </p:txBody>
      </p:sp>
      <p:pic>
        <p:nvPicPr>
          <p:cNvPr id="15"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txBox="1">
            <a:spLocks/>
          </p:cNvSpPr>
          <p:nvPr userDrawn="1"/>
        </p:nvSpPr>
        <p:spPr>
          <a:xfrm>
            <a:off x="11412000" y="6516000"/>
            <a:ext cx="323808" cy="18000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28417-200B-450A-9FCE-6D48432C8BD9}" type="slidenum">
              <a:rPr lang="en-GB" smtClean="0">
                <a:solidFill>
                  <a:prstClr val="black"/>
                </a:solidFill>
              </a:rPr>
              <a:pPr/>
              <a:t>‹#›</a:t>
            </a:fld>
            <a:endParaRPr lang="en-GB">
              <a:solidFill>
                <a:prstClr val="black"/>
              </a:solidFill>
            </a:endParaRPr>
          </a:p>
        </p:txBody>
      </p:sp>
      <p:sp>
        <p:nvSpPr>
          <p:cNvPr id="11" name="TextBox 10"/>
          <p:cNvSpPr txBox="1"/>
          <p:nvPr userDrawn="1"/>
        </p:nvSpPr>
        <p:spPr>
          <a:xfrm>
            <a:off x="471152" y="6423986"/>
            <a:ext cx="5468597" cy="244799"/>
          </a:xfrm>
          <a:prstGeom prst="rect">
            <a:avLst/>
          </a:prstGeom>
          <a:noFill/>
        </p:spPr>
        <p:txBody>
          <a:bodyPr lIns="0" tIns="0" rIns="0" bIns="0"/>
          <a:lstStyle/>
          <a:p>
            <a:pPr defTabSz="1040674">
              <a:lnSpc>
                <a:spcPts val="854"/>
              </a:lnSpc>
              <a:defRPr/>
            </a:pPr>
            <a:r>
              <a:rPr lang="en-US" sz="600">
                <a:solidFill>
                  <a:srgbClr val="333333"/>
                </a:solidFill>
              </a:rPr>
              <a:t>Private &amp; Confidential. Not for distribution.</a:t>
            </a:r>
          </a:p>
          <a:p>
            <a:pPr defTabSz="1040674">
              <a:lnSpc>
                <a:spcPts val="854"/>
              </a:lnSpc>
              <a:defRPr/>
            </a:pPr>
            <a:r>
              <a:rPr lang="en-US" sz="600">
                <a:solidFill>
                  <a:srgbClr val="333333"/>
                </a:solidFill>
              </a:rPr>
              <a:t>© DWF LLP 2017</a:t>
            </a:r>
            <a:endParaRPr lang="en-US" sz="600" b="1">
              <a:solidFill>
                <a:srgbClr val="333333"/>
              </a:solidFill>
            </a:endParaRPr>
          </a:p>
        </p:txBody>
      </p:sp>
    </p:spTree>
    <p:extLst>
      <p:ext uri="{BB962C8B-B14F-4D97-AF65-F5344CB8AC3E}">
        <p14:creationId xmlns:p14="http://schemas.microsoft.com/office/powerpoint/2010/main" val="1789394300"/>
      </p:ext>
    </p:extLst>
  </p:cSld>
  <p:clrMapOvr>
    <a:masterClrMapping/>
  </p:clrMapOvr>
  <p:extLst>
    <p:ext uri="{DCECCB84-F9BA-43D5-87BE-67443E8EF086}">
      <p15:sldGuideLst xmlns:p15="http://schemas.microsoft.com/office/powerpoint/2012/main">
        <p15:guide id="1" orient="horz" pos="18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0"/>
            <a:ext cx="12192000" cy="6858000"/>
          </a:xfrm>
          <a:prstGeom prst="rect">
            <a:avLst/>
          </a:prstGeom>
        </p:spPr>
      </p:pic>
      <p:sp>
        <p:nvSpPr>
          <p:cNvPr id="2" name="Title 1"/>
          <p:cNvSpPr>
            <a:spLocks noGrp="1"/>
          </p:cNvSpPr>
          <p:nvPr>
            <p:ph type="ctrTitle"/>
          </p:nvPr>
        </p:nvSpPr>
        <p:spPr>
          <a:xfrm>
            <a:off x="442913" y="2863855"/>
            <a:ext cx="5770563" cy="3108325"/>
          </a:xfrm>
        </p:spPr>
        <p:txBody>
          <a:bodyPr anchor="t"/>
          <a:lstStyle>
            <a:lvl1pPr algn="l">
              <a:defRPr sz="6200">
                <a:solidFill>
                  <a:schemeClr val="tx1"/>
                </a:solidFill>
              </a:defRPr>
            </a:lvl1pPr>
          </a:lstStyle>
          <a:p>
            <a:r>
              <a:rPr lang="en-US"/>
              <a:t>Click to edit Master title style</a:t>
            </a:r>
          </a:p>
        </p:txBody>
      </p:sp>
      <p:sp>
        <p:nvSpPr>
          <p:cNvPr id="3" name="Subtitle 2"/>
          <p:cNvSpPr>
            <a:spLocks noGrp="1"/>
          </p:cNvSpPr>
          <p:nvPr>
            <p:ph type="subTitle" idx="1"/>
          </p:nvPr>
        </p:nvSpPr>
        <p:spPr>
          <a:xfrm>
            <a:off x="459279" y="1651002"/>
            <a:ext cx="11308860" cy="876300"/>
          </a:xfrm>
          <a:prstGeom prst="rect">
            <a:avLst/>
          </a:prstGeom>
        </p:spPr>
        <p:txBody>
          <a:bodyPr anchor="b">
            <a:normAutofit/>
          </a:bodyPr>
          <a:lstStyle>
            <a:lvl1pPr marL="0" indent="0" algn="l">
              <a:buNone/>
              <a:defRPr sz="1900">
                <a:solidFill>
                  <a:schemeClr val="tx1"/>
                </a:solidFil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p>
        </p:txBody>
      </p:sp>
      <p:cxnSp>
        <p:nvCxnSpPr>
          <p:cNvPr id="7" name="Straight Connector 6"/>
          <p:cNvCxnSpPr/>
          <p:nvPr userDrawn="1"/>
        </p:nvCxnSpPr>
        <p:spPr>
          <a:xfrm>
            <a:off x="442917" y="2695575"/>
            <a:ext cx="11306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7171559" y="2816225"/>
            <a:ext cx="1865000" cy="328966"/>
          </a:xfrm>
          <a:prstGeom prst="rect">
            <a:avLst/>
          </a:prstGeom>
        </p:spPr>
        <p:txBody>
          <a:bodyPr/>
          <a:lstStyle>
            <a:lvl1pPr>
              <a:defRPr sz="1400">
                <a:solidFill>
                  <a:schemeClr val="tx1"/>
                </a:solidFill>
                <a:latin typeface="+mj-lt"/>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Date</a:t>
            </a:r>
          </a:p>
        </p:txBody>
      </p:sp>
      <p:pic>
        <p:nvPicPr>
          <p:cNvPr id="15"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471152" y="6423986"/>
            <a:ext cx="5468597" cy="244799"/>
          </a:xfrm>
          <a:prstGeom prst="rect">
            <a:avLst/>
          </a:prstGeom>
          <a:noFill/>
        </p:spPr>
        <p:txBody>
          <a:bodyPr lIns="0" tIns="0" rIns="0" bIns="0"/>
          <a:lstStyle/>
          <a:p>
            <a:pPr defTabSz="1040674">
              <a:lnSpc>
                <a:spcPts val="854"/>
              </a:lnSpc>
              <a:defRPr/>
            </a:pPr>
            <a:r>
              <a:rPr lang="en-US" sz="600">
                <a:solidFill>
                  <a:srgbClr val="333333"/>
                </a:solidFill>
              </a:rPr>
              <a:t>Private &amp; Confidential. Not for distribution.</a:t>
            </a:r>
          </a:p>
          <a:p>
            <a:pPr defTabSz="1040674">
              <a:lnSpc>
                <a:spcPts val="854"/>
              </a:lnSpc>
              <a:defRPr/>
            </a:pPr>
            <a:r>
              <a:rPr lang="en-US" sz="600">
                <a:solidFill>
                  <a:srgbClr val="333333"/>
                </a:solidFill>
              </a:rPr>
              <a:t>© DWF LLP 2017</a:t>
            </a:r>
            <a:endParaRPr lang="en-US" sz="600" b="1">
              <a:solidFill>
                <a:srgbClr val="333333"/>
              </a:solidFill>
            </a:endParaRPr>
          </a:p>
        </p:txBody>
      </p:sp>
    </p:spTree>
    <p:extLst>
      <p:ext uri="{BB962C8B-B14F-4D97-AF65-F5344CB8AC3E}">
        <p14:creationId xmlns:p14="http://schemas.microsoft.com/office/powerpoint/2010/main" val="3806921819"/>
      </p:ext>
    </p:extLst>
  </p:cSld>
  <p:clrMapOvr>
    <a:masterClrMapping/>
  </p:clrMapOvr>
  <p:extLst>
    <p:ext uri="{DCECCB84-F9BA-43D5-87BE-67443E8EF086}">
      <p15:sldGuideLst xmlns:p15="http://schemas.microsoft.com/office/powerpoint/2012/main">
        <p15:guide id="1" orient="horz" pos="18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
          </p:nvPr>
        </p:nvSpPr>
        <p:spPr>
          <a:xfrm>
            <a:off x="442917" y="2627779"/>
            <a:ext cx="11337417" cy="3790279"/>
          </a:xfrm>
        </p:spPr>
        <p:txBody>
          <a:bodyPr/>
          <a:lstStyle>
            <a:lvl1pPr>
              <a:defRPr b="0">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5"/>
          </p:nvPr>
        </p:nvSpPr>
        <p:spPr>
          <a:xfrm>
            <a:off x="438788" y="2166524"/>
            <a:ext cx="11336400" cy="363538"/>
          </a:xfrm>
        </p:spPr>
        <p:txBody>
          <a:bodyPr/>
          <a:lstStyle>
            <a:lvl1pPr marL="0" indent="0">
              <a:spcBef>
                <a:spcPts val="0"/>
              </a:spcBef>
              <a:spcAft>
                <a:spcPts val="0"/>
              </a:spcAft>
              <a:buNone/>
              <a:defRPr b="1">
                <a:latin typeface="+mn-lt"/>
              </a:defRPr>
            </a:lvl1pPr>
          </a:lstStyle>
          <a:p>
            <a:pPr lvl="0"/>
            <a:r>
              <a:rPr lang="en-US"/>
              <a:t>Click to edit Master text styles</a:t>
            </a:r>
          </a:p>
        </p:txBody>
      </p:sp>
    </p:spTree>
    <p:extLst>
      <p:ext uri="{BB962C8B-B14F-4D97-AF65-F5344CB8AC3E}">
        <p14:creationId xmlns:p14="http://schemas.microsoft.com/office/powerpoint/2010/main" val="37557087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9" name="Text Placeholder 7"/>
          <p:cNvSpPr>
            <a:spLocks noGrp="1"/>
          </p:cNvSpPr>
          <p:nvPr>
            <p:ph type="body" sz="quarter" idx="15"/>
          </p:nvPr>
        </p:nvSpPr>
        <p:spPr>
          <a:xfrm>
            <a:off x="436565" y="2162175"/>
            <a:ext cx="5582099" cy="385146"/>
          </a:xfrm>
          <a:prstGeom prst="rect">
            <a:avLst/>
          </a:prstGeom>
        </p:spPr>
        <p:txBody>
          <a:body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44E28417-200B-450A-9FCE-6D48432C8BD9}" type="slidenum">
              <a:rPr lang="en-GB" smtClean="0">
                <a:solidFill>
                  <a:prstClr val="black"/>
                </a:solidFill>
              </a:rPr>
              <a:pPr/>
              <a:t>‹#›</a:t>
            </a:fld>
            <a:endParaRPr lang="en-GB">
              <a:solidFill>
                <a:prstClr val="black"/>
              </a:solidFill>
            </a:endParaRPr>
          </a:p>
        </p:txBody>
      </p:sp>
      <p:sp>
        <p:nvSpPr>
          <p:cNvPr id="11" name="Text Placeholder 7"/>
          <p:cNvSpPr>
            <a:spLocks noGrp="1"/>
          </p:cNvSpPr>
          <p:nvPr>
            <p:ph type="body" sz="quarter" idx="16"/>
          </p:nvPr>
        </p:nvSpPr>
        <p:spPr>
          <a:xfrm>
            <a:off x="6217195" y="2162175"/>
            <a:ext cx="5563647" cy="385146"/>
          </a:xfrm>
          <a:prstGeom prst="rect">
            <a:avLst/>
          </a:prstGeom>
        </p:spPr>
        <p:txBody>
          <a:bodyPr/>
          <a:lstStyle/>
          <a:p>
            <a:pPr lvl="0"/>
            <a:r>
              <a:rPr lang="en-US"/>
              <a:t>Click to edit Master text styles</a:t>
            </a:r>
          </a:p>
        </p:txBody>
      </p:sp>
      <p:sp>
        <p:nvSpPr>
          <p:cNvPr id="19" name="Content Placeholder 2"/>
          <p:cNvSpPr>
            <a:spLocks noGrp="1"/>
          </p:cNvSpPr>
          <p:nvPr>
            <p:ph idx="1"/>
          </p:nvPr>
        </p:nvSpPr>
        <p:spPr>
          <a:xfrm>
            <a:off x="447675" y="2619375"/>
            <a:ext cx="5554024" cy="3798678"/>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idx="13"/>
          </p:nvPr>
        </p:nvSpPr>
        <p:spPr>
          <a:xfrm>
            <a:off x="6227128" y="2620015"/>
            <a:ext cx="5545137" cy="3798678"/>
          </a:xfrm>
        </p:spPr>
        <p:txBody>
          <a:bodyPr/>
          <a:lstStyle>
            <a:lvl1pPr>
              <a:defRPr b="0">
                <a:latin typeface="+mj-lt"/>
              </a:defRPr>
            </a:lvl1pPr>
            <a:lvl2pPr>
              <a:defRPr b="0">
                <a:latin typeface="+mj-lt"/>
              </a:defRPr>
            </a:lvl2pPr>
            <a:lvl3pPr>
              <a:defRPr b="0">
                <a:latin typeface="+mj-lt"/>
              </a:defRPr>
            </a:lvl3pPr>
            <a:lvl4pPr>
              <a:defRPr b="0">
                <a:latin typeface="+mj-lt"/>
              </a:defRPr>
            </a:lvl4pPr>
            <a:lvl5pPr>
              <a:defRPr b="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56812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0.jpe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2" y="712772"/>
            <a:ext cx="6969600" cy="1260000"/>
          </a:xfrm>
          <a:prstGeom prst="rect">
            <a:avLst/>
          </a:prstGeom>
        </p:spPr>
        <p:txBody>
          <a:bodyPr vert="horz" lIns="0" tIns="0" rIns="0" bIns="0" rtlCol="0" anchor="b">
            <a:noAutofit/>
          </a:bodyPr>
          <a:lstStyle/>
          <a:p>
            <a:r>
              <a:rPr lang="en-US"/>
              <a:t>Click to edit master title style</a:t>
            </a:r>
          </a:p>
        </p:txBody>
      </p:sp>
      <p:sp>
        <p:nvSpPr>
          <p:cNvPr id="6" name="Slide Number Placeholder 5"/>
          <p:cNvSpPr>
            <a:spLocks noGrp="1"/>
          </p:cNvSpPr>
          <p:nvPr>
            <p:ph type="sldNum" sz="quarter" idx="4"/>
          </p:nvPr>
        </p:nvSpPr>
        <p:spPr>
          <a:xfrm>
            <a:off x="11412000" y="6516000"/>
            <a:ext cx="323808" cy="180000"/>
          </a:xfrm>
          <a:prstGeom prst="rect">
            <a:avLst/>
          </a:prstGeom>
        </p:spPr>
        <p:txBody>
          <a:bodyPr vert="horz" lIns="0" tIns="0" rIns="0" bIns="0" rtlCol="0" anchor="ctr"/>
          <a:lstStyle>
            <a:lvl1pPr algn="r">
              <a:defRPr sz="1200">
                <a:solidFill>
                  <a:schemeClr val="tx1"/>
                </a:solidFill>
                <a:latin typeface="+mj-lt"/>
              </a:defRPr>
            </a:lvl1pPr>
          </a:lstStyle>
          <a:p>
            <a:fld id="{44E28417-200B-450A-9FCE-6D48432C8BD9}" type="slidenum">
              <a:rPr lang="en-GB" smtClean="0">
                <a:solidFill>
                  <a:prstClr val="black"/>
                </a:solidFill>
              </a:rPr>
              <a:pPr/>
              <a:t>‹#›</a:t>
            </a:fld>
            <a:endParaRPr lang="en-GB">
              <a:solidFill>
                <a:prstClr val="black"/>
              </a:solidFill>
            </a:endParaRPr>
          </a:p>
        </p:txBody>
      </p:sp>
      <p:pic>
        <p:nvPicPr>
          <p:cNvPr id="9" name="Picture 2" descr="G:\Business Development\Business_Development\MARKETING\BRAND\Logos\DWF Group\DWF\Flat\RGB\DWF_New_Logo_Outline_RGB_72dpi_transparent_background.png"/>
          <p:cNvPicPr>
            <a:picLocks noChangeAspect="1" noChangeArrowheads="1"/>
          </p:cNvPicPr>
          <p:nvPr userDrawn="1"/>
        </p:nvPicPr>
        <p:blipFill rotWithShape="1">
          <a:blip r:embed="rId31" cstate="print">
            <a:extLst>
              <a:ext uri="{28A0092B-C50C-407E-A947-70E740481C1C}">
                <a14:useLocalDpi xmlns:a14="http://schemas.microsoft.com/office/drawing/2010/main" val="0"/>
              </a:ext>
            </a:extLst>
          </a:blip>
          <a:srcRect l="31192" t="19586" r="28904" b="23836"/>
          <a:stretch/>
        </p:blipFill>
        <p:spPr bwMode="auto">
          <a:xfrm>
            <a:off x="11046620" y="421482"/>
            <a:ext cx="756741" cy="7594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
          <p:cNvSpPr>
            <a:spLocks noGrp="1"/>
          </p:cNvSpPr>
          <p:nvPr>
            <p:ph type="body" idx="1"/>
          </p:nvPr>
        </p:nvSpPr>
        <p:spPr>
          <a:xfrm>
            <a:off x="442917" y="2150774"/>
            <a:ext cx="11337417" cy="4265902"/>
          </a:xfrm>
          <a:prstGeom prst="rect">
            <a:avLst/>
          </a:prstGeom>
        </p:spPr>
        <p:txBody>
          <a:bodyPr vert="horz" lIns="0" tIns="0" rIns="0" bIns="0" rtlCol="0">
            <a:normAutofit/>
          </a:body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036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dt="0"/>
  <p:txStyles>
    <p:titleStyle>
      <a:lvl1pPr algn="l" defTabSz="914423" rtl="0" eaLnBrk="1" latinLnBrk="0" hangingPunct="1">
        <a:lnSpc>
          <a:spcPct val="80000"/>
        </a:lnSpc>
        <a:spcBef>
          <a:spcPct val="0"/>
        </a:spcBef>
        <a:buNone/>
        <a:defRPr sz="4000" b="0" kern="1200" cap="none" baseline="0">
          <a:solidFill>
            <a:schemeClr val="tx1"/>
          </a:solidFill>
          <a:latin typeface="+mj-lt"/>
          <a:ea typeface="+mj-ea"/>
          <a:cs typeface="+mj-cs"/>
        </a:defRPr>
      </a:lvl1pPr>
    </p:titleStyle>
    <p:bodyStyle>
      <a:lvl1pPr marL="0" indent="0" algn="l" defTabSz="914423" rtl="0" eaLnBrk="1" latinLnBrk="0" hangingPunct="1">
        <a:lnSpc>
          <a:spcPct val="90000"/>
        </a:lnSpc>
        <a:spcBef>
          <a:spcPts val="1000"/>
        </a:spcBef>
        <a:spcAft>
          <a:spcPts val="400"/>
        </a:spcAft>
        <a:buFont typeface="Arial" panose="020B0604020202020204" pitchFamily="34" charset="0"/>
        <a:buNone/>
        <a:defRPr sz="1600" b="1" kern="1200" cap="none" baseline="0">
          <a:solidFill>
            <a:schemeClr val="tx1"/>
          </a:solidFill>
          <a:latin typeface="+mn-lt"/>
          <a:ea typeface="+mn-ea"/>
          <a:cs typeface="+mn-cs"/>
        </a:defRPr>
      </a:lvl1pPr>
      <a:lvl2pPr marL="0" indent="0" algn="l" defTabSz="914423" rtl="0" eaLnBrk="1" latinLnBrk="0" hangingPunct="1">
        <a:lnSpc>
          <a:spcPct val="90000"/>
        </a:lnSpc>
        <a:spcBef>
          <a:spcPts val="500"/>
        </a:spcBef>
        <a:spcAft>
          <a:spcPts val="400"/>
        </a:spcAft>
        <a:buFont typeface="Arial" panose="020B0604020202020204" pitchFamily="34" charset="0"/>
        <a:buNone/>
        <a:defRPr sz="1600" kern="1200" baseline="0">
          <a:solidFill>
            <a:schemeClr val="tx1"/>
          </a:solidFill>
          <a:latin typeface="+mj-lt"/>
          <a:ea typeface="+mn-ea"/>
          <a:cs typeface="+mn-cs"/>
        </a:defRPr>
      </a:lvl2pPr>
      <a:lvl3pPr marL="288000" indent="-288000" algn="l" defTabSz="914423" rtl="0" eaLnBrk="1" latinLnBrk="0" hangingPunct="1">
        <a:lnSpc>
          <a:spcPct val="90000"/>
        </a:lnSpc>
        <a:spcBef>
          <a:spcPts val="500"/>
        </a:spcBef>
        <a:spcAft>
          <a:spcPts val="400"/>
        </a:spcAft>
        <a:buSzPct val="100000"/>
        <a:buFont typeface="Arial" panose="020B0604020202020204" pitchFamily="34" charset="0"/>
        <a:buChar char="—"/>
        <a:defRPr sz="1600" kern="1200" baseline="0">
          <a:solidFill>
            <a:schemeClr val="tx1"/>
          </a:solidFill>
          <a:latin typeface="+mj-lt"/>
          <a:ea typeface="+mn-ea"/>
          <a:cs typeface="+mn-cs"/>
        </a:defRPr>
      </a:lvl3pPr>
      <a:lvl4pPr marL="648000" indent="-288000" algn="l" defTabSz="914423" rtl="0" eaLnBrk="1" latinLnBrk="0" hangingPunct="1">
        <a:lnSpc>
          <a:spcPct val="90000"/>
        </a:lnSpc>
        <a:spcBef>
          <a:spcPts val="500"/>
        </a:spcBef>
        <a:spcAft>
          <a:spcPts val="400"/>
        </a:spcAft>
        <a:buFont typeface="Arial" panose="020B0604020202020204" pitchFamily="34" charset="0"/>
        <a:buChar char="—"/>
        <a:defRPr sz="1600" kern="1200" baseline="0">
          <a:solidFill>
            <a:schemeClr val="tx1"/>
          </a:solidFill>
          <a:latin typeface="+mj-lt"/>
          <a:ea typeface="+mn-ea"/>
          <a:cs typeface="+mn-cs"/>
        </a:defRPr>
      </a:lvl4pPr>
      <a:lvl5pPr marL="972000" indent="-288000" algn="l" defTabSz="914423" rtl="0" eaLnBrk="1" latinLnBrk="0" hangingPunct="1">
        <a:lnSpc>
          <a:spcPct val="90000"/>
        </a:lnSpc>
        <a:spcBef>
          <a:spcPts val="500"/>
        </a:spcBef>
        <a:spcAft>
          <a:spcPts val="400"/>
        </a:spcAft>
        <a:buSzPct val="100000"/>
        <a:buFont typeface="Arial" panose="020B0604020202020204" pitchFamily="34" charset="0"/>
        <a:buChar char="—"/>
        <a:defRPr sz="1600" kern="1200" baseline="0">
          <a:solidFill>
            <a:schemeClr val="tx1"/>
          </a:solidFill>
          <a:latin typeface="+mj-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9" userDrawn="1">
          <p15:clr>
            <a:srgbClr val="F26B43"/>
          </p15:clr>
        </p15:guide>
        <p15:guide id="3" orient="horz" pos="4042" userDrawn="1">
          <p15:clr>
            <a:srgbClr val="F26B43"/>
          </p15:clr>
        </p15:guide>
        <p15:guide id="4" pos="7401" userDrawn="1">
          <p15:clr>
            <a:srgbClr val="F26B43"/>
          </p15:clr>
        </p15:guide>
        <p15:guide id="6" pos="3914" userDrawn="1">
          <p15:clr>
            <a:srgbClr val="5ACBF0"/>
          </p15:clr>
        </p15:guide>
        <p15:guide id="7" pos="3772" userDrawn="1">
          <p15:clr>
            <a:srgbClr val="5ACBF0"/>
          </p15:clr>
        </p15:guide>
        <p15:guide id="8" pos="1980" userDrawn="1">
          <p15:clr>
            <a:srgbClr val="5ACBF0"/>
          </p15:clr>
        </p15:guide>
        <p15:guide id="9" pos="2071" userDrawn="1">
          <p15:clr>
            <a:srgbClr val="5ACBF0"/>
          </p15:clr>
        </p15:guide>
        <p15:guide id="10" pos="5700" userDrawn="1">
          <p15:clr>
            <a:srgbClr val="5ACBF0"/>
          </p15:clr>
        </p15:guide>
        <p15:guide id="11" pos="5609" userDrawn="1">
          <p15:clr>
            <a:srgbClr val="5ACBF0"/>
          </p15:clr>
        </p15:guide>
        <p15:guide id="12" pos="2570" userDrawn="1">
          <p15:clr>
            <a:srgbClr val="9FCC3B"/>
          </p15:clr>
        </p15:guide>
        <p15:guide id="13" pos="5110" userDrawn="1">
          <p15:clr>
            <a:srgbClr val="9FCC3B"/>
          </p15:clr>
        </p15:guide>
        <p15:guide id="14" pos="2683" userDrawn="1">
          <p15:clr>
            <a:srgbClr val="9FCC3B"/>
          </p15:clr>
        </p15:guide>
        <p15:guide id="15" pos="4997" userDrawn="1">
          <p15:clr>
            <a:srgbClr val="9FCC3B"/>
          </p15:clr>
        </p15:guide>
        <p15:guide id="16" orient="horz" pos="1275" userDrawn="1">
          <p15:clr>
            <a:srgbClr val="F26B43"/>
          </p15:clr>
        </p15:guide>
        <p15:guide id="18" orient="horz" pos="2863" userDrawn="1">
          <p15:clr>
            <a:srgbClr val="C35EA4"/>
          </p15:clr>
        </p15:guide>
        <p15:guide id="19" orient="horz" pos="913" userDrawn="1">
          <p15:clr>
            <a:srgbClr val="F26B43"/>
          </p15:clr>
        </p15:guide>
        <p15:guide id="20" orient="horz" pos="2954" userDrawn="1">
          <p15:clr>
            <a:srgbClr val="C35EA4"/>
          </p15:clr>
        </p15:guide>
        <p15:guide id="21" orient="horz" pos="17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BE451C3-0FF4-47C4-B829-773ADF60F88C}"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9/8/2023</a:t>
            </a:fld>
            <a:endPar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B31166"/>
                </a:solidFill>
                <a:effectLst/>
                <a:uLnTx/>
                <a:uFillTx/>
                <a:latin typeface="Century Gothic" panose="020B0502020202020204"/>
                <a:ea typeface="+mn-ea"/>
                <a:cs typeface="+mn-cs"/>
              </a:rPr>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516511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92127"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931" y="274638"/>
            <a:ext cx="9756141"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931" y="1828800"/>
            <a:ext cx="9756141"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209151" y="6448427"/>
            <a:ext cx="6639905"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p>
        </p:txBody>
      </p:sp>
      <p:sp>
        <p:nvSpPr>
          <p:cNvPr id="4" name="Date Placeholder 3"/>
          <p:cNvSpPr>
            <a:spLocks noGrp="1"/>
          </p:cNvSpPr>
          <p:nvPr>
            <p:ph type="dt" sz="half" idx="2"/>
          </p:nvPr>
        </p:nvSpPr>
        <p:spPr>
          <a:xfrm>
            <a:off x="8153936" y="6448427"/>
            <a:ext cx="1396623"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9/8/2023</a:t>
            </a:fld>
            <a:endParaRPr lang="en-US"/>
          </a:p>
        </p:txBody>
      </p:sp>
      <p:sp>
        <p:nvSpPr>
          <p:cNvPr id="6" name="Slide Number Placeholder 5"/>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416079027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2.emf"/></Relationships>
</file>

<file path=ppt/slides/_rels/slide10.xml.rels><?xml version="1.0" encoding="UTF-8" standalone="yes"?>
<Relationships xmlns="http://schemas.openxmlformats.org/package/2006/relationships"><Relationship Id="rId3" Type="http://schemas.openxmlformats.org/officeDocument/2006/relationships/hyperlink" Target="https://www.socialsciences.manchester.ac.uk/connect/events/making-a-difference/"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hyperlink" Target="https://www.conference.manchester.ac.uk/"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instagram.com/uomsocialsciences/" TargetMode="External"/><Relationship Id="rId3" Type="http://schemas.openxmlformats.org/officeDocument/2006/relationships/hyperlink" Target="mailto:soss.externalrelations@manchester.ac.uk" TargetMode="External"/><Relationship Id="rId7" Type="http://schemas.openxmlformats.org/officeDocument/2006/relationships/hyperlink" Target="https://www.linkedin.com/company/the-university-of-manchester-school-of-social-sciences" TargetMode="External"/><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hyperlink" Target="https://www.facebook.com/uomsocialsciences" TargetMode="External"/><Relationship Id="rId5" Type="http://schemas.openxmlformats.org/officeDocument/2006/relationships/hyperlink" Target="https://twitter.com/uomsoss" TargetMode="External"/><Relationship Id="rId4" Type="http://schemas.openxmlformats.org/officeDocument/2006/relationships/hyperlink" Target="https://www.socialsciences.manchester.ac.uk/connect/engagement-and-external-rela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s://documents.manchester.ac.uk/display.aspx?DocID=56408"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hyperlink" Target="https://www.staffnet.manchester.ac.uk/promoting-your-researc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socialsciences.manchester.ac.uk/connect/making-a-difference/equality-and-diversity-inclusion/edi-in-our-school/"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hyperlink" Target="https://www.socialsciences.manchester.ac.uk/connect/making-a-difference/engaging-local-communities/soss-community-partnership-fund/" TargetMode="External"/><Relationship Id="rId4" Type="http://schemas.openxmlformats.org/officeDocument/2006/relationships/hyperlink" Target="https://www.socialsciences.manchester.ac.uk/connect/making-a-difference/equality-and-diversity-inclusion/edi-in-our-school/funding-diversit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www.socialsciences.manchester.ac.uk/criminology/study/student-spotlights/graduates-and-alumni/"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0" y="2967335"/>
            <a:ext cx="6096000" cy="369332"/>
          </a:xfrm>
          <a:prstGeom prst="rect">
            <a:avLst/>
          </a:prstGeom>
        </p:spPr>
        <p:txBody>
          <a:bodyPr>
            <a:spAutoFit/>
          </a:bodyPr>
          <a:lstStyle/>
          <a:p>
            <a:endParaRPr lang="en-GB" i="1">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2"/>
          <p:cNvSpPr>
            <a:spLocks noGrp="1"/>
          </p:cNvSpPr>
          <p:nvPr>
            <p:ph type="title"/>
          </p:nvPr>
        </p:nvSpPr>
        <p:spPr>
          <a:xfrm>
            <a:off x="835183" y="3015080"/>
            <a:ext cx="10385627" cy="1027322"/>
          </a:xfrm>
          <a:solidFill>
            <a:schemeClr val="tx2">
              <a:lumMod val="60000"/>
              <a:lumOff val="40000"/>
            </a:schemeClr>
          </a:solidFill>
        </p:spPr>
        <p:txBody>
          <a:bodyPr/>
          <a:lstStyle/>
          <a:p>
            <a:pPr lvl="0" algn="ctr" defTabSz="914400">
              <a:lnSpc>
                <a:spcPct val="100000"/>
              </a:lnSpc>
              <a:spcBef>
                <a:spcPts val="0"/>
              </a:spcBef>
            </a:pPr>
            <a:r>
              <a:rPr lang="en-GB" sz="2800" b="1">
                <a:solidFill>
                  <a:srgbClr val="D60056"/>
                </a:solidFill>
                <a:latin typeface="Bookman Old Style" panose="02050604050505020204" pitchFamily="18" charset="0"/>
                <a:ea typeface="+mn-ea"/>
                <a:cs typeface="+mn-cs"/>
              </a:rPr>
              <a:t>Collaborating to create a dynamic external profile</a:t>
            </a:r>
            <a:br>
              <a:rPr lang="en-GB" sz="2800" b="1">
                <a:solidFill>
                  <a:srgbClr val="D60056"/>
                </a:solidFill>
                <a:latin typeface="Bookman Old Style" panose="02050604050505020204" pitchFamily="18" charset="0"/>
                <a:ea typeface="+mn-ea"/>
                <a:cs typeface="+mn-cs"/>
              </a:rPr>
            </a:br>
            <a:r>
              <a:rPr lang="en-GB" sz="2800" b="1">
                <a:solidFill>
                  <a:srgbClr val="D60056"/>
                </a:solidFill>
                <a:latin typeface="Bookman Old Style" panose="02050604050505020204" pitchFamily="18" charset="0"/>
                <a:ea typeface="+mn-ea"/>
                <a:cs typeface="+mn-cs"/>
              </a:rPr>
              <a:t>Engagement &amp; External Relations Team</a:t>
            </a:r>
          </a:p>
        </p:txBody>
      </p:sp>
      <p:pic>
        <p:nvPicPr>
          <p:cNvPr id="6" name="Picture 2" descr="TAB_col_white_background.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037" y="293430"/>
            <a:ext cx="1958934" cy="86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75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3734" y="650262"/>
            <a:ext cx="8542993" cy="644567"/>
          </a:xfrm>
        </p:spPr>
        <p:txBody>
          <a:bodyPr/>
          <a:lstStyle/>
          <a:p>
            <a:pPr algn="ctr"/>
            <a:r>
              <a:rPr lang="en-GB" sz="4000"/>
              <a:t>Event Support</a:t>
            </a:r>
          </a:p>
        </p:txBody>
      </p:sp>
      <p:sp>
        <p:nvSpPr>
          <p:cNvPr id="6" name="TextBox 5"/>
          <p:cNvSpPr txBox="1"/>
          <p:nvPr/>
        </p:nvSpPr>
        <p:spPr>
          <a:xfrm>
            <a:off x="634783" y="1607360"/>
            <a:ext cx="10520897" cy="427809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a:solidFill>
                  <a:schemeClr val="bg1"/>
                </a:solidFill>
              </a:rPr>
              <a:t>The Engagement &amp; External Relations Team organise annual public lectures and impactful events.  Examples:  </a:t>
            </a:r>
            <a:r>
              <a:rPr lang="en-GB" sz="1600">
                <a:solidFill>
                  <a:schemeClr val="bg1"/>
                </a:solidFill>
                <a:hlinkClick r:id="rId3">
                  <a:extLst>
                    <a:ext uri="{A12FA001-AC4F-418D-AE19-62706E023703}">
                      <ahyp:hlinkClr xmlns:ahyp="http://schemas.microsoft.com/office/drawing/2018/hyperlinkcolor" val="tx"/>
                    </a:ext>
                  </a:extLst>
                </a:hlinkClick>
              </a:rPr>
              <a:t>https://www.socialsciences.manchester.ac.uk/connect/events/making-a-difference/</a:t>
            </a:r>
            <a:endParaRPr lang="en-GB" sz="1600">
              <a:solidFill>
                <a:schemeClr val="bg1"/>
              </a:solidFill>
            </a:endParaRPr>
          </a:p>
          <a:p>
            <a:pPr marL="285750" indent="-285750">
              <a:buFont typeface="Arial" panose="020B0604020202020204" pitchFamily="34" charset="0"/>
              <a:buChar char="•"/>
            </a:pPr>
            <a:endParaRPr lang="en-GB" sz="1600">
              <a:solidFill>
                <a:schemeClr val="bg1"/>
              </a:solidFill>
            </a:endParaRPr>
          </a:p>
          <a:p>
            <a:pPr marL="285750" indent="-285750">
              <a:buFont typeface="Arial" panose="020B0604020202020204" pitchFamily="34" charset="0"/>
              <a:buChar char="•"/>
            </a:pPr>
            <a:r>
              <a:rPr lang="en-GB" sz="1600">
                <a:solidFill>
                  <a:schemeClr val="bg1"/>
                </a:solidFill>
              </a:rPr>
              <a:t>We produce engagement reports for the events we organise (</a:t>
            </a:r>
            <a:r>
              <a:rPr lang="en-GB" sz="1600" i="1">
                <a:solidFill>
                  <a:schemeClr val="bg1"/>
                </a:solidFill>
              </a:rPr>
              <a:t>next slide</a:t>
            </a:r>
            <a:r>
              <a:rPr lang="en-GB" sz="1600">
                <a:solidFill>
                  <a:schemeClr val="bg1"/>
                </a:solidFill>
              </a:rPr>
              <a:t>).</a:t>
            </a:r>
          </a:p>
          <a:p>
            <a:endParaRPr lang="en-GB" sz="1600">
              <a:solidFill>
                <a:schemeClr val="bg1"/>
              </a:solidFill>
            </a:endParaRPr>
          </a:p>
          <a:p>
            <a:pPr marL="285750" indent="-285750">
              <a:buFont typeface="Arial" panose="020B0604020202020204" pitchFamily="34" charset="0"/>
              <a:buChar char="•"/>
            </a:pPr>
            <a:r>
              <a:rPr lang="en-GB" sz="1600">
                <a:solidFill>
                  <a:schemeClr val="bg1"/>
                </a:solidFill>
              </a:rPr>
              <a:t>Work with Division for Development &amp; Alumni Relations (DDAR) and the Conversion Officer in Student Recruitment &amp; Admissions – event invites are included in newsletters to prospective students.</a:t>
            </a:r>
          </a:p>
          <a:p>
            <a:pPr marL="285750" indent="-285750">
              <a:buFont typeface="Arial" panose="020B0604020202020204" pitchFamily="34" charset="0"/>
              <a:buChar char="•"/>
            </a:pPr>
            <a:endParaRPr lang="en-GB" sz="1600">
              <a:solidFill>
                <a:schemeClr val="bg1"/>
              </a:solidFill>
            </a:endParaRPr>
          </a:p>
          <a:p>
            <a:pPr marL="285750" indent="-285750">
              <a:buFont typeface="Arial" panose="020B0604020202020204" pitchFamily="34" charset="0"/>
              <a:buChar char="•"/>
            </a:pPr>
            <a:r>
              <a:rPr lang="en-GB" sz="1600">
                <a:solidFill>
                  <a:schemeClr val="bg1"/>
                </a:solidFill>
              </a:rPr>
              <a:t>EER team has access to standard Microsoft Teams and Zoom licences, as well as a Zoom Webinar licence. </a:t>
            </a:r>
          </a:p>
          <a:p>
            <a:pPr marL="285750" indent="-285750">
              <a:buFont typeface="Arial" panose="020B0604020202020204" pitchFamily="34" charset="0"/>
              <a:buChar char="•"/>
            </a:pPr>
            <a:endParaRPr lang="en-GB" sz="1600">
              <a:solidFill>
                <a:schemeClr val="bg1"/>
              </a:solidFill>
            </a:endParaRPr>
          </a:p>
          <a:p>
            <a:pPr marL="285750" indent="-285750">
              <a:buFont typeface="Arial" panose="020B0604020202020204" pitchFamily="34" charset="0"/>
              <a:buChar char="•"/>
            </a:pPr>
            <a:r>
              <a:rPr lang="en-GB" sz="1600">
                <a:solidFill>
                  <a:schemeClr val="bg1"/>
                </a:solidFill>
              </a:rPr>
              <a:t>Departmental level event support is offered by another team (Resources) via Departmental Administrators.  We can support promotion - sharing event info on social media.</a:t>
            </a:r>
          </a:p>
          <a:p>
            <a:pPr marL="285750" indent="-285750">
              <a:buFont typeface="Arial" panose="020B0604020202020204" pitchFamily="34" charset="0"/>
              <a:buChar char="•"/>
            </a:pPr>
            <a:endParaRPr lang="en-GB" sz="1600">
              <a:solidFill>
                <a:schemeClr val="bg1"/>
              </a:solidFill>
            </a:endParaRPr>
          </a:p>
          <a:p>
            <a:pPr marL="285750" indent="-285750">
              <a:buFont typeface="Arial" panose="020B0604020202020204" pitchFamily="34" charset="0"/>
              <a:buChar char="•"/>
            </a:pPr>
            <a:r>
              <a:rPr lang="en-GB" sz="1600">
                <a:solidFill>
                  <a:schemeClr val="bg1"/>
                </a:solidFill>
              </a:rPr>
              <a:t>Conferences - need available budget as UoM Conferences &amp; Venues team outsource support. </a:t>
            </a:r>
            <a:r>
              <a:rPr lang="en-GB" sz="1600">
                <a:solidFill>
                  <a:schemeClr val="bg1"/>
                </a:solidFill>
                <a:hlinkClick r:id="rId4">
                  <a:extLst>
                    <a:ext uri="{A12FA001-AC4F-418D-AE19-62706E023703}">
                      <ahyp:hlinkClr xmlns:ahyp="http://schemas.microsoft.com/office/drawing/2018/hyperlinkcolor" val="tx"/>
                    </a:ext>
                  </a:extLst>
                </a:hlinkClick>
              </a:rPr>
              <a:t>https://www.conference.manchester.ac.uk/</a:t>
            </a:r>
            <a:endParaRPr lang="en-GB" sz="1600">
              <a:solidFill>
                <a:schemeClr val="bg1"/>
              </a:solidFill>
            </a:endParaRPr>
          </a:p>
        </p:txBody>
      </p:sp>
    </p:spTree>
    <p:extLst>
      <p:ext uri="{BB962C8B-B14F-4D97-AF65-F5344CB8AC3E}">
        <p14:creationId xmlns:p14="http://schemas.microsoft.com/office/powerpoint/2010/main" val="1597078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1589" y="1268760"/>
            <a:ext cx="4529984" cy="1728192"/>
          </a:xfrm>
        </p:spPr>
        <p:txBody>
          <a:bodyPr>
            <a:normAutofit fontScale="90000"/>
          </a:bodyPr>
          <a:lstStyle/>
          <a:p>
            <a:pPr algn="ctr"/>
            <a:r>
              <a:rPr lang="en-GB" sz="3100" cap="none">
                <a:latin typeface="Open Sans" panose="020B0606030504020204" pitchFamily="34" charset="0"/>
                <a:ea typeface="Open Sans" panose="020B0606030504020204" pitchFamily="34" charset="0"/>
                <a:cs typeface="Open Sans" panose="020B0606030504020204" pitchFamily="34" charset="0"/>
              </a:rPr>
              <a:t>Innocence Project Webinar</a:t>
            </a:r>
            <a:br>
              <a:rPr lang="en-GB" sz="3200" cap="none">
                <a:latin typeface="Open Sans" panose="020B0606030504020204" pitchFamily="34" charset="0"/>
                <a:ea typeface="Open Sans" panose="020B0606030504020204" pitchFamily="34" charset="0"/>
                <a:cs typeface="Open Sans" panose="020B0606030504020204" pitchFamily="34" charset="0"/>
              </a:rPr>
            </a:br>
            <a:r>
              <a:rPr lang="en-GB" sz="2700" cap="none">
                <a:latin typeface="Open Sans" panose="020B0606030504020204" pitchFamily="34" charset="0"/>
                <a:ea typeface="Open Sans" panose="020B0606030504020204" pitchFamily="34" charset="0"/>
                <a:cs typeface="Open Sans" panose="020B0606030504020204" pitchFamily="34" charset="0"/>
              </a:rPr>
              <a:t>Dr Eithne Quinn</a:t>
            </a:r>
            <a:br>
              <a:rPr lang="en-GB" sz="3200" cap="none">
                <a:latin typeface="Open Sans" panose="020B0606030504020204" pitchFamily="34" charset="0"/>
                <a:ea typeface="Open Sans" panose="020B0606030504020204" pitchFamily="34" charset="0"/>
                <a:cs typeface="Open Sans" panose="020B0606030504020204" pitchFamily="34" charset="0"/>
              </a:rPr>
            </a:br>
            <a:br>
              <a:rPr lang="en-GB" sz="3200" cap="none">
                <a:latin typeface="Open Sans" panose="020B0606030504020204" pitchFamily="34" charset="0"/>
                <a:ea typeface="Open Sans" panose="020B0606030504020204" pitchFamily="34" charset="0"/>
                <a:cs typeface="Open Sans" panose="020B0606030504020204" pitchFamily="34" charset="0"/>
              </a:rPr>
            </a:br>
            <a:r>
              <a:rPr lang="en-GB" sz="2200" cap="none">
                <a:latin typeface="Open Sans" panose="020B0606030504020204" pitchFamily="34" charset="0"/>
                <a:ea typeface="Open Sans" panose="020B0606030504020204" pitchFamily="34" charset="0"/>
                <a:cs typeface="Open Sans" panose="020B0606030504020204" pitchFamily="34" charset="0"/>
              </a:rPr>
              <a:t>'CPS know the justice </a:t>
            </a:r>
            <a:r>
              <a:rPr lang="en-GB" sz="2200" cap="none" err="1">
                <a:latin typeface="Open Sans" panose="020B0606030504020204" pitchFamily="34" charset="0"/>
                <a:ea typeface="Open Sans" panose="020B0606030504020204" pitchFamily="34" charset="0"/>
                <a:cs typeface="Open Sans" panose="020B0606030504020204" pitchFamily="34" charset="0"/>
              </a:rPr>
              <a:t>ain’t</a:t>
            </a:r>
            <a:r>
              <a:rPr lang="en-GB" sz="2200" cap="none">
                <a:latin typeface="Open Sans" panose="020B0606030504020204" pitchFamily="34" charset="0"/>
                <a:ea typeface="Open Sans" panose="020B0606030504020204" pitchFamily="34" charset="0"/>
                <a:cs typeface="Open Sans" panose="020B0606030504020204" pitchFamily="34" charset="0"/>
              </a:rPr>
              <a:t> right, but the jury don’t'</a:t>
            </a:r>
            <a:br>
              <a:rPr lang="en-GB" sz="3200"/>
            </a:br>
            <a:br>
              <a:rPr lang="en-GB" sz="3200" cap="none"/>
            </a:br>
            <a:endParaRPr lang="en-GB" sz="2000" cap="none">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 name="Chart 9"/>
          <p:cNvGraphicFramePr>
            <a:graphicFrameLocks/>
          </p:cNvGraphicFramePr>
          <p:nvPr/>
        </p:nvGraphicFramePr>
        <p:xfrm>
          <a:off x="100814" y="3789040"/>
          <a:ext cx="4680520" cy="2909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nvGraphicFramePr>
        <p:xfrm>
          <a:off x="4531573" y="0"/>
          <a:ext cx="7658841" cy="53012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9545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Connect with us</a:t>
            </a:r>
          </a:p>
        </p:txBody>
      </p:sp>
      <p:sp>
        <p:nvSpPr>
          <p:cNvPr id="3" name="TextBox 2"/>
          <p:cNvSpPr txBox="1"/>
          <p:nvPr/>
        </p:nvSpPr>
        <p:spPr>
          <a:xfrm>
            <a:off x="868680" y="2682240"/>
            <a:ext cx="10652760" cy="4401205"/>
          </a:xfrm>
          <a:prstGeom prst="rect">
            <a:avLst/>
          </a:prstGeom>
          <a:noFill/>
        </p:spPr>
        <p:txBody>
          <a:bodyPr wrap="square" lIns="91440" tIns="45720" rIns="91440" bIns="45720" rtlCol="0" anchor="t">
            <a:spAutoFit/>
          </a:bodyPr>
          <a:lstStyle/>
          <a:p>
            <a:r>
              <a:rPr lang="en-GB" sz="2400" b="1">
                <a:solidFill>
                  <a:srgbClr val="002060"/>
                </a:solidFill>
                <a:hlinkClick r:id="rId3"/>
              </a:rPr>
              <a:t>soss.externalrelations@manchester.ac.uk</a:t>
            </a:r>
            <a:endParaRPr lang="en-GB" sz="2400" b="1">
              <a:solidFill>
                <a:srgbClr val="002060"/>
              </a:solidFill>
            </a:endParaRPr>
          </a:p>
          <a:p>
            <a:endParaRPr lang="en-GB" sz="2400">
              <a:ea typeface="+mn-lt"/>
              <a:cs typeface="+mn-lt"/>
            </a:endParaRPr>
          </a:p>
          <a:p>
            <a:pPr>
              <a:buFont typeface="Arial" panose="05000000000000000000" pitchFamily="2" charset="2"/>
            </a:pPr>
            <a:r>
              <a:rPr lang="en-GB" sz="2400">
                <a:ea typeface="+mn-lt"/>
                <a:cs typeface="+mn-lt"/>
                <a:hlinkClick r:id="rId4"/>
              </a:rPr>
              <a:t>https://www.socialsciences.manchester.ac.uk/connect/engagement-and-external-relations/</a:t>
            </a:r>
            <a:endParaRPr lang="en-GB" sz="2400">
              <a:ea typeface="+mn-lt"/>
              <a:cs typeface="+mn-lt"/>
            </a:endParaRPr>
          </a:p>
          <a:p>
            <a:endParaRPr lang="en-GB" sz="2400">
              <a:solidFill>
                <a:srgbClr val="002060"/>
              </a:solidFill>
            </a:endParaRPr>
          </a:p>
          <a:p>
            <a:pPr marL="285750" indent="-285750">
              <a:buFont typeface="Wingdings" panose="05000000000000000000" pitchFamily="2" charset="2"/>
              <a:buChar char="Ø"/>
            </a:pPr>
            <a:r>
              <a:rPr lang="en-GB" sz="2400">
                <a:solidFill>
                  <a:srgbClr val="002060"/>
                </a:solidFill>
                <a:hlinkClick r:id="rId5">
                  <a:extLst>
                    <a:ext uri="{A12FA001-AC4F-418D-AE19-62706E023703}">
                      <ahyp:hlinkClr xmlns:ahyp="http://schemas.microsoft.com/office/drawing/2018/hyperlinkcolor" val="tx"/>
                    </a:ext>
                  </a:extLst>
                </a:hlinkClick>
              </a:rPr>
              <a:t>Follow us on Twitter</a:t>
            </a:r>
            <a:r>
              <a:rPr lang="en-GB" sz="2400">
                <a:solidFill>
                  <a:srgbClr val="002060"/>
                </a:solidFill>
              </a:rPr>
              <a:t>		@uomsoss</a:t>
            </a:r>
          </a:p>
          <a:p>
            <a:endParaRPr lang="en-GB" sz="2400">
              <a:solidFill>
                <a:srgbClr val="002060"/>
              </a:solidFill>
            </a:endParaRPr>
          </a:p>
          <a:p>
            <a:pPr marL="285750" indent="-285750">
              <a:buFont typeface="Wingdings" panose="05000000000000000000" pitchFamily="2" charset="2"/>
              <a:buChar char="Ø"/>
            </a:pPr>
            <a:r>
              <a:rPr lang="en-GB" sz="2400">
                <a:solidFill>
                  <a:srgbClr val="002060"/>
                </a:solidFill>
                <a:hlinkClick r:id="rId6"/>
              </a:rPr>
              <a:t>Like us on Facebook</a:t>
            </a:r>
            <a:r>
              <a:rPr lang="en-GB" sz="2400">
                <a:solidFill>
                  <a:srgbClr val="002060"/>
                </a:solidFill>
              </a:rPr>
              <a:t>		</a:t>
            </a:r>
            <a:r>
              <a:rPr lang="en-GB" sz="1600">
                <a:solidFill>
                  <a:srgbClr val="002060"/>
                </a:solidFill>
              </a:rPr>
              <a:t>The University of Manchester School of Social Sciences</a:t>
            </a:r>
          </a:p>
          <a:p>
            <a:pPr marL="285750" indent="-285750">
              <a:buFont typeface="Wingdings" panose="05000000000000000000" pitchFamily="2" charset="2"/>
              <a:buChar char="Ø"/>
            </a:pPr>
            <a:endParaRPr lang="en-GB" sz="2400">
              <a:solidFill>
                <a:srgbClr val="002060"/>
              </a:solidFill>
            </a:endParaRPr>
          </a:p>
          <a:p>
            <a:pPr marL="285750" indent="-285750">
              <a:buFont typeface="Wingdings" panose="05000000000000000000" pitchFamily="2" charset="2"/>
              <a:buChar char="Ø"/>
            </a:pPr>
            <a:r>
              <a:rPr lang="en-GB" sz="2400">
                <a:solidFill>
                  <a:srgbClr val="002060"/>
                </a:solidFill>
                <a:hlinkClick r:id="rId7"/>
              </a:rPr>
              <a:t>Follow us on Linkedin</a:t>
            </a:r>
            <a:r>
              <a:rPr lang="en-GB" sz="2400">
                <a:solidFill>
                  <a:srgbClr val="002060"/>
                </a:solidFill>
              </a:rPr>
              <a:t>		</a:t>
            </a:r>
            <a:r>
              <a:rPr lang="en-GB" sz="1600">
                <a:solidFill>
                  <a:srgbClr val="002060"/>
                </a:solidFill>
              </a:rPr>
              <a:t>The University of Manchester School of Social Sciences</a:t>
            </a:r>
          </a:p>
          <a:p>
            <a:pPr marL="285750" indent="-285750">
              <a:buFont typeface="Wingdings" panose="05000000000000000000" pitchFamily="2" charset="2"/>
              <a:buChar char="Ø"/>
            </a:pPr>
            <a:endParaRPr lang="en-GB" sz="1600">
              <a:solidFill>
                <a:srgbClr val="002060"/>
              </a:solidFill>
            </a:endParaRPr>
          </a:p>
          <a:p>
            <a:pPr marL="285750" indent="-285750">
              <a:buFont typeface="Wingdings" panose="05000000000000000000" pitchFamily="2" charset="2"/>
              <a:buChar char="Ø"/>
            </a:pPr>
            <a:r>
              <a:rPr lang="en-GB" sz="2400">
                <a:solidFill>
                  <a:srgbClr val="002060"/>
                </a:solidFill>
                <a:hlinkClick r:id="rId8"/>
              </a:rPr>
              <a:t>Follow our Instagram</a:t>
            </a:r>
            <a:r>
              <a:rPr lang="en-GB" sz="2400">
                <a:solidFill>
                  <a:srgbClr val="002060"/>
                </a:solidFill>
              </a:rPr>
              <a:t>		</a:t>
            </a:r>
            <a:r>
              <a:rPr lang="en-GB" sz="2400" err="1">
                <a:solidFill>
                  <a:srgbClr val="002060"/>
                </a:solidFill>
              </a:rPr>
              <a:t>uomsocialsciences</a:t>
            </a:r>
            <a:endParaRPr lang="en-GB" sz="2400">
              <a:solidFill>
                <a:srgbClr val="002060"/>
              </a:solidFill>
            </a:endParaRPr>
          </a:p>
        </p:txBody>
      </p:sp>
    </p:spTree>
    <p:extLst>
      <p:ext uri="{BB962C8B-B14F-4D97-AF65-F5344CB8AC3E}">
        <p14:creationId xmlns:p14="http://schemas.microsoft.com/office/powerpoint/2010/main" val="25029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4539" y="-48715"/>
            <a:ext cx="7467600" cy="518160"/>
          </a:xfrm>
        </p:spPr>
        <p:txBody>
          <a:bodyPr/>
          <a:lstStyle/>
          <a:p>
            <a:pPr algn="ctr"/>
            <a:r>
              <a:rPr lang="en-GB" sz="2400" b="1">
                <a:solidFill>
                  <a:schemeClr val="tx1"/>
                </a:solidFill>
              </a:rPr>
              <a:t>The Team (academics &amp; Professional Support)</a:t>
            </a:r>
          </a:p>
        </p:txBody>
      </p:sp>
      <p:pic>
        <p:nvPicPr>
          <p:cNvPr id="8" name="Picture 7"/>
          <p:cNvPicPr>
            <a:picLocks noChangeAspect="1"/>
          </p:cNvPicPr>
          <p:nvPr/>
        </p:nvPicPr>
        <p:blipFill>
          <a:blip r:embed="rId3"/>
          <a:stretch>
            <a:fillRect/>
          </a:stretch>
        </p:blipFill>
        <p:spPr>
          <a:xfrm>
            <a:off x="4032484" y="2914489"/>
            <a:ext cx="512108" cy="780356"/>
          </a:xfrm>
          <a:prstGeom prst="rect">
            <a:avLst/>
          </a:prstGeom>
        </p:spPr>
      </p:pic>
      <p:pic>
        <p:nvPicPr>
          <p:cNvPr id="9" name="Picture 8"/>
          <p:cNvPicPr>
            <a:picLocks noChangeAspect="1"/>
          </p:cNvPicPr>
          <p:nvPr/>
        </p:nvPicPr>
        <p:blipFill>
          <a:blip r:embed="rId3"/>
          <a:stretch>
            <a:fillRect/>
          </a:stretch>
        </p:blipFill>
        <p:spPr>
          <a:xfrm>
            <a:off x="7663758" y="2714049"/>
            <a:ext cx="512108" cy="780356"/>
          </a:xfrm>
          <a:prstGeom prst="rect">
            <a:avLst/>
          </a:prstGeom>
        </p:spPr>
      </p:pic>
      <p:sp>
        <p:nvSpPr>
          <p:cNvPr id="5" name="TextBox 4"/>
          <p:cNvSpPr txBox="1"/>
          <p:nvPr/>
        </p:nvSpPr>
        <p:spPr>
          <a:xfrm>
            <a:off x="7581529" y="5122418"/>
            <a:ext cx="2957315" cy="1223412"/>
          </a:xfrm>
          <a:prstGeom prst="rect">
            <a:avLst/>
          </a:prstGeom>
          <a:solidFill>
            <a:schemeClr val="tx2">
              <a:lumMod val="40000"/>
              <a:lumOff val="60000"/>
            </a:schemeClr>
          </a:solidFill>
        </p:spPr>
        <p:txBody>
          <a:bodyPr wrap="square" lIns="91440" tIns="45720" rIns="91440" bIns="45720" rtlCol="0" anchor="t">
            <a:spAutoFit/>
          </a:bodyPr>
          <a:lstStyle/>
          <a:p>
            <a:pPr algn="ctr"/>
            <a:r>
              <a:rPr lang="en-GB" sz="1050" b="1">
                <a:latin typeface="Calibri"/>
                <a:cs typeface="Calibri"/>
              </a:rPr>
              <a:t>Engagement &amp; External Relations Assistant – Holly Wright</a:t>
            </a:r>
            <a:br>
              <a:rPr lang="en-GB" sz="1050" b="1">
                <a:latin typeface="Calibri" panose="020F0502020204030204" pitchFamily="34" charset="0"/>
                <a:cs typeface="Calibri" panose="020F0502020204030204" pitchFamily="34" charset="0"/>
              </a:rPr>
            </a:br>
            <a:r>
              <a:rPr lang="en-GB" sz="1050">
                <a:solidFill>
                  <a:schemeClr val="bg1"/>
                </a:solidFill>
                <a:latin typeface="Calibri"/>
                <a:cs typeface="Calibri"/>
              </a:rPr>
              <a:t>External engagement - web &amp; social media activity</a:t>
            </a:r>
            <a:endParaRPr lang="en-GB" sz="1050" b="1">
              <a:latin typeface="Calibri" panose="020F0502020204030204" pitchFamily="34" charset="0"/>
              <a:cs typeface="Calibri" panose="020F0502020204030204" pitchFamily="34" charset="0"/>
            </a:endParaRPr>
          </a:p>
          <a:p>
            <a:pPr algn="ctr"/>
            <a:r>
              <a:rPr lang="en-GB" sz="1050">
                <a:solidFill>
                  <a:schemeClr val="bg1"/>
                </a:solidFill>
                <a:latin typeface="Calibri"/>
                <a:cs typeface="Calibri"/>
              </a:rPr>
              <a:t>Supporting profile raising, alumni engagement, data capture (analytics) and event organisation</a:t>
            </a:r>
            <a:br>
              <a:rPr lang="en-GB" sz="1050">
                <a:latin typeface="Calibri" panose="020F0502020204030204" pitchFamily="34" charset="0"/>
                <a:cs typeface="Calibri" panose="020F0502020204030204" pitchFamily="34" charset="0"/>
              </a:rPr>
            </a:br>
            <a:endParaRPr lang="en-GB" sz="1050">
              <a:solidFill>
                <a:schemeClr val="bg1"/>
              </a:solidFill>
              <a:latin typeface="Calibri" panose="020F0502020204030204" pitchFamily="34" charset="0"/>
              <a:cs typeface="Calibri" panose="020F0502020204030204" pitchFamily="34" charset="0"/>
            </a:endParaRPr>
          </a:p>
          <a:p>
            <a:endParaRPr lang="en-GB" sz="105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53B7870-7051-F4B5-EBD3-537B0A3B0EFB}"/>
              </a:ext>
            </a:extLst>
          </p:cNvPr>
          <p:cNvSpPr/>
          <p:nvPr/>
        </p:nvSpPr>
        <p:spPr>
          <a:xfrm>
            <a:off x="2538993" y="642651"/>
            <a:ext cx="7358743" cy="75695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t>Director of Engagement &amp; External Relations:  Claire McGourlay</a:t>
            </a:r>
          </a:p>
          <a:p>
            <a:pPr algn="ctr"/>
            <a:r>
              <a:rPr lang="en-GB" sz="1600"/>
              <a:t>Director of Social Responsibility:  Phil Drake</a:t>
            </a:r>
          </a:p>
          <a:p>
            <a:pPr algn="ctr"/>
            <a:r>
              <a:rPr lang="en-GB" sz="1600"/>
              <a:t>Director of Equality, Diversity and Inclusivity:  Claire Fox</a:t>
            </a:r>
          </a:p>
        </p:txBody>
      </p:sp>
      <p:sp>
        <p:nvSpPr>
          <p:cNvPr id="3" name="Rectangle 2">
            <a:extLst>
              <a:ext uri="{FF2B5EF4-FFF2-40B4-BE49-F238E27FC236}">
                <a16:creationId xmlns:a16="http://schemas.microsoft.com/office/drawing/2014/main" id="{5071397F-6A17-52F2-4E2D-73738068703C}"/>
              </a:ext>
            </a:extLst>
          </p:cNvPr>
          <p:cNvSpPr/>
          <p:nvPr/>
        </p:nvSpPr>
        <p:spPr>
          <a:xfrm>
            <a:off x="6214214" y="3297740"/>
            <a:ext cx="5208862" cy="171622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tx1"/>
                </a:solidFill>
              </a:rPr>
              <a:t>Engagement &amp; External Relations Coordinator, Noemie Farcy-Michel</a:t>
            </a:r>
          </a:p>
          <a:p>
            <a:pPr algn="ctr"/>
            <a:endParaRPr lang="en-GB" sz="1000" b="1">
              <a:solidFill>
                <a:schemeClr val="tx1"/>
              </a:solidFill>
            </a:endParaRPr>
          </a:p>
          <a:p>
            <a:pPr algn="ctr"/>
            <a:r>
              <a:rPr lang="en-GB" sz="1000">
                <a:solidFill>
                  <a:schemeClr val="bg1"/>
                </a:solidFill>
              </a:rPr>
              <a:t>Profile raising – research news (content &amp; campaigns)</a:t>
            </a:r>
          </a:p>
          <a:p>
            <a:pPr algn="ctr"/>
            <a:endParaRPr lang="en-GB" sz="1000">
              <a:solidFill>
                <a:schemeClr val="bg1"/>
              </a:solidFill>
            </a:endParaRPr>
          </a:p>
          <a:p>
            <a:pPr algn="ctr"/>
            <a:r>
              <a:rPr lang="en-GB" sz="1000">
                <a:solidFill>
                  <a:schemeClr val="bg1"/>
                </a:solidFill>
              </a:rPr>
              <a:t>Engages externally /internally to deepen public engagement</a:t>
            </a:r>
          </a:p>
          <a:p>
            <a:pPr algn="ctr"/>
            <a:r>
              <a:rPr lang="en-GB" sz="1000">
                <a:solidFill>
                  <a:schemeClr val="bg1"/>
                </a:solidFill>
              </a:rPr>
              <a:t>Alumni engagement &amp; donor relations</a:t>
            </a:r>
          </a:p>
          <a:p>
            <a:pPr algn="ctr"/>
            <a:r>
              <a:rPr lang="en-GB" sz="1000">
                <a:solidFill>
                  <a:schemeClr val="bg1"/>
                </a:solidFill>
              </a:rPr>
              <a:t>Proactive development – internal communications to improve staff engagement</a:t>
            </a:r>
          </a:p>
        </p:txBody>
      </p:sp>
      <p:sp>
        <p:nvSpPr>
          <p:cNvPr id="11" name="Rectangle 10">
            <a:extLst>
              <a:ext uri="{FF2B5EF4-FFF2-40B4-BE49-F238E27FC236}">
                <a16:creationId xmlns:a16="http://schemas.microsoft.com/office/drawing/2014/main" id="{33BC71D4-4276-EBCC-176D-0A4B49020C31}"/>
              </a:ext>
            </a:extLst>
          </p:cNvPr>
          <p:cNvSpPr/>
          <p:nvPr/>
        </p:nvSpPr>
        <p:spPr>
          <a:xfrm>
            <a:off x="3332602" y="1670892"/>
            <a:ext cx="5811397" cy="112922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endParaRPr>
          </a:p>
          <a:p>
            <a:pPr algn="ctr"/>
            <a:r>
              <a:rPr lang="en-GB" sz="1000" b="1">
                <a:solidFill>
                  <a:schemeClr val="tx1"/>
                </a:solidFill>
              </a:rPr>
              <a:t>Engagement &amp; External Relations Manager, Sarah Tiffany-Dodman</a:t>
            </a:r>
            <a:endParaRPr lang="en-GB">
              <a:solidFill>
                <a:schemeClr val="tx1"/>
              </a:solidFill>
            </a:endParaRPr>
          </a:p>
          <a:p>
            <a:pPr algn="ctr"/>
            <a:endParaRPr lang="en-GB" sz="1000" b="1">
              <a:solidFill>
                <a:schemeClr val="tx1"/>
              </a:solidFill>
            </a:endParaRPr>
          </a:p>
          <a:p>
            <a:pPr algn="ctr"/>
            <a:r>
              <a:rPr lang="en-GB" sz="1000">
                <a:solidFill>
                  <a:schemeClr val="bg1"/>
                </a:solidFill>
              </a:rPr>
              <a:t>Oversight of strategies, with some operational emphasis (mainly EDI/SR related).</a:t>
            </a:r>
          </a:p>
          <a:p>
            <a:pPr algn="ctr"/>
            <a:r>
              <a:rPr lang="en-GB" sz="1000">
                <a:solidFill>
                  <a:schemeClr val="bg1"/>
                </a:solidFill>
              </a:rPr>
              <a:t>Coordinates and monitors activity.</a:t>
            </a:r>
          </a:p>
          <a:p>
            <a:pPr algn="ctr"/>
            <a:r>
              <a:rPr lang="en-GB" sz="1000">
                <a:solidFill>
                  <a:schemeClr val="bg1"/>
                </a:solidFill>
              </a:rPr>
              <a:t>Athena Swan accreditation.</a:t>
            </a:r>
          </a:p>
          <a:p>
            <a:pPr algn="ctr"/>
            <a:endParaRPr lang="en-GB" sz="1000" b="1">
              <a:solidFill>
                <a:schemeClr val="bg1"/>
              </a:solidFill>
            </a:endParaRPr>
          </a:p>
        </p:txBody>
      </p:sp>
      <p:sp>
        <p:nvSpPr>
          <p:cNvPr id="12" name="Rectangle 11">
            <a:extLst>
              <a:ext uri="{FF2B5EF4-FFF2-40B4-BE49-F238E27FC236}">
                <a16:creationId xmlns:a16="http://schemas.microsoft.com/office/drawing/2014/main" id="{78867B4D-149D-5DAC-E011-37EC24E7C2FD}"/>
              </a:ext>
            </a:extLst>
          </p:cNvPr>
          <p:cNvSpPr/>
          <p:nvPr/>
        </p:nvSpPr>
        <p:spPr>
          <a:xfrm>
            <a:off x="1165953" y="3295880"/>
            <a:ext cx="4755613" cy="171679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External Relations Officer, Noemie Rouault</a:t>
            </a:r>
          </a:p>
          <a:p>
            <a:pPr algn="ctr"/>
            <a:endParaRPr lang="en-GB" sz="1000" b="1">
              <a:solidFill>
                <a:schemeClr val="tx1"/>
              </a:solidFill>
            </a:endParaRPr>
          </a:p>
          <a:p>
            <a:pPr algn="ctr"/>
            <a:r>
              <a:rPr lang="en-GB" sz="1000">
                <a:solidFill>
                  <a:schemeClr val="bg1"/>
                </a:solidFill>
              </a:rPr>
              <a:t>Event planning and analytics</a:t>
            </a:r>
          </a:p>
          <a:p>
            <a:pPr algn="ctr"/>
            <a:r>
              <a:rPr lang="en-GB" sz="1000">
                <a:solidFill>
                  <a:schemeClr val="bg1"/>
                </a:solidFill>
              </a:rPr>
              <a:t>Environmental Sustainability</a:t>
            </a:r>
          </a:p>
          <a:p>
            <a:pPr algn="ctr"/>
            <a:r>
              <a:rPr lang="en-GB" sz="1000">
                <a:solidFill>
                  <a:schemeClr val="bg1"/>
                </a:solidFill>
              </a:rPr>
              <a:t>Social Media (EDI/SR (non-research))</a:t>
            </a:r>
          </a:p>
          <a:p>
            <a:pPr algn="ctr"/>
            <a:r>
              <a:rPr lang="en-GB" sz="1000">
                <a:solidFill>
                  <a:schemeClr val="bg1"/>
                </a:solidFill>
              </a:rPr>
              <a:t>Wellbeing Champion</a:t>
            </a:r>
          </a:p>
          <a:p>
            <a:pPr algn="ctr"/>
            <a:endParaRPr lang="en-GB" sz="1000">
              <a:solidFill>
                <a:schemeClr val="bg1"/>
              </a:solidFill>
            </a:endParaRPr>
          </a:p>
        </p:txBody>
      </p:sp>
      <p:sp>
        <p:nvSpPr>
          <p:cNvPr id="14" name="Rectangle: Rounded Corners 13">
            <a:extLst>
              <a:ext uri="{FF2B5EF4-FFF2-40B4-BE49-F238E27FC236}">
                <a16:creationId xmlns:a16="http://schemas.microsoft.com/office/drawing/2014/main" id="{60BF4464-4EBA-E145-8FF9-BF6BE961CDA2}"/>
              </a:ext>
            </a:extLst>
          </p:cNvPr>
          <p:cNvSpPr/>
          <p:nvPr/>
        </p:nvSpPr>
        <p:spPr>
          <a:xfrm>
            <a:off x="2185012" y="5260554"/>
            <a:ext cx="3259156" cy="96397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External Relations Assistant, Maureen Barlow (part time, 0.8 FTE)</a:t>
            </a:r>
          </a:p>
          <a:p>
            <a:pPr algn="ctr"/>
            <a:r>
              <a:rPr lang="en-GB" sz="1000">
                <a:solidFill>
                  <a:schemeClr val="bg1"/>
                </a:solidFill>
              </a:rPr>
              <a:t>Event organisation &amp; logistics</a:t>
            </a:r>
          </a:p>
          <a:p>
            <a:pPr algn="ctr"/>
            <a:r>
              <a:rPr lang="en-GB" sz="1000">
                <a:solidFill>
                  <a:schemeClr val="bg1"/>
                </a:solidFill>
              </a:rPr>
              <a:t>Support for other administrative duties including purchase orders</a:t>
            </a:r>
          </a:p>
        </p:txBody>
      </p:sp>
    </p:spTree>
    <p:extLst>
      <p:ext uri="{BB962C8B-B14F-4D97-AF65-F5344CB8AC3E}">
        <p14:creationId xmlns:p14="http://schemas.microsoft.com/office/powerpoint/2010/main" val="249562493"/>
      </p:ext>
    </p:extLst>
  </p:cSld>
  <p:clrMapOvr>
    <a:masterClrMapping/>
  </p:clrMapOvr>
  <mc:AlternateContent xmlns:mc="http://schemas.openxmlformats.org/markup-compatibility/2006">
    <mc:Choice xmlns:p14="http://schemas.microsoft.com/office/powerpoint/2010/main" Requires="p14">
      <p:transition spd="slow" p14:dur="2000" advTm="56228"/>
    </mc:Choice>
    <mc:Fallback>
      <p:transition spd="slow" advTm="5622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513" y="541159"/>
            <a:ext cx="9774358" cy="653427"/>
          </a:xfrm>
        </p:spPr>
        <p:txBody>
          <a:bodyPr/>
          <a:lstStyle/>
          <a:p>
            <a:pPr algn="ctr"/>
            <a:r>
              <a:rPr lang="en-GB" sz="2400" b="1"/>
              <a:t>Research Communication Support</a:t>
            </a:r>
          </a:p>
        </p:txBody>
      </p:sp>
      <p:sp>
        <p:nvSpPr>
          <p:cNvPr id="6" name="TextBox 5"/>
          <p:cNvSpPr txBox="1"/>
          <p:nvPr/>
        </p:nvSpPr>
        <p:spPr>
          <a:xfrm>
            <a:off x="601579" y="1341120"/>
            <a:ext cx="10554101" cy="4975721"/>
          </a:xfrm>
          <a:prstGeom prst="rect">
            <a:avLst/>
          </a:prstGeom>
          <a:noFill/>
        </p:spPr>
        <p:txBody>
          <a:bodyPr wrap="square" lIns="91440" tIns="45720" rIns="91440" bIns="45720" rtlCol="0" anchor="t">
            <a:spAutoFit/>
          </a:bodyPr>
          <a:lstStyle/>
          <a:p>
            <a:pPr>
              <a:spcBef>
                <a:spcPts val="1000"/>
              </a:spcBef>
            </a:pPr>
            <a:r>
              <a:rPr lang="en-GB">
                <a:solidFill>
                  <a:schemeClr val="bg1"/>
                </a:solidFill>
                <a:ea typeface="+mn-lt"/>
                <a:cs typeface="+mn-lt"/>
              </a:rPr>
              <a:t>Communicating your research to relevant audiences is an essential part of generating impact!</a:t>
            </a:r>
          </a:p>
          <a:p>
            <a:pPr>
              <a:spcBef>
                <a:spcPts val="1000"/>
              </a:spcBef>
            </a:pPr>
            <a:endParaRPr lang="en-GB">
              <a:solidFill>
                <a:schemeClr val="bg1"/>
              </a:solidFill>
              <a:ea typeface="+mn-lt"/>
              <a:cs typeface="+mn-lt"/>
            </a:endParaRPr>
          </a:p>
          <a:p>
            <a:pPr>
              <a:spcBef>
                <a:spcPts val="1000"/>
              </a:spcBef>
            </a:pPr>
            <a:r>
              <a:rPr lang="en-GB">
                <a:solidFill>
                  <a:schemeClr val="bg1"/>
                </a:solidFill>
                <a:ea typeface="+mn-lt"/>
                <a:cs typeface="+mn-lt"/>
              </a:rPr>
              <a:t>Support from any point within the project/activity</a:t>
            </a:r>
            <a:endParaRPr lang="en-US">
              <a:solidFill>
                <a:schemeClr val="bg1"/>
              </a:solidFill>
              <a:ea typeface="+mn-lt"/>
              <a:cs typeface="+mn-lt"/>
            </a:endParaRPr>
          </a:p>
          <a:p>
            <a:pPr marL="285750" indent="-285750">
              <a:spcBef>
                <a:spcPts val="1000"/>
              </a:spcBef>
              <a:buFont typeface="Wingdings"/>
              <a:buChar char="ü"/>
            </a:pPr>
            <a:r>
              <a:rPr lang="en-GB">
                <a:solidFill>
                  <a:schemeClr val="bg1"/>
                </a:solidFill>
                <a:ea typeface="+mn-lt"/>
                <a:cs typeface="+mn-lt"/>
              </a:rPr>
              <a:t>from planning an engagement strategy</a:t>
            </a:r>
            <a:endParaRPr lang="en-US">
              <a:solidFill>
                <a:schemeClr val="bg1"/>
              </a:solidFill>
              <a:ea typeface="+mn-lt"/>
              <a:cs typeface="+mn-lt"/>
            </a:endParaRPr>
          </a:p>
          <a:p>
            <a:pPr marL="285750" indent="-285750">
              <a:spcBef>
                <a:spcPts val="1000"/>
              </a:spcBef>
              <a:buFont typeface="Wingdings"/>
              <a:buChar char="ü"/>
            </a:pPr>
            <a:r>
              <a:rPr lang="en-GB">
                <a:solidFill>
                  <a:schemeClr val="bg1"/>
                </a:solidFill>
                <a:ea typeface="+mn-lt"/>
                <a:cs typeface="+mn-lt"/>
              </a:rPr>
              <a:t>to support in communicating final outputs</a:t>
            </a:r>
            <a:endParaRPr lang="en-US">
              <a:solidFill>
                <a:schemeClr val="bg1"/>
              </a:solidFill>
              <a:ea typeface="+mn-lt"/>
              <a:cs typeface="+mn-lt"/>
            </a:endParaRPr>
          </a:p>
          <a:p>
            <a:pPr>
              <a:spcBef>
                <a:spcPts val="1000"/>
              </a:spcBef>
            </a:pPr>
            <a:endParaRPr lang="en-GB">
              <a:solidFill>
                <a:schemeClr val="bg1"/>
              </a:solidFill>
              <a:ea typeface="+mn-lt"/>
              <a:cs typeface="+mn-lt"/>
            </a:endParaRPr>
          </a:p>
          <a:p>
            <a:pPr>
              <a:spcBef>
                <a:spcPts val="1000"/>
              </a:spcBef>
            </a:pPr>
            <a:r>
              <a:rPr lang="en-GB">
                <a:solidFill>
                  <a:schemeClr val="bg1"/>
                </a:solidFill>
                <a:ea typeface="+mn-lt"/>
                <a:cs typeface="+mn-lt"/>
              </a:rPr>
              <a:t>Start thinking about engagement aims at the start of new projects/activity so that you’re prepared when you have outputs ready to share. – We can help with this! </a:t>
            </a:r>
            <a:endParaRPr lang="en-US">
              <a:solidFill>
                <a:schemeClr val="bg1"/>
              </a:solidFill>
              <a:ea typeface="+mn-lt"/>
              <a:cs typeface="+mn-lt"/>
            </a:endParaRPr>
          </a:p>
          <a:p>
            <a:pPr>
              <a:spcBef>
                <a:spcPts val="1000"/>
              </a:spcBef>
            </a:pPr>
            <a:endParaRPr lang="en-GB" u="sng">
              <a:ea typeface="+mn-lt"/>
              <a:cs typeface="+mn-lt"/>
            </a:endParaRPr>
          </a:p>
          <a:p>
            <a:pPr>
              <a:spcBef>
                <a:spcPts val="1000"/>
              </a:spcBef>
            </a:pPr>
            <a:r>
              <a:rPr lang="en-GB" b="1" u="sng">
                <a:solidFill>
                  <a:schemeClr val="bg1"/>
                </a:solidFill>
                <a:ea typeface="+mn-lt"/>
                <a:cs typeface="+mn-lt"/>
              </a:rPr>
              <a:t>Essential resources:</a:t>
            </a:r>
          </a:p>
          <a:p>
            <a:pPr>
              <a:spcBef>
                <a:spcPts val="1000"/>
              </a:spcBef>
            </a:pPr>
            <a:r>
              <a:rPr lang="en-GB" u="sng">
                <a:solidFill>
                  <a:srgbClr val="A5A5A5"/>
                </a:solidFill>
                <a:ea typeface="+mn-lt"/>
                <a:cs typeface="+mn-lt"/>
                <a:hlinkClick r:id="rId3">
                  <a:extLst>
                    <a:ext uri="{A12FA001-AC4F-418D-AE19-62706E023703}">
                      <ahyp:hlinkClr xmlns:ahyp="http://schemas.microsoft.com/office/drawing/2018/hyperlinkcolor" val="tx"/>
                    </a:ext>
                  </a:extLst>
                </a:hlinkClick>
              </a:rPr>
              <a:t>Research Communications and Engagement </a:t>
            </a:r>
            <a:r>
              <a:rPr lang="en-GB" u="sng">
                <a:solidFill>
                  <a:schemeClr val="bg1"/>
                </a:solidFill>
                <a:ea typeface="+mn-lt"/>
                <a:cs typeface="+mn-lt"/>
                <a:hlinkClick r:id="rId3">
                  <a:extLst>
                    <a:ext uri="{A12FA001-AC4F-418D-AE19-62706E023703}">
                      <ahyp:hlinkClr xmlns:ahyp="http://schemas.microsoft.com/office/drawing/2018/hyperlinkcolor" val="tx"/>
                    </a:ext>
                  </a:extLst>
                </a:hlinkClick>
              </a:rPr>
              <a:t>Roadmap</a:t>
            </a:r>
            <a:endParaRPr lang="en-GB" u="sng">
              <a:solidFill>
                <a:schemeClr val="bg1"/>
              </a:solidFill>
              <a:ea typeface="+mn-lt"/>
              <a:cs typeface="+mn-lt"/>
            </a:endParaRPr>
          </a:p>
          <a:p>
            <a:pPr>
              <a:spcBef>
                <a:spcPts val="1000"/>
              </a:spcBef>
            </a:pPr>
            <a:r>
              <a:rPr lang="en-GB" u="sng">
                <a:solidFill>
                  <a:srgbClr val="0099FF"/>
                </a:solidFill>
                <a:ea typeface="+mn-lt"/>
                <a:cs typeface="+mn-lt"/>
                <a:hlinkClick r:id="rId4">
                  <a:extLst>
                    <a:ext uri="{A12FA001-AC4F-418D-AE19-62706E023703}">
                      <ahyp:hlinkClr xmlns:ahyp="http://schemas.microsoft.com/office/drawing/2018/hyperlinkcolor" val="tx"/>
                    </a:ext>
                  </a:extLst>
                </a:hlinkClick>
              </a:rPr>
              <a:t>Promoting your research – </a:t>
            </a:r>
            <a:r>
              <a:rPr lang="en-GB" u="sng" err="1">
                <a:solidFill>
                  <a:srgbClr val="0099FF"/>
                </a:solidFill>
                <a:ea typeface="+mn-lt"/>
                <a:cs typeface="+mn-lt"/>
                <a:hlinkClick r:id="rId4">
                  <a:extLst>
                    <a:ext uri="{A12FA001-AC4F-418D-AE19-62706E023703}">
                      <ahyp:hlinkClr xmlns:ahyp="http://schemas.microsoft.com/office/drawing/2018/hyperlinkcolor" val="tx"/>
                    </a:ext>
                  </a:extLst>
                </a:hlinkClick>
              </a:rPr>
              <a:t>StaffNet</a:t>
            </a:r>
            <a:r>
              <a:rPr lang="en-GB" u="sng">
                <a:solidFill>
                  <a:schemeClr val="bg1"/>
                </a:solidFill>
                <a:ea typeface="+mn-lt"/>
                <a:cs typeface="+mn-lt"/>
                <a:hlinkClick r:id="rId4">
                  <a:extLst>
                    <a:ext uri="{A12FA001-AC4F-418D-AE19-62706E023703}">
                      <ahyp:hlinkClr xmlns:ahyp="http://schemas.microsoft.com/office/drawing/2018/hyperlinkcolor" val="tx"/>
                    </a:ext>
                  </a:extLst>
                </a:hlinkClick>
              </a:rPr>
              <a:t> Resource</a:t>
            </a:r>
            <a:endParaRPr lang="en-GB">
              <a:solidFill>
                <a:schemeClr val="bg1"/>
              </a:solidFill>
              <a:ea typeface="+mn-lt"/>
              <a:cs typeface="+mn-lt"/>
            </a:endParaRPr>
          </a:p>
        </p:txBody>
      </p:sp>
    </p:spTree>
    <p:extLst>
      <p:ext uri="{BB962C8B-B14F-4D97-AF65-F5344CB8AC3E}">
        <p14:creationId xmlns:p14="http://schemas.microsoft.com/office/powerpoint/2010/main" val="395885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238" y="832510"/>
            <a:ext cx="9774358" cy="410352"/>
          </a:xfrm>
        </p:spPr>
        <p:txBody>
          <a:bodyPr/>
          <a:lstStyle/>
          <a:p>
            <a:pPr algn="ctr">
              <a:spcBef>
                <a:spcPts val="0"/>
              </a:spcBef>
            </a:pPr>
            <a:r>
              <a:rPr lang="en-GB" sz="2000" b="1">
                <a:ea typeface="+mj-lt"/>
                <a:cs typeface="+mj-lt"/>
              </a:rPr>
              <a:t>What does support look like? </a:t>
            </a:r>
          </a:p>
        </p:txBody>
      </p:sp>
      <p:sp>
        <p:nvSpPr>
          <p:cNvPr id="6" name="TextBox 5"/>
          <p:cNvSpPr txBox="1"/>
          <p:nvPr/>
        </p:nvSpPr>
        <p:spPr>
          <a:xfrm>
            <a:off x="733860" y="1483494"/>
            <a:ext cx="10317113" cy="4308872"/>
          </a:xfrm>
          <a:prstGeom prst="rect">
            <a:avLst/>
          </a:prstGeom>
          <a:noFill/>
        </p:spPr>
        <p:txBody>
          <a:bodyPr wrap="square" lIns="91440" tIns="45720" rIns="91440" bIns="45720" rtlCol="0" anchor="t">
            <a:spAutoFit/>
          </a:bodyPr>
          <a:lstStyle/>
          <a:p>
            <a:pPr marL="285750" indent="-285750">
              <a:spcBef>
                <a:spcPts val="1000"/>
              </a:spcBef>
              <a:buFont typeface="Arial"/>
              <a:buChar char="•"/>
            </a:pPr>
            <a:r>
              <a:rPr lang="en-GB" sz="1600" b="1">
                <a:solidFill>
                  <a:schemeClr val="bg1"/>
                </a:solidFill>
                <a:ea typeface="+mn-lt"/>
                <a:cs typeface="+mn-lt"/>
              </a:rPr>
              <a:t>Exploratory conversations </a:t>
            </a:r>
            <a:r>
              <a:rPr lang="en-GB" sz="1600">
                <a:solidFill>
                  <a:schemeClr val="bg1"/>
                </a:solidFill>
                <a:ea typeface="+mn-lt"/>
                <a:cs typeface="+mn-lt"/>
              </a:rPr>
              <a:t>– helping you determine communications objectives, target audiences, strategies…this will determine the kind of support we offer moving forward</a:t>
            </a:r>
          </a:p>
          <a:p>
            <a:pPr marL="285750" indent="-285750">
              <a:spcBef>
                <a:spcPts val="1000"/>
              </a:spcBef>
              <a:buFont typeface="Arial"/>
              <a:buChar char="•"/>
            </a:pPr>
            <a:r>
              <a:rPr lang="en-GB" sz="1600" b="1">
                <a:solidFill>
                  <a:schemeClr val="bg1"/>
                </a:solidFill>
                <a:ea typeface="+mn-lt"/>
                <a:cs typeface="+mn-lt"/>
              </a:rPr>
              <a:t>Signposting</a:t>
            </a:r>
            <a:r>
              <a:rPr lang="en-GB" sz="1600">
                <a:solidFill>
                  <a:schemeClr val="bg1"/>
                </a:solidFill>
                <a:ea typeface="+mn-lt"/>
                <a:cs typeface="+mn-lt"/>
              </a:rPr>
              <a:t> – Identifying and liaising with relevant support across the University: eg: Policy@Manchester, Media Relations Team, Research Impact Team / Signposting to relevant resources </a:t>
            </a:r>
          </a:p>
          <a:p>
            <a:pPr marL="285750" indent="-285750">
              <a:spcBef>
                <a:spcPts val="1000"/>
              </a:spcBef>
              <a:buFont typeface="Arial"/>
              <a:buChar char="•"/>
            </a:pPr>
            <a:r>
              <a:rPr lang="en-GB" sz="1600" b="1">
                <a:solidFill>
                  <a:schemeClr val="bg1"/>
                </a:solidFill>
                <a:ea typeface="+mn-lt"/>
                <a:cs typeface="+mn-lt"/>
              </a:rPr>
              <a:t>Social Media Communications </a:t>
            </a:r>
            <a:r>
              <a:rPr lang="en-GB" sz="1600">
                <a:solidFill>
                  <a:schemeClr val="bg1"/>
                </a:solidFill>
                <a:ea typeface="+mn-lt"/>
                <a:cs typeface="+mn-lt"/>
              </a:rPr>
              <a:t>– Advice and/or production of content to promote your research to appropriate audiences on LinkedIn, Twitter, Instagram, Facebook and Threads </a:t>
            </a:r>
          </a:p>
          <a:p>
            <a:pPr marL="285750" indent="-285750">
              <a:spcBef>
                <a:spcPts val="1000"/>
              </a:spcBef>
              <a:buFont typeface="Arial"/>
              <a:buChar char="•"/>
            </a:pPr>
            <a:r>
              <a:rPr lang="en-GB" sz="1600" b="1">
                <a:solidFill>
                  <a:schemeClr val="bg1"/>
                </a:solidFill>
                <a:ea typeface="+mn-lt"/>
                <a:cs typeface="+mn-lt"/>
              </a:rPr>
              <a:t>News pieces </a:t>
            </a:r>
            <a:r>
              <a:rPr lang="en-GB" sz="1600">
                <a:solidFill>
                  <a:schemeClr val="bg1"/>
                </a:solidFill>
                <a:ea typeface="+mn-lt"/>
                <a:cs typeface="+mn-lt"/>
              </a:rPr>
              <a:t>– supporting the production of content for the School/department news sites</a:t>
            </a:r>
            <a:endParaRPr lang="en-GB" sz="1600">
              <a:solidFill>
                <a:schemeClr val="bg1"/>
              </a:solidFill>
              <a:highlight>
                <a:srgbClr val="8EB0E2"/>
              </a:highlight>
              <a:ea typeface="+mn-lt"/>
              <a:cs typeface="+mn-lt"/>
            </a:endParaRPr>
          </a:p>
          <a:p>
            <a:pPr marL="285750" indent="-285750">
              <a:spcBef>
                <a:spcPts val="1000"/>
              </a:spcBef>
              <a:buFont typeface="Arial"/>
              <a:buChar char="•"/>
            </a:pPr>
            <a:r>
              <a:rPr lang="en-GB" sz="1600" b="1">
                <a:solidFill>
                  <a:schemeClr val="bg1"/>
                </a:solidFill>
                <a:ea typeface="+mn-lt"/>
                <a:cs typeface="+mn-lt"/>
              </a:rPr>
              <a:t>Internal Communications </a:t>
            </a:r>
            <a:r>
              <a:rPr lang="en-GB" sz="1600">
                <a:solidFill>
                  <a:schemeClr val="bg1"/>
                </a:solidFill>
                <a:ea typeface="+mn-lt"/>
                <a:cs typeface="+mn-lt"/>
              </a:rPr>
              <a:t>– within the School and sharing across Faculty and University-wide networks </a:t>
            </a:r>
          </a:p>
          <a:p>
            <a:pPr marL="285750" indent="-285750">
              <a:spcBef>
                <a:spcPts val="1000"/>
              </a:spcBef>
              <a:buFont typeface="Arial"/>
              <a:buChar char="•"/>
            </a:pPr>
            <a:r>
              <a:rPr lang="en-GB" sz="1600" b="1">
                <a:solidFill>
                  <a:schemeClr val="bg1"/>
                </a:solidFill>
                <a:ea typeface="+mn-lt"/>
                <a:cs typeface="+mn-lt"/>
              </a:rPr>
              <a:t>Collaboration with Faculty and Central Communications teams </a:t>
            </a:r>
            <a:r>
              <a:rPr lang="en-GB" sz="1600">
                <a:solidFill>
                  <a:schemeClr val="bg1"/>
                </a:solidFill>
                <a:ea typeface="+mn-lt"/>
                <a:cs typeface="+mn-lt"/>
              </a:rPr>
              <a:t>-  identifying how SoSS projects fit within wider communications campaigns and feed into discussions on upcoming campaigns ideas </a:t>
            </a:r>
          </a:p>
          <a:p>
            <a:pPr marL="285750" indent="-285750">
              <a:spcBef>
                <a:spcPts val="1000"/>
              </a:spcBef>
              <a:buFont typeface="Arial"/>
              <a:buChar char="•"/>
            </a:pPr>
            <a:r>
              <a:rPr lang="en-GB" sz="1600" b="1">
                <a:solidFill>
                  <a:schemeClr val="bg1"/>
                </a:solidFill>
                <a:ea typeface="+mn-lt"/>
                <a:cs typeface="+mn-lt"/>
              </a:rPr>
              <a:t>Additional engagement activities </a:t>
            </a:r>
            <a:r>
              <a:rPr lang="en-GB" sz="1600">
                <a:solidFill>
                  <a:schemeClr val="bg1"/>
                </a:solidFill>
                <a:ea typeface="+mn-lt"/>
                <a:cs typeface="+mn-lt"/>
              </a:rPr>
              <a:t>– in addition to the above we can think creatively with you about other ways to promote your research (project dependent)</a:t>
            </a:r>
          </a:p>
        </p:txBody>
      </p:sp>
    </p:spTree>
    <p:extLst>
      <p:ext uri="{BB962C8B-B14F-4D97-AF65-F5344CB8AC3E}">
        <p14:creationId xmlns:p14="http://schemas.microsoft.com/office/powerpoint/2010/main" val="177911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238" y="832510"/>
            <a:ext cx="9774358" cy="410352"/>
          </a:xfrm>
        </p:spPr>
        <p:txBody>
          <a:bodyPr/>
          <a:lstStyle/>
          <a:p>
            <a:pPr algn="ctr">
              <a:spcBef>
                <a:spcPts val="0"/>
              </a:spcBef>
            </a:pPr>
            <a:r>
              <a:rPr lang="en-GB" sz="2000" b="1">
                <a:ea typeface="+mj-lt"/>
                <a:cs typeface="+mj-lt"/>
              </a:rPr>
              <a:t>Support Examples: </a:t>
            </a:r>
          </a:p>
        </p:txBody>
      </p:sp>
      <p:pic>
        <p:nvPicPr>
          <p:cNvPr id="9" name="Picture 8">
            <a:extLst>
              <a:ext uri="{FF2B5EF4-FFF2-40B4-BE49-F238E27FC236}">
                <a16:creationId xmlns:a16="http://schemas.microsoft.com/office/drawing/2014/main" id="{48148D71-8424-ED1A-7B87-D2CACC885D8E}"/>
              </a:ext>
            </a:extLst>
          </p:cNvPr>
          <p:cNvPicPr>
            <a:picLocks noChangeAspect="1"/>
          </p:cNvPicPr>
          <p:nvPr/>
        </p:nvPicPr>
        <p:blipFill>
          <a:blip r:embed="rId3"/>
          <a:stretch>
            <a:fillRect/>
          </a:stretch>
        </p:blipFill>
        <p:spPr>
          <a:xfrm>
            <a:off x="3762405" y="1970024"/>
            <a:ext cx="3902295" cy="3562350"/>
          </a:xfrm>
          <a:prstGeom prst="rect">
            <a:avLst/>
          </a:prstGeom>
        </p:spPr>
      </p:pic>
      <p:pic>
        <p:nvPicPr>
          <p:cNvPr id="11" name="Picture 10">
            <a:extLst>
              <a:ext uri="{FF2B5EF4-FFF2-40B4-BE49-F238E27FC236}">
                <a16:creationId xmlns:a16="http://schemas.microsoft.com/office/drawing/2014/main" id="{05CC8695-707E-34C7-52C7-0C6B2EFE134A}"/>
              </a:ext>
            </a:extLst>
          </p:cNvPr>
          <p:cNvPicPr>
            <a:picLocks noChangeAspect="1"/>
          </p:cNvPicPr>
          <p:nvPr/>
        </p:nvPicPr>
        <p:blipFill>
          <a:blip r:embed="rId4"/>
          <a:stretch>
            <a:fillRect/>
          </a:stretch>
        </p:blipFill>
        <p:spPr>
          <a:xfrm>
            <a:off x="7852796" y="1929983"/>
            <a:ext cx="3686061" cy="3584828"/>
          </a:xfrm>
          <a:prstGeom prst="rect">
            <a:avLst/>
          </a:prstGeom>
        </p:spPr>
      </p:pic>
      <p:pic>
        <p:nvPicPr>
          <p:cNvPr id="13" name="Picture 12">
            <a:extLst>
              <a:ext uri="{FF2B5EF4-FFF2-40B4-BE49-F238E27FC236}">
                <a16:creationId xmlns:a16="http://schemas.microsoft.com/office/drawing/2014/main" id="{B23FBDAD-F087-072F-FCDB-D361CAF52254}"/>
              </a:ext>
            </a:extLst>
          </p:cNvPr>
          <p:cNvPicPr>
            <a:picLocks noChangeAspect="1"/>
          </p:cNvPicPr>
          <p:nvPr/>
        </p:nvPicPr>
        <p:blipFill>
          <a:blip r:embed="rId5"/>
          <a:stretch>
            <a:fillRect/>
          </a:stretch>
        </p:blipFill>
        <p:spPr>
          <a:xfrm>
            <a:off x="836748" y="1700252"/>
            <a:ext cx="2737561" cy="4044290"/>
          </a:xfrm>
          <a:prstGeom prst="rect">
            <a:avLst/>
          </a:prstGeom>
        </p:spPr>
      </p:pic>
    </p:spTree>
    <p:extLst>
      <p:ext uri="{BB962C8B-B14F-4D97-AF65-F5344CB8AC3E}">
        <p14:creationId xmlns:p14="http://schemas.microsoft.com/office/powerpoint/2010/main" val="352386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701F6C8-E518-6C52-2918-B69FC932CE1A}"/>
              </a:ext>
            </a:extLst>
          </p:cNvPr>
          <p:cNvSpPr>
            <a:spLocks noGrp="1"/>
          </p:cNvSpPr>
          <p:nvPr>
            <p:ph type="ctrTitle"/>
          </p:nvPr>
        </p:nvSpPr>
        <p:spPr>
          <a:xfrm>
            <a:off x="805544" y="696553"/>
            <a:ext cx="9774358" cy="653427"/>
          </a:xfrm>
        </p:spPr>
        <p:txBody>
          <a:bodyPr/>
          <a:lstStyle/>
          <a:p>
            <a:pPr algn="ctr"/>
            <a:r>
              <a:rPr lang="en-GB" sz="2400" b="1"/>
              <a:t>SoSS EDI &amp; SR Activities</a:t>
            </a:r>
          </a:p>
        </p:txBody>
      </p:sp>
      <p:sp>
        <p:nvSpPr>
          <p:cNvPr id="9" name="TextBox 8">
            <a:extLst>
              <a:ext uri="{FF2B5EF4-FFF2-40B4-BE49-F238E27FC236}">
                <a16:creationId xmlns:a16="http://schemas.microsoft.com/office/drawing/2014/main" id="{85ABA2E3-95D5-A4E0-0DB4-B5A9971E5643}"/>
              </a:ext>
            </a:extLst>
          </p:cNvPr>
          <p:cNvSpPr txBox="1"/>
          <p:nvPr/>
        </p:nvSpPr>
        <p:spPr>
          <a:xfrm>
            <a:off x="805544" y="1683658"/>
            <a:ext cx="10297885" cy="5119350"/>
          </a:xfrm>
          <a:prstGeom prst="rect">
            <a:avLst/>
          </a:prstGeom>
          <a:noFill/>
        </p:spPr>
        <p:txBody>
          <a:bodyPr wrap="square" lIns="91440" tIns="45720" rIns="91440" bIns="45720" rtlCol="0" anchor="t">
            <a:spAutoFit/>
          </a:bodyPr>
          <a:lstStyle/>
          <a:p>
            <a:pPr>
              <a:spcBef>
                <a:spcPts val="1000"/>
              </a:spcBef>
            </a:pPr>
            <a:r>
              <a:rPr lang="en-GB">
                <a:solidFill>
                  <a:schemeClr val="bg1"/>
                </a:solidFill>
                <a:ea typeface="+mn-lt"/>
                <a:cs typeface="+mn-lt"/>
              </a:rPr>
              <a:t>Our School is committed to SR and EDI: </a:t>
            </a:r>
          </a:p>
          <a:p>
            <a:pPr marL="285750" indent="-285750">
              <a:spcBef>
                <a:spcPts val="1000"/>
              </a:spcBef>
              <a:buFontTx/>
              <a:buChar char="-"/>
            </a:pPr>
            <a:r>
              <a:rPr lang="en-GB">
                <a:solidFill>
                  <a:schemeClr val="bg1"/>
                </a:solidFill>
                <a:ea typeface="+mn-lt"/>
                <a:cs typeface="+mn-lt"/>
                <a:hlinkClick r:id="rId3"/>
              </a:rPr>
              <a:t>Athena Swan</a:t>
            </a:r>
            <a:r>
              <a:rPr lang="en-GB">
                <a:solidFill>
                  <a:schemeClr val="bg1"/>
                </a:solidFill>
                <a:ea typeface="+mn-lt"/>
                <a:cs typeface="+mn-lt"/>
              </a:rPr>
              <a:t>: Our team assists the School’s Equality, Diversity and Inclusivity Director in monitoring the progress on the AS Action Plan</a:t>
            </a:r>
          </a:p>
          <a:p>
            <a:pPr marL="285750" indent="-285750">
              <a:spcBef>
                <a:spcPts val="1000"/>
              </a:spcBef>
              <a:buFontTx/>
              <a:buChar char="-"/>
            </a:pPr>
            <a:r>
              <a:rPr lang="en-GB">
                <a:solidFill>
                  <a:schemeClr val="bg1"/>
                </a:solidFill>
                <a:ea typeface="+mn-lt"/>
                <a:cs typeface="+mn-lt"/>
                <a:hlinkClick r:id="rId4"/>
              </a:rPr>
              <a:t>Diversifying the Curriculum</a:t>
            </a:r>
            <a:r>
              <a:rPr lang="en-GB">
                <a:solidFill>
                  <a:schemeClr val="bg1"/>
                </a:solidFill>
                <a:ea typeface="+mn-lt"/>
                <a:cs typeface="+mn-lt"/>
              </a:rPr>
              <a:t>: funding available for projects increasing diversity in the curriculum </a:t>
            </a:r>
          </a:p>
          <a:p>
            <a:pPr marL="285750" indent="-285750">
              <a:spcBef>
                <a:spcPts val="1000"/>
              </a:spcBef>
              <a:buFontTx/>
              <a:buChar char="-"/>
            </a:pPr>
            <a:r>
              <a:rPr lang="en-GB">
                <a:solidFill>
                  <a:schemeClr val="bg1"/>
                </a:solidFill>
                <a:ea typeface="+mn-lt"/>
                <a:cs typeface="+mn-lt"/>
                <a:hlinkClick r:id="rId5"/>
              </a:rPr>
              <a:t>SoSS Community Partnership Fund </a:t>
            </a:r>
            <a:endParaRPr lang="en-GB">
              <a:solidFill>
                <a:schemeClr val="bg1"/>
              </a:solidFill>
              <a:ea typeface="+mn-lt"/>
              <a:cs typeface="+mn-lt"/>
            </a:endParaRPr>
          </a:p>
          <a:p>
            <a:pPr>
              <a:spcBef>
                <a:spcPts val="1000"/>
              </a:spcBef>
            </a:pPr>
            <a:endParaRPr lang="en-GB">
              <a:solidFill>
                <a:schemeClr val="bg1"/>
              </a:solidFill>
              <a:ea typeface="+mn-lt"/>
              <a:cs typeface="+mn-lt"/>
            </a:endParaRPr>
          </a:p>
          <a:p>
            <a:pPr>
              <a:spcBef>
                <a:spcPts val="1000"/>
              </a:spcBef>
            </a:pPr>
            <a:r>
              <a:rPr lang="en-GB" sz="1600">
                <a:solidFill>
                  <a:schemeClr val="bg1"/>
                </a:solidFill>
                <a:ea typeface="+mn-lt"/>
                <a:cs typeface="+mn-lt"/>
              </a:rPr>
              <a:t>Look out for other initiatives communicated by the EDI Director, SR Director or from the SoSS Social Responsibility email.</a:t>
            </a:r>
          </a:p>
          <a:p>
            <a:pPr>
              <a:spcBef>
                <a:spcPts val="1000"/>
              </a:spcBef>
            </a:pPr>
            <a:endParaRPr lang="en-GB" sz="1600" b="1">
              <a:solidFill>
                <a:schemeClr val="bg1"/>
              </a:solidFill>
              <a:ea typeface="+mn-lt"/>
              <a:cs typeface="+mn-lt"/>
            </a:endParaRPr>
          </a:p>
          <a:p>
            <a:pPr>
              <a:spcBef>
                <a:spcPts val="1000"/>
              </a:spcBef>
            </a:pPr>
            <a:r>
              <a:rPr lang="en-GB" sz="1600" b="1">
                <a:solidFill>
                  <a:schemeClr val="bg1"/>
                </a:solidFill>
                <a:ea typeface="+mn-lt"/>
                <a:cs typeface="+mn-lt"/>
              </a:rPr>
              <a:t>Share your project, successes, good news that are EDR/SR related and we will post them on our social media channels!  Get in touch, the earlier the better! </a:t>
            </a:r>
          </a:p>
          <a:p>
            <a:pPr>
              <a:spcBef>
                <a:spcPts val="1000"/>
              </a:spcBef>
            </a:pPr>
            <a:endParaRPr lang="en-GB">
              <a:solidFill>
                <a:schemeClr val="bg1"/>
              </a:solidFill>
              <a:ea typeface="+mn-lt"/>
              <a:cs typeface="+mn-lt"/>
            </a:endParaRPr>
          </a:p>
          <a:p>
            <a:endParaRPr lang="en-GB">
              <a:ea typeface="+mn-lt"/>
              <a:cs typeface="+mn-lt"/>
            </a:endParaRPr>
          </a:p>
          <a:p>
            <a:pPr marL="285750" indent="-285750">
              <a:buFont typeface="Arial" panose="020B0604020202020204" pitchFamily="34" charset="0"/>
              <a:buChar char="•"/>
            </a:pPr>
            <a:endParaRPr lang="en-GB">
              <a:solidFill>
                <a:schemeClr val="bg1"/>
              </a:solidFill>
            </a:endParaRPr>
          </a:p>
        </p:txBody>
      </p:sp>
    </p:spTree>
    <p:extLst>
      <p:ext uri="{BB962C8B-B14F-4D97-AF65-F5344CB8AC3E}">
        <p14:creationId xmlns:p14="http://schemas.microsoft.com/office/powerpoint/2010/main" val="17382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701F6C8-E518-6C52-2918-B69FC932CE1A}"/>
              </a:ext>
            </a:extLst>
          </p:cNvPr>
          <p:cNvSpPr>
            <a:spLocks noGrp="1"/>
          </p:cNvSpPr>
          <p:nvPr>
            <p:ph type="ctrTitle"/>
          </p:nvPr>
        </p:nvSpPr>
        <p:spPr>
          <a:xfrm>
            <a:off x="805544" y="696553"/>
            <a:ext cx="9774358" cy="653427"/>
          </a:xfrm>
        </p:spPr>
        <p:txBody>
          <a:bodyPr/>
          <a:lstStyle/>
          <a:p>
            <a:pPr algn="ctr"/>
            <a:r>
              <a:rPr lang="en-GB" sz="2400" b="1"/>
              <a:t>Examples on Web/Social Media</a:t>
            </a:r>
          </a:p>
        </p:txBody>
      </p:sp>
      <p:pic>
        <p:nvPicPr>
          <p:cNvPr id="2" name="Picture 1">
            <a:extLst>
              <a:ext uri="{FF2B5EF4-FFF2-40B4-BE49-F238E27FC236}">
                <a16:creationId xmlns:a16="http://schemas.microsoft.com/office/drawing/2014/main" id="{AB298D30-1C18-9CBF-C084-6591FD615AB0}"/>
              </a:ext>
            </a:extLst>
          </p:cNvPr>
          <p:cNvPicPr>
            <a:picLocks noChangeAspect="1"/>
          </p:cNvPicPr>
          <p:nvPr/>
        </p:nvPicPr>
        <p:blipFill>
          <a:blip r:embed="rId3"/>
          <a:stretch>
            <a:fillRect/>
          </a:stretch>
        </p:blipFill>
        <p:spPr>
          <a:xfrm>
            <a:off x="1291769" y="1669143"/>
            <a:ext cx="2701073" cy="4106509"/>
          </a:xfrm>
          <a:prstGeom prst="rect">
            <a:avLst/>
          </a:prstGeom>
        </p:spPr>
      </p:pic>
      <p:pic>
        <p:nvPicPr>
          <p:cNvPr id="14" name="Picture 13">
            <a:extLst>
              <a:ext uri="{FF2B5EF4-FFF2-40B4-BE49-F238E27FC236}">
                <a16:creationId xmlns:a16="http://schemas.microsoft.com/office/drawing/2014/main" id="{431F2FE3-F984-6A3C-378B-8DF510B7B36E}"/>
              </a:ext>
            </a:extLst>
          </p:cNvPr>
          <p:cNvPicPr>
            <a:picLocks noChangeAspect="1"/>
          </p:cNvPicPr>
          <p:nvPr/>
        </p:nvPicPr>
        <p:blipFill>
          <a:blip r:embed="rId4"/>
          <a:stretch>
            <a:fillRect/>
          </a:stretch>
        </p:blipFill>
        <p:spPr>
          <a:xfrm>
            <a:off x="4706487" y="4012519"/>
            <a:ext cx="6193744" cy="2011643"/>
          </a:xfrm>
          <a:prstGeom prst="rect">
            <a:avLst/>
          </a:prstGeom>
        </p:spPr>
      </p:pic>
      <p:pic>
        <p:nvPicPr>
          <p:cNvPr id="16" name="Picture 15">
            <a:extLst>
              <a:ext uri="{FF2B5EF4-FFF2-40B4-BE49-F238E27FC236}">
                <a16:creationId xmlns:a16="http://schemas.microsoft.com/office/drawing/2014/main" id="{B594135A-77CC-D3EF-D2DD-BBEFA2BC6C58}"/>
              </a:ext>
            </a:extLst>
          </p:cNvPr>
          <p:cNvPicPr>
            <a:picLocks noChangeAspect="1"/>
          </p:cNvPicPr>
          <p:nvPr/>
        </p:nvPicPr>
        <p:blipFill>
          <a:blip r:embed="rId5"/>
          <a:stretch>
            <a:fillRect/>
          </a:stretch>
        </p:blipFill>
        <p:spPr>
          <a:xfrm>
            <a:off x="4706484" y="1669143"/>
            <a:ext cx="6193744" cy="2334210"/>
          </a:xfrm>
          <a:prstGeom prst="rect">
            <a:avLst/>
          </a:prstGeom>
        </p:spPr>
      </p:pic>
    </p:spTree>
    <p:extLst>
      <p:ext uri="{BB962C8B-B14F-4D97-AF65-F5344CB8AC3E}">
        <p14:creationId xmlns:p14="http://schemas.microsoft.com/office/powerpoint/2010/main" val="108070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5519" y="642850"/>
            <a:ext cx="6941641" cy="667790"/>
          </a:xfrm>
        </p:spPr>
        <p:txBody>
          <a:bodyPr/>
          <a:lstStyle/>
          <a:p>
            <a:r>
              <a:rPr lang="en-GB" sz="4000"/>
              <a:t>Alumni Engagement</a:t>
            </a:r>
          </a:p>
        </p:txBody>
      </p:sp>
      <p:sp>
        <p:nvSpPr>
          <p:cNvPr id="6" name="TextBox 5"/>
          <p:cNvSpPr txBox="1"/>
          <p:nvPr/>
        </p:nvSpPr>
        <p:spPr>
          <a:xfrm>
            <a:off x="617399" y="1427381"/>
            <a:ext cx="10019330" cy="3600986"/>
          </a:xfrm>
          <a:prstGeom prst="rect">
            <a:avLst/>
          </a:prstGeom>
          <a:noFill/>
        </p:spPr>
        <p:txBody>
          <a:bodyPr wrap="square" lIns="91440" tIns="45720" rIns="91440" bIns="45720" rtlCol="0" anchor="t">
            <a:spAutoFit/>
          </a:bodyPr>
          <a:lstStyle/>
          <a:p>
            <a:pPr marL="457200" indent="-457200">
              <a:buFont typeface="Arial,Sans-Serif" panose="020B0604020202020204" pitchFamily="34" charset="0"/>
              <a:buChar char="•"/>
            </a:pPr>
            <a:r>
              <a:rPr lang="en-GB" sz="2000">
                <a:solidFill>
                  <a:schemeClr val="bg1"/>
                </a:solidFill>
                <a:ea typeface="+mn-lt"/>
                <a:cs typeface="+mn-lt"/>
              </a:rPr>
              <a:t>Alumni profiles for School website.  </a:t>
            </a:r>
            <a:r>
              <a:rPr lang="en-GB" sz="2000">
                <a:solidFill>
                  <a:schemeClr val="bg1"/>
                </a:solidFill>
                <a:ea typeface="+mn-lt"/>
                <a:cs typeface="+mn-lt"/>
                <a:hlinkClick r:id="rId3"/>
              </a:rPr>
              <a:t>See examples</a:t>
            </a:r>
            <a:endParaRPr lang="en-US" sz="2000">
              <a:solidFill>
                <a:schemeClr val="bg1"/>
              </a:solidFill>
              <a:ea typeface="+mn-lt"/>
              <a:cs typeface="+mn-lt"/>
            </a:endParaRPr>
          </a:p>
          <a:p>
            <a:pPr marL="285750" indent="-285750">
              <a:buFont typeface="Wingdings,Sans-Serif" panose="020B0604020202020204" pitchFamily="34" charset="0"/>
              <a:buChar char="Ø"/>
            </a:pPr>
            <a:endParaRPr lang="en-GB" sz="2000">
              <a:ea typeface="+mn-lt"/>
              <a:cs typeface="+mn-lt"/>
            </a:endParaRPr>
          </a:p>
          <a:p>
            <a:pPr marL="457200" indent="-457200">
              <a:buFont typeface="Arial" panose="020B0604020202020204" pitchFamily="34" charset="0"/>
              <a:buChar char="•"/>
            </a:pPr>
            <a:r>
              <a:rPr lang="en-GB" sz="2000">
                <a:solidFill>
                  <a:schemeClr val="bg1"/>
                </a:solidFill>
              </a:rPr>
              <a:t>Engaging final year leavers with their alumni community.</a:t>
            </a:r>
            <a:br>
              <a:rPr lang="en-GB" sz="2000">
                <a:solidFill>
                  <a:schemeClr val="bg1"/>
                </a:solidFill>
              </a:rPr>
            </a:br>
            <a:endParaRPr lang="en-GB" sz="2000">
              <a:solidFill>
                <a:schemeClr val="bg1"/>
              </a:solidFill>
            </a:endParaRPr>
          </a:p>
          <a:p>
            <a:pPr marL="457200" indent="-457200">
              <a:buFont typeface="Arial" panose="020B0604020202020204" pitchFamily="34" charset="0"/>
              <a:buChar char="•"/>
            </a:pPr>
            <a:r>
              <a:rPr lang="en-GB" sz="2000">
                <a:solidFill>
                  <a:schemeClr val="bg1"/>
                </a:solidFill>
              </a:rPr>
              <a:t>Collaboration with DDAR including the promotion of School events.</a:t>
            </a:r>
          </a:p>
          <a:p>
            <a:endParaRPr lang="en-GB" sz="2000">
              <a:solidFill>
                <a:schemeClr val="bg1"/>
              </a:solidFill>
            </a:endParaRPr>
          </a:p>
          <a:p>
            <a:pPr marL="457200" indent="-457200">
              <a:buFont typeface="Arial" panose="020B0604020202020204" pitchFamily="34" charset="0"/>
              <a:buChar char="•"/>
            </a:pPr>
            <a:r>
              <a:rPr lang="en-GB" sz="2000">
                <a:solidFill>
                  <a:schemeClr val="bg1"/>
                </a:solidFill>
              </a:rPr>
              <a:t>Creating opportunities for alumni to remain involved with our School through volunteering or donor opportunities (dependent on the Fundraising and Engagement Campaign at University level).</a:t>
            </a:r>
          </a:p>
          <a:p>
            <a:pPr marL="457200" indent="-457200">
              <a:buFont typeface="Arial" panose="020B0604020202020204" pitchFamily="34" charset="0"/>
              <a:buChar char="•"/>
            </a:pPr>
            <a:endParaRPr lang="en-GB" sz="2400">
              <a:solidFill>
                <a:schemeClr val="bg1"/>
              </a:solidFill>
            </a:endParaRPr>
          </a:p>
          <a:p>
            <a:pPr marL="457200" indent="-457200">
              <a:buFont typeface="Arial" panose="020B0604020202020204" pitchFamily="34" charset="0"/>
              <a:buChar char="•"/>
            </a:pPr>
            <a:endParaRPr lang="en-GB" sz="2400">
              <a:solidFill>
                <a:schemeClr val="bg1"/>
              </a:solidFill>
            </a:endParaRPr>
          </a:p>
        </p:txBody>
      </p:sp>
    </p:spTree>
    <p:extLst>
      <p:ext uri="{BB962C8B-B14F-4D97-AF65-F5344CB8AC3E}">
        <p14:creationId xmlns:p14="http://schemas.microsoft.com/office/powerpoint/2010/main" val="94951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4216" y="671879"/>
            <a:ext cx="8923567" cy="667790"/>
          </a:xfrm>
        </p:spPr>
        <p:txBody>
          <a:bodyPr/>
          <a:lstStyle/>
          <a:p>
            <a:pPr algn="ctr"/>
            <a:r>
              <a:rPr lang="en-GB" sz="4000"/>
              <a:t>Social Media/Web Presence</a:t>
            </a:r>
          </a:p>
        </p:txBody>
      </p:sp>
      <p:pic>
        <p:nvPicPr>
          <p:cNvPr id="11" name="Picture 10">
            <a:extLst>
              <a:ext uri="{FF2B5EF4-FFF2-40B4-BE49-F238E27FC236}">
                <a16:creationId xmlns:a16="http://schemas.microsoft.com/office/drawing/2014/main" id="{8D512D16-439E-278C-6821-EC400A05E1E1}"/>
              </a:ext>
            </a:extLst>
          </p:cNvPr>
          <p:cNvPicPr>
            <a:picLocks noChangeAspect="1"/>
          </p:cNvPicPr>
          <p:nvPr/>
        </p:nvPicPr>
        <p:blipFill>
          <a:blip r:embed="rId3"/>
          <a:stretch>
            <a:fillRect/>
          </a:stretch>
        </p:blipFill>
        <p:spPr>
          <a:xfrm>
            <a:off x="935491" y="1339669"/>
            <a:ext cx="5071608" cy="3621688"/>
          </a:xfrm>
          <a:prstGeom prst="rect">
            <a:avLst/>
          </a:prstGeom>
        </p:spPr>
      </p:pic>
      <p:pic>
        <p:nvPicPr>
          <p:cNvPr id="9" name="Picture 8">
            <a:extLst>
              <a:ext uri="{FF2B5EF4-FFF2-40B4-BE49-F238E27FC236}">
                <a16:creationId xmlns:a16="http://schemas.microsoft.com/office/drawing/2014/main" id="{17028A13-91E0-E482-9AC6-73FAE4F6B159}"/>
              </a:ext>
            </a:extLst>
          </p:cNvPr>
          <p:cNvPicPr>
            <a:picLocks noChangeAspect="1"/>
          </p:cNvPicPr>
          <p:nvPr/>
        </p:nvPicPr>
        <p:blipFill rotWithShape="1">
          <a:blip r:embed="rId4"/>
          <a:srcRect l="9332" t="8203" r="8013" b="10092"/>
          <a:stretch/>
        </p:blipFill>
        <p:spPr>
          <a:xfrm>
            <a:off x="4671783" y="2917372"/>
            <a:ext cx="3106058" cy="3106058"/>
          </a:xfrm>
          <a:prstGeom prst="rect">
            <a:avLst/>
          </a:prstGeom>
        </p:spPr>
      </p:pic>
      <p:pic>
        <p:nvPicPr>
          <p:cNvPr id="15" name="Picture 14">
            <a:extLst>
              <a:ext uri="{FF2B5EF4-FFF2-40B4-BE49-F238E27FC236}">
                <a16:creationId xmlns:a16="http://schemas.microsoft.com/office/drawing/2014/main" id="{04BBBA3F-C82D-88F2-6D08-5C7E5C778E1E}"/>
              </a:ext>
            </a:extLst>
          </p:cNvPr>
          <p:cNvPicPr>
            <a:picLocks noChangeAspect="1"/>
          </p:cNvPicPr>
          <p:nvPr/>
        </p:nvPicPr>
        <p:blipFill>
          <a:blip r:embed="rId5"/>
          <a:stretch>
            <a:fillRect/>
          </a:stretch>
        </p:blipFill>
        <p:spPr>
          <a:xfrm>
            <a:off x="8140473" y="1339669"/>
            <a:ext cx="3304721" cy="4861211"/>
          </a:xfrm>
          <a:prstGeom prst="rect">
            <a:avLst/>
          </a:prstGeom>
        </p:spPr>
      </p:pic>
    </p:spTree>
    <p:extLst>
      <p:ext uri="{BB962C8B-B14F-4D97-AF65-F5344CB8AC3E}">
        <p14:creationId xmlns:p14="http://schemas.microsoft.com/office/powerpoint/2010/main" val="36120096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2_Office Theme">
  <a:themeElements>
    <a:clrScheme name="Custom 1">
      <a:dk1>
        <a:sysClr val="windowText" lastClr="000000"/>
      </a:dk1>
      <a:lt1>
        <a:sysClr val="window" lastClr="FFFFFF"/>
      </a:lt1>
      <a:dk2>
        <a:srgbClr val="ABACAD"/>
      </a:dk2>
      <a:lt2>
        <a:srgbClr val="FFFFFF"/>
      </a:lt2>
      <a:accent1>
        <a:srgbClr val="43165C"/>
      </a:accent1>
      <a:accent2>
        <a:srgbClr val="D60056"/>
      </a:accent2>
      <a:accent3>
        <a:srgbClr val="0B165B"/>
      </a:accent3>
      <a:accent4>
        <a:srgbClr val="304FFE"/>
      </a:accent4>
      <a:accent5>
        <a:srgbClr val="FF1702"/>
      </a:accent5>
      <a:accent6>
        <a:srgbClr val="FF9100"/>
      </a:accent6>
      <a:hlink>
        <a:srgbClr val="D60056"/>
      </a:hlink>
      <a:folHlink>
        <a:srgbClr val="D60056"/>
      </a:folHlink>
    </a:clrScheme>
    <a:fontScheme name="Custom 51">
      <a:majorFont>
        <a:latin typeface="Arial"/>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on Boardroom">
  <a:themeElements>
    <a:clrScheme name="Custom 3">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0099F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053fd58-ca13-4333-8372-2b0734574bf7">
      <Terms xmlns="http://schemas.microsoft.com/office/infopath/2007/PartnerControls"/>
    </lcf76f155ced4ddcb4097134ff3c332f>
    <TaxCatchAll xmlns="6e94afc7-ed27-4cdb-ab7b-dbdfa4925c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39FC47663CCF4EAA06EB2579B3ABD3" ma:contentTypeVersion="17" ma:contentTypeDescription="Create a new document." ma:contentTypeScope="" ma:versionID="6058a0f4a42fca0b6f255a87e56fad90">
  <xsd:schema xmlns:xsd="http://www.w3.org/2001/XMLSchema" xmlns:xs="http://www.w3.org/2001/XMLSchema" xmlns:p="http://schemas.microsoft.com/office/2006/metadata/properties" xmlns:ns2="3053fd58-ca13-4333-8372-2b0734574bf7" xmlns:ns3="6e94afc7-ed27-4cdb-ab7b-dbdfa4925cd0" targetNamespace="http://schemas.microsoft.com/office/2006/metadata/properties" ma:root="true" ma:fieldsID="277273d1a6c2cd947e9aa07f96e276cc" ns2:_="" ns3:_="">
    <xsd:import namespace="3053fd58-ca13-4333-8372-2b0734574bf7"/>
    <xsd:import namespace="6e94afc7-ed27-4cdb-ab7b-dbdfa4925c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3fd58-ca13-4333-8372-2b0734574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94afc7-ed27-4cdb-ab7b-dbdfa4925cd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690af3d-526f-4e17-bf45-7b0c441362d3}" ma:internalName="TaxCatchAll" ma:showField="CatchAllData" ma:web="6e94afc7-ed27-4cdb-ab7b-dbdfa4925c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9A5CE6-EC10-4A7D-AEFD-C28C76D2AA4B}">
  <ds:schemaRefs>
    <ds:schemaRef ds:uri="3053fd58-ca13-4333-8372-2b0734574bf7"/>
    <ds:schemaRef ds:uri="6e94afc7-ed27-4cdb-ab7b-dbdfa4925c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156595A-736F-4F0D-9094-A640A182215C}">
  <ds:schemaRefs>
    <ds:schemaRef ds:uri="http://schemas.microsoft.com/sharepoint/v3/contenttype/forms"/>
  </ds:schemaRefs>
</ds:datastoreItem>
</file>

<file path=customXml/itemProps3.xml><?xml version="1.0" encoding="utf-8"?>
<ds:datastoreItem xmlns:ds="http://schemas.openxmlformats.org/officeDocument/2006/customXml" ds:itemID="{644C713E-0097-4E7B-9AAD-169F89831813}">
  <ds:schemaRefs>
    <ds:schemaRef ds:uri="3053fd58-ca13-4333-8372-2b0734574bf7"/>
    <ds:schemaRef ds:uri="6e94afc7-ed27-4cdb-ab7b-dbdfa4925c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12</Notes>
  <HiddenSlides>0</HiddenSlide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2_Office Theme</vt:lpstr>
      <vt:lpstr>1_Ion Boardroom</vt:lpstr>
      <vt:lpstr>World country report presentation</vt:lpstr>
      <vt:lpstr>Collaborating to create a dynamic external profile Engagement &amp; External Relations Team</vt:lpstr>
      <vt:lpstr>The Team (academics &amp; Professional Support)</vt:lpstr>
      <vt:lpstr>Research Communication Support</vt:lpstr>
      <vt:lpstr>What does support look like? </vt:lpstr>
      <vt:lpstr>Support Examples: </vt:lpstr>
      <vt:lpstr>SoSS EDI &amp; SR Activities</vt:lpstr>
      <vt:lpstr>Examples on Web/Social Media</vt:lpstr>
      <vt:lpstr>Alumni Engagement</vt:lpstr>
      <vt:lpstr>Social Media/Web Presence</vt:lpstr>
      <vt:lpstr>Event Support</vt:lpstr>
      <vt:lpstr>Innocence Project Webinar Dr Eithne Quinn  'CPS know the justice ain’t right, but the jury don’t'  </vt:lpstr>
      <vt:lpstr>Connect with us</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Audit</dc:title>
  <dc:creator>Zain Khushi</dc:creator>
  <cp:revision>1</cp:revision>
  <cp:lastPrinted>2021-08-05T16:14:11Z</cp:lastPrinted>
  <dcterms:created xsi:type="dcterms:W3CDTF">2019-11-29T12:15:07Z</dcterms:created>
  <dcterms:modified xsi:type="dcterms:W3CDTF">2023-09-08T14:15:16Z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0x010100A439FC47663CCF4EAA06EB2579B3ABD3</vt:lpwstr>
  </property>
  <property fmtid="{D5CDD505-2E9C-101B-9397-08002B2CF9AE}" pid="3" name="MediaServiceImageTags">
    <vt:lpwstr/>
  </property>
</Properties>
</file>