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66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781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2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32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063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523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03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535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306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63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85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352C3-9CC4-43CF-A16B-6ECF4180C76B}" type="datetimeFigureOut">
              <a:rPr lang="en-GB" smtClean="0"/>
              <a:t>16/04/2019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45381-D632-49D4-8DD8-9CF4CE7A5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59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801" t="25398" r="56449" b="9737"/>
          <a:stretch/>
        </p:blipFill>
        <p:spPr>
          <a:xfrm>
            <a:off x="163912" y="473825"/>
            <a:ext cx="11954892" cy="57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881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Dyson</dc:creator>
  <cp:lastModifiedBy>Rachel Dyson</cp:lastModifiedBy>
  <cp:revision>1</cp:revision>
  <dcterms:created xsi:type="dcterms:W3CDTF">2019-04-16T14:38:04Z</dcterms:created>
  <dcterms:modified xsi:type="dcterms:W3CDTF">2019-04-16T14:38:49Z</dcterms:modified>
</cp:coreProperties>
</file>