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64" r:id="rId2"/>
  </p:sldIdLst>
  <p:sldSz cx="9601200" cy="12801600" type="A3"/>
  <p:notesSz cx="6858000" cy="9144000"/>
  <p:defaultTextStyle>
    <a:defPPr>
      <a:defRPr lang="en-US"/>
    </a:defPPr>
    <a:lvl1pPr algn="l" defTabSz="6096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609600" indent="-152400" algn="l" defTabSz="6096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1220788" indent="-306388" algn="l" defTabSz="6096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831975" indent="-460375" algn="l" defTabSz="6096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2443163" indent="-614363" algn="l" defTabSz="6096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ugenia Lee" initials="E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E64626"/>
    <a:srgbClr val="F051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4941" autoAdjust="0"/>
    <p:restoredTop sz="50067"/>
  </p:normalViewPr>
  <p:slideViewPr>
    <p:cSldViewPr snapToObjects="1">
      <p:cViewPr varScale="1">
        <p:scale>
          <a:sx n="60" d="100"/>
          <a:sy n="60" d="100"/>
        </p:scale>
        <p:origin x="1928" y="200"/>
      </p:cViewPr>
      <p:guideLst>
        <p:guide orient="horz" pos="4032"/>
        <p:guide pos="30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84311AC9-B7E2-5E4E-A538-8AD967CD3C51}" type="datetime1">
              <a:rPr lang="en-AU"/>
              <a:pPr>
                <a:defRPr/>
              </a:pPr>
              <a:t>30/9/22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4CE21357-F778-8241-9D10-22810125E1F2}" type="slidenum">
              <a:rPr lang="en-US"/>
              <a:pPr>
                <a:defRPr/>
              </a:pPr>
              <a:t>‹#›</a:t>
            </a:fld>
            <a:endParaRPr lang="en-US" dirty="0"/>
          </a:p>
        </p:txBody>
      </p:sp>
    </p:spTree>
    <p:extLst>
      <p:ext uri="{BB962C8B-B14F-4D97-AF65-F5344CB8AC3E}">
        <p14:creationId xmlns:p14="http://schemas.microsoft.com/office/powerpoint/2010/main" val="38471843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610956"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610956" fontAlgn="auto">
              <a:spcBef>
                <a:spcPts val="0"/>
              </a:spcBef>
              <a:spcAft>
                <a:spcPts val="0"/>
              </a:spcAft>
              <a:defRPr sz="1200" smtClean="0">
                <a:latin typeface="+mn-lt"/>
                <a:ea typeface="+mn-ea"/>
                <a:cs typeface="+mn-cs"/>
              </a:defRPr>
            </a:lvl1pPr>
          </a:lstStyle>
          <a:p>
            <a:pPr>
              <a:defRPr/>
            </a:pPr>
            <a:fld id="{239CF495-6B66-AE44-B22D-1AB475A190B9}" type="datetime1">
              <a:rPr lang="en-AU"/>
              <a:pPr>
                <a:defRPr/>
              </a:pPr>
              <a:t>30/9/22</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610956"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610956" fontAlgn="auto">
              <a:spcBef>
                <a:spcPts val="0"/>
              </a:spcBef>
              <a:spcAft>
                <a:spcPts val="0"/>
              </a:spcAft>
              <a:defRPr sz="1200">
                <a:latin typeface="+mn-lt"/>
                <a:ea typeface="+mn-ea"/>
                <a:cs typeface="+mn-cs"/>
              </a:defRPr>
            </a:lvl1pPr>
          </a:lstStyle>
          <a:p>
            <a:pPr>
              <a:defRPr/>
            </a:pPr>
            <a:fld id="{0CFE03D5-7B9E-324A-AE0F-9714F93FEA82}" type="slidenum">
              <a:rPr lang="en-US"/>
              <a:pPr>
                <a:defRPr/>
              </a:pPr>
              <a:t>‹#›</a:t>
            </a:fld>
            <a:endParaRPr lang="en-US" dirty="0"/>
          </a:p>
        </p:txBody>
      </p:sp>
    </p:spTree>
    <p:extLst>
      <p:ext uri="{BB962C8B-B14F-4D97-AF65-F5344CB8AC3E}">
        <p14:creationId xmlns:p14="http://schemas.microsoft.com/office/powerpoint/2010/main" val="3135718962"/>
      </p:ext>
    </p:extLst>
  </p:cSld>
  <p:clrMap bg1="lt1" tx1="dk1" bg2="lt2" tx2="dk2" accent1="accent1" accent2="accent2" accent3="accent3" accent4="accent4" accent5="accent5" accent6="accent6" hlink="hlink" folHlink="folHlink"/>
  <p:hf hdr="0" ftr="0" dt="0"/>
  <p:notesStyle>
    <a:lvl1pPr algn="l" defTabSz="609600" rtl="0" eaLnBrk="0" fontAlgn="base" hangingPunct="0">
      <a:spcBef>
        <a:spcPct val="30000"/>
      </a:spcBef>
      <a:spcAft>
        <a:spcPct val="0"/>
      </a:spcAft>
      <a:defRPr sz="1600" kern="1200">
        <a:solidFill>
          <a:schemeClr val="tx1"/>
        </a:solidFill>
        <a:latin typeface="+mn-lt"/>
        <a:ea typeface="ＭＳ Ｐゴシック" charset="0"/>
        <a:cs typeface="ＭＳ Ｐゴシック" charset="0"/>
      </a:defRPr>
    </a:lvl1pPr>
    <a:lvl2pPr marL="609600" algn="l" defTabSz="609600" rtl="0" eaLnBrk="0" fontAlgn="base" hangingPunct="0">
      <a:spcBef>
        <a:spcPct val="30000"/>
      </a:spcBef>
      <a:spcAft>
        <a:spcPct val="0"/>
      </a:spcAft>
      <a:defRPr sz="1600" kern="1200">
        <a:solidFill>
          <a:schemeClr val="tx1"/>
        </a:solidFill>
        <a:latin typeface="+mn-lt"/>
        <a:ea typeface="ＭＳ Ｐゴシック" charset="0"/>
        <a:cs typeface="+mn-cs"/>
      </a:defRPr>
    </a:lvl2pPr>
    <a:lvl3pPr marL="1220788" algn="l" defTabSz="609600" rtl="0" eaLnBrk="0" fontAlgn="base" hangingPunct="0">
      <a:spcBef>
        <a:spcPct val="30000"/>
      </a:spcBef>
      <a:spcAft>
        <a:spcPct val="0"/>
      </a:spcAft>
      <a:defRPr sz="1600" kern="1200">
        <a:solidFill>
          <a:schemeClr val="tx1"/>
        </a:solidFill>
        <a:latin typeface="+mn-lt"/>
        <a:ea typeface="ＭＳ Ｐゴシック" charset="0"/>
        <a:cs typeface="+mn-cs"/>
      </a:defRPr>
    </a:lvl3pPr>
    <a:lvl4pPr marL="1831975" algn="l" defTabSz="609600" rtl="0" eaLnBrk="0" fontAlgn="base" hangingPunct="0">
      <a:spcBef>
        <a:spcPct val="30000"/>
      </a:spcBef>
      <a:spcAft>
        <a:spcPct val="0"/>
      </a:spcAft>
      <a:defRPr sz="1600" kern="1200">
        <a:solidFill>
          <a:schemeClr val="tx1"/>
        </a:solidFill>
        <a:latin typeface="+mn-lt"/>
        <a:ea typeface="ＭＳ Ｐゴシック" charset="0"/>
        <a:cs typeface="+mn-cs"/>
      </a:defRPr>
    </a:lvl4pPr>
    <a:lvl5pPr marL="2443163" algn="l" defTabSz="609600" rtl="0" eaLnBrk="0" fontAlgn="base" hangingPunct="0">
      <a:spcBef>
        <a:spcPct val="30000"/>
      </a:spcBef>
      <a:spcAft>
        <a:spcPct val="0"/>
      </a:spcAft>
      <a:defRPr sz="1600" kern="1200">
        <a:solidFill>
          <a:schemeClr val="tx1"/>
        </a:solidFill>
        <a:latin typeface="+mn-lt"/>
        <a:ea typeface="ＭＳ Ｐゴシック" charset="0"/>
        <a:cs typeface="+mn-cs"/>
      </a:defRPr>
    </a:lvl5pPr>
    <a:lvl6pPr marL="3054782" algn="l" defTabSz="610956" rtl="0" eaLnBrk="1" latinLnBrk="0" hangingPunct="1">
      <a:defRPr sz="1600" kern="1200">
        <a:solidFill>
          <a:schemeClr val="tx1"/>
        </a:solidFill>
        <a:latin typeface="+mn-lt"/>
        <a:ea typeface="+mn-ea"/>
        <a:cs typeface="+mn-cs"/>
      </a:defRPr>
    </a:lvl6pPr>
    <a:lvl7pPr marL="3665738" algn="l" defTabSz="610956" rtl="0" eaLnBrk="1" latinLnBrk="0" hangingPunct="1">
      <a:defRPr sz="1600" kern="1200">
        <a:solidFill>
          <a:schemeClr val="tx1"/>
        </a:solidFill>
        <a:latin typeface="+mn-lt"/>
        <a:ea typeface="+mn-ea"/>
        <a:cs typeface="+mn-cs"/>
      </a:defRPr>
    </a:lvl7pPr>
    <a:lvl8pPr marL="4276695" algn="l" defTabSz="610956" rtl="0" eaLnBrk="1" latinLnBrk="0" hangingPunct="1">
      <a:defRPr sz="1600" kern="1200">
        <a:solidFill>
          <a:schemeClr val="tx1"/>
        </a:solidFill>
        <a:latin typeface="+mn-lt"/>
        <a:ea typeface="+mn-ea"/>
        <a:cs typeface="+mn-cs"/>
      </a:defRPr>
    </a:lvl8pPr>
    <a:lvl9pPr marL="4887651" algn="l" defTabSz="610956"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218"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endParaRPr lang="en-US" dirty="0">
              <a:latin typeface="Calibri" charset="0"/>
            </a:endParaRPr>
          </a:p>
        </p:txBody>
      </p:sp>
      <p:sp>
        <p:nvSpPr>
          <p:cNvPr id="4" name="Slide Number Placeholder 3"/>
          <p:cNvSpPr>
            <a:spLocks noGrp="1"/>
          </p:cNvSpPr>
          <p:nvPr>
            <p:ph type="sldNum" sz="quarter" idx="5"/>
          </p:nvPr>
        </p:nvSpPr>
        <p:spPr/>
        <p:txBody>
          <a:bodyPr/>
          <a:lstStyle/>
          <a:p>
            <a:pPr>
              <a:defRPr/>
            </a:pPr>
            <a:fld id="{869A37CB-28BB-2B4B-BBE3-E21043CCD151}" type="slidenum">
              <a:rPr lang="en-US" smtClean="0"/>
              <a:pPr>
                <a:defRPr/>
              </a:pPr>
              <a:t>1</a:t>
            </a:fld>
            <a:endParaRPr lang="en-US" dirty="0"/>
          </a:p>
        </p:txBody>
      </p:sp>
    </p:spTree>
    <p:extLst>
      <p:ext uri="{BB962C8B-B14F-4D97-AF65-F5344CB8AC3E}">
        <p14:creationId xmlns:p14="http://schemas.microsoft.com/office/powerpoint/2010/main" val="2110291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3 poster - (body copy right hand side)">
    <p:spTree>
      <p:nvGrpSpPr>
        <p:cNvPr id="1" name=""/>
        <p:cNvGrpSpPr/>
        <p:nvPr/>
      </p:nvGrpSpPr>
      <p:grpSpPr>
        <a:xfrm>
          <a:off x="0" y="0"/>
          <a:ext cx="0" cy="0"/>
          <a:chOff x="0" y="0"/>
          <a:chExt cx="0" cy="0"/>
        </a:xfrm>
      </p:grpSpPr>
      <p:pic>
        <p:nvPicPr>
          <p:cNvPr id="6" name="Picture 9" descr="USY_MB1_RGB_1_Colour_Standard_Lo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30913" y="515938"/>
            <a:ext cx="2827337" cy="1220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Content Placeholder 2"/>
          <p:cNvSpPr>
            <a:spLocks noGrp="1"/>
          </p:cNvSpPr>
          <p:nvPr>
            <p:ph idx="10"/>
          </p:nvPr>
        </p:nvSpPr>
        <p:spPr>
          <a:xfrm>
            <a:off x="963442" y="2148672"/>
            <a:ext cx="7666526" cy="5301175"/>
          </a:xfrm>
          <a:prstGeom prst="rect">
            <a:avLst/>
          </a:prstGeom>
          <a:solidFill>
            <a:schemeClr val="bg1">
              <a:lumMod val="85000"/>
            </a:schemeClr>
          </a:solidFill>
        </p:spPr>
        <p:txBody>
          <a:bodyPr lIns="122191" tIns="61096" rIns="122191" bIns="61096"/>
          <a:lstStyle>
            <a:lvl1pPr>
              <a:defRPr baseline="0"/>
            </a:lvl1pPr>
            <a:lvl5pPr marL="2443825" indent="0">
              <a:buNone/>
              <a:defRPr/>
            </a:lvl5pPr>
          </a:lstStyle>
          <a:p>
            <a:pPr lvl="0"/>
            <a:r>
              <a:rPr lang="en-US"/>
              <a:t>Click to edit Master text styles</a:t>
            </a:r>
          </a:p>
        </p:txBody>
      </p:sp>
      <p:sp>
        <p:nvSpPr>
          <p:cNvPr id="2" name="Title 1"/>
          <p:cNvSpPr>
            <a:spLocks noGrp="1"/>
          </p:cNvSpPr>
          <p:nvPr>
            <p:ph type="title"/>
          </p:nvPr>
        </p:nvSpPr>
        <p:spPr>
          <a:xfrm>
            <a:off x="971235" y="817410"/>
            <a:ext cx="5197518" cy="1097260"/>
          </a:xfrm>
          <a:prstGeom prst="rect">
            <a:avLst/>
          </a:prstGeom>
        </p:spPr>
        <p:txBody>
          <a:bodyPr lIns="0" tIns="0" rIns="0" bIns="0"/>
          <a:lstStyle>
            <a:lvl1pPr>
              <a:defRPr b="1">
                <a:solidFill>
                  <a:srgbClr val="E64626"/>
                </a:solidFill>
              </a:defRPr>
            </a:lvl1pPr>
          </a:lstStyle>
          <a:p>
            <a:r>
              <a:rPr lang="en-US"/>
              <a:t>Click to edit Master title style</a:t>
            </a:r>
            <a:endParaRPr lang="en-US" dirty="0"/>
          </a:p>
        </p:txBody>
      </p:sp>
      <p:sp>
        <p:nvSpPr>
          <p:cNvPr id="3" name="Content Placeholder 2"/>
          <p:cNvSpPr>
            <a:spLocks noGrp="1"/>
          </p:cNvSpPr>
          <p:nvPr>
            <p:ph idx="1"/>
          </p:nvPr>
        </p:nvSpPr>
        <p:spPr>
          <a:xfrm>
            <a:off x="953453" y="7796647"/>
            <a:ext cx="2435791" cy="4112534"/>
          </a:xfrm>
          <a:prstGeom prst="rect">
            <a:avLst/>
          </a:prstGeom>
        </p:spPr>
        <p:txBody>
          <a:bodyPr lIns="0" tIns="0" rIns="0" bIns="0" numCol="1" spcCol="240534"/>
          <a:lstStyle>
            <a:lvl1pPr marL="0" marR="0" indent="0" algn="l" defTabSz="610956" rtl="0" eaLnBrk="1" fontAlgn="auto" latinLnBrk="0" hangingPunct="1">
              <a:lnSpc>
                <a:spcPts val="1737"/>
              </a:lnSpc>
              <a:spcBef>
                <a:spcPts val="0"/>
              </a:spcBef>
              <a:spcAft>
                <a:spcPts val="568"/>
              </a:spcAft>
              <a:buClrTx/>
              <a:buSzTx/>
              <a:buFont typeface="Arial"/>
              <a:buNone/>
              <a:tabLst/>
              <a:defRPr baseline="0"/>
            </a:lvl1pPr>
            <a:lvl5pPr marL="2443825" indent="0">
              <a:buNone/>
              <a:defRPr/>
            </a:lvl5pPr>
          </a:lstStyle>
          <a:p>
            <a:pPr lvl="0"/>
            <a:r>
              <a:rPr lang="en-US"/>
              <a:t>Click to edit Master text styles</a:t>
            </a:r>
          </a:p>
        </p:txBody>
      </p:sp>
      <p:sp>
        <p:nvSpPr>
          <p:cNvPr id="10" name="Content Placeholder 2"/>
          <p:cNvSpPr>
            <a:spLocks noGrp="1"/>
          </p:cNvSpPr>
          <p:nvPr>
            <p:ph idx="11"/>
          </p:nvPr>
        </p:nvSpPr>
        <p:spPr>
          <a:xfrm>
            <a:off x="3792489" y="7796647"/>
            <a:ext cx="4837480" cy="4112534"/>
          </a:xfrm>
          <a:prstGeom prst="rect">
            <a:avLst/>
          </a:prstGeom>
        </p:spPr>
        <p:txBody>
          <a:bodyPr lIns="0" tIns="0" rIns="0" bIns="0" numCol="1" spcCol="240534"/>
          <a:lstStyle>
            <a:lvl1pPr marL="0" marR="0" indent="0" algn="l" defTabSz="610956" rtl="0" eaLnBrk="1" fontAlgn="auto" latinLnBrk="0" hangingPunct="1">
              <a:lnSpc>
                <a:spcPts val="1737"/>
              </a:lnSpc>
              <a:spcBef>
                <a:spcPts val="0"/>
              </a:spcBef>
              <a:spcAft>
                <a:spcPts val="568"/>
              </a:spcAft>
              <a:buClrTx/>
              <a:buSzTx/>
              <a:buFont typeface="Arial"/>
              <a:buNone/>
              <a:tabLst/>
              <a:defRPr baseline="0"/>
            </a:lvl1pPr>
            <a:lvl5pPr marL="2443825" indent="0">
              <a:buNone/>
              <a:defRPr/>
            </a:lvl5pPr>
          </a:lstStyle>
          <a:p>
            <a:pPr lvl="0"/>
            <a:r>
              <a:rPr lang="en-US"/>
              <a:t>Click to edit Master text styles</a:t>
            </a:r>
          </a:p>
        </p:txBody>
      </p:sp>
      <p:sp>
        <p:nvSpPr>
          <p:cNvPr id="9" name="TextBox 8"/>
          <p:cNvSpPr txBox="1"/>
          <p:nvPr userDrawn="1"/>
        </p:nvSpPr>
        <p:spPr>
          <a:xfrm>
            <a:off x="953453" y="12161440"/>
            <a:ext cx="3765150" cy="92333"/>
          </a:xfrm>
          <a:prstGeom prst="rect">
            <a:avLst/>
          </a:prstGeom>
          <a:noFill/>
        </p:spPr>
        <p:txBody>
          <a:bodyPr wrap="square" lIns="0" tIns="0" rIns="0" bIns="0" rtlCol="0">
            <a:spAutoFit/>
          </a:bodyPr>
          <a:lstStyle/>
          <a:p>
            <a:r>
              <a:rPr lang="en-US" sz="600" dirty="0">
                <a:latin typeface="Tw Cen MT"/>
                <a:cs typeface="Tw Cen MT"/>
              </a:rPr>
              <a:t>CRICOS 0026A</a:t>
            </a:r>
          </a:p>
        </p:txBody>
      </p:sp>
    </p:spTree>
    <p:extLst>
      <p:ext uri="{BB962C8B-B14F-4D97-AF65-F5344CB8AC3E}">
        <p14:creationId xmlns:p14="http://schemas.microsoft.com/office/powerpoint/2010/main" val="2008523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3 poster - (body copy left hand side)">
    <p:spTree>
      <p:nvGrpSpPr>
        <p:cNvPr id="1" name=""/>
        <p:cNvGrpSpPr/>
        <p:nvPr/>
      </p:nvGrpSpPr>
      <p:grpSpPr>
        <a:xfrm>
          <a:off x="0" y="0"/>
          <a:ext cx="0" cy="0"/>
          <a:chOff x="0" y="0"/>
          <a:chExt cx="0" cy="0"/>
        </a:xfrm>
      </p:grpSpPr>
      <p:pic>
        <p:nvPicPr>
          <p:cNvPr id="10" name="Picture 9" descr="USY_MB1_RGB_1_Colour_Standard_Log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30913" y="515938"/>
            <a:ext cx="2827337" cy="1220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Content Placeholder 2"/>
          <p:cNvSpPr>
            <a:spLocks noGrp="1"/>
          </p:cNvSpPr>
          <p:nvPr>
            <p:ph idx="1"/>
          </p:nvPr>
        </p:nvSpPr>
        <p:spPr>
          <a:xfrm>
            <a:off x="6194178" y="7796647"/>
            <a:ext cx="2435791" cy="4112534"/>
          </a:xfrm>
          <a:prstGeom prst="rect">
            <a:avLst/>
          </a:prstGeom>
        </p:spPr>
        <p:txBody>
          <a:bodyPr lIns="0" tIns="0" rIns="0" bIns="0" numCol="1" spcCol="240534"/>
          <a:lstStyle>
            <a:lvl1pPr marL="0" marR="0" indent="0" algn="l" defTabSz="610956" rtl="0" eaLnBrk="1" fontAlgn="auto" latinLnBrk="0" hangingPunct="1">
              <a:lnSpc>
                <a:spcPts val="1737"/>
              </a:lnSpc>
              <a:spcBef>
                <a:spcPts val="0"/>
              </a:spcBef>
              <a:spcAft>
                <a:spcPts val="568"/>
              </a:spcAft>
              <a:buClrTx/>
              <a:buSzTx/>
              <a:buFont typeface="Arial"/>
              <a:buNone/>
              <a:tabLst/>
              <a:defRPr baseline="0"/>
            </a:lvl1pPr>
            <a:lvl5pPr marL="2443825" indent="0">
              <a:buNone/>
              <a:defRPr/>
            </a:lvl5pPr>
          </a:lstStyle>
          <a:p>
            <a:pPr lvl="0"/>
            <a:r>
              <a:rPr lang="en-US"/>
              <a:t>Click to edit Master text styles</a:t>
            </a:r>
          </a:p>
        </p:txBody>
      </p:sp>
      <p:sp>
        <p:nvSpPr>
          <p:cNvPr id="7" name="Content Placeholder 2"/>
          <p:cNvSpPr>
            <a:spLocks noGrp="1"/>
          </p:cNvSpPr>
          <p:nvPr>
            <p:ph idx="11"/>
          </p:nvPr>
        </p:nvSpPr>
        <p:spPr>
          <a:xfrm>
            <a:off x="971234" y="7796647"/>
            <a:ext cx="4837480" cy="4112534"/>
          </a:xfrm>
          <a:prstGeom prst="rect">
            <a:avLst/>
          </a:prstGeom>
        </p:spPr>
        <p:txBody>
          <a:bodyPr lIns="0" tIns="0" rIns="0" bIns="0" numCol="1" spcCol="240534"/>
          <a:lstStyle>
            <a:lvl1pPr marL="0" marR="0" indent="0" algn="l" defTabSz="610956" rtl="0" eaLnBrk="1" fontAlgn="auto" latinLnBrk="0" hangingPunct="1">
              <a:lnSpc>
                <a:spcPts val="1737"/>
              </a:lnSpc>
              <a:spcBef>
                <a:spcPts val="0"/>
              </a:spcBef>
              <a:spcAft>
                <a:spcPts val="568"/>
              </a:spcAft>
              <a:buClrTx/>
              <a:buSzTx/>
              <a:buFont typeface="Arial"/>
              <a:buNone/>
              <a:tabLst/>
              <a:defRPr baseline="0"/>
            </a:lvl1pPr>
            <a:lvl5pPr marL="2443825" indent="0">
              <a:buNone/>
              <a:defRPr/>
            </a:lvl5pPr>
          </a:lstStyle>
          <a:p>
            <a:pPr lvl="0"/>
            <a:r>
              <a:rPr lang="en-US"/>
              <a:t>Click to edit Master text styles</a:t>
            </a:r>
          </a:p>
        </p:txBody>
      </p:sp>
      <p:sp>
        <p:nvSpPr>
          <p:cNvPr id="9" name="Content Placeholder 2"/>
          <p:cNvSpPr>
            <a:spLocks noGrp="1"/>
          </p:cNvSpPr>
          <p:nvPr>
            <p:ph idx="10"/>
          </p:nvPr>
        </p:nvSpPr>
        <p:spPr>
          <a:xfrm>
            <a:off x="963442" y="2148672"/>
            <a:ext cx="7666526" cy="5301175"/>
          </a:xfrm>
          <a:prstGeom prst="rect">
            <a:avLst/>
          </a:prstGeom>
          <a:solidFill>
            <a:schemeClr val="bg1">
              <a:lumMod val="85000"/>
            </a:schemeClr>
          </a:solidFill>
        </p:spPr>
        <p:txBody>
          <a:bodyPr lIns="122191" tIns="61096" rIns="122191" bIns="61096"/>
          <a:lstStyle>
            <a:lvl1pPr>
              <a:defRPr baseline="0"/>
            </a:lvl1pPr>
            <a:lvl5pPr marL="2443825" indent="0">
              <a:buNone/>
              <a:defRPr/>
            </a:lvl5pPr>
          </a:lstStyle>
          <a:p>
            <a:pPr lvl="0"/>
            <a:r>
              <a:rPr lang="en-US"/>
              <a:t>Click to edit Master text styles</a:t>
            </a:r>
          </a:p>
        </p:txBody>
      </p:sp>
      <p:sp>
        <p:nvSpPr>
          <p:cNvPr id="8" name="Title 1"/>
          <p:cNvSpPr>
            <a:spLocks noGrp="1"/>
          </p:cNvSpPr>
          <p:nvPr>
            <p:ph type="title"/>
          </p:nvPr>
        </p:nvSpPr>
        <p:spPr>
          <a:xfrm>
            <a:off x="971235" y="817410"/>
            <a:ext cx="5197518" cy="1097260"/>
          </a:xfrm>
          <a:prstGeom prst="rect">
            <a:avLst/>
          </a:prstGeom>
        </p:spPr>
        <p:txBody>
          <a:bodyPr lIns="0" tIns="0" rIns="0" bIns="0"/>
          <a:lstStyle>
            <a:lvl1pPr>
              <a:defRPr b="1">
                <a:solidFill>
                  <a:srgbClr val="E64626"/>
                </a:solidFill>
              </a:defRPr>
            </a:lvl1pPr>
          </a:lstStyle>
          <a:p>
            <a:r>
              <a:rPr lang="en-US"/>
              <a:t>Click to edit Master title style</a:t>
            </a:r>
            <a:endParaRPr lang="en-US" dirty="0"/>
          </a:p>
        </p:txBody>
      </p:sp>
      <p:sp>
        <p:nvSpPr>
          <p:cNvPr id="12" name="TextBox 11"/>
          <p:cNvSpPr txBox="1"/>
          <p:nvPr userDrawn="1"/>
        </p:nvSpPr>
        <p:spPr>
          <a:xfrm>
            <a:off x="953453" y="12328267"/>
            <a:ext cx="3765150" cy="92333"/>
          </a:xfrm>
          <a:prstGeom prst="rect">
            <a:avLst/>
          </a:prstGeom>
          <a:noFill/>
        </p:spPr>
        <p:txBody>
          <a:bodyPr wrap="square" lIns="0" tIns="0" rIns="0" bIns="0" rtlCol="0">
            <a:spAutoFit/>
          </a:bodyPr>
          <a:lstStyle/>
          <a:p>
            <a:r>
              <a:rPr lang="en-US" sz="600" dirty="0">
                <a:latin typeface="Tw Cen MT"/>
                <a:cs typeface="Tw Cen MT"/>
              </a:rPr>
              <a:t>CRICOS 0026A</a:t>
            </a:r>
          </a:p>
        </p:txBody>
      </p:sp>
    </p:spTree>
    <p:extLst>
      <p:ext uri="{BB962C8B-B14F-4D97-AF65-F5344CB8AC3E}">
        <p14:creationId xmlns:p14="http://schemas.microsoft.com/office/powerpoint/2010/main" val="23210476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p:cNvCxnSpPr/>
          <p:nvPr/>
        </p:nvCxnSpPr>
        <p:spPr>
          <a:xfrm flipV="1">
            <a:off x="984250" y="12801600"/>
            <a:ext cx="0" cy="3190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V="1">
            <a:off x="8629650" y="12801600"/>
            <a:ext cx="0" cy="3190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984250" y="-319088"/>
            <a:ext cx="0" cy="3190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8629650" y="-319088"/>
            <a:ext cx="0" cy="3190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16200000" flipV="1">
            <a:off x="9773444" y="11738769"/>
            <a:ext cx="0" cy="3444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rot="16200000" flipV="1">
            <a:off x="-172244" y="11737181"/>
            <a:ext cx="0" cy="3444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172244" y="750094"/>
            <a:ext cx="0" cy="3444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rot="16200000" flipV="1">
            <a:off x="9773444" y="750094"/>
            <a:ext cx="0" cy="344488"/>
          </a:xfrm>
          <a:prstGeom prst="line">
            <a:avLst/>
          </a:prstGeom>
          <a:ln w="12700" cmpd="sng">
            <a:solidFill>
              <a:schemeClr val="tx1"/>
            </a:solidFill>
            <a:headEnd type="none"/>
            <a:tailEnd type="none" w="sm" len="med"/>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3" r:id="rId1"/>
    <p:sldLayoutId id="2147483664" r:id="rId2"/>
  </p:sldLayoutIdLst>
  <p:hf sldNum="0" hdr="0" dt="0"/>
  <p:txStyles>
    <p:titleStyle>
      <a:lvl1pPr algn="l" defTabSz="609600" rtl="0" eaLnBrk="1" fontAlgn="base" hangingPunct="1">
        <a:spcBef>
          <a:spcPct val="0"/>
        </a:spcBef>
        <a:spcAft>
          <a:spcPct val="0"/>
        </a:spcAft>
        <a:defRPr sz="2500" b="1" kern="1200">
          <a:solidFill>
            <a:srgbClr val="FF0000"/>
          </a:solidFill>
          <a:latin typeface="Tw Cen MT"/>
          <a:ea typeface="ＭＳ Ｐゴシック" charset="0"/>
          <a:cs typeface="Tw Cen MT"/>
        </a:defRPr>
      </a:lvl1pPr>
      <a:lvl2pPr algn="l" defTabSz="609600" rtl="0" eaLnBrk="1" fontAlgn="base" hangingPunct="1">
        <a:spcBef>
          <a:spcPct val="0"/>
        </a:spcBef>
        <a:spcAft>
          <a:spcPct val="0"/>
        </a:spcAft>
        <a:defRPr sz="2500" b="1">
          <a:solidFill>
            <a:srgbClr val="FF0000"/>
          </a:solidFill>
          <a:latin typeface="Tw Cen MT" charset="0"/>
          <a:ea typeface="ＭＳ Ｐゴシック" charset="0"/>
        </a:defRPr>
      </a:lvl2pPr>
      <a:lvl3pPr algn="l" defTabSz="609600" rtl="0" eaLnBrk="1" fontAlgn="base" hangingPunct="1">
        <a:spcBef>
          <a:spcPct val="0"/>
        </a:spcBef>
        <a:spcAft>
          <a:spcPct val="0"/>
        </a:spcAft>
        <a:defRPr sz="2500" b="1">
          <a:solidFill>
            <a:srgbClr val="FF0000"/>
          </a:solidFill>
          <a:latin typeface="Tw Cen MT" charset="0"/>
          <a:ea typeface="ＭＳ Ｐゴシック" charset="0"/>
        </a:defRPr>
      </a:lvl3pPr>
      <a:lvl4pPr algn="l" defTabSz="609600" rtl="0" eaLnBrk="1" fontAlgn="base" hangingPunct="1">
        <a:spcBef>
          <a:spcPct val="0"/>
        </a:spcBef>
        <a:spcAft>
          <a:spcPct val="0"/>
        </a:spcAft>
        <a:defRPr sz="2500" b="1">
          <a:solidFill>
            <a:srgbClr val="FF0000"/>
          </a:solidFill>
          <a:latin typeface="Tw Cen MT" charset="0"/>
          <a:ea typeface="ＭＳ Ｐゴシック" charset="0"/>
        </a:defRPr>
      </a:lvl4pPr>
      <a:lvl5pPr algn="l" defTabSz="609600" rtl="0" eaLnBrk="1" fontAlgn="base" hangingPunct="1">
        <a:spcBef>
          <a:spcPct val="0"/>
        </a:spcBef>
        <a:spcAft>
          <a:spcPct val="0"/>
        </a:spcAft>
        <a:defRPr sz="2500" b="1">
          <a:solidFill>
            <a:srgbClr val="FF0000"/>
          </a:solidFill>
          <a:latin typeface="Tw Cen MT" charset="0"/>
          <a:ea typeface="ＭＳ Ｐゴシック" charset="0"/>
        </a:defRPr>
      </a:lvl5pPr>
      <a:lvl6pPr marL="457200" algn="l" defTabSz="609600" rtl="0" eaLnBrk="1" fontAlgn="base" hangingPunct="1">
        <a:spcBef>
          <a:spcPct val="0"/>
        </a:spcBef>
        <a:spcAft>
          <a:spcPct val="0"/>
        </a:spcAft>
        <a:defRPr sz="2500" b="1">
          <a:solidFill>
            <a:srgbClr val="FF0000"/>
          </a:solidFill>
          <a:latin typeface="Tw Cen MT" charset="0"/>
          <a:ea typeface="ＭＳ Ｐゴシック" charset="0"/>
        </a:defRPr>
      </a:lvl6pPr>
      <a:lvl7pPr marL="914400" algn="l" defTabSz="609600" rtl="0" eaLnBrk="1" fontAlgn="base" hangingPunct="1">
        <a:spcBef>
          <a:spcPct val="0"/>
        </a:spcBef>
        <a:spcAft>
          <a:spcPct val="0"/>
        </a:spcAft>
        <a:defRPr sz="2500" b="1">
          <a:solidFill>
            <a:srgbClr val="FF0000"/>
          </a:solidFill>
          <a:latin typeface="Tw Cen MT" charset="0"/>
          <a:ea typeface="ＭＳ Ｐゴシック" charset="0"/>
        </a:defRPr>
      </a:lvl7pPr>
      <a:lvl8pPr marL="1371600" algn="l" defTabSz="609600" rtl="0" eaLnBrk="1" fontAlgn="base" hangingPunct="1">
        <a:spcBef>
          <a:spcPct val="0"/>
        </a:spcBef>
        <a:spcAft>
          <a:spcPct val="0"/>
        </a:spcAft>
        <a:defRPr sz="2500" b="1">
          <a:solidFill>
            <a:srgbClr val="FF0000"/>
          </a:solidFill>
          <a:latin typeface="Tw Cen MT" charset="0"/>
          <a:ea typeface="ＭＳ Ｐゴシック" charset="0"/>
        </a:defRPr>
      </a:lvl8pPr>
      <a:lvl9pPr marL="1828800" algn="l" defTabSz="609600" rtl="0" eaLnBrk="1" fontAlgn="base" hangingPunct="1">
        <a:spcBef>
          <a:spcPct val="0"/>
        </a:spcBef>
        <a:spcAft>
          <a:spcPct val="0"/>
        </a:spcAft>
        <a:defRPr sz="2500" b="1">
          <a:solidFill>
            <a:srgbClr val="FF0000"/>
          </a:solidFill>
          <a:latin typeface="Tw Cen MT" charset="0"/>
          <a:ea typeface="ＭＳ Ｐゴシック" charset="0"/>
        </a:defRPr>
      </a:lvl9pPr>
    </p:titleStyle>
    <p:bodyStyle>
      <a:lvl1pPr marL="342900" indent="-342900" algn="l" defTabSz="609600" rtl="0" eaLnBrk="1" fontAlgn="base" hangingPunct="1">
        <a:lnSpc>
          <a:spcPts val="1800"/>
        </a:lnSpc>
        <a:spcBef>
          <a:spcPts val="1225"/>
        </a:spcBef>
        <a:spcAft>
          <a:spcPct val="0"/>
        </a:spcAft>
        <a:buFont typeface="Arial" charset="0"/>
        <a:defRPr lang="en-US" sz="1500" kern="1200">
          <a:solidFill>
            <a:schemeClr val="tx1"/>
          </a:solidFill>
          <a:latin typeface="Tw Cen MT"/>
          <a:ea typeface="ＭＳ Ｐゴシック" charset="0"/>
          <a:cs typeface="Tw Cen MT"/>
        </a:defRPr>
      </a:lvl1pPr>
      <a:lvl2pPr marL="992188" indent="-3810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2pPr>
      <a:lvl3pPr marL="1527175" indent="-3048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3pPr>
      <a:lvl4pPr marL="2136775" indent="-3048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2747963" indent="-3048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3360260" indent="-305478" algn="l" defTabSz="610956" rtl="0" eaLnBrk="1" latinLnBrk="0" hangingPunct="1">
        <a:spcBef>
          <a:spcPct val="20000"/>
        </a:spcBef>
        <a:buFont typeface="Arial"/>
        <a:buChar char="•"/>
        <a:defRPr sz="2700" kern="1200">
          <a:solidFill>
            <a:schemeClr val="tx1"/>
          </a:solidFill>
          <a:latin typeface="+mn-lt"/>
          <a:ea typeface="+mn-ea"/>
          <a:cs typeface="+mn-cs"/>
        </a:defRPr>
      </a:lvl6pPr>
      <a:lvl7pPr marL="3971216" indent="-305478" algn="l" defTabSz="610956" rtl="0" eaLnBrk="1" latinLnBrk="0" hangingPunct="1">
        <a:spcBef>
          <a:spcPct val="20000"/>
        </a:spcBef>
        <a:buFont typeface="Arial"/>
        <a:buChar char="•"/>
        <a:defRPr sz="2700" kern="1200">
          <a:solidFill>
            <a:schemeClr val="tx1"/>
          </a:solidFill>
          <a:latin typeface="+mn-lt"/>
          <a:ea typeface="+mn-ea"/>
          <a:cs typeface="+mn-cs"/>
        </a:defRPr>
      </a:lvl7pPr>
      <a:lvl8pPr marL="4582173" indent="-305478" algn="l" defTabSz="610956" rtl="0" eaLnBrk="1" latinLnBrk="0" hangingPunct="1">
        <a:spcBef>
          <a:spcPct val="20000"/>
        </a:spcBef>
        <a:buFont typeface="Arial"/>
        <a:buChar char="•"/>
        <a:defRPr sz="2700" kern="1200">
          <a:solidFill>
            <a:schemeClr val="tx1"/>
          </a:solidFill>
          <a:latin typeface="+mn-lt"/>
          <a:ea typeface="+mn-ea"/>
          <a:cs typeface="+mn-cs"/>
        </a:defRPr>
      </a:lvl8pPr>
      <a:lvl9pPr marL="5193129" indent="-305478" algn="l" defTabSz="610956"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10956" rtl="0" eaLnBrk="1" latinLnBrk="0" hangingPunct="1">
        <a:defRPr sz="2400" kern="1200">
          <a:solidFill>
            <a:schemeClr val="tx1"/>
          </a:solidFill>
          <a:latin typeface="+mn-lt"/>
          <a:ea typeface="+mn-ea"/>
          <a:cs typeface="+mn-cs"/>
        </a:defRPr>
      </a:lvl1pPr>
      <a:lvl2pPr marL="610956" algn="l" defTabSz="610956" rtl="0" eaLnBrk="1" latinLnBrk="0" hangingPunct="1">
        <a:defRPr sz="2400" kern="1200">
          <a:solidFill>
            <a:schemeClr val="tx1"/>
          </a:solidFill>
          <a:latin typeface="+mn-lt"/>
          <a:ea typeface="+mn-ea"/>
          <a:cs typeface="+mn-cs"/>
        </a:defRPr>
      </a:lvl2pPr>
      <a:lvl3pPr marL="1221913" algn="l" defTabSz="610956" rtl="0" eaLnBrk="1" latinLnBrk="0" hangingPunct="1">
        <a:defRPr sz="2400" kern="1200">
          <a:solidFill>
            <a:schemeClr val="tx1"/>
          </a:solidFill>
          <a:latin typeface="+mn-lt"/>
          <a:ea typeface="+mn-ea"/>
          <a:cs typeface="+mn-cs"/>
        </a:defRPr>
      </a:lvl3pPr>
      <a:lvl4pPr marL="1832869" algn="l" defTabSz="610956" rtl="0" eaLnBrk="1" latinLnBrk="0" hangingPunct="1">
        <a:defRPr sz="2400" kern="1200">
          <a:solidFill>
            <a:schemeClr val="tx1"/>
          </a:solidFill>
          <a:latin typeface="+mn-lt"/>
          <a:ea typeface="+mn-ea"/>
          <a:cs typeface="+mn-cs"/>
        </a:defRPr>
      </a:lvl4pPr>
      <a:lvl5pPr marL="2443825" algn="l" defTabSz="610956" rtl="0" eaLnBrk="1" latinLnBrk="0" hangingPunct="1">
        <a:defRPr sz="2400" kern="1200">
          <a:solidFill>
            <a:schemeClr val="tx1"/>
          </a:solidFill>
          <a:latin typeface="+mn-lt"/>
          <a:ea typeface="+mn-ea"/>
          <a:cs typeface="+mn-cs"/>
        </a:defRPr>
      </a:lvl5pPr>
      <a:lvl6pPr marL="3054782" algn="l" defTabSz="610956" rtl="0" eaLnBrk="1" latinLnBrk="0" hangingPunct="1">
        <a:defRPr sz="2400" kern="1200">
          <a:solidFill>
            <a:schemeClr val="tx1"/>
          </a:solidFill>
          <a:latin typeface="+mn-lt"/>
          <a:ea typeface="+mn-ea"/>
          <a:cs typeface="+mn-cs"/>
        </a:defRPr>
      </a:lvl6pPr>
      <a:lvl7pPr marL="3665738" algn="l" defTabSz="610956" rtl="0" eaLnBrk="1" latinLnBrk="0" hangingPunct="1">
        <a:defRPr sz="2400" kern="1200">
          <a:solidFill>
            <a:schemeClr val="tx1"/>
          </a:solidFill>
          <a:latin typeface="+mn-lt"/>
          <a:ea typeface="+mn-ea"/>
          <a:cs typeface="+mn-cs"/>
        </a:defRPr>
      </a:lvl7pPr>
      <a:lvl8pPr marL="4276695" algn="l" defTabSz="610956" rtl="0" eaLnBrk="1" latinLnBrk="0" hangingPunct="1">
        <a:defRPr sz="2400" kern="1200">
          <a:solidFill>
            <a:schemeClr val="tx1"/>
          </a:solidFill>
          <a:latin typeface="+mn-lt"/>
          <a:ea typeface="+mn-ea"/>
          <a:cs typeface="+mn-cs"/>
        </a:defRPr>
      </a:lvl8pPr>
      <a:lvl9pPr marL="4887651" algn="l" defTabSz="610956"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ceiling, indoor, wall, floor&#10;&#10;Description automatically generated">
            <a:extLst>
              <a:ext uri="{FF2B5EF4-FFF2-40B4-BE49-F238E27FC236}">
                <a16:creationId xmlns:a16="http://schemas.microsoft.com/office/drawing/2014/main" id="{167B5F39-7F51-374C-9778-E18F4E0D2C17}"/>
              </a:ext>
            </a:extLst>
          </p:cNvPr>
          <p:cNvPicPr>
            <a:picLocks noChangeAspect="1"/>
          </p:cNvPicPr>
          <p:nvPr/>
        </p:nvPicPr>
        <p:blipFill rotWithShape="1">
          <a:blip r:embed="rId3"/>
          <a:srcRect t="19230" b="24036"/>
          <a:stretch/>
        </p:blipFill>
        <p:spPr>
          <a:xfrm>
            <a:off x="2971800" y="2114436"/>
            <a:ext cx="6240380" cy="3540406"/>
          </a:xfrm>
          <a:prstGeom prst="rect">
            <a:avLst/>
          </a:prstGeom>
        </p:spPr>
      </p:pic>
      <p:sp>
        <p:nvSpPr>
          <p:cNvPr id="5121" name="Title 1"/>
          <p:cNvSpPr>
            <a:spLocks noGrp="1"/>
          </p:cNvSpPr>
          <p:nvPr>
            <p:ph type="title"/>
          </p:nvPr>
        </p:nvSpPr>
        <p:spPr bwMode="auto">
          <a:xfrm>
            <a:off x="304800" y="762000"/>
            <a:ext cx="5752921" cy="121564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numCol="1" anchor="t" anchorCtr="0" compatLnSpc="1">
            <a:prstTxWarp prst="textNoShape">
              <a:avLst/>
            </a:prstTxWarp>
          </a:bodyPr>
          <a:lstStyle/>
          <a:p>
            <a:r>
              <a:rPr lang="en-US" sz="1800" dirty="0">
                <a:solidFill>
                  <a:srgbClr val="7030A0"/>
                </a:solidFill>
                <a:latin typeface="+mn-lt"/>
                <a:cs typeface="Microsoft Sans Serif" panose="020B0604020202020204" pitchFamily="34" charset="0"/>
              </a:rPr>
              <a:t>Social Anthropology Seminar</a:t>
            </a:r>
            <a:br>
              <a:rPr lang="en-US" sz="1800" dirty="0">
                <a:latin typeface="+mn-lt"/>
                <a:cs typeface="Microsoft Sans Serif" panose="020B0604020202020204" pitchFamily="34" charset="0"/>
              </a:rPr>
            </a:br>
            <a:br>
              <a:rPr lang="en-US" sz="1800" b="0" dirty="0">
                <a:solidFill>
                  <a:schemeClr val="tx1"/>
                </a:solidFill>
                <a:latin typeface="+mn-lt"/>
                <a:cs typeface="Microsoft Sans Serif" panose="020B0604020202020204" pitchFamily="34" charset="0"/>
              </a:rPr>
            </a:br>
            <a:r>
              <a:rPr lang="en-US" sz="1800" b="0" dirty="0">
                <a:solidFill>
                  <a:schemeClr val="bg1">
                    <a:lumMod val="50000"/>
                  </a:schemeClr>
                </a:solidFill>
                <a:latin typeface="+mn-lt"/>
                <a:cs typeface="Microsoft Sans Serif" panose="020B0604020202020204" pitchFamily="34" charset="0"/>
              </a:rPr>
              <a:t>Presented by the </a:t>
            </a:r>
            <a:br>
              <a:rPr lang="en-US" sz="1800" b="0" dirty="0">
                <a:solidFill>
                  <a:schemeClr val="bg1">
                    <a:lumMod val="50000"/>
                  </a:schemeClr>
                </a:solidFill>
                <a:latin typeface="+mn-lt"/>
                <a:cs typeface="Microsoft Sans Serif" panose="020B0604020202020204" pitchFamily="34" charset="0"/>
              </a:rPr>
            </a:br>
            <a:r>
              <a:rPr lang="en-US" sz="1800" b="0" dirty="0">
                <a:solidFill>
                  <a:schemeClr val="bg1">
                    <a:lumMod val="50000"/>
                  </a:schemeClr>
                </a:solidFill>
                <a:latin typeface="+mn-lt"/>
                <a:cs typeface="Microsoft Sans Serif" panose="020B0604020202020204" pitchFamily="34" charset="0"/>
              </a:rPr>
              <a:t>Department of Social Anthropology</a:t>
            </a:r>
            <a:br>
              <a:rPr lang="en-US" sz="2400" b="0" dirty="0">
                <a:solidFill>
                  <a:schemeClr val="tx1"/>
                </a:solidFill>
                <a:latin typeface="Tw Cen MT" charset="0"/>
              </a:rPr>
            </a:br>
            <a:endParaRPr lang="en-US" sz="2400" b="0" dirty="0">
              <a:solidFill>
                <a:schemeClr val="tx1"/>
              </a:solidFill>
              <a:latin typeface="Tw Cen MT" charset="0"/>
            </a:endParaRPr>
          </a:p>
        </p:txBody>
      </p:sp>
      <p:sp>
        <p:nvSpPr>
          <p:cNvPr id="8" name="Pentagon 7"/>
          <p:cNvSpPr/>
          <p:nvPr/>
        </p:nvSpPr>
        <p:spPr>
          <a:xfrm>
            <a:off x="-2559050" y="911225"/>
            <a:ext cx="2058987" cy="557213"/>
          </a:xfrm>
          <a:prstGeom prst="homePlat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lIns="122191" tIns="61096" rIns="122191" bIns="61096" anchor="ctr"/>
          <a:lstStyle/>
          <a:p>
            <a:pPr algn="ctr" defTabSz="610956" fontAlgn="auto">
              <a:spcBef>
                <a:spcPts val="0"/>
              </a:spcBef>
              <a:spcAft>
                <a:spcPts val="0"/>
              </a:spcAft>
              <a:defRPr/>
            </a:pPr>
            <a:r>
              <a:rPr lang="en-US" sz="1300" dirty="0">
                <a:latin typeface="Tw Cen MT"/>
                <a:cs typeface="Tw Cen MT"/>
              </a:rPr>
              <a:t>A3 POSTER</a:t>
            </a:r>
          </a:p>
          <a:p>
            <a:pPr algn="ctr" defTabSz="610956" fontAlgn="auto">
              <a:spcBef>
                <a:spcPts val="0"/>
              </a:spcBef>
              <a:spcAft>
                <a:spcPts val="0"/>
              </a:spcAft>
              <a:defRPr/>
            </a:pPr>
            <a:r>
              <a:rPr lang="en-US" sz="1300" dirty="0">
                <a:latin typeface="Tw Cen MT"/>
                <a:cs typeface="Tw Cen MT"/>
              </a:rPr>
              <a:t>TEMPLATE</a:t>
            </a:r>
          </a:p>
        </p:txBody>
      </p:sp>
      <p:sp>
        <p:nvSpPr>
          <p:cNvPr id="14" name="Content Placeholder 2"/>
          <p:cNvSpPr>
            <a:spLocks noGrp="1"/>
          </p:cNvSpPr>
          <p:nvPr>
            <p:ph idx="1"/>
          </p:nvPr>
        </p:nvSpPr>
        <p:spPr bwMode="auto">
          <a:xfrm>
            <a:off x="304800" y="5638800"/>
            <a:ext cx="6019799" cy="60960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anchor="t" anchorCtr="0" compatLnSpc="1">
            <a:prstTxWarp prst="textNoShape">
              <a:avLst/>
            </a:prstTxWarp>
          </a:bodyPr>
          <a:lstStyle/>
          <a:p>
            <a:pPr>
              <a:lnSpc>
                <a:spcPct val="100000"/>
              </a:lnSpc>
              <a:spcAft>
                <a:spcPts val="600"/>
              </a:spcAft>
            </a:pPr>
            <a:endParaRPr lang="en-AU" b="1" dirty="0">
              <a:solidFill>
                <a:srgbClr val="FF0000"/>
              </a:solidFill>
            </a:endParaRPr>
          </a:p>
          <a:p>
            <a:pPr>
              <a:lnSpc>
                <a:spcPct val="100000"/>
              </a:lnSpc>
              <a:spcAft>
                <a:spcPts val="600"/>
              </a:spcAft>
            </a:pPr>
            <a:r>
              <a:rPr lang="en-US" b="1" dirty="0">
                <a:solidFill>
                  <a:srgbClr val="7030A0"/>
                </a:solidFill>
                <a:effectLst/>
                <a:latin typeface="+mn-lt"/>
                <a:ea typeface="Calibri" panose="020F0502020204030204" pitchFamily="34" charset="0"/>
              </a:rPr>
              <a:t>Ageing and the uncanny return of carceral churn</a:t>
            </a:r>
            <a:r>
              <a:rPr lang="en-GB" b="1" dirty="0">
                <a:solidFill>
                  <a:srgbClr val="7030A0"/>
                </a:solidFill>
                <a:effectLst/>
                <a:latin typeface="+mn-lt"/>
              </a:rPr>
              <a:t> </a:t>
            </a:r>
            <a:endParaRPr lang="en-AU" b="1" dirty="0">
              <a:solidFill>
                <a:srgbClr val="7030A0"/>
              </a:solidFill>
              <a:latin typeface="+mn-lt"/>
            </a:endParaRPr>
          </a:p>
          <a:p>
            <a:pPr>
              <a:lnSpc>
                <a:spcPct val="100000"/>
              </a:lnSpc>
              <a:spcAft>
                <a:spcPts val="600"/>
              </a:spcAft>
            </a:pPr>
            <a:r>
              <a:rPr lang="en-US" dirty="0">
                <a:solidFill>
                  <a:schemeClr val="tx1">
                    <a:lumMod val="50000"/>
                    <a:lumOff val="50000"/>
                  </a:schemeClr>
                </a:solidFill>
                <a:effectLst/>
                <a:latin typeface="+mn-lt"/>
                <a:ea typeface="Calibri" panose="020F0502020204030204" pitchFamily="34" charset="0"/>
              </a:rPr>
              <a:t>Since the early 2000s, the proportion of older people in Japan's prisons has quadrupled, due largely to a high recidivism rate among older non-violent offenders. The repetition of criminal behaviors, primarily minor incidences of shoplifting and theft, tends to be approached either as the consequence of symptoms of mental or cognitive disability, or the impoverishment, loneliness and social marginalization of older adults. Yet, by restricting our analysis to these instrumental factors, such an approach not only fails to recognize the complex </a:t>
            </a:r>
            <a:r>
              <a:rPr lang="en-US" dirty="0" err="1">
                <a:solidFill>
                  <a:schemeClr val="tx1">
                    <a:lumMod val="50000"/>
                    <a:lumOff val="50000"/>
                  </a:schemeClr>
                </a:solidFill>
                <a:effectLst/>
                <a:latin typeface="+mn-lt"/>
                <a:ea typeface="Calibri" panose="020F0502020204030204" pitchFamily="34" charset="0"/>
              </a:rPr>
              <a:t>lifeworlds</a:t>
            </a:r>
            <a:r>
              <a:rPr lang="en-US" dirty="0">
                <a:solidFill>
                  <a:schemeClr val="tx1">
                    <a:lumMod val="50000"/>
                    <a:lumOff val="50000"/>
                  </a:schemeClr>
                </a:solidFill>
                <a:effectLst/>
                <a:latin typeface="+mn-lt"/>
                <a:ea typeface="Calibri" panose="020F0502020204030204" pitchFamily="34" charset="0"/>
              </a:rPr>
              <a:t> of older people who have experienced incarceration, but it also tacitly reproduces assumptions about the criminal justice system that deserve critique. This presentation offers an alternative approach that draws on notions of repetition and the uncanny, rhythms of captivity and release, and care and control that intertwine experiences of punishment and welfare. Drawing on five months of fieldwork in the Tokyo Metropolitan Area, this talk describes the lives of formerly incarcerated older adults who uneasily inhabit the uncanny terrain of the carceral, and the insights they can give us about ageing, abolition, and dwelling.</a:t>
            </a:r>
            <a:r>
              <a:rPr lang="en-GB" dirty="0">
                <a:solidFill>
                  <a:schemeClr val="tx1">
                    <a:lumMod val="50000"/>
                    <a:lumOff val="50000"/>
                  </a:schemeClr>
                </a:solidFill>
                <a:effectLst/>
                <a:latin typeface="+mn-lt"/>
              </a:rPr>
              <a:t> </a:t>
            </a:r>
            <a:endParaRPr lang="en-AU" dirty="0">
              <a:solidFill>
                <a:schemeClr val="tx1">
                  <a:lumMod val="50000"/>
                  <a:lumOff val="50000"/>
                </a:schemeClr>
              </a:solidFill>
              <a:latin typeface="+mn-lt"/>
            </a:endParaRPr>
          </a:p>
          <a:p>
            <a:r>
              <a:rPr lang="en-AU" b="1" dirty="0">
                <a:solidFill>
                  <a:srgbClr val="7030A0"/>
                </a:solidFill>
                <a:latin typeface="+mn-lt"/>
              </a:rPr>
              <a:t>Jason </a:t>
            </a:r>
            <a:r>
              <a:rPr lang="en-AU" b="1" dirty="0" err="1">
                <a:solidFill>
                  <a:srgbClr val="7030A0"/>
                </a:solidFill>
                <a:latin typeface="+mn-lt"/>
              </a:rPr>
              <a:t>Danely</a:t>
            </a:r>
            <a:r>
              <a:rPr lang="en-AU" b="1" dirty="0">
                <a:solidFill>
                  <a:srgbClr val="7030A0"/>
                </a:solidFill>
                <a:latin typeface="+mn-lt"/>
              </a:rPr>
              <a:t> </a:t>
            </a:r>
            <a:r>
              <a:rPr lang="en-AU" dirty="0">
                <a:solidFill>
                  <a:schemeClr val="bg1">
                    <a:lumMod val="50000"/>
                  </a:schemeClr>
                </a:solidFill>
                <a:latin typeface="+mn-lt"/>
              </a:rPr>
              <a:t>i</a:t>
            </a:r>
            <a:r>
              <a:rPr lang="en-AU" dirty="0">
                <a:solidFill>
                  <a:schemeClr val="tx1">
                    <a:lumMod val="50000"/>
                    <a:lumOff val="50000"/>
                  </a:schemeClr>
                </a:solidFill>
                <a:latin typeface="+mn-lt"/>
              </a:rPr>
              <a:t>s </a:t>
            </a:r>
            <a:r>
              <a:rPr lang="en-US" dirty="0">
                <a:solidFill>
                  <a:schemeClr val="tx1">
                    <a:lumMod val="50000"/>
                    <a:lumOff val="50000"/>
                  </a:schemeClr>
                </a:solidFill>
                <a:effectLst/>
                <a:latin typeface="+mn-lt"/>
                <a:ea typeface="Calibri" panose="020F0502020204030204" pitchFamily="34" charset="0"/>
                <a:cs typeface="Calibri" panose="020F0502020204030204" pitchFamily="34" charset="0"/>
              </a:rPr>
              <a:t>Reader in Anthropology and Chair of the Healthy Ageing &amp; Care Research Network at Oxford Brookes University. He is the author of Aging and Loss: Mourning and Maturity in Japan (2014), and most recently, Fragile Resonance: Caring for Older Family Members in Japan and England (2022). Jason has written several articles and book chapters on aging, ritual, dying and care and has edited two collections, most recently Vulnerability and the Politics of Care (2021). Currently, he is writing a book on formerly incarcerated older adults in Japan.</a:t>
            </a:r>
            <a:endParaRPr lang="en-GB" dirty="0">
              <a:solidFill>
                <a:schemeClr val="tx1">
                  <a:lumMod val="50000"/>
                  <a:lumOff val="50000"/>
                </a:schemeClr>
              </a:solidFill>
              <a:effectLst/>
              <a:latin typeface="+mn-lt"/>
              <a:ea typeface="Calibri" panose="020F0502020204030204" pitchFamily="34" charset="0"/>
              <a:cs typeface="Times New Roman" panose="02020603050405020304" pitchFamily="18" charset="0"/>
            </a:endParaRPr>
          </a:p>
          <a:p>
            <a:endParaRPr lang="en-AU" sz="1600" b="1" dirty="0">
              <a:solidFill>
                <a:schemeClr val="bg1">
                  <a:lumMod val="50000"/>
                </a:schemeClr>
              </a:solidFill>
              <a:latin typeface="+mn-lt"/>
            </a:endParaRPr>
          </a:p>
          <a:p>
            <a:pPr defTabSz="609600" fontAlgn="base">
              <a:lnSpc>
                <a:spcPct val="100000"/>
              </a:lnSpc>
              <a:spcAft>
                <a:spcPts val="0"/>
              </a:spcAft>
            </a:pPr>
            <a:r>
              <a:rPr lang="en-US" sz="1400" dirty="0"/>
              <a:t> </a:t>
            </a:r>
            <a:endParaRPr lang="en-US" sz="1400" b="1" dirty="0">
              <a:solidFill>
                <a:srgbClr val="E64626"/>
              </a:solidFill>
              <a:latin typeface="Tw Cen MT" charset="0"/>
            </a:endParaRPr>
          </a:p>
        </p:txBody>
      </p:sp>
      <p:sp>
        <p:nvSpPr>
          <p:cNvPr id="11" name="Content Placeholder 2">
            <a:extLst>
              <a:ext uri="{FF2B5EF4-FFF2-40B4-BE49-F238E27FC236}">
                <a16:creationId xmlns:a16="http://schemas.microsoft.com/office/drawing/2014/main" id="{4983C10D-F506-0C48-A890-6EC5144F11C5}"/>
              </a:ext>
            </a:extLst>
          </p:cNvPr>
          <p:cNvSpPr txBox="1">
            <a:spLocks/>
          </p:cNvSpPr>
          <p:nvPr/>
        </p:nvSpPr>
        <p:spPr bwMode="auto">
          <a:xfrm>
            <a:off x="6556047" y="5638800"/>
            <a:ext cx="2781480" cy="4953001"/>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spcCol="240534" anchor="t" anchorCtr="0" compatLnSpc="1">
            <a:prstTxWarp prst="textNoShape">
              <a:avLst/>
            </a:prstTxWarp>
          </a:bodyPr>
          <a:lstStyle>
            <a:lvl1pPr marL="0" marR="0" indent="0" algn="l" defTabSz="610956" rtl="0" eaLnBrk="1" fontAlgn="auto" latinLnBrk="0" hangingPunct="1">
              <a:lnSpc>
                <a:spcPts val="1737"/>
              </a:lnSpc>
              <a:spcBef>
                <a:spcPts val="0"/>
              </a:spcBef>
              <a:spcAft>
                <a:spcPts val="568"/>
              </a:spcAft>
              <a:buClrTx/>
              <a:buSzTx/>
              <a:buFont typeface="Arial"/>
              <a:buNone/>
              <a:tabLst/>
              <a:defRPr lang="en-US" sz="1500" kern="1200" baseline="0">
                <a:solidFill>
                  <a:schemeClr val="tx1"/>
                </a:solidFill>
                <a:latin typeface="Tw Cen MT"/>
                <a:ea typeface="ＭＳ Ｐゴシック" charset="0"/>
                <a:cs typeface="Tw Cen MT"/>
              </a:defRPr>
            </a:lvl1pPr>
            <a:lvl2pPr marL="992188" indent="-3810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2pPr>
            <a:lvl3pPr marL="1527175" indent="-3048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3pPr>
            <a:lvl4pPr marL="2136775" indent="-304800" algn="l" defTabSz="609600" rtl="0" eaLnBrk="1" fontAlgn="base" hangingPunct="1">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2443825" indent="0" algn="l" defTabSz="609600" rtl="0" eaLnBrk="1" fontAlgn="base" hangingPunct="1">
              <a:spcBef>
                <a:spcPct val="20000"/>
              </a:spcBef>
              <a:spcAft>
                <a:spcPct val="0"/>
              </a:spcAft>
              <a:buFont typeface="Arial" charset="0"/>
              <a:buNone/>
              <a:defRPr sz="1500" kern="1200">
                <a:solidFill>
                  <a:schemeClr val="tx1"/>
                </a:solidFill>
                <a:latin typeface="+mn-lt"/>
                <a:ea typeface="ＭＳ Ｐゴシック" charset="0"/>
                <a:cs typeface="+mn-cs"/>
              </a:defRPr>
            </a:lvl5pPr>
            <a:lvl6pPr marL="3360260" indent="-305478" algn="l" defTabSz="610956" rtl="0" eaLnBrk="1" latinLnBrk="0" hangingPunct="1">
              <a:spcBef>
                <a:spcPct val="20000"/>
              </a:spcBef>
              <a:buFont typeface="Arial"/>
              <a:buChar char="•"/>
              <a:defRPr sz="2700" kern="1200">
                <a:solidFill>
                  <a:schemeClr val="tx1"/>
                </a:solidFill>
                <a:latin typeface="+mn-lt"/>
                <a:ea typeface="+mn-ea"/>
                <a:cs typeface="+mn-cs"/>
              </a:defRPr>
            </a:lvl6pPr>
            <a:lvl7pPr marL="3971216" indent="-305478" algn="l" defTabSz="610956" rtl="0" eaLnBrk="1" latinLnBrk="0" hangingPunct="1">
              <a:spcBef>
                <a:spcPct val="20000"/>
              </a:spcBef>
              <a:buFont typeface="Arial"/>
              <a:buChar char="•"/>
              <a:defRPr sz="2700" kern="1200">
                <a:solidFill>
                  <a:schemeClr val="tx1"/>
                </a:solidFill>
                <a:latin typeface="+mn-lt"/>
                <a:ea typeface="+mn-ea"/>
                <a:cs typeface="+mn-cs"/>
              </a:defRPr>
            </a:lvl7pPr>
            <a:lvl8pPr marL="4582173" indent="-305478" algn="l" defTabSz="610956" rtl="0" eaLnBrk="1" latinLnBrk="0" hangingPunct="1">
              <a:spcBef>
                <a:spcPct val="20000"/>
              </a:spcBef>
              <a:buFont typeface="Arial"/>
              <a:buChar char="•"/>
              <a:defRPr sz="2700" kern="1200">
                <a:solidFill>
                  <a:schemeClr val="tx1"/>
                </a:solidFill>
                <a:latin typeface="+mn-lt"/>
                <a:ea typeface="+mn-ea"/>
                <a:cs typeface="+mn-cs"/>
              </a:defRPr>
            </a:lvl8pPr>
            <a:lvl9pPr marL="5193129" indent="-305478" algn="l" defTabSz="610956" rtl="0" eaLnBrk="1" latinLnBrk="0" hangingPunct="1">
              <a:spcBef>
                <a:spcPct val="20000"/>
              </a:spcBef>
              <a:buFont typeface="Arial"/>
              <a:buChar char="•"/>
              <a:defRPr sz="2700" kern="1200">
                <a:solidFill>
                  <a:schemeClr val="tx1"/>
                </a:solidFill>
                <a:latin typeface="+mn-lt"/>
                <a:ea typeface="+mn-ea"/>
                <a:cs typeface="+mn-cs"/>
              </a:defRPr>
            </a:lvl9pPr>
          </a:lstStyle>
          <a:p>
            <a:pPr>
              <a:lnSpc>
                <a:spcPct val="100000"/>
              </a:lnSpc>
              <a:spcAft>
                <a:spcPts val="0"/>
              </a:spcAft>
            </a:pPr>
            <a:endParaRPr lang="en-US" b="1" dirty="0">
              <a:solidFill>
                <a:srgbClr val="E64626"/>
              </a:solidFill>
            </a:endParaRPr>
          </a:p>
          <a:p>
            <a:pPr>
              <a:lnSpc>
                <a:spcPct val="100000"/>
              </a:lnSpc>
              <a:spcAft>
                <a:spcPts val="0"/>
              </a:spcAft>
            </a:pPr>
            <a:r>
              <a:rPr lang="en-US" sz="1600" b="1" dirty="0">
                <a:solidFill>
                  <a:srgbClr val="7030A0"/>
                </a:solidFill>
                <a:latin typeface="+mn-lt"/>
              </a:rPr>
              <a:t>When</a:t>
            </a:r>
            <a:endParaRPr lang="en-AU" sz="1600" dirty="0">
              <a:solidFill>
                <a:srgbClr val="7030A0"/>
              </a:solidFill>
              <a:latin typeface="+mn-lt"/>
            </a:endParaRPr>
          </a:p>
          <a:p>
            <a:pPr>
              <a:lnSpc>
                <a:spcPct val="100000"/>
              </a:lnSpc>
              <a:spcAft>
                <a:spcPts val="0"/>
              </a:spcAft>
            </a:pPr>
            <a:r>
              <a:rPr lang="en-AU" sz="1600" b="1" dirty="0">
                <a:solidFill>
                  <a:schemeClr val="tx1">
                    <a:lumMod val="50000"/>
                    <a:lumOff val="50000"/>
                  </a:schemeClr>
                </a:solidFill>
                <a:latin typeface="+mn-lt"/>
              </a:rPr>
              <a:t>Monday, 7 November 2022</a:t>
            </a:r>
          </a:p>
          <a:p>
            <a:pPr>
              <a:lnSpc>
                <a:spcPct val="100000"/>
              </a:lnSpc>
              <a:spcAft>
                <a:spcPts val="0"/>
              </a:spcAft>
            </a:pPr>
            <a:r>
              <a:rPr lang="en-AU" sz="1600" dirty="0">
                <a:solidFill>
                  <a:schemeClr val="tx1">
                    <a:lumMod val="50000"/>
                    <a:lumOff val="50000"/>
                  </a:schemeClr>
                </a:solidFill>
                <a:latin typeface="+mn-lt"/>
              </a:rPr>
              <a:t>4.00pm – 6.00pm</a:t>
            </a:r>
          </a:p>
          <a:p>
            <a:pPr>
              <a:lnSpc>
                <a:spcPct val="100000"/>
              </a:lnSpc>
            </a:pPr>
            <a:endParaRPr lang="en-AU" sz="1600" dirty="0">
              <a:solidFill>
                <a:schemeClr val="accent5">
                  <a:lumMod val="65000"/>
                  <a:lumOff val="35000"/>
                </a:schemeClr>
              </a:solidFill>
              <a:latin typeface="+mn-lt"/>
            </a:endParaRPr>
          </a:p>
          <a:p>
            <a:pPr>
              <a:lnSpc>
                <a:spcPct val="100000"/>
              </a:lnSpc>
              <a:spcAft>
                <a:spcPts val="0"/>
              </a:spcAft>
            </a:pPr>
            <a:r>
              <a:rPr lang="en-US" sz="1600" b="1" dirty="0">
                <a:solidFill>
                  <a:srgbClr val="7030A0"/>
                </a:solidFill>
                <a:latin typeface="+mn-lt"/>
              </a:rPr>
              <a:t>Where</a:t>
            </a:r>
            <a:endParaRPr lang="en-AU" sz="1600" dirty="0">
              <a:solidFill>
                <a:srgbClr val="7030A0"/>
              </a:solidFill>
              <a:latin typeface="+mn-lt"/>
            </a:endParaRPr>
          </a:p>
          <a:p>
            <a:pPr>
              <a:lnSpc>
                <a:spcPct val="100000"/>
              </a:lnSpc>
              <a:spcAft>
                <a:spcPts val="0"/>
              </a:spcAft>
            </a:pPr>
            <a:r>
              <a:rPr lang="en-AU" sz="1600" dirty="0">
                <a:solidFill>
                  <a:schemeClr val="tx1">
                    <a:lumMod val="50000"/>
                    <a:lumOff val="50000"/>
                  </a:schemeClr>
                </a:solidFill>
                <a:latin typeface="+mn-lt"/>
              </a:rPr>
              <a:t>2.016/017 2</a:t>
            </a:r>
            <a:r>
              <a:rPr lang="en-AU" sz="1600" baseline="30000" dirty="0">
                <a:solidFill>
                  <a:schemeClr val="tx1">
                    <a:lumMod val="50000"/>
                    <a:lumOff val="50000"/>
                  </a:schemeClr>
                </a:solidFill>
                <a:latin typeface="+mn-lt"/>
              </a:rPr>
              <a:t>nd</a:t>
            </a:r>
            <a:r>
              <a:rPr lang="en-AU" sz="1600" dirty="0">
                <a:solidFill>
                  <a:schemeClr val="tx1">
                    <a:lumMod val="50000"/>
                    <a:lumOff val="50000"/>
                  </a:schemeClr>
                </a:solidFill>
                <a:latin typeface="+mn-lt"/>
              </a:rPr>
              <a:t> floor</a:t>
            </a:r>
          </a:p>
          <a:p>
            <a:pPr>
              <a:lnSpc>
                <a:spcPct val="100000"/>
              </a:lnSpc>
              <a:spcAft>
                <a:spcPts val="0"/>
              </a:spcAft>
            </a:pPr>
            <a:r>
              <a:rPr lang="en-AU" sz="1600" dirty="0">
                <a:solidFill>
                  <a:schemeClr val="tx1">
                    <a:lumMod val="50000"/>
                    <a:lumOff val="50000"/>
                  </a:schemeClr>
                </a:solidFill>
                <a:latin typeface="+mn-lt"/>
              </a:rPr>
              <a:t>Boardroom</a:t>
            </a:r>
          </a:p>
          <a:p>
            <a:pPr>
              <a:lnSpc>
                <a:spcPct val="100000"/>
              </a:lnSpc>
              <a:spcAft>
                <a:spcPts val="0"/>
              </a:spcAft>
            </a:pPr>
            <a:r>
              <a:rPr lang="en-AU" sz="1600" dirty="0">
                <a:solidFill>
                  <a:schemeClr val="tx1">
                    <a:lumMod val="50000"/>
                    <a:lumOff val="50000"/>
                  </a:schemeClr>
                </a:solidFill>
                <a:latin typeface="+mn-lt"/>
              </a:rPr>
              <a:t>Arthur Lewis Building</a:t>
            </a:r>
          </a:p>
          <a:p>
            <a:pPr>
              <a:lnSpc>
                <a:spcPct val="100000"/>
              </a:lnSpc>
              <a:spcAft>
                <a:spcPts val="0"/>
              </a:spcAft>
            </a:pPr>
            <a:r>
              <a:rPr lang="en-AU" sz="1600" dirty="0">
                <a:solidFill>
                  <a:schemeClr val="tx1">
                    <a:lumMod val="50000"/>
                    <a:lumOff val="50000"/>
                  </a:schemeClr>
                </a:solidFill>
                <a:latin typeface="+mn-lt"/>
              </a:rPr>
              <a:t>University of Manchester</a:t>
            </a:r>
          </a:p>
          <a:p>
            <a:pPr>
              <a:lnSpc>
                <a:spcPct val="100000"/>
              </a:lnSpc>
              <a:spcAft>
                <a:spcPts val="0"/>
              </a:spcAft>
            </a:pPr>
            <a:endParaRPr lang="en-AU" sz="1600" dirty="0">
              <a:solidFill>
                <a:schemeClr val="accent5">
                  <a:lumMod val="65000"/>
                  <a:lumOff val="35000"/>
                </a:schemeClr>
              </a:solidFill>
              <a:latin typeface="+mn-lt"/>
            </a:endParaRPr>
          </a:p>
          <a:p>
            <a:pPr>
              <a:lnSpc>
                <a:spcPct val="100000"/>
              </a:lnSpc>
              <a:spcAft>
                <a:spcPts val="0"/>
              </a:spcAft>
            </a:pPr>
            <a:r>
              <a:rPr lang="en-AU" sz="1600" b="1" dirty="0">
                <a:solidFill>
                  <a:srgbClr val="7030A0"/>
                </a:solidFill>
                <a:latin typeface="+mn-lt"/>
              </a:rPr>
              <a:t>Chair</a:t>
            </a:r>
          </a:p>
          <a:p>
            <a:pPr>
              <a:lnSpc>
                <a:spcPct val="100000"/>
              </a:lnSpc>
              <a:spcAft>
                <a:spcPts val="0"/>
              </a:spcAft>
            </a:pPr>
            <a:r>
              <a:rPr lang="en-AU" sz="1600" dirty="0">
                <a:solidFill>
                  <a:schemeClr val="tx1">
                    <a:lumMod val="50000"/>
                    <a:lumOff val="50000"/>
                  </a:schemeClr>
                </a:solidFill>
                <a:latin typeface="+mn-lt"/>
              </a:rPr>
              <a:t>Chika Watanabe</a:t>
            </a:r>
          </a:p>
          <a:p>
            <a:pPr>
              <a:lnSpc>
                <a:spcPct val="100000"/>
              </a:lnSpc>
              <a:spcAft>
                <a:spcPts val="0"/>
              </a:spcAft>
            </a:pPr>
            <a:endParaRPr lang="en-AU" sz="1600" b="1" dirty="0">
              <a:solidFill>
                <a:srgbClr val="7030A0"/>
              </a:solidFill>
              <a:latin typeface="+mn-lt"/>
            </a:endParaRPr>
          </a:p>
          <a:p>
            <a:pPr>
              <a:lnSpc>
                <a:spcPct val="100000"/>
              </a:lnSpc>
              <a:spcAft>
                <a:spcPts val="0"/>
              </a:spcAft>
            </a:pPr>
            <a:r>
              <a:rPr lang="en-US" sz="1600" b="1" dirty="0">
                <a:solidFill>
                  <a:srgbClr val="7030A0"/>
                </a:solidFill>
                <a:latin typeface="+mn-lt"/>
              </a:rPr>
              <a:t>More information</a:t>
            </a:r>
          </a:p>
          <a:p>
            <a:r>
              <a:rPr lang="en-AU" sz="1600" dirty="0">
                <a:solidFill>
                  <a:schemeClr val="tx1">
                    <a:lumMod val="50000"/>
                    <a:lumOff val="50000"/>
                  </a:schemeClr>
                </a:solidFill>
                <a:latin typeface="+mn-lt"/>
              </a:rPr>
              <a:t>https://</a:t>
            </a:r>
            <a:r>
              <a:rPr lang="en-AU" sz="1600" dirty="0" err="1">
                <a:solidFill>
                  <a:schemeClr val="tx1">
                    <a:lumMod val="50000"/>
                    <a:lumOff val="50000"/>
                  </a:schemeClr>
                </a:solidFill>
                <a:latin typeface="+mn-lt"/>
              </a:rPr>
              <a:t>www.socialsciences.manchester.ac.uk</a:t>
            </a:r>
            <a:r>
              <a:rPr lang="en-AU" sz="1600" dirty="0">
                <a:solidFill>
                  <a:schemeClr val="tx1">
                    <a:lumMod val="50000"/>
                    <a:lumOff val="50000"/>
                  </a:schemeClr>
                </a:solidFill>
                <a:latin typeface="+mn-lt"/>
              </a:rPr>
              <a:t>/social-anthropology/connect/events/</a:t>
            </a:r>
          </a:p>
          <a:p>
            <a:endParaRPr lang="en-AU" dirty="0"/>
          </a:p>
          <a:p>
            <a:endParaRPr lang="en-AU" dirty="0"/>
          </a:p>
          <a:p>
            <a:endParaRPr lang="en-AU" sz="1600" b="1" dirty="0">
              <a:solidFill>
                <a:srgbClr val="E64626"/>
              </a:solidFill>
            </a:endParaRPr>
          </a:p>
        </p:txBody>
      </p:sp>
      <p:pic>
        <p:nvPicPr>
          <p:cNvPr id="5" name="Picture 4" descr="Text&#10;&#10;Description automatically generated">
            <a:extLst>
              <a:ext uri="{FF2B5EF4-FFF2-40B4-BE49-F238E27FC236}">
                <a16:creationId xmlns:a16="http://schemas.microsoft.com/office/drawing/2014/main" id="{8F9CCCCF-9187-D94A-A873-2E5F4FB1B561}"/>
              </a:ext>
            </a:extLst>
          </p:cNvPr>
          <p:cNvPicPr>
            <a:picLocks noChangeAspect="1"/>
          </p:cNvPicPr>
          <p:nvPr/>
        </p:nvPicPr>
        <p:blipFill>
          <a:blip r:embed="rId4"/>
          <a:stretch>
            <a:fillRect/>
          </a:stretch>
        </p:blipFill>
        <p:spPr>
          <a:xfrm>
            <a:off x="6248400" y="733293"/>
            <a:ext cx="2963780" cy="1247907"/>
          </a:xfrm>
          <a:prstGeom prst="rect">
            <a:avLst/>
          </a:prstGeom>
        </p:spPr>
      </p:pic>
      <p:pic>
        <p:nvPicPr>
          <p:cNvPr id="9" name="Picture 8" descr="Shape&#10;&#10;Description automatically generated">
            <a:extLst>
              <a:ext uri="{FF2B5EF4-FFF2-40B4-BE49-F238E27FC236}">
                <a16:creationId xmlns:a16="http://schemas.microsoft.com/office/drawing/2014/main" id="{F96CD6DD-5744-AA47-B083-B9313E8FC2D3}"/>
              </a:ext>
            </a:extLst>
          </p:cNvPr>
          <p:cNvPicPr>
            <a:picLocks noChangeAspect="1"/>
          </p:cNvPicPr>
          <p:nvPr/>
        </p:nvPicPr>
        <p:blipFill>
          <a:blip r:embed="rId5"/>
          <a:stretch>
            <a:fillRect/>
          </a:stretch>
        </p:blipFill>
        <p:spPr>
          <a:xfrm>
            <a:off x="299768" y="2114436"/>
            <a:ext cx="2702254" cy="3540406"/>
          </a:xfrm>
          <a:prstGeom prst="rect">
            <a:avLst/>
          </a:prstGeom>
        </p:spPr>
      </p:pic>
      <p:sp>
        <p:nvSpPr>
          <p:cNvPr id="10" name="TextBox 9">
            <a:extLst>
              <a:ext uri="{FF2B5EF4-FFF2-40B4-BE49-F238E27FC236}">
                <a16:creationId xmlns:a16="http://schemas.microsoft.com/office/drawing/2014/main" id="{47821F64-5451-3045-9359-CBF3A2FEF008}"/>
              </a:ext>
            </a:extLst>
          </p:cNvPr>
          <p:cNvSpPr txBox="1"/>
          <p:nvPr/>
        </p:nvSpPr>
        <p:spPr>
          <a:xfrm>
            <a:off x="266520" y="4977825"/>
            <a:ext cx="2781480" cy="584775"/>
          </a:xfrm>
          <a:prstGeom prst="rect">
            <a:avLst/>
          </a:prstGeom>
          <a:noFill/>
        </p:spPr>
        <p:txBody>
          <a:bodyPr wrap="square" rtlCol="0">
            <a:spAutoFit/>
          </a:bodyPr>
          <a:lstStyle/>
          <a:p>
            <a:pPr algn="ctr"/>
            <a:r>
              <a:rPr lang="en-US" sz="1600" b="1" dirty="0">
                <a:solidFill>
                  <a:schemeClr val="bg1"/>
                </a:solidFill>
              </a:rPr>
              <a:t>Jason </a:t>
            </a:r>
            <a:r>
              <a:rPr lang="en-US" sz="1600" b="1" dirty="0" err="1">
                <a:solidFill>
                  <a:schemeClr val="bg1"/>
                </a:solidFill>
              </a:rPr>
              <a:t>Danely</a:t>
            </a:r>
            <a:endParaRPr lang="en-US" sz="1600" b="1" dirty="0">
              <a:solidFill>
                <a:schemeClr val="bg1"/>
              </a:solidFill>
            </a:endParaRPr>
          </a:p>
          <a:p>
            <a:pPr algn="ctr"/>
            <a:r>
              <a:rPr lang="en-US" sz="1600" b="1" dirty="0">
                <a:solidFill>
                  <a:schemeClr val="bg1"/>
                </a:solidFill>
              </a:rPr>
              <a:t>Oxford Brookes University</a:t>
            </a:r>
          </a:p>
        </p:txBody>
      </p:sp>
      <p:pic>
        <p:nvPicPr>
          <p:cNvPr id="3" name="Picture 2" descr="A person wearing glasses&#10;&#10;Description automatically generated with medium confidence">
            <a:extLst>
              <a:ext uri="{FF2B5EF4-FFF2-40B4-BE49-F238E27FC236}">
                <a16:creationId xmlns:a16="http://schemas.microsoft.com/office/drawing/2014/main" id="{A7E54905-DF16-B34D-AC58-03F1DEF474BF}"/>
              </a:ext>
            </a:extLst>
          </p:cNvPr>
          <p:cNvPicPr>
            <a:picLocks noChangeAspect="1"/>
          </p:cNvPicPr>
          <p:nvPr/>
        </p:nvPicPr>
        <p:blipFill>
          <a:blip r:embed="rId6"/>
          <a:stretch>
            <a:fillRect/>
          </a:stretch>
        </p:blipFill>
        <p:spPr>
          <a:xfrm>
            <a:off x="457200" y="2209800"/>
            <a:ext cx="2387033" cy="2768025"/>
          </a:xfrm>
          <a:prstGeom prst="rect">
            <a:avLst/>
          </a:prstGeom>
        </p:spPr>
      </p:pic>
    </p:spTree>
  </p:cSld>
  <p:clrMapOvr>
    <a:masterClrMapping/>
  </p:clrMapOvr>
</p:sld>
</file>

<file path=ppt/theme/theme1.xml><?xml version="1.0" encoding="utf-8"?>
<a:theme xmlns:a="http://schemas.openxmlformats.org/drawingml/2006/main" name="A3 Poster_PPT template-FINAL">
  <a:themeElements>
    <a:clrScheme name="The University of Sydeny - A4 Flyer template">
      <a:dk1>
        <a:sysClr val="windowText" lastClr="000000"/>
      </a:dk1>
      <a:lt1>
        <a:sysClr val="window" lastClr="FFFFFF"/>
      </a:lt1>
      <a:dk2>
        <a:srgbClr val="1F497D"/>
      </a:dk2>
      <a:lt2>
        <a:srgbClr val="EEECE1"/>
      </a:lt2>
      <a:accent1>
        <a:srgbClr val="F05133"/>
      </a:accent1>
      <a:accent2>
        <a:srgbClr val="808080"/>
      </a:accent2>
      <a:accent3>
        <a:srgbClr val="4C4C4C"/>
      </a:accent3>
      <a:accent4>
        <a:srgbClr val="CCCCCC"/>
      </a:accent4>
      <a:accent5>
        <a:srgbClr val="000000"/>
      </a:accent5>
      <a:accent6>
        <a:srgbClr val="004080"/>
      </a:accent6>
      <a:hlink>
        <a:srgbClr val="F05133"/>
      </a:hlink>
      <a:folHlink>
        <a:srgbClr val="F0513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Media@Sydney Flier template</Template>
  <TotalTime>1663</TotalTime>
  <Words>376</Words>
  <Application>Microsoft Macintosh PowerPoint</Application>
  <PresentationFormat>A3 Paper (297x420 mm)</PresentationFormat>
  <Paragraphs>29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Tw Cen MT</vt:lpstr>
      <vt:lpstr>A3 Poster_PPT template-FINAL</vt:lpstr>
      <vt:lpstr>Social Anthropology Seminar  Presented by the  Department of Social Anthropology </vt:lpstr>
    </vt:vector>
  </TitlesOfParts>
  <Manager/>
  <Company>Fujixerox Australia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heading Subheading</dc:title>
  <dc:subject/>
  <dc:creator>Eugenia Lee</dc:creator>
  <cp:keywords/>
  <dc:description/>
  <cp:lastModifiedBy>Jolynna Sinanan</cp:lastModifiedBy>
  <cp:revision>168</cp:revision>
  <cp:lastPrinted>2018-02-05T00:02:03Z</cp:lastPrinted>
  <dcterms:created xsi:type="dcterms:W3CDTF">2016-03-25T05:24:17Z</dcterms:created>
  <dcterms:modified xsi:type="dcterms:W3CDTF">2022-09-30T17:04:10Z</dcterms:modified>
  <cp:category/>
</cp:coreProperties>
</file>