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2.xml" ContentType="application/vnd.openxmlformats-officedocument.theme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theme/theme3.xml" ContentType="application/vnd.openxmlformats-officedocument.theme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theme/theme4.xml" ContentType="application/vnd.openxmlformats-officedocument.theme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96" r:id="rId2"/>
    <p:sldMasterId id="2147483736" r:id="rId3"/>
    <p:sldMasterId id="2147483776" r:id="rId4"/>
    <p:sldMasterId id="2147483848" r:id="rId5"/>
  </p:sldMasterIdLst>
  <p:notesMasterIdLst>
    <p:notesMasterId r:id="rId29"/>
  </p:notesMasterIdLst>
  <p:handoutMasterIdLst>
    <p:handoutMasterId r:id="rId30"/>
  </p:handoutMasterIdLst>
  <p:sldIdLst>
    <p:sldId id="262" r:id="rId6"/>
    <p:sldId id="420" r:id="rId7"/>
    <p:sldId id="301" r:id="rId8"/>
    <p:sldId id="323" r:id="rId9"/>
    <p:sldId id="411" r:id="rId10"/>
    <p:sldId id="341" r:id="rId11"/>
    <p:sldId id="406" r:id="rId12"/>
    <p:sldId id="422" r:id="rId13"/>
    <p:sldId id="419" r:id="rId14"/>
    <p:sldId id="377" r:id="rId15"/>
    <p:sldId id="416" r:id="rId16"/>
    <p:sldId id="418" r:id="rId17"/>
    <p:sldId id="414" r:id="rId18"/>
    <p:sldId id="426" r:id="rId19"/>
    <p:sldId id="423" r:id="rId20"/>
    <p:sldId id="424" r:id="rId21"/>
    <p:sldId id="431" r:id="rId22"/>
    <p:sldId id="425" r:id="rId23"/>
    <p:sldId id="432" r:id="rId24"/>
    <p:sldId id="429" r:id="rId25"/>
    <p:sldId id="430" r:id="rId26"/>
    <p:sldId id="390" r:id="rId27"/>
    <p:sldId id="433" r:id="rId28"/>
  </p:sldIdLst>
  <p:sldSz cx="9144000" cy="6858000" type="screen4x3"/>
  <p:notesSz cx="6805613" cy="99393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/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tephanie Krieger" initials="SK" lastIdx="3" clrIdx="0"/>
  <p:cmAuthor id="1" name="echo swinford" initials="es" lastIdx="22" clrIdx="1"/>
  <p:cmAuthor id="2" name=" Stephanie Krieger" initials="SK" lastIdx="12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A6A6"/>
    <a:srgbClr val="A9A39B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0E3FDE45-AF77-4B5C-9715-49D594BDF05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46" autoAdjust="0"/>
    <p:restoredTop sz="89076" autoAdjust="0"/>
  </p:normalViewPr>
  <p:slideViewPr>
    <p:cSldViewPr showGuides="1">
      <p:cViewPr>
        <p:scale>
          <a:sx n="70" d="100"/>
          <a:sy n="70" d="100"/>
        </p:scale>
        <p:origin x="-1116" y="-84"/>
      </p:cViewPr>
      <p:guideLst>
        <p:guide orient="horz" pos="1139"/>
        <p:guide orient="horz" pos="4110"/>
        <p:guide orient="horz" pos="2704"/>
        <p:guide orient="horz" pos="310"/>
        <p:guide pos="2880"/>
        <p:guide pos="2971"/>
        <p:guide pos="2789"/>
        <p:guide/>
        <p:guide pos="5556"/>
        <p:guide pos="4179"/>
        <p:guide pos="3940"/>
        <p:guide pos="2858"/>
        <p:guide pos="200"/>
        <p:guide pos="5759"/>
      </p:guideLst>
    </p:cSldViewPr>
  </p:slideViewPr>
  <p:outlineViewPr>
    <p:cViewPr>
      <p:scale>
        <a:sx n="33" d="100"/>
        <a:sy n="33" d="100"/>
      </p:scale>
      <p:origin x="30" y="622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864" y="-84"/>
      </p:cViewPr>
      <p:guideLst>
        <p:guide orient="horz" pos="3131"/>
        <p:guide pos="214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commentAuthors" Target="commentAuthor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51470" y="486328"/>
            <a:ext cx="2949099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200"/>
            </a:lvl1pPr>
          </a:lstStyle>
          <a:p>
            <a:endParaRPr lang="en-GB" sz="1000" dirty="0" smtClean="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224573" y="661110"/>
            <a:ext cx="242957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200"/>
            </a:lvl1pPr>
          </a:lstStyle>
          <a:p>
            <a:pPr algn="l"/>
            <a:r>
              <a:rPr lang="en-US" sz="1000" dirty="0" smtClean="0">
                <a:solidFill>
                  <a:schemeClr val="tx1">
                    <a:tint val="75000"/>
                  </a:schemeClr>
                </a:solidFill>
              </a:rPr>
              <a:t>by MediaCom, 00.00.0000</a:t>
            </a:r>
            <a:endParaRPr lang="en-GB" sz="1000" dirty="0" smtClean="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4224573" y="479636"/>
            <a:ext cx="2429570" cy="15388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>
              <a:defRPr sz="1200"/>
            </a:lvl1pPr>
          </a:lstStyle>
          <a:p>
            <a:r>
              <a:rPr lang="en-GB" sz="1000" dirty="0" smtClean="0">
                <a:solidFill>
                  <a:schemeClr val="tx2"/>
                </a:solidFill>
              </a:rPr>
              <a:t>Presentation title to be written here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6082479" y="9509398"/>
            <a:ext cx="571664" cy="23481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/>
            </a:lvl1pPr>
          </a:lstStyle>
          <a:p>
            <a:fld id="{57C21026-D548-4946-A8CD-975C9314B03C}" type="slidenum">
              <a:rPr lang="en-GB" smtClean="0">
                <a:solidFill>
                  <a:schemeClr val="tx1">
                    <a:tint val="75000"/>
                  </a:schemeClr>
                </a:solidFill>
              </a:rPr>
              <a:pPr/>
              <a:t>‹#›</a:t>
            </a:fld>
            <a:endParaRPr lang="en-GB" dirty="0" smtClean="0">
              <a:solidFill>
                <a:schemeClr val="tx1">
                  <a:tint val="75000"/>
                </a:schemeClr>
              </a:solidFill>
            </a:endParaRPr>
          </a:p>
        </p:txBody>
      </p:sp>
      <p:pic>
        <p:nvPicPr>
          <p:cNvPr id="10" name="Picture 9" descr="MediaCom with strapline_RGB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7199" y="9495473"/>
            <a:ext cx="928953" cy="247279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151470" y="425900"/>
            <a:ext cx="6502672" cy="0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5305544"/>
      </p:ext>
    </p:extLst>
  </p:cSld>
  <p:clrMap bg1="lt1" tx1="dk1" bg2="lt2" tx2="dk2" accent1="accent1" accent2="accent2" accent3="accent3" accent4="accent4" accent5="accent5" accent6="accent6" hlink="hlink" folHlink="folHlink"/>
  <p:hf sldNum="0"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51470" y="486328"/>
            <a:ext cx="2949099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algn="l" defTabSz="914400" rtl="0" eaLnBrk="1" latinLnBrk="0" hangingPunct="1">
              <a:defRPr lang="en-GB" sz="10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224573" y="661110"/>
            <a:ext cx="2429569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algn="l" defTabSz="914400" rtl="0" eaLnBrk="1" latinLnBrk="0" hangingPunct="1">
              <a:defRPr lang="en-US" sz="1000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by MediaCom, 00.00.0000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60450" y="971550"/>
            <a:ext cx="4684713" cy="3514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4871963"/>
            <a:ext cx="544449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4224573" y="479636"/>
            <a:ext cx="2429569" cy="15388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marL="0" algn="l" defTabSz="914400" rtl="0" eaLnBrk="1" latinLnBrk="0" hangingPunct="1">
              <a:defRPr lang="en-GB" sz="1000" kern="12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GB" dirty="0" smtClean="0"/>
              <a:t>Presentation title to be written here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082478" y="9509398"/>
            <a:ext cx="571664" cy="23481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r" defTabSz="914400" rtl="0" eaLnBrk="1" latinLnBrk="0" hangingPunct="1">
              <a:defRPr lang="en-GB" sz="1200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5902DFA9-472B-4153-B69E-5AF32CFE040E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51470" y="425900"/>
            <a:ext cx="6502672" cy="0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4861289"/>
      </p:ext>
    </p:extLst>
  </p:cSld>
  <p:clrMap bg1="lt1" tx1="dk1" bg2="lt2" tx2="dk2" accent1="accent1" accent2="accent2" accent3="accent3" accent4="accent4" accent5="accent5" accent6="accent6" hlink="hlink" folHlink="folHlink"/>
  <p:hf sldNum="0" hdr="0"/>
  <p:notesStyle>
    <a:lvl1pPr marL="0" indent="0" algn="l" defTabSz="914400" rtl="0" eaLnBrk="1" latinLnBrk="0" hangingPunct="1">
      <a:lnSpc>
        <a:spcPct val="110000"/>
      </a:lnSpc>
      <a:spcBef>
        <a:spcPts val="300"/>
      </a:spcBef>
      <a:spcAft>
        <a:spcPts val="300"/>
      </a:spcAft>
      <a:defRPr sz="1400" kern="1200">
        <a:solidFill>
          <a:schemeClr val="bg2"/>
        </a:solidFill>
        <a:latin typeface="+mn-lt"/>
        <a:ea typeface="+mn-ea"/>
        <a:cs typeface="+mn-cs"/>
      </a:defRPr>
    </a:lvl1pPr>
    <a:lvl2pPr marL="230400" indent="-228600" algn="l" defTabSz="914400" rtl="0" eaLnBrk="1" latinLnBrk="0" hangingPunct="1">
      <a:lnSpc>
        <a:spcPct val="110000"/>
      </a:lnSpc>
      <a:spcBef>
        <a:spcPts val="300"/>
      </a:spcBef>
      <a:spcAft>
        <a:spcPts val="300"/>
      </a:spcAft>
      <a:buClr>
        <a:schemeClr val="accent3"/>
      </a:buClr>
      <a:buFont typeface="Arial" pitchFamily="34" charset="0"/>
      <a:buChar char="■"/>
      <a:defRPr sz="1200" kern="1200">
        <a:solidFill>
          <a:schemeClr val="bg2"/>
        </a:solidFill>
        <a:latin typeface="+mn-lt"/>
        <a:ea typeface="+mn-ea"/>
        <a:cs typeface="+mn-cs"/>
      </a:defRPr>
    </a:lvl2pPr>
    <a:lvl3pPr marL="460800" indent="-228600" algn="l" defTabSz="914400" rtl="0" eaLnBrk="1" latinLnBrk="0" hangingPunct="1">
      <a:lnSpc>
        <a:spcPct val="110000"/>
      </a:lnSpc>
      <a:spcBef>
        <a:spcPts val="300"/>
      </a:spcBef>
      <a:spcAft>
        <a:spcPts val="300"/>
      </a:spcAft>
      <a:buClr>
        <a:schemeClr val="accent4"/>
      </a:buClr>
      <a:buFont typeface="Arial" pitchFamily="34" charset="0"/>
      <a:buChar char="■"/>
      <a:defRPr sz="1200" kern="1200">
        <a:solidFill>
          <a:schemeClr val="bg2"/>
        </a:solidFill>
        <a:latin typeface="+mn-lt"/>
        <a:ea typeface="+mn-ea"/>
        <a:cs typeface="+mn-cs"/>
      </a:defRPr>
    </a:lvl3pPr>
    <a:lvl4pPr marL="691200" indent="-228600" algn="l" defTabSz="914400" rtl="0" eaLnBrk="1" latinLnBrk="0" hangingPunct="1">
      <a:lnSpc>
        <a:spcPct val="110000"/>
      </a:lnSpc>
      <a:spcBef>
        <a:spcPts val="300"/>
      </a:spcBef>
      <a:spcAft>
        <a:spcPts val="300"/>
      </a:spcAft>
      <a:buClr>
        <a:schemeClr val="accent5"/>
      </a:buClr>
      <a:buFont typeface="Arial" pitchFamily="34" charset="0"/>
      <a:buChar char="■"/>
      <a:defRPr sz="1200" kern="1200">
        <a:solidFill>
          <a:schemeClr val="bg2"/>
        </a:solidFill>
        <a:latin typeface="+mn-lt"/>
        <a:ea typeface="+mn-ea"/>
        <a:cs typeface="+mn-cs"/>
      </a:defRPr>
    </a:lvl4pPr>
    <a:lvl5pPr marL="921600" indent="-228600" algn="l" defTabSz="914400" rtl="0" eaLnBrk="1" latinLnBrk="0" hangingPunct="1">
      <a:lnSpc>
        <a:spcPct val="110000"/>
      </a:lnSpc>
      <a:spcBef>
        <a:spcPts val="300"/>
      </a:spcBef>
      <a:spcAft>
        <a:spcPts val="300"/>
      </a:spcAft>
      <a:buClr>
        <a:schemeClr val="accent6"/>
      </a:buClr>
      <a:buFont typeface="Arial" pitchFamily="34" charset="0"/>
      <a:buChar char="■"/>
      <a:defRPr sz="1200" kern="1200">
        <a:solidFill>
          <a:schemeClr val="bg2"/>
        </a:solidFill>
        <a:latin typeface="+mn-lt"/>
        <a:ea typeface="+mn-ea"/>
        <a:cs typeface="+mn-cs"/>
      </a:defRPr>
    </a:lvl5pPr>
    <a:lvl6pPr marL="1152000" indent="-230400" algn="l" defTabSz="914400" rtl="0" eaLnBrk="1" latinLnBrk="0" hangingPunct="1">
      <a:lnSpc>
        <a:spcPct val="110000"/>
      </a:lnSpc>
      <a:spcBef>
        <a:spcPts val="300"/>
      </a:spcBef>
      <a:spcAft>
        <a:spcPts val="300"/>
      </a:spcAft>
      <a:buClr>
        <a:schemeClr val="accent3"/>
      </a:buClr>
      <a:buFont typeface="Arial" pitchFamily="34" charset="0"/>
      <a:buChar char="■"/>
      <a:defRPr sz="1200" kern="1200">
        <a:solidFill>
          <a:schemeClr val="bg2"/>
        </a:solidFill>
        <a:latin typeface="+mn-lt"/>
        <a:ea typeface="+mn-ea"/>
        <a:cs typeface="+mn-cs"/>
      </a:defRPr>
    </a:lvl6pPr>
    <a:lvl7pPr marL="1382400" indent="-230400" algn="l" defTabSz="914400" rtl="0" eaLnBrk="1" latinLnBrk="0" hangingPunct="1">
      <a:lnSpc>
        <a:spcPct val="110000"/>
      </a:lnSpc>
      <a:spcBef>
        <a:spcPts val="300"/>
      </a:spcBef>
      <a:spcAft>
        <a:spcPts val="300"/>
      </a:spcAft>
      <a:buClr>
        <a:schemeClr val="accent4"/>
      </a:buClr>
      <a:buFont typeface="Arial" pitchFamily="34" charset="0"/>
      <a:buChar char="■"/>
      <a:defRPr sz="1200" kern="1200" baseline="0">
        <a:solidFill>
          <a:schemeClr val="bg2"/>
        </a:solidFill>
        <a:latin typeface="+mn-lt"/>
        <a:ea typeface="+mn-ea"/>
        <a:cs typeface="+mn-cs"/>
      </a:defRPr>
    </a:lvl7pPr>
    <a:lvl8pPr marL="1648800" indent="-230400" algn="l" defTabSz="914400" rtl="0" eaLnBrk="1" latinLnBrk="0" hangingPunct="1">
      <a:lnSpc>
        <a:spcPct val="110000"/>
      </a:lnSpc>
      <a:spcBef>
        <a:spcPts val="300"/>
      </a:spcBef>
      <a:spcAft>
        <a:spcPts val="300"/>
      </a:spcAft>
      <a:buClr>
        <a:schemeClr val="accent5"/>
      </a:buClr>
      <a:buFont typeface="Arial" pitchFamily="34" charset="0"/>
      <a:buChar char="■"/>
      <a:defRPr sz="1200" kern="1200" baseline="0">
        <a:solidFill>
          <a:schemeClr val="bg2"/>
        </a:solidFill>
        <a:latin typeface="+mn-lt"/>
        <a:ea typeface="+mn-ea"/>
        <a:cs typeface="+mn-cs"/>
      </a:defRPr>
    </a:lvl8pPr>
    <a:lvl9pPr marL="1879200" indent="-230400" algn="l" defTabSz="914400" rtl="0" eaLnBrk="1" latinLnBrk="0" hangingPunct="1">
      <a:lnSpc>
        <a:spcPct val="110000"/>
      </a:lnSpc>
      <a:spcBef>
        <a:spcPts val="300"/>
      </a:spcBef>
      <a:spcAft>
        <a:spcPts val="300"/>
      </a:spcAft>
      <a:buClr>
        <a:schemeClr val="accent6"/>
      </a:buClr>
      <a:buFont typeface="Arial" pitchFamily="34" charset="0"/>
      <a:buChar char="■"/>
      <a:defRPr sz="1200" kern="1200" baseline="0">
        <a:solidFill>
          <a:schemeClr val="bg2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60450" y="971550"/>
            <a:ext cx="4684713" cy="35147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by MediaCom, 00.00.0000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Presentation title to be written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73893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60450" y="971550"/>
            <a:ext cx="4684713" cy="35147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862FF6-9EEF-4DD2-8B3C-E3C8D0942AC1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57515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by MediaCom, 00.00.0000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Presentation title to be written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1387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60450" y="971550"/>
            <a:ext cx="4684713" cy="35147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862FF6-9EEF-4DD2-8B3C-E3C8D0942AC1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57515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627063">
              <a:defRPr/>
            </a:pPr>
            <a:fld id="{EDE7DF44-D474-4C4F-945B-3098E442554A}" type="slidenum">
              <a:rPr/>
              <a:pPr defTabSz="627063">
                <a:defRPr/>
              </a:pPr>
              <a:t>14</a:t>
            </a:fld>
            <a:endParaRPr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20750" y="746125"/>
            <a:ext cx="4965700" cy="372586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58863" y="971550"/>
            <a:ext cx="4687887" cy="35163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by MediaCom 18.03.2010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Presentation title to be written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29170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58863" y="971550"/>
            <a:ext cx="4687887" cy="35163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by MediaCom 18.03.2010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Presentation title to be written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29170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58863" y="971550"/>
            <a:ext cx="4687887" cy="35163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By getting the right message to the right person at the right time.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by MediaCom, 00.00.0000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Presentation title to be written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65407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58863" y="971550"/>
            <a:ext cx="4687887" cy="35163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CEA273-0298-4156-A5BA-FFEB6C561EC8}" type="slidenum">
              <a:rPr lang="en-US" smtClean="0"/>
              <a:pPr/>
              <a:t>21</a:t>
            </a:fld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Search Engine Marketing is the largest online media channel with 49% share of global digital advertising spend.</a:t>
            </a:r>
          </a:p>
          <a:p>
            <a:pPr marL="0" marR="0" lvl="1" indent="0" algn="l" defTabSz="914400" rtl="0"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lang="en-GB" dirty="0" smtClean="0"/>
          </a:p>
          <a:p>
            <a:pPr marL="0" marR="0" lvl="1" indent="0" algn="l" defTabSz="914400" rtl="0"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Google are the dominant force with circa 90% market share in EMEA.</a:t>
            </a:r>
          </a:p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by MediaCom, 00.00.0000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Presentation title to be written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62072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60450" y="971550"/>
            <a:ext cx="4684713" cy="35147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by MediaCom, 00.00.0000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Presentation title to be written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7389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60450" y="971550"/>
            <a:ext cx="4684713" cy="35147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58844E-4D98-4947-83F0-0E6BFAF0F6AE}" type="slidenum">
              <a:rPr lang="en-GB" smtClean="0"/>
              <a:pPr/>
              <a:t>3</a:t>
            </a:fld>
            <a:endParaRPr lang="en-GB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by MediaCom, 00.00.0000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Presentation title to be written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827972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60450" y="971550"/>
            <a:ext cx="4684713" cy="35147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dirty="0" smtClean="0">
                <a:solidFill>
                  <a:schemeClr val="bg2"/>
                </a:solidFill>
              </a:rPr>
              <a:t>93% of internet users enter websites via a search engine</a:t>
            </a:r>
          </a:p>
          <a:p>
            <a:pPr marL="285750" marR="0" indent="-285750" algn="l" defTabSz="914400" rtl="0"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dirty="0" smtClean="0">
                <a:solidFill>
                  <a:schemeClr val="bg2"/>
                </a:solidFill>
              </a:rPr>
              <a:t>87% use search to find address of websites </a:t>
            </a:r>
          </a:p>
          <a:p>
            <a:pPr marL="285750" marR="0" indent="-285750" algn="l" defTabSz="914400" rtl="0"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dirty="0" smtClean="0">
                <a:solidFill>
                  <a:schemeClr val="bg2"/>
                </a:solidFill>
              </a:rPr>
              <a:t>80% of internet users agree that search is the most important source of information when looking for products and services online </a:t>
            </a:r>
          </a:p>
          <a:p>
            <a:pPr marL="285750" marR="0" indent="-285750" algn="l" defTabSz="914400" rtl="0"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dirty="0" smtClean="0">
                <a:solidFill>
                  <a:schemeClr val="bg2"/>
                </a:solidFill>
              </a:rPr>
              <a:t>50%+ of all e-business transactions start off with an online search</a:t>
            </a:r>
            <a:endParaRPr lang="en-US" dirty="0" smtClean="0">
              <a:solidFill>
                <a:schemeClr val="bg2"/>
              </a:solidFill>
            </a:endParaRPr>
          </a:p>
          <a:p>
            <a:pPr marL="285750" marR="0" indent="-285750" algn="l" defTabSz="914400" rtl="0"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GB" dirty="0" smtClean="0">
              <a:solidFill>
                <a:schemeClr val="bg2"/>
              </a:solidFill>
            </a:endParaRPr>
          </a:p>
          <a:p>
            <a:pPr marL="285750" marR="0" indent="-285750" algn="l" defTabSz="914400" rtl="0"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GB" dirty="0" smtClean="0">
              <a:solidFill>
                <a:schemeClr val="bg2"/>
              </a:solidFill>
            </a:endParaRPr>
          </a:p>
          <a:p>
            <a:pPr marL="285750" indent="-28575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by MediaCom, 00.00.0000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Presentation title to be written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6821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So how can you get displayed</a:t>
            </a:r>
            <a:r>
              <a:rPr lang="en-GB" baseline="0" dirty="0" smtClean="0"/>
              <a:t> and at the top of the page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by MediaCom, 00.00.0000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Presentation title to be written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80509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60450" y="971550"/>
            <a:ext cx="4684713" cy="3514725"/>
          </a:xfrm>
        </p:spPr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C1708B-5DD4-7D49-8A76-307DB2AF3F7A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7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07567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58863" y="971550"/>
            <a:ext cx="4687887" cy="35163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 smtClean="0">
                <a:solidFill>
                  <a:schemeClr val="bg1"/>
                </a:solidFill>
              </a:rPr>
              <a:t>The Adwords keyword tool provides data on approximate search volumes helping make decisions on what keywords are best to target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1819B-04DB-4760-A2FD-E704692EB950}" type="slidenum">
              <a:rPr lang="en-GB" smtClean="0"/>
              <a:pPr/>
              <a:t>8</a:t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60450" y="971550"/>
            <a:ext cx="4684713" cy="35147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by MediaCom, 00.00.0000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Presentation title to be written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65342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by MediaCom, 00.00.0000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Presentation title to be written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74130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16016" y="1707109"/>
            <a:ext cx="4104456" cy="1043186"/>
          </a:xfrm>
        </p:spPr>
        <p:txBody>
          <a:bodyPr>
            <a:noAutofit/>
          </a:bodyPr>
          <a:lstStyle>
            <a:lvl1pPr>
              <a:lnSpc>
                <a:spcPct val="110000"/>
              </a:lnSpc>
              <a:defRPr/>
            </a:lvl1pPr>
          </a:lstStyle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16016" y="2804359"/>
            <a:ext cx="4104456" cy="1044000"/>
          </a:xfrm>
        </p:spPr>
        <p:txBody>
          <a:bodyPr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sz="3000" b="1">
                <a:solidFill>
                  <a:schemeClr val="bg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13200" y="486064"/>
            <a:ext cx="2208306" cy="153888"/>
          </a:xfrm>
        </p:spPr>
        <p:txBody>
          <a:bodyPr/>
          <a:lstStyle/>
          <a:p>
            <a:r>
              <a:rPr lang="en-US" noProof="0" smtClean="0"/>
              <a:t>by MediaCom, 16th and 17th April</a:t>
            </a:r>
            <a:endParaRPr lang="en-GB" noProof="0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2" hasCustomPrompt="1"/>
          </p:nvPr>
        </p:nvSpPr>
        <p:spPr>
          <a:xfrm>
            <a:off x="317500" y="1809750"/>
            <a:ext cx="4100062" cy="4687888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Font typeface="Arial" pitchFamily="34" charset="0"/>
              <a:buNone/>
              <a:defRPr lang="en-GB" sz="1400" kern="1200" baseline="0" noProof="0" dirty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pic>
        <p:nvPicPr>
          <p:cNvPr id="8" name="Picture 7" descr="MEDIACOM_STRAPLINE_RGB_PO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47600" y="6141599"/>
            <a:ext cx="1457728" cy="358697"/>
          </a:xfrm>
          <a:prstGeom prst="rect">
            <a:avLst/>
          </a:prstGeom>
        </p:spPr>
      </p:pic>
      <p:sp>
        <p:nvSpPr>
          <p:cNvPr id="6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586385" y="6572272"/>
            <a:ext cx="3831177" cy="92333"/>
          </a:xfrm>
          <a:noFill/>
        </p:spPr>
        <p:txBody>
          <a:bodyPr wrap="none" lIns="0" tIns="0" rIns="0" bIns="0" rtlCol="0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lang="en-US" sz="600" smtClean="0"/>
            </a:lvl1pPr>
            <a:lvl2pPr marL="226800" indent="0" algn="r" defTabSz="914400" rtl="0" eaLnBrk="1" latinLnBrk="0" hangingPunct="1">
              <a:buNone/>
              <a:defRPr lang="en-US" sz="600" kern="120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685800" indent="0" algn="r" defTabSz="914400" rtl="0" eaLnBrk="1" latinLnBrk="0" hangingPunct="1">
              <a:buNone/>
              <a:defRPr lang="en-US" sz="600" kern="120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1143000" indent="0" algn="r" defTabSz="914400" rtl="0" eaLnBrk="1" latinLnBrk="0" hangingPunct="1">
              <a:buNone/>
              <a:defRPr lang="en-US" sz="600" kern="120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1600200" indent="0" algn="r" defTabSz="914400" rtl="0" eaLnBrk="1" latinLnBrk="0" hangingPunct="1">
              <a:buNone/>
              <a:defRPr lang="en-GB" sz="600" kern="1200" dirty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</a:lstStyle>
          <a:p>
            <a:pPr algn="r"/>
            <a:r>
              <a:rPr lang="en-US" sz="600" dirty="0" smtClean="0">
                <a:solidFill>
                  <a:schemeClr val="bg2"/>
                </a:solidFill>
              </a:rPr>
              <a:t>Photo credits (if photo is taken from the MediaCom image bank, enter: [first name, last name, MediaCom city])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s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1" y="390143"/>
            <a:ext cx="5406086" cy="1018032"/>
          </a:xfrm>
        </p:spPr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6463" y="1809750"/>
            <a:ext cx="4104009" cy="4687889"/>
          </a:xfrm>
        </p:spPr>
        <p:txBody>
          <a:bodyPr>
            <a:normAutofit/>
          </a:bodyPr>
          <a:lstStyle>
            <a:lvl1pPr marL="0" indent="0">
              <a:spcBef>
                <a:spcPts val="1000"/>
              </a:spcBef>
              <a:buFontTx/>
              <a:buNone/>
              <a:defRPr sz="1400" b="1"/>
            </a:lvl1pPr>
            <a:lvl2pPr marL="0" indent="0">
              <a:spcBef>
                <a:spcPts val="0"/>
              </a:spcBef>
              <a:buFontTx/>
              <a:buNone/>
              <a:defRPr sz="1400"/>
            </a:lvl2pPr>
            <a:lvl3pPr marL="0" indent="0">
              <a:spcBef>
                <a:spcPts val="0"/>
              </a:spcBef>
              <a:buFontTx/>
              <a:buNone/>
              <a:defRPr sz="1400"/>
            </a:lvl3pPr>
            <a:lvl4pPr marL="0" indent="0">
              <a:spcBef>
                <a:spcPts val="0"/>
              </a:spcBef>
              <a:buFontTx/>
              <a:buNone/>
              <a:defRPr sz="1400"/>
            </a:lvl4pPr>
            <a:lvl5pPr marL="0" indent="0" defTabSz="895350">
              <a:spcBef>
                <a:spcPts val="0"/>
              </a:spcBef>
              <a:buFontTx/>
              <a:buNone/>
              <a:defRPr sz="1400"/>
            </a:lvl5pPr>
            <a:lvl6pPr marL="0" indent="0">
              <a:spcBef>
                <a:spcPts val="0"/>
              </a:spcBef>
              <a:buFontTx/>
              <a:buNone/>
              <a:defRPr sz="1400" baseline="0"/>
            </a:lvl6pPr>
            <a:lvl7pPr marL="0" indent="0">
              <a:spcBef>
                <a:spcPts val="0"/>
              </a:spcBef>
              <a:buFontTx/>
              <a:buNone/>
              <a:defRPr sz="1400" baseline="0"/>
            </a:lvl7pPr>
            <a:lvl8pPr marL="0" indent="0">
              <a:spcBef>
                <a:spcPts val="0"/>
              </a:spcBef>
              <a:buFontTx/>
              <a:buNone/>
              <a:defRPr sz="1400" baseline="0"/>
            </a:lvl8pPr>
            <a:lvl9pPr marL="0" indent="0">
              <a:spcBef>
                <a:spcPts val="0"/>
              </a:spcBef>
              <a:buFontTx/>
              <a:buNone/>
              <a:defRPr sz="1400" baseline="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by MediaCom, 16th and 17th April</a:t>
            </a:r>
            <a:endParaRPr lang="en-GB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Paid Search and Retargeting</a:t>
            </a:r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17501" y="1772426"/>
            <a:ext cx="4076701" cy="1953443"/>
          </a:xfrm>
        </p:spPr>
        <p:txBody>
          <a:bodyPr>
            <a:normAutofit/>
          </a:bodyPr>
          <a:lstStyle>
            <a:lvl1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1pPr>
            <a:lvl2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2pPr>
            <a:lvl3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3pPr>
            <a:lvl4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4pPr>
            <a:lvl5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4" hasCustomPrompt="1"/>
          </p:nvPr>
        </p:nvSpPr>
        <p:spPr>
          <a:xfrm>
            <a:off x="317501" y="3933056"/>
            <a:ext cx="4076701" cy="2088232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563025" y="6089698"/>
            <a:ext cx="3831177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 (if photo is taken from the MediaCom image bank, enter: [first name, last name, MediaCom city])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2"/>
            <a:ext cx="5406086" cy="1018032"/>
          </a:xfrm>
        </p:spPr>
        <p:txBody>
          <a:bodyPr anchor="t" anchorCtr="0">
            <a:noAutofit/>
          </a:bodyPr>
          <a:lstStyle>
            <a:lvl1pPr algn="l">
              <a:defRPr sz="3000" b="1"/>
            </a:lvl1pPr>
          </a:lstStyle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36431" y="6502468"/>
            <a:ext cx="255792" cy="276065"/>
          </a:xfrm>
        </p:spPr>
        <p:txBody>
          <a:bodyPr vert="horz" lIns="0" tIns="0" rIns="0" bIns="0" rtlCol="0" anchor="ctr"/>
          <a:lstStyle>
            <a:lvl1pPr>
              <a:defRPr lang="en-GB" smtClean="0"/>
            </a:lvl1pPr>
          </a:lstStyle>
          <a:p>
            <a:fld id="{807CA359-9ABD-43CE-BBB7-A244B4D4F45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Picture Placeholder 6"/>
          <p:cNvSpPr>
            <a:spLocks noGrp="1" noChangeAspect="1"/>
          </p:cNvSpPr>
          <p:nvPr>
            <p:ph type="pic" sz="quarter" idx="13"/>
          </p:nvPr>
        </p:nvSpPr>
        <p:spPr>
          <a:xfrm>
            <a:off x="3247488" y="1809751"/>
            <a:ext cx="1860847" cy="219456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5412625" y="1809751"/>
            <a:ext cx="3390894" cy="4687888"/>
          </a:xfrm>
        </p:spPr>
        <p:txBody>
          <a:bodyPr/>
          <a:lstStyle>
            <a:lvl1pPr>
              <a:defRPr sz="1000" baseline="0"/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317500" y="1746000"/>
            <a:ext cx="2636837" cy="4750050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 marL="460800">
              <a:buClr>
                <a:schemeClr val="accent4"/>
              </a:buClr>
              <a:defRPr sz="1400"/>
            </a:lvl4pPr>
            <a:lvl5pPr marL="460800">
              <a:buClr>
                <a:schemeClr val="accent4"/>
              </a:buClr>
              <a:defRPr sz="1400"/>
            </a:lvl5pPr>
            <a:lvl6pPr marL="460800">
              <a:buClr>
                <a:schemeClr val="accent4"/>
              </a:buClr>
              <a:defRPr/>
            </a:lvl6pPr>
            <a:lvl7pPr marL="460800">
              <a:buClr>
                <a:schemeClr val="accent4"/>
              </a:buClr>
              <a:defRPr/>
            </a:lvl7pPr>
            <a:lvl8pPr marL="460800">
              <a:buClr>
                <a:schemeClr val="accent4"/>
              </a:buClr>
              <a:defRPr/>
            </a:lvl8pPr>
            <a:lvl9pPr marL="460800">
              <a:buClr>
                <a:schemeClr val="accent4"/>
              </a:buClr>
              <a:defRPr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GB" noProof="0" dirty="0"/>
          </a:p>
        </p:txBody>
      </p:sp>
      <p:sp>
        <p:nvSpPr>
          <p:cNvPr id="11" name="Picture Placeholder 6"/>
          <p:cNvSpPr>
            <a:spLocks noGrp="1" noChangeAspect="1"/>
          </p:cNvSpPr>
          <p:nvPr>
            <p:ph type="pic" sz="quarter" idx="17"/>
          </p:nvPr>
        </p:nvSpPr>
        <p:spPr>
          <a:xfrm>
            <a:off x="3247488" y="4303079"/>
            <a:ext cx="1860847" cy="219456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3279535" y="4060925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3279535" y="6556588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5" name="Text Placeholder 5"/>
          <p:cNvSpPr>
            <a:spLocks noGrp="1"/>
          </p:cNvSpPr>
          <p:nvPr>
            <p:ph type="body" sz="quarter" idx="20" hasCustomPrompt="1"/>
          </p:nvPr>
        </p:nvSpPr>
        <p:spPr>
          <a:xfrm>
            <a:off x="6974719" y="6556588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1392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s &amp; Text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3"/>
            <a:ext cx="5406086" cy="1018032"/>
          </a:xfrm>
        </p:spPr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22489" y="617042"/>
            <a:ext cx="2208604" cy="153887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322922" y="1809751"/>
            <a:ext cx="2654466" cy="2148840"/>
          </a:xfrm>
        </p:spPr>
        <p:txBody>
          <a:bodyPr/>
          <a:lstStyle>
            <a:lvl1pPr>
              <a:defRPr sz="900" baseline="0"/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8" name="Picture Placeholder 6"/>
          <p:cNvSpPr>
            <a:spLocks noGrp="1" noChangeAspect="1"/>
          </p:cNvSpPr>
          <p:nvPr>
            <p:ph type="pic" sz="quarter" idx="15"/>
          </p:nvPr>
        </p:nvSpPr>
        <p:spPr>
          <a:xfrm>
            <a:off x="3236835" y="1809751"/>
            <a:ext cx="2654466" cy="2148840"/>
          </a:xfrm>
        </p:spPr>
        <p:txBody>
          <a:bodyPr>
            <a:normAutofit/>
          </a:bodyPr>
          <a:lstStyle>
            <a:lvl1pPr>
              <a:defRPr sz="9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10" name="Picture Placeholder 6"/>
          <p:cNvSpPr>
            <a:spLocks noGrp="1" noChangeAspect="1"/>
          </p:cNvSpPr>
          <p:nvPr>
            <p:ph type="pic" sz="quarter" idx="16"/>
          </p:nvPr>
        </p:nvSpPr>
        <p:spPr>
          <a:xfrm>
            <a:off x="6150749" y="1809751"/>
            <a:ext cx="2654466" cy="2148840"/>
          </a:xfrm>
        </p:spPr>
        <p:txBody>
          <a:bodyPr>
            <a:normAutofit/>
          </a:bodyPr>
          <a:lstStyle>
            <a:lvl1pPr>
              <a:defRPr sz="9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13" name="Text Left"/>
          <p:cNvSpPr>
            <a:spLocks noGrp="1"/>
          </p:cNvSpPr>
          <p:nvPr>
            <p:ph type="body" sz="quarter" idx="17" hasCustomPrompt="1"/>
          </p:nvPr>
        </p:nvSpPr>
        <p:spPr>
          <a:xfrm>
            <a:off x="322922" y="4286256"/>
            <a:ext cx="2653200" cy="857265"/>
          </a:xfrm>
        </p:spPr>
        <p:txBody>
          <a:bodyPr>
            <a:normAutofit/>
          </a:bodyPr>
          <a:lstStyle>
            <a:lvl1pPr>
              <a:defRPr sz="1400"/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  <a:lvl6pPr marL="0" indent="0">
              <a:buNone/>
              <a:defRPr sz="1400"/>
            </a:lvl6pPr>
            <a:lvl7pPr marL="0" indent="0">
              <a:buNone/>
              <a:defRPr sz="1400"/>
            </a:lvl7pPr>
            <a:lvl8pPr marL="0" indent="0">
              <a:buNone/>
              <a:defRPr sz="1400"/>
            </a:lvl8pPr>
            <a:lvl9pPr marL="0" indent="0">
              <a:buNone/>
              <a:defRPr sz="14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  <p:sp>
        <p:nvSpPr>
          <p:cNvPr id="14" name="Text Middle"/>
          <p:cNvSpPr>
            <a:spLocks noGrp="1"/>
          </p:cNvSpPr>
          <p:nvPr>
            <p:ph type="body" sz="quarter" idx="18" hasCustomPrompt="1"/>
          </p:nvPr>
        </p:nvSpPr>
        <p:spPr>
          <a:xfrm>
            <a:off x="3237106" y="4286256"/>
            <a:ext cx="2653200" cy="857265"/>
          </a:xfrm>
        </p:spPr>
        <p:txBody>
          <a:bodyPr>
            <a:normAutofit/>
          </a:bodyPr>
          <a:lstStyle>
            <a:lvl1pPr>
              <a:defRPr sz="1400"/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  <a:lvl6pPr marL="0" indent="0">
              <a:buNone/>
              <a:defRPr sz="1400"/>
            </a:lvl6pPr>
            <a:lvl7pPr marL="0" indent="0">
              <a:buNone/>
              <a:defRPr sz="1400"/>
            </a:lvl7pPr>
            <a:lvl8pPr marL="0" indent="0">
              <a:buNone/>
              <a:defRPr sz="1400"/>
            </a:lvl8pPr>
            <a:lvl9pPr marL="0" indent="0">
              <a:buNone/>
              <a:defRPr sz="14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  <p:sp>
        <p:nvSpPr>
          <p:cNvPr id="15" name="Text Right"/>
          <p:cNvSpPr>
            <a:spLocks noGrp="1"/>
          </p:cNvSpPr>
          <p:nvPr>
            <p:ph type="body" sz="quarter" idx="19" hasCustomPrompt="1"/>
          </p:nvPr>
        </p:nvSpPr>
        <p:spPr>
          <a:xfrm>
            <a:off x="6150749" y="4286256"/>
            <a:ext cx="2653200" cy="857265"/>
          </a:xfrm>
        </p:spPr>
        <p:txBody>
          <a:bodyPr>
            <a:normAutofit/>
          </a:bodyPr>
          <a:lstStyle>
            <a:lvl1pPr>
              <a:defRPr sz="1400"/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  <a:lvl6pPr marL="0" indent="0">
              <a:buNone/>
              <a:defRPr sz="1400"/>
            </a:lvl6pPr>
            <a:lvl7pPr marL="0" indent="0">
              <a:buNone/>
              <a:defRPr sz="1400"/>
            </a:lvl7pPr>
            <a:lvl8pPr marL="0" indent="0">
              <a:buNone/>
              <a:defRPr sz="1400"/>
            </a:lvl8pPr>
            <a:lvl9pPr marL="0" indent="0">
              <a:buNone/>
              <a:defRPr sz="14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  <p:sp>
        <p:nvSpPr>
          <p:cNvPr id="16" name="Credits Left"/>
          <p:cNvSpPr>
            <a:spLocks noGrp="1"/>
          </p:cNvSpPr>
          <p:nvPr>
            <p:ph type="body" sz="quarter" idx="20" hasCustomPrompt="1"/>
          </p:nvPr>
        </p:nvSpPr>
        <p:spPr>
          <a:xfrm>
            <a:off x="1148588" y="4000504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7" name="Credits Middle"/>
          <p:cNvSpPr>
            <a:spLocks noGrp="1"/>
          </p:cNvSpPr>
          <p:nvPr>
            <p:ph type="body" sz="quarter" idx="21" hasCustomPrompt="1"/>
          </p:nvPr>
        </p:nvSpPr>
        <p:spPr>
          <a:xfrm>
            <a:off x="4062772" y="4000504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8" name="Credits Right"/>
          <p:cNvSpPr>
            <a:spLocks noGrp="1"/>
          </p:cNvSpPr>
          <p:nvPr>
            <p:ph type="body" sz="quarter" idx="22" hasCustomPrompt="1"/>
          </p:nvPr>
        </p:nvSpPr>
        <p:spPr>
          <a:xfrm>
            <a:off x="6976415" y="4000504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0281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p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3"/>
            <a:ext cx="5406087" cy="1018032"/>
          </a:xfrm>
        </p:spPr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17500" y="1746000"/>
            <a:ext cx="2636837" cy="4750050"/>
          </a:xfrm>
        </p:spPr>
        <p:txBody>
          <a:bodyPr>
            <a:normAutofit/>
          </a:bodyPr>
          <a:lstStyle>
            <a:lvl1pPr algn="l">
              <a:spcBef>
                <a:spcPts val="1000"/>
              </a:spcBef>
              <a:buFontTx/>
              <a:buNone/>
              <a:defRPr sz="1400" b="1"/>
            </a:lvl1pPr>
            <a:lvl2pPr marL="0" indent="0" algn="l">
              <a:spcBef>
                <a:spcPts val="0"/>
              </a:spcBef>
              <a:buFontTx/>
              <a:buNone/>
              <a:defRPr sz="1400"/>
            </a:lvl2pPr>
            <a:lvl3pPr marL="0" indent="0" algn="l">
              <a:spcBef>
                <a:spcPts val="0"/>
              </a:spcBef>
              <a:buFontTx/>
              <a:buNone/>
              <a:defRPr sz="1400"/>
            </a:lvl3pPr>
            <a:lvl4pPr marL="0" indent="0" algn="l">
              <a:spcBef>
                <a:spcPts val="0"/>
              </a:spcBef>
              <a:buFontTx/>
              <a:buNone/>
              <a:defRPr sz="1400"/>
            </a:lvl4pPr>
            <a:lvl5pPr marL="0" indent="0" algn="l">
              <a:spcBef>
                <a:spcPts val="0"/>
              </a:spcBef>
              <a:buFontTx/>
              <a:buNone/>
              <a:defRPr sz="1400"/>
            </a:lvl5pPr>
            <a:lvl6pPr marL="0" indent="0" algn="l">
              <a:spcBef>
                <a:spcPts val="0"/>
              </a:spcBef>
              <a:buFontTx/>
              <a:buNone/>
              <a:defRPr/>
            </a:lvl6pPr>
            <a:lvl7pPr marL="0" indent="0" algn="l">
              <a:spcBef>
                <a:spcPts val="0"/>
              </a:spcBef>
              <a:buFontTx/>
              <a:buNone/>
              <a:defRPr/>
            </a:lvl7pPr>
            <a:lvl8pPr marL="0" indent="0" algn="l">
              <a:spcBef>
                <a:spcPts val="0"/>
              </a:spcBef>
              <a:buFontTx/>
              <a:buNone/>
              <a:defRPr/>
            </a:lvl8pPr>
            <a:lvl9pPr marL="0" indent="0" algn="l">
              <a:spcBef>
                <a:spcPts val="0"/>
              </a:spcBef>
              <a:buFontTx/>
              <a:buNone/>
              <a:defRPr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2486655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aCom Regio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2"/>
            <a:ext cx="5406086" cy="1018032"/>
          </a:xfrm>
        </p:spPr>
        <p:txBody>
          <a:bodyPr anchor="t" anchorCtr="0">
            <a:noAutofit/>
          </a:bodyPr>
          <a:lstStyle>
            <a:lvl1pPr algn="l">
              <a:defRPr sz="3000" b="1"/>
            </a:lvl1pPr>
          </a:lstStyle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12167" y="617042"/>
            <a:ext cx="2208604" cy="153887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4733026" y="1809750"/>
            <a:ext cx="4075200" cy="4687887"/>
          </a:xfrm>
        </p:spPr>
        <p:txBody>
          <a:bodyPr>
            <a:normAutofit/>
          </a:bodyPr>
          <a:lstStyle>
            <a:lvl1pPr>
              <a:defRPr sz="1400" baseline="0"/>
            </a:lvl1pPr>
          </a:lstStyle>
          <a:p>
            <a:r>
              <a:rPr lang="en-US" noProof="0" dirty="0" smtClean="0"/>
              <a:t>Click icon to insert your team photo</a:t>
            </a:r>
            <a:endParaRPr lang="en-GB" noProof="0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317500" y="1746000"/>
            <a:ext cx="1908000" cy="4750050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 marL="460800">
              <a:buClr>
                <a:schemeClr val="accent4"/>
              </a:buClr>
              <a:defRPr sz="1400"/>
            </a:lvl4pPr>
            <a:lvl5pPr marL="460800">
              <a:buClr>
                <a:schemeClr val="accent4"/>
              </a:buClr>
              <a:defRPr sz="1400"/>
            </a:lvl5pPr>
            <a:lvl6pPr marL="460800">
              <a:buClr>
                <a:schemeClr val="accent4"/>
              </a:buClr>
              <a:defRPr/>
            </a:lvl6pPr>
            <a:lvl7pPr marL="460800">
              <a:buClr>
                <a:schemeClr val="accent4"/>
              </a:buClr>
              <a:defRPr/>
            </a:lvl7pPr>
            <a:lvl8pPr marL="460800">
              <a:buClr>
                <a:schemeClr val="accent4"/>
              </a:buClr>
              <a:defRPr/>
            </a:lvl8pPr>
            <a:lvl9pPr marL="460800">
              <a:buClr>
                <a:schemeClr val="accent4"/>
              </a:buClr>
              <a:defRPr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GB" noProof="0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8"/>
          </p:nvPr>
        </p:nvSpPr>
        <p:spPr>
          <a:xfrm>
            <a:off x="2525263" y="1746000"/>
            <a:ext cx="1908000" cy="4750050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 marL="460800">
              <a:buClr>
                <a:schemeClr val="accent4"/>
              </a:buClr>
              <a:defRPr sz="1400"/>
            </a:lvl4pPr>
            <a:lvl5pPr marL="460800">
              <a:buClr>
                <a:schemeClr val="accent4"/>
              </a:buClr>
              <a:defRPr sz="1400"/>
            </a:lvl5pPr>
            <a:lvl6pPr marL="460800">
              <a:buClr>
                <a:schemeClr val="accent4"/>
              </a:buClr>
              <a:defRPr/>
            </a:lvl6pPr>
            <a:lvl7pPr marL="460800">
              <a:buClr>
                <a:schemeClr val="accent4"/>
              </a:buClr>
              <a:defRPr/>
            </a:lvl7pPr>
            <a:lvl8pPr marL="460800">
              <a:buClr>
                <a:schemeClr val="accent4"/>
              </a:buClr>
              <a:defRPr/>
            </a:lvl8pPr>
            <a:lvl9pPr marL="460800">
              <a:buClr>
                <a:schemeClr val="accent4"/>
              </a:buClr>
              <a:defRPr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21953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line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7500" y="1707109"/>
            <a:ext cx="4102022" cy="1548000"/>
          </a:xfrm>
        </p:spPr>
        <p:txBody>
          <a:bodyPr anchor="t">
            <a:normAutofit/>
          </a:bodyPr>
          <a:lstStyle>
            <a:lvl1pPr algn="l">
              <a:lnSpc>
                <a:spcPct val="110000"/>
              </a:lnSpc>
              <a:defRPr sz="3000" b="1" cap="none" baseline="0"/>
            </a:lvl1pPr>
          </a:lstStyle>
          <a:p>
            <a:r>
              <a:rPr lang="en-GB" noProof="0" dirty="0" smtClean="0"/>
              <a:t>One line of text</a:t>
            </a:r>
            <a:br>
              <a:rPr lang="en-GB" noProof="0" dirty="0" smtClean="0"/>
            </a:br>
            <a:r>
              <a:rPr lang="en-GB" noProof="0" dirty="0" smtClean="0"/>
              <a:t>Two lines of text</a:t>
            </a:r>
            <a:br>
              <a:rPr lang="en-GB" noProof="0" dirty="0" smtClean="0"/>
            </a:br>
            <a:r>
              <a:rPr lang="en-GB" noProof="0" dirty="0" smtClean="0"/>
              <a:t>Three lines of text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707837" y="1809750"/>
            <a:ext cx="4103687" cy="4687888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5963166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lin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4699513" y="1809750"/>
            <a:ext cx="4104006" cy="4687887"/>
          </a:xfrm>
        </p:spPr>
        <p:txBody>
          <a:bodyPr>
            <a:normAutofit/>
          </a:bodyPr>
          <a:lstStyle>
            <a:lvl1pPr>
              <a:defRPr sz="1400" baseline="0"/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7500" y="1707109"/>
            <a:ext cx="4102022" cy="1548000"/>
          </a:xfrm>
        </p:spPr>
        <p:txBody>
          <a:bodyPr anchor="t">
            <a:normAutofit/>
          </a:bodyPr>
          <a:lstStyle>
            <a:lvl1pPr algn="l">
              <a:lnSpc>
                <a:spcPct val="110000"/>
              </a:lnSpc>
              <a:defRPr sz="3000" b="1" cap="none" baseline="0"/>
            </a:lvl1pPr>
          </a:lstStyle>
          <a:p>
            <a:r>
              <a:rPr lang="en-GB" noProof="0" dirty="0" smtClean="0"/>
              <a:t>One line of text</a:t>
            </a:r>
            <a:br>
              <a:rPr lang="en-GB" noProof="0" dirty="0" smtClean="0"/>
            </a:br>
            <a:r>
              <a:rPr lang="en-GB" noProof="0" dirty="0" smtClean="0"/>
              <a:t>Two lines of text</a:t>
            </a:r>
            <a:br>
              <a:rPr lang="en-GB" noProof="0" dirty="0" smtClean="0"/>
            </a:br>
            <a:r>
              <a:rPr lang="en-GB" noProof="0" dirty="0" smtClean="0"/>
              <a:t>Three lines of text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12167" y="617042"/>
            <a:ext cx="2208604" cy="153887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4972342" y="6556588"/>
            <a:ext cx="3831177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 (if photo is taken from the MediaCom image bank, enter: [first name, last name, MediaCom city])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17491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ngle Issue Text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47650" y="3450825"/>
            <a:ext cx="8647945" cy="2157385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defRPr sz="16000" b="1" cap="none" baseline="0">
                <a:latin typeface="Arial Black" pitchFamily="34" charset="0"/>
              </a:defRPr>
            </a:lvl1pPr>
          </a:lstStyle>
          <a:p>
            <a:r>
              <a:rPr lang="en-GB" noProof="0" dirty="0" smtClean="0"/>
              <a:t>Figure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83079" y="5381816"/>
            <a:ext cx="8372196" cy="828092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buFontTx/>
              <a:buNone/>
              <a:defRPr sz="2800" b="0">
                <a:solidFill>
                  <a:schemeClr val="tx2"/>
                </a:solidFill>
              </a:defRPr>
            </a:lvl1pPr>
            <a:lvl2pPr marL="0" indent="0" defTabSz="895350">
              <a:buFontTx/>
              <a:buNone/>
              <a:defRPr sz="1400" b="1"/>
            </a:lvl2pPr>
            <a:lvl3pPr marL="0" indent="0" defTabSz="895350">
              <a:buFontTx/>
              <a:buNone/>
              <a:defRPr sz="1400" b="1"/>
            </a:lvl3pPr>
            <a:lvl4pPr marL="0" indent="0" defTabSz="895350">
              <a:buFontTx/>
              <a:buNone/>
              <a:defRPr sz="1400" b="1"/>
            </a:lvl4pPr>
            <a:lvl5pPr marL="0" indent="0" defTabSz="895350">
              <a:buFontTx/>
              <a:buNone/>
              <a:defRPr sz="1400" b="1"/>
            </a:lvl5pPr>
          </a:lstStyle>
          <a:p>
            <a:pPr lvl="0"/>
            <a:r>
              <a:rPr lang="en-GB" noProof="0" dirty="0" smtClean="0"/>
              <a:t>Single issue text</a:t>
            </a:r>
          </a:p>
        </p:txBody>
      </p:sp>
    </p:spTree>
    <p:extLst>
      <p:ext uri="{BB962C8B-B14F-4D97-AF65-F5344CB8AC3E}">
        <p14:creationId xmlns:p14="http://schemas.microsoft.com/office/powerpoint/2010/main" val="26441260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ngle Issue Text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5750" y="4797152"/>
            <a:ext cx="8604813" cy="1703661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11500" b="1" cap="none" baseline="0">
                <a:latin typeface="Arial Black" pitchFamily="34" charset="0"/>
              </a:defRPr>
            </a:lvl1pPr>
          </a:lstStyle>
          <a:p>
            <a:r>
              <a:rPr lang="en-GB" noProof="0" dirty="0" smtClean="0"/>
              <a:t>Figure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83078" y="4673462"/>
            <a:ext cx="8337391" cy="307777"/>
          </a:xfrm>
        </p:spPr>
        <p:txBody>
          <a:bodyPr wrap="square" anchor="b">
            <a:spAutoFit/>
          </a:bodyPr>
          <a:lstStyle>
            <a:lvl1pPr>
              <a:lnSpc>
                <a:spcPct val="100000"/>
              </a:lnSpc>
              <a:spcBef>
                <a:spcPts val="0"/>
              </a:spcBef>
              <a:buFontTx/>
              <a:buNone/>
              <a:defRPr sz="2000" b="0">
                <a:solidFill>
                  <a:schemeClr val="tx2"/>
                </a:solidFill>
              </a:defRPr>
            </a:lvl1pPr>
            <a:lvl2pPr marL="0" indent="0" defTabSz="895350">
              <a:buFontTx/>
              <a:buNone/>
              <a:defRPr sz="1400" b="1"/>
            </a:lvl2pPr>
            <a:lvl3pPr marL="0" indent="0" defTabSz="895350">
              <a:buFontTx/>
              <a:buNone/>
              <a:defRPr sz="1400" b="1"/>
            </a:lvl3pPr>
            <a:lvl4pPr marL="0" indent="0" defTabSz="895350">
              <a:buFontTx/>
              <a:buNone/>
              <a:defRPr sz="1400" b="1"/>
            </a:lvl4pPr>
            <a:lvl5pPr marL="0" indent="0" defTabSz="895350">
              <a:buFontTx/>
              <a:buNone/>
              <a:defRPr sz="1400" b="1"/>
            </a:lvl5pPr>
          </a:lstStyle>
          <a:p>
            <a:pPr lvl="0"/>
            <a:r>
              <a:rPr lang="en-GB" noProof="0" dirty="0" smtClean="0"/>
              <a:t>Single issue text</a:t>
            </a:r>
          </a:p>
        </p:txBody>
      </p:sp>
    </p:spTree>
    <p:extLst>
      <p:ext uri="{BB962C8B-B14F-4D97-AF65-F5344CB8AC3E}">
        <p14:creationId xmlns:p14="http://schemas.microsoft.com/office/powerpoint/2010/main" val="530157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17500" y="1809751"/>
            <a:ext cx="8500611" cy="4548208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8576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809750"/>
            <a:ext cx="2190750" cy="4548208"/>
          </a:xfrm>
        </p:spPr>
        <p:txBody>
          <a:bodyPr vert="eaVert"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17500" y="1809750"/>
            <a:ext cx="6157462" cy="4548208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2898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se Study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3"/>
            <a:ext cx="5406086" cy="1018032"/>
          </a:xfrm>
        </p:spPr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by MediaCom, 16th and 17th April</a:t>
            </a:r>
            <a:endParaRPr lang="en-GB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Paid Search and Retargeting</a:t>
            </a:r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17500" y="1772426"/>
            <a:ext cx="4076701" cy="1953443"/>
          </a:xfrm>
        </p:spPr>
        <p:txBody>
          <a:bodyPr>
            <a:normAutofit/>
          </a:bodyPr>
          <a:lstStyle>
            <a:lvl1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1pPr>
            <a:lvl2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2pPr>
            <a:lvl3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3pPr>
            <a:lvl4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4pPr>
            <a:lvl5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4" hasCustomPrompt="1"/>
          </p:nvPr>
        </p:nvSpPr>
        <p:spPr>
          <a:xfrm>
            <a:off x="4716463" y="1809750"/>
            <a:ext cx="4104007" cy="46878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GB" sz="1000" kern="1200" baseline="0" noProof="0" dirty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4989594" y="6556588"/>
            <a:ext cx="3831177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 (if photo is taken from the MediaCom image bank, enter: [first name, last name, MediaCom city])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341" y="390142"/>
            <a:ext cx="5374787" cy="1018032"/>
          </a:xfrm>
        </p:spPr>
        <p:txBody>
          <a:bodyPr anchor="t" anchorCtr="0">
            <a:noAutofit/>
          </a:bodyPr>
          <a:lstStyle>
            <a:lvl1pPr algn="l">
              <a:defRPr sz="3000" b="1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42931" y="1809750"/>
            <a:ext cx="5577840" cy="46878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12167" y="617042"/>
            <a:ext cx="2208604" cy="153887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348800" y="1744432"/>
            <a:ext cx="2636837" cy="4751617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 marL="460800">
              <a:buClr>
                <a:schemeClr val="accent4"/>
              </a:buClr>
              <a:defRPr sz="1400"/>
            </a:lvl4pPr>
            <a:lvl5pPr marL="460800">
              <a:buClr>
                <a:schemeClr val="accent4"/>
              </a:buClr>
              <a:defRPr sz="1400"/>
            </a:lvl5pPr>
            <a:lvl6pPr marL="460800">
              <a:buClr>
                <a:schemeClr val="accent4"/>
              </a:buClr>
              <a:defRPr/>
            </a:lvl6pPr>
            <a:lvl7pPr marL="460800">
              <a:buClr>
                <a:schemeClr val="accent4"/>
              </a:buClr>
              <a:defRPr/>
            </a:lvl7pPr>
            <a:lvl8pPr marL="460800">
              <a:buClr>
                <a:schemeClr val="accent4"/>
              </a:buClr>
              <a:defRPr/>
            </a:lvl8pPr>
            <a:lvl9pPr marL="460800">
              <a:buClr>
                <a:schemeClr val="accent4"/>
              </a:buClr>
              <a:defRPr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55559553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48800" y="1707109"/>
            <a:ext cx="4070722" cy="1548000"/>
          </a:xfrm>
        </p:spPr>
        <p:txBody>
          <a:bodyPr anchor="t">
            <a:normAutofit/>
          </a:bodyPr>
          <a:lstStyle>
            <a:lvl1pPr algn="l">
              <a:lnSpc>
                <a:spcPct val="110000"/>
              </a:lnSpc>
              <a:defRPr sz="3000" b="1" cap="none" baseline="0"/>
            </a:lvl1pPr>
          </a:lstStyle>
          <a:p>
            <a:r>
              <a:rPr lang="en-GB" noProof="0" dirty="0" smtClean="0"/>
              <a:t>One line of text</a:t>
            </a:r>
            <a:br>
              <a:rPr lang="en-GB" noProof="0" dirty="0" smtClean="0"/>
            </a:br>
            <a:r>
              <a:rPr lang="en-GB" noProof="0" dirty="0" smtClean="0"/>
              <a:t>Two lines of text</a:t>
            </a:r>
            <a:br>
              <a:rPr lang="en-GB" noProof="0" dirty="0" smtClean="0"/>
            </a:br>
            <a:r>
              <a:rPr lang="en-GB" noProof="0" dirty="0" smtClean="0"/>
              <a:t>Three lines of text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4716462" y="1809750"/>
            <a:ext cx="4095625" cy="4687887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46381358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A7E0F-4A6F-4B6D-860F-CC07F5BB0684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78425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21624" cy="493776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3886200" cy="823538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86000"/>
            <a:ext cx="3886200" cy="33861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 marL="1949450" indent="-228600">
              <a:defRPr sz="1400"/>
            </a:lvl6pPr>
            <a:lvl7pPr marL="1949450" indent="-228600">
              <a:defRPr sz="1400"/>
            </a:lvl7pPr>
            <a:lvl8pPr marL="1949450" indent="-228600">
              <a:defRPr sz="1400"/>
            </a:lvl8pPr>
            <a:lvl9pPr marL="1949450" indent="-228600"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624" y="1219200"/>
            <a:ext cx="3886200" cy="823538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92624" y="2286000"/>
            <a:ext cx="3886200" cy="33861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 marL="1949450" indent="-228600">
              <a:defRPr sz="1400"/>
            </a:lvl6pPr>
            <a:lvl7pPr marL="1949450" indent="-228600">
              <a:defRPr sz="1400"/>
            </a:lvl7pPr>
            <a:lvl8pPr marL="1949450" indent="-228600">
              <a:defRPr sz="1400"/>
            </a:lvl8pPr>
            <a:lvl9pPr marL="1949450" indent="-228600"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545658">
                    <a:lumMod val="60000"/>
                    <a:lumOff val="40000"/>
                  </a:srgbClr>
                </a:solidFill>
              </a:rPr>
              <a:t>by MediaCom, 16th and 17th April</a:t>
            </a:r>
            <a:endParaRPr lang="en-US" dirty="0">
              <a:solidFill>
                <a:srgbClr val="545658">
                  <a:lumMod val="60000"/>
                  <a:lumOff val="4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545658">
                    <a:lumMod val="60000"/>
                    <a:lumOff val="40000"/>
                  </a:srgbClr>
                </a:solidFill>
              </a:rPr>
              <a:t>Paid Search and Retargeting</a:t>
            </a:r>
            <a:endParaRPr lang="en-US" dirty="0">
              <a:solidFill>
                <a:srgbClr val="545658">
                  <a:lumMod val="60000"/>
                  <a:lumOff val="4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5C3ED-7E89-49B4-B716-C3ED6BE03A6E}" type="slidenum">
              <a:rPr lang="en-US" smtClean="0">
                <a:solidFill>
                  <a:srgbClr val="545658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545658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28372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341" y="390142"/>
            <a:ext cx="5374787" cy="1018032"/>
          </a:xfrm>
        </p:spPr>
        <p:txBody>
          <a:bodyPr anchor="t" anchorCtr="0">
            <a:noAutofit/>
          </a:bodyPr>
          <a:lstStyle>
            <a:lvl1pPr algn="l">
              <a:defRPr sz="3000" b="1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42931" y="1809750"/>
            <a:ext cx="5577840" cy="46878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12167" y="617042"/>
            <a:ext cx="2208604" cy="153887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348800" y="1744432"/>
            <a:ext cx="2636837" cy="4751617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 marL="460800">
              <a:buClr>
                <a:schemeClr val="accent4"/>
              </a:buClr>
              <a:defRPr sz="1400"/>
            </a:lvl4pPr>
            <a:lvl5pPr marL="460800">
              <a:buClr>
                <a:schemeClr val="accent4"/>
              </a:buClr>
              <a:defRPr sz="1400"/>
            </a:lvl5pPr>
            <a:lvl6pPr marL="460800">
              <a:buClr>
                <a:schemeClr val="accent4"/>
              </a:buClr>
              <a:defRPr/>
            </a:lvl6pPr>
            <a:lvl7pPr marL="460800">
              <a:buClr>
                <a:schemeClr val="accent4"/>
              </a:buClr>
              <a:defRPr/>
            </a:lvl7pPr>
            <a:lvl8pPr marL="460800">
              <a:buClr>
                <a:schemeClr val="accent4"/>
              </a:buClr>
              <a:defRPr/>
            </a:lvl8pPr>
            <a:lvl9pPr marL="460800">
              <a:buClr>
                <a:schemeClr val="accent4"/>
              </a:buClr>
              <a:defRPr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063349146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16016" y="1707109"/>
            <a:ext cx="4104456" cy="1043186"/>
          </a:xfrm>
        </p:spPr>
        <p:txBody>
          <a:bodyPr>
            <a:noAutofit/>
          </a:bodyPr>
          <a:lstStyle>
            <a:lvl1pPr>
              <a:lnSpc>
                <a:spcPct val="110000"/>
              </a:lnSpc>
              <a:defRPr/>
            </a:lvl1pPr>
          </a:lstStyle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16016" y="2804359"/>
            <a:ext cx="4104456" cy="1044000"/>
          </a:xfrm>
        </p:spPr>
        <p:txBody>
          <a:bodyPr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sz="3000" b="1">
                <a:solidFill>
                  <a:schemeClr val="bg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13200" y="486064"/>
            <a:ext cx="2208306" cy="153888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2" hasCustomPrompt="1"/>
          </p:nvPr>
        </p:nvSpPr>
        <p:spPr>
          <a:xfrm>
            <a:off x="317500" y="1809750"/>
            <a:ext cx="4100062" cy="4687888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Font typeface="Arial" pitchFamily="34" charset="0"/>
              <a:buNone/>
              <a:defRPr lang="en-GB" sz="1400" kern="1200" baseline="0" noProof="0" dirty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pic>
        <p:nvPicPr>
          <p:cNvPr id="8" name="Picture 7" descr="MEDIACOM_STRAPLINE_RGB_PO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47600" y="6141599"/>
            <a:ext cx="1457728" cy="358697"/>
          </a:xfrm>
          <a:prstGeom prst="rect">
            <a:avLst/>
          </a:prstGeom>
        </p:spPr>
      </p:pic>
      <p:sp>
        <p:nvSpPr>
          <p:cNvPr id="6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586385" y="6572272"/>
            <a:ext cx="3831177" cy="92333"/>
          </a:xfrm>
          <a:noFill/>
        </p:spPr>
        <p:txBody>
          <a:bodyPr wrap="none" lIns="0" tIns="0" rIns="0" bIns="0" rtlCol="0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lang="en-US" sz="600" smtClean="0"/>
            </a:lvl1pPr>
            <a:lvl2pPr marL="226800" indent="0" algn="r" defTabSz="914400" rtl="0" eaLnBrk="1" latinLnBrk="0" hangingPunct="1">
              <a:buNone/>
              <a:defRPr lang="en-US" sz="600" kern="120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685800" indent="0" algn="r" defTabSz="914400" rtl="0" eaLnBrk="1" latinLnBrk="0" hangingPunct="1">
              <a:buNone/>
              <a:defRPr lang="en-US" sz="600" kern="120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1143000" indent="0" algn="r" defTabSz="914400" rtl="0" eaLnBrk="1" latinLnBrk="0" hangingPunct="1">
              <a:buNone/>
              <a:defRPr lang="en-US" sz="600" kern="120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1600200" indent="0" algn="r" defTabSz="914400" rtl="0" eaLnBrk="1" latinLnBrk="0" hangingPunct="1">
              <a:buNone/>
              <a:defRPr lang="en-GB" sz="600" kern="1200" dirty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</a:lstStyle>
          <a:p>
            <a:pPr algn="r"/>
            <a:r>
              <a:rPr lang="en-US" sz="600" dirty="0" smtClean="0">
                <a:solidFill>
                  <a:schemeClr val="bg2"/>
                </a:solidFill>
              </a:rPr>
              <a:t>Photo credits (if photo is taken from the MediaCom image bank, enter: [first name, last name, MediaCom city])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4264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7500" y="1809750"/>
            <a:ext cx="5404590" cy="4687887"/>
          </a:xfrm>
        </p:spPr>
        <p:txBody>
          <a:bodyPr/>
          <a:lstStyle>
            <a:lvl1pPr marL="0" indent="0">
              <a:defRPr/>
            </a:lvl1pPr>
            <a:lvl5pPr defTabSz="895350"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47081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7500" y="1809750"/>
            <a:ext cx="5404590" cy="4687887"/>
          </a:xfrm>
        </p:spPr>
        <p:txBody>
          <a:bodyPr>
            <a:normAutofit/>
          </a:bodyPr>
          <a:lstStyle>
            <a:lvl1pPr marL="230400" indent="-230400">
              <a:lnSpc>
                <a:spcPct val="110000"/>
              </a:lnSpc>
              <a:spcBef>
                <a:spcPts val="1000"/>
              </a:spcBef>
              <a:buFont typeface="+mj-lt"/>
              <a:buAutoNum type="arabicPeriod"/>
              <a:defRPr sz="1400">
                <a:solidFill>
                  <a:schemeClr val="tx2"/>
                </a:solidFill>
              </a:defRPr>
            </a:lvl1pPr>
            <a:lvl2pPr marL="230400" indent="0">
              <a:lnSpc>
                <a:spcPct val="110000"/>
              </a:lnSpc>
              <a:spcBef>
                <a:spcPts val="0"/>
              </a:spcBef>
              <a:buFontTx/>
              <a:buNone/>
              <a:defRPr sz="1400"/>
            </a:lvl2pPr>
            <a:lvl3pPr marL="230400" indent="0">
              <a:lnSpc>
                <a:spcPct val="110000"/>
              </a:lnSpc>
              <a:spcBef>
                <a:spcPts val="0"/>
              </a:spcBef>
              <a:buFontTx/>
              <a:buNone/>
              <a:defRPr sz="1400"/>
            </a:lvl3pPr>
            <a:lvl4pPr marL="230400" indent="0">
              <a:lnSpc>
                <a:spcPct val="110000"/>
              </a:lnSpc>
              <a:spcBef>
                <a:spcPts val="0"/>
              </a:spcBef>
              <a:buFontTx/>
              <a:buNone/>
              <a:defRPr sz="1400"/>
            </a:lvl4pPr>
            <a:lvl5pPr marL="230400" indent="0" defTabSz="895350">
              <a:lnSpc>
                <a:spcPct val="110000"/>
              </a:lnSpc>
              <a:spcBef>
                <a:spcPts val="0"/>
              </a:spcBef>
              <a:buFontTx/>
              <a:buNone/>
              <a:defRPr sz="1400"/>
            </a:lvl5pPr>
            <a:lvl6pPr marL="230400" indent="0">
              <a:lnSpc>
                <a:spcPct val="110000"/>
              </a:lnSpc>
              <a:spcBef>
                <a:spcPts val="0"/>
              </a:spcBef>
              <a:buFontTx/>
              <a:buNone/>
              <a:defRPr sz="1400" baseline="0"/>
            </a:lvl6pPr>
            <a:lvl7pPr marL="230400" indent="0">
              <a:lnSpc>
                <a:spcPct val="110000"/>
              </a:lnSpc>
              <a:spcBef>
                <a:spcPts val="0"/>
              </a:spcBef>
              <a:buFontTx/>
              <a:buNone/>
              <a:defRPr sz="1400" baseline="0"/>
            </a:lvl7pPr>
            <a:lvl8pPr marL="230400" indent="0">
              <a:lnSpc>
                <a:spcPct val="110000"/>
              </a:lnSpc>
              <a:spcBef>
                <a:spcPts val="0"/>
              </a:spcBef>
              <a:buFontTx/>
              <a:buNone/>
              <a:defRPr sz="1400" baseline="0"/>
            </a:lvl8pPr>
            <a:lvl9pPr marL="230400" indent="0">
              <a:lnSpc>
                <a:spcPct val="110000"/>
              </a:lnSpc>
              <a:spcBef>
                <a:spcPts val="0"/>
              </a:spcBef>
              <a:buFontTx/>
              <a:buNone/>
              <a:defRPr sz="1400" baseline="0"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GB" noProof="0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81049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harts, Tables and Diagra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7500" y="1809750"/>
            <a:ext cx="8500934" cy="4687887"/>
          </a:xfrm>
        </p:spPr>
        <p:txBody>
          <a:bodyPr/>
          <a:lstStyle>
            <a:lvl1pPr marL="0" indent="0">
              <a:defRPr/>
            </a:lvl1pPr>
            <a:lvl5pPr defTabSz="895350"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GB" noProof="0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6882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7500" y="1707109"/>
            <a:ext cx="4102022" cy="1548000"/>
          </a:xfrm>
        </p:spPr>
        <p:txBody>
          <a:bodyPr anchor="t">
            <a:normAutofit/>
          </a:bodyPr>
          <a:lstStyle>
            <a:lvl1pPr algn="l">
              <a:lnSpc>
                <a:spcPct val="110000"/>
              </a:lnSpc>
              <a:defRPr sz="3000" b="1" cap="none" baseline="0"/>
            </a:lvl1pPr>
          </a:lstStyle>
          <a:p>
            <a:r>
              <a:rPr lang="en-GB" noProof="0" dirty="0" smtClean="0"/>
              <a:t>One line of text</a:t>
            </a:r>
            <a:br>
              <a:rPr lang="en-GB" noProof="0" dirty="0" smtClean="0"/>
            </a:br>
            <a:r>
              <a:rPr lang="en-GB" noProof="0" dirty="0" smtClean="0"/>
              <a:t>Two lines of text</a:t>
            </a:r>
            <a:br>
              <a:rPr lang="en-GB" noProof="0" dirty="0" smtClean="0"/>
            </a:br>
            <a:r>
              <a:rPr lang="en-GB" noProof="0" dirty="0" smtClean="0"/>
              <a:t>Three lines of text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4716462" y="1809750"/>
            <a:ext cx="4095625" cy="4687887"/>
          </a:xfrm>
        </p:spPr>
        <p:txBody>
          <a:bodyPr/>
          <a:lstStyle>
            <a:lvl1pPr>
              <a:defRPr lang="en-GB" sz="1400" kern="1200" baseline="0" noProof="0" dirty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4980910" y="6572272"/>
            <a:ext cx="3831177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 (if photo is taken from the MediaCom image bank, enter: [first name, last name, MediaCom city])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681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se Study with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Media Placeholder 10"/>
          <p:cNvSpPr>
            <a:spLocks noGrp="1"/>
          </p:cNvSpPr>
          <p:nvPr>
            <p:ph type="media" sz="quarter" idx="14" hasCustomPrompt="1"/>
          </p:nvPr>
        </p:nvSpPr>
        <p:spPr>
          <a:xfrm>
            <a:off x="4716464" y="1809750"/>
            <a:ext cx="4104008" cy="4687888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Insert Video</a:t>
            </a:r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3"/>
            <a:ext cx="5406086" cy="1018032"/>
          </a:xfrm>
        </p:spPr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by MediaCom, 16th and 17th April</a:t>
            </a:r>
            <a:endParaRPr lang="en-GB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Paid Search and Retargeting</a:t>
            </a:r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17500" y="1772426"/>
            <a:ext cx="4076701" cy="1953443"/>
          </a:xfrm>
        </p:spPr>
        <p:txBody>
          <a:bodyPr>
            <a:normAutofit/>
          </a:bodyPr>
          <a:lstStyle>
            <a:lvl1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1pPr>
            <a:lvl2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2pPr>
            <a:lvl3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3pPr>
            <a:lvl4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4pPr>
            <a:lvl5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7500" y="1809750"/>
            <a:ext cx="4027300" cy="468788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24150" y="1809750"/>
            <a:ext cx="3996000" cy="468788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703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3"/>
            <a:ext cx="5406087" cy="1018032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7500" y="1531937"/>
            <a:ext cx="3996000" cy="555625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7500" y="3857628"/>
            <a:ext cx="3996000" cy="2640009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 baseline="0"/>
            </a:lvl7pPr>
            <a:lvl8pPr>
              <a:defRPr sz="1400" baseline="0"/>
            </a:lvl8pPr>
            <a:lvl9pPr>
              <a:defRPr sz="14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4150" y="1531937"/>
            <a:ext cx="3996000" cy="555625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4150" y="3857628"/>
            <a:ext cx="3996000" cy="2640009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4" hasCustomPrompt="1"/>
          </p:nvPr>
        </p:nvSpPr>
        <p:spPr>
          <a:xfrm>
            <a:off x="317500" y="2288841"/>
            <a:ext cx="3996000" cy="1367508"/>
          </a:xfrm>
        </p:spPr>
        <p:txBody>
          <a:bodyPr>
            <a:normAutofit/>
          </a:bodyPr>
          <a:lstStyle>
            <a:lvl1pPr>
              <a:defRPr sz="1000"/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11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4824150" y="2288841"/>
            <a:ext cx="3996000" cy="1367508"/>
          </a:xfrm>
        </p:spPr>
        <p:txBody>
          <a:bodyPr>
            <a:normAutofit/>
          </a:bodyPr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en-GB" dirty="0"/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82323" y="3705961"/>
            <a:ext cx="3831177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dirty="0" smtClean="0">
                <a:solidFill>
                  <a:schemeClr val="bg2"/>
                </a:solidFill>
              </a:rPr>
              <a:t>Photo credits (if photo is taken from the MediaCom image bank, enter: [first name, last name, MediaCom city])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4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4988973" y="3705961"/>
            <a:ext cx="3831177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 (if photo is taken from the MediaCom image bank, enter: [first name, last name, MediaCom city])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02866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5833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31654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s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1" y="390143"/>
            <a:ext cx="5406086" cy="1018032"/>
          </a:xfrm>
        </p:spPr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6463" y="1809750"/>
            <a:ext cx="4104009" cy="4687889"/>
          </a:xfrm>
        </p:spPr>
        <p:txBody>
          <a:bodyPr>
            <a:normAutofit/>
          </a:bodyPr>
          <a:lstStyle>
            <a:lvl1pPr marL="0" indent="0">
              <a:spcBef>
                <a:spcPts val="1000"/>
              </a:spcBef>
              <a:buFontTx/>
              <a:buNone/>
              <a:defRPr sz="1400" b="1"/>
            </a:lvl1pPr>
            <a:lvl2pPr marL="0" indent="0">
              <a:spcBef>
                <a:spcPts val="0"/>
              </a:spcBef>
              <a:buFontTx/>
              <a:buNone/>
              <a:defRPr sz="1400"/>
            </a:lvl2pPr>
            <a:lvl3pPr marL="0" indent="0">
              <a:spcBef>
                <a:spcPts val="0"/>
              </a:spcBef>
              <a:buFontTx/>
              <a:buNone/>
              <a:defRPr sz="1400"/>
            </a:lvl3pPr>
            <a:lvl4pPr marL="0" indent="0">
              <a:spcBef>
                <a:spcPts val="0"/>
              </a:spcBef>
              <a:buFontTx/>
              <a:buNone/>
              <a:defRPr sz="1400"/>
            </a:lvl4pPr>
            <a:lvl5pPr marL="0" indent="0" defTabSz="895350">
              <a:spcBef>
                <a:spcPts val="0"/>
              </a:spcBef>
              <a:buFontTx/>
              <a:buNone/>
              <a:defRPr sz="1400"/>
            </a:lvl5pPr>
            <a:lvl6pPr marL="0" indent="0">
              <a:spcBef>
                <a:spcPts val="0"/>
              </a:spcBef>
              <a:buFontTx/>
              <a:buNone/>
              <a:defRPr sz="1400" baseline="0"/>
            </a:lvl6pPr>
            <a:lvl7pPr marL="0" indent="0">
              <a:spcBef>
                <a:spcPts val="0"/>
              </a:spcBef>
              <a:buFontTx/>
              <a:buNone/>
              <a:defRPr sz="1400" baseline="0"/>
            </a:lvl7pPr>
            <a:lvl8pPr marL="0" indent="0">
              <a:spcBef>
                <a:spcPts val="0"/>
              </a:spcBef>
              <a:buFontTx/>
              <a:buNone/>
              <a:defRPr sz="1400" baseline="0"/>
            </a:lvl8pPr>
            <a:lvl9pPr marL="0" indent="0">
              <a:spcBef>
                <a:spcPts val="0"/>
              </a:spcBef>
              <a:buFontTx/>
              <a:buNone/>
              <a:defRPr sz="1400" baseline="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17501" y="1772426"/>
            <a:ext cx="4076701" cy="1953443"/>
          </a:xfrm>
        </p:spPr>
        <p:txBody>
          <a:bodyPr>
            <a:normAutofit/>
          </a:bodyPr>
          <a:lstStyle>
            <a:lvl1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1pPr>
            <a:lvl2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2pPr>
            <a:lvl3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3pPr>
            <a:lvl4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4pPr>
            <a:lvl5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4" hasCustomPrompt="1"/>
          </p:nvPr>
        </p:nvSpPr>
        <p:spPr>
          <a:xfrm>
            <a:off x="317501" y="3933056"/>
            <a:ext cx="4076701" cy="2088232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563025" y="6089698"/>
            <a:ext cx="3831177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 (if photo is taken from the MediaCom image bank, enter: [first name, last name, MediaCom city])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5476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se Study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3"/>
            <a:ext cx="5406086" cy="1018032"/>
          </a:xfrm>
        </p:spPr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17500" y="1772426"/>
            <a:ext cx="4076701" cy="1953443"/>
          </a:xfrm>
        </p:spPr>
        <p:txBody>
          <a:bodyPr>
            <a:normAutofit/>
          </a:bodyPr>
          <a:lstStyle>
            <a:lvl1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1pPr>
            <a:lvl2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2pPr>
            <a:lvl3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3pPr>
            <a:lvl4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4pPr>
            <a:lvl5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4" hasCustomPrompt="1"/>
          </p:nvPr>
        </p:nvSpPr>
        <p:spPr>
          <a:xfrm>
            <a:off x="4716463" y="1809750"/>
            <a:ext cx="4104007" cy="46878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GB" sz="1000" kern="1200" baseline="0" noProof="0" dirty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4989594" y="6556588"/>
            <a:ext cx="3831177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 (if photo is taken from the MediaCom image bank, enter: [first name, last name, MediaCom city])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0857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se Study with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Media Placeholder 10"/>
          <p:cNvSpPr>
            <a:spLocks noGrp="1"/>
          </p:cNvSpPr>
          <p:nvPr>
            <p:ph type="media" sz="quarter" idx="14" hasCustomPrompt="1"/>
          </p:nvPr>
        </p:nvSpPr>
        <p:spPr>
          <a:xfrm>
            <a:off x="4716464" y="1809750"/>
            <a:ext cx="4104008" cy="4687888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Insert Video</a:t>
            </a:r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3"/>
            <a:ext cx="5406086" cy="1018032"/>
          </a:xfrm>
        </p:spPr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17500" y="1772426"/>
            <a:ext cx="4076701" cy="1953443"/>
          </a:xfrm>
        </p:spPr>
        <p:txBody>
          <a:bodyPr>
            <a:normAutofit/>
          </a:bodyPr>
          <a:lstStyle>
            <a:lvl1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1pPr>
            <a:lvl2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2pPr>
            <a:lvl3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3pPr>
            <a:lvl4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4pPr>
            <a:lvl5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763586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se Study RA Form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3"/>
            <a:ext cx="5406086" cy="1018032"/>
          </a:xfrm>
        </p:spPr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17500" y="1772426"/>
            <a:ext cx="4076701" cy="3600790"/>
          </a:xfrm>
        </p:spPr>
        <p:txBody>
          <a:bodyPr lIns="0" tIns="0" rIns="0" bIns="0">
            <a:normAutofit/>
          </a:bodyPr>
          <a:lstStyle>
            <a:lvl1pPr marL="0" indent="0" defTabSz="269875">
              <a:lnSpc>
                <a:spcPct val="100000"/>
              </a:lnSpc>
              <a:spcBef>
                <a:spcPts val="600"/>
              </a:spcBef>
              <a:buFontTx/>
              <a:buNone/>
              <a:defRPr sz="1600" b="1"/>
            </a:lvl1pPr>
            <a:lvl2pPr marL="0" indent="0" defTabSz="269875">
              <a:lnSpc>
                <a:spcPct val="100000"/>
              </a:lnSpc>
              <a:spcBef>
                <a:spcPts val="600"/>
              </a:spcBef>
              <a:buFontTx/>
              <a:buNone/>
              <a:defRPr sz="1600" b="0" baseline="0"/>
            </a:lvl2pPr>
            <a:lvl3pPr marL="0" indent="0" defTabSz="269875">
              <a:lnSpc>
                <a:spcPct val="100000"/>
              </a:lnSpc>
              <a:spcBef>
                <a:spcPts val="600"/>
              </a:spcBef>
              <a:buFontTx/>
              <a:buNone/>
              <a:defRPr sz="1600" b="0" baseline="0"/>
            </a:lvl3pPr>
            <a:lvl4pPr marL="0" indent="0" defTabSz="269875">
              <a:lnSpc>
                <a:spcPct val="100000"/>
              </a:lnSpc>
              <a:spcBef>
                <a:spcPts val="600"/>
              </a:spcBef>
              <a:buFontTx/>
              <a:buNone/>
              <a:defRPr sz="1600" b="0" baseline="0"/>
            </a:lvl4pPr>
            <a:lvl5pPr marL="0" indent="0" defTabSz="269875">
              <a:lnSpc>
                <a:spcPct val="100000"/>
              </a:lnSpc>
              <a:spcBef>
                <a:spcPts val="600"/>
              </a:spcBef>
              <a:buFontTx/>
              <a:buNone/>
              <a:defRPr sz="1600" b="0" baseline="0"/>
            </a:lvl5pPr>
            <a:lvl6pPr marL="0" indent="0">
              <a:lnSpc>
                <a:spcPct val="100000"/>
              </a:lnSpc>
              <a:spcBef>
                <a:spcPts val="600"/>
              </a:spcBef>
              <a:buNone/>
              <a:defRPr sz="1600" baseline="0"/>
            </a:lvl6pPr>
            <a:lvl7pPr marL="0" indent="0">
              <a:lnSpc>
                <a:spcPct val="100000"/>
              </a:lnSpc>
              <a:spcBef>
                <a:spcPts val="600"/>
              </a:spcBef>
              <a:buNone/>
              <a:defRPr sz="1600" baseline="0"/>
            </a:lvl7pPr>
            <a:lvl8pPr marL="0" indent="0">
              <a:lnSpc>
                <a:spcPct val="100000"/>
              </a:lnSpc>
              <a:spcBef>
                <a:spcPts val="600"/>
              </a:spcBef>
              <a:buNone/>
              <a:defRPr sz="1600" baseline="0"/>
            </a:lvl8pPr>
            <a:lvl9pPr marL="0" indent="0">
              <a:lnSpc>
                <a:spcPct val="100000"/>
              </a:lnSpc>
              <a:spcBef>
                <a:spcPts val="600"/>
              </a:spcBef>
              <a:buNone/>
              <a:defRPr sz="1600" baseline="0"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Level 2</a:t>
            </a:r>
          </a:p>
          <a:p>
            <a:pPr lvl="2"/>
            <a:r>
              <a:rPr lang="en-US" noProof="0" dirty="0" smtClean="0"/>
              <a:t>Level 3</a:t>
            </a:r>
          </a:p>
          <a:p>
            <a:pPr lvl="3"/>
            <a:r>
              <a:rPr lang="en-US" noProof="0" dirty="0" smtClean="0"/>
              <a:t>Level 4</a:t>
            </a:r>
          </a:p>
          <a:p>
            <a:pPr lvl="4"/>
            <a:r>
              <a:rPr lang="en-US" noProof="0" dirty="0" smtClean="0"/>
              <a:t>Level 5</a:t>
            </a:r>
          </a:p>
          <a:p>
            <a:pPr lvl="5"/>
            <a:r>
              <a:rPr lang="en-US" noProof="0" dirty="0" smtClean="0"/>
              <a:t>Level 6</a:t>
            </a:r>
          </a:p>
          <a:p>
            <a:pPr lvl="6"/>
            <a:r>
              <a:rPr lang="en-US" noProof="0" dirty="0" smtClean="0"/>
              <a:t>Level 7</a:t>
            </a:r>
          </a:p>
          <a:p>
            <a:pPr lvl="7"/>
            <a:r>
              <a:rPr lang="en-US" noProof="0" dirty="0" smtClean="0"/>
              <a:t>Level 8</a:t>
            </a:r>
          </a:p>
          <a:p>
            <a:pPr lvl="8"/>
            <a:r>
              <a:rPr lang="en-US" noProof="0" dirty="0" smtClean="0"/>
              <a:t>Level 9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4" hasCustomPrompt="1"/>
          </p:nvPr>
        </p:nvSpPr>
        <p:spPr>
          <a:xfrm>
            <a:off x="4752019" y="1809750"/>
            <a:ext cx="4068001" cy="3780000"/>
          </a:xfrm>
        </p:spPr>
        <p:txBody>
          <a:bodyPr lIns="0" tIns="0" rIns="0" bIns="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GB" sz="1000" kern="1200" baseline="0" noProof="0" dirty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noProof="0" dirty="0" smtClean="0"/>
              <a:t>Click icon to insert campaign image</a:t>
            </a:r>
            <a:endParaRPr lang="en-GB" noProof="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>
          <a:xfrm>
            <a:off x="4716463" y="5697250"/>
            <a:ext cx="4076701" cy="756085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Font typeface="Arial" pitchFamily="34" charset="0"/>
              <a:buNone/>
              <a:defRPr sz="1600"/>
            </a:lvl1pPr>
            <a:lvl2pPr marL="0" indent="0">
              <a:lnSpc>
                <a:spcPct val="100000"/>
              </a:lnSpc>
              <a:buNone/>
              <a:defRPr sz="1600"/>
            </a:lvl2pPr>
            <a:lvl3pPr marL="0" indent="0">
              <a:lnSpc>
                <a:spcPct val="100000"/>
              </a:lnSpc>
              <a:buNone/>
              <a:defRPr sz="1600"/>
            </a:lvl3pPr>
            <a:lvl4pPr marL="0" indent="0">
              <a:lnSpc>
                <a:spcPct val="100000"/>
              </a:lnSpc>
              <a:buNone/>
              <a:defRPr sz="1600"/>
            </a:lvl4pPr>
            <a:lvl5pPr marL="0" indent="0">
              <a:lnSpc>
                <a:spcPct val="100000"/>
              </a:lnSpc>
              <a:buNone/>
              <a:defRPr sz="1600"/>
            </a:lvl5pPr>
            <a:lvl6pPr marL="0" indent="0">
              <a:buNone/>
              <a:defRPr sz="1600"/>
            </a:lvl6pPr>
            <a:lvl7pPr marL="0" indent="0">
              <a:buNone/>
              <a:defRPr sz="1600"/>
            </a:lvl7pPr>
            <a:lvl8pPr marL="0" indent="0">
              <a:buNone/>
              <a:defRPr sz="1600"/>
            </a:lvl8pPr>
            <a:lvl9pPr marL="0" indent="0">
              <a:buNone/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45245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7500" y="1809750"/>
            <a:ext cx="5406100" cy="1548000"/>
          </a:xfrm>
        </p:spPr>
        <p:txBody>
          <a:bodyPr anchor="t">
            <a:normAutofit/>
          </a:bodyPr>
          <a:lstStyle>
            <a:lvl1pPr algn="l">
              <a:lnSpc>
                <a:spcPct val="110000"/>
              </a:lnSpc>
              <a:defRPr sz="3000" b="1" cap="none" baseline="0"/>
            </a:lvl1pPr>
          </a:lstStyle>
          <a:p>
            <a:r>
              <a:rPr lang="en-GB" noProof="0" dirty="0" smtClean="0"/>
              <a:t>Add text here to make a statement. Do not exceed three lines of text.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868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7494" y="1809750"/>
            <a:ext cx="5406106" cy="1548000"/>
          </a:xfrm>
        </p:spPr>
        <p:txBody>
          <a:bodyPr anchor="t">
            <a:normAutofit/>
          </a:bodyPr>
          <a:lstStyle>
            <a:lvl1pPr algn="l">
              <a:lnSpc>
                <a:spcPct val="110000"/>
              </a:lnSpc>
              <a:defRPr sz="3000" b="1" cap="none" baseline="0"/>
            </a:lvl1pPr>
          </a:lstStyle>
          <a:p>
            <a:r>
              <a:rPr lang="en-GB" noProof="0" dirty="0" smtClean="0"/>
              <a:t>One line of text</a:t>
            </a:r>
            <a:br>
              <a:rPr lang="en-GB" noProof="0" dirty="0" smtClean="0"/>
            </a:br>
            <a:r>
              <a:rPr lang="en-GB" noProof="0" dirty="0" smtClean="0"/>
              <a:t>Two lines of text</a:t>
            </a:r>
            <a:br>
              <a:rPr lang="en-GB" noProof="0" dirty="0" smtClean="0"/>
            </a:br>
            <a:r>
              <a:rPr lang="en-GB" noProof="0" dirty="0" smtClean="0"/>
              <a:t>Three lines of text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17500" y="3548063"/>
            <a:ext cx="5404987" cy="719137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buFontTx/>
              <a:buNone/>
              <a:defRPr sz="1400" b="1"/>
            </a:lvl1pPr>
            <a:lvl2pPr marL="0" indent="0" defTabSz="895350">
              <a:buFontTx/>
              <a:buNone/>
              <a:defRPr sz="1400" b="1"/>
            </a:lvl2pPr>
            <a:lvl3pPr marL="0" indent="0" defTabSz="895350">
              <a:buFontTx/>
              <a:buNone/>
              <a:defRPr sz="1400" b="1"/>
            </a:lvl3pPr>
            <a:lvl4pPr marL="0" indent="0" defTabSz="895350">
              <a:buFontTx/>
              <a:buNone/>
              <a:defRPr sz="1400" b="1"/>
            </a:lvl4pPr>
            <a:lvl5pPr marL="0" indent="0" defTabSz="895350">
              <a:buFontTx/>
              <a:buNone/>
              <a:defRPr sz="1400" b="1"/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56612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se Study RA Form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3"/>
            <a:ext cx="5406086" cy="1018032"/>
          </a:xfrm>
        </p:spPr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by MediaCom, 16th and 17th April</a:t>
            </a:r>
            <a:endParaRPr lang="en-GB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Paid Search and Retargeting</a:t>
            </a:r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17500" y="1772426"/>
            <a:ext cx="4076701" cy="3600790"/>
          </a:xfrm>
        </p:spPr>
        <p:txBody>
          <a:bodyPr lIns="0" tIns="0" rIns="0" bIns="0">
            <a:normAutofit/>
          </a:bodyPr>
          <a:lstStyle>
            <a:lvl1pPr marL="0" indent="0" defTabSz="269875">
              <a:lnSpc>
                <a:spcPct val="100000"/>
              </a:lnSpc>
              <a:spcBef>
                <a:spcPts val="600"/>
              </a:spcBef>
              <a:buFontTx/>
              <a:buNone/>
              <a:defRPr sz="1600" b="1"/>
            </a:lvl1pPr>
            <a:lvl2pPr marL="0" indent="0" defTabSz="269875">
              <a:lnSpc>
                <a:spcPct val="100000"/>
              </a:lnSpc>
              <a:spcBef>
                <a:spcPts val="600"/>
              </a:spcBef>
              <a:buFontTx/>
              <a:buNone/>
              <a:defRPr sz="1600" b="0" baseline="0"/>
            </a:lvl2pPr>
            <a:lvl3pPr marL="0" indent="0" defTabSz="269875">
              <a:lnSpc>
                <a:spcPct val="100000"/>
              </a:lnSpc>
              <a:spcBef>
                <a:spcPts val="600"/>
              </a:spcBef>
              <a:buFontTx/>
              <a:buNone/>
              <a:defRPr sz="1600" b="0" baseline="0"/>
            </a:lvl3pPr>
            <a:lvl4pPr marL="0" indent="0" defTabSz="269875">
              <a:lnSpc>
                <a:spcPct val="100000"/>
              </a:lnSpc>
              <a:spcBef>
                <a:spcPts val="600"/>
              </a:spcBef>
              <a:buFontTx/>
              <a:buNone/>
              <a:defRPr sz="1600" b="0" baseline="0"/>
            </a:lvl4pPr>
            <a:lvl5pPr marL="0" indent="0" defTabSz="269875">
              <a:lnSpc>
                <a:spcPct val="100000"/>
              </a:lnSpc>
              <a:spcBef>
                <a:spcPts val="600"/>
              </a:spcBef>
              <a:buFontTx/>
              <a:buNone/>
              <a:defRPr sz="1600" b="0" baseline="0"/>
            </a:lvl5pPr>
            <a:lvl6pPr marL="0" indent="0">
              <a:lnSpc>
                <a:spcPct val="100000"/>
              </a:lnSpc>
              <a:spcBef>
                <a:spcPts val="600"/>
              </a:spcBef>
              <a:buNone/>
              <a:defRPr sz="1600" baseline="0"/>
            </a:lvl6pPr>
            <a:lvl7pPr marL="0" indent="0">
              <a:lnSpc>
                <a:spcPct val="100000"/>
              </a:lnSpc>
              <a:spcBef>
                <a:spcPts val="600"/>
              </a:spcBef>
              <a:buNone/>
              <a:defRPr sz="1600" baseline="0"/>
            </a:lvl7pPr>
            <a:lvl8pPr marL="0" indent="0">
              <a:lnSpc>
                <a:spcPct val="100000"/>
              </a:lnSpc>
              <a:spcBef>
                <a:spcPts val="600"/>
              </a:spcBef>
              <a:buNone/>
              <a:defRPr sz="1600" baseline="0"/>
            </a:lvl8pPr>
            <a:lvl9pPr marL="0" indent="0">
              <a:lnSpc>
                <a:spcPct val="100000"/>
              </a:lnSpc>
              <a:spcBef>
                <a:spcPts val="600"/>
              </a:spcBef>
              <a:buNone/>
              <a:defRPr sz="1600" baseline="0"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Level 2</a:t>
            </a:r>
          </a:p>
          <a:p>
            <a:pPr lvl="2"/>
            <a:r>
              <a:rPr lang="en-US" noProof="0" dirty="0" smtClean="0"/>
              <a:t>Level 3</a:t>
            </a:r>
          </a:p>
          <a:p>
            <a:pPr lvl="3"/>
            <a:r>
              <a:rPr lang="en-US" noProof="0" dirty="0" smtClean="0"/>
              <a:t>Level 4</a:t>
            </a:r>
          </a:p>
          <a:p>
            <a:pPr lvl="4"/>
            <a:r>
              <a:rPr lang="en-US" noProof="0" dirty="0" smtClean="0"/>
              <a:t>Level 5</a:t>
            </a:r>
          </a:p>
          <a:p>
            <a:pPr lvl="5"/>
            <a:r>
              <a:rPr lang="en-US" noProof="0" dirty="0" smtClean="0"/>
              <a:t>Level 6</a:t>
            </a:r>
          </a:p>
          <a:p>
            <a:pPr lvl="6"/>
            <a:r>
              <a:rPr lang="en-US" noProof="0" dirty="0" smtClean="0"/>
              <a:t>Level 7</a:t>
            </a:r>
          </a:p>
          <a:p>
            <a:pPr lvl="7"/>
            <a:r>
              <a:rPr lang="en-US" noProof="0" dirty="0" smtClean="0"/>
              <a:t>Level 8</a:t>
            </a:r>
          </a:p>
          <a:p>
            <a:pPr lvl="8"/>
            <a:r>
              <a:rPr lang="en-US" noProof="0" dirty="0" smtClean="0"/>
              <a:t>Level 9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4" hasCustomPrompt="1"/>
          </p:nvPr>
        </p:nvSpPr>
        <p:spPr>
          <a:xfrm>
            <a:off x="4752019" y="1809750"/>
            <a:ext cx="4068001" cy="3780000"/>
          </a:xfrm>
        </p:spPr>
        <p:txBody>
          <a:bodyPr lIns="0" tIns="0" rIns="0" bIns="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GB" sz="1000" kern="1200" baseline="0" noProof="0" dirty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noProof="0" dirty="0" smtClean="0"/>
              <a:t>Click icon to insert campaign image</a:t>
            </a:r>
            <a:endParaRPr lang="en-GB" noProof="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>
          <a:xfrm>
            <a:off x="4716463" y="5697250"/>
            <a:ext cx="4076701" cy="756085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Font typeface="Arial" pitchFamily="34" charset="0"/>
              <a:buNone/>
              <a:defRPr sz="1600"/>
            </a:lvl1pPr>
            <a:lvl2pPr marL="0" indent="0">
              <a:lnSpc>
                <a:spcPct val="100000"/>
              </a:lnSpc>
              <a:buNone/>
              <a:defRPr sz="1600"/>
            </a:lvl2pPr>
            <a:lvl3pPr marL="0" indent="0">
              <a:lnSpc>
                <a:spcPct val="100000"/>
              </a:lnSpc>
              <a:buNone/>
              <a:defRPr sz="1600"/>
            </a:lvl3pPr>
            <a:lvl4pPr marL="0" indent="0">
              <a:lnSpc>
                <a:spcPct val="100000"/>
              </a:lnSpc>
              <a:buNone/>
              <a:defRPr sz="1600"/>
            </a:lvl4pPr>
            <a:lvl5pPr marL="0" indent="0">
              <a:lnSpc>
                <a:spcPct val="100000"/>
              </a:lnSpc>
              <a:buNone/>
              <a:defRPr sz="1600"/>
            </a:lvl5pPr>
            <a:lvl6pPr marL="0" indent="0">
              <a:buNone/>
              <a:defRPr sz="1600"/>
            </a:lvl6pPr>
            <a:lvl7pPr marL="0" indent="0">
              <a:buNone/>
              <a:defRPr sz="1600"/>
            </a:lvl7pPr>
            <a:lvl8pPr marL="0" indent="0">
              <a:buNone/>
              <a:defRPr sz="1600"/>
            </a:lvl8pPr>
            <a:lvl9pPr marL="0" indent="0">
              <a:buNone/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34544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17500" y="1809750"/>
            <a:ext cx="8500612" cy="4687887"/>
          </a:xfrm>
        </p:spPr>
        <p:txBody>
          <a:bodyPr>
            <a:normAutofit/>
          </a:bodyPr>
          <a:lstStyle>
            <a:lvl1pPr>
              <a:defRPr sz="1400" baseline="0"/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4989594" y="6556588"/>
            <a:ext cx="3831177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 (if photo is taken from the MediaCom image bank, enter: [first name, last name, MediaCom city])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2077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3"/>
            <a:ext cx="5406087" cy="1018032"/>
          </a:xfrm>
        </p:spPr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12167" y="617042"/>
            <a:ext cx="2208604" cy="153887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17500" y="1809750"/>
            <a:ext cx="4076700" cy="4687887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Font typeface="Arial" pitchFamily="34" charset="0"/>
              <a:buNone/>
              <a:defRPr lang="en-GB" sz="1400" kern="1200" baseline="0" noProof="0" dirty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724400" y="1809750"/>
            <a:ext cx="4076700" cy="4687887"/>
          </a:xfrm>
        </p:spPr>
        <p:txBody>
          <a:bodyPr>
            <a:normAutofit/>
          </a:bodyPr>
          <a:lstStyle>
            <a:lvl1pPr>
              <a:defRPr sz="1400" baseline="0"/>
            </a:lvl1pPr>
          </a:lstStyle>
          <a:p>
            <a:r>
              <a:rPr lang="en-US" noProof="0" dirty="0" smtClean="0"/>
              <a:t>Click icon to add picture</a:t>
            </a:r>
            <a:endParaRPr lang="en-GB" noProof="0"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563023" y="6556588"/>
            <a:ext cx="3831177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 (if photo is taken from the MediaCom image bank, enter: [first name, last name, MediaCom city])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4989594" y="6556588"/>
            <a:ext cx="3831177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 (if photo is taken from the MediaCom image bank, enter: [first name, last name, MediaCom city])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3882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12167" y="617042"/>
            <a:ext cx="2208604" cy="153887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3"/>
          </p:nvPr>
        </p:nvSpPr>
        <p:spPr>
          <a:xfrm>
            <a:off x="2500996" y="1809750"/>
            <a:ext cx="2019974" cy="2194560"/>
          </a:xfrm>
        </p:spPr>
        <p:txBody>
          <a:bodyPr>
            <a:normAutofit/>
          </a:bodyPr>
          <a:lstStyle>
            <a:lvl1pPr>
              <a:defRPr sz="14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4797411" y="1809750"/>
            <a:ext cx="4023360" cy="4687887"/>
          </a:xfrm>
        </p:spPr>
        <p:txBody>
          <a:bodyPr/>
          <a:lstStyle>
            <a:lvl1pPr>
              <a:defRPr sz="1400" baseline="0"/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8" name="Picture Placeholder 6"/>
          <p:cNvSpPr>
            <a:spLocks noGrp="1" noChangeAspect="1"/>
          </p:cNvSpPr>
          <p:nvPr>
            <p:ph type="pic" sz="quarter" idx="15"/>
          </p:nvPr>
        </p:nvSpPr>
        <p:spPr>
          <a:xfrm>
            <a:off x="2500996" y="4303077"/>
            <a:ext cx="2019974" cy="2194560"/>
          </a:xfrm>
        </p:spPr>
        <p:txBody>
          <a:bodyPr>
            <a:normAutofit/>
          </a:bodyPr>
          <a:lstStyle>
            <a:lvl1pPr>
              <a:defRPr sz="14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4989594" y="6556588"/>
            <a:ext cx="3831177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 (if photo is taken from the MediaCom image bank, enter: [first name, last name, MediaCom city])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2692170" y="4051047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2692170" y="6556588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8211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s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3"/>
            <a:ext cx="5406086" cy="1018032"/>
          </a:xfrm>
        </p:spPr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22489" y="617042"/>
            <a:ext cx="2208604" cy="153887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317500" y="1809751"/>
            <a:ext cx="2654466" cy="214884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8" name="Picture Placeholder 6"/>
          <p:cNvSpPr>
            <a:spLocks noGrp="1" noChangeAspect="1"/>
          </p:cNvSpPr>
          <p:nvPr>
            <p:ph type="pic" sz="quarter" idx="15"/>
          </p:nvPr>
        </p:nvSpPr>
        <p:spPr>
          <a:xfrm>
            <a:off x="3236941" y="1809751"/>
            <a:ext cx="2654466" cy="214884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10" name="Picture Placeholder 6"/>
          <p:cNvSpPr>
            <a:spLocks noGrp="1" noChangeAspect="1"/>
          </p:cNvSpPr>
          <p:nvPr>
            <p:ph type="pic" sz="quarter" idx="16"/>
          </p:nvPr>
        </p:nvSpPr>
        <p:spPr>
          <a:xfrm>
            <a:off x="6156382" y="1809751"/>
            <a:ext cx="2654466" cy="214884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1143166" y="4000504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dirty="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4062607" y="4000504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0" hasCustomPrompt="1"/>
          </p:nvPr>
        </p:nvSpPr>
        <p:spPr>
          <a:xfrm>
            <a:off x="6982048" y="4000504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3680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12167" y="617042"/>
            <a:ext cx="2208604" cy="153887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3"/>
          </p:nvPr>
        </p:nvSpPr>
        <p:spPr>
          <a:xfrm>
            <a:off x="6092575" y="4294530"/>
            <a:ext cx="2710944" cy="219456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8" name="Picture Placeholder 6"/>
          <p:cNvSpPr>
            <a:spLocks noGrp="1" noChangeAspect="1"/>
          </p:cNvSpPr>
          <p:nvPr>
            <p:ph type="pic" sz="quarter" idx="15" hasCustomPrompt="1"/>
          </p:nvPr>
        </p:nvSpPr>
        <p:spPr>
          <a:xfrm>
            <a:off x="3112781" y="1809750"/>
            <a:ext cx="2710945" cy="219456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10" name="Picture Placeholder 6"/>
          <p:cNvSpPr>
            <a:spLocks noGrp="1" noChangeAspect="1"/>
          </p:cNvSpPr>
          <p:nvPr>
            <p:ph type="pic" sz="quarter" idx="16"/>
          </p:nvPr>
        </p:nvSpPr>
        <p:spPr>
          <a:xfrm>
            <a:off x="6092575" y="1809750"/>
            <a:ext cx="2710944" cy="219456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9" name="Picture Placeholder 6"/>
          <p:cNvSpPr>
            <a:spLocks noGrp="1" noChangeAspect="1"/>
          </p:cNvSpPr>
          <p:nvPr>
            <p:ph type="pic" sz="quarter" idx="17"/>
          </p:nvPr>
        </p:nvSpPr>
        <p:spPr>
          <a:xfrm>
            <a:off x="3112780" y="4294530"/>
            <a:ext cx="2710944" cy="219456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3994926" y="4044572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6974719" y="4044572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20" hasCustomPrompt="1"/>
          </p:nvPr>
        </p:nvSpPr>
        <p:spPr>
          <a:xfrm>
            <a:off x="3994926" y="6539004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4" name="Text Placeholder 5"/>
          <p:cNvSpPr>
            <a:spLocks noGrp="1"/>
          </p:cNvSpPr>
          <p:nvPr>
            <p:ph type="body" sz="quarter" idx="21" hasCustomPrompt="1"/>
          </p:nvPr>
        </p:nvSpPr>
        <p:spPr>
          <a:xfrm>
            <a:off x="6974719" y="6539004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32226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mpaign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3"/>
            <a:ext cx="5406086" cy="1018032"/>
          </a:xfrm>
        </p:spPr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12167" y="617042"/>
            <a:ext cx="2208604" cy="153887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3"/>
          </p:nvPr>
        </p:nvSpPr>
        <p:spPr>
          <a:xfrm>
            <a:off x="6092575" y="4294530"/>
            <a:ext cx="2710944" cy="219456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8" name="Picture Placeholder 6"/>
          <p:cNvSpPr>
            <a:spLocks noGrp="1" noChangeAspect="1"/>
          </p:cNvSpPr>
          <p:nvPr>
            <p:ph type="pic" sz="quarter" idx="15"/>
          </p:nvPr>
        </p:nvSpPr>
        <p:spPr>
          <a:xfrm>
            <a:off x="3205037" y="1809750"/>
            <a:ext cx="2710945" cy="219456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dirty="0" smtClean="0"/>
              <a:t>Click icon to add picture</a:t>
            </a:r>
            <a:endParaRPr lang="en-GB" noProof="0" dirty="0"/>
          </a:p>
        </p:txBody>
      </p:sp>
      <p:sp>
        <p:nvSpPr>
          <p:cNvPr id="10" name="Picture Placeholder 6"/>
          <p:cNvSpPr>
            <a:spLocks noGrp="1" noChangeAspect="1"/>
          </p:cNvSpPr>
          <p:nvPr>
            <p:ph type="pic" sz="quarter" idx="16"/>
          </p:nvPr>
        </p:nvSpPr>
        <p:spPr>
          <a:xfrm>
            <a:off x="6092575" y="1809750"/>
            <a:ext cx="2710944" cy="219456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9" name="Picture Placeholder 6"/>
          <p:cNvSpPr>
            <a:spLocks noGrp="1" noChangeAspect="1"/>
          </p:cNvSpPr>
          <p:nvPr>
            <p:ph type="pic" sz="quarter" idx="17"/>
          </p:nvPr>
        </p:nvSpPr>
        <p:spPr>
          <a:xfrm>
            <a:off x="3205037" y="4294530"/>
            <a:ext cx="2710944" cy="219456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4087182" y="4044572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dirty="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6974719" y="4044572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20" hasCustomPrompt="1"/>
          </p:nvPr>
        </p:nvSpPr>
        <p:spPr>
          <a:xfrm>
            <a:off x="4087182" y="6539004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4" name="Text Placeholder 5"/>
          <p:cNvSpPr>
            <a:spLocks noGrp="1"/>
          </p:cNvSpPr>
          <p:nvPr>
            <p:ph type="body" sz="quarter" idx="21" hasCustomPrompt="1"/>
          </p:nvPr>
        </p:nvSpPr>
        <p:spPr>
          <a:xfrm>
            <a:off x="6974719" y="6539004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5" name="Picture Placeholder 6"/>
          <p:cNvSpPr>
            <a:spLocks noGrp="1" noChangeAspect="1"/>
          </p:cNvSpPr>
          <p:nvPr>
            <p:ph type="pic" sz="quarter" idx="22" hasCustomPrompt="1"/>
          </p:nvPr>
        </p:nvSpPr>
        <p:spPr>
          <a:xfrm>
            <a:off x="317500" y="1809750"/>
            <a:ext cx="2710945" cy="219456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dirty="0" smtClean="0"/>
              <a:t>Click icon to insert a campaign image</a:t>
            </a:r>
            <a:endParaRPr lang="en-GB" noProof="0" dirty="0"/>
          </a:p>
        </p:txBody>
      </p:sp>
      <p:sp>
        <p:nvSpPr>
          <p:cNvPr id="16" name="Picture Placeholder 6"/>
          <p:cNvSpPr>
            <a:spLocks noGrp="1" noChangeAspect="1"/>
          </p:cNvSpPr>
          <p:nvPr>
            <p:ph type="pic" sz="quarter" idx="23"/>
          </p:nvPr>
        </p:nvSpPr>
        <p:spPr>
          <a:xfrm>
            <a:off x="317500" y="4294530"/>
            <a:ext cx="2710944" cy="219456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17" name="Text Placeholder 5"/>
          <p:cNvSpPr>
            <a:spLocks noGrp="1"/>
          </p:cNvSpPr>
          <p:nvPr>
            <p:ph type="body" sz="quarter" idx="24" hasCustomPrompt="1"/>
          </p:nvPr>
        </p:nvSpPr>
        <p:spPr>
          <a:xfrm>
            <a:off x="1199644" y="4044572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8" name="Text Placeholder 5"/>
          <p:cNvSpPr>
            <a:spLocks noGrp="1"/>
          </p:cNvSpPr>
          <p:nvPr>
            <p:ph type="body" sz="quarter" idx="25" hasCustomPrompt="1"/>
          </p:nvPr>
        </p:nvSpPr>
        <p:spPr>
          <a:xfrm>
            <a:off x="1199644" y="6539004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5725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2"/>
            <a:ext cx="5406086" cy="1018032"/>
          </a:xfrm>
        </p:spPr>
        <p:txBody>
          <a:bodyPr anchor="t" anchorCtr="0">
            <a:noAutofit/>
          </a:bodyPr>
          <a:lstStyle>
            <a:lvl1pPr algn="l">
              <a:defRPr sz="3000" b="1"/>
            </a:lvl1pPr>
          </a:lstStyle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242931" y="1809750"/>
            <a:ext cx="5577219" cy="4687888"/>
          </a:xfr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12167" y="617042"/>
            <a:ext cx="2208604" cy="153887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317500" y="1744432"/>
            <a:ext cx="2636837" cy="4751617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 marL="460800">
              <a:buClr>
                <a:schemeClr val="accent4"/>
              </a:buClr>
              <a:defRPr sz="1400"/>
            </a:lvl4pPr>
            <a:lvl5pPr marL="460800">
              <a:buClr>
                <a:schemeClr val="accent4"/>
              </a:buClr>
              <a:defRPr sz="1400"/>
            </a:lvl5pPr>
            <a:lvl6pPr marL="460800">
              <a:buClr>
                <a:schemeClr val="accent4"/>
              </a:buClr>
              <a:defRPr/>
            </a:lvl6pPr>
            <a:lvl7pPr marL="460800">
              <a:buClr>
                <a:schemeClr val="accent4"/>
              </a:buClr>
              <a:defRPr/>
            </a:lvl7pPr>
            <a:lvl8pPr marL="460800">
              <a:buClr>
                <a:schemeClr val="accent4"/>
              </a:buClr>
              <a:defRPr/>
            </a:lvl8pPr>
            <a:lvl9pPr marL="460800">
              <a:buClr>
                <a:schemeClr val="accent4"/>
              </a:buClr>
              <a:defRPr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4989594" y="6556588"/>
            <a:ext cx="3831177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 (if photo is taken from the MediaCom image bank, enter: [first name, last name, MediaCom city])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88389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2"/>
            <a:ext cx="5406086" cy="1018032"/>
          </a:xfrm>
        </p:spPr>
        <p:txBody>
          <a:bodyPr anchor="t" anchorCtr="0">
            <a:noAutofit/>
          </a:bodyPr>
          <a:lstStyle>
            <a:lvl1pPr algn="l">
              <a:defRPr sz="3000" b="1"/>
            </a:lvl1pPr>
          </a:lstStyle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42931" y="1799254"/>
            <a:ext cx="5577219" cy="4698383"/>
          </a:xfrm>
        </p:spPr>
        <p:txBody>
          <a:bodyPr/>
          <a:lstStyle>
            <a:lvl1pPr>
              <a:defRPr lang="en-US" sz="2000" kern="120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800" kern="120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600" kern="120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691200">
              <a:defRPr lang="en-US" sz="1400" kern="120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921600">
              <a:defRPr lang="en-US" sz="1400" kern="120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  <a:lvl6pPr marL="1152000">
              <a:defRPr lang="en-US" sz="1400" kern="1200" baseline="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1382400">
              <a:defRPr lang="en-US" sz="1400" kern="1200" baseline="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>
              <a:defRPr lang="en-US" sz="1400" kern="1200" baseline="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8pPr>
            <a:lvl9pPr>
              <a:defRPr lang="en-GB" sz="1400" kern="1200" baseline="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noProof="0" smtClean="0"/>
              <a:t>Click to edit Master text styles</a:t>
            </a:r>
          </a:p>
          <a:p>
            <a:pPr marL="0" lvl="1" indent="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noProof="0" smtClean="0"/>
              <a:t>Second level</a:t>
            </a:r>
          </a:p>
          <a:p>
            <a:pPr marL="0" lvl="2" indent="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noProof="0" smtClean="0"/>
              <a:t>Third level</a:t>
            </a:r>
          </a:p>
          <a:p>
            <a:pPr marL="0" lvl="3" indent="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noProof="0" smtClean="0"/>
              <a:t>Fourth level</a:t>
            </a:r>
          </a:p>
          <a:p>
            <a:pPr marL="0" lvl="4" indent="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12167" y="617042"/>
            <a:ext cx="2208604" cy="153887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17500" y="1746000"/>
            <a:ext cx="2636837" cy="4750050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 marL="460800">
              <a:buClr>
                <a:schemeClr val="accent4"/>
              </a:buClr>
              <a:defRPr sz="1400"/>
            </a:lvl4pPr>
            <a:lvl5pPr marL="460800">
              <a:buClr>
                <a:schemeClr val="accent4"/>
              </a:buClr>
              <a:defRPr sz="1400"/>
            </a:lvl5pPr>
            <a:lvl6pPr marL="460800">
              <a:buClr>
                <a:schemeClr val="accent4"/>
              </a:buClr>
              <a:defRPr/>
            </a:lvl6pPr>
            <a:lvl7pPr marL="460800">
              <a:buClr>
                <a:schemeClr val="accent4"/>
              </a:buClr>
              <a:defRPr/>
            </a:lvl7pPr>
            <a:lvl8pPr marL="460800">
              <a:buClr>
                <a:schemeClr val="accent4"/>
              </a:buClr>
              <a:defRPr/>
            </a:lvl8pPr>
            <a:lvl9pPr marL="460800">
              <a:buClr>
                <a:schemeClr val="accent4"/>
              </a:buClr>
              <a:defRPr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5535419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2"/>
            <a:ext cx="5406086" cy="1018032"/>
          </a:xfrm>
        </p:spPr>
        <p:txBody>
          <a:bodyPr anchor="t" anchorCtr="0">
            <a:noAutofit/>
          </a:bodyPr>
          <a:lstStyle>
            <a:lvl1pPr algn="l">
              <a:defRPr sz="3000" b="1"/>
            </a:lvl1pPr>
          </a:lstStyle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12167" y="617042"/>
            <a:ext cx="2208604" cy="153887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317500" y="1744432"/>
            <a:ext cx="2636837" cy="4751617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 marL="460800">
              <a:buClr>
                <a:schemeClr val="accent4"/>
              </a:buClr>
              <a:defRPr sz="1400"/>
            </a:lvl4pPr>
            <a:lvl5pPr marL="460800">
              <a:buClr>
                <a:schemeClr val="accent4"/>
              </a:buClr>
              <a:defRPr sz="1400"/>
            </a:lvl5pPr>
            <a:lvl6pPr marL="460800">
              <a:buClr>
                <a:schemeClr val="accent4"/>
              </a:buClr>
              <a:defRPr/>
            </a:lvl6pPr>
            <a:lvl7pPr marL="460800">
              <a:buClr>
                <a:schemeClr val="accent4"/>
              </a:buClr>
              <a:defRPr/>
            </a:lvl7pPr>
            <a:lvl8pPr marL="460800">
              <a:buClr>
                <a:schemeClr val="accent4"/>
              </a:buClr>
              <a:defRPr/>
            </a:lvl8pPr>
            <a:lvl9pPr marL="460800">
              <a:buClr>
                <a:schemeClr val="accent4"/>
              </a:buClr>
              <a:defRPr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sp>
        <p:nvSpPr>
          <p:cNvPr id="8" name="Picture Placeholder 6"/>
          <p:cNvSpPr>
            <a:spLocks noGrp="1" noChangeAspect="1"/>
          </p:cNvSpPr>
          <p:nvPr>
            <p:ph type="pic" sz="quarter" idx="15" hasCustomPrompt="1"/>
          </p:nvPr>
        </p:nvSpPr>
        <p:spPr>
          <a:xfrm>
            <a:off x="3243530" y="1809751"/>
            <a:ext cx="2654466" cy="2148840"/>
          </a:xfrm>
        </p:spPr>
        <p:txBody>
          <a:bodyPr/>
          <a:lstStyle>
            <a:lvl1pPr>
              <a:defRPr sz="1000" baseline="0"/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10" name="Picture Placeholder 6"/>
          <p:cNvSpPr>
            <a:spLocks noGrp="1" noChangeAspect="1"/>
          </p:cNvSpPr>
          <p:nvPr>
            <p:ph type="pic" sz="quarter" idx="16"/>
          </p:nvPr>
        </p:nvSpPr>
        <p:spPr>
          <a:xfrm>
            <a:off x="6157173" y="1809751"/>
            <a:ext cx="2654466" cy="214884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4069196" y="4011521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6982839" y="4011521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0136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2"/>
            <a:ext cx="5406086" cy="1018032"/>
          </a:xfrm>
        </p:spPr>
        <p:txBody>
          <a:bodyPr anchor="t" anchorCtr="0">
            <a:noAutofit/>
          </a:bodyPr>
          <a:lstStyle>
            <a:lvl1pPr algn="l">
              <a:defRPr sz="3000" b="1"/>
            </a:lvl1pPr>
          </a:lstStyle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36431" y="6502468"/>
            <a:ext cx="255792" cy="276065"/>
          </a:xfrm>
        </p:spPr>
        <p:txBody>
          <a:bodyPr vert="horz" lIns="0" tIns="0" rIns="0" bIns="0" rtlCol="0" anchor="ctr"/>
          <a:lstStyle>
            <a:lvl1pPr>
              <a:defRPr lang="en-GB" smtClean="0"/>
            </a:lvl1pPr>
          </a:lstStyle>
          <a:p>
            <a:fld id="{807CA359-9ABD-43CE-BBB7-A244B4D4F45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Picture Placeholder 6"/>
          <p:cNvSpPr>
            <a:spLocks noGrp="1" noChangeAspect="1"/>
          </p:cNvSpPr>
          <p:nvPr>
            <p:ph type="pic" sz="quarter" idx="13"/>
          </p:nvPr>
        </p:nvSpPr>
        <p:spPr>
          <a:xfrm>
            <a:off x="3247488" y="1809751"/>
            <a:ext cx="1860847" cy="219456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5412625" y="1809751"/>
            <a:ext cx="3390894" cy="4687888"/>
          </a:xfrm>
        </p:spPr>
        <p:txBody>
          <a:bodyPr/>
          <a:lstStyle>
            <a:lvl1pPr>
              <a:defRPr sz="1000" baseline="0"/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317500" y="1746000"/>
            <a:ext cx="2636837" cy="4750050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 marL="460800">
              <a:buClr>
                <a:schemeClr val="accent4"/>
              </a:buClr>
              <a:defRPr sz="1400"/>
            </a:lvl4pPr>
            <a:lvl5pPr marL="460800">
              <a:buClr>
                <a:schemeClr val="accent4"/>
              </a:buClr>
              <a:defRPr sz="1400"/>
            </a:lvl5pPr>
            <a:lvl6pPr marL="460800">
              <a:buClr>
                <a:schemeClr val="accent4"/>
              </a:buClr>
              <a:defRPr/>
            </a:lvl6pPr>
            <a:lvl7pPr marL="460800">
              <a:buClr>
                <a:schemeClr val="accent4"/>
              </a:buClr>
              <a:defRPr/>
            </a:lvl7pPr>
            <a:lvl8pPr marL="460800">
              <a:buClr>
                <a:schemeClr val="accent4"/>
              </a:buClr>
              <a:defRPr/>
            </a:lvl8pPr>
            <a:lvl9pPr marL="460800">
              <a:buClr>
                <a:schemeClr val="accent4"/>
              </a:buClr>
              <a:defRPr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GB" noProof="0" dirty="0"/>
          </a:p>
        </p:txBody>
      </p:sp>
      <p:sp>
        <p:nvSpPr>
          <p:cNvPr id="11" name="Picture Placeholder 6"/>
          <p:cNvSpPr>
            <a:spLocks noGrp="1" noChangeAspect="1"/>
          </p:cNvSpPr>
          <p:nvPr>
            <p:ph type="pic" sz="quarter" idx="17"/>
          </p:nvPr>
        </p:nvSpPr>
        <p:spPr>
          <a:xfrm>
            <a:off x="3247488" y="4303079"/>
            <a:ext cx="1860847" cy="219456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3279535" y="4060925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3279535" y="6556588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5" name="Text Placeholder 5"/>
          <p:cNvSpPr>
            <a:spLocks noGrp="1"/>
          </p:cNvSpPr>
          <p:nvPr>
            <p:ph type="body" sz="quarter" idx="20" hasCustomPrompt="1"/>
          </p:nvPr>
        </p:nvSpPr>
        <p:spPr>
          <a:xfrm>
            <a:off x="6974719" y="6556588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1184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7500" y="1809750"/>
            <a:ext cx="5406100" cy="1548000"/>
          </a:xfrm>
        </p:spPr>
        <p:txBody>
          <a:bodyPr anchor="t">
            <a:normAutofit/>
          </a:bodyPr>
          <a:lstStyle>
            <a:lvl1pPr algn="l">
              <a:lnSpc>
                <a:spcPct val="110000"/>
              </a:lnSpc>
              <a:defRPr sz="3000" b="1" cap="none" baseline="0"/>
            </a:lvl1pPr>
          </a:lstStyle>
          <a:p>
            <a:r>
              <a:rPr lang="en-GB" noProof="0" dirty="0" smtClean="0"/>
              <a:t>Add text here to make a statement. Do not exceed three lines of text.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by MediaCom, 16th and 17th April</a:t>
            </a:r>
            <a:endParaRPr lang="en-GB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Paid Search and Retargeting</a:t>
            </a:r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s &amp; Text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3"/>
            <a:ext cx="5406086" cy="1018032"/>
          </a:xfrm>
        </p:spPr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22489" y="617042"/>
            <a:ext cx="2208604" cy="153887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322922" y="1809751"/>
            <a:ext cx="2654466" cy="2148840"/>
          </a:xfrm>
        </p:spPr>
        <p:txBody>
          <a:bodyPr/>
          <a:lstStyle>
            <a:lvl1pPr>
              <a:defRPr sz="900" baseline="0"/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8" name="Picture Placeholder 6"/>
          <p:cNvSpPr>
            <a:spLocks noGrp="1" noChangeAspect="1"/>
          </p:cNvSpPr>
          <p:nvPr>
            <p:ph type="pic" sz="quarter" idx="15"/>
          </p:nvPr>
        </p:nvSpPr>
        <p:spPr>
          <a:xfrm>
            <a:off x="3236835" y="1809751"/>
            <a:ext cx="2654466" cy="2148840"/>
          </a:xfrm>
        </p:spPr>
        <p:txBody>
          <a:bodyPr>
            <a:normAutofit/>
          </a:bodyPr>
          <a:lstStyle>
            <a:lvl1pPr>
              <a:defRPr sz="9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10" name="Picture Placeholder 6"/>
          <p:cNvSpPr>
            <a:spLocks noGrp="1" noChangeAspect="1"/>
          </p:cNvSpPr>
          <p:nvPr>
            <p:ph type="pic" sz="quarter" idx="16"/>
          </p:nvPr>
        </p:nvSpPr>
        <p:spPr>
          <a:xfrm>
            <a:off x="6150749" y="1809751"/>
            <a:ext cx="2654466" cy="2148840"/>
          </a:xfrm>
        </p:spPr>
        <p:txBody>
          <a:bodyPr>
            <a:normAutofit/>
          </a:bodyPr>
          <a:lstStyle>
            <a:lvl1pPr>
              <a:defRPr sz="9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13" name="Text Left"/>
          <p:cNvSpPr>
            <a:spLocks noGrp="1"/>
          </p:cNvSpPr>
          <p:nvPr>
            <p:ph type="body" sz="quarter" idx="17" hasCustomPrompt="1"/>
          </p:nvPr>
        </p:nvSpPr>
        <p:spPr>
          <a:xfrm>
            <a:off x="322922" y="4286256"/>
            <a:ext cx="2653200" cy="857265"/>
          </a:xfrm>
        </p:spPr>
        <p:txBody>
          <a:bodyPr>
            <a:normAutofit/>
          </a:bodyPr>
          <a:lstStyle>
            <a:lvl1pPr>
              <a:defRPr sz="1400"/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  <a:lvl6pPr marL="0" indent="0">
              <a:buNone/>
              <a:defRPr sz="1400"/>
            </a:lvl6pPr>
            <a:lvl7pPr marL="0" indent="0">
              <a:buNone/>
              <a:defRPr sz="1400"/>
            </a:lvl7pPr>
            <a:lvl8pPr marL="0" indent="0">
              <a:buNone/>
              <a:defRPr sz="1400"/>
            </a:lvl8pPr>
            <a:lvl9pPr marL="0" indent="0">
              <a:buNone/>
              <a:defRPr sz="14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  <p:sp>
        <p:nvSpPr>
          <p:cNvPr id="14" name="Text Middle"/>
          <p:cNvSpPr>
            <a:spLocks noGrp="1"/>
          </p:cNvSpPr>
          <p:nvPr>
            <p:ph type="body" sz="quarter" idx="18" hasCustomPrompt="1"/>
          </p:nvPr>
        </p:nvSpPr>
        <p:spPr>
          <a:xfrm>
            <a:off x="3237106" y="4286256"/>
            <a:ext cx="2653200" cy="857265"/>
          </a:xfrm>
        </p:spPr>
        <p:txBody>
          <a:bodyPr>
            <a:normAutofit/>
          </a:bodyPr>
          <a:lstStyle>
            <a:lvl1pPr>
              <a:defRPr sz="1400"/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  <a:lvl6pPr marL="0" indent="0">
              <a:buNone/>
              <a:defRPr sz="1400"/>
            </a:lvl6pPr>
            <a:lvl7pPr marL="0" indent="0">
              <a:buNone/>
              <a:defRPr sz="1400"/>
            </a:lvl7pPr>
            <a:lvl8pPr marL="0" indent="0">
              <a:buNone/>
              <a:defRPr sz="1400"/>
            </a:lvl8pPr>
            <a:lvl9pPr marL="0" indent="0">
              <a:buNone/>
              <a:defRPr sz="14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  <p:sp>
        <p:nvSpPr>
          <p:cNvPr id="15" name="Text Right"/>
          <p:cNvSpPr>
            <a:spLocks noGrp="1"/>
          </p:cNvSpPr>
          <p:nvPr>
            <p:ph type="body" sz="quarter" idx="19" hasCustomPrompt="1"/>
          </p:nvPr>
        </p:nvSpPr>
        <p:spPr>
          <a:xfrm>
            <a:off x="6150749" y="4286256"/>
            <a:ext cx="2653200" cy="857265"/>
          </a:xfrm>
        </p:spPr>
        <p:txBody>
          <a:bodyPr>
            <a:normAutofit/>
          </a:bodyPr>
          <a:lstStyle>
            <a:lvl1pPr>
              <a:defRPr sz="1400"/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  <a:lvl6pPr marL="0" indent="0">
              <a:buNone/>
              <a:defRPr sz="1400"/>
            </a:lvl6pPr>
            <a:lvl7pPr marL="0" indent="0">
              <a:buNone/>
              <a:defRPr sz="1400"/>
            </a:lvl7pPr>
            <a:lvl8pPr marL="0" indent="0">
              <a:buNone/>
              <a:defRPr sz="1400"/>
            </a:lvl8pPr>
            <a:lvl9pPr marL="0" indent="0">
              <a:buNone/>
              <a:defRPr sz="14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  <p:sp>
        <p:nvSpPr>
          <p:cNvPr id="16" name="Credits Left"/>
          <p:cNvSpPr>
            <a:spLocks noGrp="1"/>
          </p:cNvSpPr>
          <p:nvPr>
            <p:ph type="body" sz="quarter" idx="20" hasCustomPrompt="1"/>
          </p:nvPr>
        </p:nvSpPr>
        <p:spPr>
          <a:xfrm>
            <a:off x="1148588" y="4000504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7" name="Credits Middle"/>
          <p:cNvSpPr>
            <a:spLocks noGrp="1"/>
          </p:cNvSpPr>
          <p:nvPr>
            <p:ph type="body" sz="quarter" idx="21" hasCustomPrompt="1"/>
          </p:nvPr>
        </p:nvSpPr>
        <p:spPr>
          <a:xfrm>
            <a:off x="4062772" y="4000504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8" name="Credits Right"/>
          <p:cNvSpPr>
            <a:spLocks noGrp="1"/>
          </p:cNvSpPr>
          <p:nvPr>
            <p:ph type="body" sz="quarter" idx="22" hasCustomPrompt="1"/>
          </p:nvPr>
        </p:nvSpPr>
        <p:spPr>
          <a:xfrm>
            <a:off x="6976415" y="4000504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569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p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3"/>
            <a:ext cx="5406087" cy="1018032"/>
          </a:xfrm>
        </p:spPr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17500" y="1746000"/>
            <a:ext cx="2636837" cy="4750050"/>
          </a:xfrm>
        </p:spPr>
        <p:txBody>
          <a:bodyPr>
            <a:normAutofit/>
          </a:bodyPr>
          <a:lstStyle>
            <a:lvl1pPr algn="l">
              <a:spcBef>
                <a:spcPts val="1000"/>
              </a:spcBef>
              <a:buFontTx/>
              <a:buNone/>
              <a:defRPr sz="1400" b="1"/>
            </a:lvl1pPr>
            <a:lvl2pPr marL="0" indent="0" algn="l">
              <a:spcBef>
                <a:spcPts val="0"/>
              </a:spcBef>
              <a:buFontTx/>
              <a:buNone/>
              <a:defRPr sz="1400"/>
            </a:lvl2pPr>
            <a:lvl3pPr marL="0" indent="0" algn="l">
              <a:spcBef>
                <a:spcPts val="0"/>
              </a:spcBef>
              <a:buFontTx/>
              <a:buNone/>
              <a:defRPr sz="1400"/>
            </a:lvl3pPr>
            <a:lvl4pPr marL="0" indent="0" algn="l">
              <a:spcBef>
                <a:spcPts val="0"/>
              </a:spcBef>
              <a:buFontTx/>
              <a:buNone/>
              <a:defRPr sz="1400"/>
            </a:lvl4pPr>
            <a:lvl5pPr marL="0" indent="0" algn="l">
              <a:spcBef>
                <a:spcPts val="0"/>
              </a:spcBef>
              <a:buFontTx/>
              <a:buNone/>
              <a:defRPr sz="1400"/>
            </a:lvl5pPr>
            <a:lvl6pPr marL="0" indent="0" algn="l">
              <a:spcBef>
                <a:spcPts val="0"/>
              </a:spcBef>
              <a:buFontTx/>
              <a:buNone/>
              <a:defRPr/>
            </a:lvl6pPr>
            <a:lvl7pPr marL="0" indent="0" algn="l">
              <a:spcBef>
                <a:spcPts val="0"/>
              </a:spcBef>
              <a:buFontTx/>
              <a:buNone/>
              <a:defRPr/>
            </a:lvl7pPr>
            <a:lvl8pPr marL="0" indent="0" algn="l">
              <a:spcBef>
                <a:spcPts val="0"/>
              </a:spcBef>
              <a:buFontTx/>
              <a:buNone/>
              <a:defRPr/>
            </a:lvl8pPr>
            <a:lvl9pPr marL="0" indent="0" algn="l">
              <a:spcBef>
                <a:spcPts val="0"/>
              </a:spcBef>
              <a:buFontTx/>
              <a:buNone/>
              <a:defRPr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9620833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aCom Regio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2"/>
            <a:ext cx="5406086" cy="1018032"/>
          </a:xfrm>
        </p:spPr>
        <p:txBody>
          <a:bodyPr anchor="t" anchorCtr="0">
            <a:noAutofit/>
          </a:bodyPr>
          <a:lstStyle>
            <a:lvl1pPr algn="l">
              <a:defRPr sz="3000" b="1"/>
            </a:lvl1pPr>
          </a:lstStyle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12167" y="617042"/>
            <a:ext cx="2208604" cy="153887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4733026" y="1809750"/>
            <a:ext cx="4075200" cy="4687887"/>
          </a:xfrm>
        </p:spPr>
        <p:txBody>
          <a:bodyPr>
            <a:normAutofit/>
          </a:bodyPr>
          <a:lstStyle>
            <a:lvl1pPr>
              <a:defRPr sz="1400" baseline="0"/>
            </a:lvl1pPr>
          </a:lstStyle>
          <a:p>
            <a:r>
              <a:rPr lang="en-US" noProof="0" dirty="0" smtClean="0"/>
              <a:t>Click icon to insert your team photo</a:t>
            </a:r>
            <a:endParaRPr lang="en-GB" noProof="0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317500" y="1746000"/>
            <a:ext cx="1908000" cy="4750050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 marL="460800">
              <a:buClr>
                <a:schemeClr val="accent4"/>
              </a:buClr>
              <a:defRPr sz="1400"/>
            </a:lvl4pPr>
            <a:lvl5pPr marL="460800">
              <a:buClr>
                <a:schemeClr val="accent4"/>
              </a:buClr>
              <a:defRPr sz="1400"/>
            </a:lvl5pPr>
            <a:lvl6pPr marL="460800">
              <a:buClr>
                <a:schemeClr val="accent4"/>
              </a:buClr>
              <a:defRPr/>
            </a:lvl6pPr>
            <a:lvl7pPr marL="460800">
              <a:buClr>
                <a:schemeClr val="accent4"/>
              </a:buClr>
              <a:defRPr/>
            </a:lvl7pPr>
            <a:lvl8pPr marL="460800">
              <a:buClr>
                <a:schemeClr val="accent4"/>
              </a:buClr>
              <a:defRPr/>
            </a:lvl8pPr>
            <a:lvl9pPr marL="460800">
              <a:buClr>
                <a:schemeClr val="accent4"/>
              </a:buClr>
              <a:defRPr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GB" noProof="0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8"/>
          </p:nvPr>
        </p:nvSpPr>
        <p:spPr>
          <a:xfrm>
            <a:off x="2525263" y="1746000"/>
            <a:ext cx="1908000" cy="4750050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 marL="460800">
              <a:buClr>
                <a:schemeClr val="accent4"/>
              </a:buClr>
              <a:defRPr sz="1400"/>
            </a:lvl4pPr>
            <a:lvl5pPr marL="460800">
              <a:buClr>
                <a:schemeClr val="accent4"/>
              </a:buClr>
              <a:defRPr sz="1400"/>
            </a:lvl5pPr>
            <a:lvl6pPr marL="460800">
              <a:buClr>
                <a:schemeClr val="accent4"/>
              </a:buClr>
              <a:defRPr/>
            </a:lvl6pPr>
            <a:lvl7pPr marL="460800">
              <a:buClr>
                <a:schemeClr val="accent4"/>
              </a:buClr>
              <a:defRPr/>
            </a:lvl7pPr>
            <a:lvl8pPr marL="460800">
              <a:buClr>
                <a:schemeClr val="accent4"/>
              </a:buClr>
              <a:defRPr/>
            </a:lvl8pPr>
            <a:lvl9pPr marL="460800">
              <a:buClr>
                <a:schemeClr val="accent4"/>
              </a:buClr>
              <a:defRPr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6950333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line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7500" y="1707109"/>
            <a:ext cx="4102022" cy="1548000"/>
          </a:xfrm>
        </p:spPr>
        <p:txBody>
          <a:bodyPr anchor="t">
            <a:normAutofit/>
          </a:bodyPr>
          <a:lstStyle>
            <a:lvl1pPr algn="l">
              <a:lnSpc>
                <a:spcPct val="110000"/>
              </a:lnSpc>
              <a:defRPr sz="3000" b="1" cap="none" baseline="0"/>
            </a:lvl1pPr>
          </a:lstStyle>
          <a:p>
            <a:r>
              <a:rPr lang="en-GB" noProof="0" dirty="0" smtClean="0"/>
              <a:t>One line of text</a:t>
            </a:r>
            <a:br>
              <a:rPr lang="en-GB" noProof="0" dirty="0" smtClean="0"/>
            </a:br>
            <a:r>
              <a:rPr lang="en-GB" noProof="0" dirty="0" smtClean="0"/>
              <a:t>Two lines of text</a:t>
            </a:r>
            <a:br>
              <a:rPr lang="en-GB" noProof="0" dirty="0" smtClean="0"/>
            </a:br>
            <a:r>
              <a:rPr lang="en-GB" noProof="0" dirty="0" smtClean="0"/>
              <a:t>Three lines of text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707837" y="1809750"/>
            <a:ext cx="4103687" cy="4687888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673591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lin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4699513" y="1809750"/>
            <a:ext cx="4104006" cy="4687887"/>
          </a:xfrm>
        </p:spPr>
        <p:txBody>
          <a:bodyPr>
            <a:normAutofit/>
          </a:bodyPr>
          <a:lstStyle>
            <a:lvl1pPr>
              <a:defRPr sz="1400" baseline="0"/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7500" y="1707109"/>
            <a:ext cx="4102022" cy="1548000"/>
          </a:xfrm>
        </p:spPr>
        <p:txBody>
          <a:bodyPr anchor="t">
            <a:normAutofit/>
          </a:bodyPr>
          <a:lstStyle>
            <a:lvl1pPr algn="l">
              <a:lnSpc>
                <a:spcPct val="110000"/>
              </a:lnSpc>
              <a:defRPr sz="3000" b="1" cap="none" baseline="0"/>
            </a:lvl1pPr>
          </a:lstStyle>
          <a:p>
            <a:r>
              <a:rPr lang="en-GB" noProof="0" dirty="0" smtClean="0"/>
              <a:t>One line of text</a:t>
            </a:r>
            <a:br>
              <a:rPr lang="en-GB" noProof="0" dirty="0" smtClean="0"/>
            </a:br>
            <a:r>
              <a:rPr lang="en-GB" noProof="0" dirty="0" smtClean="0"/>
              <a:t>Two lines of text</a:t>
            </a:r>
            <a:br>
              <a:rPr lang="en-GB" noProof="0" dirty="0" smtClean="0"/>
            </a:br>
            <a:r>
              <a:rPr lang="en-GB" noProof="0" dirty="0" smtClean="0"/>
              <a:t>Three lines of text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12167" y="617042"/>
            <a:ext cx="2208604" cy="153887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4972342" y="6556588"/>
            <a:ext cx="3831177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 (if photo is taken from the MediaCom image bank, enter: [first name, last name, MediaCom city])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4224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ngle Issue Text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47650" y="3450825"/>
            <a:ext cx="8647945" cy="2157385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defRPr sz="16000" b="1" cap="none" baseline="0">
                <a:latin typeface="Arial Black" pitchFamily="34" charset="0"/>
              </a:defRPr>
            </a:lvl1pPr>
          </a:lstStyle>
          <a:p>
            <a:r>
              <a:rPr lang="en-GB" noProof="0" dirty="0" smtClean="0"/>
              <a:t>Figure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83079" y="5381816"/>
            <a:ext cx="8372196" cy="828092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buFontTx/>
              <a:buNone/>
              <a:defRPr sz="2800" b="0">
                <a:solidFill>
                  <a:schemeClr val="tx2"/>
                </a:solidFill>
              </a:defRPr>
            </a:lvl1pPr>
            <a:lvl2pPr marL="0" indent="0" defTabSz="895350">
              <a:buFontTx/>
              <a:buNone/>
              <a:defRPr sz="1400" b="1"/>
            </a:lvl2pPr>
            <a:lvl3pPr marL="0" indent="0" defTabSz="895350">
              <a:buFontTx/>
              <a:buNone/>
              <a:defRPr sz="1400" b="1"/>
            </a:lvl3pPr>
            <a:lvl4pPr marL="0" indent="0" defTabSz="895350">
              <a:buFontTx/>
              <a:buNone/>
              <a:defRPr sz="1400" b="1"/>
            </a:lvl4pPr>
            <a:lvl5pPr marL="0" indent="0" defTabSz="895350">
              <a:buFontTx/>
              <a:buNone/>
              <a:defRPr sz="1400" b="1"/>
            </a:lvl5pPr>
          </a:lstStyle>
          <a:p>
            <a:pPr lvl="0"/>
            <a:r>
              <a:rPr lang="en-GB" noProof="0" dirty="0" smtClean="0"/>
              <a:t>Single issue text</a:t>
            </a:r>
          </a:p>
        </p:txBody>
      </p:sp>
    </p:spTree>
    <p:extLst>
      <p:ext uri="{BB962C8B-B14F-4D97-AF65-F5344CB8AC3E}">
        <p14:creationId xmlns:p14="http://schemas.microsoft.com/office/powerpoint/2010/main" val="509972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ngle Issue Text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5750" y="4797152"/>
            <a:ext cx="8604813" cy="1703661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11500" b="1" cap="none" baseline="0">
                <a:latin typeface="Arial Black" pitchFamily="34" charset="0"/>
              </a:defRPr>
            </a:lvl1pPr>
          </a:lstStyle>
          <a:p>
            <a:r>
              <a:rPr lang="en-GB" noProof="0" dirty="0" smtClean="0"/>
              <a:t>Figure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83078" y="4673462"/>
            <a:ext cx="8337391" cy="307777"/>
          </a:xfrm>
        </p:spPr>
        <p:txBody>
          <a:bodyPr wrap="square" anchor="b">
            <a:spAutoFit/>
          </a:bodyPr>
          <a:lstStyle>
            <a:lvl1pPr>
              <a:lnSpc>
                <a:spcPct val="100000"/>
              </a:lnSpc>
              <a:spcBef>
                <a:spcPts val="0"/>
              </a:spcBef>
              <a:buFontTx/>
              <a:buNone/>
              <a:defRPr sz="2000" b="0">
                <a:solidFill>
                  <a:schemeClr val="tx2"/>
                </a:solidFill>
              </a:defRPr>
            </a:lvl1pPr>
            <a:lvl2pPr marL="0" indent="0" defTabSz="895350">
              <a:buFontTx/>
              <a:buNone/>
              <a:defRPr sz="1400" b="1"/>
            </a:lvl2pPr>
            <a:lvl3pPr marL="0" indent="0" defTabSz="895350">
              <a:buFontTx/>
              <a:buNone/>
              <a:defRPr sz="1400" b="1"/>
            </a:lvl3pPr>
            <a:lvl4pPr marL="0" indent="0" defTabSz="895350">
              <a:buFontTx/>
              <a:buNone/>
              <a:defRPr sz="1400" b="1"/>
            </a:lvl4pPr>
            <a:lvl5pPr marL="0" indent="0" defTabSz="895350">
              <a:buFontTx/>
              <a:buNone/>
              <a:defRPr sz="1400" b="1"/>
            </a:lvl5pPr>
          </a:lstStyle>
          <a:p>
            <a:pPr lvl="0"/>
            <a:r>
              <a:rPr lang="en-GB" noProof="0" dirty="0" smtClean="0"/>
              <a:t>Single issue text</a:t>
            </a:r>
          </a:p>
        </p:txBody>
      </p:sp>
    </p:spTree>
    <p:extLst>
      <p:ext uri="{BB962C8B-B14F-4D97-AF65-F5344CB8AC3E}">
        <p14:creationId xmlns:p14="http://schemas.microsoft.com/office/powerpoint/2010/main" val="2905335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17500" y="1809751"/>
            <a:ext cx="8500611" cy="4548208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1514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809750"/>
            <a:ext cx="2190750" cy="4548208"/>
          </a:xfrm>
        </p:spPr>
        <p:txBody>
          <a:bodyPr vert="eaVert"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17500" y="1809750"/>
            <a:ext cx="6157462" cy="4548208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6752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341" y="390142"/>
            <a:ext cx="5374787" cy="1018032"/>
          </a:xfrm>
        </p:spPr>
        <p:txBody>
          <a:bodyPr anchor="t" anchorCtr="0">
            <a:noAutofit/>
          </a:bodyPr>
          <a:lstStyle>
            <a:lvl1pPr algn="l">
              <a:defRPr sz="3000" b="1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42931" y="1809750"/>
            <a:ext cx="5577840" cy="46878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12167" y="617042"/>
            <a:ext cx="2208604" cy="153887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348800" y="1744432"/>
            <a:ext cx="2636837" cy="4751617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 marL="460800">
              <a:buClr>
                <a:schemeClr val="accent4"/>
              </a:buClr>
              <a:defRPr sz="1400"/>
            </a:lvl4pPr>
            <a:lvl5pPr marL="460800">
              <a:buClr>
                <a:schemeClr val="accent4"/>
              </a:buClr>
              <a:defRPr sz="1400"/>
            </a:lvl5pPr>
            <a:lvl6pPr marL="460800">
              <a:buClr>
                <a:schemeClr val="accent4"/>
              </a:buClr>
              <a:defRPr/>
            </a:lvl6pPr>
            <a:lvl7pPr marL="460800">
              <a:buClr>
                <a:schemeClr val="accent4"/>
              </a:buClr>
              <a:defRPr/>
            </a:lvl7pPr>
            <a:lvl8pPr marL="460800">
              <a:buClr>
                <a:schemeClr val="accent4"/>
              </a:buClr>
              <a:defRPr/>
            </a:lvl8pPr>
            <a:lvl9pPr marL="460800">
              <a:buClr>
                <a:schemeClr val="accent4"/>
              </a:buClr>
              <a:defRPr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0315938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7494" y="1809750"/>
            <a:ext cx="5406106" cy="1548000"/>
          </a:xfrm>
        </p:spPr>
        <p:txBody>
          <a:bodyPr anchor="t">
            <a:normAutofit/>
          </a:bodyPr>
          <a:lstStyle>
            <a:lvl1pPr algn="l">
              <a:lnSpc>
                <a:spcPct val="110000"/>
              </a:lnSpc>
              <a:defRPr sz="3000" b="1" cap="none" baseline="0"/>
            </a:lvl1pPr>
          </a:lstStyle>
          <a:p>
            <a:r>
              <a:rPr lang="en-GB" noProof="0" dirty="0" smtClean="0"/>
              <a:t>One line of text</a:t>
            </a:r>
            <a:br>
              <a:rPr lang="en-GB" noProof="0" dirty="0" smtClean="0"/>
            </a:br>
            <a:r>
              <a:rPr lang="en-GB" noProof="0" dirty="0" smtClean="0"/>
              <a:t>Two lines of text</a:t>
            </a:r>
            <a:br>
              <a:rPr lang="en-GB" noProof="0" dirty="0" smtClean="0"/>
            </a:br>
            <a:r>
              <a:rPr lang="en-GB" noProof="0" dirty="0" smtClean="0"/>
              <a:t>Three lines of text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by MediaCom, 16th and 17th April</a:t>
            </a:r>
            <a:endParaRPr lang="en-GB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Paid Search and Retargeting</a:t>
            </a:r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17500" y="3548063"/>
            <a:ext cx="5404987" cy="719137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buFontTx/>
              <a:buNone/>
              <a:defRPr sz="1400" b="1"/>
            </a:lvl1pPr>
            <a:lvl2pPr marL="0" indent="0" defTabSz="895350">
              <a:buFontTx/>
              <a:buNone/>
              <a:defRPr sz="1400" b="1"/>
            </a:lvl2pPr>
            <a:lvl3pPr marL="0" indent="0" defTabSz="895350">
              <a:buFontTx/>
              <a:buNone/>
              <a:defRPr sz="1400" b="1"/>
            </a:lvl3pPr>
            <a:lvl4pPr marL="0" indent="0" defTabSz="895350">
              <a:buFontTx/>
              <a:buNone/>
              <a:defRPr sz="1400" b="1"/>
            </a:lvl4pPr>
            <a:lvl5pPr marL="0" indent="0" defTabSz="895350">
              <a:buFontTx/>
              <a:buNone/>
              <a:defRPr sz="1400" b="1"/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48800" y="1707109"/>
            <a:ext cx="4070722" cy="1548000"/>
          </a:xfrm>
        </p:spPr>
        <p:txBody>
          <a:bodyPr anchor="t">
            <a:normAutofit/>
          </a:bodyPr>
          <a:lstStyle>
            <a:lvl1pPr algn="l">
              <a:lnSpc>
                <a:spcPct val="110000"/>
              </a:lnSpc>
              <a:defRPr sz="3000" b="1" cap="none" baseline="0"/>
            </a:lvl1pPr>
          </a:lstStyle>
          <a:p>
            <a:r>
              <a:rPr lang="en-GB" noProof="0" dirty="0" smtClean="0"/>
              <a:t>One line of text</a:t>
            </a:r>
            <a:br>
              <a:rPr lang="en-GB" noProof="0" dirty="0" smtClean="0"/>
            </a:br>
            <a:r>
              <a:rPr lang="en-GB" noProof="0" dirty="0" smtClean="0"/>
              <a:t>Two lines of text</a:t>
            </a:r>
            <a:br>
              <a:rPr lang="en-GB" noProof="0" dirty="0" smtClean="0"/>
            </a:br>
            <a:r>
              <a:rPr lang="en-GB" noProof="0" dirty="0" smtClean="0"/>
              <a:t>Three lines of text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4716462" y="1809750"/>
            <a:ext cx="4095625" cy="4687887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063888516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A7E0F-4A6F-4B6D-860F-CC07F5BB0684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7731821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21624" cy="493776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3886200" cy="823538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86000"/>
            <a:ext cx="3886200" cy="33861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 marL="1949450" indent="-228600">
              <a:defRPr sz="1400"/>
            </a:lvl6pPr>
            <a:lvl7pPr marL="1949450" indent="-228600">
              <a:defRPr sz="1400"/>
            </a:lvl7pPr>
            <a:lvl8pPr marL="1949450" indent="-228600">
              <a:defRPr sz="1400"/>
            </a:lvl8pPr>
            <a:lvl9pPr marL="1949450" indent="-228600"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624" y="1219200"/>
            <a:ext cx="3886200" cy="823538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92624" y="2286000"/>
            <a:ext cx="3886200" cy="33861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 marL="1949450" indent="-228600">
              <a:defRPr sz="1400"/>
            </a:lvl6pPr>
            <a:lvl7pPr marL="1949450" indent="-228600">
              <a:defRPr sz="1400"/>
            </a:lvl7pPr>
            <a:lvl8pPr marL="1949450" indent="-228600">
              <a:defRPr sz="1400"/>
            </a:lvl8pPr>
            <a:lvl9pPr marL="1949450" indent="-228600"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545658">
                    <a:lumMod val="60000"/>
                    <a:lumOff val="40000"/>
                  </a:srgbClr>
                </a:solidFill>
              </a:rPr>
              <a:t>by MediaCom, 16th and 17th April</a:t>
            </a:r>
            <a:endParaRPr lang="en-US" dirty="0">
              <a:solidFill>
                <a:srgbClr val="545658">
                  <a:lumMod val="60000"/>
                  <a:lumOff val="4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545658">
                    <a:lumMod val="60000"/>
                    <a:lumOff val="40000"/>
                  </a:srgbClr>
                </a:solidFill>
              </a:rPr>
              <a:t>Paid Search and Retargeting</a:t>
            </a:r>
            <a:endParaRPr lang="en-US" dirty="0">
              <a:solidFill>
                <a:srgbClr val="545658">
                  <a:lumMod val="60000"/>
                  <a:lumOff val="4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5C3ED-7E89-49B4-B716-C3ED6BE03A6E}" type="slidenum">
              <a:rPr lang="en-US" smtClean="0">
                <a:solidFill>
                  <a:srgbClr val="545658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545658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365695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341" y="390142"/>
            <a:ext cx="5374787" cy="1018032"/>
          </a:xfrm>
        </p:spPr>
        <p:txBody>
          <a:bodyPr anchor="t" anchorCtr="0">
            <a:noAutofit/>
          </a:bodyPr>
          <a:lstStyle>
            <a:lvl1pPr algn="l">
              <a:defRPr sz="3000" b="1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42931" y="1809750"/>
            <a:ext cx="5577840" cy="46878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12167" y="617042"/>
            <a:ext cx="2208604" cy="153887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348800" y="1744432"/>
            <a:ext cx="2636837" cy="4751617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 marL="460800">
              <a:buClr>
                <a:schemeClr val="accent4"/>
              </a:buClr>
              <a:defRPr sz="1400"/>
            </a:lvl4pPr>
            <a:lvl5pPr marL="460800">
              <a:buClr>
                <a:schemeClr val="accent4"/>
              </a:buClr>
              <a:defRPr sz="1400"/>
            </a:lvl5pPr>
            <a:lvl6pPr marL="460800">
              <a:buClr>
                <a:schemeClr val="accent4"/>
              </a:buClr>
              <a:defRPr/>
            </a:lvl6pPr>
            <a:lvl7pPr marL="460800">
              <a:buClr>
                <a:schemeClr val="accent4"/>
              </a:buClr>
              <a:defRPr/>
            </a:lvl7pPr>
            <a:lvl8pPr marL="460800">
              <a:buClr>
                <a:schemeClr val="accent4"/>
              </a:buClr>
              <a:defRPr/>
            </a:lvl8pPr>
            <a:lvl9pPr marL="460800">
              <a:buClr>
                <a:schemeClr val="accent4"/>
              </a:buClr>
              <a:defRPr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836038795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16016" y="1707109"/>
            <a:ext cx="4104456" cy="1043186"/>
          </a:xfrm>
        </p:spPr>
        <p:txBody>
          <a:bodyPr>
            <a:noAutofit/>
          </a:bodyPr>
          <a:lstStyle>
            <a:lvl1pPr>
              <a:lnSpc>
                <a:spcPct val="110000"/>
              </a:lnSpc>
              <a:defRPr/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16463" y="2804359"/>
            <a:ext cx="4104456" cy="1044000"/>
          </a:xfrm>
        </p:spPr>
        <p:txBody>
          <a:bodyPr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sz="3000" b="1">
                <a:solidFill>
                  <a:schemeClr val="bg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smtClean="0"/>
              <a:t>Click to edit Master subtitle style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13200" y="486064"/>
            <a:ext cx="2210400" cy="153888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48800" y="1809750"/>
            <a:ext cx="4068762" cy="4687888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pic>
        <p:nvPicPr>
          <p:cNvPr id="8" name="Picture 7" descr="MEDIACOM_STRAPLINE_RGB_POS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347600" y="6141599"/>
            <a:ext cx="1457728" cy="358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6069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8800" y="1809750"/>
            <a:ext cx="5373290" cy="4687887"/>
          </a:xfrm>
        </p:spPr>
        <p:txBody>
          <a:bodyPr/>
          <a:lstStyle>
            <a:lvl1pPr marL="0" indent="0">
              <a:defRPr/>
            </a:lvl1pPr>
            <a:lvl5pPr defTabSz="895350"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157666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8800" y="1809750"/>
            <a:ext cx="5373290" cy="4687887"/>
          </a:xfrm>
        </p:spPr>
        <p:txBody>
          <a:bodyPr>
            <a:normAutofit/>
          </a:bodyPr>
          <a:lstStyle>
            <a:lvl1pPr marL="230400" indent="-230400">
              <a:lnSpc>
                <a:spcPct val="110000"/>
              </a:lnSpc>
              <a:spcBef>
                <a:spcPts val="1000"/>
              </a:spcBef>
              <a:buFont typeface="+mj-lt"/>
              <a:buAutoNum type="arabicPeriod"/>
              <a:defRPr sz="1400">
                <a:solidFill>
                  <a:schemeClr val="tx2"/>
                </a:solidFill>
              </a:defRPr>
            </a:lvl1pPr>
            <a:lvl2pPr marL="230400" indent="0">
              <a:lnSpc>
                <a:spcPct val="110000"/>
              </a:lnSpc>
              <a:spcBef>
                <a:spcPts val="0"/>
              </a:spcBef>
              <a:buFontTx/>
              <a:buNone/>
              <a:defRPr sz="1400"/>
            </a:lvl2pPr>
            <a:lvl3pPr marL="230400" indent="0">
              <a:lnSpc>
                <a:spcPct val="110000"/>
              </a:lnSpc>
              <a:spcBef>
                <a:spcPts val="0"/>
              </a:spcBef>
              <a:buFontTx/>
              <a:buNone/>
              <a:defRPr sz="1400"/>
            </a:lvl3pPr>
            <a:lvl4pPr marL="230400" indent="0">
              <a:lnSpc>
                <a:spcPct val="110000"/>
              </a:lnSpc>
              <a:spcBef>
                <a:spcPts val="0"/>
              </a:spcBef>
              <a:buFontTx/>
              <a:buNone/>
              <a:defRPr sz="1400"/>
            </a:lvl4pPr>
            <a:lvl5pPr marL="230400" indent="0" defTabSz="895350">
              <a:lnSpc>
                <a:spcPct val="110000"/>
              </a:lnSpc>
              <a:spcBef>
                <a:spcPts val="0"/>
              </a:spcBef>
              <a:buFontTx/>
              <a:buNone/>
              <a:defRPr sz="1400"/>
            </a:lvl5pPr>
            <a:lvl6pPr marL="230400" indent="0">
              <a:lnSpc>
                <a:spcPct val="110000"/>
              </a:lnSpc>
              <a:spcBef>
                <a:spcPts val="0"/>
              </a:spcBef>
              <a:buFontTx/>
              <a:buNone/>
              <a:defRPr sz="1400" baseline="0"/>
            </a:lvl6pPr>
            <a:lvl7pPr marL="230400" indent="0">
              <a:lnSpc>
                <a:spcPct val="110000"/>
              </a:lnSpc>
              <a:spcBef>
                <a:spcPts val="0"/>
              </a:spcBef>
              <a:buFontTx/>
              <a:buNone/>
              <a:defRPr sz="1400" baseline="0"/>
            </a:lvl7pPr>
            <a:lvl8pPr marL="230400" indent="0">
              <a:lnSpc>
                <a:spcPct val="110000"/>
              </a:lnSpc>
              <a:spcBef>
                <a:spcPts val="0"/>
              </a:spcBef>
              <a:buFontTx/>
              <a:buNone/>
              <a:defRPr sz="1400" baseline="0"/>
            </a:lvl8pPr>
            <a:lvl9pPr marL="230400" indent="0">
              <a:lnSpc>
                <a:spcPct val="110000"/>
              </a:lnSpc>
              <a:spcBef>
                <a:spcPts val="0"/>
              </a:spcBef>
              <a:buFontTx/>
              <a:buNone/>
              <a:defRPr sz="1400" baseline="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9423699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harts, Tables and Diagra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8800" y="1809750"/>
            <a:ext cx="8469634" cy="4687887"/>
          </a:xfrm>
        </p:spPr>
        <p:txBody>
          <a:bodyPr/>
          <a:lstStyle>
            <a:lvl1pPr marL="0" indent="0">
              <a:defRPr/>
            </a:lvl1pPr>
            <a:lvl5pPr defTabSz="895350"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189440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48800" y="1707109"/>
            <a:ext cx="4070722" cy="1548000"/>
          </a:xfrm>
        </p:spPr>
        <p:txBody>
          <a:bodyPr anchor="t">
            <a:normAutofit/>
          </a:bodyPr>
          <a:lstStyle>
            <a:lvl1pPr algn="l">
              <a:lnSpc>
                <a:spcPct val="110000"/>
              </a:lnSpc>
              <a:defRPr sz="3000" b="1" cap="none" baseline="0"/>
            </a:lvl1pPr>
          </a:lstStyle>
          <a:p>
            <a:r>
              <a:rPr lang="en-GB" noProof="0" dirty="0" smtClean="0"/>
              <a:t>One line of text</a:t>
            </a:r>
            <a:br>
              <a:rPr lang="en-GB" noProof="0" dirty="0" smtClean="0"/>
            </a:br>
            <a:r>
              <a:rPr lang="en-GB" noProof="0" dirty="0" smtClean="0"/>
              <a:t>Two lines of text</a:t>
            </a:r>
            <a:br>
              <a:rPr lang="en-GB" noProof="0" dirty="0" smtClean="0"/>
            </a:br>
            <a:r>
              <a:rPr lang="en-GB" noProof="0" dirty="0" smtClean="0"/>
              <a:t>Three lines of text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4716462" y="1809750"/>
            <a:ext cx="4095625" cy="4687887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89994663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8800" y="1809750"/>
            <a:ext cx="3996000" cy="468788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24150" y="1809750"/>
            <a:ext cx="3996000" cy="468788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45540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by MediaCom, 16th and 17th April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Paid Search and Retargeting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17500" y="1809750"/>
            <a:ext cx="8500612" cy="4687887"/>
          </a:xfrm>
        </p:spPr>
        <p:txBody>
          <a:bodyPr>
            <a:normAutofit/>
          </a:bodyPr>
          <a:lstStyle>
            <a:lvl1pPr>
              <a:defRPr sz="1400" baseline="0"/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4989594" y="6556588"/>
            <a:ext cx="3831177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 (if photo is taken from the MediaCom image bank, enter: [first name, last name, MediaCom city])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8800" y="1531937"/>
            <a:ext cx="3996000" cy="555625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800" y="3857628"/>
            <a:ext cx="3996000" cy="2640009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 baseline="0"/>
            </a:lvl7pPr>
            <a:lvl8pPr>
              <a:defRPr sz="1400" baseline="0"/>
            </a:lvl8pPr>
            <a:lvl9pPr>
              <a:defRPr sz="14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4150" y="1531937"/>
            <a:ext cx="3996000" cy="555625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4150" y="3857628"/>
            <a:ext cx="3996000" cy="2640009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4"/>
          </p:nvPr>
        </p:nvSpPr>
        <p:spPr>
          <a:xfrm>
            <a:off x="348800" y="2288841"/>
            <a:ext cx="3996000" cy="136750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11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4824150" y="2288841"/>
            <a:ext cx="3996000" cy="136750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94539460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13951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776258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341" y="390143"/>
            <a:ext cx="5374787" cy="1018032"/>
          </a:xfrm>
        </p:spPr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48800" y="1772426"/>
            <a:ext cx="4076701" cy="1953443"/>
          </a:xfrm>
        </p:spPr>
        <p:txBody>
          <a:bodyPr>
            <a:normAutofit/>
          </a:bodyPr>
          <a:lstStyle>
            <a:lvl1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1pPr>
            <a:lvl2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2pPr>
            <a:lvl3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3pPr>
            <a:lvl4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4pPr>
            <a:lvl5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4"/>
          </p:nvPr>
        </p:nvSpPr>
        <p:spPr>
          <a:xfrm>
            <a:off x="4716463" y="1809750"/>
            <a:ext cx="4104007" cy="4687887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lvl1pPr>
          </a:lstStyle>
          <a:p>
            <a:r>
              <a:rPr lang="en-US" noProof="0" smtClean="0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46748764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with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Media Placeholder 10"/>
          <p:cNvSpPr>
            <a:spLocks noGrp="1"/>
          </p:cNvSpPr>
          <p:nvPr>
            <p:ph type="media" sz="quarter" idx="14" hasCustomPrompt="1"/>
          </p:nvPr>
        </p:nvSpPr>
        <p:spPr>
          <a:xfrm>
            <a:off x="4716464" y="1809750"/>
            <a:ext cx="4104008" cy="4687888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Insert Video</a:t>
            </a:r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341" y="390143"/>
            <a:ext cx="5374787" cy="1018032"/>
          </a:xfrm>
        </p:spPr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48800" y="1772426"/>
            <a:ext cx="4076701" cy="1953443"/>
          </a:xfrm>
        </p:spPr>
        <p:txBody>
          <a:bodyPr>
            <a:normAutofit/>
          </a:bodyPr>
          <a:lstStyle>
            <a:lvl1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1pPr>
            <a:lvl2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2pPr>
            <a:lvl3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3pPr>
            <a:lvl4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4pPr>
            <a:lvl5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4715048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s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341" y="390143"/>
            <a:ext cx="5374787" cy="1018032"/>
          </a:xfrm>
        </p:spPr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6463" y="1809750"/>
            <a:ext cx="4104009" cy="4687889"/>
          </a:xfrm>
        </p:spPr>
        <p:txBody>
          <a:bodyPr>
            <a:normAutofit/>
          </a:bodyPr>
          <a:lstStyle>
            <a:lvl1pPr marL="0" indent="0">
              <a:spcBef>
                <a:spcPts val="1000"/>
              </a:spcBef>
              <a:buFontTx/>
              <a:buNone/>
              <a:defRPr sz="1400" b="1"/>
            </a:lvl1pPr>
            <a:lvl2pPr marL="0" indent="0">
              <a:spcBef>
                <a:spcPts val="0"/>
              </a:spcBef>
              <a:buFontTx/>
              <a:buNone/>
              <a:defRPr sz="1400"/>
            </a:lvl2pPr>
            <a:lvl3pPr marL="0" indent="0">
              <a:spcBef>
                <a:spcPts val="0"/>
              </a:spcBef>
              <a:buFontTx/>
              <a:buNone/>
              <a:defRPr sz="1400"/>
            </a:lvl3pPr>
            <a:lvl4pPr marL="0" indent="0">
              <a:spcBef>
                <a:spcPts val="0"/>
              </a:spcBef>
              <a:buFontTx/>
              <a:buNone/>
              <a:defRPr sz="1400"/>
            </a:lvl4pPr>
            <a:lvl5pPr marL="0" indent="0" defTabSz="895350">
              <a:spcBef>
                <a:spcPts val="0"/>
              </a:spcBef>
              <a:buFontTx/>
              <a:buNone/>
              <a:defRPr sz="1400"/>
            </a:lvl5pPr>
            <a:lvl6pPr marL="0" indent="0">
              <a:spcBef>
                <a:spcPts val="0"/>
              </a:spcBef>
              <a:buFontTx/>
              <a:buNone/>
              <a:defRPr sz="1400" baseline="0"/>
            </a:lvl6pPr>
            <a:lvl7pPr marL="0" indent="0">
              <a:spcBef>
                <a:spcPts val="0"/>
              </a:spcBef>
              <a:buFontTx/>
              <a:buNone/>
              <a:defRPr sz="1400" baseline="0"/>
            </a:lvl7pPr>
            <a:lvl8pPr marL="0" indent="0">
              <a:spcBef>
                <a:spcPts val="0"/>
              </a:spcBef>
              <a:buFontTx/>
              <a:buNone/>
              <a:defRPr sz="1400" baseline="0"/>
            </a:lvl8pPr>
            <a:lvl9pPr marL="0" indent="0">
              <a:spcBef>
                <a:spcPts val="0"/>
              </a:spcBef>
              <a:buFontTx/>
              <a:buNone/>
              <a:defRPr sz="1400" baseline="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48800" y="1772426"/>
            <a:ext cx="4076701" cy="1953443"/>
          </a:xfrm>
        </p:spPr>
        <p:txBody>
          <a:bodyPr>
            <a:normAutofit/>
          </a:bodyPr>
          <a:lstStyle>
            <a:lvl1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1pPr>
            <a:lvl2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2pPr>
            <a:lvl3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3pPr>
            <a:lvl4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4pPr>
            <a:lvl5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4"/>
          </p:nvPr>
        </p:nvSpPr>
        <p:spPr>
          <a:xfrm>
            <a:off x="348800" y="3933056"/>
            <a:ext cx="4076701" cy="2088232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751163334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48800" y="1809750"/>
            <a:ext cx="5374800" cy="1548000"/>
          </a:xfrm>
        </p:spPr>
        <p:txBody>
          <a:bodyPr anchor="t">
            <a:normAutofit/>
          </a:bodyPr>
          <a:lstStyle>
            <a:lvl1pPr algn="l">
              <a:lnSpc>
                <a:spcPct val="110000"/>
              </a:lnSpc>
              <a:defRPr sz="3000" b="1" cap="none" baseline="0"/>
            </a:lvl1pPr>
          </a:lstStyle>
          <a:p>
            <a:r>
              <a:rPr lang="en-GB" noProof="0" dirty="0" smtClean="0"/>
              <a:t>Add text here to make a statement. Do not exceed three lines of text.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0548858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48800" y="1809750"/>
            <a:ext cx="5374800" cy="1548000"/>
          </a:xfrm>
        </p:spPr>
        <p:txBody>
          <a:bodyPr anchor="t">
            <a:normAutofit/>
          </a:bodyPr>
          <a:lstStyle>
            <a:lvl1pPr algn="l">
              <a:lnSpc>
                <a:spcPct val="110000"/>
              </a:lnSpc>
              <a:defRPr sz="3000" b="1" cap="none" baseline="0"/>
            </a:lvl1pPr>
          </a:lstStyle>
          <a:p>
            <a:r>
              <a:rPr lang="en-GB" noProof="0" dirty="0" smtClean="0"/>
              <a:t>One line of text</a:t>
            </a:r>
            <a:br>
              <a:rPr lang="en-GB" noProof="0" dirty="0" smtClean="0"/>
            </a:br>
            <a:r>
              <a:rPr lang="en-GB" noProof="0" dirty="0" smtClean="0"/>
              <a:t>Two lines of text</a:t>
            </a:r>
            <a:br>
              <a:rPr lang="en-GB" noProof="0" dirty="0" smtClean="0"/>
            </a:br>
            <a:r>
              <a:rPr lang="en-GB" noProof="0" dirty="0" smtClean="0"/>
              <a:t>Three lines of text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48800" y="3548063"/>
            <a:ext cx="5373687" cy="719137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buFontTx/>
              <a:buNone/>
              <a:defRPr sz="1400" b="1"/>
            </a:lvl1pPr>
            <a:lvl2pPr marL="0" indent="0" defTabSz="895350">
              <a:buFontTx/>
              <a:buNone/>
              <a:defRPr sz="1400" b="1"/>
            </a:lvl2pPr>
            <a:lvl3pPr marL="0" indent="0" defTabSz="895350">
              <a:buFontTx/>
              <a:buNone/>
              <a:defRPr sz="1400" b="1"/>
            </a:lvl3pPr>
            <a:lvl4pPr marL="0" indent="0" defTabSz="895350">
              <a:buFontTx/>
              <a:buNone/>
              <a:defRPr sz="1400" b="1"/>
            </a:lvl4pPr>
            <a:lvl5pPr marL="0" indent="0" defTabSz="895350">
              <a:buFontTx/>
              <a:buNone/>
              <a:defRPr sz="1400" b="1"/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42512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348800" y="1809750"/>
            <a:ext cx="8469312" cy="4687887"/>
          </a:xfrm>
        </p:spPr>
        <p:txBody>
          <a:bodyPr/>
          <a:lstStyle/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935855352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12167" y="617042"/>
            <a:ext cx="2208604" cy="153887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348800" y="1809750"/>
            <a:ext cx="4076700" cy="4687887"/>
          </a:xfrm>
        </p:spPr>
        <p:txBody>
          <a:bodyPr/>
          <a:lstStyle/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745571" y="1809750"/>
            <a:ext cx="4075200" cy="4687887"/>
          </a:xfrm>
        </p:spPr>
        <p:txBody>
          <a:bodyPr/>
          <a:lstStyle/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0414906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3"/>
            <a:ext cx="5406087" cy="1018032"/>
          </a:xfrm>
        </p:spPr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12167" y="617042"/>
            <a:ext cx="2208604" cy="153887"/>
          </a:xfrm>
        </p:spPr>
        <p:txBody>
          <a:bodyPr/>
          <a:lstStyle/>
          <a:p>
            <a:r>
              <a:rPr lang="en-US" noProof="0" smtClean="0"/>
              <a:t>by MediaCom, 16th and 17th April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Paid Search and Retargeting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17500" y="1809750"/>
            <a:ext cx="4076700" cy="4687887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Font typeface="Arial" pitchFamily="34" charset="0"/>
              <a:buNone/>
              <a:defRPr lang="en-GB" sz="1400" kern="1200" baseline="0" noProof="0" dirty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724400" y="1809750"/>
            <a:ext cx="4076700" cy="4687887"/>
          </a:xfrm>
        </p:spPr>
        <p:txBody>
          <a:bodyPr>
            <a:normAutofit/>
          </a:bodyPr>
          <a:lstStyle>
            <a:lvl1pPr>
              <a:defRPr sz="1400" baseline="0"/>
            </a:lvl1pPr>
          </a:lstStyle>
          <a:p>
            <a:r>
              <a:rPr lang="en-US" noProof="0" dirty="0" smtClean="0"/>
              <a:t>Click icon to add picture</a:t>
            </a:r>
            <a:endParaRPr lang="en-GB" noProof="0"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563023" y="6556588"/>
            <a:ext cx="3831177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 (if photo is taken from the MediaCom image bank, enter: [first name, last name, MediaCom city])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4989594" y="6556588"/>
            <a:ext cx="3831177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 (if photo is taken from the MediaCom image bank, enter: [first name, last name, MediaCom city])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12167" y="617042"/>
            <a:ext cx="2208604" cy="153887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3"/>
          </p:nvPr>
        </p:nvSpPr>
        <p:spPr>
          <a:xfrm>
            <a:off x="2500996" y="1809750"/>
            <a:ext cx="2019974" cy="2194560"/>
          </a:xfrm>
        </p:spPr>
        <p:txBody>
          <a:bodyPr/>
          <a:lstStyle/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797411" y="1809750"/>
            <a:ext cx="4023360" cy="4687887"/>
          </a:xfrm>
        </p:spPr>
        <p:txBody>
          <a:bodyPr/>
          <a:lstStyle/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8" name="Picture Placeholder 6"/>
          <p:cNvSpPr>
            <a:spLocks noGrp="1" noChangeAspect="1"/>
          </p:cNvSpPr>
          <p:nvPr>
            <p:ph type="pic" sz="quarter" idx="15"/>
          </p:nvPr>
        </p:nvSpPr>
        <p:spPr>
          <a:xfrm>
            <a:off x="2500996" y="4303077"/>
            <a:ext cx="2019974" cy="2194560"/>
          </a:xfrm>
        </p:spPr>
        <p:txBody>
          <a:bodyPr/>
          <a:lstStyle/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737533592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s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341" y="390143"/>
            <a:ext cx="5374787" cy="1018032"/>
          </a:xfrm>
        </p:spPr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22489" y="617042"/>
            <a:ext cx="2208604" cy="153887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3"/>
          </p:nvPr>
        </p:nvSpPr>
        <p:spPr>
          <a:xfrm>
            <a:off x="348800" y="1809751"/>
            <a:ext cx="2654466" cy="2148840"/>
          </a:xfrm>
        </p:spPr>
        <p:txBody>
          <a:bodyPr/>
          <a:lstStyle/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8" name="Picture Placeholder 6"/>
          <p:cNvSpPr>
            <a:spLocks noGrp="1" noChangeAspect="1"/>
          </p:cNvSpPr>
          <p:nvPr>
            <p:ph type="pic" sz="quarter" idx="15"/>
          </p:nvPr>
        </p:nvSpPr>
        <p:spPr>
          <a:xfrm>
            <a:off x="3262984" y="1809751"/>
            <a:ext cx="2654466" cy="2148840"/>
          </a:xfrm>
        </p:spPr>
        <p:txBody>
          <a:bodyPr/>
          <a:lstStyle/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10" name="Picture Placeholder 6"/>
          <p:cNvSpPr>
            <a:spLocks noGrp="1" noChangeAspect="1"/>
          </p:cNvSpPr>
          <p:nvPr>
            <p:ph type="pic" sz="quarter" idx="16"/>
          </p:nvPr>
        </p:nvSpPr>
        <p:spPr>
          <a:xfrm>
            <a:off x="6176627" y="1809751"/>
            <a:ext cx="2654466" cy="2148840"/>
          </a:xfrm>
        </p:spPr>
        <p:txBody>
          <a:bodyPr/>
          <a:lstStyle/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624892663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12167" y="617042"/>
            <a:ext cx="2208604" cy="153887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3"/>
          </p:nvPr>
        </p:nvSpPr>
        <p:spPr>
          <a:xfrm>
            <a:off x="6109827" y="4294530"/>
            <a:ext cx="2710944" cy="2194560"/>
          </a:xfrm>
        </p:spPr>
        <p:txBody>
          <a:bodyPr/>
          <a:lstStyle/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8" name="Picture Placeholder 6"/>
          <p:cNvSpPr>
            <a:spLocks noGrp="1" noChangeAspect="1"/>
          </p:cNvSpPr>
          <p:nvPr>
            <p:ph type="pic" sz="quarter" idx="15"/>
          </p:nvPr>
        </p:nvSpPr>
        <p:spPr>
          <a:xfrm>
            <a:off x="3130033" y="1809750"/>
            <a:ext cx="2710945" cy="2194560"/>
          </a:xfrm>
        </p:spPr>
        <p:txBody>
          <a:bodyPr/>
          <a:lstStyle/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10" name="Picture Placeholder 6"/>
          <p:cNvSpPr>
            <a:spLocks noGrp="1" noChangeAspect="1"/>
          </p:cNvSpPr>
          <p:nvPr>
            <p:ph type="pic" sz="quarter" idx="16"/>
          </p:nvPr>
        </p:nvSpPr>
        <p:spPr>
          <a:xfrm>
            <a:off x="6109827" y="1809750"/>
            <a:ext cx="2710944" cy="2194560"/>
          </a:xfrm>
        </p:spPr>
        <p:txBody>
          <a:bodyPr/>
          <a:lstStyle/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9" name="Picture Placeholder 6"/>
          <p:cNvSpPr>
            <a:spLocks noGrp="1" noChangeAspect="1"/>
          </p:cNvSpPr>
          <p:nvPr>
            <p:ph type="pic" sz="quarter" idx="17"/>
          </p:nvPr>
        </p:nvSpPr>
        <p:spPr>
          <a:xfrm>
            <a:off x="3130032" y="4294530"/>
            <a:ext cx="2710944" cy="2194560"/>
          </a:xfrm>
        </p:spPr>
        <p:txBody>
          <a:bodyPr/>
          <a:lstStyle/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686986607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341" y="390142"/>
            <a:ext cx="5374787" cy="1018032"/>
          </a:xfrm>
        </p:spPr>
        <p:txBody>
          <a:bodyPr anchor="t" anchorCtr="0">
            <a:noAutofit/>
          </a:bodyPr>
          <a:lstStyle>
            <a:lvl1pPr algn="l">
              <a:defRPr sz="3000" b="1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42931" y="1809750"/>
            <a:ext cx="5577840" cy="46878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12167" y="617042"/>
            <a:ext cx="2208604" cy="153887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348800" y="1744432"/>
            <a:ext cx="2636837" cy="4751617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 marL="460800">
              <a:buClr>
                <a:schemeClr val="accent4"/>
              </a:buClr>
              <a:defRPr sz="1400"/>
            </a:lvl4pPr>
            <a:lvl5pPr marL="460800">
              <a:buClr>
                <a:schemeClr val="accent4"/>
              </a:buClr>
              <a:defRPr sz="1400"/>
            </a:lvl5pPr>
            <a:lvl6pPr marL="460800">
              <a:buClr>
                <a:schemeClr val="accent4"/>
              </a:buClr>
              <a:defRPr/>
            </a:lvl6pPr>
            <a:lvl7pPr marL="460800">
              <a:buClr>
                <a:schemeClr val="accent4"/>
              </a:buClr>
              <a:defRPr/>
            </a:lvl7pPr>
            <a:lvl8pPr marL="460800">
              <a:buClr>
                <a:schemeClr val="accent4"/>
              </a:buClr>
              <a:defRPr/>
            </a:lvl8pPr>
            <a:lvl9pPr marL="460800">
              <a:buClr>
                <a:schemeClr val="accent4"/>
              </a:buClr>
              <a:defRPr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268946024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341" y="390142"/>
            <a:ext cx="5374787" cy="1018032"/>
          </a:xfrm>
        </p:spPr>
        <p:txBody>
          <a:bodyPr anchor="t" anchorCtr="0">
            <a:noAutofit/>
          </a:bodyPr>
          <a:lstStyle>
            <a:lvl1pPr algn="l">
              <a:defRPr sz="3000" b="1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42931" y="1799254"/>
            <a:ext cx="5577840" cy="4698383"/>
          </a:xfrm>
        </p:spPr>
        <p:txBody>
          <a:bodyPr/>
          <a:lstStyle>
            <a:lvl1pPr>
              <a:defRPr lang="en-US" sz="2000" kern="120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800" kern="120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600" kern="120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691200">
              <a:defRPr lang="en-US" sz="1400" kern="120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921600">
              <a:defRPr lang="en-US" sz="1400" kern="120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  <a:lvl6pPr marL="1152000">
              <a:defRPr lang="en-US" sz="1400" kern="1200" baseline="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1382400">
              <a:defRPr lang="en-US" sz="1400" kern="1200" baseline="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>
              <a:defRPr lang="en-US" sz="1400" kern="1200" baseline="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8pPr>
            <a:lvl9pPr>
              <a:defRPr lang="en-GB" sz="1400" kern="1200" baseline="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noProof="0" smtClean="0"/>
              <a:t>Click to edit Master text styles</a:t>
            </a:r>
          </a:p>
          <a:p>
            <a:pPr marL="0" lvl="1" indent="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noProof="0" smtClean="0"/>
              <a:t>Second level</a:t>
            </a:r>
          </a:p>
          <a:p>
            <a:pPr marL="0" lvl="2" indent="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noProof="0" smtClean="0"/>
              <a:t>Third level</a:t>
            </a:r>
          </a:p>
          <a:p>
            <a:pPr marL="0" lvl="3" indent="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noProof="0" smtClean="0"/>
              <a:t>Fourth level</a:t>
            </a:r>
          </a:p>
          <a:p>
            <a:pPr marL="0" lvl="4" indent="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12167" y="617042"/>
            <a:ext cx="2208604" cy="153887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48800" y="1746000"/>
            <a:ext cx="2636837" cy="4750050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 marL="460800">
              <a:buClr>
                <a:schemeClr val="accent4"/>
              </a:buClr>
              <a:defRPr sz="1400"/>
            </a:lvl4pPr>
            <a:lvl5pPr marL="460800">
              <a:buClr>
                <a:schemeClr val="accent4"/>
              </a:buClr>
              <a:defRPr sz="1400"/>
            </a:lvl5pPr>
            <a:lvl6pPr marL="460800">
              <a:buClr>
                <a:schemeClr val="accent4"/>
              </a:buClr>
              <a:defRPr/>
            </a:lvl6pPr>
            <a:lvl7pPr marL="460800">
              <a:buClr>
                <a:schemeClr val="accent4"/>
              </a:buClr>
              <a:defRPr/>
            </a:lvl7pPr>
            <a:lvl8pPr marL="460800">
              <a:buClr>
                <a:schemeClr val="accent4"/>
              </a:buClr>
              <a:defRPr/>
            </a:lvl8pPr>
            <a:lvl9pPr marL="460800">
              <a:buClr>
                <a:schemeClr val="accent4"/>
              </a:buClr>
              <a:defRPr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935261812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341" y="390142"/>
            <a:ext cx="5374787" cy="1018032"/>
          </a:xfrm>
        </p:spPr>
        <p:txBody>
          <a:bodyPr anchor="t" anchorCtr="0">
            <a:noAutofit/>
          </a:bodyPr>
          <a:lstStyle>
            <a:lvl1pPr algn="l">
              <a:defRPr sz="3000" b="1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12167" y="617042"/>
            <a:ext cx="2208604" cy="153887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348800" y="1744432"/>
            <a:ext cx="2636837" cy="4751617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 marL="460800">
              <a:buClr>
                <a:schemeClr val="accent4"/>
              </a:buClr>
              <a:defRPr sz="1400"/>
            </a:lvl4pPr>
            <a:lvl5pPr marL="460800">
              <a:buClr>
                <a:schemeClr val="accent4"/>
              </a:buClr>
              <a:defRPr sz="1400"/>
            </a:lvl5pPr>
            <a:lvl6pPr marL="460800">
              <a:buClr>
                <a:schemeClr val="accent4"/>
              </a:buClr>
              <a:defRPr/>
            </a:lvl6pPr>
            <a:lvl7pPr marL="460800">
              <a:buClr>
                <a:schemeClr val="accent4"/>
              </a:buClr>
              <a:defRPr/>
            </a:lvl7pPr>
            <a:lvl8pPr marL="460800">
              <a:buClr>
                <a:schemeClr val="accent4"/>
              </a:buClr>
              <a:defRPr/>
            </a:lvl8pPr>
            <a:lvl9pPr marL="460800">
              <a:buClr>
                <a:schemeClr val="accent4"/>
              </a:buClr>
              <a:defRPr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sp>
        <p:nvSpPr>
          <p:cNvPr id="8" name="Picture Placeholder 6"/>
          <p:cNvSpPr>
            <a:spLocks noGrp="1" noChangeAspect="1"/>
          </p:cNvSpPr>
          <p:nvPr>
            <p:ph type="pic" sz="quarter" idx="15"/>
          </p:nvPr>
        </p:nvSpPr>
        <p:spPr>
          <a:xfrm>
            <a:off x="3262984" y="1809751"/>
            <a:ext cx="2654466" cy="2148840"/>
          </a:xfrm>
        </p:spPr>
        <p:txBody>
          <a:bodyPr/>
          <a:lstStyle/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10" name="Picture Placeholder 6"/>
          <p:cNvSpPr>
            <a:spLocks noGrp="1" noChangeAspect="1"/>
          </p:cNvSpPr>
          <p:nvPr>
            <p:ph type="pic" sz="quarter" idx="16"/>
          </p:nvPr>
        </p:nvSpPr>
        <p:spPr>
          <a:xfrm>
            <a:off x="6176627" y="1809751"/>
            <a:ext cx="2654466" cy="2148840"/>
          </a:xfrm>
        </p:spPr>
        <p:txBody>
          <a:bodyPr/>
          <a:lstStyle/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002996599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341" y="390142"/>
            <a:ext cx="5374787" cy="1018032"/>
          </a:xfrm>
        </p:spPr>
        <p:txBody>
          <a:bodyPr anchor="t" anchorCtr="0">
            <a:noAutofit/>
          </a:bodyPr>
          <a:lstStyle>
            <a:lvl1pPr algn="l">
              <a:defRPr sz="3000" b="1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686872" y="6497638"/>
            <a:ext cx="2133278" cy="276065"/>
          </a:xfrm>
        </p:spPr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Picture Placeholder 6"/>
          <p:cNvSpPr>
            <a:spLocks noGrp="1" noChangeAspect="1"/>
          </p:cNvSpPr>
          <p:nvPr>
            <p:ph type="pic" sz="quarter" idx="13"/>
          </p:nvPr>
        </p:nvSpPr>
        <p:spPr>
          <a:xfrm>
            <a:off x="3247488" y="1809751"/>
            <a:ext cx="1860847" cy="2194560"/>
          </a:xfrm>
        </p:spPr>
        <p:txBody>
          <a:bodyPr/>
          <a:lstStyle/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5429256" y="1809751"/>
            <a:ext cx="3390894" cy="4687888"/>
          </a:xfrm>
        </p:spPr>
        <p:txBody>
          <a:bodyPr/>
          <a:lstStyle/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348800" y="1746000"/>
            <a:ext cx="2636837" cy="4750050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 marL="460800">
              <a:buClr>
                <a:schemeClr val="accent4"/>
              </a:buClr>
              <a:defRPr sz="1400"/>
            </a:lvl4pPr>
            <a:lvl5pPr marL="460800">
              <a:buClr>
                <a:schemeClr val="accent4"/>
              </a:buClr>
              <a:defRPr sz="1400"/>
            </a:lvl5pPr>
            <a:lvl6pPr marL="460800">
              <a:buClr>
                <a:schemeClr val="accent4"/>
              </a:buClr>
              <a:defRPr/>
            </a:lvl6pPr>
            <a:lvl7pPr marL="460800">
              <a:buClr>
                <a:schemeClr val="accent4"/>
              </a:buClr>
              <a:defRPr/>
            </a:lvl7pPr>
            <a:lvl8pPr marL="460800">
              <a:buClr>
                <a:schemeClr val="accent4"/>
              </a:buClr>
              <a:defRPr/>
            </a:lvl8pPr>
            <a:lvl9pPr marL="460800">
              <a:buClr>
                <a:schemeClr val="accent4"/>
              </a:buClr>
              <a:defRPr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sp>
        <p:nvSpPr>
          <p:cNvPr id="11" name="Picture Placeholder 6"/>
          <p:cNvSpPr>
            <a:spLocks noGrp="1" noChangeAspect="1"/>
          </p:cNvSpPr>
          <p:nvPr>
            <p:ph type="pic" sz="quarter" idx="17"/>
          </p:nvPr>
        </p:nvSpPr>
        <p:spPr>
          <a:xfrm>
            <a:off x="3247488" y="4303079"/>
            <a:ext cx="1860847" cy="2194560"/>
          </a:xfrm>
        </p:spPr>
        <p:txBody>
          <a:bodyPr/>
          <a:lstStyle/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990158765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&amp; Text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341" y="390143"/>
            <a:ext cx="5374787" cy="1018032"/>
          </a:xfrm>
        </p:spPr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22489" y="617042"/>
            <a:ext cx="2208604" cy="153887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3"/>
          </p:nvPr>
        </p:nvSpPr>
        <p:spPr>
          <a:xfrm>
            <a:off x="348800" y="1809751"/>
            <a:ext cx="2654466" cy="2148840"/>
          </a:xfrm>
        </p:spPr>
        <p:txBody>
          <a:bodyPr/>
          <a:lstStyle/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8" name="Picture Placeholder 6"/>
          <p:cNvSpPr>
            <a:spLocks noGrp="1" noChangeAspect="1"/>
          </p:cNvSpPr>
          <p:nvPr>
            <p:ph type="pic" sz="quarter" idx="15"/>
          </p:nvPr>
        </p:nvSpPr>
        <p:spPr>
          <a:xfrm>
            <a:off x="3262984" y="1809751"/>
            <a:ext cx="2654466" cy="2148840"/>
          </a:xfrm>
        </p:spPr>
        <p:txBody>
          <a:bodyPr/>
          <a:lstStyle/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10" name="Picture Placeholder 6"/>
          <p:cNvSpPr>
            <a:spLocks noGrp="1" noChangeAspect="1"/>
          </p:cNvSpPr>
          <p:nvPr>
            <p:ph type="pic" sz="quarter" idx="16"/>
          </p:nvPr>
        </p:nvSpPr>
        <p:spPr>
          <a:xfrm>
            <a:off x="6176627" y="1809751"/>
            <a:ext cx="2654466" cy="2148840"/>
          </a:xfrm>
        </p:spPr>
        <p:txBody>
          <a:bodyPr/>
          <a:lstStyle/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7" hasCustomPrompt="1"/>
          </p:nvPr>
        </p:nvSpPr>
        <p:spPr>
          <a:xfrm>
            <a:off x="348800" y="4286256"/>
            <a:ext cx="2653200" cy="857265"/>
          </a:xfrm>
        </p:spPr>
        <p:txBody>
          <a:bodyPr>
            <a:normAutofit/>
          </a:bodyPr>
          <a:lstStyle>
            <a:lvl1pPr>
              <a:defRPr sz="1400"/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  <a:lvl6pPr marL="0" indent="0">
              <a:buNone/>
              <a:defRPr sz="1400"/>
            </a:lvl6pPr>
            <a:lvl7pPr marL="0" indent="0">
              <a:buNone/>
              <a:defRPr sz="1400"/>
            </a:lvl7pPr>
            <a:lvl8pPr marL="0" indent="0">
              <a:buNone/>
              <a:defRPr sz="1400"/>
            </a:lvl8pPr>
            <a:lvl9pPr marL="0" indent="0">
              <a:buNone/>
              <a:defRPr sz="14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8" hasCustomPrompt="1"/>
          </p:nvPr>
        </p:nvSpPr>
        <p:spPr>
          <a:xfrm>
            <a:off x="3262984" y="4286256"/>
            <a:ext cx="2653200" cy="857265"/>
          </a:xfrm>
        </p:spPr>
        <p:txBody>
          <a:bodyPr>
            <a:normAutofit/>
          </a:bodyPr>
          <a:lstStyle>
            <a:lvl1pPr>
              <a:defRPr sz="1400"/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  <a:lvl6pPr marL="0" indent="0">
              <a:buNone/>
              <a:defRPr sz="1400"/>
            </a:lvl6pPr>
            <a:lvl7pPr marL="0" indent="0">
              <a:buNone/>
              <a:defRPr sz="1400"/>
            </a:lvl7pPr>
            <a:lvl8pPr marL="0" indent="0">
              <a:buNone/>
              <a:defRPr sz="1400"/>
            </a:lvl8pPr>
            <a:lvl9pPr marL="0" indent="0">
              <a:buNone/>
              <a:defRPr sz="14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9" hasCustomPrompt="1"/>
          </p:nvPr>
        </p:nvSpPr>
        <p:spPr>
          <a:xfrm>
            <a:off x="6176627" y="4286256"/>
            <a:ext cx="2653200" cy="857265"/>
          </a:xfrm>
        </p:spPr>
        <p:txBody>
          <a:bodyPr>
            <a:normAutofit/>
          </a:bodyPr>
          <a:lstStyle>
            <a:lvl1pPr>
              <a:defRPr sz="1400"/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  <a:lvl6pPr marL="0" indent="0">
              <a:buNone/>
              <a:defRPr sz="1400"/>
            </a:lvl6pPr>
            <a:lvl7pPr marL="0" indent="0">
              <a:buNone/>
              <a:defRPr sz="1400"/>
            </a:lvl7pPr>
            <a:lvl8pPr marL="0" indent="0">
              <a:buNone/>
              <a:defRPr sz="1400"/>
            </a:lvl8pPr>
            <a:lvl9pPr marL="0" indent="0">
              <a:buNone/>
              <a:defRPr sz="14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745598871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p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48800" y="1746000"/>
            <a:ext cx="2636837" cy="4750050"/>
          </a:xfrm>
        </p:spPr>
        <p:txBody>
          <a:bodyPr>
            <a:normAutofit/>
          </a:bodyPr>
          <a:lstStyle>
            <a:lvl1pPr algn="l">
              <a:spcBef>
                <a:spcPts val="1000"/>
              </a:spcBef>
              <a:buFontTx/>
              <a:buNone/>
              <a:defRPr sz="1400" b="1"/>
            </a:lvl1pPr>
            <a:lvl2pPr marL="0" indent="0" algn="l">
              <a:spcBef>
                <a:spcPts val="0"/>
              </a:spcBef>
              <a:buFontTx/>
              <a:buNone/>
              <a:defRPr sz="1400"/>
            </a:lvl2pPr>
            <a:lvl3pPr marL="0" indent="0" algn="l">
              <a:spcBef>
                <a:spcPts val="0"/>
              </a:spcBef>
              <a:buFontTx/>
              <a:buNone/>
              <a:defRPr sz="1400"/>
            </a:lvl3pPr>
            <a:lvl4pPr marL="0" indent="0" algn="l">
              <a:spcBef>
                <a:spcPts val="0"/>
              </a:spcBef>
              <a:buFontTx/>
              <a:buNone/>
              <a:defRPr sz="1400"/>
            </a:lvl4pPr>
            <a:lvl5pPr marL="0" indent="0" algn="l">
              <a:spcBef>
                <a:spcPts val="0"/>
              </a:spcBef>
              <a:buFontTx/>
              <a:buNone/>
              <a:defRPr sz="1400"/>
            </a:lvl5pPr>
            <a:lvl6pPr marL="0" indent="0" algn="l">
              <a:spcBef>
                <a:spcPts val="0"/>
              </a:spcBef>
              <a:buFontTx/>
              <a:buNone/>
              <a:defRPr/>
            </a:lvl6pPr>
            <a:lvl7pPr marL="0" indent="0" algn="l">
              <a:spcBef>
                <a:spcPts val="0"/>
              </a:spcBef>
              <a:buFontTx/>
              <a:buNone/>
              <a:defRPr/>
            </a:lvl7pPr>
            <a:lvl8pPr marL="0" indent="0" algn="l">
              <a:spcBef>
                <a:spcPts val="0"/>
              </a:spcBef>
              <a:buFontTx/>
              <a:buNone/>
              <a:defRPr/>
            </a:lvl8pPr>
            <a:lvl9pPr marL="0" indent="0" algn="l">
              <a:spcBef>
                <a:spcPts val="0"/>
              </a:spcBef>
              <a:buFontTx/>
              <a:buNone/>
              <a:defRPr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017094247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aCom Regio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341" y="390142"/>
            <a:ext cx="5374787" cy="1018032"/>
          </a:xfrm>
        </p:spPr>
        <p:txBody>
          <a:bodyPr anchor="t" anchorCtr="0">
            <a:noAutofit/>
          </a:bodyPr>
          <a:lstStyle>
            <a:lvl1pPr algn="l">
              <a:defRPr sz="3000" b="1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12167" y="617042"/>
            <a:ext cx="2208604" cy="153887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745571" y="1809750"/>
            <a:ext cx="4075200" cy="4687887"/>
          </a:xfrm>
        </p:spPr>
        <p:txBody>
          <a:bodyPr/>
          <a:lstStyle/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348800" y="1746000"/>
            <a:ext cx="1908000" cy="4750050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 marL="460800">
              <a:buClr>
                <a:schemeClr val="accent4"/>
              </a:buClr>
              <a:defRPr sz="1400"/>
            </a:lvl4pPr>
            <a:lvl5pPr marL="460800">
              <a:buClr>
                <a:schemeClr val="accent4"/>
              </a:buClr>
              <a:defRPr sz="1400"/>
            </a:lvl5pPr>
            <a:lvl6pPr marL="460800">
              <a:buClr>
                <a:schemeClr val="accent4"/>
              </a:buClr>
              <a:defRPr/>
            </a:lvl6pPr>
            <a:lvl7pPr marL="460800">
              <a:buClr>
                <a:schemeClr val="accent4"/>
              </a:buClr>
              <a:defRPr/>
            </a:lvl7pPr>
            <a:lvl8pPr marL="460800">
              <a:buClr>
                <a:schemeClr val="accent4"/>
              </a:buClr>
              <a:defRPr/>
            </a:lvl8pPr>
            <a:lvl9pPr marL="460800">
              <a:buClr>
                <a:schemeClr val="accent4"/>
              </a:buClr>
              <a:defRPr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8"/>
          </p:nvPr>
        </p:nvSpPr>
        <p:spPr>
          <a:xfrm>
            <a:off x="2519538" y="1746000"/>
            <a:ext cx="1908000" cy="4750050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 marL="460800">
              <a:buClr>
                <a:schemeClr val="accent4"/>
              </a:buClr>
              <a:defRPr sz="1400"/>
            </a:lvl4pPr>
            <a:lvl5pPr marL="460800">
              <a:buClr>
                <a:schemeClr val="accent4"/>
              </a:buClr>
              <a:defRPr sz="1400"/>
            </a:lvl5pPr>
            <a:lvl6pPr marL="460800">
              <a:buClr>
                <a:schemeClr val="accent4"/>
              </a:buClr>
              <a:defRPr/>
            </a:lvl6pPr>
            <a:lvl7pPr marL="460800">
              <a:buClr>
                <a:schemeClr val="accent4"/>
              </a:buClr>
              <a:defRPr/>
            </a:lvl7pPr>
            <a:lvl8pPr marL="460800">
              <a:buClr>
                <a:schemeClr val="accent4"/>
              </a:buClr>
              <a:defRPr/>
            </a:lvl8pPr>
            <a:lvl9pPr marL="460800">
              <a:buClr>
                <a:schemeClr val="accent4"/>
              </a:buClr>
              <a:defRPr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6553283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12167" y="617042"/>
            <a:ext cx="2208604" cy="153887"/>
          </a:xfrm>
        </p:spPr>
        <p:txBody>
          <a:bodyPr/>
          <a:lstStyle/>
          <a:p>
            <a:r>
              <a:rPr lang="en-US" noProof="0" smtClean="0"/>
              <a:t>by MediaCom, 16th and 17th April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Paid Search and Retargeting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3"/>
          </p:nvPr>
        </p:nvSpPr>
        <p:spPr>
          <a:xfrm>
            <a:off x="2500996" y="1809750"/>
            <a:ext cx="2019974" cy="2194560"/>
          </a:xfrm>
        </p:spPr>
        <p:txBody>
          <a:bodyPr>
            <a:normAutofit/>
          </a:bodyPr>
          <a:lstStyle>
            <a:lvl1pPr>
              <a:defRPr sz="14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4797411" y="1809750"/>
            <a:ext cx="4023360" cy="4687887"/>
          </a:xfrm>
        </p:spPr>
        <p:txBody>
          <a:bodyPr/>
          <a:lstStyle>
            <a:lvl1pPr>
              <a:defRPr sz="1400" baseline="0"/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8" name="Picture Placeholder 6"/>
          <p:cNvSpPr>
            <a:spLocks noGrp="1" noChangeAspect="1"/>
          </p:cNvSpPr>
          <p:nvPr>
            <p:ph type="pic" sz="quarter" idx="15"/>
          </p:nvPr>
        </p:nvSpPr>
        <p:spPr>
          <a:xfrm>
            <a:off x="2500996" y="4303077"/>
            <a:ext cx="2019974" cy="2194560"/>
          </a:xfrm>
        </p:spPr>
        <p:txBody>
          <a:bodyPr>
            <a:normAutofit/>
          </a:bodyPr>
          <a:lstStyle>
            <a:lvl1pPr>
              <a:defRPr sz="14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4989594" y="6556588"/>
            <a:ext cx="3831177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 (if photo is taken from the MediaCom image bank, enter: [first name, last name, MediaCom city])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2692170" y="4051047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2692170" y="6556588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line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48800" y="1707109"/>
            <a:ext cx="4070722" cy="1548000"/>
          </a:xfrm>
        </p:spPr>
        <p:txBody>
          <a:bodyPr anchor="t">
            <a:normAutofit/>
          </a:bodyPr>
          <a:lstStyle>
            <a:lvl1pPr algn="l">
              <a:lnSpc>
                <a:spcPct val="110000"/>
              </a:lnSpc>
              <a:defRPr sz="3000" b="1" cap="none" baseline="0"/>
            </a:lvl1pPr>
          </a:lstStyle>
          <a:p>
            <a:r>
              <a:rPr lang="en-GB" noProof="0" dirty="0" smtClean="0"/>
              <a:t>One line of text</a:t>
            </a:r>
            <a:br>
              <a:rPr lang="en-GB" noProof="0" dirty="0" smtClean="0"/>
            </a:br>
            <a:r>
              <a:rPr lang="en-GB" noProof="0" dirty="0" smtClean="0"/>
              <a:t>Two lines of text</a:t>
            </a:r>
            <a:br>
              <a:rPr lang="en-GB" noProof="0" dirty="0" smtClean="0"/>
            </a:br>
            <a:r>
              <a:rPr lang="en-GB" noProof="0" dirty="0" smtClean="0"/>
              <a:t>Three lines of text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716463" y="1809750"/>
            <a:ext cx="4103687" cy="4687888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445030960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4716462" y="1809750"/>
            <a:ext cx="4104006" cy="4687887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48800" y="1707109"/>
            <a:ext cx="4070722" cy="1548000"/>
          </a:xfrm>
        </p:spPr>
        <p:txBody>
          <a:bodyPr anchor="t">
            <a:normAutofit/>
          </a:bodyPr>
          <a:lstStyle>
            <a:lvl1pPr algn="l">
              <a:lnSpc>
                <a:spcPct val="110000"/>
              </a:lnSpc>
              <a:defRPr sz="3000" b="1" cap="none" baseline="0"/>
            </a:lvl1pPr>
          </a:lstStyle>
          <a:p>
            <a:r>
              <a:rPr lang="en-GB" noProof="0" dirty="0" smtClean="0"/>
              <a:t>One line of text</a:t>
            </a:r>
            <a:br>
              <a:rPr lang="en-GB" noProof="0" dirty="0" smtClean="0"/>
            </a:br>
            <a:r>
              <a:rPr lang="en-GB" noProof="0" dirty="0" smtClean="0"/>
              <a:t>Two lines of text</a:t>
            </a:r>
            <a:br>
              <a:rPr lang="en-GB" noProof="0" dirty="0" smtClean="0"/>
            </a:br>
            <a:r>
              <a:rPr lang="en-GB" noProof="0" dirty="0" smtClean="0"/>
              <a:t>Three lines of text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12167" y="617042"/>
            <a:ext cx="2208604" cy="153887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843002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8800" y="1809751"/>
            <a:ext cx="8469311" cy="4548208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032623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809750"/>
            <a:ext cx="2190750" cy="4548208"/>
          </a:xfrm>
        </p:spPr>
        <p:txBody>
          <a:bodyPr vert="eaVert"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8800" y="1809750"/>
            <a:ext cx="6126162" cy="4548208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777210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16016" y="1707109"/>
            <a:ext cx="4104456" cy="1043186"/>
          </a:xfrm>
        </p:spPr>
        <p:txBody>
          <a:bodyPr>
            <a:noAutofit/>
          </a:bodyPr>
          <a:lstStyle>
            <a:lvl1pPr>
              <a:lnSpc>
                <a:spcPct val="110000"/>
              </a:lnSpc>
              <a:defRPr/>
            </a:lvl1pPr>
          </a:lstStyle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16016" y="2804359"/>
            <a:ext cx="4104456" cy="1044000"/>
          </a:xfrm>
        </p:spPr>
        <p:txBody>
          <a:bodyPr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sz="3000" b="1">
                <a:solidFill>
                  <a:schemeClr val="bg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13200" y="486064"/>
            <a:ext cx="2208306" cy="153888"/>
          </a:xfrm>
        </p:spPr>
        <p:txBody>
          <a:bodyPr/>
          <a:lstStyle/>
          <a:p>
            <a:r>
              <a:rPr lang="en-US" noProof="0" smtClean="0"/>
              <a:t>by MediaCom, 16th and 17th April</a:t>
            </a:r>
            <a:endParaRPr lang="en-GB" noProof="0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2" hasCustomPrompt="1"/>
          </p:nvPr>
        </p:nvSpPr>
        <p:spPr>
          <a:xfrm>
            <a:off x="317500" y="1809750"/>
            <a:ext cx="4100062" cy="4687888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Font typeface="Arial" pitchFamily="34" charset="0"/>
              <a:buNone/>
              <a:defRPr lang="en-GB" sz="1400" kern="1200" baseline="0" noProof="0" dirty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pic>
        <p:nvPicPr>
          <p:cNvPr id="8" name="Picture 7" descr="MEDIACOM_STRAPLINE_RGB_PO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47600" y="6141599"/>
            <a:ext cx="1457728" cy="358697"/>
          </a:xfrm>
          <a:prstGeom prst="rect">
            <a:avLst/>
          </a:prstGeom>
        </p:spPr>
      </p:pic>
      <p:sp>
        <p:nvSpPr>
          <p:cNvPr id="6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586385" y="6572272"/>
            <a:ext cx="3831177" cy="92333"/>
          </a:xfrm>
          <a:noFill/>
        </p:spPr>
        <p:txBody>
          <a:bodyPr wrap="none" lIns="0" tIns="0" rIns="0" bIns="0" rtlCol="0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lang="en-US" sz="600" smtClean="0"/>
            </a:lvl1pPr>
            <a:lvl2pPr marL="226800" indent="0" algn="r" defTabSz="914400" rtl="0" eaLnBrk="1" latinLnBrk="0" hangingPunct="1">
              <a:buNone/>
              <a:defRPr lang="en-US" sz="600" kern="120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685800" indent="0" algn="r" defTabSz="914400" rtl="0" eaLnBrk="1" latinLnBrk="0" hangingPunct="1">
              <a:buNone/>
              <a:defRPr lang="en-US" sz="600" kern="120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1143000" indent="0" algn="r" defTabSz="914400" rtl="0" eaLnBrk="1" latinLnBrk="0" hangingPunct="1">
              <a:buNone/>
              <a:defRPr lang="en-US" sz="600" kern="120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1600200" indent="0" algn="r" defTabSz="914400" rtl="0" eaLnBrk="1" latinLnBrk="0" hangingPunct="1">
              <a:buNone/>
              <a:defRPr lang="en-GB" sz="600" kern="1200" dirty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</a:lstStyle>
          <a:p>
            <a:pPr algn="r"/>
            <a:r>
              <a:rPr lang="en-US" sz="600" dirty="0" smtClean="0">
                <a:solidFill>
                  <a:schemeClr val="bg2"/>
                </a:solidFill>
              </a:rPr>
              <a:t>Photo credits (if photo is taken from the MediaCom image bank, enter: [first name, last name, MediaCom city])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9769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s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3"/>
            <a:ext cx="5406086" cy="1018032"/>
          </a:xfrm>
        </p:spPr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22489" y="617042"/>
            <a:ext cx="2208604" cy="153887"/>
          </a:xfrm>
        </p:spPr>
        <p:txBody>
          <a:bodyPr/>
          <a:lstStyle/>
          <a:p>
            <a:r>
              <a:rPr lang="en-US" noProof="0" smtClean="0"/>
              <a:t>by MediaCom, 16th and 17th April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Paid Search and Retargeting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317500" y="1809751"/>
            <a:ext cx="2654466" cy="214884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8" name="Picture Placeholder 6"/>
          <p:cNvSpPr>
            <a:spLocks noGrp="1" noChangeAspect="1"/>
          </p:cNvSpPr>
          <p:nvPr>
            <p:ph type="pic" sz="quarter" idx="15"/>
          </p:nvPr>
        </p:nvSpPr>
        <p:spPr>
          <a:xfrm>
            <a:off x="3236941" y="1809751"/>
            <a:ext cx="2654466" cy="214884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10" name="Picture Placeholder 6"/>
          <p:cNvSpPr>
            <a:spLocks noGrp="1" noChangeAspect="1"/>
          </p:cNvSpPr>
          <p:nvPr>
            <p:ph type="pic" sz="quarter" idx="16"/>
          </p:nvPr>
        </p:nvSpPr>
        <p:spPr>
          <a:xfrm>
            <a:off x="6156382" y="1809751"/>
            <a:ext cx="2654466" cy="214884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1143166" y="4000504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dirty="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4062607" y="4000504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0" hasCustomPrompt="1"/>
          </p:nvPr>
        </p:nvSpPr>
        <p:spPr>
          <a:xfrm>
            <a:off x="6982048" y="4000504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7500" y="1809750"/>
            <a:ext cx="5404590" cy="4687887"/>
          </a:xfrm>
        </p:spPr>
        <p:txBody>
          <a:bodyPr/>
          <a:lstStyle>
            <a:lvl1pPr marL="0" indent="0">
              <a:defRPr/>
            </a:lvl1pPr>
            <a:lvl5pPr defTabSz="895350"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by MediaCom, 16th and 17th April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Paid Search and Retargeting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12167" y="617042"/>
            <a:ext cx="2208604" cy="153887"/>
          </a:xfrm>
        </p:spPr>
        <p:txBody>
          <a:bodyPr/>
          <a:lstStyle/>
          <a:p>
            <a:r>
              <a:rPr lang="en-US" noProof="0" smtClean="0"/>
              <a:t>by MediaCom, 16th and 17th April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Paid Search and Retargeting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3"/>
          </p:nvPr>
        </p:nvSpPr>
        <p:spPr>
          <a:xfrm>
            <a:off x="6092575" y="4294530"/>
            <a:ext cx="2710944" cy="219456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8" name="Picture Placeholder 6"/>
          <p:cNvSpPr>
            <a:spLocks noGrp="1" noChangeAspect="1"/>
          </p:cNvSpPr>
          <p:nvPr>
            <p:ph type="pic" sz="quarter" idx="15" hasCustomPrompt="1"/>
          </p:nvPr>
        </p:nvSpPr>
        <p:spPr>
          <a:xfrm>
            <a:off x="3112781" y="1809750"/>
            <a:ext cx="2710945" cy="219456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10" name="Picture Placeholder 6"/>
          <p:cNvSpPr>
            <a:spLocks noGrp="1" noChangeAspect="1"/>
          </p:cNvSpPr>
          <p:nvPr>
            <p:ph type="pic" sz="quarter" idx="16"/>
          </p:nvPr>
        </p:nvSpPr>
        <p:spPr>
          <a:xfrm>
            <a:off x="6092575" y="1809750"/>
            <a:ext cx="2710944" cy="219456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9" name="Picture Placeholder 6"/>
          <p:cNvSpPr>
            <a:spLocks noGrp="1" noChangeAspect="1"/>
          </p:cNvSpPr>
          <p:nvPr>
            <p:ph type="pic" sz="quarter" idx="17"/>
          </p:nvPr>
        </p:nvSpPr>
        <p:spPr>
          <a:xfrm>
            <a:off x="3112780" y="4294530"/>
            <a:ext cx="2710944" cy="219456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3994926" y="4044572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6974719" y="4044572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20" hasCustomPrompt="1"/>
          </p:nvPr>
        </p:nvSpPr>
        <p:spPr>
          <a:xfrm>
            <a:off x="3994926" y="6539004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4" name="Text Placeholder 5"/>
          <p:cNvSpPr>
            <a:spLocks noGrp="1"/>
          </p:cNvSpPr>
          <p:nvPr>
            <p:ph type="body" sz="quarter" idx="21" hasCustomPrompt="1"/>
          </p:nvPr>
        </p:nvSpPr>
        <p:spPr>
          <a:xfrm>
            <a:off x="6974719" y="6539004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mpaign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3"/>
            <a:ext cx="5406086" cy="1018032"/>
          </a:xfrm>
        </p:spPr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12167" y="617042"/>
            <a:ext cx="2208604" cy="153887"/>
          </a:xfrm>
        </p:spPr>
        <p:txBody>
          <a:bodyPr/>
          <a:lstStyle/>
          <a:p>
            <a:r>
              <a:rPr lang="en-US" noProof="0" smtClean="0"/>
              <a:t>by MediaCom, 16th and 17th April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Paid Search and Retargeting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3"/>
          </p:nvPr>
        </p:nvSpPr>
        <p:spPr>
          <a:xfrm>
            <a:off x="6092575" y="4294530"/>
            <a:ext cx="2710944" cy="219456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8" name="Picture Placeholder 6"/>
          <p:cNvSpPr>
            <a:spLocks noGrp="1" noChangeAspect="1"/>
          </p:cNvSpPr>
          <p:nvPr>
            <p:ph type="pic" sz="quarter" idx="15"/>
          </p:nvPr>
        </p:nvSpPr>
        <p:spPr>
          <a:xfrm>
            <a:off x="3205037" y="1809750"/>
            <a:ext cx="2710945" cy="219456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dirty="0" smtClean="0"/>
              <a:t>Click icon to add picture</a:t>
            </a:r>
            <a:endParaRPr lang="en-GB" noProof="0" dirty="0"/>
          </a:p>
        </p:txBody>
      </p:sp>
      <p:sp>
        <p:nvSpPr>
          <p:cNvPr id="10" name="Picture Placeholder 6"/>
          <p:cNvSpPr>
            <a:spLocks noGrp="1" noChangeAspect="1"/>
          </p:cNvSpPr>
          <p:nvPr>
            <p:ph type="pic" sz="quarter" idx="16"/>
          </p:nvPr>
        </p:nvSpPr>
        <p:spPr>
          <a:xfrm>
            <a:off x="6092575" y="1809750"/>
            <a:ext cx="2710944" cy="219456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9" name="Picture Placeholder 6"/>
          <p:cNvSpPr>
            <a:spLocks noGrp="1" noChangeAspect="1"/>
          </p:cNvSpPr>
          <p:nvPr>
            <p:ph type="pic" sz="quarter" idx="17"/>
          </p:nvPr>
        </p:nvSpPr>
        <p:spPr>
          <a:xfrm>
            <a:off x="3205037" y="4294530"/>
            <a:ext cx="2710944" cy="219456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4087182" y="4044572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dirty="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6974719" y="4044572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20" hasCustomPrompt="1"/>
          </p:nvPr>
        </p:nvSpPr>
        <p:spPr>
          <a:xfrm>
            <a:off x="4087182" y="6539004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4" name="Text Placeholder 5"/>
          <p:cNvSpPr>
            <a:spLocks noGrp="1"/>
          </p:cNvSpPr>
          <p:nvPr>
            <p:ph type="body" sz="quarter" idx="21" hasCustomPrompt="1"/>
          </p:nvPr>
        </p:nvSpPr>
        <p:spPr>
          <a:xfrm>
            <a:off x="6974719" y="6539004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5" name="Picture Placeholder 6"/>
          <p:cNvSpPr>
            <a:spLocks noGrp="1" noChangeAspect="1"/>
          </p:cNvSpPr>
          <p:nvPr>
            <p:ph type="pic" sz="quarter" idx="22" hasCustomPrompt="1"/>
          </p:nvPr>
        </p:nvSpPr>
        <p:spPr>
          <a:xfrm>
            <a:off x="317500" y="1809750"/>
            <a:ext cx="2710945" cy="219456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dirty="0" smtClean="0"/>
              <a:t>Click icon to insert a campaign image</a:t>
            </a:r>
            <a:endParaRPr lang="en-GB" noProof="0" dirty="0"/>
          </a:p>
        </p:txBody>
      </p:sp>
      <p:sp>
        <p:nvSpPr>
          <p:cNvPr id="16" name="Picture Placeholder 6"/>
          <p:cNvSpPr>
            <a:spLocks noGrp="1" noChangeAspect="1"/>
          </p:cNvSpPr>
          <p:nvPr>
            <p:ph type="pic" sz="quarter" idx="23"/>
          </p:nvPr>
        </p:nvSpPr>
        <p:spPr>
          <a:xfrm>
            <a:off x="317500" y="4294530"/>
            <a:ext cx="2710944" cy="219456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17" name="Text Placeholder 5"/>
          <p:cNvSpPr>
            <a:spLocks noGrp="1"/>
          </p:cNvSpPr>
          <p:nvPr>
            <p:ph type="body" sz="quarter" idx="24" hasCustomPrompt="1"/>
          </p:nvPr>
        </p:nvSpPr>
        <p:spPr>
          <a:xfrm>
            <a:off x="1199644" y="4044572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8" name="Text Placeholder 5"/>
          <p:cNvSpPr>
            <a:spLocks noGrp="1"/>
          </p:cNvSpPr>
          <p:nvPr>
            <p:ph type="body" sz="quarter" idx="25" hasCustomPrompt="1"/>
          </p:nvPr>
        </p:nvSpPr>
        <p:spPr>
          <a:xfrm>
            <a:off x="1199644" y="6539004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2205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2"/>
            <a:ext cx="5406086" cy="1018032"/>
          </a:xfrm>
        </p:spPr>
        <p:txBody>
          <a:bodyPr anchor="t" anchorCtr="0">
            <a:noAutofit/>
          </a:bodyPr>
          <a:lstStyle>
            <a:lvl1pPr algn="l">
              <a:defRPr sz="3000" b="1"/>
            </a:lvl1pPr>
          </a:lstStyle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242931" y="1809750"/>
            <a:ext cx="5577219" cy="4687888"/>
          </a:xfr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12167" y="617042"/>
            <a:ext cx="2208604" cy="153887"/>
          </a:xfrm>
        </p:spPr>
        <p:txBody>
          <a:bodyPr/>
          <a:lstStyle/>
          <a:p>
            <a:r>
              <a:rPr lang="en-US" noProof="0" smtClean="0"/>
              <a:t>by MediaCom, 16th and 17th April</a:t>
            </a:r>
            <a:endParaRPr lang="en-GB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Paid Search and Retargeting</a:t>
            </a:r>
            <a:endParaRPr lang="en-GB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317500" y="1744432"/>
            <a:ext cx="2636837" cy="4751617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 marL="460800">
              <a:buClr>
                <a:schemeClr val="accent4"/>
              </a:buClr>
              <a:defRPr sz="1400"/>
            </a:lvl4pPr>
            <a:lvl5pPr marL="460800">
              <a:buClr>
                <a:schemeClr val="accent4"/>
              </a:buClr>
              <a:defRPr sz="1400"/>
            </a:lvl5pPr>
            <a:lvl6pPr marL="460800">
              <a:buClr>
                <a:schemeClr val="accent4"/>
              </a:buClr>
              <a:defRPr/>
            </a:lvl6pPr>
            <a:lvl7pPr marL="460800">
              <a:buClr>
                <a:schemeClr val="accent4"/>
              </a:buClr>
              <a:defRPr/>
            </a:lvl7pPr>
            <a:lvl8pPr marL="460800">
              <a:buClr>
                <a:schemeClr val="accent4"/>
              </a:buClr>
              <a:defRPr/>
            </a:lvl8pPr>
            <a:lvl9pPr marL="460800">
              <a:buClr>
                <a:schemeClr val="accent4"/>
              </a:buClr>
              <a:defRPr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4989594" y="6556588"/>
            <a:ext cx="3831177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 (if photo is taken from the MediaCom image bank, enter: [first name, last name, MediaCom city])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2"/>
            <a:ext cx="5406086" cy="1018032"/>
          </a:xfrm>
        </p:spPr>
        <p:txBody>
          <a:bodyPr anchor="t" anchorCtr="0">
            <a:noAutofit/>
          </a:bodyPr>
          <a:lstStyle>
            <a:lvl1pPr algn="l">
              <a:defRPr sz="3000" b="1"/>
            </a:lvl1pPr>
          </a:lstStyle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42931" y="1799254"/>
            <a:ext cx="5577219" cy="4698383"/>
          </a:xfrm>
        </p:spPr>
        <p:txBody>
          <a:bodyPr/>
          <a:lstStyle>
            <a:lvl1pPr>
              <a:defRPr lang="en-US" sz="2000" kern="120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800" kern="120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600" kern="120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691200">
              <a:defRPr lang="en-US" sz="1400" kern="120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921600">
              <a:defRPr lang="en-US" sz="1400" kern="120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  <a:lvl6pPr marL="1152000">
              <a:defRPr lang="en-US" sz="1400" kern="1200" baseline="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1382400">
              <a:defRPr lang="en-US" sz="1400" kern="1200" baseline="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>
              <a:defRPr lang="en-US" sz="1400" kern="1200" baseline="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8pPr>
            <a:lvl9pPr>
              <a:defRPr lang="en-GB" sz="1400" kern="1200" baseline="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noProof="0" smtClean="0"/>
              <a:t>Click to edit Master text styles</a:t>
            </a:r>
          </a:p>
          <a:p>
            <a:pPr marL="0" lvl="1" indent="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noProof="0" smtClean="0"/>
              <a:t>Second level</a:t>
            </a:r>
          </a:p>
          <a:p>
            <a:pPr marL="0" lvl="2" indent="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noProof="0" smtClean="0"/>
              <a:t>Third level</a:t>
            </a:r>
          </a:p>
          <a:p>
            <a:pPr marL="0" lvl="3" indent="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noProof="0" smtClean="0"/>
              <a:t>Fourth level</a:t>
            </a:r>
          </a:p>
          <a:p>
            <a:pPr marL="0" lvl="4" indent="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12167" y="617042"/>
            <a:ext cx="2208604" cy="153887"/>
          </a:xfrm>
        </p:spPr>
        <p:txBody>
          <a:bodyPr/>
          <a:lstStyle/>
          <a:p>
            <a:r>
              <a:rPr lang="en-US" noProof="0" smtClean="0"/>
              <a:t>by MediaCom, 16th and 17th April</a:t>
            </a:r>
            <a:endParaRPr lang="en-GB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Paid Search and Retargeting</a:t>
            </a:r>
            <a:endParaRPr lang="en-GB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17500" y="1746000"/>
            <a:ext cx="2636837" cy="4750050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 marL="460800">
              <a:buClr>
                <a:schemeClr val="accent4"/>
              </a:buClr>
              <a:defRPr sz="1400"/>
            </a:lvl4pPr>
            <a:lvl5pPr marL="460800">
              <a:buClr>
                <a:schemeClr val="accent4"/>
              </a:buClr>
              <a:defRPr sz="1400"/>
            </a:lvl5pPr>
            <a:lvl6pPr marL="460800">
              <a:buClr>
                <a:schemeClr val="accent4"/>
              </a:buClr>
              <a:defRPr/>
            </a:lvl6pPr>
            <a:lvl7pPr marL="460800">
              <a:buClr>
                <a:schemeClr val="accent4"/>
              </a:buClr>
              <a:defRPr/>
            </a:lvl7pPr>
            <a:lvl8pPr marL="460800">
              <a:buClr>
                <a:schemeClr val="accent4"/>
              </a:buClr>
              <a:defRPr/>
            </a:lvl8pPr>
            <a:lvl9pPr marL="460800">
              <a:buClr>
                <a:schemeClr val="accent4"/>
              </a:buClr>
              <a:defRPr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2"/>
            <a:ext cx="5406086" cy="1018032"/>
          </a:xfrm>
        </p:spPr>
        <p:txBody>
          <a:bodyPr anchor="t" anchorCtr="0">
            <a:noAutofit/>
          </a:bodyPr>
          <a:lstStyle>
            <a:lvl1pPr algn="l">
              <a:defRPr sz="3000" b="1"/>
            </a:lvl1pPr>
          </a:lstStyle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12167" y="617042"/>
            <a:ext cx="2208604" cy="153887"/>
          </a:xfrm>
        </p:spPr>
        <p:txBody>
          <a:bodyPr/>
          <a:lstStyle/>
          <a:p>
            <a:r>
              <a:rPr lang="en-US" noProof="0" smtClean="0"/>
              <a:t>by MediaCom, 16th and 17th April</a:t>
            </a:r>
            <a:endParaRPr lang="en-GB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Paid Search and Retargeting</a:t>
            </a:r>
            <a:endParaRPr lang="en-GB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317500" y="1744432"/>
            <a:ext cx="2636837" cy="4751617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 marL="460800">
              <a:buClr>
                <a:schemeClr val="accent4"/>
              </a:buClr>
              <a:defRPr sz="1400"/>
            </a:lvl4pPr>
            <a:lvl5pPr marL="460800">
              <a:buClr>
                <a:schemeClr val="accent4"/>
              </a:buClr>
              <a:defRPr sz="1400"/>
            </a:lvl5pPr>
            <a:lvl6pPr marL="460800">
              <a:buClr>
                <a:schemeClr val="accent4"/>
              </a:buClr>
              <a:defRPr/>
            </a:lvl6pPr>
            <a:lvl7pPr marL="460800">
              <a:buClr>
                <a:schemeClr val="accent4"/>
              </a:buClr>
              <a:defRPr/>
            </a:lvl7pPr>
            <a:lvl8pPr marL="460800">
              <a:buClr>
                <a:schemeClr val="accent4"/>
              </a:buClr>
              <a:defRPr/>
            </a:lvl8pPr>
            <a:lvl9pPr marL="460800">
              <a:buClr>
                <a:schemeClr val="accent4"/>
              </a:buClr>
              <a:defRPr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sp>
        <p:nvSpPr>
          <p:cNvPr id="8" name="Picture Placeholder 6"/>
          <p:cNvSpPr>
            <a:spLocks noGrp="1" noChangeAspect="1"/>
          </p:cNvSpPr>
          <p:nvPr>
            <p:ph type="pic" sz="quarter" idx="15" hasCustomPrompt="1"/>
          </p:nvPr>
        </p:nvSpPr>
        <p:spPr>
          <a:xfrm>
            <a:off x="3243530" y="1809751"/>
            <a:ext cx="2654466" cy="2148840"/>
          </a:xfrm>
        </p:spPr>
        <p:txBody>
          <a:bodyPr/>
          <a:lstStyle>
            <a:lvl1pPr>
              <a:defRPr sz="1000" baseline="0"/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10" name="Picture Placeholder 6"/>
          <p:cNvSpPr>
            <a:spLocks noGrp="1" noChangeAspect="1"/>
          </p:cNvSpPr>
          <p:nvPr>
            <p:ph type="pic" sz="quarter" idx="16"/>
          </p:nvPr>
        </p:nvSpPr>
        <p:spPr>
          <a:xfrm>
            <a:off x="6157173" y="1809751"/>
            <a:ext cx="2654466" cy="214884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4069196" y="4011521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6982839" y="4011521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2"/>
            <a:ext cx="5406086" cy="1018032"/>
          </a:xfrm>
        </p:spPr>
        <p:txBody>
          <a:bodyPr anchor="t" anchorCtr="0">
            <a:noAutofit/>
          </a:bodyPr>
          <a:lstStyle>
            <a:lvl1pPr algn="l">
              <a:defRPr sz="3000" b="1"/>
            </a:lvl1pPr>
          </a:lstStyle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by MediaCom, 16th and 17th April</a:t>
            </a:r>
            <a:endParaRPr lang="en-GB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Paid Search and Retargeting</a:t>
            </a:r>
            <a:endParaRPr lang="en-GB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36431" y="6502468"/>
            <a:ext cx="255792" cy="276065"/>
          </a:xfrm>
        </p:spPr>
        <p:txBody>
          <a:bodyPr vert="horz" lIns="0" tIns="0" rIns="0" bIns="0" rtlCol="0" anchor="ctr"/>
          <a:lstStyle>
            <a:lvl1pPr>
              <a:defRPr lang="en-GB" smtClean="0"/>
            </a:lvl1pPr>
          </a:lstStyle>
          <a:p>
            <a:fld id="{807CA359-9ABD-43CE-BBB7-A244B4D4F45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Picture Placeholder 6"/>
          <p:cNvSpPr>
            <a:spLocks noGrp="1" noChangeAspect="1"/>
          </p:cNvSpPr>
          <p:nvPr>
            <p:ph type="pic" sz="quarter" idx="13"/>
          </p:nvPr>
        </p:nvSpPr>
        <p:spPr>
          <a:xfrm>
            <a:off x="3247488" y="1809751"/>
            <a:ext cx="1860847" cy="219456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5412625" y="1809751"/>
            <a:ext cx="3390894" cy="4687888"/>
          </a:xfrm>
        </p:spPr>
        <p:txBody>
          <a:bodyPr/>
          <a:lstStyle>
            <a:lvl1pPr>
              <a:defRPr sz="1000" baseline="0"/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317500" y="1746000"/>
            <a:ext cx="2636837" cy="4750050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 marL="460800">
              <a:buClr>
                <a:schemeClr val="accent4"/>
              </a:buClr>
              <a:defRPr sz="1400"/>
            </a:lvl4pPr>
            <a:lvl5pPr marL="460800">
              <a:buClr>
                <a:schemeClr val="accent4"/>
              </a:buClr>
              <a:defRPr sz="1400"/>
            </a:lvl5pPr>
            <a:lvl6pPr marL="460800">
              <a:buClr>
                <a:schemeClr val="accent4"/>
              </a:buClr>
              <a:defRPr/>
            </a:lvl6pPr>
            <a:lvl7pPr marL="460800">
              <a:buClr>
                <a:schemeClr val="accent4"/>
              </a:buClr>
              <a:defRPr/>
            </a:lvl7pPr>
            <a:lvl8pPr marL="460800">
              <a:buClr>
                <a:schemeClr val="accent4"/>
              </a:buClr>
              <a:defRPr/>
            </a:lvl8pPr>
            <a:lvl9pPr marL="460800">
              <a:buClr>
                <a:schemeClr val="accent4"/>
              </a:buClr>
              <a:defRPr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GB" noProof="0" dirty="0"/>
          </a:p>
        </p:txBody>
      </p:sp>
      <p:sp>
        <p:nvSpPr>
          <p:cNvPr id="11" name="Picture Placeholder 6"/>
          <p:cNvSpPr>
            <a:spLocks noGrp="1" noChangeAspect="1"/>
          </p:cNvSpPr>
          <p:nvPr>
            <p:ph type="pic" sz="quarter" idx="17"/>
          </p:nvPr>
        </p:nvSpPr>
        <p:spPr>
          <a:xfrm>
            <a:off x="3247488" y="4303079"/>
            <a:ext cx="1860847" cy="219456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3279535" y="4060925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3279535" y="6556588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5" name="Text Placeholder 5"/>
          <p:cNvSpPr>
            <a:spLocks noGrp="1"/>
          </p:cNvSpPr>
          <p:nvPr>
            <p:ph type="body" sz="quarter" idx="20" hasCustomPrompt="1"/>
          </p:nvPr>
        </p:nvSpPr>
        <p:spPr>
          <a:xfrm>
            <a:off x="6974719" y="6556588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s &amp; Text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3"/>
            <a:ext cx="5406086" cy="1018032"/>
          </a:xfrm>
        </p:spPr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22489" y="617042"/>
            <a:ext cx="2208604" cy="153887"/>
          </a:xfrm>
        </p:spPr>
        <p:txBody>
          <a:bodyPr/>
          <a:lstStyle/>
          <a:p>
            <a:r>
              <a:rPr lang="en-US" noProof="0" smtClean="0"/>
              <a:t>by MediaCom, 16th and 17th April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Paid Search and Retargeting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322922" y="1809751"/>
            <a:ext cx="2654466" cy="2148840"/>
          </a:xfrm>
        </p:spPr>
        <p:txBody>
          <a:bodyPr/>
          <a:lstStyle>
            <a:lvl1pPr>
              <a:defRPr sz="900" baseline="0"/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8" name="Picture Placeholder 6"/>
          <p:cNvSpPr>
            <a:spLocks noGrp="1" noChangeAspect="1"/>
          </p:cNvSpPr>
          <p:nvPr>
            <p:ph type="pic" sz="quarter" idx="15"/>
          </p:nvPr>
        </p:nvSpPr>
        <p:spPr>
          <a:xfrm>
            <a:off x="3236835" y="1809751"/>
            <a:ext cx="2654466" cy="2148840"/>
          </a:xfrm>
        </p:spPr>
        <p:txBody>
          <a:bodyPr>
            <a:normAutofit/>
          </a:bodyPr>
          <a:lstStyle>
            <a:lvl1pPr>
              <a:defRPr sz="9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10" name="Picture Placeholder 6"/>
          <p:cNvSpPr>
            <a:spLocks noGrp="1" noChangeAspect="1"/>
          </p:cNvSpPr>
          <p:nvPr>
            <p:ph type="pic" sz="quarter" idx="16"/>
          </p:nvPr>
        </p:nvSpPr>
        <p:spPr>
          <a:xfrm>
            <a:off x="6150749" y="1809751"/>
            <a:ext cx="2654466" cy="2148840"/>
          </a:xfrm>
        </p:spPr>
        <p:txBody>
          <a:bodyPr>
            <a:normAutofit/>
          </a:bodyPr>
          <a:lstStyle>
            <a:lvl1pPr>
              <a:defRPr sz="9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13" name="Text Left"/>
          <p:cNvSpPr>
            <a:spLocks noGrp="1"/>
          </p:cNvSpPr>
          <p:nvPr>
            <p:ph type="body" sz="quarter" idx="17" hasCustomPrompt="1"/>
          </p:nvPr>
        </p:nvSpPr>
        <p:spPr>
          <a:xfrm>
            <a:off x="322922" y="4286256"/>
            <a:ext cx="2653200" cy="857265"/>
          </a:xfrm>
        </p:spPr>
        <p:txBody>
          <a:bodyPr>
            <a:normAutofit/>
          </a:bodyPr>
          <a:lstStyle>
            <a:lvl1pPr>
              <a:defRPr sz="1400"/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  <a:lvl6pPr marL="0" indent="0">
              <a:buNone/>
              <a:defRPr sz="1400"/>
            </a:lvl6pPr>
            <a:lvl7pPr marL="0" indent="0">
              <a:buNone/>
              <a:defRPr sz="1400"/>
            </a:lvl7pPr>
            <a:lvl8pPr marL="0" indent="0">
              <a:buNone/>
              <a:defRPr sz="1400"/>
            </a:lvl8pPr>
            <a:lvl9pPr marL="0" indent="0">
              <a:buNone/>
              <a:defRPr sz="14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  <p:sp>
        <p:nvSpPr>
          <p:cNvPr id="14" name="Text Middle"/>
          <p:cNvSpPr>
            <a:spLocks noGrp="1"/>
          </p:cNvSpPr>
          <p:nvPr>
            <p:ph type="body" sz="quarter" idx="18" hasCustomPrompt="1"/>
          </p:nvPr>
        </p:nvSpPr>
        <p:spPr>
          <a:xfrm>
            <a:off x="3237106" y="4286256"/>
            <a:ext cx="2653200" cy="857265"/>
          </a:xfrm>
        </p:spPr>
        <p:txBody>
          <a:bodyPr>
            <a:normAutofit/>
          </a:bodyPr>
          <a:lstStyle>
            <a:lvl1pPr>
              <a:defRPr sz="1400"/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  <a:lvl6pPr marL="0" indent="0">
              <a:buNone/>
              <a:defRPr sz="1400"/>
            </a:lvl6pPr>
            <a:lvl7pPr marL="0" indent="0">
              <a:buNone/>
              <a:defRPr sz="1400"/>
            </a:lvl7pPr>
            <a:lvl8pPr marL="0" indent="0">
              <a:buNone/>
              <a:defRPr sz="1400"/>
            </a:lvl8pPr>
            <a:lvl9pPr marL="0" indent="0">
              <a:buNone/>
              <a:defRPr sz="14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  <p:sp>
        <p:nvSpPr>
          <p:cNvPr id="15" name="Text Right"/>
          <p:cNvSpPr>
            <a:spLocks noGrp="1"/>
          </p:cNvSpPr>
          <p:nvPr>
            <p:ph type="body" sz="quarter" idx="19" hasCustomPrompt="1"/>
          </p:nvPr>
        </p:nvSpPr>
        <p:spPr>
          <a:xfrm>
            <a:off x="6150749" y="4286256"/>
            <a:ext cx="2653200" cy="857265"/>
          </a:xfrm>
        </p:spPr>
        <p:txBody>
          <a:bodyPr>
            <a:normAutofit/>
          </a:bodyPr>
          <a:lstStyle>
            <a:lvl1pPr>
              <a:defRPr sz="1400"/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  <a:lvl6pPr marL="0" indent="0">
              <a:buNone/>
              <a:defRPr sz="1400"/>
            </a:lvl6pPr>
            <a:lvl7pPr marL="0" indent="0">
              <a:buNone/>
              <a:defRPr sz="1400"/>
            </a:lvl7pPr>
            <a:lvl8pPr marL="0" indent="0">
              <a:buNone/>
              <a:defRPr sz="1400"/>
            </a:lvl8pPr>
            <a:lvl9pPr marL="0" indent="0">
              <a:buNone/>
              <a:defRPr sz="14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  <p:sp>
        <p:nvSpPr>
          <p:cNvPr id="16" name="Credits Left"/>
          <p:cNvSpPr>
            <a:spLocks noGrp="1"/>
          </p:cNvSpPr>
          <p:nvPr>
            <p:ph type="body" sz="quarter" idx="20" hasCustomPrompt="1"/>
          </p:nvPr>
        </p:nvSpPr>
        <p:spPr>
          <a:xfrm>
            <a:off x="1148588" y="4000504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7" name="Credits Middle"/>
          <p:cNvSpPr>
            <a:spLocks noGrp="1"/>
          </p:cNvSpPr>
          <p:nvPr>
            <p:ph type="body" sz="quarter" idx="21" hasCustomPrompt="1"/>
          </p:nvPr>
        </p:nvSpPr>
        <p:spPr>
          <a:xfrm>
            <a:off x="4062772" y="4000504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8" name="Credits Right"/>
          <p:cNvSpPr>
            <a:spLocks noGrp="1"/>
          </p:cNvSpPr>
          <p:nvPr>
            <p:ph type="body" sz="quarter" idx="22" hasCustomPrompt="1"/>
          </p:nvPr>
        </p:nvSpPr>
        <p:spPr>
          <a:xfrm>
            <a:off x="6976415" y="4000504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p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3"/>
            <a:ext cx="5406087" cy="1018032"/>
          </a:xfrm>
        </p:spPr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by MediaCom, 16th and 17th April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Paid Search and Retargeting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17500" y="1746000"/>
            <a:ext cx="2636837" cy="4750050"/>
          </a:xfrm>
        </p:spPr>
        <p:txBody>
          <a:bodyPr>
            <a:normAutofit/>
          </a:bodyPr>
          <a:lstStyle>
            <a:lvl1pPr algn="l">
              <a:spcBef>
                <a:spcPts val="1000"/>
              </a:spcBef>
              <a:buFontTx/>
              <a:buNone/>
              <a:defRPr sz="1400" b="1"/>
            </a:lvl1pPr>
            <a:lvl2pPr marL="0" indent="0" algn="l">
              <a:spcBef>
                <a:spcPts val="0"/>
              </a:spcBef>
              <a:buFontTx/>
              <a:buNone/>
              <a:defRPr sz="1400"/>
            </a:lvl2pPr>
            <a:lvl3pPr marL="0" indent="0" algn="l">
              <a:spcBef>
                <a:spcPts val="0"/>
              </a:spcBef>
              <a:buFontTx/>
              <a:buNone/>
              <a:defRPr sz="1400"/>
            </a:lvl3pPr>
            <a:lvl4pPr marL="0" indent="0" algn="l">
              <a:spcBef>
                <a:spcPts val="0"/>
              </a:spcBef>
              <a:buFontTx/>
              <a:buNone/>
              <a:defRPr sz="1400"/>
            </a:lvl4pPr>
            <a:lvl5pPr marL="0" indent="0" algn="l">
              <a:spcBef>
                <a:spcPts val="0"/>
              </a:spcBef>
              <a:buFontTx/>
              <a:buNone/>
              <a:defRPr sz="1400"/>
            </a:lvl5pPr>
            <a:lvl6pPr marL="0" indent="0" algn="l">
              <a:spcBef>
                <a:spcPts val="0"/>
              </a:spcBef>
              <a:buFontTx/>
              <a:buNone/>
              <a:defRPr/>
            </a:lvl6pPr>
            <a:lvl7pPr marL="0" indent="0" algn="l">
              <a:spcBef>
                <a:spcPts val="0"/>
              </a:spcBef>
              <a:buFontTx/>
              <a:buNone/>
              <a:defRPr/>
            </a:lvl7pPr>
            <a:lvl8pPr marL="0" indent="0" algn="l">
              <a:spcBef>
                <a:spcPts val="0"/>
              </a:spcBef>
              <a:buFontTx/>
              <a:buNone/>
              <a:defRPr/>
            </a:lvl8pPr>
            <a:lvl9pPr marL="0" indent="0" algn="l">
              <a:spcBef>
                <a:spcPts val="0"/>
              </a:spcBef>
              <a:buFontTx/>
              <a:buNone/>
              <a:defRPr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aCom Regio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2"/>
            <a:ext cx="5406086" cy="1018032"/>
          </a:xfrm>
        </p:spPr>
        <p:txBody>
          <a:bodyPr anchor="t" anchorCtr="0">
            <a:noAutofit/>
          </a:bodyPr>
          <a:lstStyle>
            <a:lvl1pPr algn="l">
              <a:defRPr sz="3000" b="1"/>
            </a:lvl1pPr>
          </a:lstStyle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12167" y="617042"/>
            <a:ext cx="2208604" cy="153887"/>
          </a:xfrm>
        </p:spPr>
        <p:txBody>
          <a:bodyPr/>
          <a:lstStyle/>
          <a:p>
            <a:r>
              <a:rPr lang="en-US" noProof="0" smtClean="0"/>
              <a:t>by MediaCom, 16th and 17th April</a:t>
            </a:r>
            <a:endParaRPr lang="en-GB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Paid Search and Retargeting</a:t>
            </a:r>
            <a:endParaRPr lang="en-GB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4733026" y="1809750"/>
            <a:ext cx="4075200" cy="4687887"/>
          </a:xfrm>
        </p:spPr>
        <p:txBody>
          <a:bodyPr>
            <a:normAutofit/>
          </a:bodyPr>
          <a:lstStyle>
            <a:lvl1pPr>
              <a:defRPr sz="1400" baseline="0"/>
            </a:lvl1pPr>
          </a:lstStyle>
          <a:p>
            <a:r>
              <a:rPr lang="en-US" noProof="0" dirty="0" smtClean="0"/>
              <a:t>Click icon to insert your team photo</a:t>
            </a:r>
            <a:endParaRPr lang="en-GB" noProof="0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317500" y="1746000"/>
            <a:ext cx="1908000" cy="4750050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 marL="460800">
              <a:buClr>
                <a:schemeClr val="accent4"/>
              </a:buClr>
              <a:defRPr sz="1400"/>
            </a:lvl4pPr>
            <a:lvl5pPr marL="460800">
              <a:buClr>
                <a:schemeClr val="accent4"/>
              </a:buClr>
              <a:defRPr sz="1400"/>
            </a:lvl5pPr>
            <a:lvl6pPr marL="460800">
              <a:buClr>
                <a:schemeClr val="accent4"/>
              </a:buClr>
              <a:defRPr/>
            </a:lvl6pPr>
            <a:lvl7pPr marL="460800">
              <a:buClr>
                <a:schemeClr val="accent4"/>
              </a:buClr>
              <a:defRPr/>
            </a:lvl7pPr>
            <a:lvl8pPr marL="460800">
              <a:buClr>
                <a:schemeClr val="accent4"/>
              </a:buClr>
              <a:defRPr/>
            </a:lvl8pPr>
            <a:lvl9pPr marL="460800">
              <a:buClr>
                <a:schemeClr val="accent4"/>
              </a:buClr>
              <a:defRPr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GB" noProof="0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8"/>
          </p:nvPr>
        </p:nvSpPr>
        <p:spPr>
          <a:xfrm>
            <a:off x="2525263" y="1746000"/>
            <a:ext cx="1908000" cy="4750050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 marL="460800">
              <a:buClr>
                <a:schemeClr val="accent4"/>
              </a:buClr>
              <a:defRPr sz="1400"/>
            </a:lvl4pPr>
            <a:lvl5pPr marL="460800">
              <a:buClr>
                <a:schemeClr val="accent4"/>
              </a:buClr>
              <a:defRPr sz="1400"/>
            </a:lvl5pPr>
            <a:lvl6pPr marL="460800">
              <a:buClr>
                <a:schemeClr val="accent4"/>
              </a:buClr>
              <a:defRPr/>
            </a:lvl6pPr>
            <a:lvl7pPr marL="460800">
              <a:buClr>
                <a:schemeClr val="accent4"/>
              </a:buClr>
              <a:defRPr/>
            </a:lvl7pPr>
            <a:lvl8pPr marL="460800">
              <a:buClr>
                <a:schemeClr val="accent4"/>
              </a:buClr>
              <a:defRPr/>
            </a:lvl8pPr>
            <a:lvl9pPr marL="460800">
              <a:buClr>
                <a:schemeClr val="accent4"/>
              </a:buClr>
              <a:defRPr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line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7500" y="1707109"/>
            <a:ext cx="4102022" cy="1548000"/>
          </a:xfrm>
        </p:spPr>
        <p:txBody>
          <a:bodyPr anchor="t">
            <a:normAutofit/>
          </a:bodyPr>
          <a:lstStyle>
            <a:lvl1pPr algn="l">
              <a:lnSpc>
                <a:spcPct val="110000"/>
              </a:lnSpc>
              <a:defRPr sz="3000" b="1" cap="none" baseline="0"/>
            </a:lvl1pPr>
          </a:lstStyle>
          <a:p>
            <a:r>
              <a:rPr lang="en-GB" noProof="0" dirty="0" smtClean="0"/>
              <a:t>One line of text</a:t>
            </a:r>
            <a:br>
              <a:rPr lang="en-GB" noProof="0" dirty="0" smtClean="0"/>
            </a:br>
            <a:r>
              <a:rPr lang="en-GB" noProof="0" dirty="0" smtClean="0"/>
              <a:t>Two lines of text</a:t>
            </a:r>
            <a:br>
              <a:rPr lang="en-GB" noProof="0" dirty="0" smtClean="0"/>
            </a:br>
            <a:r>
              <a:rPr lang="en-GB" noProof="0" dirty="0" smtClean="0"/>
              <a:t>Three lines of text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by MediaCom, 16th and 17th April</a:t>
            </a:r>
            <a:endParaRPr lang="en-GB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Paid Search and Retargeting</a:t>
            </a:r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707837" y="1809750"/>
            <a:ext cx="4103687" cy="4687888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GB" noProof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7500" y="1809750"/>
            <a:ext cx="5404590" cy="4687887"/>
          </a:xfrm>
        </p:spPr>
        <p:txBody>
          <a:bodyPr>
            <a:normAutofit/>
          </a:bodyPr>
          <a:lstStyle>
            <a:lvl1pPr marL="230400" indent="-230400">
              <a:lnSpc>
                <a:spcPct val="110000"/>
              </a:lnSpc>
              <a:spcBef>
                <a:spcPts val="1000"/>
              </a:spcBef>
              <a:buFont typeface="+mj-lt"/>
              <a:buAutoNum type="arabicPeriod"/>
              <a:defRPr sz="1400">
                <a:solidFill>
                  <a:schemeClr val="tx2"/>
                </a:solidFill>
              </a:defRPr>
            </a:lvl1pPr>
            <a:lvl2pPr marL="230400" indent="0">
              <a:lnSpc>
                <a:spcPct val="110000"/>
              </a:lnSpc>
              <a:spcBef>
                <a:spcPts val="0"/>
              </a:spcBef>
              <a:buFontTx/>
              <a:buNone/>
              <a:defRPr sz="1400"/>
            </a:lvl2pPr>
            <a:lvl3pPr marL="230400" indent="0">
              <a:lnSpc>
                <a:spcPct val="110000"/>
              </a:lnSpc>
              <a:spcBef>
                <a:spcPts val="0"/>
              </a:spcBef>
              <a:buFontTx/>
              <a:buNone/>
              <a:defRPr sz="1400"/>
            </a:lvl3pPr>
            <a:lvl4pPr marL="230400" indent="0">
              <a:lnSpc>
                <a:spcPct val="110000"/>
              </a:lnSpc>
              <a:spcBef>
                <a:spcPts val="0"/>
              </a:spcBef>
              <a:buFontTx/>
              <a:buNone/>
              <a:defRPr sz="1400"/>
            </a:lvl4pPr>
            <a:lvl5pPr marL="230400" indent="0" defTabSz="895350">
              <a:lnSpc>
                <a:spcPct val="110000"/>
              </a:lnSpc>
              <a:spcBef>
                <a:spcPts val="0"/>
              </a:spcBef>
              <a:buFontTx/>
              <a:buNone/>
              <a:defRPr sz="1400"/>
            </a:lvl5pPr>
            <a:lvl6pPr marL="230400" indent="0">
              <a:lnSpc>
                <a:spcPct val="110000"/>
              </a:lnSpc>
              <a:spcBef>
                <a:spcPts val="0"/>
              </a:spcBef>
              <a:buFontTx/>
              <a:buNone/>
              <a:defRPr sz="1400" baseline="0"/>
            </a:lvl6pPr>
            <a:lvl7pPr marL="230400" indent="0">
              <a:lnSpc>
                <a:spcPct val="110000"/>
              </a:lnSpc>
              <a:spcBef>
                <a:spcPts val="0"/>
              </a:spcBef>
              <a:buFontTx/>
              <a:buNone/>
              <a:defRPr sz="1400" baseline="0"/>
            </a:lvl7pPr>
            <a:lvl8pPr marL="230400" indent="0">
              <a:lnSpc>
                <a:spcPct val="110000"/>
              </a:lnSpc>
              <a:spcBef>
                <a:spcPts val="0"/>
              </a:spcBef>
              <a:buFontTx/>
              <a:buNone/>
              <a:defRPr sz="1400" baseline="0"/>
            </a:lvl8pPr>
            <a:lvl9pPr marL="230400" indent="0">
              <a:lnSpc>
                <a:spcPct val="110000"/>
              </a:lnSpc>
              <a:spcBef>
                <a:spcPts val="0"/>
              </a:spcBef>
              <a:buFontTx/>
              <a:buNone/>
              <a:defRPr sz="1400" baseline="0"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GB" noProof="0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by MediaCom, 16th and 17th April</a:t>
            </a:r>
            <a:endParaRPr lang="en-GB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Paid Search and Retargeting</a:t>
            </a:r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lin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4699513" y="1809750"/>
            <a:ext cx="4104006" cy="4687887"/>
          </a:xfrm>
        </p:spPr>
        <p:txBody>
          <a:bodyPr>
            <a:normAutofit/>
          </a:bodyPr>
          <a:lstStyle>
            <a:lvl1pPr>
              <a:defRPr sz="1400" baseline="0"/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7500" y="1707109"/>
            <a:ext cx="4102022" cy="1548000"/>
          </a:xfrm>
        </p:spPr>
        <p:txBody>
          <a:bodyPr anchor="t">
            <a:normAutofit/>
          </a:bodyPr>
          <a:lstStyle>
            <a:lvl1pPr algn="l">
              <a:lnSpc>
                <a:spcPct val="110000"/>
              </a:lnSpc>
              <a:defRPr sz="3000" b="1" cap="none" baseline="0"/>
            </a:lvl1pPr>
          </a:lstStyle>
          <a:p>
            <a:r>
              <a:rPr lang="en-GB" noProof="0" dirty="0" smtClean="0"/>
              <a:t>One line of text</a:t>
            </a:r>
            <a:br>
              <a:rPr lang="en-GB" noProof="0" dirty="0" smtClean="0"/>
            </a:br>
            <a:r>
              <a:rPr lang="en-GB" noProof="0" dirty="0" smtClean="0"/>
              <a:t>Two lines of text</a:t>
            </a:r>
            <a:br>
              <a:rPr lang="en-GB" noProof="0" dirty="0" smtClean="0"/>
            </a:br>
            <a:r>
              <a:rPr lang="en-GB" noProof="0" dirty="0" smtClean="0"/>
              <a:t>Three lines of text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12167" y="617042"/>
            <a:ext cx="2208604" cy="153887"/>
          </a:xfrm>
        </p:spPr>
        <p:txBody>
          <a:bodyPr/>
          <a:lstStyle/>
          <a:p>
            <a:r>
              <a:rPr lang="en-US" noProof="0" smtClean="0"/>
              <a:t>by MediaCom, 16th and 17th April</a:t>
            </a:r>
            <a:endParaRPr lang="en-GB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Paid Search and Retargeting</a:t>
            </a:r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4972342" y="6556588"/>
            <a:ext cx="3831177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 (if photo is taken from the MediaCom image bank, enter: [first name, last name, MediaCom city])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ngle Issue Text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47650" y="3450825"/>
            <a:ext cx="8647945" cy="2157385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defRPr sz="16000" b="1" cap="none" baseline="0">
                <a:latin typeface="Arial Black" pitchFamily="34" charset="0"/>
              </a:defRPr>
            </a:lvl1pPr>
          </a:lstStyle>
          <a:p>
            <a:r>
              <a:rPr lang="en-GB" noProof="0" dirty="0" smtClean="0"/>
              <a:t>Figure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by MediaCom, 16th and 17th April</a:t>
            </a:r>
            <a:endParaRPr lang="en-GB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Paid Search and Retargeting</a:t>
            </a:r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83079" y="5381816"/>
            <a:ext cx="8372196" cy="828092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buFontTx/>
              <a:buNone/>
              <a:defRPr sz="2800" b="0">
                <a:solidFill>
                  <a:schemeClr val="tx2"/>
                </a:solidFill>
              </a:defRPr>
            </a:lvl1pPr>
            <a:lvl2pPr marL="0" indent="0" defTabSz="895350">
              <a:buFontTx/>
              <a:buNone/>
              <a:defRPr sz="1400" b="1"/>
            </a:lvl2pPr>
            <a:lvl3pPr marL="0" indent="0" defTabSz="895350">
              <a:buFontTx/>
              <a:buNone/>
              <a:defRPr sz="1400" b="1"/>
            </a:lvl3pPr>
            <a:lvl4pPr marL="0" indent="0" defTabSz="895350">
              <a:buFontTx/>
              <a:buNone/>
              <a:defRPr sz="1400" b="1"/>
            </a:lvl4pPr>
            <a:lvl5pPr marL="0" indent="0" defTabSz="895350">
              <a:buFontTx/>
              <a:buNone/>
              <a:defRPr sz="1400" b="1"/>
            </a:lvl5pPr>
          </a:lstStyle>
          <a:p>
            <a:pPr lvl="0"/>
            <a:r>
              <a:rPr lang="en-GB" noProof="0" dirty="0" smtClean="0"/>
              <a:t>Single issue text</a:t>
            </a:r>
          </a:p>
        </p:txBody>
      </p:sp>
    </p:spTree>
    <p:extLst>
      <p:ext uri="{BB962C8B-B14F-4D97-AF65-F5344CB8AC3E}">
        <p14:creationId xmlns:p14="http://schemas.microsoft.com/office/powerpoint/2010/main" val="35521502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ngle Issue Text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5750" y="4797152"/>
            <a:ext cx="8604813" cy="1703661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11500" b="1" cap="none" baseline="0">
                <a:latin typeface="Arial Black" pitchFamily="34" charset="0"/>
              </a:defRPr>
            </a:lvl1pPr>
          </a:lstStyle>
          <a:p>
            <a:r>
              <a:rPr lang="en-GB" noProof="0" dirty="0" smtClean="0"/>
              <a:t>Figure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by MediaCom, 16th and 17th April</a:t>
            </a:r>
            <a:endParaRPr lang="en-GB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Paid Search and Retargeting</a:t>
            </a:r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83078" y="4673462"/>
            <a:ext cx="8337391" cy="307777"/>
          </a:xfrm>
        </p:spPr>
        <p:txBody>
          <a:bodyPr wrap="square" anchor="b">
            <a:spAutoFit/>
          </a:bodyPr>
          <a:lstStyle>
            <a:lvl1pPr>
              <a:lnSpc>
                <a:spcPct val="100000"/>
              </a:lnSpc>
              <a:spcBef>
                <a:spcPts val="0"/>
              </a:spcBef>
              <a:buFontTx/>
              <a:buNone/>
              <a:defRPr sz="2000" b="0">
                <a:solidFill>
                  <a:schemeClr val="tx2"/>
                </a:solidFill>
              </a:defRPr>
            </a:lvl1pPr>
            <a:lvl2pPr marL="0" indent="0" defTabSz="895350">
              <a:buFontTx/>
              <a:buNone/>
              <a:defRPr sz="1400" b="1"/>
            </a:lvl2pPr>
            <a:lvl3pPr marL="0" indent="0" defTabSz="895350">
              <a:buFontTx/>
              <a:buNone/>
              <a:defRPr sz="1400" b="1"/>
            </a:lvl3pPr>
            <a:lvl4pPr marL="0" indent="0" defTabSz="895350">
              <a:buFontTx/>
              <a:buNone/>
              <a:defRPr sz="1400" b="1"/>
            </a:lvl4pPr>
            <a:lvl5pPr marL="0" indent="0" defTabSz="895350">
              <a:buFontTx/>
              <a:buNone/>
              <a:defRPr sz="1400" b="1"/>
            </a:lvl5pPr>
          </a:lstStyle>
          <a:p>
            <a:pPr lvl="0"/>
            <a:r>
              <a:rPr lang="en-GB" noProof="0" dirty="0" smtClean="0"/>
              <a:t>Single issue text</a:t>
            </a:r>
          </a:p>
        </p:txBody>
      </p:sp>
    </p:spTree>
    <p:extLst>
      <p:ext uri="{BB962C8B-B14F-4D97-AF65-F5344CB8AC3E}">
        <p14:creationId xmlns:p14="http://schemas.microsoft.com/office/powerpoint/2010/main" val="9739333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17500" y="1809751"/>
            <a:ext cx="8500611" cy="4548208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by MediaCom, 16th and 17th April</a:t>
            </a:r>
            <a:endParaRPr lang="en-GB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Paid Search and Retargeting</a:t>
            </a:r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809750"/>
            <a:ext cx="2190750" cy="4548208"/>
          </a:xfrm>
        </p:spPr>
        <p:txBody>
          <a:bodyPr vert="eaVert"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17500" y="1809750"/>
            <a:ext cx="6157462" cy="4548208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by MediaCom, 16th and 17th April</a:t>
            </a:r>
            <a:endParaRPr lang="en-GB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Paid Search and Retargeting</a:t>
            </a:r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48800" y="1707109"/>
            <a:ext cx="4070722" cy="1548000"/>
          </a:xfrm>
        </p:spPr>
        <p:txBody>
          <a:bodyPr anchor="t">
            <a:normAutofit/>
          </a:bodyPr>
          <a:lstStyle>
            <a:lvl1pPr algn="l">
              <a:lnSpc>
                <a:spcPct val="110000"/>
              </a:lnSpc>
              <a:defRPr sz="3000" b="1" cap="none" baseline="0"/>
            </a:lvl1pPr>
          </a:lstStyle>
          <a:p>
            <a:r>
              <a:rPr lang="en-GB" noProof="0" dirty="0" smtClean="0"/>
              <a:t>One line of text</a:t>
            </a:r>
            <a:br>
              <a:rPr lang="en-GB" noProof="0" dirty="0" smtClean="0"/>
            </a:br>
            <a:r>
              <a:rPr lang="en-GB" noProof="0" dirty="0" smtClean="0"/>
              <a:t>Two lines of text</a:t>
            </a:r>
            <a:br>
              <a:rPr lang="en-GB" noProof="0" dirty="0" smtClean="0"/>
            </a:br>
            <a:r>
              <a:rPr lang="en-GB" noProof="0" dirty="0" smtClean="0"/>
              <a:t>Three lines of text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by MediaCom, 16th and 17th April</a:t>
            </a:r>
            <a:endParaRPr lang="en-GB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Paid Search and Retargeting</a:t>
            </a:r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4716462" y="1809750"/>
            <a:ext cx="4095625" cy="4687887"/>
          </a:xfrm>
        </p:spPr>
        <p:txBody>
          <a:bodyPr/>
          <a:lstStyle>
            <a:lvl1pPr>
              <a:defRPr/>
            </a:lvl1pPr>
          </a:lstStyle>
          <a:p>
            <a:r>
              <a:rPr lang="de-DE" noProof="0" smtClean="0"/>
              <a:t>Bild durch Klicken auf Symbol hinzufügen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87053549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341" y="390142"/>
            <a:ext cx="5374787" cy="1018032"/>
          </a:xfrm>
        </p:spPr>
        <p:txBody>
          <a:bodyPr anchor="t" anchorCtr="0">
            <a:noAutofit/>
          </a:bodyPr>
          <a:lstStyle>
            <a:lvl1pPr algn="l">
              <a:defRPr sz="3000" b="1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42931" y="1809750"/>
            <a:ext cx="5577840" cy="46878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12167" y="617042"/>
            <a:ext cx="2208604" cy="153887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348800" y="1744432"/>
            <a:ext cx="2636837" cy="4751617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 marL="460800">
              <a:buClr>
                <a:schemeClr val="accent4"/>
              </a:buClr>
              <a:defRPr sz="1400"/>
            </a:lvl4pPr>
            <a:lvl5pPr marL="460800">
              <a:buClr>
                <a:schemeClr val="accent4"/>
              </a:buClr>
              <a:defRPr sz="1400"/>
            </a:lvl5pPr>
            <a:lvl6pPr marL="460800">
              <a:buClr>
                <a:schemeClr val="accent4"/>
              </a:buClr>
              <a:defRPr/>
            </a:lvl6pPr>
            <a:lvl7pPr marL="460800">
              <a:buClr>
                <a:schemeClr val="accent4"/>
              </a:buClr>
              <a:defRPr/>
            </a:lvl7pPr>
            <a:lvl8pPr marL="460800">
              <a:buClr>
                <a:schemeClr val="accent4"/>
              </a:buClr>
              <a:defRPr/>
            </a:lvl8pPr>
            <a:lvl9pPr marL="460800">
              <a:buClr>
                <a:schemeClr val="accent4"/>
              </a:buClr>
              <a:defRPr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95112852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16016" y="1707109"/>
            <a:ext cx="4104456" cy="1043186"/>
          </a:xfrm>
        </p:spPr>
        <p:txBody>
          <a:bodyPr>
            <a:noAutofit/>
          </a:bodyPr>
          <a:lstStyle>
            <a:lvl1pPr>
              <a:lnSpc>
                <a:spcPct val="110000"/>
              </a:lnSpc>
              <a:defRPr/>
            </a:lvl1pPr>
          </a:lstStyle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16016" y="2804359"/>
            <a:ext cx="4104456" cy="1044000"/>
          </a:xfrm>
        </p:spPr>
        <p:txBody>
          <a:bodyPr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sz="3000" b="1">
                <a:solidFill>
                  <a:schemeClr val="bg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13200" y="486064"/>
            <a:ext cx="2208306" cy="153888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2" hasCustomPrompt="1"/>
          </p:nvPr>
        </p:nvSpPr>
        <p:spPr>
          <a:xfrm>
            <a:off x="317500" y="1809750"/>
            <a:ext cx="4100062" cy="4687888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Font typeface="Arial" pitchFamily="34" charset="0"/>
              <a:buNone/>
              <a:defRPr lang="en-GB" sz="1400" kern="1200" baseline="0" noProof="0" dirty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pic>
        <p:nvPicPr>
          <p:cNvPr id="8" name="Picture 7" descr="MEDIACOM_STRAPLINE_RGB_PO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47600" y="6141599"/>
            <a:ext cx="1457728" cy="358697"/>
          </a:xfrm>
          <a:prstGeom prst="rect">
            <a:avLst/>
          </a:prstGeom>
        </p:spPr>
      </p:pic>
      <p:sp>
        <p:nvSpPr>
          <p:cNvPr id="6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586385" y="6572272"/>
            <a:ext cx="3831177" cy="92333"/>
          </a:xfrm>
          <a:noFill/>
        </p:spPr>
        <p:txBody>
          <a:bodyPr wrap="none" lIns="0" tIns="0" rIns="0" bIns="0" rtlCol="0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lang="en-US" sz="600" smtClean="0"/>
            </a:lvl1pPr>
            <a:lvl2pPr marL="226800" indent="0" algn="r" defTabSz="914400" rtl="0" eaLnBrk="1" latinLnBrk="0" hangingPunct="1">
              <a:buNone/>
              <a:defRPr lang="en-US" sz="600" kern="120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685800" indent="0" algn="r" defTabSz="914400" rtl="0" eaLnBrk="1" latinLnBrk="0" hangingPunct="1">
              <a:buNone/>
              <a:defRPr lang="en-US" sz="600" kern="120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1143000" indent="0" algn="r" defTabSz="914400" rtl="0" eaLnBrk="1" latinLnBrk="0" hangingPunct="1">
              <a:buNone/>
              <a:defRPr lang="en-US" sz="600" kern="120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1600200" indent="0" algn="r" defTabSz="914400" rtl="0" eaLnBrk="1" latinLnBrk="0" hangingPunct="1">
              <a:buNone/>
              <a:defRPr lang="en-GB" sz="600" kern="1200" dirty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</a:lstStyle>
          <a:p>
            <a:pPr algn="r"/>
            <a:r>
              <a:rPr lang="en-US" sz="600" dirty="0" smtClean="0">
                <a:solidFill>
                  <a:schemeClr val="bg2"/>
                </a:solidFill>
              </a:rPr>
              <a:t>Photo credits (if photo is taken from the MediaCom image bank, enter: [first name, last name, MediaCom city])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7572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7500" y="1809750"/>
            <a:ext cx="5404590" cy="4687887"/>
          </a:xfrm>
        </p:spPr>
        <p:txBody>
          <a:bodyPr/>
          <a:lstStyle>
            <a:lvl1pPr marL="0" indent="0">
              <a:defRPr/>
            </a:lvl1pPr>
            <a:lvl5pPr defTabSz="895350"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064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7500" y="1809750"/>
            <a:ext cx="5404590" cy="4687887"/>
          </a:xfrm>
        </p:spPr>
        <p:txBody>
          <a:bodyPr>
            <a:normAutofit/>
          </a:bodyPr>
          <a:lstStyle>
            <a:lvl1pPr marL="230400" indent="-230400">
              <a:lnSpc>
                <a:spcPct val="110000"/>
              </a:lnSpc>
              <a:spcBef>
                <a:spcPts val="1000"/>
              </a:spcBef>
              <a:buFont typeface="+mj-lt"/>
              <a:buAutoNum type="arabicPeriod"/>
              <a:defRPr sz="1400">
                <a:solidFill>
                  <a:schemeClr val="tx2"/>
                </a:solidFill>
              </a:defRPr>
            </a:lvl1pPr>
            <a:lvl2pPr marL="230400" indent="0">
              <a:lnSpc>
                <a:spcPct val="110000"/>
              </a:lnSpc>
              <a:spcBef>
                <a:spcPts val="0"/>
              </a:spcBef>
              <a:buFontTx/>
              <a:buNone/>
              <a:defRPr sz="1400"/>
            </a:lvl2pPr>
            <a:lvl3pPr marL="230400" indent="0">
              <a:lnSpc>
                <a:spcPct val="110000"/>
              </a:lnSpc>
              <a:spcBef>
                <a:spcPts val="0"/>
              </a:spcBef>
              <a:buFontTx/>
              <a:buNone/>
              <a:defRPr sz="1400"/>
            </a:lvl3pPr>
            <a:lvl4pPr marL="230400" indent="0">
              <a:lnSpc>
                <a:spcPct val="110000"/>
              </a:lnSpc>
              <a:spcBef>
                <a:spcPts val="0"/>
              </a:spcBef>
              <a:buFontTx/>
              <a:buNone/>
              <a:defRPr sz="1400"/>
            </a:lvl4pPr>
            <a:lvl5pPr marL="230400" indent="0" defTabSz="895350">
              <a:lnSpc>
                <a:spcPct val="110000"/>
              </a:lnSpc>
              <a:spcBef>
                <a:spcPts val="0"/>
              </a:spcBef>
              <a:buFontTx/>
              <a:buNone/>
              <a:defRPr sz="1400"/>
            </a:lvl5pPr>
            <a:lvl6pPr marL="230400" indent="0">
              <a:lnSpc>
                <a:spcPct val="110000"/>
              </a:lnSpc>
              <a:spcBef>
                <a:spcPts val="0"/>
              </a:spcBef>
              <a:buFontTx/>
              <a:buNone/>
              <a:defRPr sz="1400" baseline="0"/>
            </a:lvl6pPr>
            <a:lvl7pPr marL="230400" indent="0">
              <a:lnSpc>
                <a:spcPct val="110000"/>
              </a:lnSpc>
              <a:spcBef>
                <a:spcPts val="0"/>
              </a:spcBef>
              <a:buFontTx/>
              <a:buNone/>
              <a:defRPr sz="1400" baseline="0"/>
            </a:lvl7pPr>
            <a:lvl8pPr marL="230400" indent="0">
              <a:lnSpc>
                <a:spcPct val="110000"/>
              </a:lnSpc>
              <a:spcBef>
                <a:spcPts val="0"/>
              </a:spcBef>
              <a:buFontTx/>
              <a:buNone/>
              <a:defRPr sz="1400" baseline="0"/>
            </a:lvl8pPr>
            <a:lvl9pPr marL="230400" indent="0">
              <a:lnSpc>
                <a:spcPct val="110000"/>
              </a:lnSpc>
              <a:spcBef>
                <a:spcPts val="0"/>
              </a:spcBef>
              <a:buFontTx/>
              <a:buNone/>
              <a:defRPr sz="1400" baseline="0"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GB" noProof="0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50612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harts, Tables and Diagra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7500" y="1809750"/>
            <a:ext cx="8500934" cy="4687887"/>
          </a:xfrm>
        </p:spPr>
        <p:txBody>
          <a:bodyPr/>
          <a:lstStyle>
            <a:lvl1pPr marL="0" indent="0">
              <a:defRPr/>
            </a:lvl1pPr>
            <a:lvl5pPr defTabSz="895350"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GB" noProof="0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by MediaCom, 16th and 17th April</a:t>
            </a:r>
            <a:endParaRPr lang="en-GB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Paid Search and Retargeting</a:t>
            </a:r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harts, Tables and Diagra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7500" y="1809750"/>
            <a:ext cx="8500934" cy="4687887"/>
          </a:xfrm>
        </p:spPr>
        <p:txBody>
          <a:bodyPr/>
          <a:lstStyle>
            <a:lvl1pPr marL="0" indent="0">
              <a:defRPr/>
            </a:lvl1pPr>
            <a:lvl5pPr defTabSz="895350"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GB" noProof="0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21525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7500" y="1707109"/>
            <a:ext cx="4102022" cy="1548000"/>
          </a:xfrm>
        </p:spPr>
        <p:txBody>
          <a:bodyPr anchor="t">
            <a:normAutofit/>
          </a:bodyPr>
          <a:lstStyle>
            <a:lvl1pPr algn="l">
              <a:lnSpc>
                <a:spcPct val="110000"/>
              </a:lnSpc>
              <a:defRPr sz="3000" b="1" cap="none" baseline="0"/>
            </a:lvl1pPr>
          </a:lstStyle>
          <a:p>
            <a:r>
              <a:rPr lang="en-GB" noProof="0" dirty="0" smtClean="0"/>
              <a:t>One line of text</a:t>
            </a:r>
            <a:br>
              <a:rPr lang="en-GB" noProof="0" dirty="0" smtClean="0"/>
            </a:br>
            <a:r>
              <a:rPr lang="en-GB" noProof="0" dirty="0" smtClean="0"/>
              <a:t>Two lines of text</a:t>
            </a:r>
            <a:br>
              <a:rPr lang="en-GB" noProof="0" dirty="0" smtClean="0"/>
            </a:br>
            <a:r>
              <a:rPr lang="en-GB" noProof="0" dirty="0" smtClean="0"/>
              <a:t>Three lines of text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4716462" y="1809750"/>
            <a:ext cx="4095625" cy="4687887"/>
          </a:xfrm>
        </p:spPr>
        <p:txBody>
          <a:bodyPr/>
          <a:lstStyle>
            <a:lvl1pPr>
              <a:defRPr lang="en-GB" sz="1400" kern="1200" baseline="0" noProof="0" dirty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4980910" y="6572272"/>
            <a:ext cx="3831177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 (if photo is taken from the MediaCom image bank, enter: [first name, last name, MediaCom city])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42832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7500" y="1809750"/>
            <a:ext cx="4027300" cy="468788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24150" y="1809750"/>
            <a:ext cx="3996000" cy="468788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4642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3"/>
            <a:ext cx="5406087" cy="1018032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7500" y="1531937"/>
            <a:ext cx="3996000" cy="555625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7500" y="3857628"/>
            <a:ext cx="3996000" cy="2640009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 baseline="0"/>
            </a:lvl7pPr>
            <a:lvl8pPr>
              <a:defRPr sz="1400" baseline="0"/>
            </a:lvl8pPr>
            <a:lvl9pPr>
              <a:defRPr sz="14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4150" y="1531937"/>
            <a:ext cx="3996000" cy="555625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4150" y="3857628"/>
            <a:ext cx="3996000" cy="2640009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4" hasCustomPrompt="1"/>
          </p:nvPr>
        </p:nvSpPr>
        <p:spPr>
          <a:xfrm>
            <a:off x="317500" y="2288841"/>
            <a:ext cx="3996000" cy="1367508"/>
          </a:xfrm>
        </p:spPr>
        <p:txBody>
          <a:bodyPr>
            <a:normAutofit/>
          </a:bodyPr>
          <a:lstStyle>
            <a:lvl1pPr>
              <a:defRPr sz="1000"/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11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4824150" y="2288841"/>
            <a:ext cx="3996000" cy="1367508"/>
          </a:xfrm>
        </p:spPr>
        <p:txBody>
          <a:bodyPr>
            <a:normAutofit/>
          </a:bodyPr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en-GB" dirty="0"/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82323" y="3705961"/>
            <a:ext cx="3831177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dirty="0" smtClean="0">
                <a:solidFill>
                  <a:schemeClr val="bg2"/>
                </a:solidFill>
              </a:rPr>
              <a:t>Photo credits (if photo is taken from the MediaCom image bank, enter: [first name, last name, MediaCom city])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4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4988973" y="3705961"/>
            <a:ext cx="3831177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 (if photo is taken from the MediaCom image bank, enter: [first name, last name, MediaCom city])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870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51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89830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s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1" y="390143"/>
            <a:ext cx="5406086" cy="1018032"/>
          </a:xfrm>
        </p:spPr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6463" y="1809750"/>
            <a:ext cx="4104009" cy="4687889"/>
          </a:xfrm>
        </p:spPr>
        <p:txBody>
          <a:bodyPr>
            <a:normAutofit/>
          </a:bodyPr>
          <a:lstStyle>
            <a:lvl1pPr marL="0" indent="0">
              <a:spcBef>
                <a:spcPts val="1000"/>
              </a:spcBef>
              <a:buFontTx/>
              <a:buNone/>
              <a:defRPr sz="1400" b="1"/>
            </a:lvl1pPr>
            <a:lvl2pPr marL="0" indent="0">
              <a:spcBef>
                <a:spcPts val="0"/>
              </a:spcBef>
              <a:buFontTx/>
              <a:buNone/>
              <a:defRPr sz="1400"/>
            </a:lvl2pPr>
            <a:lvl3pPr marL="0" indent="0">
              <a:spcBef>
                <a:spcPts val="0"/>
              </a:spcBef>
              <a:buFontTx/>
              <a:buNone/>
              <a:defRPr sz="1400"/>
            </a:lvl3pPr>
            <a:lvl4pPr marL="0" indent="0">
              <a:spcBef>
                <a:spcPts val="0"/>
              </a:spcBef>
              <a:buFontTx/>
              <a:buNone/>
              <a:defRPr sz="1400"/>
            </a:lvl4pPr>
            <a:lvl5pPr marL="0" indent="0" defTabSz="895350">
              <a:spcBef>
                <a:spcPts val="0"/>
              </a:spcBef>
              <a:buFontTx/>
              <a:buNone/>
              <a:defRPr sz="1400"/>
            </a:lvl5pPr>
            <a:lvl6pPr marL="0" indent="0">
              <a:spcBef>
                <a:spcPts val="0"/>
              </a:spcBef>
              <a:buFontTx/>
              <a:buNone/>
              <a:defRPr sz="1400" baseline="0"/>
            </a:lvl6pPr>
            <a:lvl7pPr marL="0" indent="0">
              <a:spcBef>
                <a:spcPts val="0"/>
              </a:spcBef>
              <a:buFontTx/>
              <a:buNone/>
              <a:defRPr sz="1400" baseline="0"/>
            </a:lvl7pPr>
            <a:lvl8pPr marL="0" indent="0">
              <a:spcBef>
                <a:spcPts val="0"/>
              </a:spcBef>
              <a:buFontTx/>
              <a:buNone/>
              <a:defRPr sz="1400" baseline="0"/>
            </a:lvl8pPr>
            <a:lvl9pPr marL="0" indent="0">
              <a:spcBef>
                <a:spcPts val="0"/>
              </a:spcBef>
              <a:buFontTx/>
              <a:buNone/>
              <a:defRPr sz="1400" baseline="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17501" y="1772426"/>
            <a:ext cx="4076701" cy="1953443"/>
          </a:xfrm>
        </p:spPr>
        <p:txBody>
          <a:bodyPr>
            <a:normAutofit/>
          </a:bodyPr>
          <a:lstStyle>
            <a:lvl1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1pPr>
            <a:lvl2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2pPr>
            <a:lvl3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3pPr>
            <a:lvl4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4pPr>
            <a:lvl5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4" hasCustomPrompt="1"/>
          </p:nvPr>
        </p:nvSpPr>
        <p:spPr>
          <a:xfrm>
            <a:off x="317501" y="3933056"/>
            <a:ext cx="4076701" cy="2088232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563025" y="6089698"/>
            <a:ext cx="3831177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 (if photo is taken from the MediaCom image bank, enter: [first name, last name, MediaCom city])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225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se Study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3"/>
            <a:ext cx="5406086" cy="1018032"/>
          </a:xfrm>
        </p:spPr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17500" y="1772426"/>
            <a:ext cx="4076701" cy="1953443"/>
          </a:xfrm>
        </p:spPr>
        <p:txBody>
          <a:bodyPr>
            <a:normAutofit/>
          </a:bodyPr>
          <a:lstStyle>
            <a:lvl1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1pPr>
            <a:lvl2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2pPr>
            <a:lvl3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3pPr>
            <a:lvl4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4pPr>
            <a:lvl5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4" hasCustomPrompt="1"/>
          </p:nvPr>
        </p:nvSpPr>
        <p:spPr>
          <a:xfrm>
            <a:off x="4716463" y="1809750"/>
            <a:ext cx="4104007" cy="46878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GB" sz="1000" kern="1200" baseline="0" noProof="0" dirty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4989594" y="6556588"/>
            <a:ext cx="3831177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 (if photo is taken from the MediaCom image bank, enter: [first name, last name, MediaCom city])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7890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se Study with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Media Placeholder 10"/>
          <p:cNvSpPr>
            <a:spLocks noGrp="1"/>
          </p:cNvSpPr>
          <p:nvPr>
            <p:ph type="media" sz="quarter" idx="14" hasCustomPrompt="1"/>
          </p:nvPr>
        </p:nvSpPr>
        <p:spPr>
          <a:xfrm>
            <a:off x="4716464" y="1809750"/>
            <a:ext cx="4104008" cy="4687888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Insert Video</a:t>
            </a:r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3"/>
            <a:ext cx="5406086" cy="1018032"/>
          </a:xfrm>
        </p:spPr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17500" y="1772426"/>
            <a:ext cx="4076701" cy="1953443"/>
          </a:xfrm>
        </p:spPr>
        <p:txBody>
          <a:bodyPr>
            <a:normAutofit/>
          </a:bodyPr>
          <a:lstStyle>
            <a:lvl1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1pPr>
            <a:lvl2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2pPr>
            <a:lvl3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3pPr>
            <a:lvl4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4pPr>
            <a:lvl5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30979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se Study RA Form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3"/>
            <a:ext cx="5406086" cy="1018032"/>
          </a:xfrm>
        </p:spPr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17500" y="1772426"/>
            <a:ext cx="4076701" cy="3600790"/>
          </a:xfrm>
        </p:spPr>
        <p:txBody>
          <a:bodyPr lIns="0" tIns="0" rIns="0" bIns="0">
            <a:normAutofit/>
          </a:bodyPr>
          <a:lstStyle>
            <a:lvl1pPr marL="0" indent="0" defTabSz="269875">
              <a:lnSpc>
                <a:spcPct val="100000"/>
              </a:lnSpc>
              <a:spcBef>
                <a:spcPts val="600"/>
              </a:spcBef>
              <a:buFontTx/>
              <a:buNone/>
              <a:defRPr sz="1600" b="1"/>
            </a:lvl1pPr>
            <a:lvl2pPr marL="0" indent="0" defTabSz="269875">
              <a:lnSpc>
                <a:spcPct val="100000"/>
              </a:lnSpc>
              <a:spcBef>
                <a:spcPts val="600"/>
              </a:spcBef>
              <a:buFontTx/>
              <a:buNone/>
              <a:defRPr sz="1600" b="0" baseline="0"/>
            </a:lvl2pPr>
            <a:lvl3pPr marL="0" indent="0" defTabSz="269875">
              <a:lnSpc>
                <a:spcPct val="100000"/>
              </a:lnSpc>
              <a:spcBef>
                <a:spcPts val="600"/>
              </a:spcBef>
              <a:buFontTx/>
              <a:buNone/>
              <a:defRPr sz="1600" b="0" baseline="0"/>
            </a:lvl3pPr>
            <a:lvl4pPr marL="0" indent="0" defTabSz="269875">
              <a:lnSpc>
                <a:spcPct val="100000"/>
              </a:lnSpc>
              <a:spcBef>
                <a:spcPts val="600"/>
              </a:spcBef>
              <a:buFontTx/>
              <a:buNone/>
              <a:defRPr sz="1600" b="0" baseline="0"/>
            </a:lvl4pPr>
            <a:lvl5pPr marL="0" indent="0" defTabSz="269875">
              <a:lnSpc>
                <a:spcPct val="100000"/>
              </a:lnSpc>
              <a:spcBef>
                <a:spcPts val="600"/>
              </a:spcBef>
              <a:buFontTx/>
              <a:buNone/>
              <a:defRPr sz="1600" b="0" baseline="0"/>
            </a:lvl5pPr>
            <a:lvl6pPr marL="0" indent="0">
              <a:lnSpc>
                <a:spcPct val="100000"/>
              </a:lnSpc>
              <a:spcBef>
                <a:spcPts val="600"/>
              </a:spcBef>
              <a:buNone/>
              <a:defRPr sz="1600" baseline="0"/>
            </a:lvl6pPr>
            <a:lvl7pPr marL="0" indent="0">
              <a:lnSpc>
                <a:spcPct val="100000"/>
              </a:lnSpc>
              <a:spcBef>
                <a:spcPts val="600"/>
              </a:spcBef>
              <a:buNone/>
              <a:defRPr sz="1600" baseline="0"/>
            </a:lvl7pPr>
            <a:lvl8pPr marL="0" indent="0">
              <a:lnSpc>
                <a:spcPct val="100000"/>
              </a:lnSpc>
              <a:spcBef>
                <a:spcPts val="600"/>
              </a:spcBef>
              <a:buNone/>
              <a:defRPr sz="1600" baseline="0"/>
            </a:lvl8pPr>
            <a:lvl9pPr marL="0" indent="0">
              <a:lnSpc>
                <a:spcPct val="100000"/>
              </a:lnSpc>
              <a:spcBef>
                <a:spcPts val="600"/>
              </a:spcBef>
              <a:buNone/>
              <a:defRPr sz="1600" baseline="0"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Level 2</a:t>
            </a:r>
          </a:p>
          <a:p>
            <a:pPr lvl="2"/>
            <a:r>
              <a:rPr lang="en-US" noProof="0" dirty="0" smtClean="0"/>
              <a:t>Level 3</a:t>
            </a:r>
          </a:p>
          <a:p>
            <a:pPr lvl="3"/>
            <a:r>
              <a:rPr lang="en-US" noProof="0" dirty="0" smtClean="0"/>
              <a:t>Level 4</a:t>
            </a:r>
          </a:p>
          <a:p>
            <a:pPr lvl="4"/>
            <a:r>
              <a:rPr lang="en-US" noProof="0" dirty="0" smtClean="0"/>
              <a:t>Level 5</a:t>
            </a:r>
          </a:p>
          <a:p>
            <a:pPr lvl="5"/>
            <a:r>
              <a:rPr lang="en-US" noProof="0" dirty="0" smtClean="0"/>
              <a:t>Level 6</a:t>
            </a:r>
          </a:p>
          <a:p>
            <a:pPr lvl="6"/>
            <a:r>
              <a:rPr lang="en-US" noProof="0" dirty="0" smtClean="0"/>
              <a:t>Level 7</a:t>
            </a:r>
          </a:p>
          <a:p>
            <a:pPr lvl="7"/>
            <a:r>
              <a:rPr lang="en-US" noProof="0" dirty="0" smtClean="0"/>
              <a:t>Level 8</a:t>
            </a:r>
          </a:p>
          <a:p>
            <a:pPr lvl="8"/>
            <a:r>
              <a:rPr lang="en-US" noProof="0" dirty="0" smtClean="0"/>
              <a:t>Level 9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4" hasCustomPrompt="1"/>
          </p:nvPr>
        </p:nvSpPr>
        <p:spPr>
          <a:xfrm>
            <a:off x="4752019" y="1809750"/>
            <a:ext cx="4068001" cy="3780000"/>
          </a:xfrm>
        </p:spPr>
        <p:txBody>
          <a:bodyPr lIns="0" tIns="0" rIns="0" bIns="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GB" sz="1000" kern="1200" baseline="0" noProof="0" dirty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noProof="0" dirty="0" smtClean="0"/>
              <a:t>Click icon to insert campaign image</a:t>
            </a:r>
            <a:endParaRPr lang="en-GB" noProof="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>
          <a:xfrm>
            <a:off x="4716463" y="5697250"/>
            <a:ext cx="4076701" cy="756085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Font typeface="Arial" pitchFamily="34" charset="0"/>
              <a:buNone/>
              <a:defRPr sz="1600"/>
            </a:lvl1pPr>
            <a:lvl2pPr marL="0" indent="0">
              <a:lnSpc>
                <a:spcPct val="100000"/>
              </a:lnSpc>
              <a:buNone/>
              <a:defRPr sz="1600"/>
            </a:lvl2pPr>
            <a:lvl3pPr marL="0" indent="0">
              <a:lnSpc>
                <a:spcPct val="100000"/>
              </a:lnSpc>
              <a:buNone/>
              <a:defRPr sz="1600"/>
            </a:lvl3pPr>
            <a:lvl4pPr marL="0" indent="0">
              <a:lnSpc>
                <a:spcPct val="100000"/>
              </a:lnSpc>
              <a:buNone/>
              <a:defRPr sz="1600"/>
            </a:lvl4pPr>
            <a:lvl5pPr marL="0" indent="0">
              <a:lnSpc>
                <a:spcPct val="100000"/>
              </a:lnSpc>
              <a:buNone/>
              <a:defRPr sz="1600"/>
            </a:lvl5pPr>
            <a:lvl6pPr marL="0" indent="0">
              <a:buNone/>
              <a:defRPr sz="1600"/>
            </a:lvl6pPr>
            <a:lvl7pPr marL="0" indent="0">
              <a:buNone/>
              <a:defRPr sz="1600"/>
            </a:lvl7pPr>
            <a:lvl8pPr marL="0" indent="0">
              <a:buNone/>
              <a:defRPr sz="1600"/>
            </a:lvl8pPr>
            <a:lvl9pPr marL="0" indent="0">
              <a:buNone/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598709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7500" y="1707109"/>
            <a:ext cx="4102022" cy="1548000"/>
          </a:xfrm>
        </p:spPr>
        <p:txBody>
          <a:bodyPr anchor="t">
            <a:normAutofit/>
          </a:bodyPr>
          <a:lstStyle>
            <a:lvl1pPr algn="l">
              <a:lnSpc>
                <a:spcPct val="110000"/>
              </a:lnSpc>
              <a:defRPr sz="3000" b="1" cap="none" baseline="0"/>
            </a:lvl1pPr>
          </a:lstStyle>
          <a:p>
            <a:r>
              <a:rPr lang="en-GB" noProof="0" dirty="0" smtClean="0"/>
              <a:t>One line of text</a:t>
            </a:r>
            <a:br>
              <a:rPr lang="en-GB" noProof="0" dirty="0" smtClean="0"/>
            </a:br>
            <a:r>
              <a:rPr lang="en-GB" noProof="0" dirty="0" smtClean="0"/>
              <a:t>Two lines of text</a:t>
            </a:r>
            <a:br>
              <a:rPr lang="en-GB" noProof="0" dirty="0" smtClean="0"/>
            </a:br>
            <a:r>
              <a:rPr lang="en-GB" noProof="0" dirty="0" smtClean="0"/>
              <a:t>Three lines of text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by MediaCom, 16th and 17th April</a:t>
            </a:r>
            <a:endParaRPr lang="en-GB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Paid Search and Retargeting</a:t>
            </a:r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4716462" y="1809750"/>
            <a:ext cx="4095625" cy="4687887"/>
          </a:xfrm>
        </p:spPr>
        <p:txBody>
          <a:bodyPr/>
          <a:lstStyle>
            <a:lvl1pPr>
              <a:defRPr lang="en-GB" sz="1400" kern="1200" baseline="0" noProof="0" dirty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4980910" y="6572272"/>
            <a:ext cx="3831177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 (if photo is taken from the MediaCom image bank, enter: [first name, last name, MediaCom city])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7500" y="1809750"/>
            <a:ext cx="5406100" cy="1548000"/>
          </a:xfrm>
        </p:spPr>
        <p:txBody>
          <a:bodyPr anchor="t">
            <a:normAutofit/>
          </a:bodyPr>
          <a:lstStyle>
            <a:lvl1pPr algn="l">
              <a:lnSpc>
                <a:spcPct val="110000"/>
              </a:lnSpc>
              <a:defRPr sz="3000" b="1" cap="none" baseline="0"/>
            </a:lvl1pPr>
          </a:lstStyle>
          <a:p>
            <a:r>
              <a:rPr lang="en-GB" noProof="0" dirty="0" smtClean="0"/>
              <a:t>Add text here to make a statement. Do not exceed three lines of text.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6166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7494" y="1809750"/>
            <a:ext cx="5406106" cy="1548000"/>
          </a:xfrm>
        </p:spPr>
        <p:txBody>
          <a:bodyPr anchor="t">
            <a:normAutofit/>
          </a:bodyPr>
          <a:lstStyle>
            <a:lvl1pPr algn="l">
              <a:lnSpc>
                <a:spcPct val="110000"/>
              </a:lnSpc>
              <a:defRPr sz="3000" b="1" cap="none" baseline="0"/>
            </a:lvl1pPr>
          </a:lstStyle>
          <a:p>
            <a:r>
              <a:rPr lang="en-GB" noProof="0" dirty="0" smtClean="0"/>
              <a:t>One line of text</a:t>
            </a:r>
            <a:br>
              <a:rPr lang="en-GB" noProof="0" dirty="0" smtClean="0"/>
            </a:br>
            <a:r>
              <a:rPr lang="en-GB" noProof="0" dirty="0" smtClean="0"/>
              <a:t>Two lines of text</a:t>
            </a:r>
            <a:br>
              <a:rPr lang="en-GB" noProof="0" dirty="0" smtClean="0"/>
            </a:br>
            <a:r>
              <a:rPr lang="en-GB" noProof="0" dirty="0" smtClean="0"/>
              <a:t>Three lines of text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17500" y="3548063"/>
            <a:ext cx="5404987" cy="719137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buFontTx/>
              <a:buNone/>
              <a:defRPr sz="1400" b="1"/>
            </a:lvl1pPr>
            <a:lvl2pPr marL="0" indent="0" defTabSz="895350">
              <a:buFontTx/>
              <a:buNone/>
              <a:defRPr sz="1400" b="1"/>
            </a:lvl2pPr>
            <a:lvl3pPr marL="0" indent="0" defTabSz="895350">
              <a:buFontTx/>
              <a:buNone/>
              <a:defRPr sz="1400" b="1"/>
            </a:lvl3pPr>
            <a:lvl4pPr marL="0" indent="0" defTabSz="895350">
              <a:buFontTx/>
              <a:buNone/>
              <a:defRPr sz="1400" b="1"/>
            </a:lvl4pPr>
            <a:lvl5pPr marL="0" indent="0" defTabSz="895350">
              <a:buFontTx/>
              <a:buNone/>
              <a:defRPr sz="1400" b="1"/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336286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17500" y="1809750"/>
            <a:ext cx="8500612" cy="4687887"/>
          </a:xfrm>
        </p:spPr>
        <p:txBody>
          <a:bodyPr>
            <a:normAutofit/>
          </a:bodyPr>
          <a:lstStyle>
            <a:lvl1pPr>
              <a:defRPr sz="1400" baseline="0"/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4989594" y="6556588"/>
            <a:ext cx="3831177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 (if photo is taken from the MediaCom image bank, enter: [first name, last name, MediaCom city])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6390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3"/>
            <a:ext cx="5406087" cy="1018032"/>
          </a:xfrm>
        </p:spPr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12167" y="617042"/>
            <a:ext cx="2208604" cy="153887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17500" y="1809750"/>
            <a:ext cx="4076700" cy="4687887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Font typeface="Arial" pitchFamily="34" charset="0"/>
              <a:buNone/>
              <a:defRPr lang="en-GB" sz="1400" kern="1200" baseline="0" noProof="0" dirty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724400" y="1809750"/>
            <a:ext cx="4076700" cy="4687887"/>
          </a:xfrm>
        </p:spPr>
        <p:txBody>
          <a:bodyPr>
            <a:normAutofit/>
          </a:bodyPr>
          <a:lstStyle>
            <a:lvl1pPr>
              <a:defRPr sz="1400" baseline="0"/>
            </a:lvl1pPr>
          </a:lstStyle>
          <a:p>
            <a:r>
              <a:rPr lang="en-US" noProof="0" dirty="0" smtClean="0"/>
              <a:t>Click icon to add picture</a:t>
            </a:r>
            <a:endParaRPr lang="en-GB" noProof="0"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563023" y="6556588"/>
            <a:ext cx="3831177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 (if photo is taken from the MediaCom image bank, enter: [first name, last name, MediaCom city])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4989594" y="6556588"/>
            <a:ext cx="3831177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 (if photo is taken from the MediaCom image bank, enter: [first name, last name, MediaCom city])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4704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12167" y="617042"/>
            <a:ext cx="2208604" cy="153887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3"/>
          </p:nvPr>
        </p:nvSpPr>
        <p:spPr>
          <a:xfrm>
            <a:off x="2500996" y="1809750"/>
            <a:ext cx="2019974" cy="2194560"/>
          </a:xfrm>
        </p:spPr>
        <p:txBody>
          <a:bodyPr>
            <a:normAutofit/>
          </a:bodyPr>
          <a:lstStyle>
            <a:lvl1pPr>
              <a:defRPr sz="14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4797411" y="1809750"/>
            <a:ext cx="4023360" cy="4687887"/>
          </a:xfrm>
        </p:spPr>
        <p:txBody>
          <a:bodyPr/>
          <a:lstStyle>
            <a:lvl1pPr>
              <a:defRPr sz="1400" baseline="0"/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8" name="Picture Placeholder 6"/>
          <p:cNvSpPr>
            <a:spLocks noGrp="1" noChangeAspect="1"/>
          </p:cNvSpPr>
          <p:nvPr>
            <p:ph type="pic" sz="quarter" idx="15"/>
          </p:nvPr>
        </p:nvSpPr>
        <p:spPr>
          <a:xfrm>
            <a:off x="2500996" y="4303077"/>
            <a:ext cx="2019974" cy="2194560"/>
          </a:xfrm>
        </p:spPr>
        <p:txBody>
          <a:bodyPr>
            <a:normAutofit/>
          </a:bodyPr>
          <a:lstStyle>
            <a:lvl1pPr>
              <a:defRPr sz="14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4989594" y="6556588"/>
            <a:ext cx="3831177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 (if photo is taken from the MediaCom image bank, enter: [first name, last name, MediaCom city])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2692170" y="4051047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2692170" y="6556588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0305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s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3"/>
            <a:ext cx="5406086" cy="1018032"/>
          </a:xfrm>
        </p:spPr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22489" y="617042"/>
            <a:ext cx="2208604" cy="153887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317500" y="1809751"/>
            <a:ext cx="2654466" cy="214884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8" name="Picture Placeholder 6"/>
          <p:cNvSpPr>
            <a:spLocks noGrp="1" noChangeAspect="1"/>
          </p:cNvSpPr>
          <p:nvPr>
            <p:ph type="pic" sz="quarter" idx="15"/>
          </p:nvPr>
        </p:nvSpPr>
        <p:spPr>
          <a:xfrm>
            <a:off x="3236941" y="1809751"/>
            <a:ext cx="2654466" cy="214884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10" name="Picture Placeholder 6"/>
          <p:cNvSpPr>
            <a:spLocks noGrp="1" noChangeAspect="1"/>
          </p:cNvSpPr>
          <p:nvPr>
            <p:ph type="pic" sz="quarter" idx="16"/>
          </p:nvPr>
        </p:nvSpPr>
        <p:spPr>
          <a:xfrm>
            <a:off x="6156382" y="1809751"/>
            <a:ext cx="2654466" cy="214884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1143166" y="4000504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dirty="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4062607" y="4000504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0" hasCustomPrompt="1"/>
          </p:nvPr>
        </p:nvSpPr>
        <p:spPr>
          <a:xfrm>
            <a:off x="6982048" y="4000504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05169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12167" y="617042"/>
            <a:ext cx="2208604" cy="153887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3"/>
          </p:nvPr>
        </p:nvSpPr>
        <p:spPr>
          <a:xfrm>
            <a:off x="6092575" y="4294530"/>
            <a:ext cx="2710944" cy="219456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8" name="Picture Placeholder 6"/>
          <p:cNvSpPr>
            <a:spLocks noGrp="1" noChangeAspect="1"/>
          </p:cNvSpPr>
          <p:nvPr>
            <p:ph type="pic" sz="quarter" idx="15" hasCustomPrompt="1"/>
          </p:nvPr>
        </p:nvSpPr>
        <p:spPr>
          <a:xfrm>
            <a:off x="3112781" y="1809750"/>
            <a:ext cx="2710945" cy="219456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10" name="Picture Placeholder 6"/>
          <p:cNvSpPr>
            <a:spLocks noGrp="1" noChangeAspect="1"/>
          </p:cNvSpPr>
          <p:nvPr>
            <p:ph type="pic" sz="quarter" idx="16"/>
          </p:nvPr>
        </p:nvSpPr>
        <p:spPr>
          <a:xfrm>
            <a:off x="6092575" y="1809750"/>
            <a:ext cx="2710944" cy="219456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9" name="Picture Placeholder 6"/>
          <p:cNvSpPr>
            <a:spLocks noGrp="1" noChangeAspect="1"/>
          </p:cNvSpPr>
          <p:nvPr>
            <p:ph type="pic" sz="quarter" idx="17"/>
          </p:nvPr>
        </p:nvSpPr>
        <p:spPr>
          <a:xfrm>
            <a:off x="3112780" y="4294530"/>
            <a:ext cx="2710944" cy="219456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3994926" y="4044572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6974719" y="4044572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20" hasCustomPrompt="1"/>
          </p:nvPr>
        </p:nvSpPr>
        <p:spPr>
          <a:xfrm>
            <a:off x="3994926" y="6539004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4" name="Text Placeholder 5"/>
          <p:cNvSpPr>
            <a:spLocks noGrp="1"/>
          </p:cNvSpPr>
          <p:nvPr>
            <p:ph type="body" sz="quarter" idx="21" hasCustomPrompt="1"/>
          </p:nvPr>
        </p:nvSpPr>
        <p:spPr>
          <a:xfrm>
            <a:off x="6974719" y="6539004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0530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mpaign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3"/>
            <a:ext cx="5406086" cy="1018032"/>
          </a:xfrm>
        </p:spPr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12167" y="617042"/>
            <a:ext cx="2208604" cy="153887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3"/>
          </p:nvPr>
        </p:nvSpPr>
        <p:spPr>
          <a:xfrm>
            <a:off x="6092575" y="4294530"/>
            <a:ext cx="2710944" cy="219456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8" name="Picture Placeholder 6"/>
          <p:cNvSpPr>
            <a:spLocks noGrp="1" noChangeAspect="1"/>
          </p:cNvSpPr>
          <p:nvPr>
            <p:ph type="pic" sz="quarter" idx="15"/>
          </p:nvPr>
        </p:nvSpPr>
        <p:spPr>
          <a:xfrm>
            <a:off x="3205037" y="1809750"/>
            <a:ext cx="2710945" cy="219456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dirty="0" smtClean="0"/>
              <a:t>Click icon to add picture</a:t>
            </a:r>
            <a:endParaRPr lang="en-GB" noProof="0" dirty="0"/>
          </a:p>
        </p:txBody>
      </p:sp>
      <p:sp>
        <p:nvSpPr>
          <p:cNvPr id="10" name="Picture Placeholder 6"/>
          <p:cNvSpPr>
            <a:spLocks noGrp="1" noChangeAspect="1"/>
          </p:cNvSpPr>
          <p:nvPr>
            <p:ph type="pic" sz="quarter" idx="16"/>
          </p:nvPr>
        </p:nvSpPr>
        <p:spPr>
          <a:xfrm>
            <a:off x="6092575" y="1809750"/>
            <a:ext cx="2710944" cy="219456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9" name="Picture Placeholder 6"/>
          <p:cNvSpPr>
            <a:spLocks noGrp="1" noChangeAspect="1"/>
          </p:cNvSpPr>
          <p:nvPr>
            <p:ph type="pic" sz="quarter" idx="17"/>
          </p:nvPr>
        </p:nvSpPr>
        <p:spPr>
          <a:xfrm>
            <a:off x="3205037" y="4294530"/>
            <a:ext cx="2710944" cy="219456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4087182" y="4044572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dirty="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6974719" y="4044572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20" hasCustomPrompt="1"/>
          </p:nvPr>
        </p:nvSpPr>
        <p:spPr>
          <a:xfrm>
            <a:off x="4087182" y="6539004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4" name="Text Placeholder 5"/>
          <p:cNvSpPr>
            <a:spLocks noGrp="1"/>
          </p:cNvSpPr>
          <p:nvPr>
            <p:ph type="body" sz="quarter" idx="21" hasCustomPrompt="1"/>
          </p:nvPr>
        </p:nvSpPr>
        <p:spPr>
          <a:xfrm>
            <a:off x="6974719" y="6539004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5" name="Picture Placeholder 6"/>
          <p:cNvSpPr>
            <a:spLocks noGrp="1" noChangeAspect="1"/>
          </p:cNvSpPr>
          <p:nvPr>
            <p:ph type="pic" sz="quarter" idx="22" hasCustomPrompt="1"/>
          </p:nvPr>
        </p:nvSpPr>
        <p:spPr>
          <a:xfrm>
            <a:off x="317500" y="1809750"/>
            <a:ext cx="2710945" cy="219456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dirty="0" smtClean="0"/>
              <a:t>Click icon to insert a campaign image</a:t>
            </a:r>
            <a:endParaRPr lang="en-GB" noProof="0" dirty="0"/>
          </a:p>
        </p:txBody>
      </p:sp>
      <p:sp>
        <p:nvSpPr>
          <p:cNvPr id="16" name="Picture Placeholder 6"/>
          <p:cNvSpPr>
            <a:spLocks noGrp="1" noChangeAspect="1"/>
          </p:cNvSpPr>
          <p:nvPr>
            <p:ph type="pic" sz="quarter" idx="23"/>
          </p:nvPr>
        </p:nvSpPr>
        <p:spPr>
          <a:xfrm>
            <a:off x="317500" y="4294530"/>
            <a:ext cx="2710944" cy="219456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17" name="Text Placeholder 5"/>
          <p:cNvSpPr>
            <a:spLocks noGrp="1"/>
          </p:cNvSpPr>
          <p:nvPr>
            <p:ph type="body" sz="quarter" idx="24" hasCustomPrompt="1"/>
          </p:nvPr>
        </p:nvSpPr>
        <p:spPr>
          <a:xfrm>
            <a:off x="1199644" y="4044572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8" name="Text Placeholder 5"/>
          <p:cNvSpPr>
            <a:spLocks noGrp="1"/>
          </p:cNvSpPr>
          <p:nvPr>
            <p:ph type="body" sz="quarter" idx="25" hasCustomPrompt="1"/>
          </p:nvPr>
        </p:nvSpPr>
        <p:spPr>
          <a:xfrm>
            <a:off x="1199644" y="6539004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927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2"/>
            <a:ext cx="5406086" cy="1018032"/>
          </a:xfrm>
        </p:spPr>
        <p:txBody>
          <a:bodyPr anchor="t" anchorCtr="0">
            <a:noAutofit/>
          </a:bodyPr>
          <a:lstStyle>
            <a:lvl1pPr algn="l">
              <a:defRPr sz="3000" b="1"/>
            </a:lvl1pPr>
          </a:lstStyle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242931" y="1809750"/>
            <a:ext cx="5577219" cy="4687888"/>
          </a:xfr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12167" y="617042"/>
            <a:ext cx="2208604" cy="153887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317500" y="1744432"/>
            <a:ext cx="2636837" cy="4751617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 marL="460800">
              <a:buClr>
                <a:schemeClr val="accent4"/>
              </a:buClr>
              <a:defRPr sz="1400"/>
            </a:lvl4pPr>
            <a:lvl5pPr marL="460800">
              <a:buClr>
                <a:schemeClr val="accent4"/>
              </a:buClr>
              <a:defRPr sz="1400"/>
            </a:lvl5pPr>
            <a:lvl6pPr marL="460800">
              <a:buClr>
                <a:schemeClr val="accent4"/>
              </a:buClr>
              <a:defRPr/>
            </a:lvl6pPr>
            <a:lvl7pPr marL="460800">
              <a:buClr>
                <a:schemeClr val="accent4"/>
              </a:buClr>
              <a:defRPr/>
            </a:lvl7pPr>
            <a:lvl8pPr marL="460800">
              <a:buClr>
                <a:schemeClr val="accent4"/>
              </a:buClr>
              <a:defRPr/>
            </a:lvl8pPr>
            <a:lvl9pPr marL="460800">
              <a:buClr>
                <a:schemeClr val="accent4"/>
              </a:buClr>
              <a:defRPr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4989594" y="6556588"/>
            <a:ext cx="3831177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 (if photo is taken from the MediaCom image bank, enter: [first name, last name, MediaCom city])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634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2"/>
            <a:ext cx="5406086" cy="1018032"/>
          </a:xfrm>
        </p:spPr>
        <p:txBody>
          <a:bodyPr anchor="t" anchorCtr="0">
            <a:noAutofit/>
          </a:bodyPr>
          <a:lstStyle>
            <a:lvl1pPr algn="l">
              <a:defRPr sz="3000" b="1"/>
            </a:lvl1pPr>
          </a:lstStyle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42931" y="1799254"/>
            <a:ext cx="5577219" cy="4698383"/>
          </a:xfrm>
        </p:spPr>
        <p:txBody>
          <a:bodyPr/>
          <a:lstStyle>
            <a:lvl1pPr>
              <a:defRPr lang="en-US" sz="2000" kern="120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800" kern="120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600" kern="120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691200">
              <a:defRPr lang="en-US" sz="1400" kern="120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921600">
              <a:defRPr lang="en-US" sz="1400" kern="120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  <a:lvl6pPr marL="1152000">
              <a:defRPr lang="en-US" sz="1400" kern="1200" baseline="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1382400">
              <a:defRPr lang="en-US" sz="1400" kern="1200" baseline="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>
              <a:defRPr lang="en-US" sz="1400" kern="1200" baseline="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8pPr>
            <a:lvl9pPr>
              <a:defRPr lang="en-GB" sz="1400" kern="1200" baseline="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noProof="0" smtClean="0"/>
              <a:t>Click to edit Master text styles</a:t>
            </a:r>
          </a:p>
          <a:p>
            <a:pPr marL="0" lvl="1" indent="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noProof="0" smtClean="0"/>
              <a:t>Second level</a:t>
            </a:r>
          </a:p>
          <a:p>
            <a:pPr marL="0" lvl="2" indent="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noProof="0" smtClean="0"/>
              <a:t>Third level</a:t>
            </a:r>
          </a:p>
          <a:p>
            <a:pPr marL="0" lvl="3" indent="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noProof="0" smtClean="0"/>
              <a:t>Fourth level</a:t>
            </a:r>
          </a:p>
          <a:p>
            <a:pPr marL="0" lvl="4" indent="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12167" y="617042"/>
            <a:ext cx="2208604" cy="153887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17500" y="1746000"/>
            <a:ext cx="2636837" cy="4750050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 marL="460800">
              <a:buClr>
                <a:schemeClr val="accent4"/>
              </a:buClr>
              <a:defRPr sz="1400"/>
            </a:lvl4pPr>
            <a:lvl5pPr marL="460800">
              <a:buClr>
                <a:schemeClr val="accent4"/>
              </a:buClr>
              <a:defRPr sz="1400"/>
            </a:lvl5pPr>
            <a:lvl6pPr marL="460800">
              <a:buClr>
                <a:schemeClr val="accent4"/>
              </a:buClr>
              <a:defRPr/>
            </a:lvl6pPr>
            <a:lvl7pPr marL="460800">
              <a:buClr>
                <a:schemeClr val="accent4"/>
              </a:buClr>
              <a:defRPr/>
            </a:lvl7pPr>
            <a:lvl8pPr marL="460800">
              <a:buClr>
                <a:schemeClr val="accent4"/>
              </a:buClr>
              <a:defRPr/>
            </a:lvl8pPr>
            <a:lvl9pPr marL="460800">
              <a:buClr>
                <a:schemeClr val="accent4"/>
              </a:buClr>
              <a:defRPr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3318108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7500" y="1809750"/>
            <a:ext cx="4027300" cy="468788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24150" y="1809750"/>
            <a:ext cx="3996000" cy="468788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by MediaCom, 16th and 17th April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Paid Search and Retargeting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2"/>
            <a:ext cx="5406086" cy="1018032"/>
          </a:xfrm>
        </p:spPr>
        <p:txBody>
          <a:bodyPr anchor="t" anchorCtr="0">
            <a:noAutofit/>
          </a:bodyPr>
          <a:lstStyle>
            <a:lvl1pPr algn="l">
              <a:defRPr sz="3000" b="1"/>
            </a:lvl1pPr>
          </a:lstStyle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12167" y="617042"/>
            <a:ext cx="2208604" cy="153887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317500" y="1744432"/>
            <a:ext cx="2636837" cy="4751617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 marL="460800">
              <a:buClr>
                <a:schemeClr val="accent4"/>
              </a:buClr>
              <a:defRPr sz="1400"/>
            </a:lvl4pPr>
            <a:lvl5pPr marL="460800">
              <a:buClr>
                <a:schemeClr val="accent4"/>
              </a:buClr>
              <a:defRPr sz="1400"/>
            </a:lvl5pPr>
            <a:lvl6pPr marL="460800">
              <a:buClr>
                <a:schemeClr val="accent4"/>
              </a:buClr>
              <a:defRPr/>
            </a:lvl6pPr>
            <a:lvl7pPr marL="460800">
              <a:buClr>
                <a:schemeClr val="accent4"/>
              </a:buClr>
              <a:defRPr/>
            </a:lvl7pPr>
            <a:lvl8pPr marL="460800">
              <a:buClr>
                <a:schemeClr val="accent4"/>
              </a:buClr>
              <a:defRPr/>
            </a:lvl8pPr>
            <a:lvl9pPr marL="460800">
              <a:buClr>
                <a:schemeClr val="accent4"/>
              </a:buClr>
              <a:defRPr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sp>
        <p:nvSpPr>
          <p:cNvPr id="8" name="Picture Placeholder 6"/>
          <p:cNvSpPr>
            <a:spLocks noGrp="1" noChangeAspect="1"/>
          </p:cNvSpPr>
          <p:nvPr>
            <p:ph type="pic" sz="quarter" idx="15" hasCustomPrompt="1"/>
          </p:nvPr>
        </p:nvSpPr>
        <p:spPr>
          <a:xfrm>
            <a:off x="3243530" y="1809751"/>
            <a:ext cx="2654466" cy="2148840"/>
          </a:xfrm>
        </p:spPr>
        <p:txBody>
          <a:bodyPr/>
          <a:lstStyle>
            <a:lvl1pPr>
              <a:defRPr sz="1000" baseline="0"/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10" name="Picture Placeholder 6"/>
          <p:cNvSpPr>
            <a:spLocks noGrp="1" noChangeAspect="1"/>
          </p:cNvSpPr>
          <p:nvPr>
            <p:ph type="pic" sz="quarter" idx="16"/>
          </p:nvPr>
        </p:nvSpPr>
        <p:spPr>
          <a:xfrm>
            <a:off x="6157173" y="1809751"/>
            <a:ext cx="2654466" cy="214884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4069196" y="4011521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6982839" y="4011521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47331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2"/>
            <a:ext cx="5406086" cy="1018032"/>
          </a:xfrm>
        </p:spPr>
        <p:txBody>
          <a:bodyPr anchor="t" anchorCtr="0">
            <a:noAutofit/>
          </a:bodyPr>
          <a:lstStyle>
            <a:lvl1pPr algn="l">
              <a:defRPr sz="3000" b="1"/>
            </a:lvl1pPr>
          </a:lstStyle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36431" y="6502468"/>
            <a:ext cx="255792" cy="276065"/>
          </a:xfrm>
        </p:spPr>
        <p:txBody>
          <a:bodyPr vert="horz" lIns="0" tIns="0" rIns="0" bIns="0" rtlCol="0" anchor="ctr"/>
          <a:lstStyle>
            <a:lvl1pPr>
              <a:defRPr lang="en-GB" smtClean="0"/>
            </a:lvl1pPr>
          </a:lstStyle>
          <a:p>
            <a:fld id="{807CA359-9ABD-43CE-BBB7-A244B4D4F45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Picture Placeholder 6"/>
          <p:cNvSpPr>
            <a:spLocks noGrp="1" noChangeAspect="1"/>
          </p:cNvSpPr>
          <p:nvPr>
            <p:ph type="pic" sz="quarter" idx="13"/>
          </p:nvPr>
        </p:nvSpPr>
        <p:spPr>
          <a:xfrm>
            <a:off x="3247488" y="1809751"/>
            <a:ext cx="1860847" cy="219456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5412625" y="1809751"/>
            <a:ext cx="3390894" cy="4687888"/>
          </a:xfrm>
        </p:spPr>
        <p:txBody>
          <a:bodyPr/>
          <a:lstStyle>
            <a:lvl1pPr>
              <a:defRPr sz="1000" baseline="0"/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317500" y="1746000"/>
            <a:ext cx="2636837" cy="4750050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 marL="460800">
              <a:buClr>
                <a:schemeClr val="accent4"/>
              </a:buClr>
              <a:defRPr sz="1400"/>
            </a:lvl4pPr>
            <a:lvl5pPr marL="460800">
              <a:buClr>
                <a:schemeClr val="accent4"/>
              </a:buClr>
              <a:defRPr sz="1400"/>
            </a:lvl5pPr>
            <a:lvl6pPr marL="460800">
              <a:buClr>
                <a:schemeClr val="accent4"/>
              </a:buClr>
              <a:defRPr/>
            </a:lvl6pPr>
            <a:lvl7pPr marL="460800">
              <a:buClr>
                <a:schemeClr val="accent4"/>
              </a:buClr>
              <a:defRPr/>
            </a:lvl7pPr>
            <a:lvl8pPr marL="460800">
              <a:buClr>
                <a:schemeClr val="accent4"/>
              </a:buClr>
              <a:defRPr/>
            </a:lvl8pPr>
            <a:lvl9pPr marL="460800">
              <a:buClr>
                <a:schemeClr val="accent4"/>
              </a:buClr>
              <a:defRPr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GB" noProof="0" dirty="0"/>
          </a:p>
        </p:txBody>
      </p:sp>
      <p:sp>
        <p:nvSpPr>
          <p:cNvPr id="11" name="Picture Placeholder 6"/>
          <p:cNvSpPr>
            <a:spLocks noGrp="1" noChangeAspect="1"/>
          </p:cNvSpPr>
          <p:nvPr>
            <p:ph type="pic" sz="quarter" idx="17"/>
          </p:nvPr>
        </p:nvSpPr>
        <p:spPr>
          <a:xfrm>
            <a:off x="3247488" y="4303079"/>
            <a:ext cx="1860847" cy="219456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3279535" y="4060925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3279535" y="6556588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5" name="Text Placeholder 5"/>
          <p:cNvSpPr>
            <a:spLocks noGrp="1"/>
          </p:cNvSpPr>
          <p:nvPr>
            <p:ph type="body" sz="quarter" idx="20" hasCustomPrompt="1"/>
          </p:nvPr>
        </p:nvSpPr>
        <p:spPr>
          <a:xfrm>
            <a:off x="6974719" y="6556588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32794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s &amp; Text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3"/>
            <a:ext cx="5406086" cy="1018032"/>
          </a:xfrm>
        </p:spPr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22489" y="617042"/>
            <a:ext cx="2208604" cy="153887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322922" y="1809751"/>
            <a:ext cx="2654466" cy="2148840"/>
          </a:xfrm>
        </p:spPr>
        <p:txBody>
          <a:bodyPr/>
          <a:lstStyle>
            <a:lvl1pPr>
              <a:defRPr sz="900" baseline="0"/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8" name="Picture Placeholder 6"/>
          <p:cNvSpPr>
            <a:spLocks noGrp="1" noChangeAspect="1"/>
          </p:cNvSpPr>
          <p:nvPr>
            <p:ph type="pic" sz="quarter" idx="15"/>
          </p:nvPr>
        </p:nvSpPr>
        <p:spPr>
          <a:xfrm>
            <a:off x="3236835" y="1809751"/>
            <a:ext cx="2654466" cy="2148840"/>
          </a:xfrm>
        </p:spPr>
        <p:txBody>
          <a:bodyPr>
            <a:normAutofit/>
          </a:bodyPr>
          <a:lstStyle>
            <a:lvl1pPr>
              <a:defRPr sz="9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10" name="Picture Placeholder 6"/>
          <p:cNvSpPr>
            <a:spLocks noGrp="1" noChangeAspect="1"/>
          </p:cNvSpPr>
          <p:nvPr>
            <p:ph type="pic" sz="quarter" idx="16"/>
          </p:nvPr>
        </p:nvSpPr>
        <p:spPr>
          <a:xfrm>
            <a:off x="6150749" y="1809751"/>
            <a:ext cx="2654466" cy="2148840"/>
          </a:xfrm>
        </p:spPr>
        <p:txBody>
          <a:bodyPr>
            <a:normAutofit/>
          </a:bodyPr>
          <a:lstStyle>
            <a:lvl1pPr>
              <a:defRPr sz="9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13" name="Text Left"/>
          <p:cNvSpPr>
            <a:spLocks noGrp="1"/>
          </p:cNvSpPr>
          <p:nvPr>
            <p:ph type="body" sz="quarter" idx="17" hasCustomPrompt="1"/>
          </p:nvPr>
        </p:nvSpPr>
        <p:spPr>
          <a:xfrm>
            <a:off x="322922" y="4286256"/>
            <a:ext cx="2653200" cy="857265"/>
          </a:xfrm>
        </p:spPr>
        <p:txBody>
          <a:bodyPr>
            <a:normAutofit/>
          </a:bodyPr>
          <a:lstStyle>
            <a:lvl1pPr>
              <a:defRPr sz="1400"/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  <a:lvl6pPr marL="0" indent="0">
              <a:buNone/>
              <a:defRPr sz="1400"/>
            </a:lvl6pPr>
            <a:lvl7pPr marL="0" indent="0">
              <a:buNone/>
              <a:defRPr sz="1400"/>
            </a:lvl7pPr>
            <a:lvl8pPr marL="0" indent="0">
              <a:buNone/>
              <a:defRPr sz="1400"/>
            </a:lvl8pPr>
            <a:lvl9pPr marL="0" indent="0">
              <a:buNone/>
              <a:defRPr sz="14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  <p:sp>
        <p:nvSpPr>
          <p:cNvPr id="14" name="Text Middle"/>
          <p:cNvSpPr>
            <a:spLocks noGrp="1"/>
          </p:cNvSpPr>
          <p:nvPr>
            <p:ph type="body" sz="quarter" idx="18" hasCustomPrompt="1"/>
          </p:nvPr>
        </p:nvSpPr>
        <p:spPr>
          <a:xfrm>
            <a:off x="3237106" y="4286256"/>
            <a:ext cx="2653200" cy="857265"/>
          </a:xfrm>
        </p:spPr>
        <p:txBody>
          <a:bodyPr>
            <a:normAutofit/>
          </a:bodyPr>
          <a:lstStyle>
            <a:lvl1pPr>
              <a:defRPr sz="1400"/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  <a:lvl6pPr marL="0" indent="0">
              <a:buNone/>
              <a:defRPr sz="1400"/>
            </a:lvl6pPr>
            <a:lvl7pPr marL="0" indent="0">
              <a:buNone/>
              <a:defRPr sz="1400"/>
            </a:lvl7pPr>
            <a:lvl8pPr marL="0" indent="0">
              <a:buNone/>
              <a:defRPr sz="1400"/>
            </a:lvl8pPr>
            <a:lvl9pPr marL="0" indent="0">
              <a:buNone/>
              <a:defRPr sz="14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  <p:sp>
        <p:nvSpPr>
          <p:cNvPr id="15" name="Text Right"/>
          <p:cNvSpPr>
            <a:spLocks noGrp="1"/>
          </p:cNvSpPr>
          <p:nvPr>
            <p:ph type="body" sz="quarter" idx="19" hasCustomPrompt="1"/>
          </p:nvPr>
        </p:nvSpPr>
        <p:spPr>
          <a:xfrm>
            <a:off x="6150749" y="4286256"/>
            <a:ext cx="2653200" cy="857265"/>
          </a:xfrm>
        </p:spPr>
        <p:txBody>
          <a:bodyPr>
            <a:normAutofit/>
          </a:bodyPr>
          <a:lstStyle>
            <a:lvl1pPr>
              <a:defRPr sz="1400"/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  <a:lvl6pPr marL="0" indent="0">
              <a:buNone/>
              <a:defRPr sz="1400"/>
            </a:lvl6pPr>
            <a:lvl7pPr marL="0" indent="0">
              <a:buNone/>
              <a:defRPr sz="1400"/>
            </a:lvl7pPr>
            <a:lvl8pPr marL="0" indent="0">
              <a:buNone/>
              <a:defRPr sz="1400"/>
            </a:lvl8pPr>
            <a:lvl9pPr marL="0" indent="0">
              <a:buNone/>
              <a:defRPr sz="1400"/>
            </a:lvl9pPr>
          </a:lstStyle>
          <a:p>
            <a:pPr lvl="0"/>
            <a:r>
              <a:rPr lang="en-GB" noProof="0" dirty="0" smtClean="0"/>
              <a:t>Click to add text</a:t>
            </a:r>
          </a:p>
        </p:txBody>
      </p:sp>
      <p:sp>
        <p:nvSpPr>
          <p:cNvPr id="16" name="Credits Left"/>
          <p:cNvSpPr>
            <a:spLocks noGrp="1"/>
          </p:cNvSpPr>
          <p:nvPr>
            <p:ph type="body" sz="quarter" idx="20" hasCustomPrompt="1"/>
          </p:nvPr>
        </p:nvSpPr>
        <p:spPr>
          <a:xfrm>
            <a:off x="1148588" y="4000504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7" name="Credits Middle"/>
          <p:cNvSpPr>
            <a:spLocks noGrp="1"/>
          </p:cNvSpPr>
          <p:nvPr>
            <p:ph type="body" sz="quarter" idx="21" hasCustomPrompt="1"/>
          </p:nvPr>
        </p:nvSpPr>
        <p:spPr>
          <a:xfrm>
            <a:off x="4062772" y="4000504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8" name="Credits Right"/>
          <p:cNvSpPr>
            <a:spLocks noGrp="1"/>
          </p:cNvSpPr>
          <p:nvPr>
            <p:ph type="body" sz="quarter" idx="22" hasCustomPrompt="1"/>
          </p:nvPr>
        </p:nvSpPr>
        <p:spPr>
          <a:xfrm>
            <a:off x="6976415" y="4000504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2143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p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3"/>
            <a:ext cx="5406087" cy="1018032"/>
          </a:xfrm>
        </p:spPr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17500" y="1746000"/>
            <a:ext cx="2636837" cy="4750050"/>
          </a:xfrm>
        </p:spPr>
        <p:txBody>
          <a:bodyPr>
            <a:normAutofit/>
          </a:bodyPr>
          <a:lstStyle>
            <a:lvl1pPr algn="l">
              <a:spcBef>
                <a:spcPts val="1000"/>
              </a:spcBef>
              <a:buFontTx/>
              <a:buNone/>
              <a:defRPr sz="1400" b="1"/>
            </a:lvl1pPr>
            <a:lvl2pPr marL="0" indent="0" algn="l">
              <a:spcBef>
                <a:spcPts val="0"/>
              </a:spcBef>
              <a:buFontTx/>
              <a:buNone/>
              <a:defRPr sz="1400"/>
            </a:lvl2pPr>
            <a:lvl3pPr marL="0" indent="0" algn="l">
              <a:spcBef>
                <a:spcPts val="0"/>
              </a:spcBef>
              <a:buFontTx/>
              <a:buNone/>
              <a:defRPr sz="1400"/>
            </a:lvl3pPr>
            <a:lvl4pPr marL="0" indent="0" algn="l">
              <a:spcBef>
                <a:spcPts val="0"/>
              </a:spcBef>
              <a:buFontTx/>
              <a:buNone/>
              <a:defRPr sz="1400"/>
            </a:lvl4pPr>
            <a:lvl5pPr marL="0" indent="0" algn="l">
              <a:spcBef>
                <a:spcPts val="0"/>
              </a:spcBef>
              <a:buFontTx/>
              <a:buNone/>
              <a:defRPr sz="1400"/>
            </a:lvl5pPr>
            <a:lvl6pPr marL="0" indent="0" algn="l">
              <a:spcBef>
                <a:spcPts val="0"/>
              </a:spcBef>
              <a:buFontTx/>
              <a:buNone/>
              <a:defRPr/>
            </a:lvl6pPr>
            <a:lvl7pPr marL="0" indent="0" algn="l">
              <a:spcBef>
                <a:spcPts val="0"/>
              </a:spcBef>
              <a:buFontTx/>
              <a:buNone/>
              <a:defRPr/>
            </a:lvl7pPr>
            <a:lvl8pPr marL="0" indent="0" algn="l">
              <a:spcBef>
                <a:spcPts val="0"/>
              </a:spcBef>
              <a:buFontTx/>
              <a:buNone/>
              <a:defRPr/>
            </a:lvl8pPr>
            <a:lvl9pPr marL="0" indent="0" algn="l">
              <a:spcBef>
                <a:spcPts val="0"/>
              </a:spcBef>
              <a:buFontTx/>
              <a:buNone/>
              <a:defRPr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8794822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aCom Regio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2"/>
            <a:ext cx="5406086" cy="1018032"/>
          </a:xfrm>
        </p:spPr>
        <p:txBody>
          <a:bodyPr anchor="t" anchorCtr="0">
            <a:noAutofit/>
          </a:bodyPr>
          <a:lstStyle>
            <a:lvl1pPr algn="l">
              <a:defRPr sz="3000" b="1"/>
            </a:lvl1pPr>
          </a:lstStyle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12167" y="617042"/>
            <a:ext cx="2208604" cy="153887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4733026" y="1809750"/>
            <a:ext cx="4075200" cy="4687887"/>
          </a:xfrm>
        </p:spPr>
        <p:txBody>
          <a:bodyPr>
            <a:normAutofit/>
          </a:bodyPr>
          <a:lstStyle>
            <a:lvl1pPr>
              <a:defRPr sz="1400" baseline="0"/>
            </a:lvl1pPr>
          </a:lstStyle>
          <a:p>
            <a:r>
              <a:rPr lang="en-US" noProof="0" dirty="0" smtClean="0"/>
              <a:t>Click icon to insert your team photo</a:t>
            </a:r>
            <a:endParaRPr lang="en-GB" noProof="0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317500" y="1746000"/>
            <a:ext cx="1908000" cy="4750050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 marL="460800">
              <a:buClr>
                <a:schemeClr val="accent4"/>
              </a:buClr>
              <a:defRPr sz="1400"/>
            </a:lvl4pPr>
            <a:lvl5pPr marL="460800">
              <a:buClr>
                <a:schemeClr val="accent4"/>
              </a:buClr>
              <a:defRPr sz="1400"/>
            </a:lvl5pPr>
            <a:lvl6pPr marL="460800">
              <a:buClr>
                <a:schemeClr val="accent4"/>
              </a:buClr>
              <a:defRPr/>
            </a:lvl6pPr>
            <a:lvl7pPr marL="460800">
              <a:buClr>
                <a:schemeClr val="accent4"/>
              </a:buClr>
              <a:defRPr/>
            </a:lvl7pPr>
            <a:lvl8pPr marL="460800">
              <a:buClr>
                <a:schemeClr val="accent4"/>
              </a:buClr>
              <a:defRPr/>
            </a:lvl8pPr>
            <a:lvl9pPr marL="460800">
              <a:buClr>
                <a:schemeClr val="accent4"/>
              </a:buClr>
              <a:defRPr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GB" noProof="0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8"/>
          </p:nvPr>
        </p:nvSpPr>
        <p:spPr>
          <a:xfrm>
            <a:off x="2525263" y="1746000"/>
            <a:ext cx="1908000" cy="4750050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 marL="460800">
              <a:buClr>
                <a:schemeClr val="accent4"/>
              </a:buClr>
              <a:defRPr sz="1400"/>
            </a:lvl4pPr>
            <a:lvl5pPr marL="460800">
              <a:buClr>
                <a:schemeClr val="accent4"/>
              </a:buClr>
              <a:defRPr sz="1400"/>
            </a:lvl5pPr>
            <a:lvl6pPr marL="460800">
              <a:buClr>
                <a:schemeClr val="accent4"/>
              </a:buClr>
              <a:defRPr/>
            </a:lvl6pPr>
            <a:lvl7pPr marL="460800">
              <a:buClr>
                <a:schemeClr val="accent4"/>
              </a:buClr>
              <a:defRPr/>
            </a:lvl7pPr>
            <a:lvl8pPr marL="460800">
              <a:buClr>
                <a:schemeClr val="accent4"/>
              </a:buClr>
              <a:defRPr/>
            </a:lvl8pPr>
            <a:lvl9pPr marL="460800">
              <a:buClr>
                <a:schemeClr val="accent4"/>
              </a:buClr>
              <a:defRPr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78926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line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7500" y="1707109"/>
            <a:ext cx="4102022" cy="1548000"/>
          </a:xfrm>
        </p:spPr>
        <p:txBody>
          <a:bodyPr anchor="t">
            <a:normAutofit/>
          </a:bodyPr>
          <a:lstStyle>
            <a:lvl1pPr algn="l">
              <a:lnSpc>
                <a:spcPct val="110000"/>
              </a:lnSpc>
              <a:defRPr sz="3000" b="1" cap="none" baseline="0"/>
            </a:lvl1pPr>
          </a:lstStyle>
          <a:p>
            <a:r>
              <a:rPr lang="en-GB" noProof="0" dirty="0" smtClean="0"/>
              <a:t>One line of text</a:t>
            </a:r>
            <a:br>
              <a:rPr lang="en-GB" noProof="0" dirty="0" smtClean="0"/>
            </a:br>
            <a:r>
              <a:rPr lang="en-GB" noProof="0" dirty="0" smtClean="0"/>
              <a:t>Two lines of text</a:t>
            </a:r>
            <a:br>
              <a:rPr lang="en-GB" noProof="0" dirty="0" smtClean="0"/>
            </a:br>
            <a:r>
              <a:rPr lang="en-GB" noProof="0" dirty="0" smtClean="0"/>
              <a:t>Three lines of text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707837" y="1809750"/>
            <a:ext cx="4103687" cy="4687888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6554942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lin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4699513" y="1809750"/>
            <a:ext cx="4104006" cy="4687887"/>
          </a:xfrm>
        </p:spPr>
        <p:txBody>
          <a:bodyPr>
            <a:normAutofit/>
          </a:bodyPr>
          <a:lstStyle>
            <a:lvl1pPr>
              <a:defRPr sz="1400" baseline="0"/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7500" y="1707109"/>
            <a:ext cx="4102022" cy="1548000"/>
          </a:xfrm>
        </p:spPr>
        <p:txBody>
          <a:bodyPr anchor="t">
            <a:normAutofit/>
          </a:bodyPr>
          <a:lstStyle>
            <a:lvl1pPr algn="l">
              <a:lnSpc>
                <a:spcPct val="110000"/>
              </a:lnSpc>
              <a:defRPr sz="3000" b="1" cap="none" baseline="0"/>
            </a:lvl1pPr>
          </a:lstStyle>
          <a:p>
            <a:r>
              <a:rPr lang="en-GB" noProof="0" dirty="0" smtClean="0"/>
              <a:t>One line of text</a:t>
            </a:r>
            <a:br>
              <a:rPr lang="en-GB" noProof="0" dirty="0" smtClean="0"/>
            </a:br>
            <a:r>
              <a:rPr lang="en-GB" noProof="0" dirty="0" smtClean="0"/>
              <a:t>Two lines of text</a:t>
            </a:r>
            <a:br>
              <a:rPr lang="en-GB" noProof="0" dirty="0" smtClean="0"/>
            </a:br>
            <a:r>
              <a:rPr lang="en-GB" noProof="0" dirty="0" smtClean="0"/>
              <a:t>Three lines of text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12167" y="617042"/>
            <a:ext cx="2208604" cy="153887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4972342" y="6556588"/>
            <a:ext cx="3831177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 (if photo is taken from the MediaCom image bank, enter: [first name, last name, MediaCom city])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7563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ngle Issue Text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47650" y="3450825"/>
            <a:ext cx="8647945" cy="2157385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defRPr sz="16000" b="1" cap="none" baseline="0">
                <a:latin typeface="Arial Black" pitchFamily="34" charset="0"/>
              </a:defRPr>
            </a:lvl1pPr>
          </a:lstStyle>
          <a:p>
            <a:r>
              <a:rPr lang="en-GB" noProof="0" dirty="0" smtClean="0"/>
              <a:t>Figure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83079" y="5381816"/>
            <a:ext cx="8372196" cy="828092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buFontTx/>
              <a:buNone/>
              <a:defRPr sz="2800" b="0">
                <a:solidFill>
                  <a:schemeClr val="tx2"/>
                </a:solidFill>
              </a:defRPr>
            </a:lvl1pPr>
            <a:lvl2pPr marL="0" indent="0" defTabSz="895350">
              <a:buFontTx/>
              <a:buNone/>
              <a:defRPr sz="1400" b="1"/>
            </a:lvl2pPr>
            <a:lvl3pPr marL="0" indent="0" defTabSz="895350">
              <a:buFontTx/>
              <a:buNone/>
              <a:defRPr sz="1400" b="1"/>
            </a:lvl3pPr>
            <a:lvl4pPr marL="0" indent="0" defTabSz="895350">
              <a:buFontTx/>
              <a:buNone/>
              <a:defRPr sz="1400" b="1"/>
            </a:lvl4pPr>
            <a:lvl5pPr marL="0" indent="0" defTabSz="895350">
              <a:buFontTx/>
              <a:buNone/>
              <a:defRPr sz="1400" b="1"/>
            </a:lvl5pPr>
          </a:lstStyle>
          <a:p>
            <a:pPr lvl="0"/>
            <a:r>
              <a:rPr lang="en-GB" noProof="0" dirty="0" smtClean="0"/>
              <a:t>Single issue text</a:t>
            </a:r>
          </a:p>
        </p:txBody>
      </p:sp>
    </p:spTree>
    <p:extLst>
      <p:ext uri="{BB962C8B-B14F-4D97-AF65-F5344CB8AC3E}">
        <p14:creationId xmlns:p14="http://schemas.microsoft.com/office/powerpoint/2010/main" val="36124963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ngle Issue Text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5750" y="4797152"/>
            <a:ext cx="8604813" cy="1703661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11500" b="1" cap="none" baseline="0">
                <a:latin typeface="Arial Black" pitchFamily="34" charset="0"/>
              </a:defRPr>
            </a:lvl1pPr>
          </a:lstStyle>
          <a:p>
            <a:r>
              <a:rPr lang="en-GB" noProof="0" dirty="0" smtClean="0"/>
              <a:t>Figure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83078" y="4673462"/>
            <a:ext cx="8337391" cy="307777"/>
          </a:xfrm>
        </p:spPr>
        <p:txBody>
          <a:bodyPr wrap="square" anchor="b">
            <a:spAutoFit/>
          </a:bodyPr>
          <a:lstStyle>
            <a:lvl1pPr>
              <a:lnSpc>
                <a:spcPct val="100000"/>
              </a:lnSpc>
              <a:spcBef>
                <a:spcPts val="0"/>
              </a:spcBef>
              <a:buFontTx/>
              <a:buNone/>
              <a:defRPr sz="2000" b="0">
                <a:solidFill>
                  <a:schemeClr val="tx2"/>
                </a:solidFill>
              </a:defRPr>
            </a:lvl1pPr>
            <a:lvl2pPr marL="0" indent="0" defTabSz="895350">
              <a:buFontTx/>
              <a:buNone/>
              <a:defRPr sz="1400" b="1"/>
            </a:lvl2pPr>
            <a:lvl3pPr marL="0" indent="0" defTabSz="895350">
              <a:buFontTx/>
              <a:buNone/>
              <a:defRPr sz="1400" b="1"/>
            </a:lvl3pPr>
            <a:lvl4pPr marL="0" indent="0" defTabSz="895350">
              <a:buFontTx/>
              <a:buNone/>
              <a:defRPr sz="1400" b="1"/>
            </a:lvl4pPr>
            <a:lvl5pPr marL="0" indent="0" defTabSz="895350">
              <a:buFontTx/>
              <a:buNone/>
              <a:defRPr sz="1400" b="1"/>
            </a:lvl5pPr>
          </a:lstStyle>
          <a:p>
            <a:pPr lvl="0"/>
            <a:r>
              <a:rPr lang="en-GB" noProof="0" dirty="0" smtClean="0"/>
              <a:t>Single issue text</a:t>
            </a:r>
          </a:p>
        </p:txBody>
      </p:sp>
    </p:spTree>
    <p:extLst>
      <p:ext uri="{BB962C8B-B14F-4D97-AF65-F5344CB8AC3E}">
        <p14:creationId xmlns:p14="http://schemas.microsoft.com/office/powerpoint/2010/main" val="3081957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17500" y="1809751"/>
            <a:ext cx="8500611" cy="4548208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9137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3"/>
            <a:ext cx="5406087" cy="1018032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7500" y="1531937"/>
            <a:ext cx="3996000" cy="555625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7500" y="3857628"/>
            <a:ext cx="3996000" cy="2640009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 baseline="0"/>
            </a:lvl7pPr>
            <a:lvl8pPr>
              <a:defRPr sz="1400" baseline="0"/>
            </a:lvl8pPr>
            <a:lvl9pPr>
              <a:defRPr sz="14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4150" y="1531937"/>
            <a:ext cx="3996000" cy="555625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4150" y="3857628"/>
            <a:ext cx="3996000" cy="2640009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by MediaCom, 16th and 17th April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Paid Search and Retargeting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4" hasCustomPrompt="1"/>
          </p:nvPr>
        </p:nvSpPr>
        <p:spPr>
          <a:xfrm>
            <a:off x="317500" y="2288841"/>
            <a:ext cx="3996000" cy="1367508"/>
          </a:xfrm>
        </p:spPr>
        <p:txBody>
          <a:bodyPr>
            <a:normAutofit/>
          </a:bodyPr>
          <a:lstStyle>
            <a:lvl1pPr>
              <a:defRPr sz="1000"/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11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4824150" y="2288841"/>
            <a:ext cx="3996000" cy="1367508"/>
          </a:xfrm>
        </p:spPr>
        <p:txBody>
          <a:bodyPr>
            <a:normAutofit/>
          </a:bodyPr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en-GB" dirty="0"/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82323" y="3705961"/>
            <a:ext cx="3831177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dirty="0" smtClean="0">
                <a:solidFill>
                  <a:schemeClr val="bg2"/>
                </a:solidFill>
              </a:rPr>
              <a:t>Photo credits (if photo is taken from the MediaCom image bank, enter: [first name, last name, MediaCom city])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4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4988973" y="3705961"/>
            <a:ext cx="3831177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 (if photo is taken from the MediaCom image bank, enter: [first name, last name, MediaCom city])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809750"/>
            <a:ext cx="2190750" cy="4548208"/>
          </a:xfrm>
        </p:spPr>
        <p:txBody>
          <a:bodyPr vert="eaVert"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17500" y="1809750"/>
            <a:ext cx="6157462" cy="4548208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6874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341" y="390142"/>
            <a:ext cx="5374787" cy="1018032"/>
          </a:xfrm>
        </p:spPr>
        <p:txBody>
          <a:bodyPr anchor="t" anchorCtr="0">
            <a:noAutofit/>
          </a:bodyPr>
          <a:lstStyle>
            <a:lvl1pPr algn="l">
              <a:defRPr sz="3000" b="1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42931" y="1809750"/>
            <a:ext cx="5577840" cy="46878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12167" y="617042"/>
            <a:ext cx="2208604" cy="153887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348800" y="1744432"/>
            <a:ext cx="2636837" cy="4751617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 marL="460800">
              <a:buClr>
                <a:schemeClr val="accent4"/>
              </a:buClr>
              <a:defRPr sz="1400"/>
            </a:lvl4pPr>
            <a:lvl5pPr marL="460800">
              <a:buClr>
                <a:schemeClr val="accent4"/>
              </a:buClr>
              <a:defRPr sz="1400"/>
            </a:lvl5pPr>
            <a:lvl6pPr marL="460800">
              <a:buClr>
                <a:schemeClr val="accent4"/>
              </a:buClr>
              <a:defRPr/>
            </a:lvl6pPr>
            <a:lvl7pPr marL="460800">
              <a:buClr>
                <a:schemeClr val="accent4"/>
              </a:buClr>
              <a:defRPr/>
            </a:lvl7pPr>
            <a:lvl8pPr marL="460800">
              <a:buClr>
                <a:schemeClr val="accent4"/>
              </a:buClr>
              <a:defRPr/>
            </a:lvl8pPr>
            <a:lvl9pPr marL="460800">
              <a:buClr>
                <a:schemeClr val="accent4"/>
              </a:buClr>
              <a:defRPr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02478672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48800" y="1707109"/>
            <a:ext cx="4070722" cy="1548000"/>
          </a:xfrm>
        </p:spPr>
        <p:txBody>
          <a:bodyPr anchor="t">
            <a:normAutofit/>
          </a:bodyPr>
          <a:lstStyle>
            <a:lvl1pPr algn="l">
              <a:lnSpc>
                <a:spcPct val="110000"/>
              </a:lnSpc>
              <a:defRPr sz="3000" b="1" cap="none" baseline="0"/>
            </a:lvl1pPr>
          </a:lstStyle>
          <a:p>
            <a:r>
              <a:rPr lang="en-GB" noProof="0" dirty="0" smtClean="0"/>
              <a:t>One line of text</a:t>
            </a:r>
            <a:br>
              <a:rPr lang="en-GB" noProof="0" dirty="0" smtClean="0"/>
            </a:br>
            <a:r>
              <a:rPr lang="en-GB" noProof="0" dirty="0" smtClean="0"/>
              <a:t>Two lines of text</a:t>
            </a:r>
            <a:br>
              <a:rPr lang="en-GB" noProof="0" dirty="0" smtClean="0"/>
            </a:br>
            <a:r>
              <a:rPr lang="en-GB" noProof="0" dirty="0" smtClean="0"/>
              <a:t>Three lines of text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4716462" y="1809750"/>
            <a:ext cx="4095625" cy="4687887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80993846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A7E0F-4A6F-4B6D-860F-CC07F5BB0684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511966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21624" cy="493776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3886200" cy="823538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86000"/>
            <a:ext cx="3886200" cy="33861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 marL="1949450" indent="-228600">
              <a:defRPr sz="1400"/>
            </a:lvl6pPr>
            <a:lvl7pPr marL="1949450" indent="-228600">
              <a:defRPr sz="1400"/>
            </a:lvl7pPr>
            <a:lvl8pPr marL="1949450" indent="-228600">
              <a:defRPr sz="1400"/>
            </a:lvl8pPr>
            <a:lvl9pPr marL="1949450" indent="-228600"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624" y="1219200"/>
            <a:ext cx="3886200" cy="823538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92624" y="2286000"/>
            <a:ext cx="3886200" cy="33861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 marL="1949450" indent="-228600">
              <a:defRPr sz="1400"/>
            </a:lvl6pPr>
            <a:lvl7pPr marL="1949450" indent="-228600">
              <a:defRPr sz="1400"/>
            </a:lvl7pPr>
            <a:lvl8pPr marL="1949450" indent="-228600">
              <a:defRPr sz="1400"/>
            </a:lvl8pPr>
            <a:lvl9pPr marL="1949450" indent="-228600"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545658">
                    <a:lumMod val="60000"/>
                    <a:lumOff val="40000"/>
                  </a:srgbClr>
                </a:solidFill>
              </a:rPr>
              <a:t>by MediaCom, 16th and 17th April</a:t>
            </a:r>
            <a:endParaRPr lang="en-US" dirty="0">
              <a:solidFill>
                <a:srgbClr val="545658">
                  <a:lumMod val="60000"/>
                  <a:lumOff val="4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545658">
                    <a:lumMod val="60000"/>
                    <a:lumOff val="40000"/>
                  </a:srgbClr>
                </a:solidFill>
              </a:rPr>
              <a:t>Paid Search and Retargeting</a:t>
            </a:r>
            <a:endParaRPr lang="en-US" dirty="0">
              <a:solidFill>
                <a:srgbClr val="545658">
                  <a:lumMod val="60000"/>
                  <a:lumOff val="4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5C3ED-7E89-49B4-B716-C3ED6BE03A6E}" type="slidenum">
              <a:rPr lang="en-US" smtClean="0">
                <a:solidFill>
                  <a:srgbClr val="545658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545658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46678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341" y="390142"/>
            <a:ext cx="5374787" cy="1018032"/>
          </a:xfrm>
        </p:spPr>
        <p:txBody>
          <a:bodyPr anchor="t" anchorCtr="0">
            <a:noAutofit/>
          </a:bodyPr>
          <a:lstStyle>
            <a:lvl1pPr algn="l">
              <a:defRPr sz="3000" b="1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42931" y="1809750"/>
            <a:ext cx="5577840" cy="46878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12167" y="617042"/>
            <a:ext cx="2208604" cy="153887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348800" y="1744432"/>
            <a:ext cx="2636837" cy="4751617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 marL="460800">
              <a:buClr>
                <a:schemeClr val="accent4"/>
              </a:buClr>
              <a:defRPr sz="1400"/>
            </a:lvl4pPr>
            <a:lvl5pPr marL="460800">
              <a:buClr>
                <a:schemeClr val="accent4"/>
              </a:buClr>
              <a:defRPr sz="1400"/>
            </a:lvl5pPr>
            <a:lvl6pPr marL="460800">
              <a:buClr>
                <a:schemeClr val="accent4"/>
              </a:buClr>
              <a:defRPr/>
            </a:lvl6pPr>
            <a:lvl7pPr marL="460800">
              <a:buClr>
                <a:schemeClr val="accent4"/>
              </a:buClr>
              <a:defRPr/>
            </a:lvl7pPr>
            <a:lvl8pPr marL="460800">
              <a:buClr>
                <a:schemeClr val="accent4"/>
              </a:buClr>
              <a:defRPr/>
            </a:lvl8pPr>
            <a:lvl9pPr marL="460800">
              <a:buClr>
                <a:schemeClr val="accent4"/>
              </a:buClr>
              <a:defRPr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14491235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16016" y="1707109"/>
            <a:ext cx="4104456" cy="1043186"/>
          </a:xfrm>
        </p:spPr>
        <p:txBody>
          <a:bodyPr>
            <a:noAutofit/>
          </a:bodyPr>
          <a:lstStyle>
            <a:lvl1pPr>
              <a:lnSpc>
                <a:spcPct val="110000"/>
              </a:lnSpc>
              <a:defRPr/>
            </a:lvl1pPr>
          </a:lstStyle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16016" y="2804359"/>
            <a:ext cx="4104456" cy="1044000"/>
          </a:xfrm>
        </p:spPr>
        <p:txBody>
          <a:bodyPr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sz="3000" b="1">
                <a:solidFill>
                  <a:schemeClr val="bg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13200" y="486064"/>
            <a:ext cx="2208306" cy="153888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2" hasCustomPrompt="1"/>
          </p:nvPr>
        </p:nvSpPr>
        <p:spPr>
          <a:xfrm>
            <a:off x="317500" y="1809750"/>
            <a:ext cx="4100062" cy="4687888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Font typeface="Arial" pitchFamily="34" charset="0"/>
              <a:buNone/>
              <a:defRPr lang="en-GB" sz="1400" kern="1200" baseline="0" noProof="0" dirty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pic>
        <p:nvPicPr>
          <p:cNvPr id="8" name="Picture 7" descr="MEDIACOM_STRAPLINE_RGB_PO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47600" y="6141599"/>
            <a:ext cx="1457728" cy="358697"/>
          </a:xfrm>
          <a:prstGeom prst="rect">
            <a:avLst/>
          </a:prstGeom>
        </p:spPr>
      </p:pic>
      <p:sp>
        <p:nvSpPr>
          <p:cNvPr id="6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586385" y="6572272"/>
            <a:ext cx="3831177" cy="92333"/>
          </a:xfrm>
          <a:noFill/>
        </p:spPr>
        <p:txBody>
          <a:bodyPr wrap="none" lIns="0" tIns="0" rIns="0" bIns="0" rtlCol="0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lang="en-US" sz="600" smtClean="0"/>
            </a:lvl1pPr>
            <a:lvl2pPr marL="226800" indent="0" algn="r" defTabSz="914400" rtl="0" eaLnBrk="1" latinLnBrk="0" hangingPunct="1">
              <a:buNone/>
              <a:defRPr lang="en-US" sz="600" kern="120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685800" indent="0" algn="r" defTabSz="914400" rtl="0" eaLnBrk="1" latinLnBrk="0" hangingPunct="1">
              <a:buNone/>
              <a:defRPr lang="en-US" sz="600" kern="120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1143000" indent="0" algn="r" defTabSz="914400" rtl="0" eaLnBrk="1" latinLnBrk="0" hangingPunct="1">
              <a:buNone/>
              <a:defRPr lang="en-US" sz="600" kern="120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1600200" indent="0" algn="r" defTabSz="914400" rtl="0" eaLnBrk="1" latinLnBrk="0" hangingPunct="1">
              <a:buNone/>
              <a:defRPr lang="en-GB" sz="600" kern="1200" dirty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</a:lstStyle>
          <a:p>
            <a:pPr algn="r"/>
            <a:r>
              <a:rPr lang="en-US" sz="600" dirty="0" smtClean="0">
                <a:solidFill>
                  <a:schemeClr val="bg2"/>
                </a:solidFill>
              </a:rPr>
              <a:t>Photo credits (if photo is taken from the MediaCom image bank, enter: [first name, last name, MediaCom city])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54251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7500" y="1809750"/>
            <a:ext cx="5404590" cy="4687887"/>
          </a:xfrm>
        </p:spPr>
        <p:txBody>
          <a:bodyPr/>
          <a:lstStyle>
            <a:lvl1pPr marL="0" indent="0">
              <a:defRPr/>
            </a:lvl1pPr>
            <a:lvl5pPr defTabSz="895350"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67683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7500" y="1809750"/>
            <a:ext cx="5404590" cy="4687887"/>
          </a:xfrm>
        </p:spPr>
        <p:txBody>
          <a:bodyPr>
            <a:normAutofit/>
          </a:bodyPr>
          <a:lstStyle>
            <a:lvl1pPr marL="230400" indent="-230400">
              <a:lnSpc>
                <a:spcPct val="110000"/>
              </a:lnSpc>
              <a:spcBef>
                <a:spcPts val="1000"/>
              </a:spcBef>
              <a:buFont typeface="+mj-lt"/>
              <a:buAutoNum type="arabicPeriod"/>
              <a:defRPr sz="1400">
                <a:solidFill>
                  <a:schemeClr val="tx2"/>
                </a:solidFill>
              </a:defRPr>
            </a:lvl1pPr>
            <a:lvl2pPr marL="230400" indent="0">
              <a:lnSpc>
                <a:spcPct val="110000"/>
              </a:lnSpc>
              <a:spcBef>
                <a:spcPts val="0"/>
              </a:spcBef>
              <a:buFontTx/>
              <a:buNone/>
              <a:defRPr sz="1400"/>
            </a:lvl2pPr>
            <a:lvl3pPr marL="230400" indent="0">
              <a:lnSpc>
                <a:spcPct val="110000"/>
              </a:lnSpc>
              <a:spcBef>
                <a:spcPts val="0"/>
              </a:spcBef>
              <a:buFontTx/>
              <a:buNone/>
              <a:defRPr sz="1400"/>
            </a:lvl3pPr>
            <a:lvl4pPr marL="230400" indent="0">
              <a:lnSpc>
                <a:spcPct val="110000"/>
              </a:lnSpc>
              <a:spcBef>
                <a:spcPts val="0"/>
              </a:spcBef>
              <a:buFontTx/>
              <a:buNone/>
              <a:defRPr sz="1400"/>
            </a:lvl4pPr>
            <a:lvl5pPr marL="230400" indent="0" defTabSz="895350">
              <a:lnSpc>
                <a:spcPct val="110000"/>
              </a:lnSpc>
              <a:spcBef>
                <a:spcPts val="0"/>
              </a:spcBef>
              <a:buFontTx/>
              <a:buNone/>
              <a:defRPr sz="1400"/>
            </a:lvl5pPr>
            <a:lvl6pPr marL="230400" indent="0">
              <a:lnSpc>
                <a:spcPct val="110000"/>
              </a:lnSpc>
              <a:spcBef>
                <a:spcPts val="0"/>
              </a:spcBef>
              <a:buFontTx/>
              <a:buNone/>
              <a:defRPr sz="1400" baseline="0"/>
            </a:lvl6pPr>
            <a:lvl7pPr marL="230400" indent="0">
              <a:lnSpc>
                <a:spcPct val="110000"/>
              </a:lnSpc>
              <a:spcBef>
                <a:spcPts val="0"/>
              </a:spcBef>
              <a:buFontTx/>
              <a:buNone/>
              <a:defRPr sz="1400" baseline="0"/>
            </a:lvl7pPr>
            <a:lvl8pPr marL="230400" indent="0">
              <a:lnSpc>
                <a:spcPct val="110000"/>
              </a:lnSpc>
              <a:spcBef>
                <a:spcPts val="0"/>
              </a:spcBef>
              <a:buFontTx/>
              <a:buNone/>
              <a:defRPr sz="1400" baseline="0"/>
            </a:lvl8pPr>
            <a:lvl9pPr marL="230400" indent="0">
              <a:lnSpc>
                <a:spcPct val="110000"/>
              </a:lnSpc>
              <a:spcBef>
                <a:spcPts val="0"/>
              </a:spcBef>
              <a:buFontTx/>
              <a:buNone/>
              <a:defRPr sz="1400" baseline="0"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GB" noProof="0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96792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harts, Tables and Diagra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7500" y="1809750"/>
            <a:ext cx="8500934" cy="4687887"/>
          </a:xfrm>
        </p:spPr>
        <p:txBody>
          <a:bodyPr/>
          <a:lstStyle>
            <a:lvl1pPr marL="0" indent="0">
              <a:defRPr/>
            </a:lvl1pPr>
            <a:lvl5pPr defTabSz="895350"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GB" noProof="0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2046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by MediaCom, 16th and 17th April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Paid Search and Retargeting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7500" y="1707109"/>
            <a:ext cx="4102022" cy="1548000"/>
          </a:xfrm>
        </p:spPr>
        <p:txBody>
          <a:bodyPr anchor="t">
            <a:normAutofit/>
          </a:bodyPr>
          <a:lstStyle>
            <a:lvl1pPr algn="l">
              <a:lnSpc>
                <a:spcPct val="110000"/>
              </a:lnSpc>
              <a:defRPr sz="3000" b="1" cap="none" baseline="0"/>
            </a:lvl1pPr>
          </a:lstStyle>
          <a:p>
            <a:r>
              <a:rPr lang="en-GB" noProof="0" dirty="0" smtClean="0"/>
              <a:t>One line of text</a:t>
            </a:r>
            <a:br>
              <a:rPr lang="en-GB" noProof="0" dirty="0" smtClean="0"/>
            </a:br>
            <a:r>
              <a:rPr lang="en-GB" noProof="0" dirty="0" smtClean="0"/>
              <a:t>Two lines of text</a:t>
            </a:r>
            <a:br>
              <a:rPr lang="en-GB" noProof="0" dirty="0" smtClean="0"/>
            </a:br>
            <a:r>
              <a:rPr lang="en-GB" noProof="0" dirty="0" smtClean="0"/>
              <a:t>Three lines of text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4716462" y="1809750"/>
            <a:ext cx="4095625" cy="4687887"/>
          </a:xfrm>
        </p:spPr>
        <p:txBody>
          <a:bodyPr/>
          <a:lstStyle>
            <a:lvl1pPr>
              <a:defRPr lang="en-GB" sz="1400" kern="1200" baseline="0" noProof="0" dirty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4980910" y="6572272"/>
            <a:ext cx="3831177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 (if photo is taken from the MediaCom image bank, enter: [first name, last name, MediaCom city])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97295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7500" y="1809750"/>
            <a:ext cx="4027300" cy="468788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24150" y="1809750"/>
            <a:ext cx="3996000" cy="468788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577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3"/>
            <a:ext cx="5406087" cy="1018032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7500" y="1531937"/>
            <a:ext cx="3996000" cy="555625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7500" y="3857628"/>
            <a:ext cx="3996000" cy="2640009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 baseline="0"/>
            </a:lvl7pPr>
            <a:lvl8pPr>
              <a:defRPr sz="1400" baseline="0"/>
            </a:lvl8pPr>
            <a:lvl9pPr>
              <a:defRPr sz="14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4150" y="1531937"/>
            <a:ext cx="3996000" cy="555625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4150" y="3857628"/>
            <a:ext cx="3996000" cy="2640009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4" hasCustomPrompt="1"/>
          </p:nvPr>
        </p:nvSpPr>
        <p:spPr>
          <a:xfrm>
            <a:off x="317500" y="2288841"/>
            <a:ext cx="3996000" cy="1367508"/>
          </a:xfrm>
        </p:spPr>
        <p:txBody>
          <a:bodyPr>
            <a:normAutofit/>
          </a:bodyPr>
          <a:lstStyle>
            <a:lvl1pPr>
              <a:defRPr sz="1000"/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11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4824150" y="2288841"/>
            <a:ext cx="3996000" cy="1367508"/>
          </a:xfrm>
        </p:spPr>
        <p:txBody>
          <a:bodyPr>
            <a:normAutofit/>
          </a:bodyPr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en-GB" dirty="0"/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82323" y="3705961"/>
            <a:ext cx="3831177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dirty="0" smtClean="0">
                <a:solidFill>
                  <a:schemeClr val="bg2"/>
                </a:solidFill>
              </a:rPr>
              <a:t>Photo credits (if photo is taken from the MediaCom image bank, enter: [first name, last name, MediaCom city])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4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4988973" y="3705961"/>
            <a:ext cx="3831177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 (if photo is taken from the MediaCom image bank, enter: [first name, last name, MediaCom city])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9382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30425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23249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s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1" y="390143"/>
            <a:ext cx="5406086" cy="1018032"/>
          </a:xfrm>
        </p:spPr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6463" y="1809750"/>
            <a:ext cx="4104009" cy="4687889"/>
          </a:xfrm>
        </p:spPr>
        <p:txBody>
          <a:bodyPr>
            <a:normAutofit/>
          </a:bodyPr>
          <a:lstStyle>
            <a:lvl1pPr marL="0" indent="0">
              <a:spcBef>
                <a:spcPts val="1000"/>
              </a:spcBef>
              <a:buFontTx/>
              <a:buNone/>
              <a:defRPr sz="1400" b="1"/>
            </a:lvl1pPr>
            <a:lvl2pPr marL="0" indent="0">
              <a:spcBef>
                <a:spcPts val="0"/>
              </a:spcBef>
              <a:buFontTx/>
              <a:buNone/>
              <a:defRPr sz="1400"/>
            </a:lvl2pPr>
            <a:lvl3pPr marL="0" indent="0">
              <a:spcBef>
                <a:spcPts val="0"/>
              </a:spcBef>
              <a:buFontTx/>
              <a:buNone/>
              <a:defRPr sz="1400"/>
            </a:lvl3pPr>
            <a:lvl4pPr marL="0" indent="0">
              <a:spcBef>
                <a:spcPts val="0"/>
              </a:spcBef>
              <a:buFontTx/>
              <a:buNone/>
              <a:defRPr sz="1400"/>
            </a:lvl4pPr>
            <a:lvl5pPr marL="0" indent="0" defTabSz="895350">
              <a:spcBef>
                <a:spcPts val="0"/>
              </a:spcBef>
              <a:buFontTx/>
              <a:buNone/>
              <a:defRPr sz="1400"/>
            </a:lvl5pPr>
            <a:lvl6pPr marL="0" indent="0">
              <a:spcBef>
                <a:spcPts val="0"/>
              </a:spcBef>
              <a:buFontTx/>
              <a:buNone/>
              <a:defRPr sz="1400" baseline="0"/>
            </a:lvl6pPr>
            <a:lvl7pPr marL="0" indent="0">
              <a:spcBef>
                <a:spcPts val="0"/>
              </a:spcBef>
              <a:buFontTx/>
              <a:buNone/>
              <a:defRPr sz="1400" baseline="0"/>
            </a:lvl7pPr>
            <a:lvl8pPr marL="0" indent="0">
              <a:spcBef>
                <a:spcPts val="0"/>
              </a:spcBef>
              <a:buFontTx/>
              <a:buNone/>
              <a:defRPr sz="1400" baseline="0"/>
            </a:lvl8pPr>
            <a:lvl9pPr marL="0" indent="0">
              <a:spcBef>
                <a:spcPts val="0"/>
              </a:spcBef>
              <a:buFontTx/>
              <a:buNone/>
              <a:defRPr sz="1400" baseline="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17501" y="1772426"/>
            <a:ext cx="4076701" cy="1953443"/>
          </a:xfrm>
        </p:spPr>
        <p:txBody>
          <a:bodyPr>
            <a:normAutofit/>
          </a:bodyPr>
          <a:lstStyle>
            <a:lvl1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1pPr>
            <a:lvl2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2pPr>
            <a:lvl3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3pPr>
            <a:lvl4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4pPr>
            <a:lvl5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4" hasCustomPrompt="1"/>
          </p:nvPr>
        </p:nvSpPr>
        <p:spPr>
          <a:xfrm>
            <a:off x="317501" y="3933056"/>
            <a:ext cx="4076701" cy="2088232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563025" y="6089698"/>
            <a:ext cx="3831177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 (if photo is taken from the MediaCom image bank, enter: [first name, last name, MediaCom city])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37902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se Study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3"/>
            <a:ext cx="5406086" cy="1018032"/>
          </a:xfrm>
        </p:spPr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17500" y="1772426"/>
            <a:ext cx="4076701" cy="1953443"/>
          </a:xfrm>
        </p:spPr>
        <p:txBody>
          <a:bodyPr>
            <a:normAutofit/>
          </a:bodyPr>
          <a:lstStyle>
            <a:lvl1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1pPr>
            <a:lvl2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2pPr>
            <a:lvl3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3pPr>
            <a:lvl4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4pPr>
            <a:lvl5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4" hasCustomPrompt="1"/>
          </p:nvPr>
        </p:nvSpPr>
        <p:spPr>
          <a:xfrm>
            <a:off x="4716463" y="1809750"/>
            <a:ext cx="4104007" cy="46878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GB" sz="1000" kern="1200" baseline="0" noProof="0" dirty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4989594" y="6556588"/>
            <a:ext cx="3831177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 (if photo is taken from the MediaCom image bank, enter: [first name, last name, MediaCom city])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753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se Study with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Media Placeholder 10"/>
          <p:cNvSpPr>
            <a:spLocks noGrp="1"/>
          </p:cNvSpPr>
          <p:nvPr>
            <p:ph type="media" sz="quarter" idx="14" hasCustomPrompt="1"/>
          </p:nvPr>
        </p:nvSpPr>
        <p:spPr>
          <a:xfrm>
            <a:off x="4716464" y="1809750"/>
            <a:ext cx="4104008" cy="4687888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Insert Video</a:t>
            </a:r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3"/>
            <a:ext cx="5406086" cy="1018032"/>
          </a:xfrm>
        </p:spPr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17500" y="1772426"/>
            <a:ext cx="4076701" cy="1953443"/>
          </a:xfrm>
        </p:spPr>
        <p:txBody>
          <a:bodyPr>
            <a:normAutofit/>
          </a:bodyPr>
          <a:lstStyle>
            <a:lvl1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1pPr>
            <a:lvl2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2pPr>
            <a:lvl3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3pPr>
            <a:lvl4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4pPr>
            <a:lvl5pPr marL="0" indent="0" defTabSz="269875">
              <a:lnSpc>
                <a:spcPct val="100000"/>
              </a:lnSpc>
              <a:spcBef>
                <a:spcPts val="0"/>
              </a:spcBef>
              <a:buFontTx/>
              <a:buNone/>
              <a:defRPr sz="3000" b="1"/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593339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se Study RA Form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3"/>
            <a:ext cx="5406086" cy="1018032"/>
          </a:xfrm>
        </p:spPr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17500" y="1772426"/>
            <a:ext cx="4076701" cy="3600790"/>
          </a:xfrm>
        </p:spPr>
        <p:txBody>
          <a:bodyPr lIns="0" tIns="0" rIns="0" bIns="0">
            <a:normAutofit/>
          </a:bodyPr>
          <a:lstStyle>
            <a:lvl1pPr marL="0" indent="0" defTabSz="269875">
              <a:lnSpc>
                <a:spcPct val="100000"/>
              </a:lnSpc>
              <a:spcBef>
                <a:spcPts val="600"/>
              </a:spcBef>
              <a:buFontTx/>
              <a:buNone/>
              <a:defRPr sz="1600" b="1"/>
            </a:lvl1pPr>
            <a:lvl2pPr marL="0" indent="0" defTabSz="269875">
              <a:lnSpc>
                <a:spcPct val="100000"/>
              </a:lnSpc>
              <a:spcBef>
                <a:spcPts val="600"/>
              </a:spcBef>
              <a:buFontTx/>
              <a:buNone/>
              <a:defRPr sz="1600" b="0" baseline="0"/>
            </a:lvl2pPr>
            <a:lvl3pPr marL="0" indent="0" defTabSz="269875">
              <a:lnSpc>
                <a:spcPct val="100000"/>
              </a:lnSpc>
              <a:spcBef>
                <a:spcPts val="600"/>
              </a:spcBef>
              <a:buFontTx/>
              <a:buNone/>
              <a:defRPr sz="1600" b="0" baseline="0"/>
            </a:lvl3pPr>
            <a:lvl4pPr marL="0" indent="0" defTabSz="269875">
              <a:lnSpc>
                <a:spcPct val="100000"/>
              </a:lnSpc>
              <a:spcBef>
                <a:spcPts val="600"/>
              </a:spcBef>
              <a:buFontTx/>
              <a:buNone/>
              <a:defRPr sz="1600" b="0" baseline="0"/>
            </a:lvl4pPr>
            <a:lvl5pPr marL="0" indent="0" defTabSz="269875">
              <a:lnSpc>
                <a:spcPct val="100000"/>
              </a:lnSpc>
              <a:spcBef>
                <a:spcPts val="600"/>
              </a:spcBef>
              <a:buFontTx/>
              <a:buNone/>
              <a:defRPr sz="1600" b="0" baseline="0"/>
            </a:lvl5pPr>
            <a:lvl6pPr marL="0" indent="0">
              <a:lnSpc>
                <a:spcPct val="100000"/>
              </a:lnSpc>
              <a:spcBef>
                <a:spcPts val="600"/>
              </a:spcBef>
              <a:buNone/>
              <a:defRPr sz="1600" baseline="0"/>
            </a:lvl6pPr>
            <a:lvl7pPr marL="0" indent="0">
              <a:lnSpc>
                <a:spcPct val="100000"/>
              </a:lnSpc>
              <a:spcBef>
                <a:spcPts val="600"/>
              </a:spcBef>
              <a:buNone/>
              <a:defRPr sz="1600" baseline="0"/>
            </a:lvl7pPr>
            <a:lvl8pPr marL="0" indent="0">
              <a:lnSpc>
                <a:spcPct val="100000"/>
              </a:lnSpc>
              <a:spcBef>
                <a:spcPts val="600"/>
              </a:spcBef>
              <a:buNone/>
              <a:defRPr sz="1600" baseline="0"/>
            </a:lvl8pPr>
            <a:lvl9pPr marL="0" indent="0">
              <a:lnSpc>
                <a:spcPct val="100000"/>
              </a:lnSpc>
              <a:spcBef>
                <a:spcPts val="600"/>
              </a:spcBef>
              <a:buNone/>
              <a:defRPr sz="1600" baseline="0"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Level 2</a:t>
            </a:r>
          </a:p>
          <a:p>
            <a:pPr lvl="2"/>
            <a:r>
              <a:rPr lang="en-US" noProof="0" dirty="0" smtClean="0"/>
              <a:t>Level 3</a:t>
            </a:r>
          </a:p>
          <a:p>
            <a:pPr lvl="3"/>
            <a:r>
              <a:rPr lang="en-US" noProof="0" dirty="0" smtClean="0"/>
              <a:t>Level 4</a:t>
            </a:r>
          </a:p>
          <a:p>
            <a:pPr lvl="4"/>
            <a:r>
              <a:rPr lang="en-US" noProof="0" dirty="0" smtClean="0"/>
              <a:t>Level 5</a:t>
            </a:r>
          </a:p>
          <a:p>
            <a:pPr lvl="5"/>
            <a:r>
              <a:rPr lang="en-US" noProof="0" dirty="0" smtClean="0"/>
              <a:t>Level 6</a:t>
            </a:r>
          </a:p>
          <a:p>
            <a:pPr lvl="6"/>
            <a:r>
              <a:rPr lang="en-US" noProof="0" dirty="0" smtClean="0"/>
              <a:t>Level 7</a:t>
            </a:r>
          </a:p>
          <a:p>
            <a:pPr lvl="7"/>
            <a:r>
              <a:rPr lang="en-US" noProof="0" dirty="0" smtClean="0"/>
              <a:t>Level 8</a:t>
            </a:r>
          </a:p>
          <a:p>
            <a:pPr lvl="8"/>
            <a:r>
              <a:rPr lang="en-US" noProof="0" dirty="0" smtClean="0"/>
              <a:t>Level 9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4" hasCustomPrompt="1"/>
          </p:nvPr>
        </p:nvSpPr>
        <p:spPr>
          <a:xfrm>
            <a:off x="4752019" y="1809750"/>
            <a:ext cx="4068001" cy="3780000"/>
          </a:xfrm>
        </p:spPr>
        <p:txBody>
          <a:bodyPr lIns="0" tIns="0" rIns="0" bIns="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GB" sz="1000" kern="1200" baseline="0" noProof="0" dirty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noProof="0" dirty="0" smtClean="0"/>
              <a:t>Click icon to insert campaign image</a:t>
            </a:r>
            <a:endParaRPr lang="en-GB" noProof="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>
          <a:xfrm>
            <a:off x="4716463" y="5697250"/>
            <a:ext cx="4076701" cy="756085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Font typeface="Arial" pitchFamily="34" charset="0"/>
              <a:buNone/>
              <a:defRPr sz="1600"/>
            </a:lvl1pPr>
            <a:lvl2pPr marL="0" indent="0">
              <a:lnSpc>
                <a:spcPct val="100000"/>
              </a:lnSpc>
              <a:buNone/>
              <a:defRPr sz="1600"/>
            </a:lvl2pPr>
            <a:lvl3pPr marL="0" indent="0">
              <a:lnSpc>
                <a:spcPct val="100000"/>
              </a:lnSpc>
              <a:buNone/>
              <a:defRPr sz="1600"/>
            </a:lvl3pPr>
            <a:lvl4pPr marL="0" indent="0">
              <a:lnSpc>
                <a:spcPct val="100000"/>
              </a:lnSpc>
              <a:buNone/>
              <a:defRPr sz="1600"/>
            </a:lvl4pPr>
            <a:lvl5pPr marL="0" indent="0">
              <a:lnSpc>
                <a:spcPct val="100000"/>
              </a:lnSpc>
              <a:buNone/>
              <a:defRPr sz="1600"/>
            </a:lvl5pPr>
            <a:lvl6pPr marL="0" indent="0">
              <a:buNone/>
              <a:defRPr sz="1600"/>
            </a:lvl6pPr>
            <a:lvl7pPr marL="0" indent="0">
              <a:buNone/>
              <a:defRPr sz="1600"/>
            </a:lvl7pPr>
            <a:lvl8pPr marL="0" indent="0">
              <a:buNone/>
              <a:defRPr sz="1600"/>
            </a:lvl8pPr>
            <a:lvl9pPr marL="0" indent="0">
              <a:buNone/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792747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7500" y="1809750"/>
            <a:ext cx="5406100" cy="1548000"/>
          </a:xfrm>
        </p:spPr>
        <p:txBody>
          <a:bodyPr anchor="t">
            <a:normAutofit/>
          </a:bodyPr>
          <a:lstStyle>
            <a:lvl1pPr algn="l">
              <a:lnSpc>
                <a:spcPct val="110000"/>
              </a:lnSpc>
              <a:defRPr sz="3000" b="1" cap="none" baseline="0"/>
            </a:lvl1pPr>
          </a:lstStyle>
          <a:p>
            <a:r>
              <a:rPr lang="en-GB" noProof="0" dirty="0" smtClean="0"/>
              <a:t>Add text here to make a statement. Do not exceed three lines of text.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0831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by MediaCom, 16th and 17th April</a:t>
            </a:r>
            <a:endParaRPr lang="en-GB" noProof="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Paid Search and Retargeting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7494" y="1809750"/>
            <a:ext cx="5406106" cy="1548000"/>
          </a:xfrm>
        </p:spPr>
        <p:txBody>
          <a:bodyPr anchor="t">
            <a:normAutofit/>
          </a:bodyPr>
          <a:lstStyle>
            <a:lvl1pPr algn="l">
              <a:lnSpc>
                <a:spcPct val="110000"/>
              </a:lnSpc>
              <a:defRPr sz="3000" b="1" cap="none" baseline="0"/>
            </a:lvl1pPr>
          </a:lstStyle>
          <a:p>
            <a:r>
              <a:rPr lang="en-GB" noProof="0" dirty="0" smtClean="0"/>
              <a:t>One line of text</a:t>
            </a:r>
            <a:br>
              <a:rPr lang="en-GB" noProof="0" dirty="0" smtClean="0"/>
            </a:br>
            <a:r>
              <a:rPr lang="en-GB" noProof="0" dirty="0" smtClean="0"/>
              <a:t>Two lines of text</a:t>
            </a:r>
            <a:br>
              <a:rPr lang="en-GB" noProof="0" dirty="0" smtClean="0"/>
            </a:br>
            <a:r>
              <a:rPr lang="en-GB" noProof="0" dirty="0" smtClean="0"/>
              <a:t>Three lines of text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17500" y="3548063"/>
            <a:ext cx="5404987" cy="719137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buFontTx/>
              <a:buNone/>
              <a:defRPr sz="1400" b="1"/>
            </a:lvl1pPr>
            <a:lvl2pPr marL="0" indent="0" defTabSz="895350">
              <a:buFontTx/>
              <a:buNone/>
              <a:defRPr sz="1400" b="1"/>
            </a:lvl2pPr>
            <a:lvl3pPr marL="0" indent="0" defTabSz="895350">
              <a:buFontTx/>
              <a:buNone/>
              <a:defRPr sz="1400" b="1"/>
            </a:lvl3pPr>
            <a:lvl4pPr marL="0" indent="0" defTabSz="895350">
              <a:buFontTx/>
              <a:buNone/>
              <a:defRPr sz="1400" b="1"/>
            </a:lvl4pPr>
            <a:lvl5pPr marL="0" indent="0" defTabSz="895350">
              <a:buFontTx/>
              <a:buNone/>
              <a:defRPr sz="1400" b="1"/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885913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17500" y="1809750"/>
            <a:ext cx="8500612" cy="4687887"/>
          </a:xfrm>
        </p:spPr>
        <p:txBody>
          <a:bodyPr>
            <a:normAutofit/>
          </a:bodyPr>
          <a:lstStyle>
            <a:lvl1pPr>
              <a:defRPr sz="1400" baseline="0"/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4989594" y="6556588"/>
            <a:ext cx="3831177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 (if photo is taken from the MediaCom image bank, enter: [first name, last name, MediaCom city])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230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3"/>
            <a:ext cx="5406087" cy="1018032"/>
          </a:xfrm>
        </p:spPr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12167" y="617042"/>
            <a:ext cx="2208604" cy="153887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17500" y="1809750"/>
            <a:ext cx="4076700" cy="4687887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Font typeface="Arial" pitchFamily="34" charset="0"/>
              <a:buNone/>
              <a:defRPr lang="en-GB" sz="1400" kern="1200" baseline="0" noProof="0" dirty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724400" y="1809750"/>
            <a:ext cx="4076700" cy="4687887"/>
          </a:xfrm>
        </p:spPr>
        <p:txBody>
          <a:bodyPr>
            <a:normAutofit/>
          </a:bodyPr>
          <a:lstStyle>
            <a:lvl1pPr>
              <a:defRPr sz="1400" baseline="0"/>
            </a:lvl1pPr>
          </a:lstStyle>
          <a:p>
            <a:r>
              <a:rPr lang="en-US" noProof="0" dirty="0" smtClean="0"/>
              <a:t>Click icon to add picture</a:t>
            </a:r>
            <a:endParaRPr lang="en-GB" noProof="0"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563023" y="6556588"/>
            <a:ext cx="3831177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 (if photo is taken from the MediaCom image bank, enter: [first name, last name, MediaCom city])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4989594" y="6556588"/>
            <a:ext cx="3831177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 (if photo is taken from the MediaCom image bank, enter: [first name, last name, MediaCom city])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1679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12167" y="617042"/>
            <a:ext cx="2208604" cy="153887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3"/>
          </p:nvPr>
        </p:nvSpPr>
        <p:spPr>
          <a:xfrm>
            <a:off x="2500996" y="1809750"/>
            <a:ext cx="2019974" cy="2194560"/>
          </a:xfrm>
        </p:spPr>
        <p:txBody>
          <a:bodyPr>
            <a:normAutofit/>
          </a:bodyPr>
          <a:lstStyle>
            <a:lvl1pPr>
              <a:defRPr sz="14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4797411" y="1809750"/>
            <a:ext cx="4023360" cy="4687887"/>
          </a:xfrm>
        </p:spPr>
        <p:txBody>
          <a:bodyPr/>
          <a:lstStyle>
            <a:lvl1pPr>
              <a:defRPr sz="1400" baseline="0"/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8" name="Picture Placeholder 6"/>
          <p:cNvSpPr>
            <a:spLocks noGrp="1" noChangeAspect="1"/>
          </p:cNvSpPr>
          <p:nvPr>
            <p:ph type="pic" sz="quarter" idx="15"/>
          </p:nvPr>
        </p:nvSpPr>
        <p:spPr>
          <a:xfrm>
            <a:off x="2500996" y="4303077"/>
            <a:ext cx="2019974" cy="2194560"/>
          </a:xfrm>
        </p:spPr>
        <p:txBody>
          <a:bodyPr>
            <a:normAutofit/>
          </a:bodyPr>
          <a:lstStyle>
            <a:lvl1pPr>
              <a:defRPr sz="14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4989594" y="6556588"/>
            <a:ext cx="3831177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 (if photo is taken from the MediaCom image bank, enter: [first name, last name, MediaCom city])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2692170" y="4051047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2692170" y="6556588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07617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s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3"/>
            <a:ext cx="5406086" cy="1018032"/>
          </a:xfrm>
        </p:spPr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22489" y="617042"/>
            <a:ext cx="2208604" cy="153887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317500" y="1809751"/>
            <a:ext cx="2654466" cy="214884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8" name="Picture Placeholder 6"/>
          <p:cNvSpPr>
            <a:spLocks noGrp="1" noChangeAspect="1"/>
          </p:cNvSpPr>
          <p:nvPr>
            <p:ph type="pic" sz="quarter" idx="15"/>
          </p:nvPr>
        </p:nvSpPr>
        <p:spPr>
          <a:xfrm>
            <a:off x="3236941" y="1809751"/>
            <a:ext cx="2654466" cy="214884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10" name="Picture Placeholder 6"/>
          <p:cNvSpPr>
            <a:spLocks noGrp="1" noChangeAspect="1"/>
          </p:cNvSpPr>
          <p:nvPr>
            <p:ph type="pic" sz="quarter" idx="16"/>
          </p:nvPr>
        </p:nvSpPr>
        <p:spPr>
          <a:xfrm>
            <a:off x="6156382" y="1809751"/>
            <a:ext cx="2654466" cy="214884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1143166" y="4000504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dirty="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4062607" y="4000504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0" hasCustomPrompt="1"/>
          </p:nvPr>
        </p:nvSpPr>
        <p:spPr>
          <a:xfrm>
            <a:off x="6982048" y="4000504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6582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12167" y="617042"/>
            <a:ext cx="2208604" cy="153887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3"/>
          </p:nvPr>
        </p:nvSpPr>
        <p:spPr>
          <a:xfrm>
            <a:off x="6092575" y="4294530"/>
            <a:ext cx="2710944" cy="219456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8" name="Picture Placeholder 6"/>
          <p:cNvSpPr>
            <a:spLocks noGrp="1" noChangeAspect="1"/>
          </p:cNvSpPr>
          <p:nvPr>
            <p:ph type="pic" sz="quarter" idx="15" hasCustomPrompt="1"/>
          </p:nvPr>
        </p:nvSpPr>
        <p:spPr>
          <a:xfrm>
            <a:off x="3112781" y="1809750"/>
            <a:ext cx="2710945" cy="219456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10" name="Picture Placeholder 6"/>
          <p:cNvSpPr>
            <a:spLocks noGrp="1" noChangeAspect="1"/>
          </p:cNvSpPr>
          <p:nvPr>
            <p:ph type="pic" sz="quarter" idx="16"/>
          </p:nvPr>
        </p:nvSpPr>
        <p:spPr>
          <a:xfrm>
            <a:off x="6092575" y="1809750"/>
            <a:ext cx="2710944" cy="219456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9" name="Picture Placeholder 6"/>
          <p:cNvSpPr>
            <a:spLocks noGrp="1" noChangeAspect="1"/>
          </p:cNvSpPr>
          <p:nvPr>
            <p:ph type="pic" sz="quarter" idx="17"/>
          </p:nvPr>
        </p:nvSpPr>
        <p:spPr>
          <a:xfrm>
            <a:off x="3112780" y="4294530"/>
            <a:ext cx="2710944" cy="219456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3994926" y="4044572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6974719" y="4044572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20" hasCustomPrompt="1"/>
          </p:nvPr>
        </p:nvSpPr>
        <p:spPr>
          <a:xfrm>
            <a:off x="3994926" y="6539004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4" name="Text Placeholder 5"/>
          <p:cNvSpPr>
            <a:spLocks noGrp="1"/>
          </p:cNvSpPr>
          <p:nvPr>
            <p:ph type="body" sz="quarter" idx="21" hasCustomPrompt="1"/>
          </p:nvPr>
        </p:nvSpPr>
        <p:spPr>
          <a:xfrm>
            <a:off x="6974719" y="6539004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192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mpaign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3"/>
            <a:ext cx="5406086" cy="1018032"/>
          </a:xfrm>
        </p:spPr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12167" y="617042"/>
            <a:ext cx="2208604" cy="153887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3"/>
          </p:nvPr>
        </p:nvSpPr>
        <p:spPr>
          <a:xfrm>
            <a:off x="6092575" y="4294530"/>
            <a:ext cx="2710944" cy="219456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8" name="Picture Placeholder 6"/>
          <p:cNvSpPr>
            <a:spLocks noGrp="1" noChangeAspect="1"/>
          </p:cNvSpPr>
          <p:nvPr>
            <p:ph type="pic" sz="quarter" idx="15"/>
          </p:nvPr>
        </p:nvSpPr>
        <p:spPr>
          <a:xfrm>
            <a:off x="3205037" y="1809750"/>
            <a:ext cx="2710945" cy="219456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dirty="0" smtClean="0"/>
              <a:t>Click icon to add picture</a:t>
            </a:r>
            <a:endParaRPr lang="en-GB" noProof="0" dirty="0"/>
          </a:p>
        </p:txBody>
      </p:sp>
      <p:sp>
        <p:nvSpPr>
          <p:cNvPr id="10" name="Picture Placeholder 6"/>
          <p:cNvSpPr>
            <a:spLocks noGrp="1" noChangeAspect="1"/>
          </p:cNvSpPr>
          <p:nvPr>
            <p:ph type="pic" sz="quarter" idx="16"/>
          </p:nvPr>
        </p:nvSpPr>
        <p:spPr>
          <a:xfrm>
            <a:off x="6092575" y="1809750"/>
            <a:ext cx="2710944" cy="219456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9" name="Picture Placeholder 6"/>
          <p:cNvSpPr>
            <a:spLocks noGrp="1" noChangeAspect="1"/>
          </p:cNvSpPr>
          <p:nvPr>
            <p:ph type="pic" sz="quarter" idx="17"/>
          </p:nvPr>
        </p:nvSpPr>
        <p:spPr>
          <a:xfrm>
            <a:off x="3205037" y="4294530"/>
            <a:ext cx="2710944" cy="219456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4087182" y="4044572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dirty="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6974719" y="4044572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20" hasCustomPrompt="1"/>
          </p:nvPr>
        </p:nvSpPr>
        <p:spPr>
          <a:xfrm>
            <a:off x="4087182" y="6539004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4" name="Text Placeholder 5"/>
          <p:cNvSpPr>
            <a:spLocks noGrp="1"/>
          </p:cNvSpPr>
          <p:nvPr>
            <p:ph type="body" sz="quarter" idx="21" hasCustomPrompt="1"/>
          </p:nvPr>
        </p:nvSpPr>
        <p:spPr>
          <a:xfrm>
            <a:off x="6974719" y="6539004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5" name="Picture Placeholder 6"/>
          <p:cNvSpPr>
            <a:spLocks noGrp="1" noChangeAspect="1"/>
          </p:cNvSpPr>
          <p:nvPr>
            <p:ph type="pic" sz="quarter" idx="22" hasCustomPrompt="1"/>
          </p:nvPr>
        </p:nvSpPr>
        <p:spPr>
          <a:xfrm>
            <a:off x="317500" y="1809750"/>
            <a:ext cx="2710945" cy="219456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dirty="0" smtClean="0"/>
              <a:t>Click icon to insert a campaign image</a:t>
            </a:r>
            <a:endParaRPr lang="en-GB" noProof="0" dirty="0"/>
          </a:p>
        </p:txBody>
      </p:sp>
      <p:sp>
        <p:nvSpPr>
          <p:cNvPr id="16" name="Picture Placeholder 6"/>
          <p:cNvSpPr>
            <a:spLocks noGrp="1" noChangeAspect="1"/>
          </p:cNvSpPr>
          <p:nvPr>
            <p:ph type="pic" sz="quarter" idx="23"/>
          </p:nvPr>
        </p:nvSpPr>
        <p:spPr>
          <a:xfrm>
            <a:off x="317500" y="4294530"/>
            <a:ext cx="2710944" cy="219456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17" name="Text Placeholder 5"/>
          <p:cNvSpPr>
            <a:spLocks noGrp="1"/>
          </p:cNvSpPr>
          <p:nvPr>
            <p:ph type="body" sz="quarter" idx="24" hasCustomPrompt="1"/>
          </p:nvPr>
        </p:nvSpPr>
        <p:spPr>
          <a:xfrm>
            <a:off x="1199644" y="4044572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8" name="Text Placeholder 5"/>
          <p:cNvSpPr>
            <a:spLocks noGrp="1"/>
          </p:cNvSpPr>
          <p:nvPr>
            <p:ph type="body" sz="quarter" idx="25" hasCustomPrompt="1"/>
          </p:nvPr>
        </p:nvSpPr>
        <p:spPr>
          <a:xfrm>
            <a:off x="1199644" y="6539004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3786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2"/>
            <a:ext cx="5406086" cy="1018032"/>
          </a:xfrm>
        </p:spPr>
        <p:txBody>
          <a:bodyPr anchor="t" anchorCtr="0">
            <a:noAutofit/>
          </a:bodyPr>
          <a:lstStyle>
            <a:lvl1pPr algn="l">
              <a:defRPr sz="3000" b="1"/>
            </a:lvl1pPr>
          </a:lstStyle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242931" y="1809750"/>
            <a:ext cx="5577219" cy="4687888"/>
          </a:xfr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12167" y="617042"/>
            <a:ext cx="2208604" cy="153887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317500" y="1744432"/>
            <a:ext cx="2636837" cy="4751617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 marL="460800">
              <a:buClr>
                <a:schemeClr val="accent4"/>
              </a:buClr>
              <a:defRPr sz="1400"/>
            </a:lvl4pPr>
            <a:lvl5pPr marL="460800">
              <a:buClr>
                <a:schemeClr val="accent4"/>
              </a:buClr>
              <a:defRPr sz="1400"/>
            </a:lvl5pPr>
            <a:lvl6pPr marL="460800">
              <a:buClr>
                <a:schemeClr val="accent4"/>
              </a:buClr>
              <a:defRPr/>
            </a:lvl6pPr>
            <a:lvl7pPr marL="460800">
              <a:buClr>
                <a:schemeClr val="accent4"/>
              </a:buClr>
              <a:defRPr/>
            </a:lvl7pPr>
            <a:lvl8pPr marL="460800">
              <a:buClr>
                <a:schemeClr val="accent4"/>
              </a:buClr>
              <a:defRPr/>
            </a:lvl8pPr>
            <a:lvl9pPr marL="460800">
              <a:buClr>
                <a:schemeClr val="accent4"/>
              </a:buClr>
              <a:defRPr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4989594" y="6556588"/>
            <a:ext cx="3831177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 (if photo is taken from the MediaCom image bank, enter: [first name, last name, MediaCom city])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7919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2"/>
            <a:ext cx="5406086" cy="1018032"/>
          </a:xfrm>
        </p:spPr>
        <p:txBody>
          <a:bodyPr anchor="t" anchorCtr="0">
            <a:noAutofit/>
          </a:bodyPr>
          <a:lstStyle>
            <a:lvl1pPr algn="l">
              <a:defRPr sz="3000" b="1"/>
            </a:lvl1pPr>
          </a:lstStyle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42931" y="1799254"/>
            <a:ext cx="5577219" cy="4698383"/>
          </a:xfrm>
        </p:spPr>
        <p:txBody>
          <a:bodyPr/>
          <a:lstStyle>
            <a:lvl1pPr>
              <a:defRPr lang="en-US" sz="2000" kern="120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800" kern="120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600" kern="120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691200">
              <a:defRPr lang="en-US" sz="1400" kern="120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921600">
              <a:defRPr lang="en-US" sz="1400" kern="120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  <a:lvl6pPr marL="1152000">
              <a:defRPr lang="en-US" sz="1400" kern="1200" baseline="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1382400">
              <a:defRPr lang="en-US" sz="1400" kern="1200" baseline="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>
              <a:defRPr lang="en-US" sz="1400" kern="1200" baseline="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8pPr>
            <a:lvl9pPr>
              <a:defRPr lang="en-GB" sz="1400" kern="1200" baseline="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noProof="0" smtClean="0"/>
              <a:t>Click to edit Master text styles</a:t>
            </a:r>
          </a:p>
          <a:p>
            <a:pPr marL="0" lvl="1" indent="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noProof="0" smtClean="0"/>
              <a:t>Second level</a:t>
            </a:r>
          </a:p>
          <a:p>
            <a:pPr marL="0" lvl="2" indent="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noProof="0" smtClean="0"/>
              <a:t>Third level</a:t>
            </a:r>
          </a:p>
          <a:p>
            <a:pPr marL="0" lvl="3" indent="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noProof="0" smtClean="0"/>
              <a:t>Fourth level</a:t>
            </a:r>
          </a:p>
          <a:p>
            <a:pPr marL="0" lvl="4" indent="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12167" y="617042"/>
            <a:ext cx="2208604" cy="153887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17500" y="1746000"/>
            <a:ext cx="2636837" cy="4750050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 marL="460800">
              <a:buClr>
                <a:schemeClr val="accent4"/>
              </a:buClr>
              <a:defRPr sz="1400"/>
            </a:lvl4pPr>
            <a:lvl5pPr marL="460800">
              <a:buClr>
                <a:schemeClr val="accent4"/>
              </a:buClr>
              <a:defRPr sz="1400"/>
            </a:lvl5pPr>
            <a:lvl6pPr marL="460800">
              <a:buClr>
                <a:schemeClr val="accent4"/>
              </a:buClr>
              <a:defRPr/>
            </a:lvl6pPr>
            <a:lvl7pPr marL="460800">
              <a:buClr>
                <a:schemeClr val="accent4"/>
              </a:buClr>
              <a:defRPr/>
            </a:lvl7pPr>
            <a:lvl8pPr marL="460800">
              <a:buClr>
                <a:schemeClr val="accent4"/>
              </a:buClr>
              <a:defRPr/>
            </a:lvl8pPr>
            <a:lvl9pPr marL="460800">
              <a:buClr>
                <a:schemeClr val="accent4"/>
              </a:buClr>
              <a:defRPr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559252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2"/>
            <a:ext cx="5406086" cy="1018032"/>
          </a:xfrm>
        </p:spPr>
        <p:txBody>
          <a:bodyPr anchor="t" anchorCtr="0">
            <a:noAutofit/>
          </a:bodyPr>
          <a:lstStyle>
            <a:lvl1pPr algn="l">
              <a:defRPr sz="3000" b="1"/>
            </a:lvl1pPr>
          </a:lstStyle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12167" y="617042"/>
            <a:ext cx="2208604" cy="153887"/>
          </a:xfrm>
        </p:spPr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317500" y="1744432"/>
            <a:ext cx="2636837" cy="4751617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 marL="460800">
              <a:buClr>
                <a:schemeClr val="accent4"/>
              </a:buClr>
              <a:defRPr sz="1400"/>
            </a:lvl4pPr>
            <a:lvl5pPr marL="460800">
              <a:buClr>
                <a:schemeClr val="accent4"/>
              </a:buClr>
              <a:defRPr sz="1400"/>
            </a:lvl5pPr>
            <a:lvl6pPr marL="460800">
              <a:buClr>
                <a:schemeClr val="accent4"/>
              </a:buClr>
              <a:defRPr/>
            </a:lvl6pPr>
            <a:lvl7pPr marL="460800">
              <a:buClr>
                <a:schemeClr val="accent4"/>
              </a:buClr>
              <a:defRPr/>
            </a:lvl7pPr>
            <a:lvl8pPr marL="460800">
              <a:buClr>
                <a:schemeClr val="accent4"/>
              </a:buClr>
              <a:defRPr/>
            </a:lvl8pPr>
            <a:lvl9pPr marL="460800">
              <a:buClr>
                <a:schemeClr val="accent4"/>
              </a:buClr>
              <a:defRPr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sp>
        <p:nvSpPr>
          <p:cNvPr id="8" name="Picture Placeholder 6"/>
          <p:cNvSpPr>
            <a:spLocks noGrp="1" noChangeAspect="1"/>
          </p:cNvSpPr>
          <p:nvPr>
            <p:ph type="pic" sz="quarter" idx="15" hasCustomPrompt="1"/>
          </p:nvPr>
        </p:nvSpPr>
        <p:spPr>
          <a:xfrm>
            <a:off x="3243530" y="1809751"/>
            <a:ext cx="2654466" cy="2148840"/>
          </a:xfrm>
        </p:spPr>
        <p:txBody>
          <a:bodyPr/>
          <a:lstStyle>
            <a:lvl1pPr>
              <a:defRPr sz="1000" baseline="0"/>
            </a:lvl1pPr>
          </a:lstStyle>
          <a:p>
            <a:r>
              <a:rPr lang="en-US" noProof="0" dirty="0" smtClean="0"/>
              <a:t>To insert an image from the MediaCom image bank, select the picture placeholder where you want the image to appear and then, on the MediaCom tab, click Image Bank. To insert a picture from your files, click the icon in the center of the placeholder.</a:t>
            </a:r>
            <a:endParaRPr lang="en-GB" noProof="0" dirty="0"/>
          </a:p>
        </p:txBody>
      </p:sp>
      <p:sp>
        <p:nvSpPr>
          <p:cNvPr id="10" name="Picture Placeholder 6"/>
          <p:cNvSpPr>
            <a:spLocks noGrp="1" noChangeAspect="1"/>
          </p:cNvSpPr>
          <p:nvPr>
            <p:ph type="pic" sz="quarter" idx="16"/>
          </p:nvPr>
        </p:nvSpPr>
        <p:spPr>
          <a:xfrm>
            <a:off x="6157173" y="1809751"/>
            <a:ext cx="2654466" cy="214884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4069196" y="4011521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6982839" y="4011521"/>
            <a:ext cx="1828800" cy="92333"/>
          </a:xfrm>
          <a:noFill/>
        </p:spPr>
        <p:txBody>
          <a:bodyPr vert="horz" wrap="none" lIns="0" tIns="0" rIns="0" bIns="0" rtlCol="0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lang="en-US" sz="600" dirty="0">
                <a:solidFill>
                  <a:schemeClr val="bg2"/>
                </a:solidFill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600" smtClean="0">
                <a:solidFill>
                  <a:schemeClr val="bg2"/>
                </a:solidFill>
              </a:rPr>
              <a:t>Photo credits</a:t>
            </a:r>
            <a:endParaRPr lang="en-US" sz="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57809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18" Type="http://schemas.openxmlformats.org/officeDocument/2006/relationships/slideLayout" Target="../slideLayouts/slideLayout54.xml"/><Relationship Id="rId26" Type="http://schemas.openxmlformats.org/officeDocument/2006/relationships/slideLayout" Target="../slideLayouts/slideLayout62.xml"/><Relationship Id="rId39" Type="http://schemas.openxmlformats.org/officeDocument/2006/relationships/slideLayout" Target="../slideLayouts/slideLayout75.xml"/><Relationship Id="rId3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57.xml"/><Relationship Id="rId34" Type="http://schemas.openxmlformats.org/officeDocument/2006/relationships/slideLayout" Target="../slideLayouts/slideLayout70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17" Type="http://schemas.openxmlformats.org/officeDocument/2006/relationships/slideLayout" Target="../slideLayouts/slideLayout53.xml"/><Relationship Id="rId25" Type="http://schemas.openxmlformats.org/officeDocument/2006/relationships/slideLayout" Target="../slideLayouts/slideLayout61.xml"/><Relationship Id="rId33" Type="http://schemas.openxmlformats.org/officeDocument/2006/relationships/slideLayout" Target="../slideLayouts/slideLayout69.xml"/><Relationship Id="rId38" Type="http://schemas.openxmlformats.org/officeDocument/2006/relationships/slideLayout" Target="../slideLayouts/slideLayout74.xml"/><Relationship Id="rId2" Type="http://schemas.openxmlformats.org/officeDocument/2006/relationships/slideLayout" Target="../slideLayouts/slideLayout38.xml"/><Relationship Id="rId16" Type="http://schemas.openxmlformats.org/officeDocument/2006/relationships/slideLayout" Target="../slideLayouts/slideLayout52.xml"/><Relationship Id="rId20" Type="http://schemas.openxmlformats.org/officeDocument/2006/relationships/slideLayout" Target="../slideLayouts/slideLayout56.xml"/><Relationship Id="rId29" Type="http://schemas.openxmlformats.org/officeDocument/2006/relationships/slideLayout" Target="../slideLayouts/slideLayout65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24" Type="http://schemas.openxmlformats.org/officeDocument/2006/relationships/slideLayout" Target="../slideLayouts/slideLayout60.xml"/><Relationship Id="rId32" Type="http://schemas.openxmlformats.org/officeDocument/2006/relationships/slideLayout" Target="../slideLayouts/slideLayout68.xml"/><Relationship Id="rId37" Type="http://schemas.openxmlformats.org/officeDocument/2006/relationships/slideLayout" Target="../slideLayouts/slideLayout73.xml"/><Relationship Id="rId40" Type="http://schemas.openxmlformats.org/officeDocument/2006/relationships/theme" Target="../theme/theme2.xml"/><Relationship Id="rId5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51.xml"/><Relationship Id="rId23" Type="http://schemas.openxmlformats.org/officeDocument/2006/relationships/slideLayout" Target="../slideLayouts/slideLayout59.xml"/><Relationship Id="rId28" Type="http://schemas.openxmlformats.org/officeDocument/2006/relationships/slideLayout" Target="../slideLayouts/slideLayout64.xml"/><Relationship Id="rId36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46.xml"/><Relationship Id="rId19" Type="http://schemas.openxmlformats.org/officeDocument/2006/relationships/slideLayout" Target="../slideLayouts/slideLayout55.xml"/><Relationship Id="rId31" Type="http://schemas.openxmlformats.org/officeDocument/2006/relationships/slideLayout" Target="../slideLayouts/slideLayout67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50.xml"/><Relationship Id="rId22" Type="http://schemas.openxmlformats.org/officeDocument/2006/relationships/slideLayout" Target="../slideLayouts/slideLayout58.xml"/><Relationship Id="rId27" Type="http://schemas.openxmlformats.org/officeDocument/2006/relationships/slideLayout" Target="../slideLayouts/slideLayout63.xml"/><Relationship Id="rId30" Type="http://schemas.openxmlformats.org/officeDocument/2006/relationships/slideLayout" Target="../slideLayouts/slideLayout66.xml"/><Relationship Id="rId35" Type="http://schemas.openxmlformats.org/officeDocument/2006/relationships/slideLayout" Target="../slideLayouts/slideLayout7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3.xml"/><Relationship Id="rId13" Type="http://schemas.openxmlformats.org/officeDocument/2006/relationships/slideLayout" Target="../slideLayouts/slideLayout88.xml"/><Relationship Id="rId18" Type="http://schemas.openxmlformats.org/officeDocument/2006/relationships/slideLayout" Target="../slideLayouts/slideLayout93.xml"/><Relationship Id="rId26" Type="http://schemas.openxmlformats.org/officeDocument/2006/relationships/slideLayout" Target="../slideLayouts/slideLayout101.xml"/><Relationship Id="rId39" Type="http://schemas.openxmlformats.org/officeDocument/2006/relationships/slideLayout" Target="../slideLayouts/slideLayout114.xml"/><Relationship Id="rId3" Type="http://schemas.openxmlformats.org/officeDocument/2006/relationships/slideLayout" Target="../slideLayouts/slideLayout78.xml"/><Relationship Id="rId21" Type="http://schemas.openxmlformats.org/officeDocument/2006/relationships/slideLayout" Target="../slideLayouts/slideLayout96.xml"/><Relationship Id="rId34" Type="http://schemas.openxmlformats.org/officeDocument/2006/relationships/slideLayout" Target="../slideLayouts/slideLayout109.xml"/><Relationship Id="rId7" Type="http://schemas.openxmlformats.org/officeDocument/2006/relationships/slideLayout" Target="../slideLayouts/slideLayout82.xml"/><Relationship Id="rId12" Type="http://schemas.openxmlformats.org/officeDocument/2006/relationships/slideLayout" Target="../slideLayouts/slideLayout87.xml"/><Relationship Id="rId17" Type="http://schemas.openxmlformats.org/officeDocument/2006/relationships/slideLayout" Target="../slideLayouts/slideLayout92.xml"/><Relationship Id="rId25" Type="http://schemas.openxmlformats.org/officeDocument/2006/relationships/slideLayout" Target="../slideLayouts/slideLayout100.xml"/><Relationship Id="rId33" Type="http://schemas.openxmlformats.org/officeDocument/2006/relationships/slideLayout" Target="../slideLayouts/slideLayout108.xml"/><Relationship Id="rId38" Type="http://schemas.openxmlformats.org/officeDocument/2006/relationships/slideLayout" Target="../slideLayouts/slideLayout113.xml"/><Relationship Id="rId2" Type="http://schemas.openxmlformats.org/officeDocument/2006/relationships/slideLayout" Target="../slideLayouts/slideLayout77.xml"/><Relationship Id="rId16" Type="http://schemas.openxmlformats.org/officeDocument/2006/relationships/slideLayout" Target="../slideLayouts/slideLayout91.xml"/><Relationship Id="rId20" Type="http://schemas.openxmlformats.org/officeDocument/2006/relationships/slideLayout" Target="../slideLayouts/slideLayout95.xml"/><Relationship Id="rId29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76.xml"/><Relationship Id="rId6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86.xml"/><Relationship Id="rId24" Type="http://schemas.openxmlformats.org/officeDocument/2006/relationships/slideLayout" Target="../slideLayouts/slideLayout99.xml"/><Relationship Id="rId32" Type="http://schemas.openxmlformats.org/officeDocument/2006/relationships/slideLayout" Target="../slideLayouts/slideLayout107.xml"/><Relationship Id="rId37" Type="http://schemas.openxmlformats.org/officeDocument/2006/relationships/slideLayout" Target="../slideLayouts/slideLayout112.xml"/><Relationship Id="rId40" Type="http://schemas.openxmlformats.org/officeDocument/2006/relationships/theme" Target="../theme/theme3.xml"/><Relationship Id="rId5" Type="http://schemas.openxmlformats.org/officeDocument/2006/relationships/slideLayout" Target="../slideLayouts/slideLayout80.xml"/><Relationship Id="rId15" Type="http://schemas.openxmlformats.org/officeDocument/2006/relationships/slideLayout" Target="../slideLayouts/slideLayout90.xml"/><Relationship Id="rId23" Type="http://schemas.openxmlformats.org/officeDocument/2006/relationships/slideLayout" Target="../slideLayouts/slideLayout98.xml"/><Relationship Id="rId28" Type="http://schemas.openxmlformats.org/officeDocument/2006/relationships/slideLayout" Target="../slideLayouts/slideLayout103.xml"/><Relationship Id="rId36" Type="http://schemas.openxmlformats.org/officeDocument/2006/relationships/slideLayout" Target="../slideLayouts/slideLayout111.xml"/><Relationship Id="rId10" Type="http://schemas.openxmlformats.org/officeDocument/2006/relationships/slideLayout" Target="../slideLayouts/slideLayout85.xml"/><Relationship Id="rId19" Type="http://schemas.openxmlformats.org/officeDocument/2006/relationships/slideLayout" Target="../slideLayouts/slideLayout94.xml"/><Relationship Id="rId31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79.xml"/><Relationship Id="rId9" Type="http://schemas.openxmlformats.org/officeDocument/2006/relationships/slideLayout" Target="../slideLayouts/slideLayout84.xml"/><Relationship Id="rId14" Type="http://schemas.openxmlformats.org/officeDocument/2006/relationships/slideLayout" Target="../slideLayouts/slideLayout89.xml"/><Relationship Id="rId22" Type="http://schemas.openxmlformats.org/officeDocument/2006/relationships/slideLayout" Target="../slideLayouts/slideLayout97.xml"/><Relationship Id="rId27" Type="http://schemas.openxmlformats.org/officeDocument/2006/relationships/slideLayout" Target="../slideLayouts/slideLayout102.xml"/><Relationship Id="rId30" Type="http://schemas.openxmlformats.org/officeDocument/2006/relationships/slideLayout" Target="../slideLayouts/slideLayout105.xml"/><Relationship Id="rId35" Type="http://schemas.openxmlformats.org/officeDocument/2006/relationships/slideLayout" Target="../slideLayouts/slideLayout11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2.xml"/><Relationship Id="rId13" Type="http://schemas.openxmlformats.org/officeDocument/2006/relationships/slideLayout" Target="../slideLayouts/slideLayout127.xml"/><Relationship Id="rId18" Type="http://schemas.openxmlformats.org/officeDocument/2006/relationships/slideLayout" Target="../slideLayouts/slideLayout132.xml"/><Relationship Id="rId26" Type="http://schemas.openxmlformats.org/officeDocument/2006/relationships/slideLayout" Target="../slideLayouts/slideLayout140.xml"/><Relationship Id="rId39" Type="http://schemas.openxmlformats.org/officeDocument/2006/relationships/slideLayout" Target="../slideLayouts/slideLayout153.xml"/><Relationship Id="rId3" Type="http://schemas.openxmlformats.org/officeDocument/2006/relationships/slideLayout" Target="../slideLayouts/slideLayout117.xml"/><Relationship Id="rId21" Type="http://schemas.openxmlformats.org/officeDocument/2006/relationships/slideLayout" Target="../slideLayouts/slideLayout135.xml"/><Relationship Id="rId34" Type="http://schemas.openxmlformats.org/officeDocument/2006/relationships/slideLayout" Target="../slideLayouts/slideLayout148.xml"/><Relationship Id="rId7" Type="http://schemas.openxmlformats.org/officeDocument/2006/relationships/slideLayout" Target="../slideLayouts/slideLayout121.xml"/><Relationship Id="rId12" Type="http://schemas.openxmlformats.org/officeDocument/2006/relationships/slideLayout" Target="../slideLayouts/slideLayout126.xml"/><Relationship Id="rId17" Type="http://schemas.openxmlformats.org/officeDocument/2006/relationships/slideLayout" Target="../slideLayouts/slideLayout131.xml"/><Relationship Id="rId25" Type="http://schemas.openxmlformats.org/officeDocument/2006/relationships/slideLayout" Target="../slideLayouts/slideLayout139.xml"/><Relationship Id="rId33" Type="http://schemas.openxmlformats.org/officeDocument/2006/relationships/slideLayout" Target="../slideLayouts/slideLayout147.xml"/><Relationship Id="rId38" Type="http://schemas.openxmlformats.org/officeDocument/2006/relationships/slideLayout" Target="../slideLayouts/slideLayout152.xml"/><Relationship Id="rId2" Type="http://schemas.openxmlformats.org/officeDocument/2006/relationships/slideLayout" Target="../slideLayouts/slideLayout116.xml"/><Relationship Id="rId16" Type="http://schemas.openxmlformats.org/officeDocument/2006/relationships/slideLayout" Target="../slideLayouts/slideLayout130.xml"/><Relationship Id="rId20" Type="http://schemas.openxmlformats.org/officeDocument/2006/relationships/slideLayout" Target="../slideLayouts/slideLayout134.xml"/><Relationship Id="rId29" Type="http://schemas.openxmlformats.org/officeDocument/2006/relationships/slideLayout" Target="../slideLayouts/slideLayout143.xml"/><Relationship Id="rId1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20.xml"/><Relationship Id="rId11" Type="http://schemas.openxmlformats.org/officeDocument/2006/relationships/slideLayout" Target="../slideLayouts/slideLayout125.xml"/><Relationship Id="rId24" Type="http://schemas.openxmlformats.org/officeDocument/2006/relationships/slideLayout" Target="../slideLayouts/slideLayout138.xml"/><Relationship Id="rId32" Type="http://schemas.openxmlformats.org/officeDocument/2006/relationships/slideLayout" Target="../slideLayouts/slideLayout146.xml"/><Relationship Id="rId37" Type="http://schemas.openxmlformats.org/officeDocument/2006/relationships/slideLayout" Target="../slideLayouts/slideLayout151.xml"/><Relationship Id="rId40" Type="http://schemas.openxmlformats.org/officeDocument/2006/relationships/theme" Target="../theme/theme4.xml"/><Relationship Id="rId5" Type="http://schemas.openxmlformats.org/officeDocument/2006/relationships/slideLayout" Target="../slideLayouts/slideLayout119.xml"/><Relationship Id="rId15" Type="http://schemas.openxmlformats.org/officeDocument/2006/relationships/slideLayout" Target="../slideLayouts/slideLayout129.xml"/><Relationship Id="rId23" Type="http://schemas.openxmlformats.org/officeDocument/2006/relationships/slideLayout" Target="../slideLayouts/slideLayout137.xml"/><Relationship Id="rId28" Type="http://schemas.openxmlformats.org/officeDocument/2006/relationships/slideLayout" Target="../slideLayouts/slideLayout142.xml"/><Relationship Id="rId36" Type="http://schemas.openxmlformats.org/officeDocument/2006/relationships/slideLayout" Target="../slideLayouts/slideLayout150.xml"/><Relationship Id="rId10" Type="http://schemas.openxmlformats.org/officeDocument/2006/relationships/slideLayout" Target="../slideLayouts/slideLayout124.xml"/><Relationship Id="rId19" Type="http://schemas.openxmlformats.org/officeDocument/2006/relationships/slideLayout" Target="../slideLayouts/slideLayout133.xml"/><Relationship Id="rId31" Type="http://schemas.openxmlformats.org/officeDocument/2006/relationships/slideLayout" Target="../slideLayouts/slideLayout145.xml"/><Relationship Id="rId4" Type="http://schemas.openxmlformats.org/officeDocument/2006/relationships/slideLayout" Target="../slideLayouts/slideLayout118.xml"/><Relationship Id="rId9" Type="http://schemas.openxmlformats.org/officeDocument/2006/relationships/slideLayout" Target="../slideLayouts/slideLayout123.xml"/><Relationship Id="rId14" Type="http://schemas.openxmlformats.org/officeDocument/2006/relationships/slideLayout" Target="../slideLayouts/slideLayout128.xml"/><Relationship Id="rId22" Type="http://schemas.openxmlformats.org/officeDocument/2006/relationships/slideLayout" Target="../slideLayouts/slideLayout136.xml"/><Relationship Id="rId27" Type="http://schemas.openxmlformats.org/officeDocument/2006/relationships/slideLayout" Target="../slideLayouts/slideLayout141.xml"/><Relationship Id="rId30" Type="http://schemas.openxmlformats.org/officeDocument/2006/relationships/slideLayout" Target="../slideLayouts/slideLayout144.xml"/><Relationship Id="rId35" Type="http://schemas.openxmlformats.org/officeDocument/2006/relationships/slideLayout" Target="../slideLayouts/slideLayout14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1.xml"/><Relationship Id="rId13" Type="http://schemas.openxmlformats.org/officeDocument/2006/relationships/slideLayout" Target="../slideLayouts/slideLayout166.xml"/><Relationship Id="rId18" Type="http://schemas.openxmlformats.org/officeDocument/2006/relationships/slideLayout" Target="../slideLayouts/slideLayout171.xml"/><Relationship Id="rId26" Type="http://schemas.openxmlformats.org/officeDocument/2006/relationships/slideLayout" Target="../slideLayouts/slideLayout179.xml"/><Relationship Id="rId3" Type="http://schemas.openxmlformats.org/officeDocument/2006/relationships/slideLayout" Target="../slideLayouts/slideLayout156.xml"/><Relationship Id="rId21" Type="http://schemas.openxmlformats.org/officeDocument/2006/relationships/slideLayout" Target="../slideLayouts/slideLayout174.xml"/><Relationship Id="rId7" Type="http://schemas.openxmlformats.org/officeDocument/2006/relationships/slideLayout" Target="../slideLayouts/slideLayout160.xml"/><Relationship Id="rId12" Type="http://schemas.openxmlformats.org/officeDocument/2006/relationships/slideLayout" Target="../slideLayouts/slideLayout165.xml"/><Relationship Id="rId17" Type="http://schemas.openxmlformats.org/officeDocument/2006/relationships/slideLayout" Target="../slideLayouts/slideLayout170.xml"/><Relationship Id="rId25" Type="http://schemas.openxmlformats.org/officeDocument/2006/relationships/slideLayout" Target="../slideLayouts/slideLayout178.xml"/><Relationship Id="rId33" Type="http://schemas.openxmlformats.org/officeDocument/2006/relationships/image" Target="../media/image1.png"/><Relationship Id="rId2" Type="http://schemas.openxmlformats.org/officeDocument/2006/relationships/slideLayout" Target="../slideLayouts/slideLayout155.xml"/><Relationship Id="rId16" Type="http://schemas.openxmlformats.org/officeDocument/2006/relationships/slideLayout" Target="../slideLayouts/slideLayout169.xml"/><Relationship Id="rId20" Type="http://schemas.openxmlformats.org/officeDocument/2006/relationships/slideLayout" Target="../slideLayouts/slideLayout173.xml"/><Relationship Id="rId29" Type="http://schemas.openxmlformats.org/officeDocument/2006/relationships/slideLayout" Target="../slideLayouts/slideLayout182.xml"/><Relationship Id="rId1" Type="http://schemas.openxmlformats.org/officeDocument/2006/relationships/slideLayout" Target="../slideLayouts/slideLayout154.xml"/><Relationship Id="rId6" Type="http://schemas.openxmlformats.org/officeDocument/2006/relationships/slideLayout" Target="../slideLayouts/slideLayout159.xml"/><Relationship Id="rId11" Type="http://schemas.openxmlformats.org/officeDocument/2006/relationships/slideLayout" Target="../slideLayouts/slideLayout164.xml"/><Relationship Id="rId24" Type="http://schemas.openxmlformats.org/officeDocument/2006/relationships/slideLayout" Target="../slideLayouts/slideLayout177.xml"/><Relationship Id="rId32" Type="http://schemas.openxmlformats.org/officeDocument/2006/relationships/theme" Target="../theme/theme5.xml"/><Relationship Id="rId5" Type="http://schemas.openxmlformats.org/officeDocument/2006/relationships/slideLayout" Target="../slideLayouts/slideLayout158.xml"/><Relationship Id="rId15" Type="http://schemas.openxmlformats.org/officeDocument/2006/relationships/slideLayout" Target="../slideLayouts/slideLayout168.xml"/><Relationship Id="rId23" Type="http://schemas.openxmlformats.org/officeDocument/2006/relationships/slideLayout" Target="../slideLayouts/slideLayout176.xml"/><Relationship Id="rId28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63.xml"/><Relationship Id="rId19" Type="http://schemas.openxmlformats.org/officeDocument/2006/relationships/slideLayout" Target="../slideLayouts/slideLayout172.xml"/><Relationship Id="rId31" Type="http://schemas.openxmlformats.org/officeDocument/2006/relationships/slideLayout" Target="../slideLayouts/slideLayout184.xml"/><Relationship Id="rId4" Type="http://schemas.openxmlformats.org/officeDocument/2006/relationships/slideLayout" Target="../slideLayouts/slideLayout157.xml"/><Relationship Id="rId9" Type="http://schemas.openxmlformats.org/officeDocument/2006/relationships/slideLayout" Target="../slideLayouts/slideLayout162.xml"/><Relationship Id="rId14" Type="http://schemas.openxmlformats.org/officeDocument/2006/relationships/slideLayout" Target="../slideLayouts/slideLayout167.xml"/><Relationship Id="rId22" Type="http://schemas.openxmlformats.org/officeDocument/2006/relationships/slideLayout" Target="../slideLayouts/slideLayout175.xml"/><Relationship Id="rId27" Type="http://schemas.openxmlformats.org/officeDocument/2006/relationships/slideLayout" Target="../slideLayouts/slideLayout180.xml"/><Relationship Id="rId30" Type="http://schemas.openxmlformats.org/officeDocument/2006/relationships/slideLayout" Target="../slideLayouts/slideLayout18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7500" y="390143"/>
            <a:ext cx="5406087" cy="101803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7500" y="1809750"/>
            <a:ext cx="8500611" cy="468788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12166" y="617042"/>
            <a:ext cx="2208306" cy="1538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noProof="0" smtClean="0"/>
              <a:t>by MediaCom, 16th and 17th April</a:t>
            </a:r>
            <a:endParaRPr lang="en-GB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612166" y="457200"/>
            <a:ext cx="2208306" cy="15388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GB" smtClean="0"/>
              <a:t>Paid Search and Retargeting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36431" y="6502468"/>
            <a:ext cx="255792" cy="27606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7CA359-9ABD-43CE-BBB7-A244B4D4F457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317500" y="381600"/>
            <a:ext cx="8494868" cy="0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/>
          <p:cNvPicPr>
            <a:picLocks noChangeAspect="1" noChangeArrowheads="1"/>
          </p:cNvPicPr>
          <p:nvPr userDrawn="1"/>
        </p:nvPicPr>
        <p:blipFill rotWithShape="1"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5" t="15271" r="84553" b="73935"/>
          <a:stretch/>
        </p:blipFill>
        <p:spPr bwMode="auto">
          <a:xfrm>
            <a:off x="34119" y="6076665"/>
            <a:ext cx="1705971" cy="781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0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90" r:id="rId11"/>
    <p:sldLayoutId id="2147483688" r:id="rId12"/>
    <p:sldLayoutId id="2147483693" r:id="rId13"/>
    <p:sldLayoutId id="2147483671" r:id="rId14"/>
    <p:sldLayoutId id="2147483672" r:id="rId15"/>
    <p:sldLayoutId id="2147483673" r:id="rId16"/>
    <p:sldLayoutId id="2147483674" r:id="rId17"/>
    <p:sldLayoutId id="2147483675" r:id="rId18"/>
    <p:sldLayoutId id="2147483676" r:id="rId19"/>
    <p:sldLayoutId id="2147483677" r:id="rId20"/>
    <p:sldLayoutId id="2147483694" r:id="rId21"/>
    <p:sldLayoutId id="2147483678" r:id="rId22"/>
    <p:sldLayoutId id="2147483679" r:id="rId23"/>
    <p:sldLayoutId id="2147483687" r:id="rId24"/>
    <p:sldLayoutId id="2147483680" r:id="rId25"/>
    <p:sldLayoutId id="2147483689" r:id="rId26"/>
    <p:sldLayoutId id="2147483681" r:id="rId27"/>
    <p:sldLayoutId id="2147483682" r:id="rId28"/>
    <p:sldLayoutId id="2147483683" r:id="rId29"/>
    <p:sldLayoutId id="2147483684" r:id="rId30"/>
    <p:sldLayoutId id="2147483692" r:id="rId31"/>
    <p:sldLayoutId id="2147483691" r:id="rId32"/>
    <p:sldLayoutId id="2147483685" r:id="rId33"/>
    <p:sldLayoutId id="2147483686" r:id="rId34"/>
    <p:sldLayoutId id="2147483695" r:id="rId35"/>
    <p:sldLayoutId id="2147483883" r:id="rId36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lnSpc>
          <a:spcPct val="110000"/>
        </a:lnSpc>
        <a:spcBef>
          <a:spcPct val="0"/>
        </a:spcBef>
        <a:buNone/>
        <a:defRPr sz="3000" b="1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5000"/>
        </a:lnSpc>
        <a:spcBef>
          <a:spcPts val="600"/>
        </a:spcBef>
        <a:buFont typeface="Arial" pitchFamily="34" charset="0"/>
        <a:buNone/>
        <a:defRPr sz="2000" kern="1200">
          <a:solidFill>
            <a:schemeClr val="bg2"/>
          </a:solidFill>
          <a:latin typeface="+mn-lt"/>
          <a:ea typeface="+mn-ea"/>
          <a:cs typeface="+mn-cs"/>
        </a:defRPr>
      </a:lvl1pPr>
      <a:lvl2pPr marL="230400" indent="-230400" algn="l" defTabSz="914400" rtl="0" eaLnBrk="1" latinLnBrk="0" hangingPunct="1">
        <a:lnSpc>
          <a:spcPct val="125000"/>
        </a:lnSpc>
        <a:spcBef>
          <a:spcPts val="600"/>
        </a:spcBef>
        <a:buClr>
          <a:schemeClr val="accent3"/>
        </a:buClr>
        <a:buFont typeface="Arial" pitchFamily="34" charset="0"/>
        <a:buChar char="■"/>
        <a:defRPr sz="1800" kern="1200">
          <a:solidFill>
            <a:schemeClr val="bg2"/>
          </a:solidFill>
          <a:latin typeface="+mn-lt"/>
          <a:ea typeface="+mn-ea"/>
          <a:cs typeface="+mn-cs"/>
        </a:defRPr>
      </a:lvl2pPr>
      <a:lvl3pPr marL="460800" indent="-228600" algn="l" defTabSz="914400" rtl="0" eaLnBrk="1" latinLnBrk="0" hangingPunct="1">
        <a:lnSpc>
          <a:spcPct val="125000"/>
        </a:lnSpc>
        <a:spcBef>
          <a:spcPts val="600"/>
        </a:spcBef>
        <a:buClr>
          <a:schemeClr val="accent4"/>
        </a:buClr>
        <a:buFont typeface="Arial" pitchFamily="34" charset="0"/>
        <a:buChar char="■"/>
        <a:defRPr sz="1600" kern="1200">
          <a:solidFill>
            <a:schemeClr val="bg2"/>
          </a:solidFill>
          <a:latin typeface="+mn-lt"/>
          <a:ea typeface="+mn-ea"/>
          <a:cs typeface="+mn-cs"/>
        </a:defRPr>
      </a:lvl3pPr>
      <a:lvl4pPr marL="691200" indent="-228600" algn="l" defTabSz="914400" rtl="0" eaLnBrk="1" latinLnBrk="0" hangingPunct="1">
        <a:lnSpc>
          <a:spcPct val="125000"/>
        </a:lnSpc>
        <a:spcBef>
          <a:spcPts val="600"/>
        </a:spcBef>
        <a:buClr>
          <a:schemeClr val="accent5"/>
        </a:buClr>
        <a:buFont typeface="Arial" pitchFamily="34" charset="0"/>
        <a:buChar char="■"/>
        <a:defRPr sz="1400" kern="1200">
          <a:solidFill>
            <a:schemeClr val="bg2"/>
          </a:solidFill>
          <a:latin typeface="+mn-lt"/>
          <a:ea typeface="+mn-ea"/>
          <a:cs typeface="+mn-cs"/>
        </a:defRPr>
      </a:lvl4pPr>
      <a:lvl5pPr marL="921600" indent="-228600" algn="l" defTabSz="914400" rtl="0" eaLnBrk="1" latinLnBrk="0" hangingPunct="1">
        <a:lnSpc>
          <a:spcPct val="125000"/>
        </a:lnSpc>
        <a:spcBef>
          <a:spcPts val="600"/>
        </a:spcBef>
        <a:buClr>
          <a:schemeClr val="accent6"/>
        </a:buClr>
        <a:buFont typeface="Arial" pitchFamily="34" charset="0"/>
        <a:buChar char="■"/>
        <a:defRPr sz="1400" kern="1200">
          <a:solidFill>
            <a:schemeClr val="bg2"/>
          </a:solidFill>
          <a:latin typeface="+mn-lt"/>
          <a:ea typeface="+mn-ea"/>
          <a:cs typeface="+mn-cs"/>
        </a:defRPr>
      </a:lvl5pPr>
      <a:lvl6pPr marL="1152000" indent="-228600" algn="l" defTabSz="914400" rtl="0" eaLnBrk="1" latinLnBrk="0" hangingPunct="1">
        <a:lnSpc>
          <a:spcPct val="125000"/>
        </a:lnSpc>
        <a:spcBef>
          <a:spcPts val="600"/>
        </a:spcBef>
        <a:buClr>
          <a:schemeClr val="accent3"/>
        </a:buClr>
        <a:buFont typeface="Arial" pitchFamily="34" charset="0"/>
        <a:buChar char="■"/>
        <a:defRPr sz="1400" kern="1200">
          <a:solidFill>
            <a:schemeClr val="bg2"/>
          </a:solidFill>
          <a:latin typeface="+mn-lt"/>
          <a:ea typeface="+mn-ea"/>
          <a:cs typeface="+mn-cs"/>
        </a:defRPr>
      </a:lvl6pPr>
      <a:lvl7pPr marL="1382400" indent="-228600" algn="l" defTabSz="914400" rtl="0" eaLnBrk="1" latinLnBrk="0" hangingPunct="1">
        <a:lnSpc>
          <a:spcPct val="125000"/>
        </a:lnSpc>
        <a:spcBef>
          <a:spcPts val="600"/>
        </a:spcBef>
        <a:buClr>
          <a:schemeClr val="accent4"/>
        </a:buClr>
        <a:buFont typeface="Arial" pitchFamily="34" charset="0"/>
        <a:buChar char="■"/>
        <a:defRPr sz="1400" kern="1200">
          <a:solidFill>
            <a:schemeClr val="bg2"/>
          </a:solidFill>
          <a:latin typeface="+mn-lt"/>
          <a:ea typeface="+mn-ea"/>
          <a:cs typeface="+mn-cs"/>
        </a:defRPr>
      </a:lvl7pPr>
      <a:lvl8pPr marL="1611313" indent="-228600" algn="l" defTabSz="914400" rtl="0" eaLnBrk="1" latinLnBrk="0" hangingPunct="1">
        <a:lnSpc>
          <a:spcPct val="125000"/>
        </a:lnSpc>
        <a:spcBef>
          <a:spcPts val="600"/>
        </a:spcBef>
        <a:buClr>
          <a:schemeClr val="accent5"/>
        </a:buClr>
        <a:buFont typeface="Arial" pitchFamily="34" charset="0"/>
        <a:buChar char="■"/>
        <a:defRPr sz="1400" kern="1200" baseline="0">
          <a:solidFill>
            <a:schemeClr val="bg2"/>
          </a:solidFill>
          <a:latin typeface="+mn-lt"/>
          <a:ea typeface="+mn-ea"/>
          <a:cs typeface="+mn-cs"/>
        </a:defRPr>
      </a:lvl8pPr>
      <a:lvl9pPr marL="1841500" indent="-228600" algn="l" defTabSz="914400" rtl="0" eaLnBrk="1" latinLnBrk="0" hangingPunct="1">
        <a:lnSpc>
          <a:spcPct val="125000"/>
        </a:lnSpc>
        <a:spcBef>
          <a:spcPts val="600"/>
        </a:spcBef>
        <a:buClr>
          <a:schemeClr val="accent6"/>
        </a:buClr>
        <a:buFont typeface="Arial" pitchFamily="34" charset="0"/>
        <a:buChar char="■"/>
        <a:defRPr sz="1400" kern="1200" baseline="0">
          <a:solidFill>
            <a:schemeClr val="bg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7500" y="390143"/>
            <a:ext cx="5406087" cy="101803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7500" y="1809750"/>
            <a:ext cx="8500611" cy="468788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12166" y="617042"/>
            <a:ext cx="2208306" cy="1538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612166" y="457200"/>
            <a:ext cx="2208306" cy="15388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36431" y="6502468"/>
            <a:ext cx="255792" cy="27606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317500" y="381600"/>
            <a:ext cx="8494868" cy="0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6372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  <p:sldLayoutId id="2147483714" r:id="rId18"/>
    <p:sldLayoutId id="2147483715" r:id="rId19"/>
    <p:sldLayoutId id="2147483716" r:id="rId20"/>
    <p:sldLayoutId id="2147483717" r:id="rId21"/>
    <p:sldLayoutId id="2147483718" r:id="rId22"/>
    <p:sldLayoutId id="2147483719" r:id="rId23"/>
    <p:sldLayoutId id="2147483720" r:id="rId24"/>
    <p:sldLayoutId id="2147483721" r:id="rId25"/>
    <p:sldLayoutId id="2147483722" r:id="rId26"/>
    <p:sldLayoutId id="2147483723" r:id="rId27"/>
    <p:sldLayoutId id="2147483724" r:id="rId28"/>
    <p:sldLayoutId id="2147483725" r:id="rId29"/>
    <p:sldLayoutId id="2147483726" r:id="rId30"/>
    <p:sldLayoutId id="2147483727" r:id="rId31"/>
    <p:sldLayoutId id="2147483728" r:id="rId32"/>
    <p:sldLayoutId id="2147483729" r:id="rId33"/>
    <p:sldLayoutId id="2147483730" r:id="rId34"/>
    <p:sldLayoutId id="2147483731" r:id="rId35"/>
    <p:sldLayoutId id="2147483732" r:id="rId36"/>
    <p:sldLayoutId id="2147483733" r:id="rId37"/>
    <p:sldLayoutId id="2147483734" r:id="rId38"/>
    <p:sldLayoutId id="2147483735" r:id="rId39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lnSpc>
          <a:spcPct val="110000"/>
        </a:lnSpc>
        <a:spcBef>
          <a:spcPct val="0"/>
        </a:spcBef>
        <a:buNone/>
        <a:defRPr sz="3000" b="1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5000"/>
        </a:lnSpc>
        <a:spcBef>
          <a:spcPts val="600"/>
        </a:spcBef>
        <a:buFont typeface="Arial" pitchFamily="34" charset="0"/>
        <a:buNone/>
        <a:defRPr sz="2000" kern="1200">
          <a:solidFill>
            <a:schemeClr val="bg2"/>
          </a:solidFill>
          <a:latin typeface="+mn-lt"/>
          <a:ea typeface="+mn-ea"/>
          <a:cs typeface="+mn-cs"/>
        </a:defRPr>
      </a:lvl1pPr>
      <a:lvl2pPr marL="230400" indent="-230400" algn="l" defTabSz="914400" rtl="0" eaLnBrk="1" latinLnBrk="0" hangingPunct="1">
        <a:lnSpc>
          <a:spcPct val="125000"/>
        </a:lnSpc>
        <a:spcBef>
          <a:spcPts val="600"/>
        </a:spcBef>
        <a:buClr>
          <a:schemeClr val="accent3"/>
        </a:buClr>
        <a:buFont typeface="Arial" pitchFamily="34" charset="0"/>
        <a:buChar char="■"/>
        <a:defRPr sz="1800" kern="1200">
          <a:solidFill>
            <a:schemeClr val="bg2"/>
          </a:solidFill>
          <a:latin typeface="+mn-lt"/>
          <a:ea typeface="+mn-ea"/>
          <a:cs typeface="+mn-cs"/>
        </a:defRPr>
      </a:lvl2pPr>
      <a:lvl3pPr marL="460800" indent="-228600" algn="l" defTabSz="914400" rtl="0" eaLnBrk="1" latinLnBrk="0" hangingPunct="1">
        <a:lnSpc>
          <a:spcPct val="125000"/>
        </a:lnSpc>
        <a:spcBef>
          <a:spcPts val="600"/>
        </a:spcBef>
        <a:buClr>
          <a:schemeClr val="accent4"/>
        </a:buClr>
        <a:buFont typeface="Arial" pitchFamily="34" charset="0"/>
        <a:buChar char="■"/>
        <a:defRPr sz="1600" kern="1200">
          <a:solidFill>
            <a:schemeClr val="bg2"/>
          </a:solidFill>
          <a:latin typeface="+mn-lt"/>
          <a:ea typeface="+mn-ea"/>
          <a:cs typeface="+mn-cs"/>
        </a:defRPr>
      </a:lvl3pPr>
      <a:lvl4pPr marL="691200" indent="-228600" algn="l" defTabSz="914400" rtl="0" eaLnBrk="1" latinLnBrk="0" hangingPunct="1">
        <a:lnSpc>
          <a:spcPct val="125000"/>
        </a:lnSpc>
        <a:spcBef>
          <a:spcPts val="600"/>
        </a:spcBef>
        <a:buClr>
          <a:schemeClr val="accent5"/>
        </a:buClr>
        <a:buFont typeface="Arial" pitchFamily="34" charset="0"/>
        <a:buChar char="■"/>
        <a:defRPr sz="1400" kern="1200">
          <a:solidFill>
            <a:schemeClr val="bg2"/>
          </a:solidFill>
          <a:latin typeface="+mn-lt"/>
          <a:ea typeface="+mn-ea"/>
          <a:cs typeface="+mn-cs"/>
        </a:defRPr>
      </a:lvl4pPr>
      <a:lvl5pPr marL="921600" indent="-228600" algn="l" defTabSz="914400" rtl="0" eaLnBrk="1" latinLnBrk="0" hangingPunct="1">
        <a:lnSpc>
          <a:spcPct val="125000"/>
        </a:lnSpc>
        <a:spcBef>
          <a:spcPts val="600"/>
        </a:spcBef>
        <a:buClr>
          <a:schemeClr val="accent6"/>
        </a:buClr>
        <a:buFont typeface="Arial" pitchFamily="34" charset="0"/>
        <a:buChar char="■"/>
        <a:defRPr sz="1400" kern="1200">
          <a:solidFill>
            <a:schemeClr val="bg2"/>
          </a:solidFill>
          <a:latin typeface="+mn-lt"/>
          <a:ea typeface="+mn-ea"/>
          <a:cs typeface="+mn-cs"/>
        </a:defRPr>
      </a:lvl5pPr>
      <a:lvl6pPr marL="1152000" indent="-228600" algn="l" defTabSz="914400" rtl="0" eaLnBrk="1" latinLnBrk="0" hangingPunct="1">
        <a:lnSpc>
          <a:spcPct val="125000"/>
        </a:lnSpc>
        <a:spcBef>
          <a:spcPts val="600"/>
        </a:spcBef>
        <a:buClr>
          <a:schemeClr val="accent3"/>
        </a:buClr>
        <a:buFont typeface="Arial" pitchFamily="34" charset="0"/>
        <a:buChar char="■"/>
        <a:defRPr sz="1400" kern="1200">
          <a:solidFill>
            <a:schemeClr val="bg2"/>
          </a:solidFill>
          <a:latin typeface="+mn-lt"/>
          <a:ea typeface="+mn-ea"/>
          <a:cs typeface="+mn-cs"/>
        </a:defRPr>
      </a:lvl6pPr>
      <a:lvl7pPr marL="1382400" indent="-228600" algn="l" defTabSz="914400" rtl="0" eaLnBrk="1" latinLnBrk="0" hangingPunct="1">
        <a:lnSpc>
          <a:spcPct val="125000"/>
        </a:lnSpc>
        <a:spcBef>
          <a:spcPts val="600"/>
        </a:spcBef>
        <a:buClr>
          <a:schemeClr val="accent4"/>
        </a:buClr>
        <a:buFont typeface="Arial" pitchFamily="34" charset="0"/>
        <a:buChar char="■"/>
        <a:defRPr sz="1400" kern="1200">
          <a:solidFill>
            <a:schemeClr val="bg2"/>
          </a:solidFill>
          <a:latin typeface="+mn-lt"/>
          <a:ea typeface="+mn-ea"/>
          <a:cs typeface="+mn-cs"/>
        </a:defRPr>
      </a:lvl7pPr>
      <a:lvl8pPr marL="1611313" indent="-228600" algn="l" defTabSz="914400" rtl="0" eaLnBrk="1" latinLnBrk="0" hangingPunct="1">
        <a:lnSpc>
          <a:spcPct val="125000"/>
        </a:lnSpc>
        <a:spcBef>
          <a:spcPts val="600"/>
        </a:spcBef>
        <a:buClr>
          <a:schemeClr val="accent5"/>
        </a:buClr>
        <a:buFont typeface="Arial" pitchFamily="34" charset="0"/>
        <a:buChar char="■"/>
        <a:defRPr sz="1400" kern="1200" baseline="0">
          <a:solidFill>
            <a:schemeClr val="bg2"/>
          </a:solidFill>
          <a:latin typeface="+mn-lt"/>
          <a:ea typeface="+mn-ea"/>
          <a:cs typeface="+mn-cs"/>
        </a:defRPr>
      </a:lvl8pPr>
      <a:lvl9pPr marL="1841500" indent="-228600" algn="l" defTabSz="914400" rtl="0" eaLnBrk="1" latinLnBrk="0" hangingPunct="1">
        <a:lnSpc>
          <a:spcPct val="125000"/>
        </a:lnSpc>
        <a:spcBef>
          <a:spcPts val="600"/>
        </a:spcBef>
        <a:buClr>
          <a:schemeClr val="accent6"/>
        </a:buClr>
        <a:buFont typeface="Arial" pitchFamily="34" charset="0"/>
        <a:buChar char="■"/>
        <a:defRPr sz="1400" kern="1200" baseline="0">
          <a:solidFill>
            <a:schemeClr val="bg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7500" y="390143"/>
            <a:ext cx="5406087" cy="101803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7500" y="1809750"/>
            <a:ext cx="8500611" cy="468788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12166" y="617042"/>
            <a:ext cx="2208306" cy="1538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612166" y="457200"/>
            <a:ext cx="2208306" cy="15388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36431" y="6502468"/>
            <a:ext cx="255792" cy="27606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317500" y="381600"/>
            <a:ext cx="8494868" cy="0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9072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748" r:id="rId12"/>
    <p:sldLayoutId id="2147483749" r:id="rId13"/>
    <p:sldLayoutId id="2147483750" r:id="rId14"/>
    <p:sldLayoutId id="2147483751" r:id="rId15"/>
    <p:sldLayoutId id="2147483752" r:id="rId16"/>
    <p:sldLayoutId id="2147483753" r:id="rId17"/>
    <p:sldLayoutId id="2147483754" r:id="rId18"/>
    <p:sldLayoutId id="2147483755" r:id="rId19"/>
    <p:sldLayoutId id="2147483756" r:id="rId20"/>
    <p:sldLayoutId id="2147483757" r:id="rId21"/>
    <p:sldLayoutId id="2147483758" r:id="rId22"/>
    <p:sldLayoutId id="2147483759" r:id="rId23"/>
    <p:sldLayoutId id="2147483760" r:id="rId24"/>
    <p:sldLayoutId id="2147483761" r:id="rId25"/>
    <p:sldLayoutId id="2147483762" r:id="rId26"/>
    <p:sldLayoutId id="2147483763" r:id="rId27"/>
    <p:sldLayoutId id="2147483764" r:id="rId28"/>
    <p:sldLayoutId id="2147483765" r:id="rId29"/>
    <p:sldLayoutId id="2147483766" r:id="rId30"/>
    <p:sldLayoutId id="2147483767" r:id="rId31"/>
    <p:sldLayoutId id="2147483768" r:id="rId32"/>
    <p:sldLayoutId id="2147483769" r:id="rId33"/>
    <p:sldLayoutId id="2147483770" r:id="rId34"/>
    <p:sldLayoutId id="2147483771" r:id="rId35"/>
    <p:sldLayoutId id="2147483772" r:id="rId36"/>
    <p:sldLayoutId id="2147483773" r:id="rId37"/>
    <p:sldLayoutId id="2147483774" r:id="rId38"/>
    <p:sldLayoutId id="2147483775" r:id="rId39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lnSpc>
          <a:spcPct val="110000"/>
        </a:lnSpc>
        <a:spcBef>
          <a:spcPct val="0"/>
        </a:spcBef>
        <a:buNone/>
        <a:defRPr sz="3000" b="1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5000"/>
        </a:lnSpc>
        <a:spcBef>
          <a:spcPts val="600"/>
        </a:spcBef>
        <a:buFont typeface="Arial" pitchFamily="34" charset="0"/>
        <a:buNone/>
        <a:defRPr sz="2000" kern="1200">
          <a:solidFill>
            <a:schemeClr val="bg2"/>
          </a:solidFill>
          <a:latin typeface="+mn-lt"/>
          <a:ea typeface="+mn-ea"/>
          <a:cs typeface="+mn-cs"/>
        </a:defRPr>
      </a:lvl1pPr>
      <a:lvl2pPr marL="230400" indent="-230400" algn="l" defTabSz="914400" rtl="0" eaLnBrk="1" latinLnBrk="0" hangingPunct="1">
        <a:lnSpc>
          <a:spcPct val="125000"/>
        </a:lnSpc>
        <a:spcBef>
          <a:spcPts val="600"/>
        </a:spcBef>
        <a:buClr>
          <a:schemeClr val="accent3"/>
        </a:buClr>
        <a:buFont typeface="Arial" pitchFamily="34" charset="0"/>
        <a:buChar char="■"/>
        <a:defRPr sz="1800" kern="1200">
          <a:solidFill>
            <a:schemeClr val="bg2"/>
          </a:solidFill>
          <a:latin typeface="+mn-lt"/>
          <a:ea typeface="+mn-ea"/>
          <a:cs typeface="+mn-cs"/>
        </a:defRPr>
      </a:lvl2pPr>
      <a:lvl3pPr marL="460800" indent="-228600" algn="l" defTabSz="914400" rtl="0" eaLnBrk="1" latinLnBrk="0" hangingPunct="1">
        <a:lnSpc>
          <a:spcPct val="125000"/>
        </a:lnSpc>
        <a:spcBef>
          <a:spcPts val="600"/>
        </a:spcBef>
        <a:buClr>
          <a:schemeClr val="accent4"/>
        </a:buClr>
        <a:buFont typeface="Arial" pitchFamily="34" charset="0"/>
        <a:buChar char="■"/>
        <a:defRPr sz="1600" kern="1200">
          <a:solidFill>
            <a:schemeClr val="bg2"/>
          </a:solidFill>
          <a:latin typeface="+mn-lt"/>
          <a:ea typeface="+mn-ea"/>
          <a:cs typeface="+mn-cs"/>
        </a:defRPr>
      </a:lvl3pPr>
      <a:lvl4pPr marL="691200" indent="-228600" algn="l" defTabSz="914400" rtl="0" eaLnBrk="1" latinLnBrk="0" hangingPunct="1">
        <a:lnSpc>
          <a:spcPct val="125000"/>
        </a:lnSpc>
        <a:spcBef>
          <a:spcPts val="600"/>
        </a:spcBef>
        <a:buClr>
          <a:schemeClr val="accent5"/>
        </a:buClr>
        <a:buFont typeface="Arial" pitchFamily="34" charset="0"/>
        <a:buChar char="■"/>
        <a:defRPr sz="1400" kern="1200">
          <a:solidFill>
            <a:schemeClr val="bg2"/>
          </a:solidFill>
          <a:latin typeface="+mn-lt"/>
          <a:ea typeface="+mn-ea"/>
          <a:cs typeface="+mn-cs"/>
        </a:defRPr>
      </a:lvl4pPr>
      <a:lvl5pPr marL="921600" indent="-228600" algn="l" defTabSz="914400" rtl="0" eaLnBrk="1" latinLnBrk="0" hangingPunct="1">
        <a:lnSpc>
          <a:spcPct val="125000"/>
        </a:lnSpc>
        <a:spcBef>
          <a:spcPts val="600"/>
        </a:spcBef>
        <a:buClr>
          <a:schemeClr val="accent6"/>
        </a:buClr>
        <a:buFont typeface="Arial" pitchFamily="34" charset="0"/>
        <a:buChar char="■"/>
        <a:defRPr sz="1400" kern="1200">
          <a:solidFill>
            <a:schemeClr val="bg2"/>
          </a:solidFill>
          <a:latin typeface="+mn-lt"/>
          <a:ea typeface="+mn-ea"/>
          <a:cs typeface="+mn-cs"/>
        </a:defRPr>
      </a:lvl5pPr>
      <a:lvl6pPr marL="1152000" indent="-228600" algn="l" defTabSz="914400" rtl="0" eaLnBrk="1" latinLnBrk="0" hangingPunct="1">
        <a:lnSpc>
          <a:spcPct val="125000"/>
        </a:lnSpc>
        <a:spcBef>
          <a:spcPts val="600"/>
        </a:spcBef>
        <a:buClr>
          <a:schemeClr val="accent3"/>
        </a:buClr>
        <a:buFont typeface="Arial" pitchFamily="34" charset="0"/>
        <a:buChar char="■"/>
        <a:defRPr sz="1400" kern="1200">
          <a:solidFill>
            <a:schemeClr val="bg2"/>
          </a:solidFill>
          <a:latin typeface="+mn-lt"/>
          <a:ea typeface="+mn-ea"/>
          <a:cs typeface="+mn-cs"/>
        </a:defRPr>
      </a:lvl6pPr>
      <a:lvl7pPr marL="1382400" indent="-228600" algn="l" defTabSz="914400" rtl="0" eaLnBrk="1" latinLnBrk="0" hangingPunct="1">
        <a:lnSpc>
          <a:spcPct val="125000"/>
        </a:lnSpc>
        <a:spcBef>
          <a:spcPts val="600"/>
        </a:spcBef>
        <a:buClr>
          <a:schemeClr val="accent4"/>
        </a:buClr>
        <a:buFont typeface="Arial" pitchFamily="34" charset="0"/>
        <a:buChar char="■"/>
        <a:defRPr sz="1400" kern="1200">
          <a:solidFill>
            <a:schemeClr val="bg2"/>
          </a:solidFill>
          <a:latin typeface="+mn-lt"/>
          <a:ea typeface="+mn-ea"/>
          <a:cs typeface="+mn-cs"/>
        </a:defRPr>
      </a:lvl7pPr>
      <a:lvl8pPr marL="1611313" indent="-228600" algn="l" defTabSz="914400" rtl="0" eaLnBrk="1" latinLnBrk="0" hangingPunct="1">
        <a:lnSpc>
          <a:spcPct val="125000"/>
        </a:lnSpc>
        <a:spcBef>
          <a:spcPts val="600"/>
        </a:spcBef>
        <a:buClr>
          <a:schemeClr val="accent5"/>
        </a:buClr>
        <a:buFont typeface="Arial" pitchFamily="34" charset="0"/>
        <a:buChar char="■"/>
        <a:defRPr sz="1400" kern="1200" baseline="0">
          <a:solidFill>
            <a:schemeClr val="bg2"/>
          </a:solidFill>
          <a:latin typeface="+mn-lt"/>
          <a:ea typeface="+mn-ea"/>
          <a:cs typeface="+mn-cs"/>
        </a:defRPr>
      </a:lvl8pPr>
      <a:lvl9pPr marL="1841500" indent="-228600" algn="l" defTabSz="914400" rtl="0" eaLnBrk="1" latinLnBrk="0" hangingPunct="1">
        <a:lnSpc>
          <a:spcPct val="125000"/>
        </a:lnSpc>
        <a:spcBef>
          <a:spcPts val="600"/>
        </a:spcBef>
        <a:buClr>
          <a:schemeClr val="accent6"/>
        </a:buClr>
        <a:buFont typeface="Arial" pitchFamily="34" charset="0"/>
        <a:buChar char="■"/>
        <a:defRPr sz="1400" kern="1200" baseline="0">
          <a:solidFill>
            <a:schemeClr val="bg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7500" y="390143"/>
            <a:ext cx="5406087" cy="101803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7500" y="1809750"/>
            <a:ext cx="8500611" cy="468788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12166" y="617042"/>
            <a:ext cx="2208306" cy="1538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612166" y="457200"/>
            <a:ext cx="2208306" cy="15388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36431" y="6502468"/>
            <a:ext cx="255792" cy="27606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317500" y="381600"/>
            <a:ext cx="8494868" cy="0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9913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  <p:sldLayoutId id="2147483788" r:id="rId12"/>
    <p:sldLayoutId id="2147483789" r:id="rId13"/>
    <p:sldLayoutId id="2147483790" r:id="rId14"/>
    <p:sldLayoutId id="2147483791" r:id="rId15"/>
    <p:sldLayoutId id="2147483792" r:id="rId16"/>
    <p:sldLayoutId id="2147483793" r:id="rId17"/>
    <p:sldLayoutId id="2147483794" r:id="rId18"/>
    <p:sldLayoutId id="2147483795" r:id="rId19"/>
    <p:sldLayoutId id="2147483796" r:id="rId20"/>
    <p:sldLayoutId id="2147483797" r:id="rId21"/>
    <p:sldLayoutId id="2147483798" r:id="rId22"/>
    <p:sldLayoutId id="2147483799" r:id="rId23"/>
    <p:sldLayoutId id="2147483800" r:id="rId24"/>
    <p:sldLayoutId id="2147483801" r:id="rId25"/>
    <p:sldLayoutId id="2147483802" r:id="rId26"/>
    <p:sldLayoutId id="2147483803" r:id="rId27"/>
    <p:sldLayoutId id="2147483804" r:id="rId28"/>
    <p:sldLayoutId id="2147483805" r:id="rId29"/>
    <p:sldLayoutId id="2147483806" r:id="rId30"/>
    <p:sldLayoutId id="2147483807" r:id="rId31"/>
    <p:sldLayoutId id="2147483808" r:id="rId32"/>
    <p:sldLayoutId id="2147483809" r:id="rId33"/>
    <p:sldLayoutId id="2147483810" r:id="rId34"/>
    <p:sldLayoutId id="2147483811" r:id="rId35"/>
    <p:sldLayoutId id="2147483812" r:id="rId36"/>
    <p:sldLayoutId id="2147483813" r:id="rId37"/>
    <p:sldLayoutId id="2147483814" r:id="rId38"/>
    <p:sldLayoutId id="2147483815" r:id="rId39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lnSpc>
          <a:spcPct val="110000"/>
        </a:lnSpc>
        <a:spcBef>
          <a:spcPct val="0"/>
        </a:spcBef>
        <a:buNone/>
        <a:defRPr sz="3000" b="1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5000"/>
        </a:lnSpc>
        <a:spcBef>
          <a:spcPts val="600"/>
        </a:spcBef>
        <a:buFont typeface="Arial" pitchFamily="34" charset="0"/>
        <a:buNone/>
        <a:defRPr sz="2000" kern="1200">
          <a:solidFill>
            <a:schemeClr val="bg2"/>
          </a:solidFill>
          <a:latin typeface="+mn-lt"/>
          <a:ea typeface="+mn-ea"/>
          <a:cs typeface="+mn-cs"/>
        </a:defRPr>
      </a:lvl1pPr>
      <a:lvl2pPr marL="230400" indent="-230400" algn="l" defTabSz="914400" rtl="0" eaLnBrk="1" latinLnBrk="0" hangingPunct="1">
        <a:lnSpc>
          <a:spcPct val="125000"/>
        </a:lnSpc>
        <a:spcBef>
          <a:spcPts val="600"/>
        </a:spcBef>
        <a:buClr>
          <a:schemeClr val="accent3"/>
        </a:buClr>
        <a:buFont typeface="Arial" pitchFamily="34" charset="0"/>
        <a:buChar char="■"/>
        <a:defRPr sz="1800" kern="1200">
          <a:solidFill>
            <a:schemeClr val="bg2"/>
          </a:solidFill>
          <a:latin typeface="+mn-lt"/>
          <a:ea typeface="+mn-ea"/>
          <a:cs typeface="+mn-cs"/>
        </a:defRPr>
      </a:lvl2pPr>
      <a:lvl3pPr marL="460800" indent="-228600" algn="l" defTabSz="914400" rtl="0" eaLnBrk="1" latinLnBrk="0" hangingPunct="1">
        <a:lnSpc>
          <a:spcPct val="125000"/>
        </a:lnSpc>
        <a:spcBef>
          <a:spcPts val="600"/>
        </a:spcBef>
        <a:buClr>
          <a:schemeClr val="accent4"/>
        </a:buClr>
        <a:buFont typeface="Arial" pitchFamily="34" charset="0"/>
        <a:buChar char="■"/>
        <a:defRPr sz="1600" kern="1200">
          <a:solidFill>
            <a:schemeClr val="bg2"/>
          </a:solidFill>
          <a:latin typeface="+mn-lt"/>
          <a:ea typeface="+mn-ea"/>
          <a:cs typeface="+mn-cs"/>
        </a:defRPr>
      </a:lvl3pPr>
      <a:lvl4pPr marL="691200" indent="-228600" algn="l" defTabSz="914400" rtl="0" eaLnBrk="1" latinLnBrk="0" hangingPunct="1">
        <a:lnSpc>
          <a:spcPct val="125000"/>
        </a:lnSpc>
        <a:spcBef>
          <a:spcPts val="600"/>
        </a:spcBef>
        <a:buClr>
          <a:schemeClr val="accent5"/>
        </a:buClr>
        <a:buFont typeface="Arial" pitchFamily="34" charset="0"/>
        <a:buChar char="■"/>
        <a:defRPr sz="1400" kern="1200">
          <a:solidFill>
            <a:schemeClr val="bg2"/>
          </a:solidFill>
          <a:latin typeface="+mn-lt"/>
          <a:ea typeface="+mn-ea"/>
          <a:cs typeface="+mn-cs"/>
        </a:defRPr>
      </a:lvl4pPr>
      <a:lvl5pPr marL="921600" indent="-228600" algn="l" defTabSz="914400" rtl="0" eaLnBrk="1" latinLnBrk="0" hangingPunct="1">
        <a:lnSpc>
          <a:spcPct val="125000"/>
        </a:lnSpc>
        <a:spcBef>
          <a:spcPts val="600"/>
        </a:spcBef>
        <a:buClr>
          <a:schemeClr val="accent6"/>
        </a:buClr>
        <a:buFont typeface="Arial" pitchFamily="34" charset="0"/>
        <a:buChar char="■"/>
        <a:defRPr sz="1400" kern="1200">
          <a:solidFill>
            <a:schemeClr val="bg2"/>
          </a:solidFill>
          <a:latin typeface="+mn-lt"/>
          <a:ea typeface="+mn-ea"/>
          <a:cs typeface="+mn-cs"/>
        </a:defRPr>
      </a:lvl5pPr>
      <a:lvl6pPr marL="1152000" indent="-228600" algn="l" defTabSz="914400" rtl="0" eaLnBrk="1" latinLnBrk="0" hangingPunct="1">
        <a:lnSpc>
          <a:spcPct val="125000"/>
        </a:lnSpc>
        <a:spcBef>
          <a:spcPts val="600"/>
        </a:spcBef>
        <a:buClr>
          <a:schemeClr val="accent3"/>
        </a:buClr>
        <a:buFont typeface="Arial" pitchFamily="34" charset="0"/>
        <a:buChar char="■"/>
        <a:defRPr sz="1400" kern="1200">
          <a:solidFill>
            <a:schemeClr val="bg2"/>
          </a:solidFill>
          <a:latin typeface="+mn-lt"/>
          <a:ea typeface="+mn-ea"/>
          <a:cs typeface="+mn-cs"/>
        </a:defRPr>
      </a:lvl6pPr>
      <a:lvl7pPr marL="1382400" indent="-228600" algn="l" defTabSz="914400" rtl="0" eaLnBrk="1" latinLnBrk="0" hangingPunct="1">
        <a:lnSpc>
          <a:spcPct val="125000"/>
        </a:lnSpc>
        <a:spcBef>
          <a:spcPts val="600"/>
        </a:spcBef>
        <a:buClr>
          <a:schemeClr val="accent4"/>
        </a:buClr>
        <a:buFont typeface="Arial" pitchFamily="34" charset="0"/>
        <a:buChar char="■"/>
        <a:defRPr sz="1400" kern="1200">
          <a:solidFill>
            <a:schemeClr val="bg2"/>
          </a:solidFill>
          <a:latin typeface="+mn-lt"/>
          <a:ea typeface="+mn-ea"/>
          <a:cs typeface="+mn-cs"/>
        </a:defRPr>
      </a:lvl7pPr>
      <a:lvl8pPr marL="1611313" indent="-228600" algn="l" defTabSz="914400" rtl="0" eaLnBrk="1" latinLnBrk="0" hangingPunct="1">
        <a:lnSpc>
          <a:spcPct val="125000"/>
        </a:lnSpc>
        <a:spcBef>
          <a:spcPts val="600"/>
        </a:spcBef>
        <a:buClr>
          <a:schemeClr val="accent5"/>
        </a:buClr>
        <a:buFont typeface="Arial" pitchFamily="34" charset="0"/>
        <a:buChar char="■"/>
        <a:defRPr sz="1400" kern="1200" baseline="0">
          <a:solidFill>
            <a:schemeClr val="bg2"/>
          </a:solidFill>
          <a:latin typeface="+mn-lt"/>
          <a:ea typeface="+mn-ea"/>
          <a:cs typeface="+mn-cs"/>
        </a:defRPr>
      </a:lvl8pPr>
      <a:lvl9pPr marL="1841500" indent="-228600" algn="l" defTabSz="914400" rtl="0" eaLnBrk="1" latinLnBrk="0" hangingPunct="1">
        <a:lnSpc>
          <a:spcPct val="125000"/>
        </a:lnSpc>
        <a:spcBef>
          <a:spcPts val="600"/>
        </a:spcBef>
        <a:buClr>
          <a:schemeClr val="accent6"/>
        </a:buClr>
        <a:buFont typeface="Arial" pitchFamily="34" charset="0"/>
        <a:buChar char="■"/>
        <a:defRPr sz="1400" kern="1200" baseline="0">
          <a:solidFill>
            <a:schemeClr val="bg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8800" y="390143"/>
            <a:ext cx="5374787" cy="101803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8800" y="1809750"/>
            <a:ext cx="8469311" cy="468788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12167" y="617042"/>
            <a:ext cx="2208604" cy="1538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612166" y="457200"/>
            <a:ext cx="2208306" cy="15388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86872" y="6497638"/>
            <a:ext cx="2133278" cy="27606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348800" y="381600"/>
            <a:ext cx="8463568" cy="0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/>
          <p:cNvPicPr>
            <a:picLocks noChangeAspect="1" noChangeArrowheads="1"/>
          </p:cNvPicPr>
          <p:nvPr userDrawn="1"/>
        </p:nvPicPr>
        <p:blipFill rotWithShape="1"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5" t="15271" r="84553" b="73935"/>
          <a:stretch/>
        </p:blipFill>
        <p:spPr bwMode="auto">
          <a:xfrm>
            <a:off x="34119" y="6076665"/>
            <a:ext cx="1705971" cy="781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0606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3851" r:id="rId3"/>
    <p:sldLayoutId id="2147483852" r:id="rId4"/>
    <p:sldLayoutId id="2147483853" r:id="rId5"/>
    <p:sldLayoutId id="2147483854" r:id="rId6"/>
    <p:sldLayoutId id="2147483855" r:id="rId7"/>
    <p:sldLayoutId id="2147483856" r:id="rId8"/>
    <p:sldLayoutId id="2147483857" r:id="rId9"/>
    <p:sldLayoutId id="2147483858" r:id="rId10"/>
    <p:sldLayoutId id="2147483859" r:id="rId11"/>
    <p:sldLayoutId id="2147483860" r:id="rId12"/>
    <p:sldLayoutId id="2147483861" r:id="rId13"/>
    <p:sldLayoutId id="2147483862" r:id="rId14"/>
    <p:sldLayoutId id="2147483863" r:id="rId15"/>
    <p:sldLayoutId id="2147483864" r:id="rId16"/>
    <p:sldLayoutId id="2147483865" r:id="rId17"/>
    <p:sldLayoutId id="2147483866" r:id="rId18"/>
    <p:sldLayoutId id="2147483867" r:id="rId19"/>
    <p:sldLayoutId id="2147483868" r:id="rId20"/>
    <p:sldLayoutId id="2147483869" r:id="rId21"/>
    <p:sldLayoutId id="2147483870" r:id="rId22"/>
    <p:sldLayoutId id="2147483871" r:id="rId23"/>
    <p:sldLayoutId id="2147483872" r:id="rId24"/>
    <p:sldLayoutId id="2147483873" r:id="rId25"/>
    <p:sldLayoutId id="2147483874" r:id="rId26"/>
    <p:sldLayoutId id="2147483875" r:id="rId27"/>
    <p:sldLayoutId id="2147483876" r:id="rId28"/>
    <p:sldLayoutId id="2147483877" r:id="rId29"/>
    <p:sldLayoutId id="2147483878" r:id="rId30"/>
    <p:sldLayoutId id="2147483884" r:id="rId31"/>
  </p:sldLayoutIdLst>
  <p:hf hdr="0"/>
  <p:txStyles>
    <p:titleStyle>
      <a:lvl1pPr algn="l" defTabSz="914400" rtl="0" eaLnBrk="1" latinLnBrk="0" hangingPunct="1">
        <a:lnSpc>
          <a:spcPct val="110000"/>
        </a:lnSpc>
        <a:spcBef>
          <a:spcPct val="0"/>
        </a:spcBef>
        <a:buNone/>
        <a:defRPr sz="3000" b="1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5000"/>
        </a:lnSpc>
        <a:spcBef>
          <a:spcPts val="600"/>
        </a:spcBef>
        <a:buFont typeface="Arial" pitchFamily="34" charset="0"/>
        <a:buNone/>
        <a:defRPr sz="2000" kern="1200">
          <a:solidFill>
            <a:schemeClr val="bg2"/>
          </a:solidFill>
          <a:latin typeface="+mn-lt"/>
          <a:ea typeface="+mn-ea"/>
          <a:cs typeface="+mn-cs"/>
        </a:defRPr>
      </a:lvl1pPr>
      <a:lvl2pPr marL="230400" indent="-230400" algn="l" defTabSz="914400" rtl="0" eaLnBrk="1" latinLnBrk="0" hangingPunct="1">
        <a:lnSpc>
          <a:spcPct val="125000"/>
        </a:lnSpc>
        <a:spcBef>
          <a:spcPts val="600"/>
        </a:spcBef>
        <a:buClr>
          <a:schemeClr val="accent3"/>
        </a:buClr>
        <a:buFont typeface="Arial" pitchFamily="34" charset="0"/>
        <a:buChar char="■"/>
        <a:defRPr sz="1800" kern="1200">
          <a:solidFill>
            <a:schemeClr val="bg2"/>
          </a:solidFill>
          <a:latin typeface="+mn-lt"/>
          <a:ea typeface="+mn-ea"/>
          <a:cs typeface="+mn-cs"/>
        </a:defRPr>
      </a:lvl2pPr>
      <a:lvl3pPr marL="460800" indent="-228600" algn="l" defTabSz="914400" rtl="0" eaLnBrk="1" latinLnBrk="0" hangingPunct="1">
        <a:lnSpc>
          <a:spcPct val="125000"/>
        </a:lnSpc>
        <a:spcBef>
          <a:spcPts val="600"/>
        </a:spcBef>
        <a:buClr>
          <a:schemeClr val="accent4"/>
        </a:buClr>
        <a:buFont typeface="Arial" pitchFamily="34" charset="0"/>
        <a:buChar char="■"/>
        <a:defRPr sz="1600" kern="1200">
          <a:solidFill>
            <a:schemeClr val="bg2"/>
          </a:solidFill>
          <a:latin typeface="+mn-lt"/>
          <a:ea typeface="+mn-ea"/>
          <a:cs typeface="+mn-cs"/>
        </a:defRPr>
      </a:lvl3pPr>
      <a:lvl4pPr marL="691200" indent="-228600" algn="l" defTabSz="914400" rtl="0" eaLnBrk="1" latinLnBrk="0" hangingPunct="1">
        <a:lnSpc>
          <a:spcPct val="125000"/>
        </a:lnSpc>
        <a:spcBef>
          <a:spcPts val="600"/>
        </a:spcBef>
        <a:buClr>
          <a:schemeClr val="accent5"/>
        </a:buClr>
        <a:buFont typeface="Arial" pitchFamily="34" charset="0"/>
        <a:buChar char="■"/>
        <a:defRPr sz="1400" kern="1200">
          <a:solidFill>
            <a:schemeClr val="bg2"/>
          </a:solidFill>
          <a:latin typeface="+mn-lt"/>
          <a:ea typeface="+mn-ea"/>
          <a:cs typeface="+mn-cs"/>
        </a:defRPr>
      </a:lvl4pPr>
      <a:lvl5pPr marL="921600" indent="-228600" algn="l" defTabSz="914400" rtl="0" eaLnBrk="1" latinLnBrk="0" hangingPunct="1">
        <a:lnSpc>
          <a:spcPct val="125000"/>
        </a:lnSpc>
        <a:spcBef>
          <a:spcPts val="600"/>
        </a:spcBef>
        <a:buClr>
          <a:schemeClr val="accent6"/>
        </a:buClr>
        <a:buFont typeface="Arial" pitchFamily="34" charset="0"/>
        <a:buChar char="■"/>
        <a:defRPr sz="1400" kern="1200">
          <a:solidFill>
            <a:schemeClr val="bg2"/>
          </a:solidFill>
          <a:latin typeface="+mn-lt"/>
          <a:ea typeface="+mn-ea"/>
          <a:cs typeface="+mn-cs"/>
        </a:defRPr>
      </a:lvl5pPr>
      <a:lvl6pPr marL="1152000" indent="-228600" algn="l" defTabSz="914400" rtl="0" eaLnBrk="1" latinLnBrk="0" hangingPunct="1">
        <a:lnSpc>
          <a:spcPct val="125000"/>
        </a:lnSpc>
        <a:spcBef>
          <a:spcPts val="600"/>
        </a:spcBef>
        <a:buClr>
          <a:schemeClr val="accent3"/>
        </a:buClr>
        <a:buFont typeface="Arial" pitchFamily="34" charset="0"/>
        <a:buChar char="■"/>
        <a:defRPr sz="1400" kern="1200">
          <a:solidFill>
            <a:schemeClr val="bg2"/>
          </a:solidFill>
          <a:latin typeface="+mn-lt"/>
          <a:ea typeface="+mn-ea"/>
          <a:cs typeface="+mn-cs"/>
        </a:defRPr>
      </a:lvl6pPr>
      <a:lvl7pPr marL="1382400" indent="-228600" algn="l" defTabSz="914400" rtl="0" eaLnBrk="1" latinLnBrk="0" hangingPunct="1">
        <a:lnSpc>
          <a:spcPct val="125000"/>
        </a:lnSpc>
        <a:spcBef>
          <a:spcPts val="600"/>
        </a:spcBef>
        <a:buClr>
          <a:schemeClr val="accent4"/>
        </a:buClr>
        <a:buFont typeface="Arial" pitchFamily="34" charset="0"/>
        <a:buChar char="■"/>
        <a:defRPr sz="1400" kern="1200">
          <a:solidFill>
            <a:schemeClr val="bg2"/>
          </a:solidFill>
          <a:latin typeface="+mn-lt"/>
          <a:ea typeface="+mn-ea"/>
          <a:cs typeface="+mn-cs"/>
        </a:defRPr>
      </a:lvl7pPr>
      <a:lvl8pPr marL="1611313" indent="-228600" algn="l" defTabSz="914400" rtl="0" eaLnBrk="1" latinLnBrk="0" hangingPunct="1">
        <a:lnSpc>
          <a:spcPct val="125000"/>
        </a:lnSpc>
        <a:spcBef>
          <a:spcPts val="600"/>
        </a:spcBef>
        <a:buClr>
          <a:schemeClr val="accent5"/>
        </a:buClr>
        <a:buFont typeface="Arial" pitchFamily="34" charset="0"/>
        <a:buChar char="■"/>
        <a:defRPr sz="1400" kern="1200" baseline="0">
          <a:solidFill>
            <a:schemeClr val="bg2"/>
          </a:solidFill>
          <a:latin typeface="+mn-lt"/>
          <a:ea typeface="+mn-ea"/>
          <a:cs typeface="+mn-cs"/>
        </a:defRPr>
      </a:lvl8pPr>
      <a:lvl9pPr marL="1841500" indent="-228600" algn="l" defTabSz="914400" rtl="0" eaLnBrk="1" latinLnBrk="0" hangingPunct="1">
        <a:lnSpc>
          <a:spcPct val="125000"/>
        </a:lnSpc>
        <a:spcBef>
          <a:spcPts val="600"/>
        </a:spcBef>
        <a:buClr>
          <a:schemeClr val="accent6"/>
        </a:buClr>
        <a:buFont typeface="Arial" pitchFamily="34" charset="0"/>
        <a:buChar char="■"/>
        <a:defRPr sz="1400" kern="1200" baseline="0">
          <a:solidFill>
            <a:schemeClr val="bg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7.xml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7.xml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7.xml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1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5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slideLayout" Target="../slideLayouts/slideLayout161.xml"/><Relationship Id="rId1" Type="http://schemas.openxmlformats.org/officeDocument/2006/relationships/tags" Target="../tags/tag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61.xml"/><Relationship Id="rId1" Type="http://schemas.openxmlformats.org/officeDocument/2006/relationships/tags" Target="../tags/tag7.xml"/><Relationship Id="rId4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6.xml"/><Relationship Id="rId6" Type="http://schemas.openxmlformats.org/officeDocument/2006/relationships/hyperlink" Target="http://www.youtube.com/watch?v=a8qQXLby4PY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tags" Target="../tags/tag3.xml"/><Relationship Id="rId7" Type="http://schemas.openxmlformats.org/officeDocument/2006/relationships/notesSlide" Target="../notesSlides/notesSlide6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9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0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ctrTitle"/>
          </p:nvPr>
        </p:nvSpPr>
        <p:spPr>
          <a:xfrm>
            <a:off x="4724400" y="2309614"/>
            <a:ext cx="4104456" cy="1805186"/>
          </a:xfrm>
        </p:spPr>
        <p:txBody>
          <a:bodyPr/>
          <a:lstStyle/>
          <a:p>
            <a:r>
              <a:rPr lang="en-GB" dirty="0" smtClean="0"/>
              <a:t>Overview of Paid Search and Display Retargeting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2590800" y="3810000"/>
            <a:ext cx="11430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2000" dirty="0" smtClean="0">
              <a:solidFill>
                <a:schemeClr val="bg1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353"/>
          <a:stretch/>
        </p:blipFill>
        <p:spPr bwMode="auto">
          <a:xfrm>
            <a:off x="152400" y="1676400"/>
            <a:ext cx="4119349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Subtitle 1"/>
          <p:cNvSpPr>
            <a:spLocks noGrp="1"/>
          </p:cNvSpPr>
          <p:nvPr>
            <p:ph type="subTitle" idx="1"/>
          </p:nvPr>
        </p:nvSpPr>
        <p:spPr>
          <a:xfrm>
            <a:off x="4648200" y="3962400"/>
            <a:ext cx="4104456" cy="1044000"/>
          </a:xfrm>
        </p:spPr>
        <p:txBody>
          <a:bodyPr/>
          <a:lstStyle/>
          <a:p>
            <a:r>
              <a:rPr lang="en-GB" dirty="0" smtClean="0"/>
              <a:t>16</a:t>
            </a:r>
            <a:r>
              <a:rPr lang="en-GB" baseline="30000" dirty="0" smtClean="0"/>
              <a:t>th</a:t>
            </a:r>
            <a:r>
              <a:rPr lang="en-GB" dirty="0" smtClean="0"/>
              <a:t> April 2013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655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stateofsearch.com/wp-content/uploads/2011/09/The-Future-of-Paid-Search-intro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355"/>
          <a:stretch/>
        </p:blipFill>
        <p:spPr bwMode="auto">
          <a:xfrm>
            <a:off x="1524000" y="1600200"/>
            <a:ext cx="6013525" cy="2125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2" descr="http://www.stateofsearch.com/wp-content/uploads/2011/09/The-Future-of-Paid-Search-intro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98" t="54018"/>
          <a:stretch/>
        </p:blipFill>
        <p:spPr bwMode="auto">
          <a:xfrm>
            <a:off x="1524000" y="3725839"/>
            <a:ext cx="6013525" cy="1821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5621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Evolving Search behaviour - Mobile</a:t>
            </a:r>
            <a:endParaRPr lang="en-GB" dirty="0"/>
          </a:p>
        </p:txBody>
      </p:sp>
      <p:sp>
        <p:nvSpPr>
          <p:cNvPr id="5" name="AutoShape 6" descr="data:image/jpg;base64,/9j/4AAQSkZJRgABAQAAAQABAAD/2wCEAAkGBhAQEBUQEhQWFRUWEBAQFRYUFhUWFBcQFBcVFRUVFBQXJyYeFxkjGRUXHy8gIycpLSwsFR4xNTAqNSYrLCkBCQoKDgwOGQ8PGTAeHCQuKSwsKSwtNSksLS01KjU1Ki0pKyktKSkzKSktLCwpKiwsKSw1LCkpLCwuLCwtKSkpKf/AABEIARMAtwMBIgACEQEDEQH/xAAbAAABBQEBAAAAAAAAAAAAAAAAAQMEBQYCB//EAEIQAAEDAQQECggFBQACAwEAAAEAAgMRBBIhMQUTQVEGFBdSU2FxkZKTFSIzgaGx0dIyVHKywQcjQsLwJOFic/EW/8QAGQEBAQEBAQEAAAAAAAAAAAAAAAMCAQUE/8QAKhEBAAAFAgQGAwEBAAAAAAAAAAECERNRAxIhMTKxFFJxgZGhBEFhFSL/2gAMAwEAAhEDEQA/APJ9B8E7TayCxhDCWgyOwZQvbGSOfRzhUNqcVf6Z4CMs9ivNvSTumsjAcQKym1McxrdtXQtoTjitKP6NWb81N4GfVHIzZvzU3gZ9VexqYTuSszaOCNliMhdrJGtsskwdHNFQyQObHKwkNcKEua4bQHAGpSy8DbPEW6xszg6zzyFzZGNAmhidM5gqw3gbtKjDEEF2zScjFm/My+Bn1S8jVm/NTeBn1SxqYLkry+wNgdOBJeEZcaAOaDj+EOeRQDKrqddNivOEmjrHFECxt15xZcdKQ5uFC5s7WksIrR7DQ0yWz5F7L+Zl8tn1XUn9HbO6l61zGgDRVjDRoyAqcANyWJ8FyV5Aheu8i9l/My+Wz6pORey/mZfLZ9UsT4LkryNX/AzQsdqtIZKRdw9W+GOeXG6A0ndWppjh1re8i9l/My+Wz6peRiy/mZfLZ9UsT4LkrA2LQ8RZNfbJfbY3WhhNGsvB4aSKV1jNzqgZqfa+DMEc1gjBD2zPayRzZA4POuuOLbv4RQ0HZvqtfyM2b8zL4GfVHIxZfzMvgZ9UsamC5KoIeDNhtJmjg9o1jI2lrpNW2d0rwANZRzqsaAa4VOCzXCyxQw2pzIARHcheypJNHxsfWp33q+9eiD+jFm/My+Wz6o5GLL+Zl8DPqljUwXJXkSF65yL2X8zL5bPqjkXsv5mXy2fVLGpguSvI0L13kXsv5mXy2fVHIvZfzMvls+qWJ8FyV5Eheuci9l/My+Wz6peRey/mZfAz6pYnwXJXmk9kaIA8A1vY5VANPxdW7tWv0LwRs0lgbaLmsmoKRVkaX1cRevB1AB2U9U1IzV8f6OWegbxqagJIFxlKnbmkH9G7N+am8DPqljUwXJWb4bcFbJZog+Jwr/bObji4yB0dS4hxAa01FPiELSO/o1ZjnapvAz6oSxPguStjxpHGlU6xLrF7tt5+5a8aRxpVOsRrEtm5bcaRxpVWsSaxLZuW3GkcaVTrEaxLZuXVmc6R7Y25ucGiuVSaY9S6dNE15BvkAlt4OuuJGFQ2haMdhB7SqeC1uY4PaaFrg4HrGIUx2k4jMJtX/lefGbjonHM0vCrQTsx6qKU+nGvCFYNSzQS4myOpdaTWpaKtBcBWt1pILsjkNhRG2R1KNJq0uAq28WitS1pN5wwOQ2HNRhpv1on3aOiwbQgNLQ4uYHCmFCaYZjcj0768cpb/AHI23cCLrqXrpcNlLxyz6ljZqYarLlJDZLpddN0BriatBuu/CaE1oa4Gm1P2uzubM6OMEgPuNvObUupUtBcRePUFxanENkbISJBFH/dDCI5ImBpEd6tHE+rR4zuAZKLa9OtlDwWuaHSmVpa4AguADmuqKOaaA9VFiXfNxg1GkODo2im33UIScaVTrEaxfXbR3LbjSONKq1iTWJbNy240jjSqdYl1iWzcteNI40qnWI1iWzctuNJFV6xIls3L/k8tnSQeKT7Ucnls6SDxSfatraLZdbXM1AA3uOXu+ir7RK5pAfJKXkXrkLSbrMqkClB2kleP4zWy+2xJhmuTy2dJB4pPtRyeWzpIPFJ9q11nsokaHsnkcCKj1nDD+FIs+jw8e1mBBukazIp43Wy7YkwxPJ5bOkg8Un2o5PLZ0kHik+1bhujWEkCaUkZgSLv0OOlm8ZTxutksSYYTk8tnSQeKT7Ucnls6SDxSfat0dEjpZd3tDml9DjpZvMKeN1suWJMMJyeWzpIPFJ9qOTy2dJB4pPtW79DjpZvMKPQ46WbzCnjdbJYkwwnJ5bOkg8Un2o5PLZ0kHik+1bv0OOlm8wo9DjpZvMKeN1sliTDC8n1sy1kHik+1JyeWzpIPFJ9q3focdLN5hR6HHSzeMp43Vz9O2JMMJyeWzpIPFJ9qOTy2dJB4pPtW79DjpZvMKPQ46WbzCnjdbLliTDCcnls6SDxSfajk8tnSQeKT7Vu/Q46WbzCj0OOlm8ZTxutksSYYTk8tnSQeKT7Ucnls6SDxSfatraLNJCL7XukaMXNfi4N2lrurcVH0tpbUQPlzo31RvccG+6pTxurl2H48kY0hBibbwPmhFZZ7Mzdee8V7BdXNi4JSz+ytFlfTMNe8nuu1TVgshtVpYJHkvlko55oXAULjdByGFBsFV3pnRgstpcyN5qy45j8A8VAOylaFR/0dbnXg9H/L067K/wDVK/xN5PLZ0kHik+1C1GgNMG0QNkd+LFj6ZX24EjqOB96FaH5utH9vPm/GlljGEYOZJa06jXsqC2vurX3KHa5HCS+2Rsb7gjcHgOBaCXNIxGRJocjVZvlEsXOf4CkP9QrERQufTdcdT3DYvlUXtnLdS2OV9LjybzJC29iXF3q4gOqatWk0E1xa+QggPcC0HA3GtDQSNlaV7l583+oNhBqHOB3iMp7lPs3Sy+Fy4PQH2F5rQgDHAE0PrB2R/DUVrStarl2j3naPw3czWhBFMt//AOLA8p9m6WXwuRyn2bpZfC5KFXoXEMcQ2l6u2pbsaRlhkpUDC1oacw0DuXmfKfZull8Lkcp9m6WXwuShV6eheYcp9m6WXwuRyn2bpZfC5KFXp6F5hyn2bpZfC5HKfZull8LkoVenoXmHKfZull8Lkcp9m6WXwuShV6eheYcp9m6WXwuRyn2bpZfC5KFXp6F5hyn2bpZfC5HKfZull8LkoVej6QnDI3E7QWgbyRQBZPTkDpLM6NuLgGuA3llDT30VA/8AqPZHGrpJD2tcUnKHYuc/wOSnBqWaMs0Jofo1oG2lsrQAS4vjdG5rNY5sjA8YsFC5ha9wdQgigOxP8J7Y4zPa8f3BJekeWGMGjbjGxtJJ1YAJvE+sT1KrtnCPRcpvXpGOJqSxhoTvLThXrFFzZOEGi4zeLpJCMRfYaV/SM/eSobJqbXpeJ0rl394/rYcGI3R2cXsC9zpKbg6lPgB3oVHyiWLnP8DkK8IUhR5upNGeaM0f28rQhPWMNv8ArCoArTGhOytMaLMY0dkljNGkDNEUVvrxzIvKi/kI145kXlRfalYtbZc/Sooiit9eOZF5UX2o145kXlRfanE2y5+lRRFFb68cyLyovtRrxzIvKi+1OJtlz9KiiKK3145kXlRfag2hvMi8mL7U4m2XP0qKIorbjI6OPyYvtRxlvMi8mL7U4m2XP0qaIorbjLeZF5MX2pRaG8yLyovtTibZc/Sooiit9eOZF5UX2o145kXlRfanE2y5+lRRFFb68cyLyovtRrxzIvKi+1OJtlz9KiiKK3145kXlRfajXjmReVF9qcTbLn6VFEK317eZF5UY+IAPcVW2oNDzdFBgaZ06qpU2cIxhGtDSEIXUwuoXUd7lykJpXsHzCzNyX0Ov2j2Stak1qh61GtWkE3Wq8sfAzSE0YkZZ3FrhebUtaXDe1riCQszDaA1zXEVAc0kbwCCR71vdOaNZpK0G1WS3RFz7hbDM8wyxmgAYyuGFNlPfmgyFoY+N5je0tc03XNcCHA7iDkmtatgzRk1t0o2z6RYYniyuDnMOLhEwlspdiHV2kZ02KDo7R2j7cJILMyaOZkMksUkkgc2bV4kPYB6hIxFCaIM4ZcUhl+RWksfB+GKywWieC0Wl9oDpGMgJa1kIwDnvDXVc6tQNya0twcs0Nrs1+SSKy2iITVkaddG2tHRuaBi6oABp/kEFDrFImssjI2SuaQyS/q3GlHXDddTsOC0jeD9mtNntEkVltNn1MDp2SyuLo5A0j1HXmijiMfVJy734ODktt0fo8N9WJjbfJNKQS2OMTOJNBm6gNAM6IMZretJrcV1peezGU8Wa8RDBpkdV7qf5u2NruGSvNE6LsQ0abdaNa5wtZgDI3Bt+rA4NJINymJJxyptQUWtXWtWgtvBqGfiUtjvMba5JILkjr+rljddcb4Aq2mPu609DYtFSWr0e1s4cZDA21GQEGYerUw0pcLhTOuKDMa1GtV1a+DYFka9gOvZpCSwTCtW3z7MtGwHJXGleBFnbpCy2eFzjDLrGyOLqkOs7nC0UdsoGoMbrUa1M2uZmsfq6hl99wE1IZU3anaaUTOtQTNamZD63uCZ1q7Br4fqsx5wX0+if0h3gVCELSATU5oD2D5hOqPbn0Y49Tf3BZm5L6HX7R7I+tRrVCE/WutatILGxW7VyskLQ+49j7rsWuDSDdPUcvetXpLRui7VK60Q26OzseS90E0L70ROJYwM9Vza5UWD1qNag9c0Bwgs9p0pZ44i98Nn0bPZ9Y8UklDY3FzrpyG4FUeibXYNHay1xWsWiQwSR2eJsb2OaZRdvTl2Dbo2A44rG6F09LY5ddDdvXJI/WF4XXgtdhhjQqAJEHotm4RstNjs0It7rDLZo9S4EzCKWIGrHgxZPAwoRilsXCixR6ShkM00sccD4uMTXpDxh7T/fZE6pawGlBntXnBkxCDLRB6lo7TVmj4wy0aTdaH2iyzQNfdmdBHeobz72N4kAUa3Ch3qri4cmzWXR7LPIS6zyWp80frBjr0ri0Org4GNx7L29YASJdag0fCySyG0OksbqxSDWXC0tMT3YuiNQKgHIjCh6lJOmofRDbLe/ui3me7Q+y1V29ey/FszWUEqRkuCDeWHhfFZ7No66b0tmtdpmkZQj+291QA44Gra5KVZnaLgtnpAWu/G2V1pZZxFILQZCS9sbq+oAHH8Vdi85L0omQeicDOGkDJ7S+2GjZZGWxoALv/KikMjGilc6kV6lzoXhnCzR87ZXHjQdaTZsCcLW1rZTeyFPWOO9efa1GsQS9ajWqJrUa1BL1qmQnAfp/kqo1qtbIatb+n+Ssx5wW0+if0h3geQhC0iFD0p7J3Y39wUxQ9Keyd2N/cFmbkvodftHsoEoed65QtIHBMUuuTSED2uRrUyhA66RBlOSaIXJO9BPsMJlkZEDi5waOqu3uW7HA+y3LtHVp+O8b1d9MvgsRwbpxuH/AOwfIr0+iDy23wGGV8RzY4trv3HuUZsn8KdwoH/mTfr/AICq2oJGsSGRMoQO6/el1yZQAgd1yQylNoQdFxWg0b7Nn6P9nLPLQ6N9mz9H+zlmPOC2n0T+kO8EpCELSIUPSnsndjf3BTFD0p7J3Y39wWZuS+h1+0ezPoQhaQCEIQCEIQCEIQa+exwwGxWljbrCW6xwrmQKOPee5bHCldlK12U313LA6C4QRtiNltIvRHI0rdrjQgY0riCMQrX0BZdVrOMyaiuV/wBTOlK9uGSCPZ7HBaJLZaZGhzBeDHY0qGmrhTsHeseHBaTTvCCIxCy2YXYh+I0pepjQbaVxJOJWcQAKElNyVAIQhAIQhAq0OjfZs/R/s5Z5aHRvs2fo/wBnLMecFtPon9Id4JSEIWkQoelPZO7G/uCmKLpFhMbgNzf3BZm5L6HX7R7M6hO8Vfu+IS8Vfu+S0gZQnuKv3fEI4q/d8QgZQnuKv3fJHFX7vkgZQnuKv3fEI4q/d8kHejjFrW66pjr613OlD/NFrBpzRup4vSTV1rduuzrXOtc1kOKv3fEI4q/d8Qgc0kYTK7UgiOou3s8hX41UVPcVfu+IRxV+74hAyhPcVfu+IRxV+75IGUJ7ir93xCOKv3fEIGUJ7ir93xCOKv3fJA0tDo32bP0f7OVHxV+74hXuj2kRtB5v8uWY84LafRP6Q7wSUIQtIhQ9Keyd2N/cFMUPSnsndjf3BZm5L6HX7R7M/RcBq7QStIOQgpbyLwQcpV1eRVByc0gXdVqNC2Kyx6PdbpoDaXG2ssbWax8bGN1esc4mPEuP4WjLtyQZQfRLT+FuI+ALZo7ROx0sFw2t8UM8YvXLOwSOY95cCX0NPUa6lPWpVPP/AKXhzxFFaQ6QT2KGQOiLGsFrj1rHNdeN+gBqKBBgiua/wtzozgBZrSXyRWwmzsZHee+DVvEskjog25I9rC2rS68HnDClcFXcLOD0djgstCHSOfb2SPa4uY/UT6tjm7ALu73oMwAkC7vIvIOR9ENXV5IKIOQP4StS3l0gSi0WjfZM/T/s5Z5aHRvs2fo/2csx5wW0+if0h3glIQhaRCh6U9k7sb+4KYo1vjvMLRmQKV3gg0+CzNyX0Ov57M4ghSPR8vMd3JfR8vMd3Juhlyxq+WPwi3UBqlej5eY7uR6Pl5ju5N0uSxq+WPwi3EEKV6Pl5ju5Ho+XmO7k3S5LGr5Y/CKW4K00LwktdivcWmdGH3bwF0tJb+ElrgRUbDSoUX0fLzHdyPR8vMd3JulyWNXyx+E+LhdbmsdGLQ+68zF1bri7XCktXOBNHbRWhOK4PCi23nP17w5z7PI4igJfZxdhdUDAtGAoofo+XmO7kej5eY7uTdLksavlj8LT/wDuNI60z8ZffLBFky7cDr4bq6XMHetWmZqqy3aTmna1ssjnhhlc29Q0dK6/Ia51c7E1Sej5eY7uR6Pl5ju5N0uSxq+WPwilqWik+j5eY7uR6Pl5ju5N0uSxq+WPwi3UXFK9Hy8x3cj0fLzHdybpcljV8sfhFuJVJ9Hy8x3cj0fLzHdybpcljV8sfhHWh0b7Nn6P9nKm9Hy8x3cruxMusDdzaYZVqSad65WEYwo3CSaSSbdClad0hCELb5gkcwHNKhAxxNqOJNT6EdrFXNLKgUwLyz8QrUVxLc6YJwNipWu7Ya45UGZyTrrC0in/AMi6uFca1Fd2K4bo8AUrzdgyAIAI251QrE0XRg9WHrbKFpdX4J9tlYa02Gh7VyLAANpoKUNBUBpbj7inrLZ3NDW1rga7y8kGvzQrFHuxVIrlWuezA49SHsjDC/MDPYdmYOWanehC4YkjF566uNfgVJbodl1wJJLjUnLHClAOwIViqQyI7djjtybStQe0d6bDoq0xzcKkYeqLxNd1FeHRTDU7TeBNBiHACmOWQSv0Ww4UGZOQ2gA/IIVipDqht3jI1wFThnliu2xRk0Bx/wDVc8sirn0Yyt44k1qaUzAGzqCZboVgcHAkUFNmOAGO/JCsVUWxY45G7kc93wRSLf17d17PsxU20aDNMDWjnOGA/wAs8CojtH0o2pu3iSKAZtLSf/SFYuXsjG3rPUKF1e4IayI4Vz7fnsXfEK5uJwpkMrpZ8ilfYGlxcduYoM6UzzCFYmAYyaDHFgr+smmfYpHE2pWWWmJcT+DMDJlafNPoViY4m1PNbRKhHKhCEIBCEIBITuSrlu3tQGPV8UY9XxUSW2uaSKDAuHvI9TvVhZXilaVI7qggH5rtHKnILG44mgHvqpzI7owAHeo9p0iGCtP8gAMMfWunDZ2qDPpMubeoaE0u4Zio9+SUdWUlsA3Hs+qjPt79gaO8qKxxLQ4A0IrX3VATuroDXEiu4AAUGO/NKANqkO34n6JNfJv+JUkGPK6TjQdZrT5rs3boIaPxBtD20KUEQWqQbf8Au5Os0g/aGnvCeYyN3+NMKjHMVp7lFuAjCuVTXKtKpQTY7YHbh2pySK9mB8VSvmLc2nJxJwpRtK4+9O2fSha0mho0VINMiK4HsSgensjm4ihHvqFHx6u8qfFpNrgTQ4VByrUUw+IUW2va2rqEUvFww2Z035pQqax6vilB2FcQTXhWhGNKH3fVduzHb/C4FQhCAQhCAQhCAXINCe2q6QQg5MbTsGz4ZLuEhpJAGOeGa5uDcO5Fwbh3IAsDnVoCSRsxrsU2HRraesAdtNgOaiwODTWg7lNltbQMACT1ZdqB59xooaAClBswyoFEmtTTk0HEmp3nqUV+JqcU9FYC7YAOsfwg4dOTXLHPAJNaaUrhu2KYzRrNuPcF3xCPmoIUdoLcRTHPAJ6O1M2tGVKjcnXaOZuomJNHEZUPuxQTI2sIwApQjIZHMFRrRo5tDdAxzGw7PkorfVOGB7Pmp0VraRUgAj49iCAxoaa0Fca4b8DVLIQ45DIgDqOaWZwca0HcFxcG4dyDlkTRkAM/jmlrU9iW4Nw7ktEAhCEAhCEDHHoue3vCOPRc9veFmm5JUGk49Fz294Rx6Lnt7ws3VSjDG2geTUiuAwFd6C649Fz294Rx6Lnt7ws/aIrppmKVB6k2g0nHoue3vCOPRc9veFm1xIUG3scsNL19pPaME7NpWFmb213VFVhIbS5laHNcOeTiUGzfp1mx7B7wVx6ab0je8LHAqfxVv4aY76/93INI3TrRm9h94UmHTMLsL7Qd1QsGSiqDfzywuGL2jrqFVm3Rc9veFmX2txbdJw/7NNXkGq49Fz294Rx6Lnt7wsreReQarj0XPb3hHHoue3vCzdngLs8BjiuprMWgEY4Y7kGi49Fz294Rx6Lnt7wsreReQarj0XPb3hCyt5CBWvwS3023JKg7vqQ+0Mfi6oNKGm2iYhivGlaZpw2F+7ee7qXYRo5GFXdoN4B4xFA3sUe+nW2J+Iw7KjE1u/NR0jGpCFHd9cSvQuJVx0msRrE2hBMswBBcRWmxSKmuezKp+agQNJNAaLrVPrXb2oHbSBS8BSuxR9YiUOGe74JtA5rEaxNoQOaxGsTa7ijvGiCXZpQWlmO1K+QMZdqTWpFP+yUcWV3Yk4s7/iOxBzrEaxcvjIz7Vygc1iE2hB1fKL5QhArZXDEEjsXQndzj3lKhAmvdvPeuL5QhAXykLqoQgRCEIFBXZldvOVPchCDhxJSIQgEIQgErTTJCEHQed5SslINaoQg4LiUiEIBCEI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6" name="AutoShape 8" descr="data:image/jpg;base64,/9j/4AAQSkZJRgABAQAAAQABAAD/2wCEAAkGBhAQEBUQEhQWFRUWEBAQFRYUFhUWFBcQFBcVFRUVFBQXJyYeFxkjGRUXHy8gIycpLSwsFR4xNTAqNSYrLCkBCQoKDgwOGQ8PGTAeHCQuKSwsKSwtNSksLS01KjU1Ki0pKyktKSkzKSktLCwpKiwsKSw1LCkpLCwuLCwtKSkpKf/AABEIARMAtwMBIgACEQEDEQH/xAAbAAABBQEBAAAAAAAAAAAAAAAAAQMEBQYCB//EAEIQAAEDAQQECggFBQACAwEAAAEAAgMRBBIhMQUTQVEGFBdSU2FxkZKTFSIzgaGx0dIyVHKywQcjQsLwJOFic/EW/8QAGQEBAQEBAQEAAAAAAAAAAAAAAAMCAQUE/8QAKhEBAAAFAgQGAwEBAAAAAAAAAAECERNRAxIhMTKxFFJxgZGhBEFhFSL/2gAMAwEAAhEDEQA/APJ9B8E7TayCxhDCWgyOwZQvbGSOfRzhUNqcVf6Z4CMs9ivNvSTumsjAcQKym1McxrdtXQtoTjitKP6NWb81N4GfVHIzZvzU3gZ9VexqYTuSszaOCNliMhdrJGtsskwdHNFQyQObHKwkNcKEua4bQHAGpSy8DbPEW6xszg6zzyFzZGNAmhidM5gqw3gbtKjDEEF2zScjFm/My+Bn1S8jVm/NTeBn1SxqYLkry+wNgdOBJeEZcaAOaDj+EOeRQDKrqddNivOEmjrHFECxt15xZcdKQ5uFC5s7WksIrR7DQ0yWz5F7L+Zl8tn1XUn9HbO6l61zGgDRVjDRoyAqcANyWJ8FyV5Aheu8i9l/My+Wz6pORey/mZfLZ9UsT4LkryNX/AzQsdqtIZKRdw9W+GOeXG6A0ndWppjh1re8i9l/My+Wz6peRiy/mZfLZ9UsT4LkrA2LQ8RZNfbJfbY3WhhNGsvB4aSKV1jNzqgZqfa+DMEc1gjBD2zPayRzZA4POuuOLbv4RQ0HZvqtfyM2b8zL4GfVHIxZfzMvgZ9UsamC5KoIeDNhtJmjg9o1jI2lrpNW2d0rwANZRzqsaAa4VOCzXCyxQw2pzIARHcheypJNHxsfWp33q+9eiD+jFm/My+Wz6o5GLL+Zl8DPqljUwXJXkSF65yL2X8zL5bPqjkXsv5mXy2fVLGpguSvI0L13kXsv5mXy2fVHIvZfzMvls+qWJ8FyV5Eheuci9l/My+Wz6peRey/mZfAz6pYnwXJXmk9kaIA8A1vY5VANPxdW7tWv0LwRs0lgbaLmsmoKRVkaX1cRevB1AB2U9U1IzV8f6OWegbxqagJIFxlKnbmkH9G7N+am8DPqljUwXJWb4bcFbJZog+Jwr/bObji4yB0dS4hxAa01FPiELSO/o1ZjnapvAz6oSxPguStjxpHGlU6xLrF7tt5+5a8aRxpVOsRrEtm5bcaRxpVWsSaxLZuW3GkcaVTrEaxLZuXVmc6R7Y25ucGiuVSaY9S6dNE15BvkAlt4OuuJGFQ2haMdhB7SqeC1uY4PaaFrg4HrGIUx2k4jMJtX/lefGbjonHM0vCrQTsx6qKU+nGvCFYNSzQS4myOpdaTWpaKtBcBWt1pILsjkNhRG2R1KNJq0uAq28WitS1pN5wwOQ2HNRhpv1on3aOiwbQgNLQ4uYHCmFCaYZjcj0768cpb/AHI23cCLrqXrpcNlLxyz6ljZqYarLlJDZLpddN0BriatBuu/CaE1oa4Gm1P2uzubM6OMEgPuNvObUupUtBcRePUFxanENkbISJBFH/dDCI5ImBpEd6tHE+rR4zuAZKLa9OtlDwWuaHSmVpa4AguADmuqKOaaA9VFiXfNxg1GkODo2im33UIScaVTrEaxfXbR3LbjSONKq1iTWJbNy240jjSqdYl1iWzcteNI40qnWI1iWzctuNJFV6xIls3L/k8tnSQeKT7Ucnls6SDxSfatraLZdbXM1AA3uOXu+ir7RK5pAfJKXkXrkLSbrMqkClB2kleP4zWy+2xJhmuTy2dJB4pPtRyeWzpIPFJ9q11nsokaHsnkcCKj1nDD+FIs+jw8e1mBBukazIp43Wy7YkwxPJ5bOkg8Un2o5PLZ0kHik+1bhujWEkCaUkZgSLv0OOlm8ZTxutksSYYTk8tnSQeKT7Ucnls6SDxSfat0dEjpZd3tDml9DjpZvMKeN1suWJMMJyeWzpIPFJ9qOTy2dJB4pPtW79DjpZvMKPQ46WbzCnjdbJYkwwnJ5bOkg8Un2o5PLZ0kHik+1bv0OOlm8wo9DjpZvMKeN1sliTDC8n1sy1kHik+1JyeWzpIPFJ9q3focdLN5hR6HHSzeMp43Vz9O2JMMJyeWzpIPFJ9qOTy2dJB4pPtW79DjpZvMKPQ46WbzCnjdbLliTDCcnls6SDxSfajk8tnSQeKT7Vu/Q46WbzCj0OOlm8ZTxutksSYYTk8tnSQeKT7Ucnls6SDxSfatraLNJCL7XukaMXNfi4N2lrurcVH0tpbUQPlzo31RvccG+6pTxurl2H48kY0hBibbwPmhFZZ7Mzdee8V7BdXNi4JSz+ytFlfTMNe8nuu1TVgshtVpYJHkvlko55oXAULjdByGFBsFV3pnRgstpcyN5qy45j8A8VAOylaFR/0dbnXg9H/L067K/wDVK/xN5PLZ0kHik+1C1GgNMG0QNkd+LFj6ZX24EjqOB96FaH5utH9vPm/GlljGEYOZJa06jXsqC2vurX3KHa5HCS+2Rsb7gjcHgOBaCXNIxGRJocjVZvlEsXOf4CkP9QrERQufTdcdT3DYvlUXtnLdS2OV9LjybzJC29iXF3q4gOqatWk0E1xa+QggPcC0HA3GtDQSNlaV7l583+oNhBqHOB3iMp7lPs3Sy+Fy4PQH2F5rQgDHAE0PrB2R/DUVrStarl2j3naPw3czWhBFMt//AOLA8p9m6WXwuRyn2bpZfC5KFXoXEMcQ2l6u2pbsaRlhkpUDC1oacw0DuXmfKfZull8Lkcp9m6WXwuShV6eheYcp9m6WXwuRyn2bpZfC5KFXp6F5hyn2bpZfC5HKfZull8LkoVenoXmHKfZull8Lkcp9m6WXwuShV6eheYcp9m6WXwuRyn2bpZfC5KFXp6F5hyn2bpZfC5HKfZull8LkoVej6QnDI3E7QWgbyRQBZPTkDpLM6NuLgGuA3llDT30VA/8AqPZHGrpJD2tcUnKHYuc/wOSnBqWaMs0Jofo1oG2lsrQAS4vjdG5rNY5sjA8YsFC5ha9wdQgigOxP8J7Y4zPa8f3BJekeWGMGjbjGxtJJ1YAJvE+sT1KrtnCPRcpvXpGOJqSxhoTvLThXrFFzZOEGi4zeLpJCMRfYaV/SM/eSobJqbXpeJ0rl394/rYcGI3R2cXsC9zpKbg6lPgB3oVHyiWLnP8DkK8IUhR5upNGeaM0f28rQhPWMNv8ArCoArTGhOytMaLMY0dkljNGkDNEUVvrxzIvKi/kI145kXlRfalYtbZc/Sooiit9eOZF5UX2o145kXlRfanE2y5+lRRFFb68cyLyovtRrxzIvKi+1OJtlz9KiiKK3145kXlRfag2hvMi8mL7U4m2XP0qKIorbjI6OPyYvtRxlvMi8mL7U4m2XP0qaIorbjLeZF5MX2pRaG8yLyovtTibZc/Sooiit9eOZF5UX2o145kXlRfanE2y5+lRRFFb68cyLyovtRrxzIvKi+1OJtlz9KiiKK3145kXlRfajXjmReVF9qcTbLn6VFEK317eZF5UY+IAPcVW2oNDzdFBgaZ06qpU2cIxhGtDSEIXUwuoXUd7lykJpXsHzCzNyX0Ov2j2Stak1qh61GtWkE3Wq8sfAzSE0YkZZ3FrhebUtaXDe1riCQszDaA1zXEVAc0kbwCCR71vdOaNZpK0G1WS3RFz7hbDM8wyxmgAYyuGFNlPfmgyFoY+N5je0tc03XNcCHA7iDkmtatgzRk1t0o2z6RYYniyuDnMOLhEwlspdiHV2kZ02KDo7R2j7cJILMyaOZkMksUkkgc2bV4kPYB6hIxFCaIM4ZcUhl+RWksfB+GKywWieC0Wl9oDpGMgJa1kIwDnvDXVc6tQNya0twcs0Nrs1+SSKy2iITVkaddG2tHRuaBi6oABp/kEFDrFImssjI2SuaQyS/q3GlHXDddTsOC0jeD9mtNntEkVltNn1MDp2SyuLo5A0j1HXmijiMfVJy734ODktt0fo8N9WJjbfJNKQS2OMTOJNBm6gNAM6IMZretJrcV1peezGU8Wa8RDBpkdV7qf5u2NruGSvNE6LsQ0abdaNa5wtZgDI3Bt+rA4NJINymJJxyptQUWtXWtWgtvBqGfiUtjvMba5JILkjr+rljddcb4Aq2mPu609DYtFSWr0e1s4cZDA21GQEGYerUw0pcLhTOuKDMa1GtV1a+DYFka9gOvZpCSwTCtW3z7MtGwHJXGleBFnbpCy2eFzjDLrGyOLqkOs7nC0UdsoGoMbrUa1M2uZmsfq6hl99wE1IZU3anaaUTOtQTNamZD63uCZ1q7Br4fqsx5wX0+if0h3gVCELSATU5oD2D5hOqPbn0Y49Tf3BZm5L6HX7R7I+tRrVCE/WutatILGxW7VyskLQ+49j7rsWuDSDdPUcvetXpLRui7VK60Q26OzseS90E0L70ROJYwM9Vza5UWD1qNag9c0Bwgs9p0pZ44i98Nn0bPZ9Y8UklDY3FzrpyG4FUeibXYNHay1xWsWiQwSR2eJsb2OaZRdvTl2Dbo2A44rG6F09LY5ddDdvXJI/WF4XXgtdhhjQqAJEHotm4RstNjs0It7rDLZo9S4EzCKWIGrHgxZPAwoRilsXCixR6ShkM00sccD4uMTXpDxh7T/fZE6pawGlBntXnBkxCDLRB6lo7TVmj4wy0aTdaH2iyzQNfdmdBHeobz72N4kAUa3Ch3qri4cmzWXR7LPIS6zyWp80frBjr0ri0Org4GNx7L29YASJdag0fCySyG0OksbqxSDWXC0tMT3YuiNQKgHIjCh6lJOmofRDbLe/ui3me7Q+y1V29ey/FszWUEqRkuCDeWHhfFZ7No66b0tmtdpmkZQj+291QA44Gra5KVZnaLgtnpAWu/G2V1pZZxFILQZCS9sbq+oAHH8Vdi85L0omQeicDOGkDJ7S+2GjZZGWxoALv/KikMjGilc6kV6lzoXhnCzR87ZXHjQdaTZsCcLW1rZTeyFPWOO9efa1GsQS9ajWqJrUa1BL1qmQnAfp/kqo1qtbIatb+n+Ssx5wW0+if0h3geQhC0iFD0p7J3Y39wUxQ9Keyd2N/cFmbkvodftHsoEoed65QtIHBMUuuTSED2uRrUyhA66RBlOSaIXJO9BPsMJlkZEDi5waOqu3uW7HA+y3LtHVp+O8b1d9MvgsRwbpxuH/AOwfIr0+iDy23wGGV8RzY4trv3HuUZsn8KdwoH/mTfr/AICq2oJGsSGRMoQO6/el1yZQAgd1yQylNoQdFxWg0b7Nn6P9nLPLQ6N9mz9H+zlmPOC2n0T+kO8EpCELSIUPSnsndjf3BTFD0p7J3Y39wWZuS+h1+0ezPoQhaQCEIQCEIQCEIQa+exwwGxWljbrCW6xwrmQKOPee5bHCldlK12U313LA6C4QRtiNltIvRHI0rdrjQgY0riCMQrX0BZdVrOMyaiuV/wBTOlK9uGSCPZ7HBaJLZaZGhzBeDHY0qGmrhTsHeseHBaTTvCCIxCy2YXYh+I0pepjQbaVxJOJWcQAKElNyVAIQhAIQhAq0OjfZs/R/s5Z5aHRvs2fo/wBnLMecFtPon9Id4JSEIWkQoelPZO7G/uCmKLpFhMbgNzf3BZm5L6HX7R7M6hO8Vfu+IS8Vfu+S0gZQnuKv3fEI4q/d8QgZQnuKv3fJHFX7vkgZQnuKv3fEI4q/d8kHejjFrW66pjr613OlD/NFrBpzRup4vSTV1rduuzrXOtc1kOKv3fEI4q/d8Qgc0kYTK7UgiOou3s8hX41UVPcVfu+IRxV+74hAyhPcVfu+IRxV+75IGUJ7ir93xCOKv3fEIGUJ7ir93xCOKv3fJA0tDo32bP0f7OVHxV+74hXuj2kRtB5v8uWY84LafRP6Q7wSUIQtIhQ9Keyd2N/cFMUPSnsndjf3BZm5L6HX7R7M/RcBq7QStIOQgpbyLwQcpV1eRVByc0gXdVqNC2Kyx6PdbpoDaXG2ssbWax8bGN1esc4mPEuP4WjLtyQZQfRLT+FuI+ALZo7ROx0sFw2t8UM8YvXLOwSOY95cCX0NPUa6lPWpVPP/AKXhzxFFaQ6QT2KGQOiLGsFrj1rHNdeN+gBqKBBgiua/wtzozgBZrSXyRWwmzsZHee+DVvEskjog25I9rC2rS68HnDClcFXcLOD0djgstCHSOfb2SPa4uY/UT6tjm7ALu73oMwAkC7vIvIOR9ENXV5IKIOQP4StS3l0gSi0WjfZM/T/s5Z5aHRvs2fo/2csx5wW0+if0h3glIQhaRCh6U9k7sb+4KYo1vjvMLRmQKV3gg0+CzNyX0Ov57M4ghSPR8vMd3JfR8vMd3Juhlyxq+WPwi3UBqlej5eY7uR6Pl5ju5N0uSxq+WPwi3EEKV6Pl5ju5Ho+XmO7k3S5LGr5Y/CKW4K00LwktdivcWmdGH3bwF0tJb+ElrgRUbDSoUX0fLzHdyPR8vMd3JulyWNXyx+E+LhdbmsdGLQ+68zF1bri7XCktXOBNHbRWhOK4PCi23nP17w5z7PI4igJfZxdhdUDAtGAoofo+XmO7kej5eY7uTdLksavlj8LT/wDuNI60z8ZffLBFky7cDr4bq6XMHetWmZqqy3aTmna1ssjnhhlc29Q0dK6/Ia51c7E1Sej5eY7uR6Pl5ju5N0uSxq+WPwilqWik+j5eY7uR6Pl5ju5N0uSxq+WPwi3UXFK9Hy8x3cj0fLzHdybpcljV8sfhFuJVJ9Hy8x3cj0fLzHdybpcljV8sfhHWh0b7Nn6P9nKm9Hy8x3cruxMusDdzaYZVqSad65WEYwo3CSaSSbdClad0hCELb5gkcwHNKhAxxNqOJNT6EdrFXNLKgUwLyz8QrUVxLc6YJwNipWu7Ya45UGZyTrrC0in/AMi6uFca1Fd2K4bo8AUrzdgyAIAI251QrE0XRg9WHrbKFpdX4J9tlYa02Gh7VyLAANpoKUNBUBpbj7inrLZ3NDW1rga7y8kGvzQrFHuxVIrlWuezA49SHsjDC/MDPYdmYOWanehC4YkjF566uNfgVJbodl1wJJLjUnLHClAOwIViqQyI7djjtybStQe0d6bDoq0xzcKkYeqLxNd1FeHRTDU7TeBNBiHACmOWQSv0Ww4UGZOQ2gA/IIVipDqht3jI1wFThnliu2xRk0Bx/wDVc8sirn0Yyt44k1qaUzAGzqCZboVgcHAkUFNmOAGO/JCsVUWxY45G7kc93wRSLf17d17PsxU20aDNMDWjnOGA/wAs8CojtH0o2pu3iSKAZtLSf/SFYuXsjG3rPUKF1e4IayI4Vz7fnsXfEK5uJwpkMrpZ8ilfYGlxcduYoM6UzzCFYmAYyaDHFgr+smmfYpHE2pWWWmJcT+DMDJlafNPoViY4m1PNbRKhHKhCEIBCEIBITuSrlu3tQGPV8UY9XxUSW2uaSKDAuHvI9TvVhZXilaVI7qggH5rtHKnILG44mgHvqpzI7owAHeo9p0iGCtP8gAMMfWunDZ2qDPpMubeoaE0u4Zio9+SUdWUlsA3Hs+qjPt79gaO8qKxxLQ4A0IrX3VATuroDXEiu4AAUGO/NKANqkO34n6JNfJv+JUkGPK6TjQdZrT5rs3boIaPxBtD20KUEQWqQbf8Au5Os0g/aGnvCeYyN3+NMKjHMVp7lFuAjCuVTXKtKpQTY7YHbh2pySK9mB8VSvmLc2nJxJwpRtK4+9O2fSha0mho0VINMiK4HsSgensjm4ihHvqFHx6u8qfFpNrgTQ4VByrUUw+IUW2va2rqEUvFww2Z035pQqax6vilB2FcQTXhWhGNKH3fVduzHb/C4FQhCAQhCAQhCAXINCe2q6QQg5MbTsGz4ZLuEhpJAGOeGa5uDcO5Fwbh3IAsDnVoCSRsxrsU2HRraesAdtNgOaiwODTWg7lNltbQMACT1ZdqB59xooaAClBswyoFEmtTTk0HEmp3nqUV+JqcU9FYC7YAOsfwg4dOTXLHPAJNaaUrhu2KYzRrNuPcF3xCPmoIUdoLcRTHPAJ6O1M2tGVKjcnXaOZuomJNHEZUPuxQTI2sIwApQjIZHMFRrRo5tDdAxzGw7PkorfVOGB7Pmp0VraRUgAj49iCAxoaa0Fca4b8DVLIQ45DIgDqOaWZwca0HcFxcG4dyDlkTRkAM/jmlrU9iW4Nw7ktEAhCEAhCEDHHoue3vCOPRc9veFmm5JUGk49Fz294Rx6Lnt7ws3VSjDG2geTUiuAwFd6C649Fz294Rx6Lnt7ws/aIrppmKVB6k2g0nHoue3vCOPRc9veFm1xIUG3scsNL19pPaME7NpWFmb213VFVhIbS5laHNcOeTiUGzfp1mx7B7wVx6ab0je8LHAqfxVv4aY76/93INI3TrRm9h94UmHTMLsL7Qd1QsGSiqDfzywuGL2jrqFVm3Rc9veFmX2txbdJw/7NNXkGq49Fz294Rx6Lnt7wsreReQarj0XPb3hHHoue3vCzdngLs8BjiuprMWgEY4Y7kGi49Fz294Rx6Lnt7wsreReQarj0XPb3hCyt5CBWvwS3023JKg7vqQ+0Mfi6oNKGm2iYhivGlaZpw2F+7ee7qXYRo5GFXdoN4B4xFA3sUe+nW2J+Iw7KjE1u/NR0jGpCFHd9cSvQuJVx0msRrE2hBMswBBcRWmxSKmuezKp+agQNJNAaLrVPrXb2oHbSBS8BSuxR9YiUOGe74JtA5rEaxNoQOaxGsTa7ijvGiCXZpQWlmO1K+QMZdqTWpFP+yUcWV3Yk4s7/iOxBzrEaxcvjIz7Vygc1iE2hB1fKL5QhArZXDEEjsXQndzj3lKhAmvdvPeuL5QhAXykLqoQgRCEIFBXZldvOVPchCDhxJSIQgEIQgErTTJCEHQed5SslINaoQg4LiUiEIBCEIP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7" name="AutoShape 10" descr="data:image/jpg;base64,/9j/4AAQSkZJRgABAQAAAQABAAD/2wCEAAkGBhAQEBUQEhQWFRUWEBAQFRYUFhUWFBcQFBcVFRUVFBQXJyYeFxkjGRUXHy8gIycpLSwsFR4xNTAqNSYrLCkBCQoKDgwOGQ8PGTAeHCQuKSwsKSwtNSksLS01KjU1Ki0pKyktKSkzKSktLCwpKiwsKSw1LCkpLCwuLCwtKSkpKf/AABEIARMAtwMBIgACEQEDEQH/xAAbAAABBQEBAAAAAAAAAAAAAAAAAQMEBQYCB//EAEIQAAEDAQQECggFBQACAwEAAAEAAgMRBBIhMQUTQVEGFBdSU2FxkZKTFSIzgaGx0dIyVHKywQcjQsLwJOFic/EW/8QAGQEBAQEBAQEAAAAAAAAAAAAAAAMCAQUE/8QAKhEBAAAFAgQGAwEBAAAAAAAAAAECERNRAxIhMTKxFFJxgZGhBEFhFSL/2gAMAwEAAhEDEQA/APJ9B8E7TayCxhDCWgyOwZQvbGSOfRzhUNqcVf6Z4CMs9ivNvSTumsjAcQKym1McxrdtXQtoTjitKP6NWb81N4GfVHIzZvzU3gZ9VexqYTuSszaOCNliMhdrJGtsskwdHNFQyQObHKwkNcKEua4bQHAGpSy8DbPEW6xszg6zzyFzZGNAmhidM5gqw3gbtKjDEEF2zScjFm/My+Bn1S8jVm/NTeBn1SxqYLkry+wNgdOBJeEZcaAOaDj+EOeRQDKrqddNivOEmjrHFECxt15xZcdKQ5uFC5s7WksIrR7DQ0yWz5F7L+Zl8tn1XUn9HbO6l61zGgDRVjDRoyAqcANyWJ8FyV5Aheu8i9l/My+Wz6pORey/mZfLZ9UsT4LkryNX/AzQsdqtIZKRdw9W+GOeXG6A0ndWppjh1re8i9l/My+Wz6peRiy/mZfLZ9UsT4LkrA2LQ8RZNfbJfbY3WhhNGsvB4aSKV1jNzqgZqfa+DMEc1gjBD2zPayRzZA4POuuOLbv4RQ0HZvqtfyM2b8zL4GfVHIxZfzMvgZ9UsamC5KoIeDNhtJmjg9o1jI2lrpNW2d0rwANZRzqsaAa4VOCzXCyxQw2pzIARHcheypJNHxsfWp33q+9eiD+jFm/My+Wz6o5GLL+Zl8DPqljUwXJXkSF65yL2X8zL5bPqjkXsv5mXy2fVLGpguSvI0L13kXsv5mXy2fVHIvZfzMvls+qWJ8FyV5Eheuci9l/My+Wz6peRey/mZfAz6pYnwXJXmk9kaIA8A1vY5VANPxdW7tWv0LwRs0lgbaLmsmoKRVkaX1cRevB1AB2U9U1IzV8f6OWegbxqagJIFxlKnbmkH9G7N+am8DPqljUwXJWb4bcFbJZog+Jwr/bObji4yB0dS4hxAa01FPiELSO/o1ZjnapvAz6oSxPguStjxpHGlU6xLrF7tt5+5a8aRxpVOsRrEtm5bcaRxpVWsSaxLZuW3GkcaVTrEaxLZuXVmc6R7Y25ucGiuVSaY9S6dNE15BvkAlt4OuuJGFQ2haMdhB7SqeC1uY4PaaFrg4HrGIUx2k4jMJtX/lefGbjonHM0vCrQTsx6qKU+nGvCFYNSzQS4myOpdaTWpaKtBcBWt1pILsjkNhRG2R1KNJq0uAq28WitS1pN5wwOQ2HNRhpv1on3aOiwbQgNLQ4uYHCmFCaYZjcj0768cpb/AHI23cCLrqXrpcNlLxyz6ljZqYarLlJDZLpddN0BriatBuu/CaE1oa4Gm1P2uzubM6OMEgPuNvObUupUtBcRePUFxanENkbISJBFH/dDCI5ImBpEd6tHE+rR4zuAZKLa9OtlDwWuaHSmVpa4AguADmuqKOaaA9VFiXfNxg1GkODo2im33UIScaVTrEaxfXbR3LbjSONKq1iTWJbNy240jjSqdYl1iWzcteNI40qnWI1iWzctuNJFV6xIls3L/k8tnSQeKT7Ucnls6SDxSfatraLZdbXM1AA3uOXu+ir7RK5pAfJKXkXrkLSbrMqkClB2kleP4zWy+2xJhmuTy2dJB4pPtRyeWzpIPFJ9q11nsokaHsnkcCKj1nDD+FIs+jw8e1mBBukazIp43Wy7YkwxPJ5bOkg8Un2o5PLZ0kHik+1bhujWEkCaUkZgSLv0OOlm8ZTxutksSYYTk8tnSQeKT7Ucnls6SDxSfat0dEjpZd3tDml9DjpZvMKeN1suWJMMJyeWzpIPFJ9qOTy2dJB4pPtW79DjpZvMKPQ46WbzCnjdbJYkwwnJ5bOkg8Un2o5PLZ0kHik+1bv0OOlm8wo9DjpZvMKeN1sliTDC8n1sy1kHik+1JyeWzpIPFJ9q3focdLN5hR6HHSzeMp43Vz9O2JMMJyeWzpIPFJ9qOTy2dJB4pPtW79DjpZvMKPQ46WbzCnjdbLliTDCcnls6SDxSfajk8tnSQeKT7Vu/Q46WbzCj0OOlm8ZTxutksSYYTk8tnSQeKT7Ucnls6SDxSfatraLNJCL7XukaMXNfi4N2lrurcVH0tpbUQPlzo31RvccG+6pTxurl2H48kY0hBibbwPmhFZZ7Mzdee8V7BdXNi4JSz+ytFlfTMNe8nuu1TVgshtVpYJHkvlko55oXAULjdByGFBsFV3pnRgstpcyN5qy45j8A8VAOylaFR/0dbnXg9H/L067K/wDVK/xN5PLZ0kHik+1C1GgNMG0QNkd+LFj6ZX24EjqOB96FaH5utH9vPm/GlljGEYOZJa06jXsqC2vurX3KHa5HCS+2Rsb7gjcHgOBaCXNIxGRJocjVZvlEsXOf4CkP9QrERQufTdcdT3DYvlUXtnLdS2OV9LjybzJC29iXF3q4gOqatWk0E1xa+QggPcC0HA3GtDQSNlaV7l583+oNhBqHOB3iMp7lPs3Sy+Fy4PQH2F5rQgDHAE0PrB2R/DUVrStarl2j3naPw3czWhBFMt//AOLA8p9m6WXwuRyn2bpZfC5KFXoXEMcQ2l6u2pbsaRlhkpUDC1oacw0DuXmfKfZull8Lkcp9m6WXwuShV6eheYcp9m6WXwuRyn2bpZfC5KFXp6F5hyn2bpZfC5HKfZull8LkoVenoXmHKfZull8Lkcp9m6WXwuShV6eheYcp9m6WXwuRyn2bpZfC5KFXp6F5hyn2bpZfC5HKfZull8LkoVej6QnDI3E7QWgbyRQBZPTkDpLM6NuLgGuA3llDT30VA/8AqPZHGrpJD2tcUnKHYuc/wOSnBqWaMs0Jofo1oG2lsrQAS4vjdG5rNY5sjA8YsFC5ha9wdQgigOxP8J7Y4zPa8f3BJekeWGMGjbjGxtJJ1YAJvE+sT1KrtnCPRcpvXpGOJqSxhoTvLThXrFFzZOEGi4zeLpJCMRfYaV/SM/eSobJqbXpeJ0rl394/rYcGI3R2cXsC9zpKbg6lPgB3oVHyiWLnP8DkK8IUhR5upNGeaM0f28rQhPWMNv8ArCoArTGhOytMaLMY0dkljNGkDNEUVvrxzIvKi/kI145kXlRfalYtbZc/Sooiit9eOZF5UX2o145kXlRfanE2y5+lRRFFb68cyLyovtRrxzIvKi+1OJtlz9KiiKK3145kXlRfag2hvMi8mL7U4m2XP0qKIorbjI6OPyYvtRxlvMi8mL7U4m2XP0qaIorbjLeZF5MX2pRaG8yLyovtTibZc/Sooiit9eOZF5UX2o145kXlRfanE2y5+lRRFFb68cyLyovtRrxzIvKi+1OJtlz9KiiKK3145kXlRfajXjmReVF9qcTbLn6VFEK317eZF5UY+IAPcVW2oNDzdFBgaZ06qpU2cIxhGtDSEIXUwuoXUd7lykJpXsHzCzNyX0Ov2j2Stak1qh61GtWkE3Wq8sfAzSE0YkZZ3FrhebUtaXDe1riCQszDaA1zXEVAc0kbwCCR71vdOaNZpK0G1WS3RFz7hbDM8wyxmgAYyuGFNlPfmgyFoY+N5je0tc03XNcCHA7iDkmtatgzRk1t0o2z6RYYniyuDnMOLhEwlspdiHV2kZ02KDo7R2j7cJILMyaOZkMksUkkgc2bV4kPYB6hIxFCaIM4ZcUhl+RWksfB+GKywWieC0Wl9oDpGMgJa1kIwDnvDXVc6tQNya0twcs0Nrs1+SSKy2iITVkaddG2tHRuaBi6oABp/kEFDrFImssjI2SuaQyS/q3GlHXDddTsOC0jeD9mtNntEkVltNn1MDp2SyuLo5A0j1HXmijiMfVJy734ODktt0fo8N9WJjbfJNKQS2OMTOJNBm6gNAM6IMZretJrcV1peezGU8Wa8RDBpkdV7qf5u2NruGSvNE6LsQ0abdaNa5wtZgDI3Bt+rA4NJINymJJxyptQUWtXWtWgtvBqGfiUtjvMba5JILkjr+rljddcb4Aq2mPu609DYtFSWr0e1s4cZDA21GQEGYerUw0pcLhTOuKDMa1GtV1a+DYFka9gOvZpCSwTCtW3z7MtGwHJXGleBFnbpCy2eFzjDLrGyOLqkOs7nC0UdsoGoMbrUa1M2uZmsfq6hl99wE1IZU3anaaUTOtQTNamZD63uCZ1q7Br4fqsx5wX0+if0h3gVCELSATU5oD2D5hOqPbn0Y49Tf3BZm5L6HX7R7I+tRrVCE/WutatILGxW7VyskLQ+49j7rsWuDSDdPUcvetXpLRui7VK60Q26OzseS90E0L70ROJYwM9Vza5UWD1qNag9c0Bwgs9p0pZ44i98Nn0bPZ9Y8UklDY3FzrpyG4FUeibXYNHay1xWsWiQwSR2eJsb2OaZRdvTl2Dbo2A44rG6F09LY5ddDdvXJI/WF4XXgtdhhjQqAJEHotm4RstNjs0It7rDLZo9S4EzCKWIGrHgxZPAwoRilsXCixR6ShkM00sccD4uMTXpDxh7T/fZE6pawGlBntXnBkxCDLRB6lo7TVmj4wy0aTdaH2iyzQNfdmdBHeobz72N4kAUa3Ch3qri4cmzWXR7LPIS6zyWp80frBjr0ri0Org4GNx7L29YASJdag0fCySyG0OksbqxSDWXC0tMT3YuiNQKgHIjCh6lJOmofRDbLe/ui3me7Q+y1V29ey/FszWUEqRkuCDeWHhfFZ7No66b0tmtdpmkZQj+291QA44Gra5KVZnaLgtnpAWu/G2V1pZZxFILQZCS9sbq+oAHH8Vdi85L0omQeicDOGkDJ7S+2GjZZGWxoALv/KikMjGilc6kV6lzoXhnCzR87ZXHjQdaTZsCcLW1rZTeyFPWOO9efa1GsQS9ajWqJrUa1BL1qmQnAfp/kqo1qtbIatb+n+Ssx5wW0+if0h3geQhC0iFD0p7J3Y39wUxQ9Keyd2N/cFmbkvodftHsoEoed65QtIHBMUuuTSED2uRrUyhA66RBlOSaIXJO9BPsMJlkZEDi5waOqu3uW7HA+y3LtHVp+O8b1d9MvgsRwbpxuH/AOwfIr0+iDy23wGGV8RzY4trv3HuUZsn8KdwoH/mTfr/AICq2oJGsSGRMoQO6/el1yZQAgd1yQylNoQdFxWg0b7Nn6P9nLPLQ6N9mz9H+zlmPOC2n0T+kO8EpCELSIUPSnsndjf3BTFD0p7J3Y39wWZuS+h1+0ezPoQhaQCEIQCEIQCEIQa+exwwGxWljbrCW6xwrmQKOPee5bHCldlK12U313LA6C4QRtiNltIvRHI0rdrjQgY0riCMQrX0BZdVrOMyaiuV/wBTOlK9uGSCPZ7HBaJLZaZGhzBeDHY0qGmrhTsHeseHBaTTvCCIxCy2YXYh+I0pepjQbaVxJOJWcQAKElNyVAIQhAIQhAq0OjfZs/R/s5Z5aHRvs2fo/wBnLMecFtPon9Id4JSEIWkQoelPZO7G/uCmKLpFhMbgNzf3BZm5L6HX7R7M6hO8Vfu+IS8Vfu+S0gZQnuKv3fEI4q/d8QgZQnuKv3fJHFX7vkgZQnuKv3fEI4q/d8kHejjFrW66pjr613OlD/NFrBpzRup4vSTV1rduuzrXOtc1kOKv3fEI4q/d8Qgc0kYTK7UgiOou3s8hX41UVPcVfu+IRxV+74hAyhPcVfu+IRxV+75IGUJ7ir93xCOKv3fEIGUJ7ir93xCOKv3fJA0tDo32bP0f7OVHxV+74hXuj2kRtB5v8uWY84LafRP6Q7wSUIQtIhQ9Keyd2N/cFMUPSnsndjf3BZm5L6HX7R7M/RcBq7QStIOQgpbyLwQcpV1eRVByc0gXdVqNC2Kyx6PdbpoDaXG2ssbWax8bGN1esc4mPEuP4WjLtyQZQfRLT+FuI+ALZo7ROx0sFw2t8UM8YvXLOwSOY95cCX0NPUa6lPWpVPP/AKXhzxFFaQ6QT2KGQOiLGsFrj1rHNdeN+gBqKBBgiua/wtzozgBZrSXyRWwmzsZHee+DVvEskjog25I9rC2rS68HnDClcFXcLOD0djgstCHSOfb2SPa4uY/UT6tjm7ALu73oMwAkC7vIvIOR9ENXV5IKIOQP4StS3l0gSi0WjfZM/T/s5Z5aHRvs2fo/2csx5wW0+if0h3glIQhaRCh6U9k7sb+4KYo1vjvMLRmQKV3gg0+CzNyX0Ov57M4ghSPR8vMd3JfR8vMd3Juhlyxq+WPwi3UBqlej5eY7uR6Pl5ju5N0uSxq+WPwi3EEKV6Pl5ju5Ho+XmO7k3S5LGr5Y/CKW4K00LwktdivcWmdGH3bwF0tJb+ElrgRUbDSoUX0fLzHdyPR8vMd3JulyWNXyx+E+LhdbmsdGLQ+68zF1bri7XCktXOBNHbRWhOK4PCi23nP17w5z7PI4igJfZxdhdUDAtGAoofo+XmO7kej5eY7uTdLksavlj8LT/wDuNI60z8ZffLBFky7cDr4bq6XMHetWmZqqy3aTmna1ssjnhhlc29Q0dK6/Ia51c7E1Sej5eY7uR6Pl5ju5N0uSxq+WPwilqWik+j5eY7uR6Pl5ju5N0uSxq+WPwi3UXFK9Hy8x3cj0fLzHdybpcljV8sfhFuJVJ9Hy8x3cj0fLzHdybpcljV8sfhHWh0b7Nn6P9nKm9Hy8x3cruxMusDdzaYZVqSad65WEYwo3CSaSSbdClad0hCELb5gkcwHNKhAxxNqOJNT6EdrFXNLKgUwLyz8QrUVxLc6YJwNipWu7Ya45UGZyTrrC0in/AMi6uFca1Fd2K4bo8AUrzdgyAIAI251QrE0XRg9WHrbKFpdX4J9tlYa02Gh7VyLAANpoKUNBUBpbj7inrLZ3NDW1rga7y8kGvzQrFHuxVIrlWuezA49SHsjDC/MDPYdmYOWanehC4YkjF566uNfgVJbodl1wJJLjUnLHClAOwIViqQyI7djjtybStQe0d6bDoq0xzcKkYeqLxNd1FeHRTDU7TeBNBiHACmOWQSv0Ww4UGZOQ2gA/IIVipDqht3jI1wFThnliu2xRk0Bx/wDVc8sirn0Yyt44k1qaUzAGzqCZboVgcHAkUFNmOAGO/JCsVUWxY45G7kc93wRSLf17d17PsxU20aDNMDWjnOGA/wAs8CojtH0o2pu3iSKAZtLSf/SFYuXsjG3rPUKF1e4IayI4Vz7fnsXfEK5uJwpkMrpZ8ilfYGlxcduYoM6UzzCFYmAYyaDHFgr+smmfYpHE2pWWWmJcT+DMDJlafNPoViY4m1PNbRKhHKhCEIBCEIBITuSrlu3tQGPV8UY9XxUSW2uaSKDAuHvI9TvVhZXilaVI7qggH5rtHKnILG44mgHvqpzI7owAHeo9p0iGCtP8gAMMfWunDZ2qDPpMubeoaE0u4Zio9+SUdWUlsA3Hs+qjPt79gaO8qKxxLQ4A0IrX3VATuroDXEiu4AAUGO/NKANqkO34n6JNfJv+JUkGPK6TjQdZrT5rs3boIaPxBtD20KUEQWqQbf8Au5Os0g/aGnvCeYyN3+NMKjHMVp7lFuAjCuVTXKtKpQTY7YHbh2pySK9mB8VSvmLc2nJxJwpRtK4+9O2fSha0mho0VINMiK4HsSgensjm4ihHvqFHx6u8qfFpNrgTQ4VByrUUw+IUW2va2rqEUvFww2Z035pQqax6vilB2FcQTXhWhGNKH3fVduzHb/C4FQhCAQhCAQhCAXINCe2q6QQg5MbTsGz4ZLuEhpJAGOeGa5uDcO5Fwbh3IAsDnVoCSRsxrsU2HRraesAdtNgOaiwODTWg7lNltbQMACT1ZdqB59xooaAClBswyoFEmtTTk0HEmp3nqUV+JqcU9FYC7YAOsfwg4dOTXLHPAJNaaUrhu2KYzRrNuPcF3xCPmoIUdoLcRTHPAJ6O1M2tGVKjcnXaOZuomJNHEZUPuxQTI2sIwApQjIZHMFRrRo5tDdAxzGw7PkorfVOGB7Pmp0VraRUgAj49iCAxoaa0Fca4b8DVLIQ45DIgDqOaWZwca0HcFxcG4dyDlkTRkAM/jmlrU9iW4Nw7ktEAhCEAhCEDHHoue3vCOPRc9veFmm5JUGk49Fz294Rx6Lnt7ws3VSjDG2geTUiuAwFd6C649Fz294Rx6Lnt7ws/aIrppmKVB6k2g0nHoue3vCOPRc9veFm1xIUG3scsNL19pPaME7NpWFmb213VFVhIbS5laHNcOeTiUGzfp1mx7B7wVx6ab0je8LHAqfxVv4aY76/93INI3TrRm9h94UmHTMLsL7Qd1QsGSiqDfzywuGL2jrqFVm3Rc9veFmX2txbdJw/7NNXkGq49Fz294Rx6Lnt7wsreReQarj0XPb3hHHoue3vCzdngLs8BjiuprMWgEY4Y7kGi49Fz294Rx6Lnt7wsreReQarj0XPb3hCyt5CBWvwS3023JKg7vqQ+0Mfi6oNKGm2iYhivGlaZpw2F+7ee7qXYRo5GFXdoN4B4xFA3sUe+nW2J+Iw7KjE1u/NR0jGpCFHd9cSvQuJVx0msRrE2hBMswBBcRWmxSKmuezKp+agQNJNAaLrVPrXb2oHbSBS8BSuxR9YiUOGe74JtA5rEaxNoQOaxGsTa7ijvGiCXZpQWlmO1K+QMZdqTWpFP+yUcWV3Yk4s7/iOxBzrEaxcvjIz7Vygc1iE2hB1fKL5QhArZXDEEjsXQndzj3lKhAmvdvPeuL5QhAXykLqoQgRCEIFBXZldvOVPchCDhxJSIQgEIQgErTTJCEHQed5SslINaoQg4LiUiEIBCEIP/2Q=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8" name="AutoShape 12" descr="data:image/jpg;base64,/9j/4AAQSkZJRgABAQAAAQABAAD/2wCEAAkGBhAQEBUQEhQWFRUWEBAQFRYUFhUWFBcQFBcVFRUVFBQXJyYeFxkjGRUXHy8gIycpLSwsFR4xNTAqNSYrLCkBCQoKDgwOGQ8PGTAeHCQuKSwsKSwtNSksLS01KjU1Ki0pKyktKSkzKSktLCwpKiwsKSw1LCkpLCwuLCwtKSkpKf/AABEIARMAtwMBIgACEQEDEQH/xAAbAAABBQEBAAAAAAAAAAAAAAAAAQMEBQYCB//EAEIQAAEDAQQECggFBQACAwEAAAEAAgMRBBIhMQUTQVEGFBdSU2FxkZKTFSIzgaGx0dIyVHKywQcjQsLwJOFic/EW/8QAGQEBAQEBAQEAAAAAAAAAAAAAAAMCAQUE/8QAKhEBAAAFAgQGAwEBAAAAAAAAAAECERNRAxIhMTKxFFJxgZGhBEFhFSL/2gAMAwEAAhEDEQA/APJ9B8E7TayCxhDCWgyOwZQvbGSOfRzhUNqcVf6Z4CMs9ivNvSTumsjAcQKym1McxrdtXQtoTjitKP6NWb81N4GfVHIzZvzU3gZ9VexqYTuSszaOCNliMhdrJGtsskwdHNFQyQObHKwkNcKEua4bQHAGpSy8DbPEW6xszg6zzyFzZGNAmhidM5gqw3gbtKjDEEF2zScjFm/My+Bn1S8jVm/NTeBn1SxqYLkry+wNgdOBJeEZcaAOaDj+EOeRQDKrqddNivOEmjrHFECxt15xZcdKQ5uFC5s7WksIrR7DQ0yWz5F7L+Zl8tn1XUn9HbO6l61zGgDRVjDRoyAqcANyWJ8FyV5Aheu8i9l/My+Wz6pORey/mZfLZ9UsT4LkryNX/AzQsdqtIZKRdw9W+GOeXG6A0ndWppjh1re8i9l/My+Wz6peRiy/mZfLZ9UsT4LkrA2LQ8RZNfbJfbY3WhhNGsvB4aSKV1jNzqgZqfa+DMEc1gjBD2zPayRzZA4POuuOLbv4RQ0HZvqtfyM2b8zL4GfVHIxZfzMvgZ9UsamC5KoIeDNhtJmjg9o1jI2lrpNW2d0rwANZRzqsaAa4VOCzXCyxQw2pzIARHcheypJNHxsfWp33q+9eiD+jFm/My+Wz6o5GLL+Zl8DPqljUwXJXkSF65yL2X8zL5bPqjkXsv5mXy2fVLGpguSvI0L13kXsv5mXy2fVHIvZfzMvls+qWJ8FyV5Eheuci9l/My+Wz6peRey/mZfAz6pYnwXJXmk9kaIA8A1vY5VANPxdW7tWv0LwRs0lgbaLmsmoKRVkaX1cRevB1AB2U9U1IzV8f6OWegbxqagJIFxlKnbmkH9G7N+am8DPqljUwXJWb4bcFbJZog+Jwr/bObji4yB0dS4hxAa01FPiELSO/o1ZjnapvAz6oSxPguStjxpHGlU6xLrF7tt5+5a8aRxpVOsRrEtm5bcaRxpVWsSaxLZuW3GkcaVTrEaxLZuXVmc6R7Y25ucGiuVSaY9S6dNE15BvkAlt4OuuJGFQ2haMdhB7SqeC1uY4PaaFrg4HrGIUx2k4jMJtX/lefGbjonHM0vCrQTsx6qKU+nGvCFYNSzQS4myOpdaTWpaKtBcBWt1pILsjkNhRG2R1KNJq0uAq28WitS1pN5wwOQ2HNRhpv1on3aOiwbQgNLQ4uYHCmFCaYZjcj0768cpb/AHI23cCLrqXrpcNlLxyz6ljZqYarLlJDZLpddN0BriatBuu/CaE1oa4Gm1P2uzubM6OMEgPuNvObUupUtBcRePUFxanENkbISJBFH/dDCI5ImBpEd6tHE+rR4zuAZKLa9OtlDwWuaHSmVpa4AguADmuqKOaaA9VFiXfNxg1GkODo2im33UIScaVTrEaxfXbR3LbjSONKq1iTWJbNy240jjSqdYl1iWzcteNI40qnWI1iWzctuNJFV6xIls3L/k8tnSQeKT7Ucnls6SDxSfatraLZdbXM1AA3uOXu+ir7RK5pAfJKXkXrkLSbrMqkClB2kleP4zWy+2xJhmuTy2dJB4pPtRyeWzpIPFJ9q11nsokaHsnkcCKj1nDD+FIs+jw8e1mBBukazIp43Wy7YkwxPJ5bOkg8Un2o5PLZ0kHik+1bhujWEkCaUkZgSLv0OOlm8ZTxutksSYYTk8tnSQeKT7Ucnls6SDxSfat0dEjpZd3tDml9DjpZvMKeN1suWJMMJyeWzpIPFJ9qOTy2dJB4pPtW79DjpZvMKPQ46WbzCnjdbJYkwwnJ5bOkg8Un2o5PLZ0kHik+1bv0OOlm8wo9DjpZvMKeN1sliTDC8n1sy1kHik+1JyeWzpIPFJ9q3focdLN5hR6HHSzeMp43Vz9O2JMMJyeWzpIPFJ9qOTy2dJB4pPtW79DjpZvMKPQ46WbzCnjdbLliTDCcnls6SDxSfajk8tnSQeKT7Vu/Q46WbzCj0OOlm8ZTxutksSYYTk8tnSQeKT7Ucnls6SDxSfatraLNJCL7XukaMXNfi4N2lrurcVH0tpbUQPlzo31RvccG+6pTxurl2H48kY0hBibbwPmhFZZ7Mzdee8V7BdXNi4JSz+ytFlfTMNe8nuu1TVgshtVpYJHkvlko55oXAULjdByGFBsFV3pnRgstpcyN5qy45j8A8VAOylaFR/0dbnXg9H/L067K/wDVK/xN5PLZ0kHik+1C1GgNMG0QNkd+LFj6ZX24EjqOB96FaH5utH9vPm/GlljGEYOZJa06jXsqC2vurX3KHa5HCS+2Rsb7gjcHgOBaCXNIxGRJocjVZvlEsXOf4CkP9QrERQufTdcdT3DYvlUXtnLdS2OV9LjybzJC29iXF3q4gOqatWk0E1xa+QggPcC0HA3GtDQSNlaV7l583+oNhBqHOB3iMp7lPs3Sy+Fy4PQH2F5rQgDHAE0PrB2R/DUVrStarl2j3naPw3czWhBFMt//AOLA8p9m6WXwuRyn2bpZfC5KFXoXEMcQ2l6u2pbsaRlhkpUDC1oacw0DuXmfKfZull8Lkcp9m6WXwuShV6eheYcp9m6WXwuRyn2bpZfC5KFXp6F5hyn2bpZfC5HKfZull8LkoVenoXmHKfZull8Lkcp9m6WXwuShV6eheYcp9m6WXwuRyn2bpZfC5KFXp6F5hyn2bpZfC5HKfZull8LkoVej6QnDI3E7QWgbyRQBZPTkDpLM6NuLgGuA3llDT30VA/8AqPZHGrpJD2tcUnKHYuc/wOSnBqWaMs0Jofo1oG2lsrQAS4vjdG5rNY5sjA8YsFC5ha9wdQgigOxP8J7Y4zPa8f3BJekeWGMGjbjGxtJJ1YAJvE+sT1KrtnCPRcpvXpGOJqSxhoTvLThXrFFzZOEGi4zeLpJCMRfYaV/SM/eSobJqbXpeJ0rl394/rYcGI3R2cXsC9zpKbg6lPgB3oVHyiWLnP8DkK8IUhR5upNGeaM0f28rQhPWMNv8ArCoArTGhOytMaLMY0dkljNGkDNEUVvrxzIvKi/kI145kXlRfalYtbZc/Sooiit9eOZF5UX2o145kXlRfanE2y5+lRRFFb68cyLyovtRrxzIvKi+1OJtlz9KiiKK3145kXlRfag2hvMi8mL7U4m2XP0qKIorbjI6OPyYvtRxlvMi8mL7U4m2XP0qaIorbjLeZF5MX2pRaG8yLyovtTibZc/Sooiit9eOZF5UX2o145kXlRfanE2y5+lRRFFb68cyLyovtRrxzIvKi+1OJtlz9KiiKK3145kXlRfajXjmReVF9qcTbLn6VFEK317eZF5UY+IAPcVW2oNDzdFBgaZ06qpU2cIxhGtDSEIXUwuoXUd7lykJpXsHzCzNyX0Ov2j2Stak1qh61GtWkE3Wq8sfAzSE0YkZZ3FrhebUtaXDe1riCQszDaA1zXEVAc0kbwCCR71vdOaNZpK0G1WS3RFz7hbDM8wyxmgAYyuGFNlPfmgyFoY+N5je0tc03XNcCHA7iDkmtatgzRk1t0o2z6RYYniyuDnMOLhEwlspdiHV2kZ02KDo7R2j7cJILMyaOZkMksUkkgc2bV4kPYB6hIxFCaIM4ZcUhl+RWksfB+GKywWieC0Wl9oDpGMgJa1kIwDnvDXVc6tQNya0twcs0Nrs1+SSKy2iITVkaddG2tHRuaBi6oABp/kEFDrFImssjI2SuaQyS/q3GlHXDddTsOC0jeD9mtNntEkVltNn1MDp2SyuLo5A0j1HXmijiMfVJy734ODktt0fo8N9WJjbfJNKQS2OMTOJNBm6gNAM6IMZretJrcV1peezGU8Wa8RDBpkdV7qf5u2NruGSvNE6LsQ0abdaNa5wtZgDI3Bt+rA4NJINymJJxyptQUWtXWtWgtvBqGfiUtjvMba5JILkjr+rljddcb4Aq2mPu609DYtFSWr0e1s4cZDA21GQEGYerUw0pcLhTOuKDMa1GtV1a+DYFka9gOvZpCSwTCtW3z7MtGwHJXGleBFnbpCy2eFzjDLrGyOLqkOs7nC0UdsoGoMbrUa1M2uZmsfq6hl99wE1IZU3anaaUTOtQTNamZD63uCZ1q7Br4fqsx5wX0+if0h3gVCELSATU5oD2D5hOqPbn0Y49Tf3BZm5L6HX7R7I+tRrVCE/WutatILGxW7VyskLQ+49j7rsWuDSDdPUcvetXpLRui7VK60Q26OzseS90E0L70ROJYwM9Vza5UWD1qNag9c0Bwgs9p0pZ44i98Nn0bPZ9Y8UklDY3FzrpyG4FUeibXYNHay1xWsWiQwSR2eJsb2OaZRdvTl2Dbo2A44rG6F09LY5ddDdvXJI/WF4XXgtdhhjQqAJEHotm4RstNjs0It7rDLZo9S4EzCKWIGrHgxZPAwoRilsXCixR6ShkM00sccD4uMTXpDxh7T/fZE6pawGlBntXnBkxCDLRB6lo7TVmj4wy0aTdaH2iyzQNfdmdBHeobz72N4kAUa3Ch3qri4cmzWXR7LPIS6zyWp80frBjr0ri0Org4GNx7L29YASJdag0fCySyG0OksbqxSDWXC0tMT3YuiNQKgHIjCh6lJOmofRDbLe/ui3me7Q+y1V29ey/FszWUEqRkuCDeWHhfFZ7No66b0tmtdpmkZQj+291QA44Gra5KVZnaLgtnpAWu/G2V1pZZxFILQZCS9sbq+oAHH8Vdi85L0omQeicDOGkDJ7S+2GjZZGWxoALv/KikMjGilc6kV6lzoXhnCzR87ZXHjQdaTZsCcLW1rZTeyFPWOO9efa1GsQS9ajWqJrUa1BL1qmQnAfp/kqo1qtbIatb+n+Ssx5wW0+if0h3geQhC0iFD0p7J3Y39wUxQ9Keyd2N/cFmbkvodftHsoEoed65QtIHBMUuuTSED2uRrUyhA66RBlOSaIXJO9BPsMJlkZEDi5waOqu3uW7HA+y3LtHVp+O8b1d9MvgsRwbpxuH/AOwfIr0+iDy23wGGV8RzY4trv3HuUZsn8KdwoH/mTfr/AICq2oJGsSGRMoQO6/el1yZQAgd1yQylNoQdFxWg0b7Nn6P9nLPLQ6N9mz9H+zlmPOC2n0T+kO8EpCELSIUPSnsndjf3BTFD0p7J3Y39wWZuS+h1+0ezPoQhaQCEIQCEIQCEIQa+exwwGxWljbrCW6xwrmQKOPee5bHCldlK12U313LA6C4QRtiNltIvRHI0rdrjQgY0riCMQrX0BZdVrOMyaiuV/wBTOlK9uGSCPZ7HBaJLZaZGhzBeDHY0qGmrhTsHeseHBaTTvCCIxCy2YXYh+I0pepjQbaVxJOJWcQAKElNyVAIQhAIQhAq0OjfZs/R/s5Z5aHRvs2fo/wBnLMecFtPon9Id4JSEIWkQoelPZO7G/uCmKLpFhMbgNzf3BZm5L6HX7R7M6hO8Vfu+IS8Vfu+S0gZQnuKv3fEI4q/d8QgZQnuKv3fJHFX7vkgZQnuKv3fEI4q/d8kHejjFrW66pjr613OlD/NFrBpzRup4vSTV1rduuzrXOtc1kOKv3fEI4q/d8Qgc0kYTK7UgiOou3s8hX41UVPcVfu+IRxV+74hAyhPcVfu+IRxV+75IGUJ7ir93xCOKv3fEIGUJ7ir93xCOKv3fJA0tDo32bP0f7OVHxV+74hXuj2kRtB5v8uWY84LafRP6Q7wSUIQtIhQ9Keyd2N/cFMUPSnsndjf3BZm5L6HX7R7M/RcBq7QStIOQgpbyLwQcpV1eRVByc0gXdVqNC2Kyx6PdbpoDaXG2ssbWax8bGN1esc4mPEuP4WjLtyQZQfRLT+FuI+ALZo7ROx0sFw2t8UM8YvXLOwSOY95cCX0NPUa6lPWpVPP/AKXhzxFFaQ6QT2KGQOiLGsFrj1rHNdeN+gBqKBBgiua/wtzozgBZrSXyRWwmzsZHee+DVvEskjog25I9rC2rS68HnDClcFXcLOD0djgstCHSOfb2SPa4uY/UT6tjm7ALu73oMwAkC7vIvIOR9ENXV5IKIOQP4StS3l0gSi0WjfZM/T/s5Z5aHRvs2fo/2csx5wW0+if0h3glIQhaRCh6U9k7sb+4KYo1vjvMLRmQKV3gg0+CzNyX0Ov57M4ghSPR8vMd3JfR8vMd3Juhlyxq+WPwi3UBqlej5eY7uR6Pl5ju5N0uSxq+WPwi3EEKV6Pl5ju5Ho+XmO7k3S5LGr5Y/CKW4K00LwktdivcWmdGH3bwF0tJb+ElrgRUbDSoUX0fLzHdyPR8vMd3JulyWNXyx+E+LhdbmsdGLQ+68zF1bri7XCktXOBNHbRWhOK4PCi23nP17w5z7PI4igJfZxdhdUDAtGAoofo+XmO7kej5eY7uTdLksavlj8LT/wDuNI60z8ZffLBFky7cDr4bq6XMHetWmZqqy3aTmna1ssjnhhlc29Q0dK6/Ia51c7E1Sej5eY7uR6Pl5ju5N0uSxq+WPwilqWik+j5eY7uR6Pl5ju5N0uSxq+WPwi3UXFK9Hy8x3cj0fLzHdybpcljV8sfhFuJVJ9Hy8x3cj0fLzHdybpcljV8sfhHWh0b7Nn6P9nKm9Hy8x3cruxMusDdzaYZVqSad65WEYwo3CSaSSbdClad0hCELb5gkcwHNKhAxxNqOJNT6EdrFXNLKgUwLyz8QrUVxLc6YJwNipWu7Ya45UGZyTrrC0in/AMi6uFca1Fd2K4bo8AUrzdgyAIAI251QrE0XRg9WHrbKFpdX4J9tlYa02Gh7VyLAANpoKUNBUBpbj7inrLZ3NDW1rga7y8kGvzQrFHuxVIrlWuezA49SHsjDC/MDPYdmYOWanehC4YkjF566uNfgVJbodl1wJJLjUnLHClAOwIViqQyI7djjtybStQe0d6bDoq0xzcKkYeqLxNd1FeHRTDU7TeBNBiHACmOWQSv0Ww4UGZOQ2gA/IIVipDqht3jI1wFThnliu2xRk0Bx/wDVc8sirn0Yyt44k1qaUzAGzqCZboVgcHAkUFNmOAGO/JCsVUWxY45G7kc93wRSLf17d17PsxU20aDNMDWjnOGA/wAs8CojtH0o2pu3iSKAZtLSf/SFYuXsjG3rPUKF1e4IayI4Vz7fnsXfEK5uJwpkMrpZ8ilfYGlxcduYoM6UzzCFYmAYyaDHFgr+smmfYpHE2pWWWmJcT+DMDJlafNPoViY4m1PNbRKhHKhCEIBCEIBITuSrlu3tQGPV8UY9XxUSW2uaSKDAuHvI9TvVhZXilaVI7qggH5rtHKnILG44mgHvqpzI7owAHeo9p0iGCtP8gAMMfWunDZ2qDPpMubeoaE0u4Zio9+SUdWUlsA3Hs+qjPt79gaO8qKxxLQ4A0IrX3VATuroDXEiu4AAUGO/NKANqkO34n6JNfJv+JUkGPK6TjQdZrT5rs3boIaPxBtD20KUEQWqQbf8Au5Os0g/aGnvCeYyN3+NMKjHMVp7lFuAjCuVTXKtKpQTY7YHbh2pySK9mB8VSvmLc2nJxJwpRtK4+9O2fSha0mho0VINMiK4HsSgensjm4ihHvqFHx6u8qfFpNrgTQ4VByrUUw+IUW2va2rqEUvFww2Z035pQqax6vilB2FcQTXhWhGNKH3fVduzHb/C4FQhCAQhCAQhCAXINCe2q6QQg5MbTsGz4ZLuEhpJAGOeGa5uDcO5Fwbh3IAsDnVoCSRsxrsU2HRraesAdtNgOaiwODTWg7lNltbQMACT1ZdqB59xooaAClBswyoFEmtTTk0HEmp3nqUV+JqcU9FYC7YAOsfwg4dOTXLHPAJNaaUrhu2KYzRrNuPcF3xCPmoIUdoLcRTHPAJ6O1M2tGVKjcnXaOZuomJNHEZUPuxQTI2sIwApQjIZHMFRrRo5tDdAxzGw7PkorfVOGB7Pmp0VraRUgAj49iCAxoaa0Fca4b8DVLIQ45DIgDqOaWZwca0HcFxcG4dyDlkTRkAM/jmlrU9iW4Nw7ktEAhCEAhCEDHHoue3vCOPRc9veFmm5JUGk49Fz294Rx6Lnt7ws3VSjDG2geTUiuAwFd6C649Fz294Rx6Lnt7ws/aIrppmKVB6k2g0nHoue3vCOPRc9veFm1xIUG3scsNL19pPaME7NpWFmb213VFVhIbS5laHNcOeTiUGzfp1mx7B7wVx6ab0je8LHAqfxVv4aY76/93INI3TrRm9h94UmHTMLsL7Qd1QsGSiqDfzywuGL2jrqFVm3Rc9veFmX2txbdJw/7NNXkGq49Fz294Rx6Lnt7wsreReQarj0XPb3hHHoue3vCzdngLs8BjiuprMWgEY4Y7kGi49Fz294Rx6Lnt7wsreReQarj0XPb3hCyt5CBWvwS3023JKg7vqQ+0Mfi6oNKGm2iYhivGlaZpw2F+7ee7qXYRo5GFXdoN4B4xFA3sUe+nW2J+Iw7KjE1u/NR0jGpCFHd9cSvQuJVx0msRrE2hBMswBBcRWmxSKmuezKp+agQNJNAaLrVPrXb2oHbSBS8BSuxR9YiUOGe74JtA5rEaxNoQOaxGsTa7ijvGiCXZpQWlmO1K+QMZdqTWpFP+yUcWV3Yk4s7/iOxBzrEaxcvjIz7Vygc1iE2hB1fKL5QhArZXDEEjsXQndzj3lKhAmvdvPeuL5QhAXykLqoQgRCEIFBXZldvOVPchCDhxJSIQgEIQgErTTJCEHQed5SslINaoQg4LiUiEIBCEIP/2Q==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9" name="AutoShape 14" descr="data:image/jpg;base64,/9j/4AAQSkZJRgABAQAAAQABAAD/2wCEAAkGBhQSERUUEhQWFRUUFRQWFBUVFBQVFBgUFBcVFRQUFRQXHCYeFxkjGRQUHy8gIycpLCwsFR4xNTAqNSYsLCkBCQoKDgwOGA8PGCwfHiQqKSwpKSwqKSwsLCksLCksLCkpLCkpKSwpKSw1KSkpKSksKSksLCkpKSkpLCksKSkpLP/AABEIALMA0AMBIgACEQEDEQH/xAAcAAABBQEBAQAAAAAAAAAAAAAGAgMEBQcAAQj/xAA7EAACAQIEAwYDBgYCAgMAAAABAgADEQQFEiEGMUETIlFhcYEykaEHQmJyscEUUoLR4fAjsjOiFiU0/8QAGgEAAgMBAQAAAAAAAAAAAAAAAwQAAQIFBv/EACoRAAICAgIBAgYBBQAAAAAAAAABAhEDIRIxBCJBBRMyUWFxoRRCgeHw/9oADAMBAAIRAxEAPwAZRY8qxKCPIsoweqsdRJ6qx5EkIciR5UnIseVJCCVSOKkUqx1UkIIVI6qRSpHQksoSqRapFBYtRIQSEitEWFitMhBsJPdEdCRWiQgxonjCwldnXEVOgLXufCVWU5k+LJN9IBmWy0vckZrjwbi/KCuLOowlzbLAg5kwYxZA6xdRVjiehoYRrXEaTFWMl4bMttJAPgZBr0dT93rNuBOQbZLg+0S8VmOQ7EyJk9WqifCZaPnHcIYWPnB1sLejOs7paDaVCJLPiXGg1LDeVNOtDJaF29mgoI+ixCLH6YhRYWix5FiUEeVZRBSLHlWJRY8okIcqx1RPAscVZChSrHVSeKsdUSyHmmehYsCegSiHKsWFnoEUBLIJCxvG1NNNj4CPVG0qT4QL4l4rqdmypSYX23B+cjLSB/PKYd13uW/eFfCWVGktj13gJmFZy1Fh0tDPJ87dW71NmBA5QO7DPouOIcMSm3hMqzckN1mtVM2RxYo49VMCs9yUOxK338rS+nZIu1RTZTh9S3hfwjwx2lTUwuL7SlyvKyCF8ZsfCeU9nTBI6TMnfQaKpbH1yGmqWIHKAPFmAAJ0zQs5xlhYQFzFS5N4NugsVZj+eUSGvICiHmfZDc8pU4fIPLeFi9AJx2FCCPosbRY+iwwqOII+ixtBH1WUQWqx1REqsdVZChSiOIs8RY+iyEPVWOBZwEWJCCbRaicBHFWQhJy/Bh27xso3Y9fQSxx2ZUqS2VVHsD+vOVWKxfZUhbmxJ/aDOLxZa5Ji85u6Q/hxLjbLlM5R302tflblJVSkG2IBv3RcDmdgB5wc4XwjYzEBKQbQhvUrBb00076dRsCx5WHjvtDSvSw1KqalJe1qJv2tZr0aNuqg90HzG/nCY262BzRXL0mY51wvVpVWR6ZW/fS/UeI94d8IZXTp0v4nEDupTJA8fUe31g9U+0TAvj0V6jVQbipXPwX6Kg/lHlL/ADTGKQUoOHw7D4egv4dbX6TaXKSRjpFdknEq4s1SBbSxsPLpPM7wt0JA3gZw85wuPZTsjkjy8pplJFcW2MvNHg2iQ3IoeEMhLvrYTSKjCmlpByzDhF2EbzSveAQ12ylzTG3Mq1UEx3FjeMpBvsLWhvMMCGWDoAVrHaF4ItB3PMBfcTSdGJRsiosfQRtI+gjRzhxBHkEbRZIRZRBaiOosSqx+lTJICgknkBuZCj1FjyiWFHhusRuoX8zC8XUyGqtrgHcbg8vOZ5I1xl9iTkmRioNdS+noBsTbqT4S5OW01tppr7i5+sTgKq6LA7Db2G0rs+4rWiLKe94wLnexuOP2olYzKEYchTPiLAfKVGIwLJzsR4g3H+IGZpxk5PxG8cyPik1K9KnUeyM6qxvyBNuZ5SlkaejU8Cqy14nxwBSmoLMbBEUFnY+CqNzH8DwcqKKuYtpXmuGUgs3lUYdPwj3PSWWbcRYPAmo+HRO1b46zG+w6Bm5L5Cw8oEUczxWZOWotopaiGxDjUbjmKNPqR4nYQ+PC5PStgZZaVdIIc94zp0lWii6F5UsLQA7V/DUBsi9bn185kfG3FWMr2SqpoUbtoopcJdSVbU332BBBvDylkqYPEHTdi4Ddo51VGvz1N+YHaDf2kYJQSb2FS1WmNyO0+GuoA2FwEb5zsS+G8MXNu3X+BKPk8pOKRnF5ZZfxHXo7JUNvA7iVk9E5QwbfwfQp43DLVYDtAbPt1HIw1y/KgvjMw+xPEm9VD8JsR6ia6tYLBzkGxw3ZPp0bCU2aV7SRiM5AHODWOzMMTvBt6GIxdjGKrSuqYgiSjUBjNa0GEI5zQiRq+ag85KGCDSrzLL7cpdGWSUEkUxGUj6Ro5g+gj6CMIY+hkIPCFfD2EFPcjvkXPiAeSjwg/lajXqb4UGr3HL6y7yfMA1VhfcgH9YDJPdB8UL2EVR9ryC9Yk2vJLUCbekh5hRRTc1AD6ynFNBl2BvE2bvgat2v2VXr0V/A+oglmeZdp3g17+c1HHJhsVTFLEWdAylt7XAN+Y3Ez77QsHgFa2HRKSKBqZCQCfwj0+cHHHfuEeRx1QH4iv4mRlzIUyCbluaoPiPmf5R6yIzhj/wAKlV/nbdz+UHl6xl66Uth3mPPe+/4m6+k6njfDpS9WTS/kTy+V/bDbJld6uIa9U3HRB8A9fEwx+z3FmnVqYZj8YDpvtqUb2PmpB9oF4GuzsAASSbAAXPoAJafxLUnpVl+Ki4DDyG4B9tQnpMXjwjjqCOPPLJzqRo3FOFvTDjnTO/5WsD9dJ+cHeIEargmen/5KF6imwJ02K1Bv4qSf6RDR2WrSBG6VEv8A0sP7GC2V9xnpvvpJRh4jkb+RH6w+NfMwuHugcnwyKXszFHE8l7xPkgw7FR913U77kfEjAdAUZfrKGeU8jE8c3FnYjJSVoPvsyzYUnsTbff3moYzOgOs+ecFjDTa4M1XLMQcVhFqKd17reoiU4O9DePIkWGZZ75yiqZ5vzkPGUKkqqykQVB3II1zs+MdpZreCArkR+lj7SqK5B3QzIAc5CzHMgYNpmnnG8RjvOTZdhokl4TDNUOlASfKIy/CGq4QG1+Z8AOZhhhUSglk9yeZ9YxOaiIQg5EPBcIsd6jgeS7n5yTiOFxb/AI2N/wAXWWOGzC8nNWW23xQSm2G4JATj6D0qbgixNgD0gxguKjQxIZ7r91geXqJp2IsbrVW6nxEjZbwFgy5rVyKgU3VHtoA6Fh9+VxcpbNpqEShzD7QGVe71Gx8oGZhxTUc3LGTvtWqUlxGugUpoVA0gWBYbEhenTYQA7Z3/AAr4kd4+3SGxeLkyy4x2SXkwhG3ovm4gqKCQST4XlJiqrMddd9R6D7o8lXrFHYSlxNRix1G5/wB5Tu4fBh423uX8HPlnfkfhIk4rMSdl2Hj1I/YSEJ6dx6TyNbb2UkkqQZcBkE1Ftvp1AixfZKgKKnxtcMT3N7oOV7yZmVM9tVRjfUTva25sVNrm29up67mBuXYvs6iuACVYNY8jY3sfIzRuIcN2lOniA+oFQNW9iD3lAPVyWYnfa+4U7F3A6dP3EPJjW0Wn2e5n2mHNJviom1vwG5HyOoRedUdFdXvYONLfmHL3tb5QZyLHChjUfklcaG8Lnb/sAfRoa59hO0pMBzHeX1Xf9Lj3hMfoy76YOfqhoBPtBpkUw4AIqaabnfZkuyMPOxYe0zkzVKtH+IwtWkeZW6fmXvL9Rb3mW1VsZyfjGBwmmOeFkU4CJof2R5l/yVaDcnQsB5r/AImewz+yjCM2PDD4URyx8iLD6zgj67NGxGBUrKqrkSuCbcpa4mptaPommiTFN8joaozXMMFpYgSCcPL/AB1O7H1jK4OaBlMMKY5SwRPOXP8ADWjlKhLsgVZbiuzLN+EyBmHFhuBfa+8axzns2A56SflaAmLxjAm4mcseUtAcTqJq2V8RqQLmEVHEaxdTPn6hnlRD3eXgYXf/ACCth0Vqh0awDa9+cuOOaV0E5Jmt1s7RKZFYgL58/aCOY8eU1VlUd2xtfn6+Uz/NOM+05veDWMzcvsOUJFObSZHKMUOnHtUrF6jFySbFt7eFvCWJMo1AHOXGXBqulVF2YhQBzLHYT13ixUI8UcXyI2+Qu8rcwo739v7f29prirhGVMNjMKcM4UIjkAAkC11qr1v4wO4z4PfCNYnVTe+h7fRvBh+k3Nqar3M4Xxl+GBdPn6yZleWmtVVNwL94gXsACx97KbS0ybDJWwmIpAAVqdqq90EuikB11HcEdAOeo3ldgc3qUQ3ZNp7RQrEXvdSGBHgdvqfGZjFUMNvaXYRZjkuDw2HYuxevUW9JVa+jVut7bEDqTz6CO8LN26Gk7tpphiFVlQb76nLHv2IFlt6lRuRLGZi9Ug1De3Kyqo89lAEmZDmfZVVJ+A2WoCFN01Kx+IEbFQb22tC2vYDLG3Hey5xVM6GU7PTN7dQRs4/f+maFkeadvh6dTrazfmXY/wB/eAOZY2m2IZqR1KTfrufvcwNj6dZYcKYo0zVoarBrMh6221W8ypHyjGSmuYpjW+JcYfJKv8Sy0kJUG9+SgNuN/wDeUDOOODqmHL1iLI1Tu23He3IJHKx295smUmyhV2VfmfMyHxZVpvQdKg1IR3l8gQdvOed874t870cVXX+zq+P4KxJu9mH8OcKVsY+mkpt1Y8gPWbjwpwpTwNHQu7t8b9T5ekssswNKjTVaKhUsCLdQRsSeslTlG2wQx1O1Qr5ywxdK1K3lPM5w9qwPjF47EALYwDVNj0XaQB46l3o7Sp7SdjivOQTiRMGxLJJGGoxtHBkpNpCHuITYnxBFoG5hR3MOEW/6fOCWb0WDHut8jNZNSFcXQOJpSojOLoHUsB1UHcS0494go4qqhw6sqKpBBta/SwHlKjGox20n3EgtT29OcJFW7KmNTp08hAY+j3EKfs+y018VpWsKLKutGNr6wRpCgkXO8EUMlUtjcGxG952/EyuUfygOSNqjcaeMdn/gcyRX7UHsqyiyuR0/C/gY3RwTVsPicvrnU9ABqLnmUIvSb1Hwn1lRQzVsXlArOb1cLUUh+t0Zd7+JVvpCRqn/ANmjfz4M6/Zxb9THf1/zQk1sxjDZg+GrrVp21C4swupuLEEdQbyuapqJvbvG+wAF/IDlLPNad2e38zW+ZtKian6XQ1F8lZ156vOOJQLHb/Akk6aQ8W+vsOkx1tukW2S6B0Lc8/8AecsOFMaamLFgWsCNXQE2A+l5F4eyBsZXRKj9mrNaw3b5f3mo5hlFDBLQpUk0rdyW+8zAKAWbqdzOZ5nxFzg4Y+vubw4Eppy7LOnWdF2HylHm+M1Ag+4ljT0MNqplZmlOw5hpwOzqhBwni9eGUXuUuh9Ae79CB7S6BmcZLimo1QVPPmOhHgZoGGxYqC49x1EYhK9COWDTsiZzSuA3hAvPseRcQ9xi3QiZxxEm8zk0GwvRQ1syPjI64gyFmCsNxGMNmoGxmaCuVFymPIk2jmvjKNswWM1saOkqiuZodLmJIzTJHNy1RR5AX+pkOmdxLnHcKVXFxVF/A3FveTN2gGH3AHMcDpJB3gxjMPpfybb36Q5zXhXELc6kb0uYI5rgqguGA9j/AHlwYSa0UVanYkRuEFbJGrYft6YBCD/kF+8GX4hbqLbyghk7F2qPJIR9oxFU2jXjZOE/2YasLck4r7LCNhOzBFSoHZ9RBIBUlLW66OcKE48Q161ZqbKxoClRUEMARcnUdubEfKZkktadXUAfGejxU1TEs0adoWUvzkQYIFiTsP8Abx6tWCi5P++UjOxa2u6qeSD428z4DzgfK8jHi+rb+xeCM3pdDpr37tIDbm33R7xzDZfffdiebHn7DoP92kzAZW7gWpkDoDsPXfmfOX9DJ3UdJ5vyPLnme+vsdPHhjH9jPCNI08XRJ/nA+e00jjTCdphjYXKOr3HQC4Y+ljvM8wlNkr09vvr+omr5hVUU31i4IKkDmdW1h84CG4sqeppoz3DOLWawPiDE4kLb4iY+vCdYC6FSOgIN7esj18trrs1I+xBEChuyGuI0na8ssNxQaZBvyN/bqJV1sNU6pp82IH7ytpUO0rJTFzrdV28yAf3l9sHJ6NoDalv0YA/MXgFxBhb1NPnD0WGw5DYe20HOJcH3lccuRh5xtC+KVOiifhtWTlBfMODrG4EO0xwG0axOJUiZscozwcOEGSV4dB5wlrVlkV8QJORXBFhh27y/mX9RDo1rCAuDF6lMeLr+u8PlUW8ZjM9oWxdFDj8Xc2039oLZ7lWoXt9DNICD5ekpc8phgevpB7DmSZRmBwuIZG/8dXusOl+h/b3lLneX9lVIHwndfQ9Pbl7S+4ry/mbHaVtCsK9Io3xAWU9b8x87Q0Ze4GS9iinT1ltPIYCPo1xJWFrndVFz9B4k+UYwuDZrc9+Vhcn0H78oX5HkOmzOB4heYv4sfvH6CO/10owSj39yvlcuyPlfCrPZ6jc+pH/RT+p9hL/DZLTp7qu/8x3YnzJkvXF01vObKTk7bGYxS0jkwZPKNVKenrLehSNp7WywNzJmGGSBqvXsQfAgg+m80HHV+1NJRyKio3uO7+8DRw0zVbau518fQQqwGAdLaSSAoXSeYC8rGUpaZhw9SZY0qFuRkLM6Lab2J9JZU7nofSIxOFJHO36zJszvN6Lm99h6z3gfAasZqPKkpb+o91f1J9pacR01RSesl8AYTTQaoedV7j8q3VfrqMJjVsBldIKS0YxtEOhUxwmeXjIotAFndNqftKOpmph3xFgdSm0z/F4QqTFX2dCLdCGzAzhi7xjsZ6tCUy7YY5UL1qfkb/IGGSVL/wCIEZbWtUX3/SFP8R4SZfqAYeixDE+AUSPjkBXY39No1hh439JMxFQBdxKWw4C5vluoHlATHZO1Jy1PcdVH7TScyqXuAIN16Wkm/OV9PRUo2BGKpK51X0E8wwNr+MnZVkGs35j+YghfYHdvoPWESYa5BYD0Ik0J0EIpugXDYxgctVT3R6k7k+8uKWCJiMPStLnCU9pVm6ISZUZZ4bLrSdQpCS6dMeUuy+iPTwe09GFElkTymh6yF2NJhAOUssIo685ArVdJkWpmQVhbrKJ2XZxKiV+Z5oqqbG0p8yzew5wezHOARzmWWROJce1Vgi7lmCj1Y2H6zQMFhBRprTXkqhR/SLTOOFaPb45Cd1pA1D6jZf8A2I+U0otD4o0hPM7YsGcTG9U8LwwERiQCLQUzTLQSYTVq0qsSwMVl2dHH9IJVsvIjYwZhC1PeIeiJk1RFwC3qIDyLCEtV7XttOnSZu0LYuh/K2JJJjuKc2O86dMRGCixHKUtdBces6dNMh7oGoxenedOkMk2istcKOU6dNFFlS5R+kZ06RFjnKJLmxM6dLIVuLc+PSUmJqG436zp0yWyuzOod94O4iobc+s6dIZCf7Ml//Q3W9MX8u8bfOG5M8nRqPQnP6jrxDGdOmjJBxhlViWM8nRWXY/i+kYptOqNOnTAQ/9k=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10" name="AutoShape 16" descr="data:image/jpg;base64,/9j/4AAQSkZJRgABAQAAAQABAAD/2wCEAAkGBhQSERUUEhQWFRUUFRQWFBUVFBQVFBgUFBcVFRQUFRQXHCYeFxkjGRQUHy8gIycpLCwsFR4xNTAqNSYsLCkBCQoKDgwOGA8PGCwfHiQqKSwpKSwqKSwsLCksLCksLCkpLCkpKSwpKSw1KSkpKSksKSksLCkpKSkpLCksKSkpLP/AABEIALMA0AMBIgACEQEDEQH/xAAcAAABBQEBAQAAAAAAAAAAAAAGAgMEBQcAAQj/xAA7EAACAQIEAwYDBgYCAgMAAAABAgADEQQFEiEGMUETIlFhcYEykaEHQmJyscEUUoLR4fAjsjOiFiU0/8QAGgEAAgMBAQAAAAAAAAAAAAAAAwQAAQIFBv/EACoRAAICAgIBAgYBBQAAAAAAAAABAhEDIRIxBCJBBRMyUWFxoRRCgeHw/9oADAMBAAIRAxEAPwAZRY8qxKCPIsoweqsdRJ6qx5EkIciR5UnIseVJCCVSOKkUqx1UkIIVI6qRSpHQksoSqRapFBYtRIQSEitEWFitMhBsJPdEdCRWiQgxonjCwldnXEVOgLXufCVWU5k+LJN9IBmWy0vckZrjwbi/KCuLOowlzbLAg5kwYxZA6xdRVjiehoYRrXEaTFWMl4bMttJAPgZBr0dT93rNuBOQbZLg+0S8VmOQ7EyJk9WqifCZaPnHcIYWPnB1sLejOs7paDaVCJLPiXGg1LDeVNOtDJaF29mgoI+ixCLH6YhRYWix5FiUEeVZRBSLHlWJRY8okIcqx1RPAscVZChSrHVSeKsdUSyHmmehYsCegSiHKsWFnoEUBLIJCxvG1NNNj4CPVG0qT4QL4l4rqdmypSYX23B+cjLSB/PKYd13uW/eFfCWVGktj13gJmFZy1Fh0tDPJ87dW71NmBA5QO7DPouOIcMSm3hMqzckN1mtVM2RxYo49VMCs9yUOxK338rS+nZIu1RTZTh9S3hfwjwx2lTUwuL7SlyvKyCF8ZsfCeU9nTBI6TMnfQaKpbH1yGmqWIHKAPFmAAJ0zQs5xlhYQFzFS5N4NugsVZj+eUSGvICiHmfZDc8pU4fIPLeFi9AJx2FCCPosbRY+iwwqOII+ixtBH1WUQWqx1REqsdVZChSiOIs8RY+iyEPVWOBZwEWJCCbRaicBHFWQhJy/Bh27xso3Y9fQSxx2ZUqS2VVHsD+vOVWKxfZUhbmxJ/aDOLxZa5Ji85u6Q/hxLjbLlM5R302tflblJVSkG2IBv3RcDmdgB5wc4XwjYzEBKQbQhvUrBb00076dRsCx5WHjvtDSvSw1KqalJe1qJv2tZr0aNuqg90HzG/nCY262BzRXL0mY51wvVpVWR6ZW/fS/UeI94d8IZXTp0v4nEDupTJA8fUe31g9U+0TAvj0V6jVQbipXPwX6Kg/lHlL/ADTGKQUoOHw7D4egv4dbX6TaXKSRjpFdknEq4s1SBbSxsPLpPM7wt0JA3gZw85wuPZTsjkjy8pplJFcW2MvNHg2iQ3IoeEMhLvrYTSKjCmlpByzDhF2EbzSveAQ12ylzTG3Mq1UEx3FjeMpBvsLWhvMMCGWDoAVrHaF4ItB3PMBfcTSdGJRsiosfQRtI+gjRzhxBHkEbRZIRZRBaiOosSqx+lTJICgknkBuZCj1FjyiWFHhusRuoX8zC8XUyGqtrgHcbg8vOZ5I1xl9iTkmRioNdS+noBsTbqT4S5OW01tppr7i5+sTgKq6LA7Db2G0rs+4rWiLKe94wLnexuOP2olYzKEYchTPiLAfKVGIwLJzsR4g3H+IGZpxk5PxG8cyPik1K9KnUeyM6qxvyBNuZ5SlkaejU8Cqy14nxwBSmoLMbBEUFnY+CqNzH8DwcqKKuYtpXmuGUgs3lUYdPwj3PSWWbcRYPAmo+HRO1b46zG+w6Bm5L5Cw8oEUczxWZOWotopaiGxDjUbjmKNPqR4nYQ+PC5PStgZZaVdIIc94zp0lWii6F5UsLQA7V/DUBsi9bn185kfG3FWMr2SqpoUbtoopcJdSVbU332BBBvDylkqYPEHTdi4Ddo51VGvz1N+YHaDf2kYJQSb2FS1WmNyO0+GuoA2FwEb5zsS+G8MXNu3X+BKPk8pOKRnF5ZZfxHXo7JUNvA7iVk9E5QwbfwfQp43DLVYDtAbPt1HIw1y/KgvjMw+xPEm9VD8JsR6ia6tYLBzkGxw3ZPp0bCU2aV7SRiM5AHODWOzMMTvBt6GIxdjGKrSuqYgiSjUBjNa0GEI5zQiRq+ag85KGCDSrzLL7cpdGWSUEkUxGUj6Ro5g+gj6CMIY+hkIPCFfD2EFPcjvkXPiAeSjwg/lajXqb4UGr3HL6y7yfMA1VhfcgH9YDJPdB8UL2EVR9ryC9Yk2vJLUCbekh5hRRTc1AD6ynFNBl2BvE2bvgat2v2VXr0V/A+oglmeZdp3g17+c1HHJhsVTFLEWdAylt7XAN+Y3Ez77QsHgFa2HRKSKBqZCQCfwj0+cHHHfuEeRx1QH4iv4mRlzIUyCbluaoPiPmf5R6yIzhj/wAKlV/nbdz+UHl6xl66Uth3mPPe+/4m6+k6njfDpS9WTS/kTy+V/bDbJld6uIa9U3HRB8A9fEwx+z3FmnVqYZj8YDpvtqUb2PmpB9oF4GuzsAASSbAAXPoAJafxLUnpVl+Ki4DDyG4B9tQnpMXjwjjqCOPPLJzqRo3FOFvTDjnTO/5WsD9dJ+cHeIEargmen/5KF6imwJ02K1Bv4qSf6RDR2WrSBG6VEv8A0sP7GC2V9xnpvvpJRh4jkb+RH6w+NfMwuHugcnwyKXszFHE8l7xPkgw7FR913U77kfEjAdAUZfrKGeU8jE8c3FnYjJSVoPvsyzYUnsTbff3moYzOgOs+ecFjDTa4M1XLMQcVhFqKd17reoiU4O9DePIkWGZZ75yiqZ5vzkPGUKkqqykQVB3II1zs+MdpZreCArkR+lj7SqK5B3QzIAc5CzHMgYNpmnnG8RjvOTZdhokl4TDNUOlASfKIy/CGq4QG1+Z8AOZhhhUSglk9yeZ9YxOaiIQg5EPBcIsd6jgeS7n5yTiOFxb/AI2N/wAXWWOGzC8nNWW23xQSm2G4JATj6D0qbgixNgD0gxguKjQxIZ7r91geXqJp2IsbrVW6nxEjZbwFgy5rVyKgU3VHtoA6Fh9+VxcpbNpqEShzD7QGVe71Gx8oGZhxTUc3LGTvtWqUlxGugUpoVA0gWBYbEhenTYQA7Z3/AAr4kd4+3SGxeLkyy4x2SXkwhG3ovm4gqKCQST4XlJiqrMddd9R6D7o8lXrFHYSlxNRix1G5/wB5Tu4fBh423uX8HPlnfkfhIk4rMSdl2Hj1I/YSEJ6dx6TyNbb2UkkqQZcBkE1Ftvp1AixfZKgKKnxtcMT3N7oOV7yZmVM9tVRjfUTva25sVNrm29up67mBuXYvs6iuACVYNY8jY3sfIzRuIcN2lOniA+oFQNW9iD3lAPVyWYnfa+4U7F3A6dP3EPJjW0Wn2e5n2mHNJviom1vwG5HyOoRedUdFdXvYONLfmHL3tb5QZyLHChjUfklcaG8Lnb/sAfRoa59hO0pMBzHeX1Xf9Lj3hMfoy76YOfqhoBPtBpkUw4AIqaabnfZkuyMPOxYe0zkzVKtH+IwtWkeZW6fmXvL9Rb3mW1VsZyfjGBwmmOeFkU4CJof2R5l/yVaDcnQsB5r/AImewz+yjCM2PDD4URyx8iLD6zgj67NGxGBUrKqrkSuCbcpa4mptaPommiTFN8joaozXMMFpYgSCcPL/AB1O7H1jK4OaBlMMKY5SwRPOXP8ADWjlKhLsgVZbiuzLN+EyBmHFhuBfa+8axzns2A56SflaAmLxjAm4mcseUtAcTqJq2V8RqQLmEVHEaxdTPn6hnlRD3eXgYXf/ACCth0Vqh0awDa9+cuOOaV0E5Jmt1s7RKZFYgL58/aCOY8eU1VlUd2xtfn6+Uz/NOM+05veDWMzcvsOUJFObSZHKMUOnHtUrF6jFySbFt7eFvCWJMo1AHOXGXBqulVF2YhQBzLHYT13ixUI8UcXyI2+Qu8rcwo739v7f29prirhGVMNjMKcM4UIjkAAkC11qr1v4wO4z4PfCNYnVTe+h7fRvBh+k3Nqar3M4Xxl+GBdPn6yZleWmtVVNwL94gXsACx97KbS0ybDJWwmIpAAVqdqq90EuikB11HcEdAOeo3ldgc3qUQ3ZNp7RQrEXvdSGBHgdvqfGZjFUMNvaXYRZjkuDw2HYuxevUW9JVa+jVut7bEDqTz6CO8LN26Gk7tpphiFVlQb76nLHv2IFlt6lRuRLGZi9Ug1De3Kyqo89lAEmZDmfZVVJ+A2WoCFN01Kx+IEbFQb22tC2vYDLG3Hey5xVM6GU7PTN7dQRs4/f+maFkeadvh6dTrazfmXY/wB/eAOZY2m2IZqR1KTfrufvcwNj6dZYcKYo0zVoarBrMh6221W8ypHyjGSmuYpjW+JcYfJKv8Sy0kJUG9+SgNuN/wDeUDOOODqmHL1iLI1Tu23He3IJHKx295smUmyhV2VfmfMyHxZVpvQdKg1IR3l8gQdvOed874t870cVXX+zq+P4KxJu9mH8OcKVsY+mkpt1Y8gPWbjwpwpTwNHQu7t8b9T5ekssswNKjTVaKhUsCLdQRsSeslTlG2wQx1O1Qr5ywxdK1K3lPM5w9qwPjF47EALYwDVNj0XaQB46l3o7Sp7SdjivOQTiRMGxLJJGGoxtHBkpNpCHuITYnxBFoG5hR3MOEW/6fOCWb0WDHut8jNZNSFcXQOJpSojOLoHUsB1UHcS0494go4qqhw6sqKpBBta/SwHlKjGox20n3EgtT29OcJFW7KmNTp08hAY+j3EKfs+y018VpWsKLKutGNr6wRpCgkXO8EUMlUtjcGxG952/EyuUfygOSNqjcaeMdn/gcyRX7UHsqyiyuR0/C/gY3RwTVsPicvrnU9ABqLnmUIvSb1Hwn1lRQzVsXlArOb1cLUUh+t0Zd7+JVvpCRqn/ANmjfz4M6/Zxb9THf1/zQk1sxjDZg+GrrVp21C4swupuLEEdQbyuapqJvbvG+wAF/IDlLPNad2e38zW+ZtKian6XQ1F8lZ156vOOJQLHb/Akk6aQ8W+vsOkx1tukW2S6B0Lc8/8AecsOFMaamLFgWsCNXQE2A+l5F4eyBsZXRKj9mrNaw3b5f3mo5hlFDBLQpUk0rdyW+8zAKAWbqdzOZ5nxFzg4Y+vubw4Eppy7LOnWdF2HylHm+M1Ag+4ljT0MNqplZmlOw5hpwOzqhBwni9eGUXuUuh9Ae79CB7S6BmcZLimo1QVPPmOhHgZoGGxYqC49x1EYhK9COWDTsiZzSuA3hAvPseRcQ9xi3QiZxxEm8zk0GwvRQ1syPjI64gyFmCsNxGMNmoGxmaCuVFymPIk2jmvjKNswWM1saOkqiuZodLmJIzTJHNy1RR5AX+pkOmdxLnHcKVXFxVF/A3FveTN2gGH3AHMcDpJB3gxjMPpfybb36Q5zXhXELc6kb0uYI5rgqguGA9j/AHlwYSa0UVanYkRuEFbJGrYft6YBCD/kF+8GX4hbqLbyghk7F2qPJIR9oxFU2jXjZOE/2YasLck4r7LCNhOzBFSoHZ9RBIBUlLW66OcKE48Q161ZqbKxoClRUEMARcnUdubEfKZkktadXUAfGejxU1TEs0adoWUvzkQYIFiTsP8Abx6tWCi5P++UjOxa2u6qeSD428z4DzgfK8jHi+rb+xeCM3pdDpr37tIDbm33R7xzDZfffdiebHn7DoP92kzAZW7gWpkDoDsPXfmfOX9DJ3UdJ5vyPLnme+vsdPHhjH9jPCNI08XRJ/nA+e00jjTCdphjYXKOr3HQC4Y+ljvM8wlNkr09vvr+omr5hVUU31i4IKkDmdW1h84CG4sqeppoz3DOLWawPiDE4kLb4iY+vCdYC6FSOgIN7esj18trrs1I+xBEChuyGuI0na8ssNxQaZBvyN/bqJV1sNU6pp82IH7ytpUO0rJTFzrdV28yAf3l9sHJ6NoDalv0YA/MXgFxBhb1NPnD0WGw5DYe20HOJcH3lccuRh5xtC+KVOiifhtWTlBfMODrG4EO0xwG0axOJUiZscozwcOEGSV4dB5wlrVlkV8QJORXBFhh27y/mX9RDo1rCAuDF6lMeLr+u8PlUW8ZjM9oWxdFDj8Xc2039oLZ7lWoXt9DNICD5ekpc8phgevpB7DmSZRmBwuIZG/8dXusOl+h/b3lLneX9lVIHwndfQ9Pbl7S+4ry/mbHaVtCsK9Io3xAWU9b8x87Q0Ze4GS9iinT1ltPIYCPo1xJWFrndVFz9B4k+UYwuDZrc9+Vhcn0H78oX5HkOmzOB4heYv4sfvH6CO/10owSj39yvlcuyPlfCrPZ6jc+pH/RT+p9hL/DZLTp7qu/8x3YnzJkvXF01vObKTk7bGYxS0jkwZPKNVKenrLehSNp7WywNzJmGGSBqvXsQfAgg+m80HHV+1NJRyKio3uO7+8DRw0zVbau518fQQqwGAdLaSSAoXSeYC8rGUpaZhw9SZY0qFuRkLM6Lab2J9JZU7nofSIxOFJHO36zJszvN6Lm99h6z3gfAasZqPKkpb+o91f1J9pacR01RSesl8AYTTQaoedV7j8q3VfrqMJjVsBldIKS0YxtEOhUxwmeXjIotAFndNqftKOpmph3xFgdSm0z/F4QqTFX2dCLdCGzAzhi7xjsZ6tCUy7YY5UL1qfkb/IGGSVL/wCIEZbWtUX3/SFP8R4SZfqAYeixDE+AUSPjkBXY39No1hh439JMxFQBdxKWw4C5vluoHlATHZO1Jy1PcdVH7TScyqXuAIN16Wkm/OV9PRUo2BGKpK51X0E8wwNr+MnZVkGs35j+YghfYHdvoPWESYa5BYD0Ik0J0EIpugXDYxgctVT3R6k7k+8uKWCJiMPStLnCU9pVm6ISZUZZ4bLrSdQpCS6dMeUuy+iPTwe09GFElkTymh6yF2NJhAOUssIo685ArVdJkWpmQVhbrKJ2XZxKiV+Z5oqqbG0p8yzew5wezHOARzmWWROJce1Vgi7lmCj1Y2H6zQMFhBRprTXkqhR/SLTOOFaPb45Cd1pA1D6jZf8A2I+U0otD4o0hPM7YsGcTG9U8LwwERiQCLQUzTLQSYTVq0qsSwMVl2dHH9IJVsvIjYwZhC1PeIeiJk1RFwC3qIDyLCEtV7XttOnSZu0LYuh/K2JJJjuKc2O86dMRGCixHKUtdBces6dNMh7oGoxenedOkMk2istcKOU6dNFFlS5R+kZ06RFjnKJLmxM6dLIVuLc+PSUmJqG436zp0yWyuzOod94O4iobc+s6dIZCf7Ml//Q3W9MX8u8bfOG5M8nRqPQnP6jrxDGdOmjJBxhlViWM8nRWXY/i+kYptOqNOnTAQ/9k=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087" y="1661164"/>
            <a:ext cx="2551113" cy="2843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Content Placeholder 2"/>
          <p:cNvSpPr txBox="1">
            <a:spLocks/>
          </p:cNvSpPr>
          <p:nvPr/>
        </p:nvSpPr>
        <p:spPr>
          <a:xfrm>
            <a:off x="3581400" y="1661164"/>
            <a:ext cx="4608513" cy="43924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Font typeface="Arial" pitchFamily="34" charset="0"/>
              <a:buNone/>
              <a:defRPr sz="2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230400" indent="-23040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Clr>
                <a:schemeClr val="accent3"/>
              </a:buClr>
              <a:buFont typeface="Arial" pitchFamily="34" charset="0"/>
              <a:buChar char="■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460800" indent="-22860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Clr>
                <a:schemeClr val="accent4"/>
              </a:buClr>
              <a:buFont typeface="Arial" pitchFamily="34" charset="0"/>
              <a:buChar char="■"/>
              <a:defRPr sz="16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691200" indent="-22860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Clr>
                <a:schemeClr val="accent5"/>
              </a:buClr>
              <a:buFont typeface="Arial" pitchFamily="34" charset="0"/>
              <a:buChar char="■"/>
              <a:defRPr sz="1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921600" indent="-22860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Clr>
                <a:schemeClr val="accent6"/>
              </a:buClr>
              <a:buFont typeface="Arial" pitchFamily="34" charset="0"/>
              <a:buChar char="■"/>
              <a:defRPr sz="1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  <a:lvl6pPr marL="1152000" indent="-22860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Clr>
                <a:schemeClr val="accent3"/>
              </a:buClr>
              <a:buFont typeface="Arial" pitchFamily="34" charset="0"/>
              <a:buChar char="■"/>
              <a:defRPr sz="1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1382400" indent="-22860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Clr>
                <a:schemeClr val="accent4"/>
              </a:buClr>
              <a:buFont typeface="Arial" pitchFamily="34" charset="0"/>
              <a:buChar char="■"/>
              <a:defRPr sz="1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1611313" indent="-22860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Clr>
                <a:schemeClr val="accent5"/>
              </a:buClr>
              <a:buFont typeface="Arial" pitchFamily="34" charset="0"/>
              <a:buChar char="■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8pPr>
            <a:lvl9pPr marL="1841500" indent="-22860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Clr>
                <a:schemeClr val="accent6"/>
              </a:buClr>
              <a:buFont typeface="Arial" pitchFamily="34" charset="0"/>
              <a:buChar char="■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dirty="0" smtClean="0"/>
              <a:t>Search is evolving rapidly on mobile devices in new and interesting ways</a:t>
            </a:r>
          </a:p>
          <a:p>
            <a:endParaRPr lang="en-GB" sz="1800" dirty="0"/>
          </a:p>
          <a:p>
            <a:r>
              <a:rPr lang="en-GB" sz="1800" dirty="0" smtClean="0"/>
              <a:t>Voice and the camera, as well as location awareness, are replacing a more static SERP dominated by text links</a:t>
            </a:r>
          </a:p>
          <a:p>
            <a:endParaRPr lang="en-GB" sz="1800" dirty="0"/>
          </a:p>
          <a:p>
            <a:endParaRPr lang="en-GB" sz="1800" dirty="0"/>
          </a:p>
        </p:txBody>
      </p:sp>
      <p:pic>
        <p:nvPicPr>
          <p:cNvPr id="17" name="Picture 4" descr="http://www.2dayblog.com/images/2009/november/iphone_barcode_reader_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4151209"/>
            <a:ext cx="3383487" cy="2706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685800" y="4800600"/>
            <a:ext cx="3886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dirty="0">
              <a:solidFill>
                <a:schemeClr val="bg2"/>
              </a:solidFill>
            </a:endParaRPr>
          </a:p>
          <a:p>
            <a:r>
              <a:rPr lang="en-GB" dirty="0" smtClean="0">
                <a:solidFill>
                  <a:schemeClr val="bg2"/>
                </a:solidFill>
              </a:rPr>
              <a:t>Consumers using mobile search in store to look for deals and discounts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7203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It is changing consumers’ search habits…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27311"/>
            <a:ext cx="6048674" cy="4392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6228185" y="1699956"/>
            <a:ext cx="2808311" cy="3816423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 smtClean="0">
              <a:solidFill>
                <a:schemeClr val="bg1"/>
              </a:solidFill>
            </a:endParaRPr>
          </a:p>
        </p:txBody>
      </p:sp>
      <p:pic>
        <p:nvPicPr>
          <p:cNvPr id="9" name="Picture 2" descr="https://encrypted-tbn0.google.com/images?q=tbn:ANd9GcTePzYjrwou_hdQib9djpOqc5O7-LthnQvPB7SO_kjQMr_vRxO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4049" y="1843971"/>
            <a:ext cx="2619375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6465604" y="3737644"/>
            <a:ext cx="2376264" cy="17787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Font typeface="Arial" pitchFamily="34" charset="0"/>
              <a:buNone/>
              <a:defRPr sz="2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230400" indent="-23040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Clr>
                <a:schemeClr val="accent3"/>
              </a:buClr>
              <a:buFont typeface="Arial" pitchFamily="34" charset="0"/>
              <a:buChar char="■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460800" indent="-22860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Clr>
                <a:schemeClr val="accent4"/>
              </a:buClr>
              <a:buFont typeface="Arial" pitchFamily="34" charset="0"/>
              <a:buChar char="■"/>
              <a:defRPr sz="16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691200" indent="-22860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Clr>
                <a:schemeClr val="accent5"/>
              </a:buClr>
              <a:buFont typeface="Arial" pitchFamily="34" charset="0"/>
              <a:buChar char="■"/>
              <a:defRPr sz="1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921600" indent="-22860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Clr>
                <a:schemeClr val="accent6"/>
              </a:buClr>
              <a:buFont typeface="Arial" pitchFamily="34" charset="0"/>
              <a:buChar char="■"/>
              <a:defRPr sz="1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  <a:lvl6pPr marL="1152000" indent="-22860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Clr>
                <a:schemeClr val="accent3"/>
              </a:buClr>
              <a:buFont typeface="Arial" pitchFamily="34" charset="0"/>
              <a:buChar char="■"/>
              <a:defRPr sz="1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1382400" indent="-22860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Clr>
                <a:schemeClr val="accent4"/>
              </a:buClr>
              <a:buFont typeface="Arial" pitchFamily="34" charset="0"/>
              <a:buChar char="■"/>
              <a:defRPr sz="1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1611313" indent="-22860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Clr>
                <a:schemeClr val="accent5"/>
              </a:buClr>
              <a:buFont typeface="Arial" pitchFamily="34" charset="0"/>
              <a:buChar char="■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8pPr>
            <a:lvl9pPr marL="1841500" indent="-22860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Clr>
                <a:schemeClr val="accent6"/>
              </a:buClr>
              <a:buFont typeface="Arial" pitchFamily="34" charset="0"/>
              <a:buChar char="■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dirty="0" smtClean="0">
                <a:solidFill>
                  <a:schemeClr val="bg1"/>
                </a:solidFill>
              </a:rPr>
              <a:t>Mobile search compliments desktop in terms of usage throughout the day</a:t>
            </a:r>
            <a:endParaRPr lang="en-GB" sz="18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2824" y="6002179"/>
            <a:ext cx="51845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/>
              <a:t>Source: Google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1546008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Evolving Search behaviour - Social</a:t>
            </a:r>
            <a:endParaRPr lang="en-GB" dirty="0"/>
          </a:p>
        </p:txBody>
      </p:sp>
      <p:sp>
        <p:nvSpPr>
          <p:cNvPr id="5" name="AutoShape 6" descr="data:image/jpg;base64,/9j/4AAQSkZJRgABAQAAAQABAAD/2wCEAAkGBhAQEBUQEhQWFRUWEBAQFRYUFhUWFBcQFBcVFRUVFBQXJyYeFxkjGRUXHy8gIycpLSwsFR4xNTAqNSYrLCkBCQoKDgwOGQ8PGTAeHCQuKSwsKSwtNSksLS01KjU1Ki0pKyktKSkzKSktLCwpKiwsKSw1LCkpLCwuLCwtKSkpKf/AABEIARMAtwMBIgACEQEDEQH/xAAbAAABBQEBAAAAAAAAAAAAAAAAAQMEBQYCB//EAEIQAAEDAQQECggFBQACAwEAAAEAAgMRBBIhMQUTQVEGFBdSU2FxkZKTFSIzgaGx0dIyVHKywQcjQsLwJOFic/EW/8QAGQEBAQEBAQEAAAAAAAAAAAAAAAMCAQUE/8QAKhEBAAAFAgQGAwEBAAAAAAAAAAECERNRAxIhMTKxFFJxgZGhBEFhFSL/2gAMAwEAAhEDEQA/APJ9B8E7TayCxhDCWgyOwZQvbGSOfRzhUNqcVf6Z4CMs9ivNvSTumsjAcQKym1McxrdtXQtoTjitKP6NWb81N4GfVHIzZvzU3gZ9VexqYTuSszaOCNliMhdrJGtsskwdHNFQyQObHKwkNcKEua4bQHAGpSy8DbPEW6xszg6zzyFzZGNAmhidM5gqw3gbtKjDEEF2zScjFm/My+Bn1S8jVm/NTeBn1SxqYLkry+wNgdOBJeEZcaAOaDj+EOeRQDKrqddNivOEmjrHFECxt15xZcdKQ5uFC5s7WksIrR7DQ0yWz5F7L+Zl8tn1XUn9HbO6l61zGgDRVjDRoyAqcANyWJ8FyV5Aheu8i9l/My+Wz6pORey/mZfLZ9UsT4LkryNX/AzQsdqtIZKRdw9W+GOeXG6A0ndWppjh1re8i9l/My+Wz6peRiy/mZfLZ9UsT4LkrA2LQ8RZNfbJfbY3WhhNGsvB4aSKV1jNzqgZqfa+DMEc1gjBD2zPayRzZA4POuuOLbv4RQ0HZvqtfyM2b8zL4GfVHIxZfzMvgZ9UsamC5KoIeDNhtJmjg9o1jI2lrpNW2d0rwANZRzqsaAa4VOCzXCyxQw2pzIARHcheypJNHxsfWp33q+9eiD+jFm/My+Wz6o5GLL+Zl8DPqljUwXJXkSF65yL2X8zL5bPqjkXsv5mXy2fVLGpguSvI0L13kXsv5mXy2fVHIvZfzMvls+qWJ8FyV5Eheuci9l/My+Wz6peRey/mZfAz6pYnwXJXmk9kaIA8A1vY5VANPxdW7tWv0LwRs0lgbaLmsmoKRVkaX1cRevB1AB2U9U1IzV8f6OWegbxqagJIFxlKnbmkH9G7N+am8DPqljUwXJWb4bcFbJZog+Jwr/bObji4yB0dS4hxAa01FPiELSO/o1ZjnapvAz6oSxPguStjxpHGlU6xLrF7tt5+5a8aRxpVOsRrEtm5bcaRxpVWsSaxLZuW3GkcaVTrEaxLZuXVmc6R7Y25ucGiuVSaY9S6dNE15BvkAlt4OuuJGFQ2haMdhB7SqeC1uY4PaaFrg4HrGIUx2k4jMJtX/lefGbjonHM0vCrQTsx6qKU+nGvCFYNSzQS4myOpdaTWpaKtBcBWt1pILsjkNhRG2R1KNJq0uAq28WitS1pN5wwOQ2HNRhpv1on3aOiwbQgNLQ4uYHCmFCaYZjcj0768cpb/AHI23cCLrqXrpcNlLxyz6ljZqYarLlJDZLpddN0BriatBuu/CaE1oa4Gm1P2uzubM6OMEgPuNvObUupUtBcRePUFxanENkbISJBFH/dDCI5ImBpEd6tHE+rR4zuAZKLa9OtlDwWuaHSmVpa4AguADmuqKOaaA9VFiXfNxg1GkODo2im33UIScaVTrEaxfXbR3LbjSONKq1iTWJbNy240jjSqdYl1iWzcteNI40qnWI1iWzctuNJFV6xIls3L/k8tnSQeKT7Ucnls6SDxSfatraLZdbXM1AA3uOXu+ir7RK5pAfJKXkXrkLSbrMqkClB2kleP4zWy+2xJhmuTy2dJB4pPtRyeWzpIPFJ9q11nsokaHsnkcCKj1nDD+FIs+jw8e1mBBukazIp43Wy7YkwxPJ5bOkg8Un2o5PLZ0kHik+1bhujWEkCaUkZgSLv0OOlm8ZTxutksSYYTk8tnSQeKT7Ucnls6SDxSfat0dEjpZd3tDml9DjpZvMKeN1suWJMMJyeWzpIPFJ9qOTy2dJB4pPtW79DjpZvMKPQ46WbzCnjdbJYkwwnJ5bOkg8Un2o5PLZ0kHik+1bv0OOlm8wo9DjpZvMKeN1sliTDC8n1sy1kHik+1JyeWzpIPFJ9q3focdLN5hR6HHSzeMp43Vz9O2JMMJyeWzpIPFJ9qOTy2dJB4pPtW79DjpZvMKPQ46WbzCnjdbLliTDCcnls6SDxSfajk8tnSQeKT7Vu/Q46WbzCj0OOlm8ZTxutksSYYTk8tnSQeKT7Ucnls6SDxSfatraLNJCL7XukaMXNfi4N2lrurcVH0tpbUQPlzo31RvccG+6pTxurl2H48kY0hBibbwPmhFZZ7Mzdee8V7BdXNi4JSz+ytFlfTMNe8nuu1TVgshtVpYJHkvlko55oXAULjdByGFBsFV3pnRgstpcyN5qy45j8A8VAOylaFR/0dbnXg9H/L067K/wDVK/xN5PLZ0kHik+1C1GgNMG0QNkd+LFj6ZX24EjqOB96FaH5utH9vPm/GlljGEYOZJa06jXsqC2vurX3KHa5HCS+2Rsb7gjcHgOBaCXNIxGRJocjVZvlEsXOf4CkP9QrERQufTdcdT3DYvlUXtnLdS2OV9LjybzJC29iXF3q4gOqatWk0E1xa+QggPcC0HA3GtDQSNlaV7l583+oNhBqHOB3iMp7lPs3Sy+Fy4PQH2F5rQgDHAE0PrB2R/DUVrStarl2j3naPw3czWhBFMt//AOLA8p9m6WXwuRyn2bpZfC5KFXoXEMcQ2l6u2pbsaRlhkpUDC1oacw0DuXmfKfZull8Lkcp9m6WXwuShV6eheYcp9m6WXwuRyn2bpZfC5KFXp6F5hyn2bpZfC5HKfZull8LkoVenoXmHKfZull8Lkcp9m6WXwuShV6eheYcp9m6WXwuRyn2bpZfC5KFXp6F5hyn2bpZfC5HKfZull8LkoVej6QnDI3E7QWgbyRQBZPTkDpLM6NuLgGuA3llDT30VA/8AqPZHGrpJD2tcUnKHYuc/wOSnBqWaMs0Jofo1oG2lsrQAS4vjdG5rNY5sjA8YsFC5ha9wdQgigOxP8J7Y4zPa8f3BJekeWGMGjbjGxtJJ1YAJvE+sT1KrtnCPRcpvXpGOJqSxhoTvLThXrFFzZOEGi4zeLpJCMRfYaV/SM/eSobJqbXpeJ0rl394/rYcGI3R2cXsC9zpKbg6lPgB3oVHyiWLnP8DkK8IUhR5upNGeaM0f28rQhPWMNv8ArCoArTGhOytMaLMY0dkljNGkDNEUVvrxzIvKi/kI145kXlRfalYtbZc/Sooiit9eOZF5UX2o145kXlRfanE2y5+lRRFFb68cyLyovtRrxzIvKi+1OJtlz9KiiKK3145kXlRfag2hvMi8mL7U4m2XP0qKIorbjI6OPyYvtRxlvMi8mL7U4m2XP0qaIorbjLeZF5MX2pRaG8yLyovtTibZc/Sooiit9eOZF5UX2o145kXlRfanE2y5+lRRFFb68cyLyovtRrxzIvKi+1OJtlz9KiiKK3145kXlRfajXjmReVF9qcTbLn6VFEK317eZF5UY+IAPcVW2oNDzdFBgaZ06qpU2cIxhGtDSEIXUwuoXUd7lykJpXsHzCzNyX0Ov2j2Stak1qh61GtWkE3Wq8sfAzSE0YkZZ3FrhebUtaXDe1riCQszDaA1zXEVAc0kbwCCR71vdOaNZpK0G1WS3RFz7hbDM8wyxmgAYyuGFNlPfmgyFoY+N5je0tc03XNcCHA7iDkmtatgzRk1t0o2z6RYYniyuDnMOLhEwlspdiHV2kZ02KDo7R2j7cJILMyaOZkMksUkkgc2bV4kPYB6hIxFCaIM4ZcUhl+RWksfB+GKywWieC0Wl9oDpGMgJa1kIwDnvDXVc6tQNya0twcs0Nrs1+SSKy2iITVkaddG2tHRuaBi6oABp/kEFDrFImssjI2SuaQyS/q3GlHXDddTsOC0jeD9mtNntEkVltNn1MDp2SyuLo5A0j1HXmijiMfVJy734ODktt0fo8N9WJjbfJNKQS2OMTOJNBm6gNAM6IMZretJrcV1peezGU8Wa8RDBpkdV7qf5u2NruGSvNE6LsQ0abdaNa5wtZgDI3Bt+rA4NJINymJJxyptQUWtXWtWgtvBqGfiUtjvMba5JILkjr+rljddcb4Aq2mPu609DYtFSWr0e1s4cZDA21GQEGYerUw0pcLhTOuKDMa1GtV1a+DYFka9gOvZpCSwTCtW3z7MtGwHJXGleBFnbpCy2eFzjDLrGyOLqkOs7nC0UdsoGoMbrUa1M2uZmsfq6hl99wE1IZU3anaaUTOtQTNamZD63uCZ1q7Br4fqsx5wX0+if0h3gVCELSATU5oD2D5hOqPbn0Y49Tf3BZm5L6HX7R7I+tRrVCE/WutatILGxW7VyskLQ+49j7rsWuDSDdPUcvetXpLRui7VK60Q26OzseS90E0L70ROJYwM9Vza5UWD1qNag9c0Bwgs9p0pZ44i98Nn0bPZ9Y8UklDY3FzrpyG4FUeibXYNHay1xWsWiQwSR2eJsb2OaZRdvTl2Dbo2A44rG6F09LY5ddDdvXJI/WF4XXgtdhhjQqAJEHotm4RstNjs0It7rDLZo9S4EzCKWIGrHgxZPAwoRilsXCixR6ShkM00sccD4uMTXpDxh7T/fZE6pawGlBntXnBkxCDLRB6lo7TVmj4wy0aTdaH2iyzQNfdmdBHeobz72N4kAUa3Ch3qri4cmzWXR7LPIS6zyWp80frBjr0ri0Org4GNx7L29YASJdag0fCySyG0OksbqxSDWXC0tMT3YuiNQKgHIjCh6lJOmofRDbLe/ui3me7Q+y1V29ey/FszWUEqRkuCDeWHhfFZ7No66b0tmtdpmkZQj+291QA44Gra5KVZnaLgtnpAWu/G2V1pZZxFILQZCS9sbq+oAHH8Vdi85L0omQeicDOGkDJ7S+2GjZZGWxoALv/KikMjGilc6kV6lzoXhnCzR87ZXHjQdaTZsCcLW1rZTeyFPWOO9efa1GsQS9ajWqJrUa1BL1qmQnAfp/kqo1qtbIatb+n+Ssx5wW0+if0h3geQhC0iFD0p7J3Y39wUxQ9Keyd2N/cFmbkvodftHsoEoed65QtIHBMUuuTSED2uRrUyhA66RBlOSaIXJO9BPsMJlkZEDi5waOqu3uW7HA+y3LtHVp+O8b1d9MvgsRwbpxuH/AOwfIr0+iDy23wGGV8RzY4trv3HuUZsn8KdwoH/mTfr/AICq2oJGsSGRMoQO6/el1yZQAgd1yQylNoQdFxWg0b7Nn6P9nLPLQ6N9mz9H+zlmPOC2n0T+kO8EpCELSIUPSnsndjf3BTFD0p7J3Y39wWZuS+h1+0ezPoQhaQCEIQCEIQCEIQa+exwwGxWljbrCW6xwrmQKOPee5bHCldlK12U313LA6C4QRtiNltIvRHI0rdrjQgY0riCMQrX0BZdVrOMyaiuV/wBTOlK9uGSCPZ7HBaJLZaZGhzBeDHY0qGmrhTsHeseHBaTTvCCIxCy2YXYh+I0pepjQbaVxJOJWcQAKElNyVAIQhAIQhAq0OjfZs/R/s5Z5aHRvs2fo/wBnLMecFtPon9Id4JSEIWkQoelPZO7G/uCmKLpFhMbgNzf3BZm5L6HX7R7M6hO8Vfu+IS8Vfu+S0gZQnuKv3fEI4q/d8QgZQnuKv3fJHFX7vkgZQnuKv3fEI4q/d8kHejjFrW66pjr613OlD/NFrBpzRup4vSTV1rduuzrXOtc1kOKv3fEI4q/d8Qgc0kYTK7UgiOou3s8hX41UVPcVfu+IRxV+74hAyhPcVfu+IRxV+75IGUJ7ir93xCOKv3fEIGUJ7ir93xCOKv3fJA0tDo32bP0f7OVHxV+74hXuj2kRtB5v8uWY84LafRP6Q7wSUIQtIhQ9Keyd2N/cFMUPSnsndjf3BZm5L6HX7R7M/RcBq7QStIOQgpbyLwQcpV1eRVByc0gXdVqNC2Kyx6PdbpoDaXG2ssbWax8bGN1esc4mPEuP4WjLtyQZQfRLT+FuI+ALZo7ROx0sFw2t8UM8YvXLOwSOY95cCX0NPUa6lPWpVPP/AKXhzxFFaQ6QT2KGQOiLGsFrj1rHNdeN+gBqKBBgiua/wtzozgBZrSXyRWwmzsZHee+DVvEskjog25I9rC2rS68HnDClcFXcLOD0djgstCHSOfb2SPa4uY/UT6tjm7ALu73oMwAkC7vIvIOR9ENXV5IKIOQP4StS3l0gSi0WjfZM/T/s5Z5aHRvs2fo/2csx5wW0+if0h3glIQhaRCh6U9k7sb+4KYo1vjvMLRmQKV3gg0+CzNyX0Ov57M4ghSPR8vMd3JfR8vMd3Juhlyxq+WPwi3UBqlej5eY7uR6Pl5ju5N0uSxq+WPwi3EEKV6Pl5ju5Ho+XmO7k3S5LGr5Y/CKW4K00LwktdivcWmdGH3bwF0tJb+ElrgRUbDSoUX0fLzHdyPR8vMd3JulyWNXyx+E+LhdbmsdGLQ+68zF1bri7XCktXOBNHbRWhOK4PCi23nP17w5z7PI4igJfZxdhdUDAtGAoofo+XmO7kej5eY7uTdLksavlj8LT/wDuNI60z8ZffLBFky7cDr4bq6XMHetWmZqqy3aTmna1ssjnhhlc29Q0dK6/Ia51c7E1Sej5eY7uR6Pl5ju5N0uSxq+WPwilqWik+j5eY7uR6Pl5ju5N0uSxq+WPwi3UXFK9Hy8x3cj0fLzHdybpcljV8sfhFuJVJ9Hy8x3cj0fLzHdybpcljV8sfhHWh0b7Nn6P9nKm9Hy8x3cruxMusDdzaYZVqSad65WEYwo3CSaSSbdClad0hCELb5gkcwHNKhAxxNqOJNT6EdrFXNLKgUwLyz8QrUVxLc6YJwNipWu7Ya45UGZyTrrC0in/AMi6uFca1Fd2K4bo8AUrzdgyAIAI251QrE0XRg9WHrbKFpdX4J9tlYa02Gh7VyLAANpoKUNBUBpbj7inrLZ3NDW1rga7y8kGvzQrFHuxVIrlWuezA49SHsjDC/MDPYdmYOWanehC4YkjF566uNfgVJbodl1wJJLjUnLHClAOwIViqQyI7djjtybStQe0d6bDoq0xzcKkYeqLxNd1FeHRTDU7TeBNBiHACmOWQSv0Ww4UGZOQ2gA/IIVipDqht3jI1wFThnliu2xRk0Bx/wDVc8sirn0Yyt44k1qaUzAGzqCZboVgcHAkUFNmOAGO/JCsVUWxY45G7kc93wRSLf17d17PsxU20aDNMDWjnOGA/wAs8CojtH0o2pu3iSKAZtLSf/SFYuXsjG3rPUKF1e4IayI4Vz7fnsXfEK5uJwpkMrpZ8ilfYGlxcduYoM6UzzCFYmAYyaDHFgr+smmfYpHE2pWWWmJcT+DMDJlafNPoViY4m1PNbRKhHKhCEIBCEIBITuSrlu3tQGPV8UY9XxUSW2uaSKDAuHvI9TvVhZXilaVI7qggH5rtHKnILG44mgHvqpzI7owAHeo9p0iGCtP8gAMMfWunDZ2qDPpMubeoaE0u4Zio9+SUdWUlsA3Hs+qjPt79gaO8qKxxLQ4A0IrX3VATuroDXEiu4AAUGO/NKANqkO34n6JNfJv+JUkGPK6TjQdZrT5rs3boIaPxBtD20KUEQWqQbf8Au5Os0g/aGnvCeYyN3+NMKjHMVp7lFuAjCuVTXKtKpQTY7YHbh2pySK9mB8VSvmLc2nJxJwpRtK4+9O2fSha0mho0VINMiK4HsSgensjm4ihHvqFHx6u8qfFpNrgTQ4VByrUUw+IUW2va2rqEUvFww2Z035pQqax6vilB2FcQTXhWhGNKH3fVduzHb/C4FQhCAQhCAQhCAXINCe2q6QQg5MbTsGz4ZLuEhpJAGOeGa5uDcO5Fwbh3IAsDnVoCSRsxrsU2HRraesAdtNgOaiwODTWg7lNltbQMACT1ZdqB59xooaAClBswyoFEmtTTk0HEmp3nqUV+JqcU9FYC7YAOsfwg4dOTXLHPAJNaaUrhu2KYzRrNuPcF3xCPmoIUdoLcRTHPAJ6O1M2tGVKjcnXaOZuomJNHEZUPuxQTI2sIwApQjIZHMFRrRo5tDdAxzGw7PkorfVOGB7Pmp0VraRUgAj49iCAxoaa0Fca4b8DVLIQ45DIgDqOaWZwca0HcFxcG4dyDlkTRkAM/jmlrU9iW4Nw7ktEAhCEAhCEDHHoue3vCOPRc9veFmm5JUGk49Fz294Rx6Lnt7ws3VSjDG2geTUiuAwFd6C649Fz294Rx6Lnt7ws/aIrppmKVB6k2g0nHoue3vCOPRc9veFm1xIUG3scsNL19pPaME7NpWFmb213VFVhIbS5laHNcOeTiUGzfp1mx7B7wVx6ab0je8LHAqfxVv4aY76/93INI3TrRm9h94UmHTMLsL7Qd1QsGSiqDfzywuGL2jrqFVm3Rc9veFmX2txbdJw/7NNXkGq49Fz294Rx6Lnt7wsreReQarj0XPb3hHHoue3vCzdngLs8BjiuprMWgEY4Y7kGi49Fz294Rx6Lnt7wsreReQarj0XPb3hCyt5CBWvwS3023JKg7vqQ+0Mfi6oNKGm2iYhivGlaZpw2F+7ee7qXYRo5GFXdoN4B4xFA3sUe+nW2J+Iw7KjE1u/NR0jGpCFHd9cSvQuJVx0msRrE2hBMswBBcRWmxSKmuezKp+agQNJNAaLrVPrXb2oHbSBS8BSuxR9YiUOGe74JtA5rEaxNoQOaxGsTa7ijvGiCXZpQWlmO1K+QMZdqTWpFP+yUcWV3Yk4s7/iOxBzrEaxcvjIz7Vygc1iE2hB1fKL5QhArZXDEEjsXQndzj3lKhAmvdvPeuL5QhAXykLqoQgRCEIFBXZldvOVPchCDhxJSIQgEIQgErTTJCEHQed5SslINaoQg4LiUiEIBCEI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6" name="AutoShape 8" descr="data:image/jpg;base64,/9j/4AAQSkZJRgABAQAAAQABAAD/2wCEAAkGBhAQEBUQEhQWFRUWEBAQFRYUFhUWFBcQFBcVFRUVFBQXJyYeFxkjGRUXHy8gIycpLSwsFR4xNTAqNSYrLCkBCQoKDgwOGQ8PGTAeHCQuKSwsKSwtNSksLS01KjU1Ki0pKyktKSkzKSktLCwpKiwsKSw1LCkpLCwuLCwtKSkpKf/AABEIARMAtwMBIgACEQEDEQH/xAAbAAABBQEBAAAAAAAAAAAAAAAAAQMEBQYCB//EAEIQAAEDAQQECggFBQACAwEAAAEAAgMRBBIhMQUTQVEGFBdSU2FxkZKTFSIzgaGx0dIyVHKywQcjQsLwJOFic/EW/8QAGQEBAQEBAQEAAAAAAAAAAAAAAAMCAQUE/8QAKhEBAAAFAgQGAwEBAAAAAAAAAAECERNRAxIhMTKxFFJxgZGhBEFhFSL/2gAMAwEAAhEDEQA/APJ9B8E7TayCxhDCWgyOwZQvbGSOfRzhUNqcVf6Z4CMs9ivNvSTumsjAcQKym1McxrdtXQtoTjitKP6NWb81N4GfVHIzZvzU3gZ9VexqYTuSszaOCNliMhdrJGtsskwdHNFQyQObHKwkNcKEua4bQHAGpSy8DbPEW6xszg6zzyFzZGNAmhidM5gqw3gbtKjDEEF2zScjFm/My+Bn1S8jVm/NTeBn1SxqYLkry+wNgdOBJeEZcaAOaDj+EOeRQDKrqddNivOEmjrHFECxt15xZcdKQ5uFC5s7WksIrR7DQ0yWz5F7L+Zl8tn1XUn9HbO6l61zGgDRVjDRoyAqcANyWJ8FyV5Aheu8i9l/My+Wz6pORey/mZfLZ9UsT4LkryNX/AzQsdqtIZKRdw9W+GOeXG6A0ndWppjh1re8i9l/My+Wz6peRiy/mZfLZ9UsT4LkrA2LQ8RZNfbJfbY3WhhNGsvB4aSKV1jNzqgZqfa+DMEc1gjBD2zPayRzZA4POuuOLbv4RQ0HZvqtfyM2b8zL4GfVHIxZfzMvgZ9UsamC5KoIeDNhtJmjg9o1jI2lrpNW2d0rwANZRzqsaAa4VOCzXCyxQw2pzIARHcheypJNHxsfWp33q+9eiD+jFm/My+Wz6o5GLL+Zl8DPqljUwXJXkSF65yL2X8zL5bPqjkXsv5mXy2fVLGpguSvI0L13kXsv5mXy2fVHIvZfzMvls+qWJ8FyV5Eheuci9l/My+Wz6peRey/mZfAz6pYnwXJXmk9kaIA8A1vY5VANPxdW7tWv0LwRs0lgbaLmsmoKRVkaX1cRevB1AB2U9U1IzV8f6OWegbxqagJIFxlKnbmkH9G7N+am8DPqljUwXJWb4bcFbJZog+Jwr/bObji4yB0dS4hxAa01FPiELSO/o1ZjnapvAz6oSxPguStjxpHGlU6xLrF7tt5+5a8aRxpVOsRrEtm5bcaRxpVWsSaxLZuW3GkcaVTrEaxLZuXVmc6R7Y25ucGiuVSaY9S6dNE15BvkAlt4OuuJGFQ2haMdhB7SqeC1uY4PaaFrg4HrGIUx2k4jMJtX/lefGbjonHM0vCrQTsx6qKU+nGvCFYNSzQS4myOpdaTWpaKtBcBWt1pILsjkNhRG2R1KNJq0uAq28WitS1pN5wwOQ2HNRhpv1on3aOiwbQgNLQ4uYHCmFCaYZjcj0768cpb/AHI23cCLrqXrpcNlLxyz6ljZqYarLlJDZLpddN0BriatBuu/CaE1oa4Gm1P2uzubM6OMEgPuNvObUupUtBcRePUFxanENkbISJBFH/dDCI5ImBpEd6tHE+rR4zuAZKLa9OtlDwWuaHSmVpa4AguADmuqKOaaA9VFiXfNxg1GkODo2im33UIScaVTrEaxfXbR3LbjSONKq1iTWJbNy240jjSqdYl1iWzcteNI40qnWI1iWzctuNJFV6xIls3L/k8tnSQeKT7Ucnls6SDxSfatraLZdbXM1AA3uOXu+ir7RK5pAfJKXkXrkLSbrMqkClB2kleP4zWy+2xJhmuTy2dJB4pPtRyeWzpIPFJ9q11nsokaHsnkcCKj1nDD+FIs+jw8e1mBBukazIp43Wy7YkwxPJ5bOkg8Un2o5PLZ0kHik+1bhujWEkCaUkZgSLv0OOlm8ZTxutksSYYTk8tnSQeKT7Ucnls6SDxSfat0dEjpZd3tDml9DjpZvMKeN1suWJMMJyeWzpIPFJ9qOTy2dJB4pPtW79DjpZvMKPQ46WbzCnjdbJYkwwnJ5bOkg8Un2o5PLZ0kHik+1bv0OOlm8wo9DjpZvMKeN1sliTDC8n1sy1kHik+1JyeWzpIPFJ9q3focdLN5hR6HHSzeMp43Vz9O2JMMJyeWzpIPFJ9qOTy2dJB4pPtW79DjpZvMKPQ46WbzCnjdbLliTDCcnls6SDxSfajk8tnSQeKT7Vu/Q46WbzCj0OOlm8ZTxutksSYYTk8tnSQeKT7Ucnls6SDxSfatraLNJCL7XukaMXNfi4N2lrurcVH0tpbUQPlzo31RvccG+6pTxurl2H48kY0hBibbwPmhFZZ7Mzdee8V7BdXNi4JSz+ytFlfTMNe8nuu1TVgshtVpYJHkvlko55oXAULjdByGFBsFV3pnRgstpcyN5qy45j8A8VAOylaFR/0dbnXg9H/L067K/wDVK/xN5PLZ0kHik+1C1GgNMG0QNkd+LFj6ZX24EjqOB96FaH5utH9vPm/GlljGEYOZJa06jXsqC2vurX3KHa5HCS+2Rsb7gjcHgOBaCXNIxGRJocjVZvlEsXOf4CkP9QrERQufTdcdT3DYvlUXtnLdS2OV9LjybzJC29iXF3q4gOqatWk0E1xa+QggPcC0HA3GtDQSNlaV7l583+oNhBqHOB3iMp7lPs3Sy+Fy4PQH2F5rQgDHAE0PrB2R/DUVrStarl2j3naPw3czWhBFMt//AOLA8p9m6WXwuRyn2bpZfC5KFXoXEMcQ2l6u2pbsaRlhkpUDC1oacw0DuXmfKfZull8Lkcp9m6WXwuShV6eheYcp9m6WXwuRyn2bpZfC5KFXp6F5hyn2bpZfC5HKfZull8LkoVenoXmHKfZull8Lkcp9m6WXwuShV6eheYcp9m6WXwuRyn2bpZfC5KFXp6F5hyn2bpZfC5HKfZull8LkoVej6QnDI3E7QWgbyRQBZPTkDpLM6NuLgGuA3llDT30VA/8AqPZHGrpJD2tcUnKHYuc/wOSnBqWaMs0Jofo1oG2lsrQAS4vjdG5rNY5sjA8YsFC5ha9wdQgigOxP8J7Y4zPa8f3BJekeWGMGjbjGxtJJ1YAJvE+sT1KrtnCPRcpvXpGOJqSxhoTvLThXrFFzZOEGi4zeLpJCMRfYaV/SM/eSobJqbXpeJ0rl394/rYcGI3R2cXsC9zpKbg6lPgB3oVHyiWLnP8DkK8IUhR5upNGeaM0f28rQhPWMNv8ArCoArTGhOytMaLMY0dkljNGkDNEUVvrxzIvKi/kI145kXlRfalYtbZc/Sooiit9eOZF5UX2o145kXlRfanE2y5+lRRFFb68cyLyovtRrxzIvKi+1OJtlz9KiiKK3145kXlRfag2hvMi8mL7U4m2XP0qKIorbjI6OPyYvtRxlvMi8mL7U4m2XP0qaIorbjLeZF5MX2pRaG8yLyovtTibZc/Sooiit9eOZF5UX2o145kXlRfanE2y5+lRRFFb68cyLyovtRrxzIvKi+1OJtlz9KiiKK3145kXlRfajXjmReVF9qcTbLn6VFEK317eZF5UY+IAPcVW2oNDzdFBgaZ06qpU2cIxhGtDSEIXUwuoXUd7lykJpXsHzCzNyX0Ov2j2Stak1qh61GtWkE3Wq8sfAzSE0YkZZ3FrhebUtaXDe1riCQszDaA1zXEVAc0kbwCCR71vdOaNZpK0G1WS3RFz7hbDM8wyxmgAYyuGFNlPfmgyFoY+N5je0tc03XNcCHA7iDkmtatgzRk1t0o2z6RYYniyuDnMOLhEwlspdiHV2kZ02KDo7R2j7cJILMyaOZkMksUkkgc2bV4kPYB6hIxFCaIM4ZcUhl+RWksfB+GKywWieC0Wl9oDpGMgJa1kIwDnvDXVc6tQNya0twcs0Nrs1+SSKy2iITVkaddG2tHRuaBi6oABp/kEFDrFImssjI2SuaQyS/q3GlHXDddTsOC0jeD9mtNntEkVltNn1MDp2SyuLo5A0j1HXmijiMfVJy734ODktt0fo8N9WJjbfJNKQS2OMTOJNBm6gNAM6IMZretJrcV1peezGU8Wa8RDBpkdV7qf5u2NruGSvNE6LsQ0abdaNa5wtZgDI3Bt+rA4NJINymJJxyptQUWtXWtWgtvBqGfiUtjvMba5JILkjr+rljddcb4Aq2mPu609DYtFSWr0e1s4cZDA21GQEGYerUw0pcLhTOuKDMa1GtV1a+DYFka9gOvZpCSwTCtW3z7MtGwHJXGleBFnbpCy2eFzjDLrGyOLqkOs7nC0UdsoGoMbrUa1M2uZmsfq6hl99wE1IZU3anaaUTOtQTNamZD63uCZ1q7Br4fqsx5wX0+if0h3gVCELSATU5oD2D5hOqPbn0Y49Tf3BZm5L6HX7R7I+tRrVCE/WutatILGxW7VyskLQ+49j7rsWuDSDdPUcvetXpLRui7VK60Q26OzseS90E0L70ROJYwM9Vza5UWD1qNag9c0Bwgs9p0pZ44i98Nn0bPZ9Y8UklDY3FzrpyG4FUeibXYNHay1xWsWiQwSR2eJsb2OaZRdvTl2Dbo2A44rG6F09LY5ddDdvXJI/WF4XXgtdhhjQqAJEHotm4RstNjs0It7rDLZo9S4EzCKWIGrHgxZPAwoRilsXCixR6ShkM00sccD4uMTXpDxh7T/fZE6pawGlBntXnBkxCDLRB6lo7TVmj4wy0aTdaH2iyzQNfdmdBHeobz72N4kAUa3Ch3qri4cmzWXR7LPIS6zyWp80frBjr0ri0Org4GNx7L29YASJdag0fCySyG0OksbqxSDWXC0tMT3YuiNQKgHIjCh6lJOmofRDbLe/ui3me7Q+y1V29ey/FszWUEqRkuCDeWHhfFZ7No66b0tmtdpmkZQj+291QA44Gra5KVZnaLgtnpAWu/G2V1pZZxFILQZCS9sbq+oAHH8Vdi85L0omQeicDOGkDJ7S+2GjZZGWxoALv/KikMjGilc6kV6lzoXhnCzR87ZXHjQdaTZsCcLW1rZTeyFPWOO9efa1GsQS9ajWqJrUa1BL1qmQnAfp/kqo1qtbIatb+n+Ssx5wW0+if0h3geQhC0iFD0p7J3Y39wUxQ9Keyd2N/cFmbkvodftHsoEoed65QtIHBMUuuTSED2uRrUyhA66RBlOSaIXJO9BPsMJlkZEDi5waOqu3uW7HA+y3LtHVp+O8b1d9MvgsRwbpxuH/AOwfIr0+iDy23wGGV8RzY4trv3HuUZsn8KdwoH/mTfr/AICq2oJGsSGRMoQO6/el1yZQAgd1yQylNoQdFxWg0b7Nn6P9nLPLQ6N9mz9H+zlmPOC2n0T+kO8EpCELSIUPSnsndjf3BTFD0p7J3Y39wWZuS+h1+0ezPoQhaQCEIQCEIQCEIQa+exwwGxWljbrCW6xwrmQKOPee5bHCldlK12U313LA6C4QRtiNltIvRHI0rdrjQgY0riCMQrX0BZdVrOMyaiuV/wBTOlK9uGSCPZ7HBaJLZaZGhzBeDHY0qGmrhTsHeseHBaTTvCCIxCy2YXYh+I0pepjQbaVxJOJWcQAKElNyVAIQhAIQhAq0OjfZs/R/s5Z5aHRvs2fo/wBnLMecFtPon9Id4JSEIWkQoelPZO7G/uCmKLpFhMbgNzf3BZm5L6HX7R7M6hO8Vfu+IS8Vfu+S0gZQnuKv3fEI4q/d8QgZQnuKv3fJHFX7vkgZQnuKv3fEI4q/d8kHejjFrW66pjr613OlD/NFrBpzRup4vSTV1rduuzrXOtc1kOKv3fEI4q/d8Qgc0kYTK7UgiOou3s8hX41UVPcVfu+IRxV+74hAyhPcVfu+IRxV+75IGUJ7ir93xCOKv3fEIGUJ7ir93xCOKv3fJA0tDo32bP0f7OVHxV+74hXuj2kRtB5v8uWY84LafRP6Q7wSUIQtIhQ9Keyd2N/cFMUPSnsndjf3BZm5L6HX7R7M/RcBq7QStIOQgpbyLwQcpV1eRVByc0gXdVqNC2Kyx6PdbpoDaXG2ssbWax8bGN1esc4mPEuP4WjLtyQZQfRLT+FuI+ALZo7ROx0sFw2t8UM8YvXLOwSOY95cCX0NPUa6lPWpVPP/AKXhzxFFaQ6QT2KGQOiLGsFrj1rHNdeN+gBqKBBgiua/wtzozgBZrSXyRWwmzsZHee+DVvEskjog25I9rC2rS68HnDClcFXcLOD0djgstCHSOfb2SPa4uY/UT6tjm7ALu73oMwAkC7vIvIOR9ENXV5IKIOQP4StS3l0gSi0WjfZM/T/s5Z5aHRvs2fo/2csx5wW0+if0h3glIQhaRCh6U9k7sb+4KYo1vjvMLRmQKV3gg0+CzNyX0Ov57M4ghSPR8vMd3JfR8vMd3Juhlyxq+WPwi3UBqlej5eY7uR6Pl5ju5N0uSxq+WPwi3EEKV6Pl5ju5Ho+XmO7k3S5LGr5Y/CKW4K00LwktdivcWmdGH3bwF0tJb+ElrgRUbDSoUX0fLzHdyPR8vMd3JulyWNXyx+E+LhdbmsdGLQ+68zF1bri7XCktXOBNHbRWhOK4PCi23nP17w5z7PI4igJfZxdhdUDAtGAoofo+XmO7kej5eY7uTdLksavlj8LT/wDuNI60z8ZffLBFky7cDr4bq6XMHetWmZqqy3aTmna1ssjnhhlc29Q0dK6/Ia51c7E1Sej5eY7uR6Pl5ju5N0uSxq+WPwilqWik+j5eY7uR6Pl5ju5N0uSxq+WPwi3UXFK9Hy8x3cj0fLzHdybpcljV8sfhFuJVJ9Hy8x3cj0fLzHdybpcljV8sfhHWh0b7Nn6P9nKm9Hy8x3cruxMusDdzaYZVqSad65WEYwo3CSaSSbdClad0hCELb5gkcwHNKhAxxNqOJNT6EdrFXNLKgUwLyz8QrUVxLc6YJwNipWu7Ya45UGZyTrrC0in/AMi6uFca1Fd2K4bo8AUrzdgyAIAI251QrE0XRg9WHrbKFpdX4J9tlYa02Gh7VyLAANpoKUNBUBpbj7inrLZ3NDW1rga7y8kGvzQrFHuxVIrlWuezA49SHsjDC/MDPYdmYOWanehC4YkjF566uNfgVJbodl1wJJLjUnLHClAOwIViqQyI7djjtybStQe0d6bDoq0xzcKkYeqLxNd1FeHRTDU7TeBNBiHACmOWQSv0Ww4UGZOQ2gA/IIVipDqht3jI1wFThnliu2xRk0Bx/wDVc8sirn0Yyt44k1qaUzAGzqCZboVgcHAkUFNmOAGO/JCsVUWxY45G7kc93wRSLf17d17PsxU20aDNMDWjnOGA/wAs8CojtH0o2pu3iSKAZtLSf/SFYuXsjG3rPUKF1e4IayI4Vz7fnsXfEK5uJwpkMrpZ8ilfYGlxcduYoM6UzzCFYmAYyaDHFgr+smmfYpHE2pWWWmJcT+DMDJlafNPoViY4m1PNbRKhHKhCEIBCEIBITuSrlu3tQGPV8UY9XxUSW2uaSKDAuHvI9TvVhZXilaVI7qggH5rtHKnILG44mgHvqpzI7owAHeo9p0iGCtP8gAMMfWunDZ2qDPpMubeoaE0u4Zio9+SUdWUlsA3Hs+qjPt79gaO8qKxxLQ4A0IrX3VATuroDXEiu4AAUGO/NKANqkO34n6JNfJv+JUkGPK6TjQdZrT5rs3boIaPxBtD20KUEQWqQbf8Au5Os0g/aGnvCeYyN3+NMKjHMVp7lFuAjCuVTXKtKpQTY7YHbh2pySK9mB8VSvmLc2nJxJwpRtK4+9O2fSha0mho0VINMiK4HsSgensjm4ihHvqFHx6u8qfFpNrgTQ4VByrUUw+IUW2va2rqEUvFww2Z035pQqax6vilB2FcQTXhWhGNKH3fVduzHb/C4FQhCAQhCAQhCAXINCe2q6QQg5MbTsGz4ZLuEhpJAGOeGa5uDcO5Fwbh3IAsDnVoCSRsxrsU2HRraesAdtNgOaiwODTWg7lNltbQMACT1ZdqB59xooaAClBswyoFEmtTTk0HEmp3nqUV+JqcU9FYC7YAOsfwg4dOTXLHPAJNaaUrhu2KYzRrNuPcF3xCPmoIUdoLcRTHPAJ6O1M2tGVKjcnXaOZuomJNHEZUPuxQTI2sIwApQjIZHMFRrRo5tDdAxzGw7PkorfVOGB7Pmp0VraRUgAj49iCAxoaa0Fca4b8DVLIQ45DIgDqOaWZwca0HcFxcG4dyDlkTRkAM/jmlrU9iW4Nw7ktEAhCEAhCEDHHoue3vCOPRc9veFmm5JUGk49Fz294Rx6Lnt7ws3VSjDG2geTUiuAwFd6C649Fz294Rx6Lnt7ws/aIrppmKVB6k2g0nHoue3vCOPRc9veFm1xIUG3scsNL19pPaME7NpWFmb213VFVhIbS5laHNcOeTiUGzfp1mx7B7wVx6ab0je8LHAqfxVv4aY76/93INI3TrRm9h94UmHTMLsL7Qd1QsGSiqDfzywuGL2jrqFVm3Rc9veFmX2txbdJw/7NNXkGq49Fz294Rx6Lnt7wsreReQarj0XPb3hHHoue3vCzdngLs8BjiuprMWgEY4Y7kGi49Fz294Rx6Lnt7wsreReQarj0XPb3hCyt5CBWvwS3023JKg7vqQ+0Mfi6oNKGm2iYhivGlaZpw2F+7ee7qXYRo5GFXdoN4B4xFA3sUe+nW2J+Iw7KjE1u/NR0jGpCFHd9cSvQuJVx0msRrE2hBMswBBcRWmxSKmuezKp+agQNJNAaLrVPrXb2oHbSBS8BSuxR9YiUOGe74JtA5rEaxNoQOaxGsTa7ijvGiCXZpQWlmO1K+QMZdqTWpFP+yUcWV3Yk4s7/iOxBzrEaxcvjIz7Vygc1iE2hB1fKL5QhArZXDEEjsXQndzj3lKhAmvdvPeuL5QhAXykLqoQgRCEIFBXZldvOVPchCDhxJSIQgEIQgErTTJCEHQed5SslINaoQg4LiUiEIBCEIP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7" name="AutoShape 10" descr="data:image/jpg;base64,/9j/4AAQSkZJRgABAQAAAQABAAD/2wCEAAkGBhAQEBUQEhQWFRUWEBAQFRYUFhUWFBcQFBcVFRUVFBQXJyYeFxkjGRUXHy8gIycpLSwsFR4xNTAqNSYrLCkBCQoKDgwOGQ8PGTAeHCQuKSwsKSwtNSksLS01KjU1Ki0pKyktKSkzKSktLCwpKiwsKSw1LCkpLCwuLCwtKSkpKf/AABEIARMAtwMBIgACEQEDEQH/xAAbAAABBQEBAAAAAAAAAAAAAAAAAQMEBQYCB//EAEIQAAEDAQQECggFBQACAwEAAAEAAgMRBBIhMQUTQVEGFBdSU2FxkZKTFSIzgaGx0dIyVHKywQcjQsLwJOFic/EW/8QAGQEBAQEBAQEAAAAAAAAAAAAAAAMCAQUE/8QAKhEBAAAFAgQGAwEBAAAAAAAAAAECERNRAxIhMTKxFFJxgZGhBEFhFSL/2gAMAwEAAhEDEQA/APJ9B8E7TayCxhDCWgyOwZQvbGSOfRzhUNqcVf6Z4CMs9ivNvSTumsjAcQKym1McxrdtXQtoTjitKP6NWb81N4GfVHIzZvzU3gZ9VexqYTuSszaOCNliMhdrJGtsskwdHNFQyQObHKwkNcKEua4bQHAGpSy8DbPEW6xszg6zzyFzZGNAmhidM5gqw3gbtKjDEEF2zScjFm/My+Bn1S8jVm/NTeBn1SxqYLkry+wNgdOBJeEZcaAOaDj+EOeRQDKrqddNivOEmjrHFECxt15xZcdKQ5uFC5s7WksIrR7DQ0yWz5F7L+Zl8tn1XUn9HbO6l61zGgDRVjDRoyAqcANyWJ8FyV5Aheu8i9l/My+Wz6pORey/mZfLZ9UsT4LkryNX/AzQsdqtIZKRdw9W+GOeXG6A0ndWppjh1re8i9l/My+Wz6peRiy/mZfLZ9UsT4LkrA2LQ8RZNfbJfbY3WhhNGsvB4aSKV1jNzqgZqfa+DMEc1gjBD2zPayRzZA4POuuOLbv4RQ0HZvqtfyM2b8zL4GfVHIxZfzMvgZ9UsamC5KoIeDNhtJmjg9o1jI2lrpNW2d0rwANZRzqsaAa4VOCzXCyxQw2pzIARHcheypJNHxsfWp33q+9eiD+jFm/My+Wz6o5GLL+Zl8DPqljUwXJXkSF65yL2X8zL5bPqjkXsv5mXy2fVLGpguSvI0L13kXsv5mXy2fVHIvZfzMvls+qWJ8FyV5Eheuci9l/My+Wz6peRey/mZfAz6pYnwXJXmk9kaIA8A1vY5VANPxdW7tWv0LwRs0lgbaLmsmoKRVkaX1cRevB1AB2U9U1IzV8f6OWegbxqagJIFxlKnbmkH9G7N+am8DPqljUwXJWb4bcFbJZog+Jwr/bObji4yB0dS4hxAa01FPiELSO/o1ZjnapvAz6oSxPguStjxpHGlU6xLrF7tt5+5a8aRxpVOsRrEtm5bcaRxpVWsSaxLZuW3GkcaVTrEaxLZuXVmc6R7Y25ucGiuVSaY9S6dNE15BvkAlt4OuuJGFQ2haMdhB7SqeC1uY4PaaFrg4HrGIUx2k4jMJtX/lefGbjonHM0vCrQTsx6qKU+nGvCFYNSzQS4myOpdaTWpaKtBcBWt1pILsjkNhRG2R1KNJq0uAq28WitS1pN5wwOQ2HNRhpv1on3aOiwbQgNLQ4uYHCmFCaYZjcj0768cpb/AHI23cCLrqXrpcNlLxyz6ljZqYarLlJDZLpddN0BriatBuu/CaE1oa4Gm1P2uzubM6OMEgPuNvObUupUtBcRePUFxanENkbISJBFH/dDCI5ImBpEd6tHE+rR4zuAZKLa9OtlDwWuaHSmVpa4AguADmuqKOaaA9VFiXfNxg1GkODo2im33UIScaVTrEaxfXbR3LbjSONKq1iTWJbNy240jjSqdYl1iWzcteNI40qnWI1iWzctuNJFV6xIls3L/k8tnSQeKT7Ucnls6SDxSfatraLZdbXM1AA3uOXu+ir7RK5pAfJKXkXrkLSbrMqkClB2kleP4zWy+2xJhmuTy2dJB4pPtRyeWzpIPFJ9q11nsokaHsnkcCKj1nDD+FIs+jw8e1mBBukazIp43Wy7YkwxPJ5bOkg8Un2o5PLZ0kHik+1bhujWEkCaUkZgSLv0OOlm8ZTxutksSYYTk8tnSQeKT7Ucnls6SDxSfat0dEjpZd3tDml9DjpZvMKeN1suWJMMJyeWzpIPFJ9qOTy2dJB4pPtW79DjpZvMKPQ46WbzCnjdbJYkwwnJ5bOkg8Un2o5PLZ0kHik+1bv0OOlm8wo9DjpZvMKeN1sliTDC8n1sy1kHik+1JyeWzpIPFJ9q3focdLN5hR6HHSzeMp43Vz9O2JMMJyeWzpIPFJ9qOTy2dJB4pPtW79DjpZvMKPQ46WbzCnjdbLliTDCcnls6SDxSfajk8tnSQeKT7Vu/Q46WbzCj0OOlm8ZTxutksSYYTk8tnSQeKT7Ucnls6SDxSfatraLNJCL7XukaMXNfi4N2lrurcVH0tpbUQPlzo31RvccG+6pTxurl2H48kY0hBibbwPmhFZZ7Mzdee8V7BdXNi4JSz+ytFlfTMNe8nuu1TVgshtVpYJHkvlko55oXAULjdByGFBsFV3pnRgstpcyN5qy45j8A8VAOylaFR/0dbnXg9H/L067K/wDVK/xN5PLZ0kHik+1C1GgNMG0QNkd+LFj6ZX24EjqOB96FaH5utH9vPm/GlljGEYOZJa06jXsqC2vurX3KHa5HCS+2Rsb7gjcHgOBaCXNIxGRJocjVZvlEsXOf4CkP9QrERQufTdcdT3DYvlUXtnLdS2OV9LjybzJC29iXF3q4gOqatWk0E1xa+QggPcC0HA3GtDQSNlaV7l583+oNhBqHOB3iMp7lPs3Sy+Fy4PQH2F5rQgDHAE0PrB2R/DUVrStarl2j3naPw3czWhBFMt//AOLA8p9m6WXwuRyn2bpZfC5KFXoXEMcQ2l6u2pbsaRlhkpUDC1oacw0DuXmfKfZull8Lkcp9m6WXwuShV6eheYcp9m6WXwuRyn2bpZfC5KFXp6F5hyn2bpZfC5HKfZull8LkoVenoXmHKfZull8Lkcp9m6WXwuShV6eheYcp9m6WXwuRyn2bpZfC5KFXp6F5hyn2bpZfC5HKfZull8LkoVej6QnDI3E7QWgbyRQBZPTkDpLM6NuLgGuA3llDT30VA/8AqPZHGrpJD2tcUnKHYuc/wOSnBqWaMs0Jofo1oG2lsrQAS4vjdG5rNY5sjA8YsFC5ha9wdQgigOxP8J7Y4zPa8f3BJekeWGMGjbjGxtJJ1YAJvE+sT1KrtnCPRcpvXpGOJqSxhoTvLThXrFFzZOEGi4zeLpJCMRfYaV/SM/eSobJqbXpeJ0rl394/rYcGI3R2cXsC9zpKbg6lPgB3oVHyiWLnP8DkK8IUhR5upNGeaM0f28rQhPWMNv8ArCoArTGhOytMaLMY0dkljNGkDNEUVvrxzIvKi/kI145kXlRfalYtbZc/Sooiit9eOZF5UX2o145kXlRfanE2y5+lRRFFb68cyLyovtRrxzIvKi+1OJtlz9KiiKK3145kXlRfag2hvMi8mL7U4m2XP0qKIorbjI6OPyYvtRxlvMi8mL7U4m2XP0qaIorbjLeZF5MX2pRaG8yLyovtTibZc/Sooiit9eOZF5UX2o145kXlRfanE2y5+lRRFFb68cyLyovtRrxzIvKi+1OJtlz9KiiKK3145kXlRfajXjmReVF9qcTbLn6VFEK317eZF5UY+IAPcVW2oNDzdFBgaZ06qpU2cIxhGtDSEIXUwuoXUd7lykJpXsHzCzNyX0Ov2j2Stak1qh61GtWkE3Wq8sfAzSE0YkZZ3FrhebUtaXDe1riCQszDaA1zXEVAc0kbwCCR71vdOaNZpK0G1WS3RFz7hbDM8wyxmgAYyuGFNlPfmgyFoY+N5je0tc03XNcCHA7iDkmtatgzRk1t0o2z6RYYniyuDnMOLhEwlspdiHV2kZ02KDo7R2j7cJILMyaOZkMksUkkgc2bV4kPYB6hIxFCaIM4ZcUhl+RWksfB+GKywWieC0Wl9oDpGMgJa1kIwDnvDXVc6tQNya0twcs0Nrs1+SSKy2iITVkaddG2tHRuaBi6oABp/kEFDrFImssjI2SuaQyS/q3GlHXDddTsOC0jeD9mtNntEkVltNn1MDp2SyuLo5A0j1HXmijiMfVJy734ODktt0fo8N9WJjbfJNKQS2OMTOJNBm6gNAM6IMZretJrcV1peezGU8Wa8RDBpkdV7qf5u2NruGSvNE6LsQ0abdaNa5wtZgDI3Bt+rA4NJINymJJxyptQUWtXWtWgtvBqGfiUtjvMba5JILkjr+rljddcb4Aq2mPu609DYtFSWr0e1s4cZDA21GQEGYerUw0pcLhTOuKDMa1GtV1a+DYFka9gOvZpCSwTCtW3z7MtGwHJXGleBFnbpCy2eFzjDLrGyOLqkOs7nC0UdsoGoMbrUa1M2uZmsfq6hl99wE1IZU3anaaUTOtQTNamZD63uCZ1q7Br4fqsx5wX0+if0h3gVCELSATU5oD2D5hOqPbn0Y49Tf3BZm5L6HX7R7I+tRrVCE/WutatILGxW7VyskLQ+49j7rsWuDSDdPUcvetXpLRui7VK60Q26OzseS90E0L70ROJYwM9Vza5UWD1qNag9c0Bwgs9p0pZ44i98Nn0bPZ9Y8UklDY3FzrpyG4FUeibXYNHay1xWsWiQwSR2eJsb2OaZRdvTl2Dbo2A44rG6F09LY5ddDdvXJI/WF4XXgtdhhjQqAJEHotm4RstNjs0It7rDLZo9S4EzCKWIGrHgxZPAwoRilsXCixR6ShkM00sccD4uMTXpDxh7T/fZE6pawGlBntXnBkxCDLRB6lo7TVmj4wy0aTdaH2iyzQNfdmdBHeobz72N4kAUa3Ch3qri4cmzWXR7LPIS6zyWp80frBjr0ri0Org4GNx7L29YASJdag0fCySyG0OksbqxSDWXC0tMT3YuiNQKgHIjCh6lJOmofRDbLe/ui3me7Q+y1V29ey/FszWUEqRkuCDeWHhfFZ7No66b0tmtdpmkZQj+291QA44Gra5KVZnaLgtnpAWu/G2V1pZZxFILQZCS9sbq+oAHH8Vdi85L0omQeicDOGkDJ7S+2GjZZGWxoALv/KikMjGilc6kV6lzoXhnCzR87ZXHjQdaTZsCcLW1rZTeyFPWOO9efa1GsQS9ajWqJrUa1BL1qmQnAfp/kqo1qtbIatb+n+Ssx5wW0+if0h3geQhC0iFD0p7J3Y39wUxQ9Keyd2N/cFmbkvodftHsoEoed65QtIHBMUuuTSED2uRrUyhA66RBlOSaIXJO9BPsMJlkZEDi5waOqu3uW7HA+y3LtHVp+O8b1d9MvgsRwbpxuH/AOwfIr0+iDy23wGGV8RzY4trv3HuUZsn8KdwoH/mTfr/AICq2oJGsSGRMoQO6/el1yZQAgd1yQylNoQdFxWg0b7Nn6P9nLPLQ6N9mz9H+zlmPOC2n0T+kO8EpCELSIUPSnsndjf3BTFD0p7J3Y39wWZuS+h1+0ezPoQhaQCEIQCEIQCEIQa+exwwGxWljbrCW6xwrmQKOPee5bHCldlK12U313LA6C4QRtiNltIvRHI0rdrjQgY0riCMQrX0BZdVrOMyaiuV/wBTOlK9uGSCPZ7HBaJLZaZGhzBeDHY0qGmrhTsHeseHBaTTvCCIxCy2YXYh+I0pepjQbaVxJOJWcQAKElNyVAIQhAIQhAq0OjfZs/R/s5Z5aHRvs2fo/wBnLMecFtPon9Id4JSEIWkQoelPZO7G/uCmKLpFhMbgNzf3BZm5L6HX7R7M6hO8Vfu+IS8Vfu+S0gZQnuKv3fEI4q/d8QgZQnuKv3fJHFX7vkgZQnuKv3fEI4q/d8kHejjFrW66pjr613OlD/NFrBpzRup4vSTV1rduuzrXOtc1kOKv3fEI4q/d8Qgc0kYTK7UgiOou3s8hX41UVPcVfu+IRxV+74hAyhPcVfu+IRxV+75IGUJ7ir93xCOKv3fEIGUJ7ir93xCOKv3fJA0tDo32bP0f7OVHxV+74hXuj2kRtB5v8uWY84LafRP6Q7wSUIQtIhQ9Keyd2N/cFMUPSnsndjf3BZm5L6HX7R7M/RcBq7QStIOQgpbyLwQcpV1eRVByc0gXdVqNC2Kyx6PdbpoDaXG2ssbWax8bGN1esc4mPEuP4WjLtyQZQfRLT+FuI+ALZo7ROx0sFw2t8UM8YvXLOwSOY95cCX0NPUa6lPWpVPP/AKXhzxFFaQ6QT2KGQOiLGsFrj1rHNdeN+gBqKBBgiua/wtzozgBZrSXyRWwmzsZHee+DVvEskjog25I9rC2rS68HnDClcFXcLOD0djgstCHSOfb2SPa4uY/UT6tjm7ALu73oMwAkC7vIvIOR9ENXV5IKIOQP4StS3l0gSi0WjfZM/T/s5Z5aHRvs2fo/2csx5wW0+if0h3glIQhaRCh6U9k7sb+4KYo1vjvMLRmQKV3gg0+CzNyX0Ov57M4ghSPR8vMd3JfR8vMd3Juhlyxq+WPwi3UBqlej5eY7uR6Pl5ju5N0uSxq+WPwi3EEKV6Pl5ju5Ho+XmO7k3S5LGr5Y/CKW4K00LwktdivcWmdGH3bwF0tJb+ElrgRUbDSoUX0fLzHdyPR8vMd3JulyWNXyx+E+LhdbmsdGLQ+68zF1bri7XCktXOBNHbRWhOK4PCi23nP17w5z7PI4igJfZxdhdUDAtGAoofo+XmO7kej5eY7uTdLksavlj8LT/wDuNI60z8ZffLBFky7cDr4bq6XMHetWmZqqy3aTmna1ssjnhhlc29Q0dK6/Ia51c7E1Sej5eY7uR6Pl5ju5N0uSxq+WPwilqWik+j5eY7uR6Pl5ju5N0uSxq+WPwi3UXFK9Hy8x3cj0fLzHdybpcljV8sfhFuJVJ9Hy8x3cj0fLzHdybpcljV8sfhHWh0b7Nn6P9nKm9Hy8x3cruxMusDdzaYZVqSad65WEYwo3CSaSSbdClad0hCELb5gkcwHNKhAxxNqOJNT6EdrFXNLKgUwLyz8QrUVxLc6YJwNipWu7Ya45UGZyTrrC0in/AMi6uFca1Fd2K4bo8AUrzdgyAIAI251QrE0XRg9WHrbKFpdX4J9tlYa02Gh7VyLAANpoKUNBUBpbj7inrLZ3NDW1rga7y8kGvzQrFHuxVIrlWuezA49SHsjDC/MDPYdmYOWanehC4YkjF566uNfgVJbodl1wJJLjUnLHClAOwIViqQyI7djjtybStQe0d6bDoq0xzcKkYeqLxNd1FeHRTDU7TeBNBiHACmOWQSv0Ww4UGZOQ2gA/IIVipDqht3jI1wFThnliu2xRk0Bx/wDVc8sirn0Yyt44k1qaUzAGzqCZboVgcHAkUFNmOAGO/JCsVUWxY45G7kc93wRSLf17d17PsxU20aDNMDWjnOGA/wAs8CojtH0o2pu3iSKAZtLSf/SFYuXsjG3rPUKF1e4IayI4Vz7fnsXfEK5uJwpkMrpZ8ilfYGlxcduYoM6UzzCFYmAYyaDHFgr+smmfYpHE2pWWWmJcT+DMDJlafNPoViY4m1PNbRKhHKhCEIBCEIBITuSrlu3tQGPV8UY9XxUSW2uaSKDAuHvI9TvVhZXilaVI7qggH5rtHKnILG44mgHvqpzI7owAHeo9p0iGCtP8gAMMfWunDZ2qDPpMubeoaE0u4Zio9+SUdWUlsA3Hs+qjPt79gaO8qKxxLQ4A0IrX3VATuroDXEiu4AAUGO/NKANqkO34n6JNfJv+JUkGPK6TjQdZrT5rs3boIaPxBtD20KUEQWqQbf8Au5Os0g/aGnvCeYyN3+NMKjHMVp7lFuAjCuVTXKtKpQTY7YHbh2pySK9mB8VSvmLc2nJxJwpRtK4+9O2fSha0mho0VINMiK4HsSgensjm4ihHvqFHx6u8qfFpNrgTQ4VByrUUw+IUW2va2rqEUvFww2Z035pQqax6vilB2FcQTXhWhGNKH3fVduzHb/C4FQhCAQhCAQhCAXINCe2q6QQg5MbTsGz4ZLuEhpJAGOeGa5uDcO5Fwbh3IAsDnVoCSRsxrsU2HRraesAdtNgOaiwODTWg7lNltbQMACT1ZdqB59xooaAClBswyoFEmtTTk0HEmp3nqUV+JqcU9FYC7YAOsfwg4dOTXLHPAJNaaUrhu2KYzRrNuPcF3xCPmoIUdoLcRTHPAJ6O1M2tGVKjcnXaOZuomJNHEZUPuxQTI2sIwApQjIZHMFRrRo5tDdAxzGw7PkorfVOGB7Pmp0VraRUgAj49iCAxoaa0Fca4b8DVLIQ45DIgDqOaWZwca0HcFxcG4dyDlkTRkAM/jmlrU9iW4Nw7ktEAhCEAhCEDHHoue3vCOPRc9veFmm5JUGk49Fz294Rx6Lnt7ws3VSjDG2geTUiuAwFd6C649Fz294Rx6Lnt7ws/aIrppmKVB6k2g0nHoue3vCOPRc9veFm1xIUG3scsNL19pPaME7NpWFmb213VFVhIbS5laHNcOeTiUGzfp1mx7B7wVx6ab0je8LHAqfxVv4aY76/93INI3TrRm9h94UmHTMLsL7Qd1QsGSiqDfzywuGL2jrqFVm3Rc9veFmX2txbdJw/7NNXkGq49Fz294Rx6Lnt7wsreReQarj0XPb3hHHoue3vCzdngLs8BjiuprMWgEY4Y7kGi49Fz294Rx6Lnt7wsreReQarj0XPb3hCyt5CBWvwS3023JKg7vqQ+0Mfi6oNKGm2iYhivGlaZpw2F+7ee7qXYRo5GFXdoN4B4xFA3sUe+nW2J+Iw7KjE1u/NR0jGpCFHd9cSvQuJVx0msRrE2hBMswBBcRWmxSKmuezKp+agQNJNAaLrVPrXb2oHbSBS8BSuxR9YiUOGe74JtA5rEaxNoQOaxGsTa7ijvGiCXZpQWlmO1K+QMZdqTWpFP+yUcWV3Yk4s7/iOxBzrEaxcvjIz7Vygc1iE2hB1fKL5QhArZXDEEjsXQndzj3lKhAmvdvPeuL5QhAXykLqoQgRCEIFBXZldvOVPchCDhxJSIQgEIQgErTTJCEHQed5SslINaoQg4LiUiEIBCEIP/2Q=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8" name="AutoShape 12" descr="data:image/jpg;base64,/9j/4AAQSkZJRgABAQAAAQABAAD/2wCEAAkGBhAQEBUQEhQWFRUWEBAQFRYUFhUWFBcQFBcVFRUVFBQXJyYeFxkjGRUXHy8gIycpLSwsFR4xNTAqNSYrLCkBCQoKDgwOGQ8PGTAeHCQuKSwsKSwtNSksLS01KjU1Ki0pKyktKSkzKSktLCwpKiwsKSw1LCkpLCwuLCwtKSkpKf/AABEIARMAtwMBIgACEQEDEQH/xAAbAAABBQEBAAAAAAAAAAAAAAAAAQMEBQYCB//EAEIQAAEDAQQECggFBQACAwEAAAEAAgMRBBIhMQUTQVEGFBdSU2FxkZKTFSIzgaGx0dIyVHKywQcjQsLwJOFic/EW/8QAGQEBAQEBAQEAAAAAAAAAAAAAAAMCAQUE/8QAKhEBAAAFAgQGAwEBAAAAAAAAAAECERNRAxIhMTKxFFJxgZGhBEFhFSL/2gAMAwEAAhEDEQA/APJ9B8E7TayCxhDCWgyOwZQvbGSOfRzhUNqcVf6Z4CMs9ivNvSTumsjAcQKym1McxrdtXQtoTjitKP6NWb81N4GfVHIzZvzU3gZ9VexqYTuSszaOCNliMhdrJGtsskwdHNFQyQObHKwkNcKEua4bQHAGpSy8DbPEW6xszg6zzyFzZGNAmhidM5gqw3gbtKjDEEF2zScjFm/My+Bn1S8jVm/NTeBn1SxqYLkry+wNgdOBJeEZcaAOaDj+EOeRQDKrqddNivOEmjrHFECxt15xZcdKQ5uFC5s7WksIrR7DQ0yWz5F7L+Zl8tn1XUn9HbO6l61zGgDRVjDRoyAqcANyWJ8FyV5Aheu8i9l/My+Wz6pORey/mZfLZ9UsT4LkryNX/AzQsdqtIZKRdw9W+GOeXG6A0ndWppjh1re8i9l/My+Wz6peRiy/mZfLZ9UsT4LkrA2LQ8RZNfbJfbY3WhhNGsvB4aSKV1jNzqgZqfa+DMEc1gjBD2zPayRzZA4POuuOLbv4RQ0HZvqtfyM2b8zL4GfVHIxZfzMvgZ9UsamC5KoIeDNhtJmjg9o1jI2lrpNW2d0rwANZRzqsaAa4VOCzXCyxQw2pzIARHcheypJNHxsfWp33q+9eiD+jFm/My+Wz6o5GLL+Zl8DPqljUwXJXkSF65yL2X8zL5bPqjkXsv5mXy2fVLGpguSvI0L13kXsv5mXy2fVHIvZfzMvls+qWJ8FyV5Eheuci9l/My+Wz6peRey/mZfAz6pYnwXJXmk9kaIA8A1vY5VANPxdW7tWv0LwRs0lgbaLmsmoKRVkaX1cRevB1AB2U9U1IzV8f6OWegbxqagJIFxlKnbmkH9G7N+am8DPqljUwXJWb4bcFbJZog+Jwr/bObji4yB0dS4hxAa01FPiELSO/o1ZjnapvAz6oSxPguStjxpHGlU6xLrF7tt5+5a8aRxpVOsRrEtm5bcaRxpVWsSaxLZuW3GkcaVTrEaxLZuXVmc6R7Y25ucGiuVSaY9S6dNE15BvkAlt4OuuJGFQ2haMdhB7SqeC1uY4PaaFrg4HrGIUx2k4jMJtX/lefGbjonHM0vCrQTsx6qKU+nGvCFYNSzQS4myOpdaTWpaKtBcBWt1pILsjkNhRG2R1KNJq0uAq28WitS1pN5wwOQ2HNRhpv1on3aOiwbQgNLQ4uYHCmFCaYZjcj0768cpb/AHI23cCLrqXrpcNlLxyz6ljZqYarLlJDZLpddN0BriatBuu/CaE1oa4Gm1P2uzubM6OMEgPuNvObUupUtBcRePUFxanENkbISJBFH/dDCI5ImBpEd6tHE+rR4zuAZKLa9OtlDwWuaHSmVpa4AguADmuqKOaaA9VFiXfNxg1GkODo2im33UIScaVTrEaxfXbR3LbjSONKq1iTWJbNy240jjSqdYl1iWzcteNI40qnWI1iWzctuNJFV6xIls3L/k8tnSQeKT7Ucnls6SDxSfatraLZdbXM1AA3uOXu+ir7RK5pAfJKXkXrkLSbrMqkClB2kleP4zWy+2xJhmuTy2dJB4pPtRyeWzpIPFJ9q11nsokaHsnkcCKj1nDD+FIs+jw8e1mBBukazIp43Wy7YkwxPJ5bOkg8Un2o5PLZ0kHik+1bhujWEkCaUkZgSLv0OOlm8ZTxutksSYYTk8tnSQeKT7Ucnls6SDxSfat0dEjpZd3tDml9DjpZvMKeN1suWJMMJyeWzpIPFJ9qOTy2dJB4pPtW79DjpZvMKPQ46WbzCnjdbJYkwwnJ5bOkg8Un2o5PLZ0kHik+1bv0OOlm8wo9DjpZvMKeN1sliTDC8n1sy1kHik+1JyeWzpIPFJ9q3focdLN5hR6HHSzeMp43Vz9O2JMMJyeWzpIPFJ9qOTy2dJB4pPtW79DjpZvMKPQ46WbzCnjdbLliTDCcnls6SDxSfajk8tnSQeKT7Vu/Q46WbzCj0OOlm8ZTxutksSYYTk8tnSQeKT7Ucnls6SDxSfatraLNJCL7XukaMXNfi4N2lrurcVH0tpbUQPlzo31RvccG+6pTxurl2H48kY0hBibbwPmhFZZ7Mzdee8V7BdXNi4JSz+ytFlfTMNe8nuu1TVgshtVpYJHkvlko55oXAULjdByGFBsFV3pnRgstpcyN5qy45j8A8VAOylaFR/0dbnXg9H/L067K/wDVK/xN5PLZ0kHik+1C1GgNMG0QNkd+LFj6ZX24EjqOB96FaH5utH9vPm/GlljGEYOZJa06jXsqC2vurX3KHa5HCS+2Rsb7gjcHgOBaCXNIxGRJocjVZvlEsXOf4CkP9QrERQufTdcdT3DYvlUXtnLdS2OV9LjybzJC29iXF3q4gOqatWk0E1xa+QggPcC0HA3GtDQSNlaV7l583+oNhBqHOB3iMp7lPs3Sy+Fy4PQH2F5rQgDHAE0PrB2R/DUVrStarl2j3naPw3czWhBFMt//AOLA8p9m6WXwuRyn2bpZfC5KFXoXEMcQ2l6u2pbsaRlhkpUDC1oacw0DuXmfKfZull8Lkcp9m6WXwuShV6eheYcp9m6WXwuRyn2bpZfC5KFXp6F5hyn2bpZfC5HKfZull8LkoVenoXmHKfZull8Lkcp9m6WXwuShV6eheYcp9m6WXwuRyn2bpZfC5KFXp6F5hyn2bpZfC5HKfZull8LkoVej6QnDI3E7QWgbyRQBZPTkDpLM6NuLgGuA3llDT30VA/8AqPZHGrpJD2tcUnKHYuc/wOSnBqWaMs0Jofo1oG2lsrQAS4vjdG5rNY5sjA8YsFC5ha9wdQgigOxP8J7Y4zPa8f3BJekeWGMGjbjGxtJJ1YAJvE+sT1KrtnCPRcpvXpGOJqSxhoTvLThXrFFzZOEGi4zeLpJCMRfYaV/SM/eSobJqbXpeJ0rl394/rYcGI3R2cXsC9zpKbg6lPgB3oVHyiWLnP8DkK8IUhR5upNGeaM0f28rQhPWMNv8ArCoArTGhOytMaLMY0dkljNGkDNEUVvrxzIvKi/kI145kXlRfalYtbZc/Sooiit9eOZF5UX2o145kXlRfanE2y5+lRRFFb68cyLyovtRrxzIvKi+1OJtlz9KiiKK3145kXlRfag2hvMi8mL7U4m2XP0qKIorbjI6OPyYvtRxlvMi8mL7U4m2XP0qaIorbjLeZF5MX2pRaG8yLyovtTibZc/Sooiit9eOZF5UX2o145kXlRfanE2y5+lRRFFb68cyLyovtRrxzIvKi+1OJtlz9KiiKK3145kXlRfajXjmReVF9qcTbLn6VFEK317eZF5UY+IAPcVW2oNDzdFBgaZ06qpU2cIxhGtDSEIXUwuoXUd7lykJpXsHzCzNyX0Ov2j2Stak1qh61GtWkE3Wq8sfAzSE0YkZZ3FrhebUtaXDe1riCQszDaA1zXEVAc0kbwCCR71vdOaNZpK0G1WS3RFz7hbDM8wyxmgAYyuGFNlPfmgyFoY+N5je0tc03XNcCHA7iDkmtatgzRk1t0o2z6RYYniyuDnMOLhEwlspdiHV2kZ02KDo7R2j7cJILMyaOZkMksUkkgc2bV4kPYB6hIxFCaIM4ZcUhl+RWksfB+GKywWieC0Wl9oDpGMgJa1kIwDnvDXVc6tQNya0twcs0Nrs1+SSKy2iITVkaddG2tHRuaBi6oABp/kEFDrFImssjI2SuaQyS/q3GlHXDddTsOC0jeD9mtNntEkVltNn1MDp2SyuLo5A0j1HXmijiMfVJy734ODktt0fo8N9WJjbfJNKQS2OMTOJNBm6gNAM6IMZretJrcV1peezGU8Wa8RDBpkdV7qf5u2NruGSvNE6LsQ0abdaNa5wtZgDI3Bt+rA4NJINymJJxyptQUWtXWtWgtvBqGfiUtjvMba5JILkjr+rljddcb4Aq2mPu609DYtFSWr0e1s4cZDA21GQEGYerUw0pcLhTOuKDMa1GtV1a+DYFka9gOvZpCSwTCtW3z7MtGwHJXGleBFnbpCy2eFzjDLrGyOLqkOs7nC0UdsoGoMbrUa1M2uZmsfq6hl99wE1IZU3anaaUTOtQTNamZD63uCZ1q7Br4fqsx5wX0+if0h3gVCELSATU5oD2D5hOqPbn0Y49Tf3BZm5L6HX7R7I+tRrVCE/WutatILGxW7VyskLQ+49j7rsWuDSDdPUcvetXpLRui7VK60Q26OzseS90E0L70ROJYwM9Vza5UWD1qNag9c0Bwgs9p0pZ44i98Nn0bPZ9Y8UklDY3FzrpyG4FUeibXYNHay1xWsWiQwSR2eJsb2OaZRdvTl2Dbo2A44rG6F09LY5ddDdvXJI/WF4XXgtdhhjQqAJEHotm4RstNjs0It7rDLZo9S4EzCKWIGrHgxZPAwoRilsXCixR6ShkM00sccD4uMTXpDxh7T/fZE6pawGlBntXnBkxCDLRB6lo7TVmj4wy0aTdaH2iyzQNfdmdBHeobz72N4kAUa3Ch3qri4cmzWXR7LPIS6zyWp80frBjr0ri0Org4GNx7L29YASJdag0fCySyG0OksbqxSDWXC0tMT3YuiNQKgHIjCh6lJOmofRDbLe/ui3me7Q+y1V29ey/FszWUEqRkuCDeWHhfFZ7No66b0tmtdpmkZQj+291QA44Gra5KVZnaLgtnpAWu/G2V1pZZxFILQZCS9sbq+oAHH8Vdi85L0omQeicDOGkDJ7S+2GjZZGWxoALv/KikMjGilc6kV6lzoXhnCzR87ZXHjQdaTZsCcLW1rZTeyFPWOO9efa1GsQS9ajWqJrUa1BL1qmQnAfp/kqo1qtbIatb+n+Ssx5wW0+if0h3geQhC0iFD0p7J3Y39wUxQ9Keyd2N/cFmbkvodftHsoEoed65QtIHBMUuuTSED2uRrUyhA66RBlOSaIXJO9BPsMJlkZEDi5waOqu3uW7HA+y3LtHVp+O8b1d9MvgsRwbpxuH/AOwfIr0+iDy23wGGV8RzY4trv3HuUZsn8KdwoH/mTfr/AICq2oJGsSGRMoQO6/el1yZQAgd1yQylNoQdFxWg0b7Nn6P9nLPLQ6N9mz9H+zlmPOC2n0T+kO8EpCELSIUPSnsndjf3BTFD0p7J3Y39wWZuS+h1+0ezPoQhaQCEIQCEIQCEIQa+exwwGxWljbrCW6xwrmQKOPee5bHCldlK12U313LA6C4QRtiNltIvRHI0rdrjQgY0riCMQrX0BZdVrOMyaiuV/wBTOlK9uGSCPZ7HBaJLZaZGhzBeDHY0qGmrhTsHeseHBaTTvCCIxCy2YXYh+I0pepjQbaVxJOJWcQAKElNyVAIQhAIQhAq0OjfZs/R/s5Z5aHRvs2fo/wBnLMecFtPon9Id4JSEIWkQoelPZO7G/uCmKLpFhMbgNzf3BZm5L6HX7R7M6hO8Vfu+IS8Vfu+S0gZQnuKv3fEI4q/d8QgZQnuKv3fJHFX7vkgZQnuKv3fEI4q/d8kHejjFrW66pjr613OlD/NFrBpzRup4vSTV1rduuzrXOtc1kOKv3fEI4q/d8Qgc0kYTK7UgiOou3s8hX41UVPcVfu+IRxV+74hAyhPcVfu+IRxV+75IGUJ7ir93xCOKv3fEIGUJ7ir93xCOKv3fJA0tDo32bP0f7OVHxV+74hXuj2kRtB5v8uWY84LafRP6Q7wSUIQtIhQ9Keyd2N/cFMUPSnsndjf3BZm5L6HX7R7M/RcBq7QStIOQgpbyLwQcpV1eRVByc0gXdVqNC2Kyx6PdbpoDaXG2ssbWax8bGN1esc4mPEuP4WjLtyQZQfRLT+FuI+ALZo7ROx0sFw2t8UM8YvXLOwSOY95cCX0NPUa6lPWpVPP/AKXhzxFFaQ6QT2KGQOiLGsFrj1rHNdeN+gBqKBBgiua/wtzozgBZrSXyRWwmzsZHee+DVvEskjog25I9rC2rS68HnDClcFXcLOD0djgstCHSOfb2SPa4uY/UT6tjm7ALu73oMwAkC7vIvIOR9ENXV5IKIOQP4StS3l0gSi0WjfZM/T/s5Z5aHRvs2fo/2csx5wW0+if0h3glIQhaRCh6U9k7sb+4KYo1vjvMLRmQKV3gg0+CzNyX0Ov57M4ghSPR8vMd3JfR8vMd3Juhlyxq+WPwi3UBqlej5eY7uR6Pl5ju5N0uSxq+WPwi3EEKV6Pl5ju5Ho+XmO7k3S5LGr5Y/CKW4K00LwktdivcWmdGH3bwF0tJb+ElrgRUbDSoUX0fLzHdyPR8vMd3JulyWNXyx+E+LhdbmsdGLQ+68zF1bri7XCktXOBNHbRWhOK4PCi23nP17w5z7PI4igJfZxdhdUDAtGAoofo+XmO7kej5eY7uTdLksavlj8LT/wDuNI60z8ZffLBFky7cDr4bq6XMHetWmZqqy3aTmna1ssjnhhlc29Q0dK6/Ia51c7E1Sej5eY7uR6Pl5ju5N0uSxq+WPwilqWik+j5eY7uR6Pl5ju5N0uSxq+WPwi3UXFK9Hy8x3cj0fLzHdybpcljV8sfhFuJVJ9Hy8x3cj0fLzHdybpcljV8sfhHWh0b7Nn6P9nKm9Hy8x3cruxMusDdzaYZVqSad65WEYwo3CSaSSbdClad0hCELb5gkcwHNKhAxxNqOJNT6EdrFXNLKgUwLyz8QrUVxLc6YJwNipWu7Ya45UGZyTrrC0in/AMi6uFca1Fd2K4bo8AUrzdgyAIAI251QrE0XRg9WHrbKFpdX4J9tlYa02Gh7VyLAANpoKUNBUBpbj7inrLZ3NDW1rga7y8kGvzQrFHuxVIrlWuezA49SHsjDC/MDPYdmYOWanehC4YkjF566uNfgVJbodl1wJJLjUnLHClAOwIViqQyI7djjtybStQe0d6bDoq0xzcKkYeqLxNd1FeHRTDU7TeBNBiHACmOWQSv0Ww4UGZOQ2gA/IIVipDqht3jI1wFThnliu2xRk0Bx/wDVc8sirn0Yyt44k1qaUzAGzqCZboVgcHAkUFNmOAGO/JCsVUWxY45G7kc93wRSLf17d17PsxU20aDNMDWjnOGA/wAs8CojtH0o2pu3iSKAZtLSf/SFYuXsjG3rPUKF1e4IayI4Vz7fnsXfEK5uJwpkMrpZ8ilfYGlxcduYoM6UzzCFYmAYyaDHFgr+smmfYpHE2pWWWmJcT+DMDJlafNPoViY4m1PNbRKhHKhCEIBCEIBITuSrlu3tQGPV8UY9XxUSW2uaSKDAuHvI9TvVhZXilaVI7qggH5rtHKnILG44mgHvqpzI7owAHeo9p0iGCtP8gAMMfWunDZ2qDPpMubeoaE0u4Zio9+SUdWUlsA3Hs+qjPt79gaO8qKxxLQ4A0IrX3VATuroDXEiu4AAUGO/NKANqkO34n6JNfJv+JUkGPK6TjQdZrT5rs3boIaPxBtD20KUEQWqQbf8Au5Os0g/aGnvCeYyN3+NMKjHMVp7lFuAjCuVTXKtKpQTY7YHbh2pySK9mB8VSvmLc2nJxJwpRtK4+9O2fSha0mho0VINMiK4HsSgensjm4ihHvqFHx6u8qfFpNrgTQ4VByrUUw+IUW2va2rqEUvFww2Z035pQqax6vilB2FcQTXhWhGNKH3fVduzHb/C4FQhCAQhCAQhCAXINCe2q6QQg5MbTsGz4ZLuEhpJAGOeGa5uDcO5Fwbh3IAsDnVoCSRsxrsU2HRraesAdtNgOaiwODTWg7lNltbQMACT1ZdqB59xooaAClBswyoFEmtTTk0HEmp3nqUV+JqcU9FYC7YAOsfwg4dOTXLHPAJNaaUrhu2KYzRrNuPcF3xCPmoIUdoLcRTHPAJ6O1M2tGVKjcnXaOZuomJNHEZUPuxQTI2sIwApQjIZHMFRrRo5tDdAxzGw7PkorfVOGB7Pmp0VraRUgAj49iCAxoaa0Fca4b8DVLIQ45DIgDqOaWZwca0HcFxcG4dyDlkTRkAM/jmlrU9iW4Nw7ktEAhCEAhCEDHHoue3vCOPRc9veFmm5JUGk49Fz294Rx6Lnt7ws3VSjDG2geTUiuAwFd6C649Fz294Rx6Lnt7ws/aIrppmKVB6k2g0nHoue3vCOPRc9veFm1xIUG3scsNL19pPaME7NpWFmb213VFVhIbS5laHNcOeTiUGzfp1mx7B7wVx6ab0je8LHAqfxVv4aY76/93INI3TrRm9h94UmHTMLsL7Qd1QsGSiqDfzywuGL2jrqFVm3Rc9veFmX2txbdJw/7NNXkGq49Fz294Rx6Lnt7wsreReQarj0XPb3hHHoue3vCzdngLs8BjiuprMWgEY4Y7kGi49Fz294Rx6Lnt7wsreReQarj0XPb3hCyt5CBWvwS3023JKg7vqQ+0Mfi6oNKGm2iYhivGlaZpw2F+7ee7qXYRo5GFXdoN4B4xFA3sUe+nW2J+Iw7KjE1u/NR0jGpCFHd9cSvQuJVx0msRrE2hBMswBBcRWmxSKmuezKp+agQNJNAaLrVPrXb2oHbSBS8BSuxR9YiUOGe74JtA5rEaxNoQOaxGsTa7ijvGiCXZpQWlmO1K+QMZdqTWpFP+yUcWV3Yk4s7/iOxBzrEaxcvjIz7Vygc1iE2hB1fKL5QhArZXDEEjsXQndzj3lKhAmvdvPeuL5QhAXykLqoQgRCEIFBXZldvOVPchCDhxJSIQgEIQgErTTJCEHQed5SslINaoQg4LiUiEIBCEIP/2Q==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9" name="AutoShape 14" descr="data:image/jpg;base64,/9j/4AAQSkZJRgABAQAAAQABAAD/2wCEAAkGBhQSERUUEhQWFRUUFRQWFBUVFBQVFBgUFBcVFRQUFRQXHCYeFxkjGRQUHy8gIycpLCwsFR4xNTAqNSYsLCkBCQoKDgwOGA8PGCwfHiQqKSwpKSwqKSwsLCksLCksLCkpLCkpKSwpKSw1KSkpKSksKSksLCkpKSkpLCksKSkpLP/AABEIALMA0AMBIgACEQEDEQH/xAAcAAABBQEBAQAAAAAAAAAAAAAGAgMEBQcAAQj/xAA7EAACAQIEAwYDBgYCAgMAAAABAgADEQQFEiEGMUETIlFhcYEykaEHQmJyscEUUoLR4fAjsjOiFiU0/8QAGgEAAgMBAQAAAAAAAAAAAAAAAwQAAQIFBv/EACoRAAICAgIBAgYBBQAAAAAAAAABAhEDIRIxBCJBBRMyUWFxoRRCgeHw/9oADAMBAAIRAxEAPwAZRY8qxKCPIsoweqsdRJ6qx5EkIciR5UnIseVJCCVSOKkUqx1UkIIVI6qRSpHQksoSqRapFBYtRIQSEitEWFitMhBsJPdEdCRWiQgxonjCwldnXEVOgLXufCVWU5k+LJN9IBmWy0vckZrjwbi/KCuLOowlzbLAg5kwYxZA6xdRVjiehoYRrXEaTFWMl4bMttJAPgZBr0dT93rNuBOQbZLg+0S8VmOQ7EyJk9WqifCZaPnHcIYWPnB1sLejOs7paDaVCJLPiXGg1LDeVNOtDJaF29mgoI+ixCLH6YhRYWix5FiUEeVZRBSLHlWJRY8okIcqx1RPAscVZChSrHVSeKsdUSyHmmehYsCegSiHKsWFnoEUBLIJCxvG1NNNj4CPVG0qT4QL4l4rqdmypSYX23B+cjLSB/PKYd13uW/eFfCWVGktj13gJmFZy1Fh0tDPJ87dW71NmBA5QO7DPouOIcMSm3hMqzckN1mtVM2RxYo49VMCs9yUOxK338rS+nZIu1RTZTh9S3hfwjwx2lTUwuL7SlyvKyCF8ZsfCeU9nTBI6TMnfQaKpbH1yGmqWIHKAPFmAAJ0zQs5xlhYQFzFS5N4NugsVZj+eUSGvICiHmfZDc8pU4fIPLeFi9AJx2FCCPosbRY+iwwqOII+ixtBH1WUQWqx1REqsdVZChSiOIs8RY+iyEPVWOBZwEWJCCbRaicBHFWQhJy/Bh27xso3Y9fQSxx2ZUqS2VVHsD+vOVWKxfZUhbmxJ/aDOLxZa5Ji85u6Q/hxLjbLlM5R302tflblJVSkG2IBv3RcDmdgB5wc4XwjYzEBKQbQhvUrBb00076dRsCx5WHjvtDSvSw1KqalJe1qJv2tZr0aNuqg90HzG/nCY262BzRXL0mY51wvVpVWR6ZW/fS/UeI94d8IZXTp0v4nEDupTJA8fUe31g9U+0TAvj0V6jVQbipXPwX6Kg/lHlL/ADTGKQUoOHw7D4egv4dbX6TaXKSRjpFdknEq4s1SBbSxsPLpPM7wt0JA3gZw85wuPZTsjkjy8pplJFcW2MvNHg2iQ3IoeEMhLvrYTSKjCmlpByzDhF2EbzSveAQ12ylzTG3Mq1UEx3FjeMpBvsLWhvMMCGWDoAVrHaF4ItB3PMBfcTSdGJRsiosfQRtI+gjRzhxBHkEbRZIRZRBaiOosSqx+lTJICgknkBuZCj1FjyiWFHhusRuoX8zC8XUyGqtrgHcbg8vOZ5I1xl9iTkmRioNdS+noBsTbqT4S5OW01tppr7i5+sTgKq6LA7Db2G0rs+4rWiLKe94wLnexuOP2olYzKEYchTPiLAfKVGIwLJzsR4g3H+IGZpxk5PxG8cyPik1K9KnUeyM6qxvyBNuZ5SlkaejU8Cqy14nxwBSmoLMbBEUFnY+CqNzH8DwcqKKuYtpXmuGUgs3lUYdPwj3PSWWbcRYPAmo+HRO1b46zG+w6Bm5L5Cw8oEUczxWZOWotopaiGxDjUbjmKNPqR4nYQ+PC5PStgZZaVdIIc94zp0lWii6F5UsLQA7V/DUBsi9bn185kfG3FWMr2SqpoUbtoopcJdSVbU332BBBvDylkqYPEHTdi4Ddo51VGvz1N+YHaDf2kYJQSb2FS1WmNyO0+GuoA2FwEb5zsS+G8MXNu3X+BKPk8pOKRnF5ZZfxHXo7JUNvA7iVk9E5QwbfwfQp43DLVYDtAbPt1HIw1y/KgvjMw+xPEm9VD8JsR6ia6tYLBzkGxw3ZPp0bCU2aV7SRiM5AHODWOzMMTvBt6GIxdjGKrSuqYgiSjUBjNa0GEI5zQiRq+ag85KGCDSrzLL7cpdGWSUEkUxGUj6Ro5g+gj6CMIY+hkIPCFfD2EFPcjvkXPiAeSjwg/lajXqb4UGr3HL6y7yfMA1VhfcgH9YDJPdB8UL2EVR9ryC9Yk2vJLUCbekh5hRRTc1AD6ynFNBl2BvE2bvgat2v2VXr0V/A+oglmeZdp3g17+c1HHJhsVTFLEWdAylt7XAN+Y3Ez77QsHgFa2HRKSKBqZCQCfwj0+cHHHfuEeRx1QH4iv4mRlzIUyCbluaoPiPmf5R6yIzhj/wAKlV/nbdz+UHl6xl66Uth3mPPe+/4m6+k6njfDpS9WTS/kTy+V/bDbJld6uIa9U3HRB8A9fEwx+z3FmnVqYZj8YDpvtqUb2PmpB9oF4GuzsAASSbAAXPoAJafxLUnpVl+Ki4DDyG4B9tQnpMXjwjjqCOPPLJzqRo3FOFvTDjnTO/5WsD9dJ+cHeIEargmen/5KF6imwJ02K1Bv4qSf6RDR2WrSBG6VEv8A0sP7GC2V9xnpvvpJRh4jkb+RH6w+NfMwuHugcnwyKXszFHE8l7xPkgw7FR913U77kfEjAdAUZfrKGeU8jE8c3FnYjJSVoPvsyzYUnsTbff3moYzOgOs+ecFjDTa4M1XLMQcVhFqKd17reoiU4O9DePIkWGZZ75yiqZ5vzkPGUKkqqykQVB3II1zs+MdpZreCArkR+lj7SqK5B3QzIAc5CzHMgYNpmnnG8RjvOTZdhokl4TDNUOlASfKIy/CGq4QG1+Z8AOZhhhUSglk9yeZ9YxOaiIQg5EPBcIsd6jgeS7n5yTiOFxb/AI2N/wAXWWOGzC8nNWW23xQSm2G4JATj6D0qbgixNgD0gxguKjQxIZ7r91geXqJp2IsbrVW6nxEjZbwFgy5rVyKgU3VHtoA6Fh9+VxcpbNpqEShzD7QGVe71Gx8oGZhxTUc3LGTvtWqUlxGugUpoVA0gWBYbEhenTYQA7Z3/AAr4kd4+3SGxeLkyy4x2SXkwhG3ovm4gqKCQST4XlJiqrMddd9R6D7o8lXrFHYSlxNRix1G5/wB5Tu4fBh423uX8HPlnfkfhIk4rMSdl2Hj1I/YSEJ6dx6TyNbb2UkkqQZcBkE1Ftvp1AixfZKgKKnxtcMT3N7oOV7yZmVM9tVRjfUTva25sVNrm29up67mBuXYvs6iuACVYNY8jY3sfIzRuIcN2lOniA+oFQNW9iD3lAPVyWYnfa+4U7F3A6dP3EPJjW0Wn2e5n2mHNJviom1vwG5HyOoRedUdFdXvYONLfmHL3tb5QZyLHChjUfklcaG8Lnb/sAfRoa59hO0pMBzHeX1Xf9Lj3hMfoy76YOfqhoBPtBpkUw4AIqaabnfZkuyMPOxYe0zkzVKtH+IwtWkeZW6fmXvL9Rb3mW1VsZyfjGBwmmOeFkU4CJof2R5l/yVaDcnQsB5r/AImewz+yjCM2PDD4URyx8iLD6zgj67NGxGBUrKqrkSuCbcpa4mptaPommiTFN8joaozXMMFpYgSCcPL/AB1O7H1jK4OaBlMMKY5SwRPOXP8ADWjlKhLsgVZbiuzLN+EyBmHFhuBfa+8axzns2A56SflaAmLxjAm4mcseUtAcTqJq2V8RqQLmEVHEaxdTPn6hnlRD3eXgYXf/ACCth0Vqh0awDa9+cuOOaV0E5Jmt1s7RKZFYgL58/aCOY8eU1VlUd2xtfn6+Uz/NOM+05veDWMzcvsOUJFObSZHKMUOnHtUrF6jFySbFt7eFvCWJMo1AHOXGXBqulVF2YhQBzLHYT13ixUI8UcXyI2+Qu8rcwo739v7f29prirhGVMNjMKcM4UIjkAAkC11qr1v4wO4z4PfCNYnVTe+h7fRvBh+k3Nqar3M4Xxl+GBdPn6yZleWmtVVNwL94gXsACx97KbS0ybDJWwmIpAAVqdqq90EuikB11HcEdAOeo3ldgc3qUQ3ZNp7RQrEXvdSGBHgdvqfGZjFUMNvaXYRZjkuDw2HYuxevUW9JVa+jVut7bEDqTz6CO8LN26Gk7tpphiFVlQb76nLHv2IFlt6lRuRLGZi9Ug1De3Kyqo89lAEmZDmfZVVJ+A2WoCFN01Kx+IEbFQb22tC2vYDLG3Hey5xVM6GU7PTN7dQRs4/f+maFkeadvh6dTrazfmXY/wB/eAOZY2m2IZqR1KTfrufvcwNj6dZYcKYo0zVoarBrMh6221W8ypHyjGSmuYpjW+JcYfJKv8Sy0kJUG9+SgNuN/wDeUDOOODqmHL1iLI1Tu23He3IJHKx295smUmyhV2VfmfMyHxZVpvQdKg1IR3l8gQdvOed874t870cVXX+zq+P4KxJu9mH8OcKVsY+mkpt1Y8gPWbjwpwpTwNHQu7t8b9T5ekssswNKjTVaKhUsCLdQRsSeslTlG2wQx1O1Qr5ywxdK1K3lPM5w9qwPjF47EALYwDVNj0XaQB46l3o7Sp7SdjivOQTiRMGxLJJGGoxtHBkpNpCHuITYnxBFoG5hR3MOEW/6fOCWb0WDHut8jNZNSFcXQOJpSojOLoHUsB1UHcS0494go4qqhw6sqKpBBta/SwHlKjGox20n3EgtT29OcJFW7KmNTp08hAY+j3EKfs+y018VpWsKLKutGNr6wRpCgkXO8EUMlUtjcGxG952/EyuUfygOSNqjcaeMdn/gcyRX7UHsqyiyuR0/C/gY3RwTVsPicvrnU9ABqLnmUIvSb1Hwn1lRQzVsXlArOb1cLUUh+t0Zd7+JVvpCRqn/ANmjfz4M6/Zxb9THf1/zQk1sxjDZg+GrrVp21C4swupuLEEdQbyuapqJvbvG+wAF/IDlLPNad2e38zW+ZtKian6XQ1F8lZ156vOOJQLHb/Akk6aQ8W+vsOkx1tukW2S6B0Lc8/8AecsOFMaamLFgWsCNXQE2A+l5F4eyBsZXRKj9mrNaw3b5f3mo5hlFDBLQpUk0rdyW+8zAKAWbqdzOZ5nxFzg4Y+vubw4Eppy7LOnWdF2HylHm+M1Ag+4ljT0MNqplZmlOw5hpwOzqhBwni9eGUXuUuh9Ae79CB7S6BmcZLimo1QVPPmOhHgZoGGxYqC49x1EYhK9COWDTsiZzSuA3hAvPseRcQ9xi3QiZxxEm8zk0GwvRQ1syPjI64gyFmCsNxGMNmoGxmaCuVFymPIk2jmvjKNswWM1saOkqiuZodLmJIzTJHNy1RR5AX+pkOmdxLnHcKVXFxVF/A3FveTN2gGH3AHMcDpJB3gxjMPpfybb36Q5zXhXELc6kb0uYI5rgqguGA9j/AHlwYSa0UVanYkRuEFbJGrYft6YBCD/kF+8GX4hbqLbyghk7F2qPJIR9oxFU2jXjZOE/2YasLck4r7LCNhOzBFSoHZ9RBIBUlLW66OcKE48Q161ZqbKxoClRUEMARcnUdubEfKZkktadXUAfGejxU1TEs0adoWUvzkQYIFiTsP8Abx6tWCi5P++UjOxa2u6qeSD428z4DzgfK8jHi+rb+xeCM3pdDpr37tIDbm33R7xzDZfffdiebHn7DoP92kzAZW7gWpkDoDsPXfmfOX9DJ3UdJ5vyPLnme+vsdPHhjH9jPCNI08XRJ/nA+e00jjTCdphjYXKOr3HQC4Y+ljvM8wlNkr09vvr+omr5hVUU31i4IKkDmdW1h84CG4sqeppoz3DOLWawPiDE4kLb4iY+vCdYC6FSOgIN7esj18trrs1I+xBEChuyGuI0na8ssNxQaZBvyN/bqJV1sNU6pp82IH7ytpUO0rJTFzrdV28yAf3l9sHJ6NoDalv0YA/MXgFxBhb1NPnD0WGw5DYe20HOJcH3lccuRh5xtC+KVOiifhtWTlBfMODrG4EO0xwG0axOJUiZscozwcOEGSV4dB5wlrVlkV8QJORXBFhh27y/mX9RDo1rCAuDF6lMeLr+u8PlUW8ZjM9oWxdFDj8Xc2039oLZ7lWoXt9DNICD5ekpc8phgevpB7DmSZRmBwuIZG/8dXusOl+h/b3lLneX9lVIHwndfQ9Pbl7S+4ry/mbHaVtCsK9Io3xAWU9b8x87Q0Ze4GS9iinT1ltPIYCPo1xJWFrndVFz9B4k+UYwuDZrc9+Vhcn0H78oX5HkOmzOB4heYv4sfvH6CO/10owSj39yvlcuyPlfCrPZ6jc+pH/RT+p9hL/DZLTp7qu/8x3YnzJkvXF01vObKTk7bGYxS0jkwZPKNVKenrLehSNp7WywNzJmGGSBqvXsQfAgg+m80HHV+1NJRyKio3uO7+8DRw0zVbau518fQQqwGAdLaSSAoXSeYC8rGUpaZhw9SZY0qFuRkLM6Lab2J9JZU7nofSIxOFJHO36zJszvN6Lm99h6z3gfAasZqPKkpb+o91f1J9pacR01RSesl8AYTTQaoedV7j8q3VfrqMJjVsBldIKS0YxtEOhUxwmeXjIotAFndNqftKOpmph3xFgdSm0z/F4QqTFX2dCLdCGzAzhi7xjsZ6tCUy7YY5UL1qfkb/IGGSVL/wCIEZbWtUX3/SFP8R4SZfqAYeixDE+AUSPjkBXY39No1hh439JMxFQBdxKWw4C5vluoHlATHZO1Jy1PcdVH7TScyqXuAIN16Wkm/OV9PRUo2BGKpK51X0E8wwNr+MnZVkGs35j+YghfYHdvoPWESYa5BYD0Ik0J0EIpugXDYxgctVT3R6k7k+8uKWCJiMPStLnCU9pVm6ISZUZZ4bLrSdQpCS6dMeUuy+iPTwe09GFElkTymh6yF2NJhAOUssIo685ArVdJkWpmQVhbrKJ2XZxKiV+Z5oqqbG0p8yzew5wezHOARzmWWROJce1Vgi7lmCj1Y2H6zQMFhBRprTXkqhR/SLTOOFaPb45Cd1pA1D6jZf8A2I+U0otD4o0hPM7YsGcTG9U8LwwERiQCLQUzTLQSYTVq0qsSwMVl2dHH9IJVsvIjYwZhC1PeIeiJk1RFwC3qIDyLCEtV7XttOnSZu0LYuh/K2JJJjuKc2O86dMRGCixHKUtdBces6dNMh7oGoxenedOkMk2istcKOU6dNFFlS5R+kZ06RFjnKJLmxM6dLIVuLc+PSUmJqG436zp0yWyuzOod94O4iobc+s6dIZCf7Ml//Q3W9MX8u8bfOG5M8nRqPQnP6jrxDGdOmjJBxhlViWM8nRWXY/i+kYptOqNOnTAQ/9k=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10" name="AutoShape 16" descr="data:image/jpg;base64,/9j/4AAQSkZJRgABAQAAAQABAAD/2wCEAAkGBhQSERUUEhQWFRUUFRQWFBUVFBQVFBgUFBcVFRQUFRQXHCYeFxkjGRQUHy8gIycpLCwsFR4xNTAqNSYsLCkBCQoKDgwOGA8PGCwfHiQqKSwpKSwqKSwsLCksLCksLCkpLCkpKSwpKSw1KSkpKSksKSksLCkpKSkpLCksKSkpLP/AABEIALMA0AMBIgACEQEDEQH/xAAcAAABBQEBAQAAAAAAAAAAAAAGAgMEBQcAAQj/xAA7EAACAQIEAwYDBgYCAgMAAAABAgADEQQFEiEGMUETIlFhcYEykaEHQmJyscEUUoLR4fAjsjOiFiU0/8QAGgEAAgMBAQAAAAAAAAAAAAAAAwQAAQIFBv/EACoRAAICAgIBAgYBBQAAAAAAAAABAhEDIRIxBCJBBRMyUWFxoRRCgeHw/9oADAMBAAIRAxEAPwAZRY8qxKCPIsoweqsdRJ6qx5EkIciR5UnIseVJCCVSOKkUqx1UkIIVI6qRSpHQksoSqRapFBYtRIQSEitEWFitMhBsJPdEdCRWiQgxonjCwldnXEVOgLXufCVWU5k+LJN9IBmWy0vckZrjwbi/KCuLOowlzbLAg5kwYxZA6xdRVjiehoYRrXEaTFWMl4bMttJAPgZBr0dT93rNuBOQbZLg+0S8VmOQ7EyJk9WqifCZaPnHcIYWPnB1sLejOs7paDaVCJLPiXGg1LDeVNOtDJaF29mgoI+ixCLH6YhRYWix5FiUEeVZRBSLHlWJRY8okIcqx1RPAscVZChSrHVSeKsdUSyHmmehYsCegSiHKsWFnoEUBLIJCxvG1NNNj4CPVG0qT4QL4l4rqdmypSYX23B+cjLSB/PKYd13uW/eFfCWVGktj13gJmFZy1Fh0tDPJ87dW71NmBA5QO7DPouOIcMSm3hMqzckN1mtVM2RxYo49VMCs9yUOxK338rS+nZIu1RTZTh9S3hfwjwx2lTUwuL7SlyvKyCF8ZsfCeU9nTBI6TMnfQaKpbH1yGmqWIHKAPFmAAJ0zQs5xlhYQFzFS5N4NugsVZj+eUSGvICiHmfZDc8pU4fIPLeFi9AJx2FCCPosbRY+iwwqOII+ixtBH1WUQWqx1REqsdVZChSiOIs8RY+iyEPVWOBZwEWJCCbRaicBHFWQhJy/Bh27xso3Y9fQSxx2ZUqS2VVHsD+vOVWKxfZUhbmxJ/aDOLxZa5Ji85u6Q/hxLjbLlM5R302tflblJVSkG2IBv3RcDmdgB5wc4XwjYzEBKQbQhvUrBb00076dRsCx5WHjvtDSvSw1KqalJe1qJv2tZr0aNuqg90HzG/nCY262BzRXL0mY51wvVpVWR6ZW/fS/UeI94d8IZXTp0v4nEDupTJA8fUe31g9U+0TAvj0V6jVQbipXPwX6Kg/lHlL/ADTGKQUoOHw7D4egv4dbX6TaXKSRjpFdknEq4s1SBbSxsPLpPM7wt0JA3gZw85wuPZTsjkjy8pplJFcW2MvNHg2iQ3IoeEMhLvrYTSKjCmlpByzDhF2EbzSveAQ12ylzTG3Mq1UEx3FjeMpBvsLWhvMMCGWDoAVrHaF4ItB3PMBfcTSdGJRsiosfQRtI+gjRzhxBHkEbRZIRZRBaiOosSqx+lTJICgknkBuZCj1FjyiWFHhusRuoX8zC8XUyGqtrgHcbg8vOZ5I1xl9iTkmRioNdS+noBsTbqT4S5OW01tppr7i5+sTgKq6LA7Db2G0rs+4rWiLKe94wLnexuOP2olYzKEYchTPiLAfKVGIwLJzsR4g3H+IGZpxk5PxG8cyPik1K9KnUeyM6qxvyBNuZ5SlkaejU8Cqy14nxwBSmoLMbBEUFnY+CqNzH8DwcqKKuYtpXmuGUgs3lUYdPwj3PSWWbcRYPAmo+HRO1b46zG+w6Bm5L5Cw8oEUczxWZOWotopaiGxDjUbjmKNPqR4nYQ+PC5PStgZZaVdIIc94zp0lWii6F5UsLQA7V/DUBsi9bn185kfG3FWMr2SqpoUbtoopcJdSVbU332BBBvDylkqYPEHTdi4Ddo51VGvz1N+YHaDf2kYJQSb2FS1WmNyO0+GuoA2FwEb5zsS+G8MXNu3X+BKPk8pOKRnF5ZZfxHXo7JUNvA7iVk9E5QwbfwfQp43DLVYDtAbPt1HIw1y/KgvjMw+xPEm9VD8JsR6ia6tYLBzkGxw3ZPp0bCU2aV7SRiM5AHODWOzMMTvBt6GIxdjGKrSuqYgiSjUBjNa0GEI5zQiRq+ag85KGCDSrzLL7cpdGWSUEkUxGUj6Ro5g+gj6CMIY+hkIPCFfD2EFPcjvkXPiAeSjwg/lajXqb4UGr3HL6y7yfMA1VhfcgH9YDJPdB8UL2EVR9ryC9Yk2vJLUCbekh5hRRTc1AD6ynFNBl2BvE2bvgat2v2VXr0V/A+oglmeZdp3g17+c1HHJhsVTFLEWdAylt7XAN+Y3Ez77QsHgFa2HRKSKBqZCQCfwj0+cHHHfuEeRx1QH4iv4mRlzIUyCbluaoPiPmf5R6yIzhj/wAKlV/nbdz+UHl6xl66Uth3mPPe+/4m6+k6njfDpS9WTS/kTy+V/bDbJld6uIa9U3HRB8A9fEwx+z3FmnVqYZj8YDpvtqUb2PmpB9oF4GuzsAASSbAAXPoAJafxLUnpVl+Ki4DDyG4B9tQnpMXjwjjqCOPPLJzqRo3FOFvTDjnTO/5WsD9dJ+cHeIEargmen/5KF6imwJ02K1Bv4qSf6RDR2WrSBG6VEv8A0sP7GC2V9xnpvvpJRh4jkb+RH6w+NfMwuHugcnwyKXszFHE8l7xPkgw7FR913U77kfEjAdAUZfrKGeU8jE8c3FnYjJSVoPvsyzYUnsTbff3moYzOgOs+ecFjDTa4M1XLMQcVhFqKd17reoiU4O9DePIkWGZZ75yiqZ5vzkPGUKkqqykQVB3II1zs+MdpZreCArkR+lj7SqK5B3QzIAc5CzHMgYNpmnnG8RjvOTZdhokl4TDNUOlASfKIy/CGq4QG1+Z8AOZhhhUSglk9yeZ9YxOaiIQg5EPBcIsd6jgeS7n5yTiOFxb/AI2N/wAXWWOGzC8nNWW23xQSm2G4JATj6D0qbgixNgD0gxguKjQxIZ7r91geXqJp2IsbrVW6nxEjZbwFgy5rVyKgU3VHtoA6Fh9+VxcpbNpqEShzD7QGVe71Gx8oGZhxTUc3LGTvtWqUlxGugUpoVA0gWBYbEhenTYQA7Z3/AAr4kd4+3SGxeLkyy4x2SXkwhG3ovm4gqKCQST4XlJiqrMddd9R6D7o8lXrFHYSlxNRix1G5/wB5Tu4fBh423uX8HPlnfkfhIk4rMSdl2Hj1I/YSEJ6dx6TyNbb2UkkqQZcBkE1Ftvp1AixfZKgKKnxtcMT3N7oOV7yZmVM9tVRjfUTva25sVNrm29up67mBuXYvs6iuACVYNY8jY3sfIzRuIcN2lOniA+oFQNW9iD3lAPVyWYnfa+4U7F3A6dP3EPJjW0Wn2e5n2mHNJviom1vwG5HyOoRedUdFdXvYONLfmHL3tb5QZyLHChjUfklcaG8Lnb/sAfRoa59hO0pMBzHeX1Xf9Lj3hMfoy76YOfqhoBPtBpkUw4AIqaabnfZkuyMPOxYe0zkzVKtH+IwtWkeZW6fmXvL9Rb3mW1VsZyfjGBwmmOeFkU4CJof2R5l/yVaDcnQsB5r/AImewz+yjCM2PDD4URyx8iLD6zgj67NGxGBUrKqrkSuCbcpa4mptaPommiTFN8joaozXMMFpYgSCcPL/AB1O7H1jK4OaBlMMKY5SwRPOXP8ADWjlKhLsgVZbiuzLN+EyBmHFhuBfa+8axzns2A56SflaAmLxjAm4mcseUtAcTqJq2V8RqQLmEVHEaxdTPn6hnlRD3eXgYXf/ACCth0Vqh0awDa9+cuOOaV0E5Jmt1s7RKZFYgL58/aCOY8eU1VlUd2xtfn6+Uz/NOM+05veDWMzcvsOUJFObSZHKMUOnHtUrF6jFySbFt7eFvCWJMo1AHOXGXBqulVF2YhQBzLHYT13ixUI8UcXyI2+Qu8rcwo739v7f29prirhGVMNjMKcM4UIjkAAkC11qr1v4wO4z4PfCNYnVTe+h7fRvBh+k3Nqar3M4Xxl+GBdPn6yZleWmtVVNwL94gXsACx97KbS0ybDJWwmIpAAVqdqq90EuikB11HcEdAOeo3ldgc3qUQ3ZNp7RQrEXvdSGBHgdvqfGZjFUMNvaXYRZjkuDw2HYuxevUW9JVa+jVut7bEDqTz6CO8LN26Gk7tpphiFVlQb76nLHv2IFlt6lRuRLGZi9Ug1De3Kyqo89lAEmZDmfZVVJ+A2WoCFN01Kx+IEbFQb22tC2vYDLG3Hey5xVM6GU7PTN7dQRs4/f+maFkeadvh6dTrazfmXY/wB/eAOZY2m2IZqR1KTfrufvcwNj6dZYcKYo0zVoarBrMh6221W8ypHyjGSmuYpjW+JcYfJKv8Sy0kJUG9+SgNuN/wDeUDOOODqmHL1iLI1Tu23He3IJHKx295smUmyhV2VfmfMyHxZVpvQdKg1IR3l8gQdvOed874t870cVXX+zq+P4KxJu9mH8OcKVsY+mkpt1Y8gPWbjwpwpTwNHQu7t8b9T5ekssswNKjTVaKhUsCLdQRsSeslTlG2wQx1O1Qr5ywxdK1K3lPM5w9qwPjF47EALYwDVNj0XaQB46l3o7Sp7SdjivOQTiRMGxLJJGGoxtHBkpNpCHuITYnxBFoG5hR3MOEW/6fOCWb0WDHut8jNZNSFcXQOJpSojOLoHUsB1UHcS0494go4qqhw6sqKpBBta/SwHlKjGox20n3EgtT29OcJFW7KmNTp08hAY+j3EKfs+y018VpWsKLKutGNr6wRpCgkXO8EUMlUtjcGxG952/EyuUfygOSNqjcaeMdn/gcyRX7UHsqyiyuR0/C/gY3RwTVsPicvrnU9ABqLnmUIvSb1Hwn1lRQzVsXlArOb1cLUUh+t0Zd7+JVvpCRqn/ANmjfz4M6/Zxb9THf1/zQk1sxjDZg+GrrVp21C4swupuLEEdQbyuapqJvbvG+wAF/IDlLPNad2e38zW+ZtKian6XQ1F8lZ156vOOJQLHb/Akk6aQ8W+vsOkx1tukW2S6B0Lc8/8AecsOFMaamLFgWsCNXQE2A+l5F4eyBsZXRKj9mrNaw3b5f3mo5hlFDBLQpUk0rdyW+8zAKAWbqdzOZ5nxFzg4Y+vubw4Eppy7LOnWdF2HylHm+M1Ag+4ljT0MNqplZmlOw5hpwOzqhBwni9eGUXuUuh9Ae79CB7S6BmcZLimo1QVPPmOhHgZoGGxYqC49x1EYhK9COWDTsiZzSuA3hAvPseRcQ9xi3QiZxxEm8zk0GwvRQ1syPjI64gyFmCsNxGMNmoGxmaCuVFymPIk2jmvjKNswWM1saOkqiuZodLmJIzTJHNy1RR5AX+pkOmdxLnHcKVXFxVF/A3FveTN2gGH3AHMcDpJB3gxjMPpfybb36Q5zXhXELc6kb0uYI5rgqguGA9j/AHlwYSa0UVanYkRuEFbJGrYft6YBCD/kF+8GX4hbqLbyghk7F2qPJIR9oxFU2jXjZOE/2YasLck4r7LCNhOzBFSoHZ9RBIBUlLW66OcKE48Q161ZqbKxoClRUEMARcnUdubEfKZkktadXUAfGejxU1TEs0adoWUvzkQYIFiTsP8Abx6tWCi5P++UjOxa2u6qeSD428z4DzgfK8jHi+rb+xeCM3pdDpr37tIDbm33R7xzDZfffdiebHn7DoP92kzAZW7gWpkDoDsPXfmfOX9DJ3UdJ5vyPLnme+vsdPHhjH9jPCNI08XRJ/nA+e00jjTCdphjYXKOr3HQC4Y+ljvM8wlNkr09vvr+omr5hVUU31i4IKkDmdW1h84CG4sqeppoz3DOLWawPiDE4kLb4iY+vCdYC6FSOgIN7esj18trrs1I+xBEChuyGuI0na8ssNxQaZBvyN/bqJV1sNU6pp82IH7ytpUO0rJTFzrdV28yAf3l9sHJ6NoDalv0YA/MXgFxBhb1NPnD0WGw5DYe20HOJcH3lccuRh5xtC+KVOiifhtWTlBfMODrG4EO0xwG0axOJUiZscozwcOEGSV4dB5wlrVlkV8QJORXBFhh27y/mX9RDo1rCAuDF6lMeLr+u8PlUW8ZjM9oWxdFDj8Xc2039oLZ7lWoXt9DNICD5ekpc8phgevpB7DmSZRmBwuIZG/8dXusOl+h/b3lLneX9lVIHwndfQ9Pbl7S+4ry/mbHaVtCsK9Io3xAWU9b8x87Q0Ze4GS9iinT1ltPIYCPo1xJWFrndVFz9B4k+UYwuDZrc9+Vhcn0H78oX5HkOmzOB4heYv4sfvH6CO/10owSj39yvlcuyPlfCrPZ6jc+pH/RT+p9hL/DZLTp7qu/8x3YnzJkvXF01vObKTk7bGYxS0jkwZPKNVKenrLehSNp7WywNzJmGGSBqvXsQfAgg+m80HHV+1NJRyKio3uO7+8DRw0zVbau518fQQqwGAdLaSSAoXSeYC8rGUpaZhw9SZY0qFuRkLM6Lab2J9JZU7nofSIxOFJHO36zJszvN6Lm99h6z3gfAasZqPKkpb+o91f1J9pacR01RSesl8AYTTQaoedV7j8q3VfrqMJjVsBldIKS0YxtEOhUxwmeXjIotAFndNqftKOpmph3xFgdSm0z/F4QqTFX2dCLdCGzAzhi7xjsZ6tCUy7YY5UL1qfkb/IGGSVL/wCIEZbWtUX3/SFP8R4SZfqAYeixDE+AUSPjkBXY39No1hh439JMxFQBdxKWw4C5vluoHlATHZO1Jy1PcdVH7TScyqXuAIN16Wkm/OV9PRUo2BGKpK51X0E8wwNr+MnZVkGs35j+YghfYHdvoPWESYa5BYD0Ik0J0EIpugXDYxgctVT3R6k7k+8uKWCJiMPStLnCU9pVm6ISZUZZ4bLrSdQpCS6dMeUuy+iPTwe09GFElkTymh6yF2NJhAOUssIo685ArVdJkWpmQVhbrKJ2XZxKiV+Z5oqqbG0p8yzew5wezHOARzmWWROJce1Vgi7lmCj1Y2H6zQMFhBRprTXkqhR/SLTOOFaPb45Cd1pA1D6jZf8A2I+U0otD4o0hPM7YsGcTG9U8LwwERiQCLQUzTLQSYTVq0qsSwMVl2dHH9IJVsvIjYwZhC1PeIeiJk1RFwC3qIDyLCEtV7XttOnSZu0LYuh/K2JJJjuKc2O86dMRGCixHKUtdBces6dNMh7oGoxenedOkMk2istcKOU6dNFFlS5R+kZ06RFjnKJLmxM6dLIVuLc+PSUmJqG436zp0yWyuzOod94O4iobc+s6dIZCf7Ml//Q3W9MX8u8bfOG5M8nRqPQnP6jrxDGdOmjJBxhlViWM8nRWXY/i+kYptOqNOnTAQ/9k=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pic>
        <p:nvPicPr>
          <p:cNvPr id="7170" name="Picture 2" descr="http://www.trafficbakery.com/wp-content/uploads/2011/04/Google+1-290x29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133600"/>
            <a:ext cx="2692107" cy="2692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www.agent-seo.com/wp-content/uploads/2012/01/search-plus-results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0205" y="2133600"/>
            <a:ext cx="3117995" cy="2667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Right Arrow 11"/>
          <p:cNvSpPr/>
          <p:nvPr/>
        </p:nvSpPr>
        <p:spPr>
          <a:xfrm>
            <a:off x="3886200" y="3200400"/>
            <a:ext cx="1143000" cy="76200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2000" dirty="0" smtClean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69975" y="5334000"/>
            <a:ext cx="70072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chemeClr val="bg2"/>
                </a:solidFill>
              </a:rPr>
              <a:t>Social platforms are having a great impact in terms of the personalisation of search results</a:t>
            </a:r>
          </a:p>
        </p:txBody>
      </p:sp>
    </p:spTree>
    <p:extLst>
      <p:ext uri="{BB962C8B-B14F-4D97-AF65-F5344CB8AC3E}">
        <p14:creationId xmlns:p14="http://schemas.microsoft.com/office/powerpoint/2010/main" val="3276780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608013" y="1349375"/>
            <a:ext cx="3603625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rPr>
              <a:t>Retargeting serves ads to users who have already visited the site.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rPr>
              <a:t>Retargeting can be tailored very specifically. 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rPr>
              <a:t>For example, retargeting users who had gone onto </a:t>
            </a:r>
            <a:r>
              <a:rPr lang="en-GB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rPr>
              <a:t>‘order a prospectus page 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rPr>
              <a:t>but </a:t>
            </a:r>
            <a:r>
              <a:rPr lang="en-GB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rPr>
              <a:t>had not submitted their full details</a:t>
            </a:r>
            <a:endParaRPr lang="en-GB" sz="2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rPr>
              <a:t>We can also negatively retarget, so that we are only reaching users who haven’t previously visited the site.</a:t>
            </a:r>
            <a:endParaRPr lang="en-GB" sz="2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349250" y="390525"/>
            <a:ext cx="6815138" cy="1017588"/>
          </a:xfrm>
        </p:spPr>
        <p:txBody>
          <a:bodyPr/>
          <a:lstStyle/>
          <a:p>
            <a:r>
              <a:rPr lang="en-GB" dirty="0" smtClean="0"/>
              <a:t>What is Retargeting</a:t>
            </a:r>
            <a:endParaRPr lang="en-GB" dirty="0" smtClean="0"/>
          </a:p>
        </p:txBody>
      </p:sp>
      <p:pic>
        <p:nvPicPr>
          <p:cNvPr id="1638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1312863"/>
            <a:ext cx="4076700" cy="403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166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17500" y="390143"/>
            <a:ext cx="8902700" cy="1018032"/>
          </a:xfrm>
        </p:spPr>
        <p:txBody>
          <a:bodyPr/>
          <a:lstStyle/>
          <a:p>
            <a:r>
              <a:rPr lang="en-GB" dirty="0" smtClean="0"/>
              <a:t>Retargeting </a:t>
            </a:r>
            <a:r>
              <a:rPr lang="en-GB" dirty="0" smtClean="0"/>
              <a:t>diagram</a:t>
            </a:r>
            <a:endParaRPr lang="en-GB" dirty="0"/>
          </a:p>
        </p:txBody>
      </p:sp>
      <p:pic>
        <p:nvPicPr>
          <p:cNvPr id="1026" name="Picture 2" descr="http://t2.gstatic.com/images?q=tbn:ANd9GcTwbrxCCcGxgE0JD9CbIgnV-MxK2KUXveZs0fXgPKnxz9l9Mdbw7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" y="2094681"/>
            <a:ext cx="714375" cy="1604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2051720" y="2780928"/>
            <a:ext cx="2232248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GB" sz="1050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051720" y="2348880"/>
            <a:ext cx="22322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000" dirty="0" smtClean="0">
                <a:solidFill>
                  <a:schemeClr val="tx1"/>
                </a:solidFill>
              </a:rPr>
              <a:t>YOUR SITE</a:t>
            </a:r>
          </a:p>
        </p:txBody>
      </p:sp>
      <p:pic>
        <p:nvPicPr>
          <p:cNvPr id="10" name="Picture 2" descr="http://t2.gstatic.com/images?q=tbn:ANd9GcTwbrxCCcGxgE0JD9CbIgnV-MxK2KUXveZs0fXgPKnxz9l9Mdbw7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9503" y="2094680"/>
            <a:ext cx="714375" cy="1604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Straight Connector 13"/>
          <p:cNvCxnSpPr/>
          <p:nvPr/>
        </p:nvCxnSpPr>
        <p:spPr>
          <a:xfrm>
            <a:off x="2183268" y="2975868"/>
            <a:ext cx="1980000" cy="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2183268" y="3128268"/>
            <a:ext cx="1980000" cy="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2183268" y="3280668"/>
            <a:ext cx="1980000" cy="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183268" y="3433068"/>
            <a:ext cx="1980000" cy="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2183268" y="3585468"/>
            <a:ext cx="1980000" cy="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2183268" y="3737868"/>
            <a:ext cx="1980000" cy="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2183268" y="3890268"/>
            <a:ext cx="1980000" cy="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2183268" y="4030588"/>
            <a:ext cx="1980000" cy="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2183268" y="4182988"/>
            <a:ext cx="1980000" cy="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AutoShape 6" descr="http://gummicandys.com/wp-content/uploads/2011/11/Skittles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4" name="AutoShape 8" descr="http://gummicandys.com/wp-content/uploads/2011/11/Skittles.jpg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7" name="AutoShape 10" descr="http://gummicandys.com/wp-content/uploads/2011/11/Skittles.jpg"/>
          <p:cNvSpPr>
            <a:spLocks noChangeAspect="1" noChangeArrowheads="1"/>
          </p:cNvSpPr>
          <p:nvPr/>
        </p:nvSpPr>
        <p:spPr bwMode="auto">
          <a:xfrm>
            <a:off x="368300" y="1682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2" name="Rectangle 31"/>
          <p:cNvSpPr/>
          <p:nvPr/>
        </p:nvSpPr>
        <p:spPr>
          <a:xfrm>
            <a:off x="6487231" y="3801492"/>
            <a:ext cx="2232248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GB" sz="1050" dirty="0">
              <a:solidFill>
                <a:schemeClr val="tx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487231" y="3369444"/>
            <a:ext cx="22322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000" dirty="0" smtClean="0">
                <a:solidFill>
                  <a:schemeClr val="tx1"/>
                </a:solidFill>
              </a:rPr>
              <a:t>External website</a:t>
            </a:r>
          </a:p>
        </p:txBody>
      </p:sp>
      <p:cxnSp>
        <p:nvCxnSpPr>
          <p:cNvPr id="34" name="Straight Connector 33"/>
          <p:cNvCxnSpPr/>
          <p:nvPr/>
        </p:nvCxnSpPr>
        <p:spPr>
          <a:xfrm>
            <a:off x="6618779" y="3996432"/>
            <a:ext cx="1980000" cy="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6618779" y="4148832"/>
            <a:ext cx="1980000" cy="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6618779" y="4301232"/>
            <a:ext cx="1980000" cy="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6618779" y="4453632"/>
            <a:ext cx="1980000" cy="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6618779" y="4606032"/>
            <a:ext cx="1980000" cy="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6618779" y="4758432"/>
            <a:ext cx="1980000" cy="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6618779" y="4910832"/>
            <a:ext cx="1980000" cy="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6618779" y="5051152"/>
            <a:ext cx="1980000" cy="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6618779" y="5203552"/>
            <a:ext cx="1980000" cy="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8290059" y="3996432"/>
            <a:ext cx="321898" cy="12071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en-GB" sz="1600" dirty="0" smtClean="0">
                <a:solidFill>
                  <a:schemeClr val="bg1"/>
                </a:solidFill>
              </a:rPr>
              <a:t>ADVERT</a:t>
            </a:r>
          </a:p>
        </p:txBody>
      </p:sp>
      <p:sp>
        <p:nvSpPr>
          <p:cNvPr id="45" name="Rectangle 44"/>
          <p:cNvSpPr/>
          <p:nvPr/>
        </p:nvSpPr>
        <p:spPr>
          <a:xfrm>
            <a:off x="2183267" y="3128268"/>
            <a:ext cx="891491" cy="758503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en-GB" sz="1100" dirty="0" smtClean="0">
                <a:solidFill>
                  <a:schemeClr val="bg1"/>
                </a:solidFill>
              </a:rPr>
              <a:t>MESSAGE</a:t>
            </a:r>
          </a:p>
        </p:txBody>
      </p:sp>
      <p:sp>
        <p:nvSpPr>
          <p:cNvPr id="29" name="Right Arrow 28"/>
          <p:cNvSpPr/>
          <p:nvPr/>
        </p:nvSpPr>
        <p:spPr>
          <a:xfrm>
            <a:off x="1318940" y="2446288"/>
            <a:ext cx="648072" cy="226851"/>
          </a:xfrm>
          <a:prstGeom prst="rightArrow">
            <a:avLst/>
          </a:prstGeom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2000" dirty="0" smtClean="0">
              <a:solidFill>
                <a:schemeClr val="bg1"/>
              </a:solidFill>
            </a:endParaRPr>
          </a:p>
        </p:txBody>
      </p:sp>
      <p:sp>
        <p:nvSpPr>
          <p:cNvPr id="47" name="Right Arrow 46"/>
          <p:cNvSpPr/>
          <p:nvPr/>
        </p:nvSpPr>
        <p:spPr>
          <a:xfrm>
            <a:off x="4499992" y="2446288"/>
            <a:ext cx="648072" cy="226851"/>
          </a:xfrm>
          <a:prstGeom prst="rightArrow">
            <a:avLst/>
          </a:prstGeom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2000" dirty="0" smtClean="0">
              <a:solidFill>
                <a:schemeClr val="bg1"/>
              </a:solidFill>
            </a:endParaRPr>
          </a:p>
        </p:txBody>
      </p:sp>
      <p:sp>
        <p:nvSpPr>
          <p:cNvPr id="30" name="Bent-Up Arrow 29"/>
          <p:cNvSpPr/>
          <p:nvPr/>
        </p:nvSpPr>
        <p:spPr>
          <a:xfrm flipV="1">
            <a:off x="6157490" y="2500953"/>
            <a:ext cx="1445865" cy="767014"/>
          </a:xfrm>
          <a:prstGeom prst="bentUpArrow">
            <a:avLst>
              <a:gd name="adj1" fmla="val 13409"/>
              <a:gd name="adj2" fmla="val 15893"/>
              <a:gd name="adj3" fmla="val 26656"/>
            </a:avLst>
          </a:prstGeom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2000" dirty="0" smtClean="0">
              <a:solidFill>
                <a:schemeClr val="bg1"/>
              </a:solidFill>
            </a:endParaRPr>
          </a:p>
        </p:txBody>
      </p:sp>
      <p:sp>
        <p:nvSpPr>
          <p:cNvPr id="50" name="Bent-Up Arrow 49"/>
          <p:cNvSpPr/>
          <p:nvPr/>
        </p:nvSpPr>
        <p:spPr>
          <a:xfrm rot="10800000" flipV="1">
            <a:off x="3074758" y="4593580"/>
            <a:ext cx="3264864" cy="767014"/>
          </a:xfrm>
          <a:prstGeom prst="bentUpArrow">
            <a:avLst>
              <a:gd name="adj1" fmla="val 13409"/>
              <a:gd name="adj2" fmla="val 15893"/>
              <a:gd name="adj3" fmla="val 26656"/>
            </a:avLst>
          </a:prstGeom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2000" dirty="0" smtClean="0">
              <a:solidFill>
                <a:schemeClr val="bg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339752" y="1417308"/>
            <a:ext cx="165618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1200" dirty="0">
                <a:solidFill>
                  <a:schemeClr val="bg2"/>
                </a:solidFill>
              </a:rPr>
              <a:t>A</a:t>
            </a:r>
            <a:r>
              <a:rPr lang="en-GB" sz="1200" dirty="0" smtClean="0">
                <a:solidFill>
                  <a:schemeClr val="bg2"/>
                </a:solidFill>
              </a:rPr>
              <a:t> cookie is dropped on the user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355150" y="1417308"/>
            <a:ext cx="1045478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GB" sz="1200" dirty="0">
                <a:solidFill>
                  <a:schemeClr val="bg2"/>
                </a:solidFill>
              </a:rPr>
              <a:t>U</a:t>
            </a:r>
            <a:r>
              <a:rPr lang="en-GB" sz="1200" dirty="0" smtClean="0">
                <a:solidFill>
                  <a:schemeClr val="bg2"/>
                </a:solidFill>
              </a:rPr>
              <a:t>ser visits</a:t>
            </a:r>
            <a:br>
              <a:rPr lang="en-GB" sz="1200" dirty="0" smtClean="0">
                <a:solidFill>
                  <a:schemeClr val="bg2"/>
                </a:solidFill>
              </a:rPr>
            </a:br>
            <a:r>
              <a:rPr lang="en-GB" sz="1200" dirty="0" smtClean="0">
                <a:solidFill>
                  <a:schemeClr val="bg2"/>
                </a:solidFill>
              </a:rPr>
              <a:t>your website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4880369" y="1324975"/>
            <a:ext cx="147264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1200" dirty="0">
                <a:solidFill>
                  <a:schemeClr val="bg2"/>
                </a:solidFill>
              </a:rPr>
              <a:t>U</a:t>
            </a:r>
            <a:r>
              <a:rPr lang="en-GB" sz="1200" dirty="0" smtClean="0">
                <a:solidFill>
                  <a:schemeClr val="bg2"/>
                </a:solidFill>
              </a:rPr>
              <a:t>ser leaves site to browse elsewhere on the web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487231" y="5450740"/>
            <a:ext cx="2243096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1200" dirty="0" smtClean="0">
                <a:solidFill>
                  <a:schemeClr val="bg2"/>
                </a:solidFill>
              </a:rPr>
              <a:t>The cookie is read and an advert associated with that initial cookie, is displayed to the user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2436947" y="5450740"/>
            <a:ext cx="1472642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1200" dirty="0" smtClean="0">
                <a:solidFill>
                  <a:schemeClr val="bg2"/>
                </a:solidFill>
              </a:rPr>
              <a:t>The consumer journey back to your site is ‘shortened’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5268631" y="2144286"/>
            <a:ext cx="714376" cy="2539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1050" dirty="0" smtClean="0">
                <a:solidFill>
                  <a:schemeClr val="bg1"/>
                </a:solidFill>
              </a:rPr>
              <a:t>#541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15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938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17500" y="390143"/>
            <a:ext cx="8521700" cy="1018032"/>
          </a:xfrm>
        </p:spPr>
        <p:txBody>
          <a:bodyPr/>
          <a:lstStyle/>
          <a:p>
            <a:r>
              <a:rPr lang="en-GB" dirty="0" smtClean="0"/>
              <a:t>Why is retargeting an essential part of the digital marketing mix?</a:t>
            </a:r>
            <a:endParaRPr lang="en-GB" dirty="0"/>
          </a:p>
        </p:txBody>
      </p:sp>
      <p:sp>
        <p:nvSpPr>
          <p:cNvPr id="17" name="AutoShape 6" descr="http://gummicandys.com/wp-content/uploads/2011/11/Skittles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4" name="AutoShape 8" descr="http://gummicandys.com/wp-content/uploads/2011/11/Skittles.jpg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7" name="AutoShape 10" descr="http://gummicandys.com/wp-content/uploads/2011/11/Skittles.jpg"/>
          <p:cNvSpPr>
            <a:spLocks noChangeAspect="1" noChangeArrowheads="1"/>
          </p:cNvSpPr>
          <p:nvPr/>
        </p:nvSpPr>
        <p:spPr bwMode="auto">
          <a:xfrm>
            <a:off x="368300" y="1682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368300" y="1905000"/>
            <a:ext cx="80899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GB" sz="2000" b="1" dirty="0" smtClean="0">
                <a:solidFill>
                  <a:schemeClr val="accent1"/>
                </a:solidFill>
              </a:rPr>
              <a:t>Cost efficiency</a:t>
            </a:r>
            <a:r>
              <a:rPr lang="en-GB" sz="2000" dirty="0" smtClean="0">
                <a:solidFill>
                  <a:schemeClr val="bg2"/>
                </a:solidFill>
              </a:rPr>
              <a:t>: you can message a consumer that has already visited your website, reducing reliance on suppliers to find your customers.</a:t>
            </a:r>
          </a:p>
          <a:p>
            <a:pPr marL="457200" indent="-457200">
              <a:buAutoNum type="arabicPeriod"/>
            </a:pPr>
            <a:endParaRPr lang="en-GB" sz="2000" dirty="0">
              <a:solidFill>
                <a:schemeClr val="bg2"/>
              </a:solidFill>
            </a:endParaRPr>
          </a:p>
          <a:p>
            <a:pPr marL="457200" indent="-457200">
              <a:buAutoNum type="arabicPeriod"/>
            </a:pPr>
            <a:r>
              <a:rPr lang="en-GB" sz="2000" b="1" dirty="0" smtClean="0">
                <a:solidFill>
                  <a:schemeClr val="accent1"/>
                </a:solidFill>
              </a:rPr>
              <a:t>Relevance</a:t>
            </a:r>
            <a:r>
              <a:rPr lang="en-GB" sz="2000" dirty="0" smtClean="0">
                <a:solidFill>
                  <a:schemeClr val="bg2"/>
                </a:solidFill>
              </a:rPr>
              <a:t>: you can tailor the message that they see according to the user behaviour they exhibited, while browsing your website, and align the frequency according to the purchase window.</a:t>
            </a:r>
          </a:p>
          <a:p>
            <a:pPr marL="457200" indent="-457200">
              <a:buAutoNum type="arabicPeriod"/>
            </a:pPr>
            <a:endParaRPr lang="en-GB" sz="2000" dirty="0">
              <a:solidFill>
                <a:schemeClr val="bg2"/>
              </a:solidFill>
            </a:endParaRPr>
          </a:p>
          <a:p>
            <a:pPr marL="457200" indent="-457200">
              <a:buAutoNum type="arabicPeriod"/>
            </a:pPr>
            <a:r>
              <a:rPr lang="en-GB" sz="2000" b="1" dirty="0" smtClean="0">
                <a:solidFill>
                  <a:schemeClr val="accent1"/>
                </a:solidFill>
              </a:rPr>
              <a:t>Cross-selling</a:t>
            </a:r>
            <a:r>
              <a:rPr lang="en-GB" sz="2000" dirty="0" smtClean="0">
                <a:solidFill>
                  <a:schemeClr val="bg2"/>
                </a:solidFill>
              </a:rPr>
              <a:t>: once a user is categorised, you can easily serve them messages promoting comparable products and services</a:t>
            </a:r>
          </a:p>
          <a:p>
            <a:pPr marL="457200" indent="-457200">
              <a:buAutoNum type="arabicPeriod"/>
            </a:pPr>
            <a:endParaRPr lang="en-GB" sz="2000" dirty="0">
              <a:solidFill>
                <a:schemeClr val="bg2"/>
              </a:solidFill>
            </a:endParaRPr>
          </a:p>
          <a:p>
            <a:pPr marL="457200" indent="-457200">
              <a:buAutoNum type="arabicPeriod"/>
            </a:pPr>
            <a:endParaRPr lang="en-GB" sz="2000" dirty="0" smtClean="0">
              <a:solidFill>
                <a:schemeClr val="bg2"/>
              </a:solidFill>
            </a:endParaRPr>
          </a:p>
          <a:p>
            <a:pPr marL="457200" indent="-457200">
              <a:buAutoNum type="arabicPeriod"/>
            </a:pPr>
            <a:endParaRPr lang="en-GB" sz="2000" dirty="0">
              <a:solidFill>
                <a:schemeClr val="bg2"/>
              </a:solidFill>
            </a:endParaRPr>
          </a:p>
          <a:p>
            <a:pPr marL="457200" indent="-457200">
              <a:buAutoNum type="arabicPeriod"/>
            </a:pPr>
            <a:endParaRPr lang="en-GB" sz="2000" dirty="0" smtClean="0">
              <a:solidFill>
                <a:schemeClr val="bg2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16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48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8800" y="390143"/>
            <a:ext cx="6052000" cy="1018032"/>
          </a:xfrm>
        </p:spPr>
        <p:txBody>
          <a:bodyPr/>
          <a:lstStyle/>
          <a:p>
            <a:r>
              <a:rPr lang="en-GB" dirty="0" smtClean="0"/>
              <a:t>Ability to shape your retargeting strategy in many ways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8800" y="1809750"/>
            <a:ext cx="5747200" cy="4687887"/>
          </a:xfrm>
        </p:spPr>
        <p:txBody>
          <a:bodyPr/>
          <a:lstStyle/>
          <a:p>
            <a:pPr marL="457200" indent="-457200">
              <a:buFont typeface="Arial" pitchFamily="34" charset="0"/>
              <a:buChar char="•"/>
            </a:pPr>
            <a:r>
              <a:rPr lang="en-GB" dirty="0" smtClean="0"/>
              <a:t>Engage with the user with the same creative in the hope that they will be more receptive to your product next time round</a:t>
            </a:r>
          </a:p>
          <a:p>
            <a:pPr marL="457200" indent="-457200">
              <a:buFont typeface="Arial" pitchFamily="34" charset="0"/>
              <a:buChar char="•"/>
            </a:pPr>
            <a:endParaRPr lang="en-GB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GB" dirty="0" smtClean="0"/>
              <a:t>Show alternative message</a:t>
            </a:r>
          </a:p>
          <a:p>
            <a:pPr marL="687600" lvl="1" indent="-457200"/>
            <a:r>
              <a:rPr lang="en-GB" dirty="0" smtClean="0"/>
              <a:t>Story-telling</a:t>
            </a:r>
          </a:p>
          <a:p>
            <a:pPr marL="687600" lvl="1" indent="-457200"/>
            <a:r>
              <a:rPr lang="en-GB" dirty="0" smtClean="0"/>
              <a:t>Additional offer / promotion</a:t>
            </a:r>
          </a:p>
          <a:p>
            <a:pPr marL="687600" lvl="1" indent="-457200"/>
            <a:endParaRPr lang="en-GB" dirty="0"/>
          </a:p>
          <a:p>
            <a:pPr marL="457200" indent="-457200">
              <a:buFont typeface="Arial" pitchFamily="34" charset="0"/>
              <a:buChar char="•"/>
            </a:pPr>
            <a:r>
              <a:rPr lang="en-GB" dirty="0" smtClean="0"/>
              <a:t>Bespoke message based on the users behaviour when they last visited your website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17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1053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/>
        </p:nvSpPr>
        <p:spPr bwMode="auto">
          <a:xfrm>
            <a:off x="349250" y="2169764"/>
            <a:ext cx="7007225" cy="1031016"/>
          </a:xfrm>
          <a:custGeom>
            <a:avLst/>
            <a:gdLst>
              <a:gd name="connsiteX0" fmla="*/ 0 w 6775450"/>
              <a:gd name="connsiteY0" fmla="*/ 103134 h 1031335"/>
              <a:gd name="connsiteX1" fmla="*/ 103134 w 6775450"/>
              <a:gd name="connsiteY1" fmla="*/ 0 h 1031335"/>
              <a:gd name="connsiteX2" fmla="*/ 6672317 w 6775450"/>
              <a:gd name="connsiteY2" fmla="*/ 0 h 1031335"/>
              <a:gd name="connsiteX3" fmla="*/ 6775451 w 6775450"/>
              <a:gd name="connsiteY3" fmla="*/ 103134 h 1031335"/>
              <a:gd name="connsiteX4" fmla="*/ 6775450 w 6775450"/>
              <a:gd name="connsiteY4" fmla="*/ 928202 h 1031335"/>
              <a:gd name="connsiteX5" fmla="*/ 6672316 w 6775450"/>
              <a:gd name="connsiteY5" fmla="*/ 1031336 h 1031335"/>
              <a:gd name="connsiteX6" fmla="*/ 103134 w 6775450"/>
              <a:gd name="connsiteY6" fmla="*/ 1031335 h 1031335"/>
              <a:gd name="connsiteX7" fmla="*/ 0 w 6775450"/>
              <a:gd name="connsiteY7" fmla="*/ 928201 h 1031335"/>
              <a:gd name="connsiteX8" fmla="*/ 0 w 6775450"/>
              <a:gd name="connsiteY8" fmla="*/ 103134 h 1031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75450" h="1031335">
                <a:moveTo>
                  <a:pt x="0" y="103134"/>
                </a:moveTo>
                <a:cubicBezTo>
                  <a:pt x="0" y="46175"/>
                  <a:pt x="46175" y="0"/>
                  <a:pt x="103134" y="0"/>
                </a:cubicBezTo>
                <a:lnTo>
                  <a:pt x="6672317" y="0"/>
                </a:lnTo>
                <a:cubicBezTo>
                  <a:pt x="6729276" y="0"/>
                  <a:pt x="6775451" y="46175"/>
                  <a:pt x="6775451" y="103134"/>
                </a:cubicBezTo>
                <a:cubicBezTo>
                  <a:pt x="6775451" y="378157"/>
                  <a:pt x="6775450" y="653179"/>
                  <a:pt x="6775450" y="928202"/>
                </a:cubicBezTo>
                <a:cubicBezTo>
                  <a:pt x="6775450" y="985161"/>
                  <a:pt x="6729275" y="1031336"/>
                  <a:pt x="6672316" y="1031336"/>
                </a:cubicBezTo>
                <a:lnTo>
                  <a:pt x="103134" y="1031335"/>
                </a:lnTo>
                <a:cubicBezTo>
                  <a:pt x="46175" y="1031335"/>
                  <a:pt x="0" y="985160"/>
                  <a:pt x="0" y="928201"/>
                </a:cubicBezTo>
                <a:lnTo>
                  <a:pt x="0" y="103134"/>
                </a:lnTo>
                <a:close/>
              </a:path>
            </a:pathLst>
          </a:custGeom>
          <a:solidFill>
            <a:schemeClr val="tx2"/>
          </a:solidFill>
          <a:effectLst/>
          <a:scene3d>
            <a:camera prst="orthographicFront">
              <a:rot lat="0" lon="0" rev="0"/>
            </a:camera>
            <a:lightRig rig="threePt" dir="t"/>
          </a:scene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lIns="136887" tIns="136887" rIns="1276513" bIns="136887" spcCol="1270" anchor="ctr"/>
          <a:lstStyle/>
          <a:p>
            <a:pPr defTabSz="124460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r>
              <a:rPr lang="en-GB" sz="2800" dirty="0" smtClean="0"/>
              <a:t>Use insight to define categorisation</a:t>
            </a:r>
            <a:endParaRPr lang="en-GB" sz="2800" dirty="0"/>
          </a:p>
        </p:txBody>
      </p:sp>
      <p:sp>
        <p:nvSpPr>
          <p:cNvPr id="4" name="Freeform 3"/>
          <p:cNvSpPr/>
          <p:nvPr/>
        </p:nvSpPr>
        <p:spPr bwMode="auto">
          <a:xfrm>
            <a:off x="916639" y="3388236"/>
            <a:ext cx="6774799" cy="1031016"/>
          </a:xfrm>
          <a:custGeom>
            <a:avLst/>
            <a:gdLst>
              <a:gd name="connsiteX0" fmla="*/ 0 w 6775450"/>
              <a:gd name="connsiteY0" fmla="*/ 103134 h 1031335"/>
              <a:gd name="connsiteX1" fmla="*/ 103134 w 6775450"/>
              <a:gd name="connsiteY1" fmla="*/ 0 h 1031335"/>
              <a:gd name="connsiteX2" fmla="*/ 6672317 w 6775450"/>
              <a:gd name="connsiteY2" fmla="*/ 0 h 1031335"/>
              <a:gd name="connsiteX3" fmla="*/ 6775451 w 6775450"/>
              <a:gd name="connsiteY3" fmla="*/ 103134 h 1031335"/>
              <a:gd name="connsiteX4" fmla="*/ 6775450 w 6775450"/>
              <a:gd name="connsiteY4" fmla="*/ 928202 h 1031335"/>
              <a:gd name="connsiteX5" fmla="*/ 6672316 w 6775450"/>
              <a:gd name="connsiteY5" fmla="*/ 1031336 h 1031335"/>
              <a:gd name="connsiteX6" fmla="*/ 103134 w 6775450"/>
              <a:gd name="connsiteY6" fmla="*/ 1031335 h 1031335"/>
              <a:gd name="connsiteX7" fmla="*/ 0 w 6775450"/>
              <a:gd name="connsiteY7" fmla="*/ 928201 h 1031335"/>
              <a:gd name="connsiteX8" fmla="*/ 0 w 6775450"/>
              <a:gd name="connsiteY8" fmla="*/ 103134 h 1031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75450" h="1031335">
                <a:moveTo>
                  <a:pt x="0" y="103134"/>
                </a:moveTo>
                <a:cubicBezTo>
                  <a:pt x="0" y="46175"/>
                  <a:pt x="46175" y="0"/>
                  <a:pt x="103134" y="0"/>
                </a:cubicBezTo>
                <a:lnTo>
                  <a:pt x="6672317" y="0"/>
                </a:lnTo>
                <a:cubicBezTo>
                  <a:pt x="6729276" y="0"/>
                  <a:pt x="6775451" y="46175"/>
                  <a:pt x="6775451" y="103134"/>
                </a:cubicBezTo>
                <a:cubicBezTo>
                  <a:pt x="6775451" y="378157"/>
                  <a:pt x="6775450" y="653179"/>
                  <a:pt x="6775450" y="928202"/>
                </a:cubicBezTo>
                <a:cubicBezTo>
                  <a:pt x="6775450" y="985161"/>
                  <a:pt x="6729275" y="1031336"/>
                  <a:pt x="6672316" y="1031336"/>
                </a:cubicBezTo>
                <a:lnTo>
                  <a:pt x="103134" y="1031335"/>
                </a:lnTo>
                <a:cubicBezTo>
                  <a:pt x="46175" y="1031335"/>
                  <a:pt x="0" y="985160"/>
                  <a:pt x="0" y="928201"/>
                </a:cubicBezTo>
                <a:lnTo>
                  <a:pt x="0" y="103134"/>
                </a:lnTo>
                <a:close/>
              </a:path>
            </a:pathLst>
          </a:custGeom>
          <a:solidFill>
            <a:schemeClr val="accent2"/>
          </a:solidFill>
          <a:effectLst/>
          <a:scene3d>
            <a:camera prst="orthographicFront">
              <a:rot lat="0" lon="0" rev="0"/>
            </a:camera>
            <a:lightRig rig="threePt" dir="t"/>
          </a:scene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lIns="136887" tIns="136887" rIns="1374699" bIns="136887" spcCol="1270" anchor="ctr"/>
          <a:lstStyle/>
          <a:p>
            <a:pPr defTabSz="124460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r>
              <a:rPr lang="en-GB" sz="2800" dirty="0"/>
              <a:t>Use categorisation to cut through clutter</a:t>
            </a:r>
          </a:p>
        </p:txBody>
      </p:sp>
      <p:sp>
        <p:nvSpPr>
          <p:cNvPr id="8" name="Freeform 7"/>
          <p:cNvSpPr/>
          <p:nvPr/>
        </p:nvSpPr>
        <p:spPr bwMode="auto">
          <a:xfrm>
            <a:off x="6453188" y="2958752"/>
            <a:ext cx="671512" cy="671512"/>
          </a:xfrm>
          <a:custGeom>
            <a:avLst/>
            <a:gdLst>
              <a:gd name="connsiteX0" fmla="*/ 0 w 670367"/>
              <a:gd name="connsiteY0" fmla="*/ 368702 h 670367"/>
              <a:gd name="connsiteX1" fmla="*/ 150833 w 670367"/>
              <a:gd name="connsiteY1" fmla="*/ 368702 h 670367"/>
              <a:gd name="connsiteX2" fmla="*/ 150833 w 670367"/>
              <a:gd name="connsiteY2" fmla="*/ 0 h 670367"/>
              <a:gd name="connsiteX3" fmla="*/ 519534 w 670367"/>
              <a:gd name="connsiteY3" fmla="*/ 0 h 670367"/>
              <a:gd name="connsiteX4" fmla="*/ 519534 w 670367"/>
              <a:gd name="connsiteY4" fmla="*/ 368702 h 670367"/>
              <a:gd name="connsiteX5" fmla="*/ 670367 w 670367"/>
              <a:gd name="connsiteY5" fmla="*/ 368702 h 670367"/>
              <a:gd name="connsiteX6" fmla="*/ 335184 w 670367"/>
              <a:gd name="connsiteY6" fmla="*/ 670367 h 670367"/>
              <a:gd name="connsiteX7" fmla="*/ 0 w 670367"/>
              <a:gd name="connsiteY7" fmla="*/ 368702 h 670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0367" h="670367">
                <a:moveTo>
                  <a:pt x="0" y="368702"/>
                </a:moveTo>
                <a:lnTo>
                  <a:pt x="150833" y="368702"/>
                </a:lnTo>
                <a:lnTo>
                  <a:pt x="150833" y="0"/>
                </a:lnTo>
                <a:lnTo>
                  <a:pt x="519534" y="0"/>
                </a:lnTo>
                <a:lnTo>
                  <a:pt x="519534" y="368702"/>
                </a:lnTo>
                <a:lnTo>
                  <a:pt x="670367" y="368702"/>
                </a:lnTo>
                <a:lnTo>
                  <a:pt x="335184" y="670367"/>
                </a:lnTo>
                <a:lnTo>
                  <a:pt x="0" y="368702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1">
            <a:scrgbClr r="0" g="0" b="0"/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90203" tIns="39370" rIns="190203" bIns="205286" spcCol="1270" anchor="ctr"/>
          <a:lstStyle/>
          <a:p>
            <a:pPr algn="ctr" defTabSz="137795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endParaRPr lang="en-GB" sz="3100"/>
          </a:p>
        </p:txBody>
      </p:sp>
      <p:sp>
        <p:nvSpPr>
          <p:cNvPr id="12" name="Freeform 11"/>
          <p:cNvSpPr/>
          <p:nvPr/>
        </p:nvSpPr>
        <p:spPr>
          <a:xfrm>
            <a:off x="1468958" y="4607465"/>
            <a:ext cx="6775450" cy="1031335"/>
          </a:xfrm>
          <a:custGeom>
            <a:avLst/>
            <a:gdLst>
              <a:gd name="connsiteX0" fmla="*/ 0 w 6775450"/>
              <a:gd name="connsiteY0" fmla="*/ 103134 h 1031335"/>
              <a:gd name="connsiteX1" fmla="*/ 103134 w 6775450"/>
              <a:gd name="connsiteY1" fmla="*/ 0 h 1031335"/>
              <a:gd name="connsiteX2" fmla="*/ 6672317 w 6775450"/>
              <a:gd name="connsiteY2" fmla="*/ 0 h 1031335"/>
              <a:gd name="connsiteX3" fmla="*/ 6775451 w 6775450"/>
              <a:gd name="connsiteY3" fmla="*/ 103134 h 1031335"/>
              <a:gd name="connsiteX4" fmla="*/ 6775450 w 6775450"/>
              <a:gd name="connsiteY4" fmla="*/ 928202 h 1031335"/>
              <a:gd name="connsiteX5" fmla="*/ 6672316 w 6775450"/>
              <a:gd name="connsiteY5" fmla="*/ 1031336 h 1031335"/>
              <a:gd name="connsiteX6" fmla="*/ 103134 w 6775450"/>
              <a:gd name="connsiteY6" fmla="*/ 1031335 h 1031335"/>
              <a:gd name="connsiteX7" fmla="*/ 0 w 6775450"/>
              <a:gd name="connsiteY7" fmla="*/ 928201 h 1031335"/>
              <a:gd name="connsiteX8" fmla="*/ 0 w 6775450"/>
              <a:gd name="connsiteY8" fmla="*/ 103134 h 1031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75450" h="1031335">
                <a:moveTo>
                  <a:pt x="0" y="103134"/>
                </a:moveTo>
                <a:cubicBezTo>
                  <a:pt x="0" y="46175"/>
                  <a:pt x="46175" y="0"/>
                  <a:pt x="103134" y="0"/>
                </a:cubicBezTo>
                <a:lnTo>
                  <a:pt x="6672317" y="0"/>
                </a:lnTo>
                <a:cubicBezTo>
                  <a:pt x="6729276" y="0"/>
                  <a:pt x="6775451" y="46175"/>
                  <a:pt x="6775451" y="103134"/>
                </a:cubicBezTo>
                <a:cubicBezTo>
                  <a:pt x="6775451" y="378157"/>
                  <a:pt x="6775450" y="653179"/>
                  <a:pt x="6775450" y="928202"/>
                </a:cubicBezTo>
                <a:cubicBezTo>
                  <a:pt x="6775450" y="985161"/>
                  <a:pt x="6729275" y="1031336"/>
                  <a:pt x="6672316" y="1031336"/>
                </a:cubicBezTo>
                <a:lnTo>
                  <a:pt x="103134" y="1031335"/>
                </a:lnTo>
                <a:cubicBezTo>
                  <a:pt x="46175" y="1031335"/>
                  <a:pt x="0" y="985160"/>
                  <a:pt x="0" y="928201"/>
                </a:cubicBezTo>
                <a:lnTo>
                  <a:pt x="0" y="103134"/>
                </a:lnTo>
                <a:close/>
              </a:path>
            </a:pathLst>
          </a:custGeom>
          <a:solidFill>
            <a:schemeClr val="bg2"/>
          </a:solidFill>
          <a:effectLst/>
          <a:scene3d>
            <a:camera prst="orthographicFront">
              <a:rot lat="0" lon="0" rev="0"/>
            </a:camera>
            <a:lightRig rig="threePt" dir="t"/>
          </a:scene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lIns="136887" tIns="136887" rIns="1366230" bIns="136887" spcCol="1270" anchor="ctr"/>
          <a:lstStyle/>
          <a:p>
            <a:pPr defTabSz="124460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r>
              <a:rPr lang="en-GB" sz="2800" dirty="0"/>
              <a:t>Use personalisation to improve purchase intent</a:t>
            </a:r>
          </a:p>
        </p:txBody>
      </p:sp>
      <p:sp>
        <p:nvSpPr>
          <p:cNvPr id="14" name="Freeform 13"/>
          <p:cNvSpPr/>
          <p:nvPr/>
        </p:nvSpPr>
        <p:spPr>
          <a:xfrm>
            <a:off x="7021513" y="4177952"/>
            <a:ext cx="669925" cy="671512"/>
          </a:xfrm>
          <a:custGeom>
            <a:avLst/>
            <a:gdLst>
              <a:gd name="connsiteX0" fmla="*/ 0 w 670367"/>
              <a:gd name="connsiteY0" fmla="*/ 368702 h 670367"/>
              <a:gd name="connsiteX1" fmla="*/ 150833 w 670367"/>
              <a:gd name="connsiteY1" fmla="*/ 368702 h 670367"/>
              <a:gd name="connsiteX2" fmla="*/ 150833 w 670367"/>
              <a:gd name="connsiteY2" fmla="*/ 0 h 670367"/>
              <a:gd name="connsiteX3" fmla="*/ 519534 w 670367"/>
              <a:gd name="connsiteY3" fmla="*/ 0 h 670367"/>
              <a:gd name="connsiteX4" fmla="*/ 519534 w 670367"/>
              <a:gd name="connsiteY4" fmla="*/ 368702 h 670367"/>
              <a:gd name="connsiteX5" fmla="*/ 670367 w 670367"/>
              <a:gd name="connsiteY5" fmla="*/ 368702 h 670367"/>
              <a:gd name="connsiteX6" fmla="*/ 335184 w 670367"/>
              <a:gd name="connsiteY6" fmla="*/ 670367 h 670367"/>
              <a:gd name="connsiteX7" fmla="*/ 0 w 670367"/>
              <a:gd name="connsiteY7" fmla="*/ 368702 h 670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0367" h="670367">
                <a:moveTo>
                  <a:pt x="0" y="368702"/>
                </a:moveTo>
                <a:lnTo>
                  <a:pt x="150833" y="368702"/>
                </a:lnTo>
                <a:lnTo>
                  <a:pt x="150833" y="0"/>
                </a:lnTo>
                <a:lnTo>
                  <a:pt x="519534" y="0"/>
                </a:lnTo>
                <a:lnTo>
                  <a:pt x="519534" y="368702"/>
                </a:lnTo>
                <a:lnTo>
                  <a:pt x="670367" y="368702"/>
                </a:lnTo>
                <a:lnTo>
                  <a:pt x="335184" y="670367"/>
                </a:lnTo>
                <a:lnTo>
                  <a:pt x="0" y="368702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1">
            <a:scrgbClr r="0" g="0" b="0"/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90203" tIns="39370" rIns="190203" bIns="205286" spcCol="1270" anchor="ctr"/>
          <a:lstStyle/>
          <a:p>
            <a:pPr algn="ctr" defTabSz="137795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endParaRPr lang="en-GB" sz="3100">
              <a:latin typeface="Cambria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3"/>
            <a:ext cx="8501062" cy="1018032"/>
          </a:xfrm>
        </p:spPr>
        <p:txBody>
          <a:bodyPr/>
          <a:lstStyle/>
          <a:p>
            <a:r>
              <a:rPr lang="en-GB" sz="2800" dirty="0" smtClean="0"/>
              <a:t>Getting to the </a:t>
            </a:r>
            <a:r>
              <a:rPr lang="en-GB" sz="2800" u="sng" dirty="0" smtClean="0"/>
              <a:t>right person</a:t>
            </a:r>
            <a:r>
              <a:rPr lang="en-GB" sz="2800" dirty="0" smtClean="0"/>
              <a:t>, at the </a:t>
            </a:r>
            <a:r>
              <a:rPr lang="en-GB" sz="2800" u="sng" dirty="0" smtClean="0"/>
              <a:t>right time</a:t>
            </a:r>
            <a:r>
              <a:rPr lang="en-GB" sz="2800" dirty="0" smtClean="0"/>
              <a:t>, with </a:t>
            </a:r>
            <a:r>
              <a:rPr lang="en-GB" sz="2800" u="sng" dirty="0" smtClean="0"/>
              <a:t>the right message</a:t>
            </a:r>
            <a:r>
              <a:rPr lang="en-GB" sz="2800" dirty="0" smtClean="0"/>
              <a:t> improves conversion rate</a:t>
            </a:r>
            <a:endParaRPr lang="en-GB" sz="2800" u="sng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18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749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12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3"/>
            <a:ext cx="8674100" cy="1018032"/>
          </a:xfrm>
        </p:spPr>
        <p:txBody>
          <a:bodyPr>
            <a:noAutofit/>
          </a:bodyPr>
          <a:lstStyle/>
          <a:p>
            <a:r>
              <a:rPr lang="en-GB" sz="3200" dirty="0" smtClean="0"/>
              <a:t>‘Personalisation’ improves purchase intent</a:t>
            </a:r>
            <a:endParaRPr lang="en-GB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680639" y="1959325"/>
            <a:ext cx="585417" cy="29145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GB" dirty="0" smtClean="0">
                <a:latin typeface="+mj-lt"/>
              </a:rPr>
              <a:t>Data Input</a:t>
            </a:r>
            <a:endParaRPr lang="en-GB" dirty="0">
              <a:latin typeface="+mj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47826" y="1959326"/>
            <a:ext cx="1156086" cy="29145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GB" dirty="0" smtClean="0">
                <a:latin typeface="+mj-lt"/>
              </a:rPr>
              <a:t>(Assumptions</a:t>
            </a:r>
            <a:endParaRPr lang="en-GB" dirty="0">
              <a:latin typeface="+mj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039873" y="1959326"/>
            <a:ext cx="1538434" cy="29145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GB" dirty="0" smtClean="0">
                <a:latin typeface="+mj-lt"/>
              </a:rPr>
              <a:t>Retargeting Logic)</a:t>
            </a:r>
            <a:endParaRPr lang="en-GB" dirty="0">
              <a:latin typeface="+mj-lt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228600" y="2492726"/>
            <a:ext cx="8685390" cy="1728192"/>
            <a:chOff x="310250" y="1563638"/>
            <a:chExt cx="7217010" cy="1296144"/>
          </a:xfrm>
        </p:grpSpPr>
        <p:cxnSp>
          <p:nvCxnSpPr>
            <p:cNvPr id="22" name="Straight Connector 21"/>
            <p:cNvCxnSpPr>
              <a:stCxn id="23" idx="6"/>
              <a:endCxn id="25" idx="2"/>
            </p:cNvCxnSpPr>
            <p:nvPr/>
          </p:nvCxnSpPr>
          <p:spPr>
            <a:xfrm>
              <a:off x="835072" y="1681916"/>
              <a:ext cx="6294551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Oval 22"/>
            <p:cNvSpPr/>
            <p:nvPr/>
          </p:nvSpPr>
          <p:spPr>
            <a:xfrm>
              <a:off x="597661" y="1563638"/>
              <a:ext cx="237411" cy="236555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4" name="Oval 23"/>
            <p:cNvSpPr/>
            <p:nvPr/>
          </p:nvSpPr>
          <p:spPr>
            <a:xfrm>
              <a:off x="3863642" y="1563638"/>
              <a:ext cx="237411" cy="236555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5" name="Oval 24"/>
            <p:cNvSpPr/>
            <p:nvPr/>
          </p:nvSpPr>
          <p:spPr>
            <a:xfrm>
              <a:off x="7129623" y="1563638"/>
              <a:ext cx="237411" cy="236555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7" name="Text Box 47"/>
            <p:cNvSpPr txBox="1">
              <a:spLocks noChangeArrowheads="1"/>
            </p:cNvSpPr>
            <p:nvPr/>
          </p:nvSpPr>
          <p:spPr bwMode="auto">
            <a:xfrm>
              <a:off x="3666070" y="1921946"/>
              <a:ext cx="1670393" cy="646911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0">
              <a:noAutofit/>
            </a:bodyPr>
            <a:lstStyle/>
            <a:p>
              <a:pPr marL="228600" indent="-228600">
                <a:spcBef>
                  <a:spcPct val="50000"/>
                </a:spcBef>
                <a:buFont typeface="+mj-lt"/>
                <a:buAutoNum type="arabicPeriod"/>
              </a:pPr>
              <a:r>
                <a:rPr lang="en-US" sz="1400" dirty="0" smtClean="0">
                  <a:latin typeface="Kozuka Gothic Pro M" pitchFamily="34" charset="-128"/>
                  <a:ea typeface="Kozuka Gothic Pro M" pitchFamily="34" charset="-128"/>
                </a:rPr>
                <a:t>User </a:t>
              </a:r>
              <a:r>
                <a:rPr lang="en-US" sz="1400" dirty="0">
                  <a:latin typeface="Kozuka Gothic Pro M" pitchFamily="34" charset="-128"/>
                  <a:ea typeface="Kozuka Gothic Pro M" pitchFamily="34" charset="-128"/>
                </a:rPr>
                <a:t>is likely to be male, </a:t>
              </a:r>
              <a:r>
                <a:rPr lang="en-US" sz="1400" dirty="0" smtClean="0">
                  <a:latin typeface="Kozuka Gothic Pro M" pitchFamily="34" charset="-128"/>
                  <a:ea typeface="Kozuka Gothic Pro M" pitchFamily="34" charset="-128"/>
                </a:rPr>
                <a:t>18-35 </a:t>
              </a:r>
              <a:endParaRPr lang="en-US" sz="1400" dirty="0">
                <a:latin typeface="Kozuka Gothic Pro M" pitchFamily="34" charset="-128"/>
                <a:ea typeface="Kozuka Gothic Pro M" pitchFamily="34" charset="-128"/>
              </a:endParaRPr>
            </a:p>
            <a:p>
              <a:pPr marL="228600" indent="-228600">
                <a:spcBef>
                  <a:spcPct val="50000"/>
                </a:spcBef>
                <a:buFont typeface="+mj-lt"/>
                <a:buAutoNum type="arabicPeriod"/>
              </a:pPr>
              <a:r>
                <a:rPr lang="en-US" sz="1400" dirty="0" smtClean="0">
                  <a:latin typeface="Kozuka Gothic Pro M" pitchFamily="34" charset="-128"/>
                  <a:ea typeface="Kozuka Gothic Pro M" pitchFamily="34" charset="-128"/>
                </a:rPr>
                <a:t>User </a:t>
              </a:r>
              <a:r>
                <a:rPr lang="en-US" sz="1400" dirty="0">
                  <a:latin typeface="Kozuka Gothic Pro M" pitchFamily="34" charset="-128"/>
                  <a:ea typeface="Kozuka Gothic Pro M" pitchFamily="34" charset="-128"/>
                </a:rPr>
                <a:t>is a heavy online user, so offer-led creative with clear price point will cut through clutter. </a:t>
              </a:r>
            </a:p>
          </p:txBody>
        </p:sp>
        <p:sp>
          <p:nvSpPr>
            <p:cNvPr id="28" name="Text Box 47"/>
            <p:cNvSpPr txBox="1">
              <a:spLocks noChangeArrowheads="1"/>
            </p:cNvSpPr>
            <p:nvPr/>
          </p:nvSpPr>
          <p:spPr bwMode="auto">
            <a:xfrm>
              <a:off x="5691056" y="1923678"/>
              <a:ext cx="1836204" cy="936104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0">
              <a:noAutofit/>
            </a:bodyPr>
            <a:lstStyle/>
            <a:p>
              <a:pPr marL="228600" indent="-228600">
                <a:spcBef>
                  <a:spcPct val="50000"/>
                </a:spcBef>
                <a:buFont typeface="Arial" pitchFamily="34" charset="0"/>
                <a:buChar char="•"/>
              </a:pPr>
              <a:r>
                <a:rPr lang="en-US" sz="1400" dirty="0" smtClean="0">
                  <a:latin typeface="Kozuka Gothic Pro M" pitchFamily="34" charset="-128"/>
                  <a:ea typeface="Kozuka Gothic Pro M" pitchFamily="34" charset="-128"/>
                </a:rPr>
                <a:t>Serve resort-focused </a:t>
              </a:r>
              <a:r>
                <a:rPr lang="en-US" sz="1400" dirty="0">
                  <a:latin typeface="Kozuka Gothic Pro M" pitchFamily="34" charset="-128"/>
                  <a:ea typeface="Kozuka Gothic Pro M" pitchFamily="34" charset="-128"/>
                </a:rPr>
                <a:t>creative during lunch breaks and late evening </a:t>
              </a:r>
            </a:p>
            <a:p>
              <a:pPr marL="228600" indent="-228600">
                <a:spcBef>
                  <a:spcPct val="50000"/>
                </a:spcBef>
                <a:buFont typeface="Arial" pitchFamily="34" charset="0"/>
                <a:buChar char="•"/>
              </a:pPr>
              <a:r>
                <a:rPr lang="en-US" sz="1400" dirty="0" smtClean="0">
                  <a:latin typeface="Kozuka Gothic Pro M" pitchFamily="34" charset="-128"/>
                  <a:ea typeface="Kozuka Gothic Pro M" pitchFamily="34" charset="-128"/>
                </a:rPr>
                <a:t>Serve </a:t>
              </a:r>
              <a:r>
                <a:rPr lang="en-US" sz="1400" dirty="0">
                  <a:latin typeface="Kozuka Gothic Pro M" pitchFamily="34" charset="-128"/>
                  <a:ea typeface="Kozuka Gothic Pro M" pitchFamily="34" charset="-128"/>
                </a:rPr>
                <a:t>at high frequency in above fold locations </a:t>
              </a:r>
            </a:p>
          </p:txBody>
        </p:sp>
        <p:sp>
          <p:nvSpPr>
            <p:cNvPr id="29" name="Text Box 47"/>
            <p:cNvSpPr txBox="1">
              <a:spLocks noChangeArrowheads="1"/>
            </p:cNvSpPr>
            <p:nvPr/>
          </p:nvSpPr>
          <p:spPr bwMode="auto">
            <a:xfrm>
              <a:off x="310250" y="1923678"/>
              <a:ext cx="1814266" cy="936104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0">
              <a:noAutofit/>
            </a:bodyPr>
            <a:lstStyle/>
            <a:p>
              <a:pPr marL="228600" indent="-228600">
                <a:spcBef>
                  <a:spcPct val="50000"/>
                </a:spcBef>
                <a:buFont typeface="+mj-lt"/>
                <a:buAutoNum type="arabicPeriod"/>
              </a:pPr>
              <a:r>
                <a:rPr lang="en-US" sz="1400" dirty="0" smtClean="0">
                  <a:latin typeface="Kozuka Gothic Pro M" pitchFamily="34" charset="-128"/>
                  <a:ea typeface="Kozuka Gothic Pro M" pitchFamily="34" charset="-128"/>
                </a:rPr>
                <a:t>User </a:t>
              </a:r>
              <a:r>
                <a:rPr lang="en-US" sz="1400" dirty="0">
                  <a:latin typeface="Kozuka Gothic Pro M" pitchFamily="34" charset="-128"/>
                  <a:ea typeface="Kozuka Gothic Pro M" pitchFamily="34" charset="-128"/>
                </a:rPr>
                <a:t>visits T</a:t>
              </a:r>
              <a:r>
                <a:rPr lang="en-US" sz="1400" dirty="0" smtClean="0">
                  <a:latin typeface="Kozuka Gothic Pro M" pitchFamily="34" charset="-128"/>
                  <a:ea typeface="Kozuka Gothic Pro M" pitchFamily="34" charset="-128"/>
                </a:rPr>
                <a:t>ravel </a:t>
              </a:r>
              <a:r>
                <a:rPr lang="en-US" sz="1400" dirty="0">
                  <a:latin typeface="Kozuka Gothic Pro M" pitchFamily="34" charset="-128"/>
                  <a:ea typeface="Kozuka Gothic Pro M" pitchFamily="34" charset="-128"/>
                </a:rPr>
                <a:t>from Football365.com </a:t>
              </a:r>
            </a:p>
            <a:p>
              <a:pPr marL="228600" indent="-228600">
                <a:spcBef>
                  <a:spcPct val="50000"/>
                </a:spcBef>
                <a:buFont typeface="+mj-lt"/>
                <a:buAutoNum type="arabicPeriod"/>
              </a:pPr>
              <a:r>
                <a:rPr lang="en-US" sz="1400" dirty="0" smtClean="0">
                  <a:latin typeface="Kozuka Gothic Pro M" pitchFamily="34" charset="-128"/>
                  <a:ea typeface="Kozuka Gothic Pro M" pitchFamily="34" charset="-128"/>
                </a:rPr>
                <a:t>User </a:t>
              </a:r>
              <a:r>
                <a:rPr lang="en-US" sz="1400" dirty="0">
                  <a:latin typeface="Kozuka Gothic Pro M" pitchFamily="34" charset="-128"/>
                  <a:ea typeface="Kozuka Gothic Pro M" pitchFamily="34" charset="-128"/>
                </a:rPr>
                <a:t>searches for </a:t>
              </a:r>
              <a:r>
                <a:rPr lang="en-US" sz="1400" dirty="0" smtClean="0">
                  <a:latin typeface="Kozuka Gothic Pro M" pitchFamily="34" charset="-128"/>
                  <a:ea typeface="Kozuka Gothic Pro M" pitchFamily="34" charset="-128"/>
                </a:rPr>
                <a:t>a group holiday in the Balearics  </a:t>
              </a:r>
              <a:endParaRPr lang="en-US" sz="1400" dirty="0">
                <a:latin typeface="Kozuka Gothic Pro M" pitchFamily="34" charset="-128"/>
                <a:ea typeface="Kozuka Gothic Pro M" pitchFamily="34" charset="-128"/>
              </a:endParaRPr>
            </a:p>
            <a:p>
              <a:pPr marL="228600" indent="-228600">
                <a:spcBef>
                  <a:spcPct val="50000"/>
                </a:spcBef>
                <a:buFont typeface="+mj-lt"/>
                <a:buAutoNum type="arabicPeriod"/>
              </a:pPr>
              <a:r>
                <a:rPr lang="en-US" sz="1400" dirty="0" smtClean="0">
                  <a:latin typeface="Kozuka Gothic Pro M" pitchFamily="34" charset="-128"/>
                  <a:ea typeface="Kozuka Gothic Pro M" pitchFamily="34" charset="-128"/>
                </a:rPr>
                <a:t>User </a:t>
              </a:r>
              <a:r>
                <a:rPr lang="en-US" sz="1400" dirty="0">
                  <a:latin typeface="Kozuka Gothic Pro M" pitchFamily="34" charset="-128"/>
                  <a:ea typeface="Kozuka Gothic Pro M" pitchFamily="34" charset="-128"/>
                </a:rPr>
                <a:t>does not purchase </a:t>
              </a: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3939416" y="1421781"/>
            <a:ext cx="5128384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Technology and optimisation 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28600" y="1421781"/>
            <a:ext cx="1800200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Insight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77453" y="1905000"/>
            <a:ext cx="381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chemeClr val="bg2"/>
                </a:solidFill>
              </a:rPr>
              <a:t>+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998" y="4724400"/>
            <a:ext cx="1844984" cy="1317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27" y="4724400"/>
            <a:ext cx="210425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19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455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by MediaCom, 16th and 17th April</a:t>
            </a:r>
            <a:endParaRPr lang="en-GB" noProof="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Paid Search and Retargeting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/>
              <a:pPr/>
              <a:t>2</a:t>
            </a:fld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021" y="0"/>
            <a:ext cx="932142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4951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17500" y="390143"/>
            <a:ext cx="8467725" cy="1018032"/>
          </a:xfrm>
        </p:spPr>
        <p:txBody>
          <a:bodyPr/>
          <a:lstStyle/>
          <a:p>
            <a:r>
              <a:rPr lang="en-US" dirty="0" smtClean="0">
                <a:latin typeface="+mn-lt"/>
              </a:rPr>
              <a:t>Dell in further detail: </a:t>
            </a:r>
            <a:r>
              <a:rPr lang="en-US" dirty="0" err="1" smtClean="0">
                <a:latin typeface="+mn-lt"/>
              </a:rPr>
              <a:t>eCommerce</a:t>
            </a:r>
            <a:r>
              <a:rPr lang="en-US" dirty="0" smtClean="0">
                <a:latin typeface="+mn-lt"/>
              </a:rPr>
              <a:t> drives </a:t>
            </a:r>
            <a:br>
              <a:rPr lang="en-US" dirty="0" smtClean="0">
                <a:latin typeface="+mn-lt"/>
              </a:rPr>
            </a:br>
            <a:r>
              <a:rPr lang="en-US" dirty="0" smtClean="0">
                <a:latin typeface="+mn-lt"/>
              </a:rPr>
              <a:t>1:1 Real Time Relationships</a:t>
            </a:r>
            <a:r>
              <a:rPr lang="en-US" dirty="0">
                <a:latin typeface="+mn-lt"/>
              </a:rPr>
              <a:t/>
            </a:r>
            <a:br>
              <a:rPr lang="en-US" dirty="0">
                <a:latin typeface="+mn-lt"/>
              </a:rPr>
            </a:br>
            <a:endParaRPr lang="en-US" dirty="0">
              <a:latin typeface="+mn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172" y="2408106"/>
            <a:ext cx="6175828" cy="2773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Content Placeholder 2"/>
          <p:cNvSpPr txBox="1">
            <a:spLocks/>
          </p:cNvSpPr>
          <p:nvPr/>
        </p:nvSpPr>
        <p:spPr>
          <a:xfrm>
            <a:off x="2838449" y="5209216"/>
            <a:ext cx="3771901" cy="142018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Font typeface="Arial" pitchFamily="34" charset="0"/>
              <a:buNone/>
              <a:defRPr sz="2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230400" indent="-23040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Clr>
                <a:schemeClr val="accent3"/>
              </a:buClr>
              <a:buFont typeface="Arial" pitchFamily="34" charset="0"/>
              <a:buChar char="■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460800" indent="-22860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Clr>
                <a:schemeClr val="accent4"/>
              </a:buClr>
              <a:buFont typeface="Arial" pitchFamily="34" charset="0"/>
              <a:buChar char="■"/>
              <a:defRPr sz="16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691200" indent="-22860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Clr>
                <a:schemeClr val="accent5"/>
              </a:buClr>
              <a:buFont typeface="Arial" pitchFamily="34" charset="0"/>
              <a:buChar char="■"/>
              <a:defRPr sz="1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921600" indent="-228600" algn="l" defTabSz="895350" rtl="0" eaLnBrk="1" latinLnBrk="0" hangingPunct="1">
              <a:lnSpc>
                <a:spcPct val="125000"/>
              </a:lnSpc>
              <a:spcBef>
                <a:spcPts val="600"/>
              </a:spcBef>
              <a:buClr>
                <a:schemeClr val="accent6"/>
              </a:buClr>
              <a:buFont typeface="Arial" pitchFamily="34" charset="0"/>
              <a:buChar char="■"/>
              <a:defRPr sz="1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  <a:lvl6pPr marL="1152000" indent="-22860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Clr>
                <a:schemeClr val="accent3"/>
              </a:buClr>
              <a:buFont typeface="Arial" pitchFamily="34" charset="0"/>
              <a:buChar char="■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1382400" indent="-22860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Clr>
                <a:schemeClr val="accent4"/>
              </a:buClr>
              <a:buFont typeface="Arial" pitchFamily="34" charset="0"/>
              <a:buChar char="■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1611313" indent="-22860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Clr>
                <a:schemeClr val="accent5"/>
              </a:buClr>
              <a:buFont typeface="Arial" pitchFamily="34" charset="0"/>
              <a:buChar char="■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8pPr>
            <a:lvl9pPr marL="1841500" indent="-22860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Clr>
                <a:schemeClr val="accent6"/>
              </a:buClr>
              <a:buFont typeface="Arial" pitchFamily="34" charset="0"/>
              <a:buChar char="■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2100" lvl="1" indent="-292100">
              <a:lnSpc>
                <a:spcPct val="100000"/>
              </a:lnSpc>
            </a:pPr>
            <a:r>
              <a:rPr lang="en-US" dirty="0" smtClean="0"/>
              <a:t>-</a:t>
            </a:r>
            <a:r>
              <a:rPr lang="en-US" dirty="0"/>
              <a:t>83% production </a:t>
            </a:r>
            <a:r>
              <a:rPr lang="en-US" dirty="0" smtClean="0"/>
              <a:t>cost</a:t>
            </a:r>
          </a:p>
          <a:p>
            <a:pPr marL="292100" lvl="1" indent="-292100">
              <a:lnSpc>
                <a:spcPct val="100000"/>
              </a:lnSpc>
            </a:pPr>
            <a:r>
              <a:rPr lang="en-US" dirty="0" smtClean="0"/>
              <a:t>100x more message variation</a:t>
            </a:r>
          </a:p>
          <a:p>
            <a:pPr marL="292100" lvl="1" indent="-292100">
              <a:lnSpc>
                <a:spcPct val="100000"/>
              </a:lnSpc>
            </a:pPr>
            <a:r>
              <a:rPr lang="en-US" dirty="0" smtClean="0"/>
              <a:t>500% increase in site visits</a:t>
            </a:r>
          </a:p>
          <a:p>
            <a:pPr marL="292100" lvl="1" indent="-292100">
              <a:lnSpc>
                <a:spcPct val="100000"/>
              </a:lnSpc>
            </a:pPr>
            <a:r>
              <a:rPr lang="en-US" dirty="0" smtClean="0"/>
              <a:t>700% Increase in ROI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20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7956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/>
          <p:cNvPicPr/>
          <p:nvPr/>
        </p:nvPicPr>
        <p:blipFill rotWithShape="1">
          <a:blip r:embed="rId4" cstate="print"/>
          <a:srcRect l="25481" t="20206" r="27657" b="7653"/>
          <a:stretch/>
        </p:blipFill>
        <p:spPr bwMode="auto">
          <a:xfrm>
            <a:off x="1219200" y="762000"/>
            <a:ext cx="57150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17500" y="390143"/>
            <a:ext cx="8521700" cy="1018032"/>
          </a:xfrm>
        </p:spPr>
        <p:txBody>
          <a:bodyPr/>
          <a:lstStyle/>
          <a:p>
            <a:r>
              <a:rPr lang="en-US" dirty="0" smtClean="0"/>
              <a:t>The Dell creative decision tree?</a:t>
            </a:r>
            <a:endParaRPr lang="en-US" dirty="0"/>
          </a:p>
        </p:txBody>
      </p:sp>
      <p:graphicFrame>
        <p:nvGraphicFramePr>
          <p:cNvPr id="38" name="Table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8415422"/>
              </p:ext>
            </p:extLst>
          </p:nvPr>
        </p:nvGraphicFramePr>
        <p:xfrm>
          <a:off x="7028850" y="4953000"/>
          <a:ext cx="1734150" cy="1558126"/>
        </p:xfrm>
        <a:graphic>
          <a:graphicData uri="http://schemas.openxmlformats.org/drawingml/2006/table">
            <a:tbl>
              <a:tblPr/>
              <a:tblGrid>
                <a:gridCol w="734606"/>
                <a:gridCol w="999544"/>
              </a:tblGrid>
              <a:tr h="624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Garamond"/>
                          <a:ea typeface="Times New Roman"/>
                          <a:cs typeface="Tahoma"/>
                        </a:rPr>
                        <a:t>Color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latin typeface="Garamond"/>
                          <a:ea typeface="Times New Roman"/>
                          <a:cs typeface="Tahoma"/>
                        </a:rPr>
                        <a:t>Data Decision Program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76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Garamond"/>
                          <a:ea typeface="Times New Roman"/>
                          <a:cs typeface="Tahoma"/>
                        </a:rPr>
                        <a:t>Yellow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Garamond"/>
                          <a:ea typeface="Times New Roman"/>
                          <a:cs typeface="Tahoma"/>
                        </a:rPr>
                        <a:t>Customer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Garamond"/>
                          <a:ea typeface="Times New Roman"/>
                          <a:cs typeface="Tahoma"/>
                        </a:rPr>
                        <a:t>Gold</a:t>
                      </a:r>
                      <a:endParaRPr lang="en-US" sz="1200" dirty="0">
                        <a:latin typeface="Garamond"/>
                        <a:ea typeface="Times New Roman"/>
                        <a:cs typeface="Tahom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Garamond"/>
                          <a:ea typeface="Times New Roman"/>
                          <a:cs typeface="Tahoma"/>
                        </a:rPr>
                        <a:t>Basket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Garamond"/>
                          <a:ea typeface="Times New Roman"/>
                          <a:cs typeface="Tahoma"/>
                        </a:rPr>
                        <a:t>Green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Garamond"/>
                          <a:ea typeface="Times New Roman"/>
                          <a:cs typeface="Tahoma"/>
                        </a:rPr>
                        <a:t>Content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52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Garamond"/>
                          <a:ea typeface="Times New Roman"/>
                          <a:cs typeface="Tahoma"/>
                        </a:rPr>
                        <a:t>Blue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Garamond"/>
                          <a:ea typeface="Times New Roman"/>
                          <a:cs typeface="Tahoma"/>
                        </a:rPr>
                        <a:t>Splitter Page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52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Garamond"/>
                          <a:ea typeface="Times New Roman"/>
                          <a:cs typeface="Tahoma"/>
                        </a:rPr>
                        <a:t>Maroon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Garamond"/>
                          <a:ea typeface="Times New Roman"/>
                          <a:cs typeface="Tahoma"/>
                        </a:rPr>
                        <a:t>Paid Search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21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13947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Key </a:t>
            </a:r>
            <a:r>
              <a:rPr lang="en-GB" dirty="0" smtClean="0"/>
              <a:t>take-</a:t>
            </a:r>
            <a:r>
              <a:rPr lang="en-GB" dirty="0" err="1" smtClean="0"/>
              <a:t>aways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17500" y="1295400"/>
            <a:ext cx="8521700" cy="46878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Font typeface="Arial" pitchFamily="34" charset="0"/>
              <a:buNone/>
              <a:defRPr sz="2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230400" indent="-23040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Clr>
                <a:schemeClr val="accent3"/>
              </a:buClr>
              <a:buFont typeface="Arial" pitchFamily="34" charset="0"/>
              <a:buChar char="■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460800" indent="-22860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Clr>
                <a:schemeClr val="accent4"/>
              </a:buClr>
              <a:buFont typeface="Arial" pitchFamily="34" charset="0"/>
              <a:buChar char="■"/>
              <a:defRPr sz="16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691200" indent="-22860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Clr>
                <a:schemeClr val="accent5"/>
              </a:buClr>
              <a:buFont typeface="Arial" pitchFamily="34" charset="0"/>
              <a:buChar char="■"/>
              <a:defRPr sz="1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921600" indent="-22860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Clr>
                <a:schemeClr val="accent6"/>
              </a:buClr>
              <a:buFont typeface="Arial" pitchFamily="34" charset="0"/>
              <a:buChar char="■"/>
              <a:defRPr sz="1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  <a:lvl6pPr marL="1152000" indent="-22860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Clr>
                <a:schemeClr val="accent3"/>
              </a:buClr>
              <a:buFont typeface="Arial" pitchFamily="34" charset="0"/>
              <a:buChar char="■"/>
              <a:defRPr sz="1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1382400" indent="-22860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Clr>
                <a:schemeClr val="accent4"/>
              </a:buClr>
              <a:buFont typeface="Arial" pitchFamily="34" charset="0"/>
              <a:buChar char="■"/>
              <a:defRPr sz="1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1611313" indent="-22860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Clr>
                <a:schemeClr val="accent5"/>
              </a:buClr>
              <a:buFont typeface="Arial" pitchFamily="34" charset="0"/>
              <a:buChar char="■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8pPr>
            <a:lvl9pPr marL="1841500" indent="-228600" algn="l" defTabSz="914400" rtl="0" eaLnBrk="1" latinLnBrk="0" hangingPunct="1">
              <a:lnSpc>
                <a:spcPct val="125000"/>
              </a:lnSpc>
              <a:spcBef>
                <a:spcPts val="600"/>
              </a:spcBef>
              <a:buClr>
                <a:schemeClr val="accent6"/>
              </a:buClr>
              <a:buFont typeface="Arial" pitchFamily="34" charset="0"/>
              <a:buChar char="■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GB" dirty="0" smtClean="0"/>
              <a:t>Search </a:t>
            </a:r>
            <a:r>
              <a:rPr lang="en-GB" dirty="0"/>
              <a:t>is a preferred channel by many brands to increase the reach of their online audience, drive consideration and entice users to buy their products</a:t>
            </a:r>
            <a:r>
              <a:rPr lang="en-GB" dirty="0" smtClean="0"/>
              <a:t>.</a:t>
            </a:r>
          </a:p>
          <a:p>
            <a:pPr lvl="1"/>
            <a:r>
              <a:rPr lang="en-GB" dirty="0" smtClean="0"/>
              <a:t>Ranking high on the SERP is a determining factor for the success of a search program. Quality Score is the main factor influencing rank for Paid search</a:t>
            </a:r>
            <a:r>
              <a:rPr lang="en-GB" dirty="0" smtClean="0"/>
              <a:t>,.</a:t>
            </a:r>
            <a:endParaRPr lang="en-GB" dirty="0"/>
          </a:p>
          <a:p>
            <a:pPr lvl="1"/>
            <a:r>
              <a:rPr lang="en-GB" dirty="0" smtClean="0"/>
              <a:t>Mobile and social are having a great impact on consumer habits and search as a channel. This presents search marketers with an ever increasing audience and greater targeting </a:t>
            </a:r>
            <a:r>
              <a:rPr lang="en-GB" dirty="0" smtClean="0"/>
              <a:t>capabilities</a:t>
            </a:r>
          </a:p>
          <a:p>
            <a:pPr lvl="1"/>
            <a:r>
              <a:rPr lang="en-GB" dirty="0"/>
              <a:t>In a commoditised marketplace, it’s more important than ever to be relevant to </a:t>
            </a:r>
            <a:r>
              <a:rPr lang="en-GB" dirty="0" smtClean="0"/>
              <a:t>consumers via retargeting</a:t>
            </a:r>
          </a:p>
          <a:p>
            <a:pPr lvl="1"/>
            <a:r>
              <a:rPr lang="en-GB" dirty="0" smtClean="0"/>
              <a:t>Retargeting can help improve cost efficiency by not only by re-engaging with potential students who have not downloaded a prospectus but also via improving conversion rate and application intent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678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Overview of Paid Search and Display Retargeting</a:t>
            </a:r>
            <a:endParaRPr lang="en-GB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4724400" y="3440400"/>
            <a:ext cx="4104456" cy="1044000"/>
          </a:xfrm>
        </p:spPr>
        <p:txBody>
          <a:bodyPr/>
          <a:lstStyle/>
          <a:p>
            <a:r>
              <a:rPr lang="en-GB" dirty="0" smtClean="0"/>
              <a:t>Any questions?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2590800" y="3810000"/>
            <a:ext cx="11430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2000" dirty="0" smtClean="0">
              <a:solidFill>
                <a:schemeClr val="bg1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353"/>
          <a:stretch/>
        </p:blipFill>
        <p:spPr bwMode="auto">
          <a:xfrm>
            <a:off x="152400" y="1676400"/>
            <a:ext cx="4119349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6529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b="27982"/>
          <a:stretch>
            <a:fillRect/>
          </a:stretch>
        </p:blipFill>
        <p:spPr bwMode="auto">
          <a:xfrm>
            <a:off x="228600" y="2209800"/>
            <a:ext cx="61722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Search Engine Results Page (SERP)</a:t>
            </a:r>
            <a:endParaRPr lang="en-GB" dirty="0"/>
          </a:p>
        </p:txBody>
      </p:sp>
      <p:sp>
        <p:nvSpPr>
          <p:cNvPr id="6" name="Rounded Rectangle 5"/>
          <p:cNvSpPr/>
          <p:nvPr/>
        </p:nvSpPr>
        <p:spPr>
          <a:xfrm>
            <a:off x="7010400" y="1892808"/>
            <a:ext cx="2057400" cy="18288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GB" altLang="ko-KR" sz="2000" b="1" dirty="0" smtClean="0">
                <a:solidFill>
                  <a:schemeClr val="bg1"/>
                </a:solidFill>
                <a:latin typeface="Arial" pitchFamily="34" charset="0"/>
              </a:rPr>
              <a:t>Paid Search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GB" altLang="ko-KR" sz="2000" b="1" dirty="0" smtClean="0">
                <a:solidFill>
                  <a:schemeClr val="bg1"/>
                </a:solidFill>
                <a:latin typeface="Arial" pitchFamily="34" charset="0"/>
              </a:rPr>
              <a:t>Results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endParaRPr lang="en-GB" altLang="ko-KR" sz="2000" b="1" dirty="0" smtClean="0">
              <a:solidFill>
                <a:schemeClr val="bg1"/>
              </a:solidFill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GB" altLang="ko-KR" sz="2000" b="1" dirty="0" smtClean="0">
                <a:solidFill>
                  <a:schemeClr val="bg1"/>
                </a:solidFill>
                <a:latin typeface="Arial" pitchFamily="34" charset="0"/>
              </a:rPr>
              <a:t>Approx 25% of clicks.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010400" y="3886200"/>
            <a:ext cx="2057400" cy="189280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GB" altLang="ko-KR" sz="2000" b="1" dirty="0" smtClean="0">
                <a:solidFill>
                  <a:schemeClr val="bg1"/>
                </a:solidFill>
                <a:latin typeface="Arial" pitchFamily="34" charset="0"/>
              </a:rPr>
              <a:t>Natural Results /SEO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endParaRPr lang="en-GB" altLang="ko-KR" sz="2000" b="1" dirty="0" smtClean="0">
              <a:solidFill>
                <a:schemeClr val="bg1"/>
              </a:solidFill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GB" altLang="ko-KR" sz="2000" b="1" dirty="0" smtClean="0">
                <a:solidFill>
                  <a:schemeClr val="bg1"/>
                </a:solidFill>
                <a:latin typeface="Arial" pitchFamily="34" charset="0"/>
              </a:rPr>
              <a:t>Approx 75% of clicks.</a:t>
            </a:r>
          </a:p>
        </p:txBody>
      </p:sp>
      <p:sp>
        <p:nvSpPr>
          <p:cNvPr id="8" name="Rectangle 7"/>
          <p:cNvSpPr/>
          <p:nvPr/>
        </p:nvSpPr>
        <p:spPr>
          <a:xfrm>
            <a:off x="228600" y="3581400"/>
            <a:ext cx="4495800" cy="198120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/>
          <p:cNvSpPr/>
          <p:nvPr/>
        </p:nvSpPr>
        <p:spPr>
          <a:xfrm>
            <a:off x="228600" y="2209800"/>
            <a:ext cx="4495800" cy="1371600"/>
          </a:xfrm>
          <a:prstGeom prst="rect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Rectangle 11"/>
          <p:cNvSpPr/>
          <p:nvPr/>
        </p:nvSpPr>
        <p:spPr>
          <a:xfrm>
            <a:off x="4724400" y="2209800"/>
            <a:ext cx="1828800" cy="3352800"/>
          </a:xfrm>
          <a:prstGeom prst="rect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Right Arrow 12"/>
          <p:cNvSpPr/>
          <p:nvPr/>
        </p:nvSpPr>
        <p:spPr>
          <a:xfrm flipH="1">
            <a:off x="3505200" y="4572000"/>
            <a:ext cx="3505200" cy="609600"/>
          </a:xfrm>
          <a:prstGeom prst="rightArrow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ight Arrow 13"/>
          <p:cNvSpPr/>
          <p:nvPr/>
        </p:nvSpPr>
        <p:spPr>
          <a:xfrm flipH="1">
            <a:off x="6248400" y="3048000"/>
            <a:ext cx="762000" cy="609600"/>
          </a:xfrm>
          <a:prstGeom prst="rightArrow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Right Arrow 14"/>
          <p:cNvSpPr/>
          <p:nvPr/>
        </p:nvSpPr>
        <p:spPr>
          <a:xfrm flipH="1">
            <a:off x="4191000" y="2514600"/>
            <a:ext cx="2819400" cy="609600"/>
          </a:xfrm>
          <a:prstGeom prst="rightArrow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by MediaCom, 16th and 17th April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Paid Search and Retargeting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679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8800" y="390143"/>
            <a:ext cx="8490400" cy="1018032"/>
          </a:xfrm>
        </p:spPr>
        <p:txBody>
          <a:bodyPr/>
          <a:lstStyle/>
          <a:p>
            <a:r>
              <a:rPr lang="fr-FR" dirty="0" err="1" smtClean="0"/>
              <a:t>Paid</a:t>
            </a:r>
            <a:r>
              <a:rPr lang="fr-FR" dirty="0" smtClean="0"/>
              <a:t> </a:t>
            </a:r>
            <a:r>
              <a:rPr lang="fr-FR" dirty="0" err="1" smtClean="0"/>
              <a:t>Search</a:t>
            </a:r>
            <a:r>
              <a:rPr lang="fr-FR" dirty="0" smtClean="0"/>
              <a:t> – a </a:t>
            </a:r>
            <a:r>
              <a:rPr lang="fr-FR" dirty="0" err="1" smtClean="0"/>
              <a:t>traditional</a:t>
            </a:r>
            <a:r>
              <a:rPr lang="fr-FR" dirty="0" smtClean="0"/>
              <a:t> </a:t>
            </a:r>
            <a:r>
              <a:rPr lang="fr-FR" dirty="0" err="1" smtClean="0"/>
              <a:t>view</a:t>
            </a:r>
            <a:endParaRPr lang="fr-FR" dirty="0"/>
          </a:p>
        </p:txBody>
      </p:sp>
      <p:pic>
        <p:nvPicPr>
          <p:cNvPr id="11" name="Picture 27" descr="lg.bmp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3400" y="1066800"/>
            <a:ext cx="46482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24400" y="1700213"/>
            <a:ext cx="3886200" cy="25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7486650" y="2178610"/>
            <a:ext cx="971550" cy="2009775"/>
          </a:xfrm>
          <a:prstGeom prst="rect">
            <a:avLst/>
          </a:prstGeom>
          <a:noFill/>
          <a:ln w="28575" algn="ctr">
            <a:solidFill>
              <a:schemeClr val="accent3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smtClean="0">
              <a:ln>
                <a:noFill/>
              </a:ln>
              <a:solidFill>
                <a:srgbClr val="2A0C4B"/>
              </a:solidFill>
              <a:effectLst/>
              <a:uLnTx/>
              <a:uFillTx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179720" y="4267200"/>
            <a:ext cx="533400" cy="228600"/>
          </a:xfrm>
          <a:prstGeom prst="rect">
            <a:avLst/>
          </a:prstGeom>
          <a:solidFill>
            <a:srgbClr val="000000">
              <a:lumMod val="95000"/>
              <a:lumOff val="5000"/>
            </a:srgbClr>
          </a:solidFill>
          <a:ln w="25400" cap="flat" cmpd="sng" algn="ctr">
            <a:noFill/>
            <a:prstDash val="solid"/>
            <a:miter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256784"/>
            <a:ext cx="242888" cy="2428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2" y="3978256"/>
            <a:ext cx="242888" cy="2428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Rectangle 24"/>
          <p:cNvSpPr/>
          <p:nvPr/>
        </p:nvSpPr>
        <p:spPr>
          <a:xfrm>
            <a:off x="237638" y="1447800"/>
            <a:ext cx="4029562" cy="4114800"/>
          </a:xfrm>
          <a:prstGeom prst="rect">
            <a:avLst/>
          </a:prstGeom>
          <a:solidFill>
            <a:schemeClr val="accent3">
              <a:alpha val="12000"/>
            </a:schemeClr>
          </a:solidFill>
          <a:ln w="25400" cap="flat" cmpd="sng" algn="ctr">
            <a:noFill/>
            <a:prstDash val="solid"/>
            <a:miter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6" name="TextBox 35"/>
          <p:cNvSpPr txBox="1"/>
          <p:nvPr/>
        </p:nvSpPr>
        <p:spPr>
          <a:xfrm>
            <a:off x="461397" y="1515338"/>
            <a:ext cx="3631640" cy="40472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sng" strike="noStrike" kern="0" cap="none" spc="0" normalizeH="0" baseline="0" noProof="0" dirty="0" smtClean="0">
                <a:ln w="1905"/>
                <a:gradFill>
                  <a:gsLst>
                    <a:gs pos="0">
                      <a:srgbClr val="545658">
                        <a:shade val="20000"/>
                        <a:satMod val="200000"/>
                      </a:srgbClr>
                    </a:gs>
                    <a:gs pos="78000">
                      <a:srgbClr val="545658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545658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</a:rPr>
              <a:t>Paid Search</a:t>
            </a:r>
            <a:r>
              <a:rPr kumimoji="0" lang="en-GB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</a:rPr>
              <a:t>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700" b="1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</a:rPr>
              <a:t>Pay your way onto terms you select </a:t>
            </a: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</a:rPr>
              <a:t>Control over text and inclusion of 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</a:rPr>
              <a:t>offers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</a:rPr>
              <a:t>Strong testing  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</a:rPr>
              <a:t>platform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rgbClr val="2A0C4B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2A0C4B"/>
              </a:solidFill>
              <a:effectLst/>
              <a:uLnTx/>
              <a:uFillTx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</a:rPr>
              <a:t>Inflation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</a:rPr>
              <a:t>occurs and when you run out of 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</a:rPr>
              <a:t>budget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</a:rPr>
              <a:t>you go 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</a:rPr>
              <a:t>offline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</a:rPr>
              <a:t>Less credible to 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</a:rPr>
              <a:t>consumers</a:t>
            </a: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by MediaCom, 16th and 17th April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 smtClean="0"/>
              <a:t>Paid Search and Retargeting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noProof="0" smtClean="0"/>
              <a:pPr/>
              <a:t>4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55899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2"/>
            <a:ext cx="5549900" cy="1018032"/>
          </a:xfrm>
        </p:spPr>
        <p:txBody>
          <a:bodyPr/>
          <a:lstStyle/>
          <a:p>
            <a:r>
              <a:rPr lang="en-GB" dirty="0"/>
              <a:t>Search </a:t>
            </a:r>
            <a:r>
              <a:rPr lang="en-GB" dirty="0" smtClean="0"/>
              <a:t>is viewed as the gateway to the web</a:t>
            </a:r>
            <a:r>
              <a:rPr lang="en-US" dirty="0"/>
              <a:t/>
            </a:r>
            <a:br>
              <a:rPr lang="en-US" dirty="0"/>
            </a:b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4" descr="http://www.buildcoolrobots.com/images/open_door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447800"/>
            <a:ext cx="7657306" cy="5114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976370" y="6550025"/>
            <a:ext cx="176683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000" dirty="0">
                <a:latin typeface="Lucida Sans" pitchFamily="34" charset="0"/>
              </a:rPr>
              <a:t>Source: Forrester, Google</a:t>
            </a:r>
            <a:endParaRPr lang="en-US" sz="1000" dirty="0">
              <a:latin typeface="Lucida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52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341" y="390142"/>
            <a:ext cx="5394259" cy="1018032"/>
          </a:xfrm>
        </p:spPr>
        <p:txBody>
          <a:bodyPr/>
          <a:lstStyle/>
          <a:p>
            <a:r>
              <a:rPr lang="en-GB" dirty="0" smtClean="0"/>
              <a:t>Paid Search is an ‘auction’ model</a:t>
            </a:r>
            <a:endParaRPr lang="en-GB" dirty="0"/>
          </a:p>
        </p:txBody>
      </p:sp>
      <p:sp>
        <p:nvSpPr>
          <p:cNvPr id="8" name="TextBox 10"/>
          <p:cNvSpPr txBox="1">
            <a:spLocks noChangeArrowheads="1"/>
          </p:cNvSpPr>
          <p:nvPr/>
        </p:nvSpPr>
        <p:spPr bwMode="auto">
          <a:xfrm>
            <a:off x="2650467" y="3276600"/>
            <a:ext cx="708025" cy="76200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GB" sz="4400" dirty="0">
                <a:solidFill>
                  <a:prstClr val="black"/>
                </a:solidFill>
              </a:rPr>
              <a:t>x</a:t>
            </a:r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5743600" y="3276600"/>
            <a:ext cx="733400" cy="76200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GB" sz="4400" dirty="0">
                <a:solidFill>
                  <a:prstClr val="black"/>
                </a:solidFill>
              </a:rPr>
              <a:t>=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448122" y="1676400"/>
            <a:ext cx="1963638" cy="4104456"/>
            <a:chOff x="448122" y="1700808"/>
            <a:chExt cx="1963638" cy="4104456"/>
          </a:xfrm>
        </p:grpSpPr>
        <p:pic>
          <p:nvPicPr>
            <p:cNvPr id="7" name="Picture 2" descr="http://www.nottinghamshire.gov.uk/coins-160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80108" y="2428452"/>
              <a:ext cx="1035050" cy="1273175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</p:pic>
        <p:sp>
          <p:nvSpPr>
            <p:cNvPr id="29" name="TextBox 67"/>
            <p:cNvSpPr txBox="1">
              <a:spLocks noChangeArrowheads="1"/>
            </p:cNvSpPr>
            <p:nvPr/>
          </p:nvSpPr>
          <p:spPr bwMode="auto">
            <a:xfrm>
              <a:off x="609600" y="4381504"/>
              <a:ext cx="1676400" cy="95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ctr">
                <a:spcBef>
                  <a:spcPct val="30000"/>
                </a:spcBef>
                <a:defRPr sz="2800">
                  <a:solidFill>
                    <a:schemeClr val="tx2"/>
                  </a:solidFill>
                  <a:latin typeface="Calibri" pitchFamily="34" charset="0"/>
                  <a:ea typeface="ＭＳ Ｐゴシック"/>
                  <a:cs typeface="Calibri" pitchFamily="34" charset="0"/>
                </a:defRPr>
              </a:lvl1pPr>
            </a:lstStyle>
            <a:p>
              <a:r>
                <a:rPr lang="en-GB" dirty="0" smtClean="0">
                  <a:solidFill>
                    <a:srgbClr val="E1005D"/>
                  </a:solidFill>
                </a:rPr>
                <a:t>Maximum Bid</a:t>
              </a:r>
              <a:endParaRPr lang="en-GB" dirty="0">
                <a:solidFill>
                  <a:srgbClr val="E1005D"/>
                </a:solidFill>
              </a:endParaRPr>
            </a:p>
          </p:txBody>
        </p:sp>
        <p:sp>
          <p:nvSpPr>
            <p:cNvPr id="3" name="Rounded Rectangle 2"/>
            <p:cNvSpPr/>
            <p:nvPr/>
          </p:nvSpPr>
          <p:spPr>
            <a:xfrm>
              <a:off x="448122" y="1700808"/>
              <a:ext cx="1963638" cy="4104456"/>
            </a:xfrm>
            <a:prstGeom prst="roundRect">
              <a:avLst/>
            </a:prstGeom>
            <a:noFill/>
            <a:ln w="28575"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2000" dirty="0" smtClean="0">
                <a:solidFill>
                  <a:prstClr val="white"/>
                </a:solidFill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3616474" y="1676400"/>
            <a:ext cx="1963638" cy="4104456"/>
            <a:chOff x="3616474" y="1700808"/>
            <a:chExt cx="1963638" cy="4104456"/>
          </a:xfrm>
        </p:grpSpPr>
        <p:grpSp>
          <p:nvGrpSpPr>
            <p:cNvPr id="5" name="Group 4"/>
            <p:cNvGrpSpPr/>
            <p:nvPr/>
          </p:nvGrpSpPr>
          <p:grpSpPr>
            <a:xfrm>
              <a:off x="3846958" y="2428451"/>
              <a:ext cx="1470446" cy="2953327"/>
              <a:chOff x="3846958" y="2428451"/>
              <a:chExt cx="1470446" cy="2953327"/>
            </a:xfrm>
          </p:grpSpPr>
          <p:sp>
            <p:nvSpPr>
              <p:cNvPr id="10" name="TextBox 67"/>
              <p:cNvSpPr txBox="1">
                <a:spLocks noChangeArrowheads="1"/>
              </p:cNvSpPr>
              <p:nvPr/>
            </p:nvSpPr>
            <p:spPr bwMode="auto">
              <a:xfrm>
                <a:off x="3967186" y="4427671"/>
                <a:ext cx="1229990" cy="9541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ct val="30000"/>
                  </a:spcBef>
                </a:pPr>
                <a:r>
                  <a:rPr lang="en-GB" sz="2800" dirty="0" smtClean="0">
                    <a:solidFill>
                      <a:srgbClr val="E1005D"/>
                    </a:solidFill>
                    <a:latin typeface="Calibri" pitchFamily="34" charset="0"/>
                    <a:ea typeface="ＭＳ Ｐゴシック"/>
                    <a:cs typeface="Calibri" pitchFamily="34" charset="0"/>
                  </a:rPr>
                  <a:t>Quality Score</a:t>
                </a:r>
                <a:endParaRPr lang="en-GB" sz="2800" dirty="0">
                  <a:solidFill>
                    <a:srgbClr val="E1005D"/>
                  </a:solidFill>
                  <a:latin typeface="Calibri" pitchFamily="34" charset="0"/>
                  <a:ea typeface="ＭＳ Ｐゴシック"/>
                  <a:cs typeface="Calibri" pitchFamily="34" charset="0"/>
                </a:endParaRPr>
              </a:p>
            </p:txBody>
          </p:sp>
          <p:pic>
            <p:nvPicPr>
              <p:cNvPr id="14" name="Picture 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19375" r="21250" b="24219"/>
              <a:stretch>
                <a:fillRect/>
              </a:stretch>
            </p:blipFill>
            <p:spPr bwMode="auto">
              <a:xfrm>
                <a:off x="3846958" y="2428451"/>
                <a:ext cx="1470446" cy="1501081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</p:pic>
        </p:grpSp>
        <p:sp>
          <p:nvSpPr>
            <p:cNvPr id="30" name="Rounded Rectangle 29"/>
            <p:cNvSpPr/>
            <p:nvPr/>
          </p:nvSpPr>
          <p:spPr>
            <a:xfrm>
              <a:off x="3616474" y="1700808"/>
              <a:ext cx="1963638" cy="4104456"/>
            </a:xfrm>
            <a:prstGeom prst="roundRect">
              <a:avLst/>
            </a:prstGeom>
            <a:noFill/>
            <a:ln w="28575"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2000" dirty="0" smtClean="0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6660232" y="1676400"/>
            <a:ext cx="1963638" cy="4104456"/>
            <a:chOff x="6660232" y="1700808"/>
            <a:chExt cx="1963638" cy="4104456"/>
          </a:xfrm>
        </p:grpSpPr>
        <p:pic>
          <p:nvPicPr>
            <p:cNvPr id="15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 l="68750" t="22656" r="12500" b="51563"/>
            <a:stretch>
              <a:fillRect/>
            </a:stretch>
          </p:blipFill>
          <p:spPr bwMode="auto">
            <a:xfrm>
              <a:off x="6804248" y="2256656"/>
              <a:ext cx="1676400" cy="1844675"/>
            </a:xfrm>
            <a:prstGeom prst="rect">
              <a:avLst/>
            </a:prstGeom>
            <a:noFill/>
            <a:ln w="9525" algn="ctr">
              <a:solidFill>
                <a:srgbClr val="525252"/>
              </a:solidFill>
              <a:miter lim="800000"/>
              <a:headEnd/>
              <a:tailEnd/>
            </a:ln>
          </p:spPr>
        </p:pic>
        <p:sp>
          <p:nvSpPr>
            <p:cNvPr id="28" name="TextBox 67"/>
            <p:cNvSpPr txBox="1">
              <a:spLocks noChangeArrowheads="1"/>
            </p:cNvSpPr>
            <p:nvPr/>
          </p:nvSpPr>
          <p:spPr bwMode="auto">
            <a:xfrm>
              <a:off x="7141982" y="4463433"/>
              <a:ext cx="1000931" cy="95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ctr">
                <a:spcBef>
                  <a:spcPct val="30000"/>
                </a:spcBef>
                <a:defRPr sz="2800">
                  <a:solidFill>
                    <a:schemeClr val="tx2"/>
                  </a:solidFill>
                  <a:latin typeface="Calibri" pitchFamily="34" charset="0"/>
                  <a:ea typeface="ＭＳ Ｐゴシック"/>
                  <a:cs typeface="Calibri" pitchFamily="34" charset="0"/>
                </a:defRPr>
              </a:lvl1pPr>
            </a:lstStyle>
            <a:p>
              <a:r>
                <a:rPr lang="en-GB" dirty="0">
                  <a:solidFill>
                    <a:srgbClr val="E1005D"/>
                  </a:solidFill>
                </a:rPr>
                <a:t>Ad Rank</a:t>
              </a:r>
            </a:p>
          </p:txBody>
        </p:sp>
        <p:sp>
          <p:nvSpPr>
            <p:cNvPr id="31" name="Rounded Rectangle 30"/>
            <p:cNvSpPr/>
            <p:nvPr/>
          </p:nvSpPr>
          <p:spPr>
            <a:xfrm>
              <a:off x="6660232" y="1700808"/>
              <a:ext cx="1963638" cy="4104456"/>
            </a:xfrm>
            <a:prstGeom prst="roundRect">
              <a:avLst/>
            </a:prstGeom>
            <a:noFill/>
            <a:ln w="28575"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2000" dirty="0" smtClean="0">
                <a:solidFill>
                  <a:prstClr val="white"/>
                </a:solidFill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815157" y="6076890"/>
            <a:ext cx="72079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chemeClr val="bg2"/>
                </a:solidFill>
              </a:rPr>
              <a:t>See how </a:t>
            </a:r>
            <a:r>
              <a:rPr lang="en-GB" sz="2000" dirty="0">
                <a:solidFill>
                  <a:schemeClr val="bg2"/>
                </a:solidFill>
              </a:rPr>
              <a:t>it works: </a:t>
            </a:r>
            <a:r>
              <a:rPr lang="en-GB" sz="2000" dirty="0" smtClean="0">
                <a:solidFill>
                  <a:schemeClr val="bg2"/>
                </a:solidFill>
                <a:hlinkClick r:id="rId6"/>
              </a:rPr>
              <a:t>www.youtube.com/watch?v=a8qQXLby4PY</a:t>
            </a:r>
            <a:endParaRPr lang="en-GB" sz="2000" dirty="0" smtClean="0">
              <a:solidFill>
                <a:schemeClr val="bg2"/>
              </a:solidFill>
            </a:endParaRPr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551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340470" y="381000"/>
            <a:ext cx="6239767" cy="4762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110000"/>
              </a:lnSpc>
              <a:spcBef>
                <a:spcPct val="0"/>
              </a:spcBef>
              <a:buNone/>
              <a:defRPr sz="3000" b="1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What does Quality Score influence?</a:t>
            </a:r>
          </a:p>
        </p:txBody>
      </p:sp>
      <p:grpSp>
        <p:nvGrpSpPr>
          <p:cNvPr id="3" name="Group 6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4583056" y="4000500"/>
            <a:ext cx="2725737" cy="1943100"/>
            <a:chOff x="290" y="680"/>
            <a:chExt cx="1728" cy="1002"/>
          </a:xfrm>
        </p:grpSpPr>
        <p:pic>
          <p:nvPicPr>
            <p:cNvPr id="4" name="Picture 7" descr="s2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gray">
            <a:xfrm>
              <a:off x="290" y="680"/>
              <a:ext cx="1728" cy="10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AutoShape 8"/>
            <p:cNvSpPr>
              <a:spLocks noChangeArrowheads="1"/>
            </p:cNvSpPr>
            <p:nvPr/>
          </p:nvSpPr>
          <p:spPr bwMode="gray">
            <a:xfrm>
              <a:off x="336" y="720"/>
              <a:ext cx="1596" cy="882"/>
            </a:xfrm>
            <a:prstGeom prst="roundRect">
              <a:avLst>
                <a:gd name="adj" fmla="val 3856"/>
              </a:avLst>
            </a:prstGeom>
            <a:solidFill>
              <a:schemeClr val="bg1"/>
            </a:solidFill>
            <a:ln w="15875">
              <a:solidFill>
                <a:schemeClr val="hlink"/>
              </a:solidFill>
              <a:round/>
              <a:headEnd/>
              <a:tailEnd/>
            </a:ln>
          </p:spPr>
          <p:txBody>
            <a:bodyPr anchor="ctr"/>
            <a:lstStyle/>
            <a:p>
              <a:pPr defTabSz="91440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srgbClr val="3C3C3C"/>
                </a:solidFill>
                <a:latin typeface="Open Sans"/>
                <a:cs typeface="Open Sans"/>
              </a:endParaRPr>
            </a:p>
          </p:txBody>
        </p:sp>
      </p:grpSp>
      <p:grpSp>
        <p:nvGrpSpPr>
          <p:cNvPr id="6" name="Group 9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1909706" y="4000500"/>
            <a:ext cx="2725737" cy="1943100"/>
            <a:chOff x="290" y="680"/>
            <a:chExt cx="1728" cy="1002"/>
          </a:xfrm>
        </p:grpSpPr>
        <p:pic>
          <p:nvPicPr>
            <p:cNvPr id="7" name="Picture 10" descr="s2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gray">
            <a:xfrm>
              <a:off x="290" y="680"/>
              <a:ext cx="1728" cy="10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AutoShape 11"/>
            <p:cNvSpPr>
              <a:spLocks noChangeArrowheads="1"/>
            </p:cNvSpPr>
            <p:nvPr/>
          </p:nvSpPr>
          <p:spPr bwMode="gray">
            <a:xfrm>
              <a:off x="336" y="720"/>
              <a:ext cx="1596" cy="882"/>
            </a:xfrm>
            <a:prstGeom prst="roundRect">
              <a:avLst>
                <a:gd name="adj" fmla="val 3856"/>
              </a:avLst>
            </a:prstGeom>
            <a:solidFill>
              <a:schemeClr val="bg1"/>
            </a:solidFill>
            <a:ln w="158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defTabSz="91440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srgbClr val="3C3C3C"/>
                </a:solidFill>
                <a:latin typeface="Open Sans"/>
                <a:cs typeface="Open Sans"/>
              </a:endParaRPr>
            </a:p>
          </p:txBody>
        </p:sp>
      </p:grpSp>
      <p:grpSp>
        <p:nvGrpSpPr>
          <p:cNvPr id="9" name="Group 12"/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1909706" y="1719262"/>
            <a:ext cx="2725737" cy="1943100"/>
            <a:chOff x="290" y="680"/>
            <a:chExt cx="1728" cy="1002"/>
          </a:xfrm>
        </p:grpSpPr>
        <p:pic>
          <p:nvPicPr>
            <p:cNvPr id="10" name="Picture 13" descr="s2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gray">
            <a:xfrm>
              <a:off x="290" y="680"/>
              <a:ext cx="1728" cy="10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AutoShape 14"/>
            <p:cNvSpPr>
              <a:spLocks noChangeArrowheads="1"/>
            </p:cNvSpPr>
            <p:nvPr/>
          </p:nvSpPr>
          <p:spPr bwMode="gray">
            <a:xfrm>
              <a:off x="336" y="720"/>
              <a:ext cx="1596" cy="882"/>
            </a:xfrm>
            <a:prstGeom prst="roundRect">
              <a:avLst>
                <a:gd name="adj" fmla="val 3856"/>
              </a:avLst>
            </a:prstGeom>
            <a:solidFill>
              <a:schemeClr val="bg1"/>
            </a:solidFill>
            <a:ln w="15875">
              <a:solidFill>
                <a:schemeClr val="accent1"/>
              </a:solidFill>
              <a:round/>
              <a:headEnd/>
              <a:tailEnd/>
            </a:ln>
          </p:spPr>
          <p:txBody>
            <a:bodyPr anchor="ctr"/>
            <a:lstStyle/>
            <a:p>
              <a:pPr defTabSz="91440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srgbClr val="3C3C3C"/>
                </a:solidFill>
                <a:latin typeface="Open Sans"/>
                <a:cs typeface="Open Sans"/>
              </a:endParaRPr>
            </a:p>
          </p:txBody>
        </p:sp>
      </p:grpSp>
      <p:grpSp>
        <p:nvGrpSpPr>
          <p:cNvPr id="12" name="Group 15"/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4583056" y="1719262"/>
            <a:ext cx="2725737" cy="1943100"/>
            <a:chOff x="290" y="680"/>
            <a:chExt cx="1728" cy="1002"/>
          </a:xfrm>
        </p:grpSpPr>
        <p:pic>
          <p:nvPicPr>
            <p:cNvPr id="13" name="Picture 16" descr="s2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gray">
            <a:xfrm>
              <a:off x="290" y="680"/>
              <a:ext cx="1728" cy="10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AutoShape 17"/>
            <p:cNvSpPr>
              <a:spLocks noChangeArrowheads="1"/>
            </p:cNvSpPr>
            <p:nvPr/>
          </p:nvSpPr>
          <p:spPr bwMode="gray">
            <a:xfrm>
              <a:off x="336" y="720"/>
              <a:ext cx="1596" cy="882"/>
            </a:xfrm>
            <a:prstGeom prst="roundRect">
              <a:avLst>
                <a:gd name="adj" fmla="val 3856"/>
              </a:avLst>
            </a:prstGeom>
            <a:solidFill>
              <a:schemeClr val="bg1"/>
            </a:solidFill>
            <a:ln w="15875">
              <a:solidFill>
                <a:schemeClr val="folHlink"/>
              </a:solidFill>
              <a:round/>
              <a:headEnd/>
              <a:tailEnd/>
            </a:ln>
          </p:spPr>
          <p:txBody>
            <a:bodyPr anchor="ctr"/>
            <a:lstStyle/>
            <a:p>
              <a:pPr defTabSz="91440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srgbClr val="3C3C3C"/>
                </a:solidFill>
                <a:latin typeface="Open Sans"/>
                <a:cs typeface="Open Sans"/>
              </a:endParaRPr>
            </a:p>
          </p:txBody>
        </p:sp>
      </p:grp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2617731" y="1873220"/>
            <a:ext cx="1362372" cy="40011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>
                <a:solidFill>
                  <a:srgbClr val="0066CC"/>
                </a:solidFill>
                <a:latin typeface="Open Sans"/>
                <a:cs typeface="Open Sans"/>
              </a:rPr>
              <a:t>Eligibility</a:t>
            </a: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5352993" y="1871633"/>
            <a:ext cx="1227244" cy="40011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>
                <a:solidFill>
                  <a:srgbClr val="FF0000"/>
                </a:solidFill>
                <a:latin typeface="Open Sans"/>
                <a:cs typeface="Open Sans"/>
              </a:rPr>
              <a:t>Position</a:t>
            </a: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5346643" y="4183062"/>
            <a:ext cx="1200150" cy="3968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>
                <a:solidFill>
                  <a:srgbClr val="009900"/>
                </a:solidFill>
                <a:latin typeface="Open Sans"/>
                <a:cs typeface="Open Sans"/>
              </a:rPr>
              <a:t>Top Slot</a:t>
            </a:r>
            <a:endParaRPr lang="en-US" sz="2000">
              <a:solidFill>
                <a:srgbClr val="009900"/>
              </a:solidFill>
              <a:latin typeface="Open Sans"/>
              <a:cs typeface="Open Sans"/>
            </a:endParaRP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2870143" y="4181445"/>
            <a:ext cx="825867" cy="40011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>
                <a:solidFill>
                  <a:srgbClr val="FFCC00"/>
                </a:solidFill>
                <a:latin typeface="Open Sans"/>
                <a:cs typeface="Open Sans"/>
              </a:rPr>
              <a:t>Price</a:t>
            </a:r>
            <a:endParaRPr lang="en-US" sz="2000">
              <a:solidFill>
                <a:srgbClr val="FFCC00"/>
              </a:solidFill>
              <a:latin typeface="Open Sans"/>
              <a:cs typeface="Open Sans"/>
            </a:endParaRPr>
          </a:p>
        </p:txBody>
      </p:sp>
      <p:sp>
        <p:nvSpPr>
          <p:cNvPr id="19" name="PPTShape_0"/>
          <p:cNvSpPr>
            <a:spLocks noChangeArrowheads="1"/>
          </p:cNvSpPr>
          <p:nvPr/>
        </p:nvSpPr>
        <p:spPr bwMode="auto">
          <a:xfrm>
            <a:off x="1989081" y="2247466"/>
            <a:ext cx="2478087" cy="107721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srgbClr val="7F7F7F"/>
                </a:solidFill>
                <a:latin typeface="Open Sans"/>
                <a:cs typeface="Open Sans"/>
              </a:rPr>
              <a:t>Determines whether your ad is eligible to enter the auction for that query</a:t>
            </a:r>
          </a:p>
        </p:txBody>
      </p:sp>
      <p:sp>
        <p:nvSpPr>
          <p:cNvPr id="20" name="PPTShape_1"/>
          <p:cNvSpPr>
            <a:spLocks noChangeArrowheads="1"/>
          </p:cNvSpPr>
          <p:nvPr/>
        </p:nvSpPr>
        <p:spPr bwMode="auto">
          <a:xfrm>
            <a:off x="4649731" y="2244725"/>
            <a:ext cx="2520950" cy="10699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srgbClr val="7F7F7F"/>
                </a:solidFill>
                <a:latin typeface="Open Sans"/>
                <a:cs typeface="Open Sans"/>
              </a:rPr>
              <a:t>Determines the relative position of your ad in relation to the other ads on that result rage</a:t>
            </a:r>
          </a:p>
        </p:txBody>
      </p:sp>
      <p:sp>
        <p:nvSpPr>
          <p:cNvPr id="21" name="PPTShape_2"/>
          <p:cNvSpPr>
            <a:spLocks noChangeArrowheads="1"/>
          </p:cNvSpPr>
          <p:nvPr/>
        </p:nvSpPr>
        <p:spPr bwMode="auto">
          <a:xfrm>
            <a:off x="2009718" y="4559300"/>
            <a:ext cx="2409825" cy="10699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srgbClr val="7F7F7F"/>
                </a:solidFill>
                <a:latin typeface="Open Sans"/>
                <a:cs typeface="Open Sans"/>
              </a:rPr>
              <a:t>A better Quality Score reduces the price you need to bid to maintain a given position </a:t>
            </a:r>
          </a:p>
        </p:txBody>
      </p:sp>
      <p:sp>
        <p:nvSpPr>
          <p:cNvPr id="22" name="PPTShape_3"/>
          <p:cNvSpPr>
            <a:spLocks noChangeArrowheads="1"/>
          </p:cNvSpPr>
          <p:nvPr/>
        </p:nvSpPr>
        <p:spPr bwMode="auto">
          <a:xfrm>
            <a:off x="4717993" y="4559300"/>
            <a:ext cx="2411413" cy="10699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srgbClr val="7F7F7F"/>
                </a:solidFill>
                <a:latin typeface="Open Sans"/>
                <a:cs typeface="Open Sans"/>
              </a:rPr>
              <a:t>Only high quality ads are eligible to appear above the natural search results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by MediaCom, 16th and 17th April</a:t>
            </a:r>
            <a:endParaRPr lang="en-GB" noProof="0" dirty="0"/>
          </a:p>
        </p:txBody>
      </p:sp>
      <p:sp>
        <p:nvSpPr>
          <p:cNvPr id="25" name="Footer Placeholder 2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Paid Search and Retargeting</a:t>
            </a:r>
            <a:endParaRPr lang="en-GB" dirty="0"/>
          </a:p>
        </p:txBody>
      </p:sp>
      <p:sp>
        <p:nvSpPr>
          <p:cNvPr id="26" name="Slide Number Placeholder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/>
              <a:pPr/>
              <a:t>7</a:t>
            </a:fld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609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390143"/>
            <a:ext cx="6921500" cy="1018032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Keyword research </a:t>
            </a:r>
            <a:r>
              <a:rPr lang="en-GB" dirty="0" smtClean="0"/>
              <a:t>tools</a:t>
            </a:r>
            <a:r>
              <a:rPr lang="en-GB" dirty="0"/>
              <a:t> </a:t>
            </a:r>
            <a:r>
              <a:rPr lang="en-GB" dirty="0" smtClean="0"/>
              <a:t>available to ensure you have the right keyword mix</a:t>
            </a:r>
            <a:endParaRPr lang="en-GB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494" y="2286000"/>
            <a:ext cx="4564906" cy="3450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/>
              <a:pPr/>
              <a:t>8</a:t>
            </a:fld>
            <a:endParaRPr lang="en-GB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79" r="10959"/>
          <a:stretch/>
        </p:blipFill>
        <p:spPr bwMode="auto">
          <a:xfrm>
            <a:off x="4759657" y="2228388"/>
            <a:ext cx="4217158" cy="3167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0" t="8664" r="80000" b="85491"/>
          <a:stretch/>
        </p:blipFill>
        <p:spPr bwMode="auto">
          <a:xfrm>
            <a:off x="7225892" y="1143000"/>
            <a:ext cx="1537108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14481" r="75187" b="77895"/>
          <a:stretch/>
        </p:blipFill>
        <p:spPr bwMode="auto">
          <a:xfrm>
            <a:off x="5697342" y="1409700"/>
            <a:ext cx="1501254" cy="551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1" t="16772" r="72388" b="74082"/>
          <a:stretch/>
        </p:blipFill>
        <p:spPr bwMode="auto">
          <a:xfrm>
            <a:off x="4572000" y="5405553"/>
            <a:ext cx="2047164" cy="662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by MediaCom, 16th and 17th April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Paid Search and Retargeting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2114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341" y="390142"/>
            <a:ext cx="6958963" cy="1018032"/>
          </a:xfrm>
        </p:spPr>
        <p:txBody>
          <a:bodyPr/>
          <a:lstStyle/>
          <a:p>
            <a:r>
              <a:rPr lang="en-GB" dirty="0" smtClean="0"/>
              <a:t>The evolution of search</a:t>
            </a:r>
            <a:endParaRPr lang="en-GB" dirty="0"/>
          </a:p>
        </p:txBody>
      </p:sp>
      <p:grpSp>
        <p:nvGrpSpPr>
          <p:cNvPr id="15" name="Group 46"/>
          <p:cNvGrpSpPr>
            <a:grpSpLocks/>
          </p:cNvGrpSpPr>
          <p:nvPr/>
        </p:nvGrpSpPr>
        <p:grpSpPr bwMode="auto">
          <a:xfrm>
            <a:off x="533400" y="3479800"/>
            <a:ext cx="2325471" cy="1488769"/>
            <a:chOff x="-182380" y="2661678"/>
            <a:chExt cx="2325488" cy="1116430"/>
          </a:xfrm>
        </p:grpSpPr>
        <p:sp>
          <p:nvSpPr>
            <p:cNvPr id="16" name="Title 3"/>
            <p:cNvSpPr txBox="1">
              <a:spLocks/>
            </p:cNvSpPr>
            <p:nvPr/>
          </p:nvSpPr>
          <p:spPr>
            <a:xfrm>
              <a:off x="-182380" y="2661678"/>
              <a:ext cx="1071571" cy="533330"/>
            </a:xfrm>
            <a:prstGeom prst="rect">
              <a:avLst/>
            </a:prstGeom>
          </p:spPr>
          <p:txBody>
            <a:bodyPr>
              <a:normAutofit/>
            </a:bodyPr>
            <a:lstStyle/>
            <a:p>
              <a:pPr marL="0" marR="0" lvl="0" indent="0" defTabSz="4572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1" i="0" u="none" strike="noStrike" kern="0" cap="none" spc="-15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/>
                  <a:ea typeface="+mj-ea"/>
                  <a:cs typeface="Myriad Pro"/>
                </a:rPr>
                <a:t>Past</a:t>
              </a:r>
            </a:p>
          </p:txBody>
        </p:sp>
        <p:grpSp>
          <p:nvGrpSpPr>
            <p:cNvPr id="17" name="Group 29"/>
            <p:cNvGrpSpPr>
              <a:grpSpLocks/>
            </p:cNvGrpSpPr>
            <p:nvPr/>
          </p:nvGrpSpPr>
          <p:grpSpPr bwMode="auto">
            <a:xfrm>
              <a:off x="122422" y="2736133"/>
              <a:ext cx="2020686" cy="1041975"/>
              <a:chOff x="122422" y="2736133"/>
              <a:chExt cx="2020686" cy="1041975"/>
            </a:xfrm>
          </p:grpSpPr>
          <p:sp>
            <p:nvSpPr>
              <p:cNvPr id="18" name="Rounded Rectangle 8"/>
              <p:cNvSpPr/>
              <p:nvPr/>
            </p:nvSpPr>
            <p:spPr>
              <a:xfrm>
                <a:off x="122422" y="3374423"/>
                <a:ext cx="1682557" cy="403685"/>
              </a:xfrm>
              <a:prstGeom prst="roundRect">
                <a:avLst/>
              </a:prstGeom>
              <a:solidFill>
                <a:srgbClr val="000000">
                  <a:lumMod val="75000"/>
                </a:srgbClr>
              </a:solidFill>
              <a:ln>
                <a:noFill/>
              </a:ln>
              <a:effectLst>
                <a:innerShdw blurRad="50800">
                  <a:srgbClr val="FFFFFF">
                    <a:alpha val="50000"/>
                  </a:srgbClr>
                </a:innerShdw>
                <a:reflection blurRad="12700" stA="25000" endPos="20000" dist="25400" dir="5400000" sy="-100000" rotWithShape="0"/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4200000"/>
                </a:lightRig>
              </a:scene3d>
              <a:sp3d>
                <a:bevelT w="12700" h="12700"/>
              </a:sp3d>
            </p:spPr>
            <p:txBody>
              <a:bodyPr lIns="91340" tIns="45670" rIns="91340" bIns="4567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Keyword </a:t>
                </a:r>
                <a:r>
                  <a:rPr kumimoji="0" lang="en-GB" sz="1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targeted</a:t>
                </a:r>
                <a:endParaRPr kumimoji="0" lang="en-GB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grpSp>
            <p:nvGrpSpPr>
              <p:cNvPr id="19" name="Group 28"/>
              <p:cNvGrpSpPr>
                <a:grpSpLocks/>
              </p:cNvGrpSpPr>
              <p:nvPr/>
            </p:nvGrpSpPr>
            <p:grpSpPr bwMode="auto">
              <a:xfrm>
                <a:off x="928662" y="2736133"/>
                <a:ext cx="1214446" cy="478487"/>
                <a:chOff x="928662" y="2736133"/>
                <a:chExt cx="1214446" cy="478487"/>
              </a:xfrm>
            </p:grpSpPr>
            <p:sp>
              <p:nvSpPr>
                <p:cNvPr id="21" name="Rectangle 20"/>
                <p:cNvSpPr/>
                <p:nvPr/>
              </p:nvSpPr>
              <p:spPr>
                <a:xfrm>
                  <a:off x="928662" y="2736133"/>
                  <a:ext cx="1214446" cy="214285"/>
                </a:xfrm>
                <a:prstGeom prst="rect">
                  <a:avLst/>
                </a:prstGeom>
                <a:solidFill>
                  <a:srgbClr val="00256E"/>
                </a:solidFill>
                <a:ln w="25400" cap="flat" cmpd="sng" algn="ctr">
                  <a:noFill/>
                  <a:prstDash val="solid"/>
                  <a:miter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ts val="0"/>
                    </a:spcAft>
                    <a:buClr>
                      <a:srgbClr val="00256E"/>
                    </a:buClr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22" name="Rectangle 21"/>
                <p:cNvSpPr/>
                <p:nvPr/>
              </p:nvSpPr>
              <p:spPr>
                <a:xfrm>
                  <a:off x="928662" y="2857478"/>
                  <a:ext cx="142876" cy="357142"/>
                </a:xfrm>
                <a:prstGeom prst="rect">
                  <a:avLst/>
                </a:prstGeom>
                <a:solidFill>
                  <a:srgbClr val="00256E"/>
                </a:solidFill>
                <a:ln w="25400" cap="flat" cmpd="sng" algn="ctr">
                  <a:noFill/>
                  <a:prstDash val="solid"/>
                  <a:miter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ts val="0"/>
                    </a:spcAft>
                    <a:buClr>
                      <a:srgbClr val="00256E"/>
                    </a:buClr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</p:grpSp>
      </p:grpSp>
      <p:grpSp>
        <p:nvGrpSpPr>
          <p:cNvPr id="3" name="Group 2"/>
          <p:cNvGrpSpPr/>
          <p:nvPr/>
        </p:nvGrpSpPr>
        <p:grpSpPr>
          <a:xfrm>
            <a:off x="861361" y="1436471"/>
            <a:ext cx="7968314" cy="4430929"/>
            <a:chOff x="74179" y="2046071"/>
            <a:chExt cx="7968314" cy="4430929"/>
          </a:xfrm>
        </p:grpSpPr>
        <p:grpSp>
          <p:nvGrpSpPr>
            <p:cNvPr id="7" name="Group 26"/>
            <p:cNvGrpSpPr>
              <a:grpSpLocks/>
            </p:cNvGrpSpPr>
            <p:nvPr/>
          </p:nvGrpSpPr>
          <p:grpSpPr bwMode="auto">
            <a:xfrm>
              <a:off x="3257550" y="2046071"/>
              <a:ext cx="3214688" cy="2419351"/>
              <a:chOff x="3257539" y="1142990"/>
              <a:chExt cx="3214712" cy="1814525"/>
            </a:xfrm>
          </p:grpSpPr>
          <p:grpSp>
            <p:nvGrpSpPr>
              <p:cNvPr id="8" name="Group 19"/>
              <p:cNvGrpSpPr>
                <a:grpSpLocks/>
              </p:cNvGrpSpPr>
              <p:nvPr/>
            </p:nvGrpSpPr>
            <p:grpSpPr bwMode="auto">
              <a:xfrm>
                <a:off x="3608456" y="1142990"/>
                <a:ext cx="2863795" cy="1624024"/>
                <a:chOff x="4714876" y="1115472"/>
                <a:chExt cx="2863795" cy="1624024"/>
              </a:xfrm>
            </p:grpSpPr>
            <p:sp>
              <p:nvSpPr>
                <p:cNvPr id="10" name="Rectangle 9"/>
                <p:cNvSpPr/>
                <p:nvPr/>
              </p:nvSpPr>
              <p:spPr>
                <a:xfrm>
                  <a:off x="5427592" y="2382306"/>
                  <a:ext cx="142876" cy="357190"/>
                </a:xfrm>
                <a:prstGeom prst="rect">
                  <a:avLst/>
                </a:prstGeom>
                <a:solidFill>
                  <a:srgbClr val="00256E"/>
                </a:solidFill>
                <a:ln w="25400" cap="flat" cmpd="sng" algn="ctr">
                  <a:noFill/>
                  <a:prstDash val="solid"/>
                  <a:miter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ts val="0"/>
                    </a:spcAft>
                    <a:buClr>
                      <a:srgbClr val="00256E"/>
                    </a:buClr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1" name="Rounded Rectangle 21"/>
                <p:cNvSpPr/>
                <p:nvPr/>
              </p:nvSpPr>
              <p:spPr>
                <a:xfrm>
                  <a:off x="4714876" y="1928808"/>
                  <a:ext cx="1447800" cy="344269"/>
                </a:xfrm>
                <a:prstGeom prst="roundRect">
                  <a:avLst/>
                </a:prstGeom>
                <a:solidFill>
                  <a:srgbClr val="000000">
                    <a:lumMod val="75000"/>
                  </a:srgbClr>
                </a:solidFill>
                <a:ln>
                  <a:noFill/>
                </a:ln>
                <a:effectLst>
                  <a:innerShdw blurRad="50800">
                    <a:srgbClr val="FFFFFF">
                      <a:alpha val="50000"/>
                    </a:srgbClr>
                  </a:innerShdw>
                  <a:reflection blurRad="12700" stA="25000" endPos="20000" dist="25400" dir="5400000" sy="-100000" rotWithShape="0"/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4200000"/>
                  </a:lightRig>
                </a:scene3d>
                <a:sp3d>
                  <a:bevelT w="12700" h="12700"/>
                </a:sp3d>
              </p:spPr>
              <p:txBody>
                <a:bodyPr lIns="91340" tIns="45670" rIns="91340" bIns="4567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4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rPr>
                    <a:t>Visual</a:t>
                  </a:r>
                  <a:endParaRPr kumimoji="0" lang="en-GB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2" name="Rectangle 22"/>
                <p:cNvSpPr>
                  <a:spLocks noChangeArrowheads="1"/>
                </p:cNvSpPr>
                <p:nvPr/>
              </p:nvSpPr>
              <p:spPr bwMode="auto">
                <a:xfrm>
                  <a:off x="6164214" y="1248079"/>
                  <a:ext cx="1414457" cy="3230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91340" tIns="45670" rIns="91340" bIns="4567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rPr>
                    <a:t>Greater use of video and images</a:t>
                  </a:r>
                </a:p>
              </p:txBody>
            </p:sp>
            <p:pic>
              <p:nvPicPr>
                <p:cNvPr id="13" name="Picture 2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4891629" y="1115472"/>
                  <a:ext cx="1190625" cy="7048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4" name="Picture 2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6244628" y="1695473"/>
                  <a:ext cx="957792" cy="43610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9" name="Rectangle 8"/>
              <p:cNvSpPr/>
              <p:nvPr/>
            </p:nvSpPr>
            <p:spPr>
              <a:xfrm>
                <a:off x="3257539" y="2743201"/>
                <a:ext cx="1214447" cy="214314"/>
              </a:xfrm>
              <a:prstGeom prst="rect">
                <a:avLst/>
              </a:prstGeom>
              <a:solidFill>
                <a:srgbClr val="00256E"/>
              </a:solidFill>
              <a:ln w="25400" cap="flat" cmpd="sng" algn="ctr">
                <a:noFill/>
                <a:prstDash val="solid"/>
                <a:miter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>
                    <a:srgbClr val="00256E"/>
                  </a:buClr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sp>
          <p:nvSpPr>
            <p:cNvPr id="24" name="Right Arrow 42"/>
            <p:cNvSpPr/>
            <p:nvPr/>
          </p:nvSpPr>
          <p:spPr>
            <a:xfrm>
              <a:off x="5572126" y="4046322"/>
              <a:ext cx="1000125" cy="552449"/>
            </a:xfrm>
            <a:prstGeom prst="rightArrow">
              <a:avLst/>
            </a:prstGeom>
            <a:solidFill>
              <a:srgbClr val="00256E"/>
            </a:solidFill>
            <a:ln w="25400" cap="flat" cmpd="sng" algn="ctr">
              <a:noFill/>
              <a:prstDash val="solid"/>
              <a:miter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00256E"/>
                </a:buClr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5" name="Title 3"/>
            <p:cNvSpPr txBox="1">
              <a:spLocks/>
            </p:cNvSpPr>
            <p:nvPr/>
          </p:nvSpPr>
          <p:spPr>
            <a:xfrm>
              <a:off x="6756618" y="4089400"/>
              <a:ext cx="1285875" cy="711200"/>
            </a:xfrm>
            <a:prstGeom prst="rect">
              <a:avLst/>
            </a:prstGeom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1" i="0" u="none" strike="noStrike" kern="0" cap="none" spc="-15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/>
                  <a:ea typeface="+mj-ea"/>
                  <a:cs typeface="Myriad Pro"/>
                </a:rPr>
                <a:t>Future</a:t>
              </a:r>
            </a:p>
          </p:txBody>
        </p:sp>
        <p:grpSp>
          <p:nvGrpSpPr>
            <p:cNvPr id="26" name="Group 48"/>
            <p:cNvGrpSpPr>
              <a:grpSpLocks/>
            </p:cNvGrpSpPr>
            <p:nvPr/>
          </p:nvGrpSpPr>
          <p:grpSpPr bwMode="auto">
            <a:xfrm>
              <a:off x="2071689" y="4186021"/>
              <a:ext cx="2091987" cy="2290979"/>
              <a:chOff x="2071670" y="2745622"/>
              <a:chExt cx="2091250" cy="1719453"/>
            </a:xfrm>
          </p:grpSpPr>
          <p:grpSp>
            <p:nvGrpSpPr>
              <p:cNvPr id="27" name="Group 40"/>
              <p:cNvGrpSpPr>
                <a:grpSpLocks/>
              </p:cNvGrpSpPr>
              <p:nvPr/>
            </p:nvGrpSpPr>
            <p:grpSpPr bwMode="auto">
              <a:xfrm>
                <a:off x="2071670" y="2745622"/>
                <a:ext cx="2091250" cy="1627783"/>
                <a:chOff x="2071670" y="2745622"/>
                <a:chExt cx="2091250" cy="1627783"/>
              </a:xfrm>
            </p:grpSpPr>
            <p:sp>
              <p:nvSpPr>
                <p:cNvPr id="29" name="Rectangle 28"/>
                <p:cNvSpPr/>
                <p:nvPr/>
              </p:nvSpPr>
              <p:spPr>
                <a:xfrm>
                  <a:off x="2071670" y="2745622"/>
                  <a:ext cx="1214009" cy="214464"/>
                </a:xfrm>
                <a:prstGeom prst="rect">
                  <a:avLst/>
                </a:prstGeom>
                <a:solidFill>
                  <a:srgbClr val="00256E"/>
                </a:solidFill>
                <a:ln w="25400" cap="flat" cmpd="sng" algn="ctr">
                  <a:noFill/>
                  <a:prstDash val="solid"/>
                  <a:miter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ts val="0"/>
                    </a:spcAft>
                    <a:buClr>
                      <a:srgbClr val="00256E"/>
                    </a:buClr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grpSp>
              <p:nvGrpSpPr>
                <p:cNvPr id="30" name="Group 14"/>
                <p:cNvGrpSpPr>
                  <a:grpSpLocks/>
                </p:cNvGrpSpPr>
                <p:nvPr/>
              </p:nvGrpSpPr>
              <p:grpSpPr bwMode="auto">
                <a:xfrm>
                  <a:off x="2500298" y="2899718"/>
                  <a:ext cx="1662622" cy="1473687"/>
                  <a:chOff x="3354012" y="2872200"/>
                  <a:chExt cx="1662622" cy="1473687"/>
                </a:xfrm>
              </p:grpSpPr>
              <p:sp>
                <p:nvSpPr>
                  <p:cNvPr id="31" name="Rectangle 30"/>
                  <p:cNvSpPr/>
                  <p:nvPr/>
                </p:nvSpPr>
                <p:spPr>
                  <a:xfrm>
                    <a:off x="3999742" y="2872200"/>
                    <a:ext cx="142825" cy="357441"/>
                  </a:xfrm>
                  <a:prstGeom prst="rect">
                    <a:avLst/>
                  </a:prstGeom>
                  <a:solidFill>
                    <a:srgbClr val="00256E"/>
                  </a:solidFill>
                  <a:ln w="25400" cap="flat" cmpd="sng" algn="ctr">
                    <a:noFill/>
                    <a:prstDash val="solid"/>
                    <a:miter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ct val="20000"/>
                      </a:spcBef>
                      <a:spcAft>
                        <a:spcPts val="0"/>
                      </a:spcAft>
                      <a:buClr>
                        <a:srgbClr val="00256E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grpSp>
                <p:nvGrpSpPr>
                  <p:cNvPr id="32" name="Group 30"/>
                  <p:cNvGrpSpPr>
                    <a:grpSpLocks/>
                  </p:cNvGrpSpPr>
                  <p:nvPr/>
                </p:nvGrpSpPr>
                <p:grpSpPr bwMode="auto">
                  <a:xfrm>
                    <a:off x="3354012" y="3370489"/>
                    <a:ext cx="1662622" cy="975398"/>
                    <a:chOff x="3354012" y="3370489"/>
                    <a:chExt cx="1662622" cy="975398"/>
                  </a:xfrm>
                </p:grpSpPr>
                <p:pic>
                  <p:nvPicPr>
                    <p:cNvPr id="33" name="Picture 5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5" cstate="print">
                      <a:lum bright="20000"/>
                    </a:blip>
                    <a:srcRect/>
                    <a:stretch>
                      <a:fillRect/>
                    </a:stretch>
                  </p:blipFill>
                  <p:spPr bwMode="auto">
                    <a:xfrm rot="20923846">
                      <a:off x="4191424" y="3769875"/>
                      <a:ext cx="825210" cy="57601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  <p:sp>
                  <p:nvSpPr>
                    <p:cNvPr id="34" name="Rounded Rectangle 18"/>
                    <p:cNvSpPr/>
                    <p:nvPr/>
                  </p:nvSpPr>
                  <p:spPr>
                    <a:xfrm>
                      <a:off x="3354012" y="3370489"/>
                      <a:ext cx="1447800" cy="344269"/>
                    </a:xfrm>
                    <a:prstGeom prst="roundRect">
                      <a:avLst/>
                    </a:prstGeom>
                    <a:solidFill>
                      <a:srgbClr val="000000">
                        <a:lumMod val="75000"/>
                      </a:srgbClr>
                    </a:solidFill>
                    <a:ln>
                      <a:noFill/>
                    </a:ln>
                    <a:effectLst>
                      <a:innerShdw blurRad="50800">
                        <a:srgbClr val="FFFFFF">
                          <a:alpha val="50000"/>
                        </a:srgbClr>
                      </a:innerShdw>
                      <a:reflection blurRad="12700" stA="25000" endPos="20000" dist="25400" dir="5400000" sy="-100000" rotWithShape="0"/>
                    </a:effectLst>
                    <a:scene3d>
                      <a:camera prst="orthographicFront">
                        <a:rot lat="0" lon="0" rev="0"/>
                      </a:camera>
                      <a:lightRig rig="balanced" dir="t">
                        <a:rot lat="0" lon="0" rev="4200000"/>
                      </a:lightRig>
                    </a:scene3d>
                    <a:sp3d>
                      <a:bevelT w="12700" h="12700"/>
                    </a:sp3d>
                  </p:spPr>
                  <p:txBody>
                    <a:bodyPr lIns="91340" tIns="45670" rIns="91340" bIns="4567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Mobile</a:t>
                      </a:r>
                    </a:p>
                  </p:txBody>
                </p:sp>
              </p:grpSp>
            </p:grpSp>
          </p:grpSp>
          <p:sp>
            <p:nvSpPr>
              <p:cNvPr id="28" name="Rectangle 47"/>
              <p:cNvSpPr>
                <a:spLocks noChangeArrowheads="1"/>
              </p:cNvSpPr>
              <p:nvPr/>
            </p:nvSpPr>
            <p:spPr bwMode="auto">
              <a:xfrm>
                <a:off x="2421932" y="4141756"/>
                <a:ext cx="1357361" cy="3233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1340" tIns="45670" rIns="91340" bIns="4567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1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Multiple mobile platforms</a:t>
                </a:r>
              </a:p>
            </p:txBody>
          </p:sp>
        </p:grpSp>
        <p:grpSp>
          <p:nvGrpSpPr>
            <p:cNvPr id="35" name="Group 52"/>
            <p:cNvGrpSpPr>
              <a:grpSpLocks/>
            </p:cNvGrpSpPr>
            <p:nvPr/>
          </p:nvGrpSpPr>
          <p:grpSpPr bwMode="auto">
            <a:xfrm>
              <a:off x="517737" y="2224995"/>
              <a:ext cx="2505080" cy="1994892"/>
              <a:chOff x="518161" y="1276859"/>
              <a:chExt cx="2504914" cy="1496281"/>
            </a:xfrm>
          </p:grpSpPr>
          <p:grpSp>
            <p:nvGrpSpPr>
              <p:cNvPr id="36" name="Group 9"/>
              <p:cNvGrpSpPr>
                <a:grpSpLocks/>
              </p:cNvGrpSpPr>
              <p:nvPr/>
            </p:nvGrpSpPr>
            <p:grpSpPr bwMode="auto">
              <a:xfrm>
                <a:off x="518161" y="1276859"/>
                <a:ext cx="2104452" cy="1496281"/>
                <a:chOff x="1082624" y="1249341"/>
                <a:chExt cx="2104452" cy="1496281"/>
              </a:xfrm>
            </p:grpSpPr>
            <p:pic>
              <p:nvPicPr>
                <p:cNvPr id="38" name="Picture 13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1082624" y="1249341"/>
                  <a:ext cx="904821" cy="7887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39" name="Rectangle 38"/>
                <p:cNvSpPr/>
                <p:nvPr/>
              </p:nvSpPr>
              <p:spPr>
                <a:xfrm>
                  <a:off x="2385663" y="2388407"/>
                  <a:ext cx="142865" cy="357215"/>
                </a:xfrm>
                <a:prstGeom prst="rect">
                  <a:avLst/>
                </a:prstGeom>
                <a:solidFill>
                  <a:srgbClr val="00256E"/>
                </a:solidFill>
                <a:ln w="25400" cap="flat" cmpd="sng" algn="ctr">
                  <a:noFill/>
                  <a:prstDash val="solid"/>
                  <a:miter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ts val="0"/>
                    </a:spcAft>
                    <a:buClr>
                      <a:srgbClr val="00256E"/>
                    </a:buClr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40" name="Rounded Rectangle 12"/>
                <p:cNvSpPr/>
                <p:nvPr/>
              </p:nvSpPr>
              <p:spPr>
                <a:xfrm>
                  <a:off x="1739276" y="1928808"/>
                  <a:ext cx="1447800" cy="344269"/>
                </a:xfrm>
                <a:prstGeom prst="roundRect">
                  <a:avLst/>
                </a:prstGeom>
                <a:solidFill>
                  <a:srgbClr val="000000">
                    <a:lumMod val="75000"/>
                  </a:srgbClr>
                </a:solidFill>
                <a:ln>
                  <a:noFill/>
                </a:ln>
                <a:effectLst>
                  <a:innerShdw blurRad="50800">
                    <a:srgbClr val="FFFFFF">
                      <a:alpha val="50000"/>
                    </a:srgbClr>
                  </a:innerShdw>
                  <a:reflection blurRad="12700" stA="25000" endPos="20000" dist="25400" dir="5400000" sy="-100000" rotWithShape="0"/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4200000"/>
                  </a:lightRig>
                </a:scene3d>
                <a:sp3d>
                  <a:bevelT w="12700" h="12700"/>
                </a:sp3d>
              </p:spPr>
              <p:txBody>
                <a:bodyPr lIns="91340" tIns="45670" rIns="91340" bIns="4567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4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rPr>
                    <a:t>Localised</a:t>
                  </a:r>
                  <a:endParaRPr kumimoji="0" lang="en-GB" sz="1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37" name="Rectangle 51"/>
              <p:cNvSpPr>
                <a:spLocks noChangeArrowheads="1"/>
              </p:cNvSpPr>
              <p:nvPr/>
            </p:nvSpPr>
            <p:spPr bwMode="auto">
              <a:xfrm>
                <a:off x="1357484" y="1665542"/>
                <a:ext cx="1665591" cy="1961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1340" tIns="45670" rIns="91340" bIns="4567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Localised targeting</a:t>
                </a:r>
                <a:endParaRPr kumimoji="0" lang="en-GB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41" name="Group 56"/>
            <p:cNvGrpSpPr>
              <a:grpSpLocks/>
            </p:cNvGrpSpPr>
            <p:nvPr/>
          </p:nvGrpSpPr>
          <p:grpSpPr bwMode="auto">
            <a:xfrm>
              <a:off x="4452939" y="4179670"/>
              <a:ext cx="2847887" cy="1971536"/>
              <a:chOff x="4452933" y="2743201"/>
              <a:chExt cx="2847457" cy="1478778"/>
            </a:xfrm>
          </p:grpSpPr>
          <p:grpSp>
            <p:nvGrpSpPr>
              <p:cNvPr id="42" name="Group 30"/>
              <p:cNvGrpSpPr>
                <a:grpSpLocks/>
              </p:cNvGrpSpPr>
              <p:nvPr/>
            </p:nvGrpSpPr>
            <p:grpSpPr bwMode="auto">
              <a:xfrm>
                <a:off x="4862515" y="2900377"/>
                <a:ext cx="1447800" cy="1315226"/>
                <a:chOff x="6481786" y="2872859"/>
                <a:chExt cx="1447800" cy="1315226"/>
              </a:xfrm>
            </p:grpSpPr>
            <p:pic>
              <p:nvPicPr>
                <p:cNvPr id="45" name="Picture 31"/>
                <p:cNvPicPr>
                  <a:picLocks noChangeAspect="1"/>
                </p:cNvPicPr>
                <p:nvPr/>
              </p:nvPicPr>
              <p:blipFill>
                <a:blip r:embed="rId7" cstate="print">
                  <a:clrChange>
                    <a:clrFrom>
                      <a:srgbClr val="FCFCFC"/>
                    </a:clrFrom>
                    <a:clrTo>
                      <a:srgbClr val="FCFCFC">
                        <a:alpha val="0"/>
                      </a:srgbClr>
                    </a:clrTo>
                  </a:clrChange>
                </a:blip>
                <a:srcRect l="17711" t="16705" r="22659" b="17911"/>
                <a:stretch>
                  <a:fillRect/>
                </a:stretch>
              </p:blipFill>
              <p:spPr bwMode="auto">
                <a:xfrm>
                  <a:off x="6493262" y="3764646"/>
                  <a:ext cx="663258" cy="423439"/>
                </a:xfrm>
                <a:prstGeom prst="roundRect">
                  <a:avLst/>
                </a:prstGeom>
                <a:effectLst/>
              </p:spPr>
            </p:pic>
            <p:sp>
              <p:nvSpPr>
                <p:cNvPr id="46" name="Rounded Rectangle 32"/>
                <p:cNvSpPr/>
                <p:nvPr/>
              </p:nvSpPr>
              <p:spPr>
                <a:xfrm>
                  <a:off x="6481786" y="3357568"/>
                  <a:ext cx="1447800" cy="344269"/>
                </a:xfrm>
                <a:prstGeom prst="roundRect">
                  <a:avLst/>
                </a:prstGeom>
                <a:solidFill>
                  <a:srgbClr val="000000">
                    <a:lumMod val="75000"/>
                  </a:srgbClr>
                </a:solidFill>
                <a:ln>
                  <a:noFill/>
                </a:ln>
                <a:effectLst>
                  <a:innerShdw blurRad="50800">
                    <a:srgbClr val="FFFFFF">
                      <a:alpha val="50000"/>
                    </a:srgbClr>
                  </a:innerShdw>
                  <a:reflection blurRad="12700" stA="25000" endPos="20000" dist="25400" dir="5400000" sy="-100000" rotWithShape="0"/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4200000"/>
                  </a:lightRig>
                </a:scene3d>
                <a:sp3d>
                  <a:bevelT w="12700" h="12700"/>
                </a:sp3d>
              </p:spPr>
              <p:txBody>
                <a:bodyPr lIns="91340" tIns="45670" rIns="91340" bIns="4567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4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rPr>
                    <a:t>Social</a:t>
                  </a:r>
                  <a:endParaRPr kumimoji="0" lang="en-GB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47" name="Rectangle 46"/>
                <p:cNvSpPr/>
                <p:nvPr/>
              </p:nvSpPr>
              <p:spPr>
                <a:xfrm>
                  <a:off x="7143604" y="2872859"/>
                  <a:ext cx="142853" cy="357217"/>
                </a:xfrm>
                <a:prstGeom prst="rect">
                  <a:avLst/>
                </a:prstGeom>
                <a:solidFill>
                  <a:srgbClr val="00256E"/>
                </a:solidFill>
                <a:ln w="25400" cap="flat" cmpd="sng" algn="ctr">
                  <a:noFill/>
                  <a:prstDash val="solid"/>
                  <a:miter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ts val="0"/>
                    </a:spcAft>
                    <a:buClr>
                      <a:srgbClr val="00256E"/>
                    </a:buClr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43" name="Rectangle 42"/>
              <p:cNvSpPr/>
              <p:nvPr/>
            </p:nvSpPr>
            <p:spPr>
              <a:xfrm>
                <a:off x="4452933" y="2743201"/>
                <a:ext cx="1214253" cy="214331"/>
              </a:xfrm>
              <a:prstGeom prst="rect">
                <a:avLst/>
              </a:prstGeom>
              <a:solidFill>
                <a:srgbClr val="00256E"/>
              </a:solidFill>
              <a:ln w="25400" cap="flat" cmpd="sng" algn="ctr">
                <a:noFill/>
                <a:prstDash val="solid"/>
                <a:miter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>
                    <a:srgbClr val="00256E"/>
                  </a:buClr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44" name="Rectangle 54"/>
              <p:cNvSpPr>
                <a:spLocks noChangeArrowheads="1"/>
              </p:cNvSpPr>
              <p:nvPr/>
            </p:nvSpPr>
            <p:spPr bwMode="auto">
              <a:xfrm>
                <a:off x="5613438" y="3771893"/>
                <a:ext cx="1686952" cy="450086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91340" tIns="45670" rIns="91340" bIns="4567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Search </a:t>
                </a:r>
                <a:r>
                  <a:rPr kumimoji="0" lang="en-GB" sz="11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campaigns more integrated with Social platforms </a:t>
                </a:r>
              </a:p>
            </p:txBody>
          </p:sp>
        </p:grpSp>
        <p:pic>
          <p:nvPicPr>
            <p:cNvPr id="48" name="Picture 2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76" t="13537" r="68534" b="77134"/>
            <a:stretch/>
          </p:blipFill>
          <p:spPr bwMode="auto">
            <a:xfrm>
              <a:off x="74179" y="5801943"/>
              <a:ext cx="1272239" cy="589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9" name="Picture 2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386" t="13537" r="37264" b="77134"/>
            <a:stretch/>
          </p:blipFill>
          <p:spPr bwMode="auto">
            <a:xfrm>
              <a:off x="889218" y="5797997"/>
              <a:ext cx="865778" cy="5930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by MediaCom, 16th and 17th April</a:t>
            </a:r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E1005D"/>
                </a:solidFill>
              </a:rPr>
              <a:t>Paid Search and Retargeting</a:t>
            </a:r>
            <a:endParaRPr lang="en-GB" dirty="0">
              <a:solidFill>
                <a:srgbClr val="E100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CA359-9ABD-43CE-BBB7-A244B4D4F4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62100" y="3886200"/>
            <a:ext cx="1268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2"/>
                </a:solidFill>
              </a:rPr>
              <a:t>(static)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7315200" y="3897868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2"/>
                </a:solidFill>
              </a:rPr>
              <a:t>(customisable)</a:t>
            </a:r>
          </a:p>
        </p:txBody>
      </p:sp>
    </p:spTree>
    <p:extLst>
      <p:ext uri="{BB962C8B-B14F-4D97-AF65-F5344CB8AC3E}">
        <p14:creationId xmlns:p14="http://schemas.microsoft.com/office/powerpoint/2010/main" val="407184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484"/>
  <p:tag name="ELAPSEDTIME" val="43.4"/>
  <p:tag name="ARTICULATE_TITLE_TAG" val="12 - What Does Quality Score Influence?"/>
  <p:tag name="ARTICULATE_SLIDE_PAUSE" val="0"/>
  <p:tag name="ARTICULATE_NAV_LEVEL" val="1"/>
  <p:tag name="ARTICULATE_PLAYLIST_ID" val="-1"/>
  <p:tag name="ARTICULATE_LOCK_SLIDE" val="0"/>
  <p:tag name="ARTICULATE_SLIDE_NAV" val="12"/>
  <p:tag name="ARTICULATE_SLIDE_GUID" val="d7e5f378-9a4c-4355-8d0e-2fe9a4f767f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SYNC_SLIDE_GUID" val="56b5a5ac-3e69-4fd3-a0c9-4a31a4c7e21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SYNC_SLIDE_GUID" val="2e742fc3-f0e7-49b3-b60e-a4239d54cf52"/>
</p:tagLst>
</file>

<file path=ppt/theme/theme1.xml><?xml version="1.0" encoding="utf-8"?>
<a:theme xmlns:a="http://schemas.openxmlformats.org/drawingml/2006/main" name="MediaCom">
  <a:themeElements>
    <a:clrScheme name="MediaCom">
      <a:dk1>
        <a:sysClr val="windowText" lastClr="000000"/>
      </a:dk1>
      <a:lt1>
        <a:sysClr val="window" lastClr="FFFFFF"/>
      </a:lt1>
      <a:dk2>
        <a:srgbClr val="E1005D"/>
      </a:dk2>
      <a:lt2>
        <a:srgbClr val="5F574F"/>
      </a:lt2>
      <a:accent1>
        <a:srgbClr val="E1005D"/>
      </a:accent1>
      <a:accent2>
        <a:srgbClr val="CBC7BF"/>
      </a:accent2>
      <a:accent3>
        <a:srgbClr val="C2B000"/>
      </a:accent3>
      <a:accent4>
        <a:srgbClr val="EC7A08"/>
      </a:accent4>
      <a:accent5>
        <a:srgbClr val="8F3F6D"/>
      </a:accent5>
      <a:accent6>
        <a:srgbClr val="5482AB"/>
      </a:accent6>
      <a:hlink>
        <a:srgbClr val="5482AB"/>
      </a:hlink>
      <a:folHlink>
        <a:srgbClr val="650021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ediaCom66">
      <a:fillStyleLst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shade val="50000"/>
              </a:schemeClr>
            </a:gs>
          </a:gsLst>
          <a:lin ang="0" scaled="0"/>
        </a:gradFill>
        <a:gradFill>
          <a:gsLst>
            <a:gs pos="0">
              <a:schemeClr val="phClr">
                <a:tint val="100000"/>
                <a:shade val="100000"/>
                <a:hueMod val="100000"/>
                <a:satMod val="100000"/>
                <a:lumMod val="100000"/>
              </a:schemeClr>
            </a:gs>
            <a:gs pos="100000">
              <a:schemeClr val="phClr">
                <a:shade val="50000"/>
                <a:satMod val="100000"/>
              </a:schemeClr>
            </a:gs>
          </a:gsLst>
          <a:lin ang="0" scaled="0"/>
        </a:gradFill>
        <a:gradFill>
          <a:gsLst>
            <a:gs pos="0">
              <a:schemeClr val="phClr">
                <a:tint val="100000"/>
                <a:shade val="100000"/>
                <a:satMod val="100000"/>
              </a:schemeClr>
            </a:gs>
            <a:gs pos="100000">
              <a:schemeClr val="phClr">
                <a:shade val="50000"/>
                <a:satMod val="100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27000" dist="635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127000" dist="635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19050" h="19050"/>
          </a:sp3d>
        </a:effectStyle>
        <a:effectStyle>
          <a:effectLst>
            <a:outerShdw blurRad="127000" dist="635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4200000"/>
            </a:lightRig>
          </a:scene3d>
          <a:sp3d>
            <a:bevelT w="19050" h="190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sz="2000" dirty="0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spDef>
    <a:lnDef>
      <a:spPr>
        <a:ln w="6350">
          <a:solidFill>
            <a:schemeClr val="bg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2000" dirty="0" smtClean="0">
            <a:solidFill>
              <a:schemeClr val="bg2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MediaCom">
  <a:themeElements>
    <a:clrScheme name="MediaCom">
      <a:dk1>
        <a:sysClr val="windowText" lastClr="000000"/>
      </a:dk1>
      <a:lt1>
        <a:sysClr val="window" lastClr="FFFFFF"/>
      </a:lt1>
      <a:dk2>
        <a:srgbClr val="E1005D"/>
      </a:dk2>
      <a:lt2>
        <a:srgbClr val="5F574F"/>
      </a:lt2>
      <a:accent1>
        <a:srgbClr val="E1005D"/>
      </a:accent1>
      <a:accent2>
        <a:srgbClr val="CBC7BF"/>
      </a:accent2>
      <a:accent3>
        <a:srgbClr val="C2B000"/>
      </a:accent3>
      <a:accent4>
        <a:srgbClr val="EC7A08"/>
      </a:accent4>
      <a:accent5>
        <a:srgbClr val="8F3F6D"/>
      </a:accent5>
      <a:accent6>
        <a:srgbClr val="5482AB"/>
      </a:accent6>
      <a:hlink>
        <a:srgbClr val="5482AB"/>
      </a:hlink>
      <a:folHlink>
        <a:srgbClr val="650021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ediaCom66">
      <a:fillStyleLst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shade val="50000"/>
              </a:schemeClr>
            </a:gs>
          </a:gsLst>
          <a:lin ang="0" scaled="0"/>
        </a:gradFill>
        <a:gradFill>
          <a:gsLst>
            <a:gs pos="0">
              <a:schemeClr val="phClr">
                <a:tint val="100000"/>
                <a:shade val="100000"/>
                <a:hueMod val="100000"/>
                <a:satMod val="100000"/>
                <a:lumMod val="100000"/>
              </a:schemeClr>
            </a:gs>
            <a:gs pos="100000">
              <a:schemeClr val="phClr">
                <a:shade val="50000"/>
                <a:satMod val="100000"/>
              </a:schemeClr>
            </a:gs>
          </a:gsLst>
          <a:lin ang="0" scaled="0"/>
        </a:gradFill>
        <a:gradFill>
          <a:gsLst>
            <a:gs pos="0">
              <a:schemeClr val="phClr">
                <a:tint val="100000"/>
                <a:shade val="100000"/>
                <a:satMod val="100000"/>
              </a:schemeClr>
            </a:gs>
            <a:gs pos="100000">
              <a:schemeClr val="phClr">
                <a:shade val="50000"/>
                <a:satMod val="100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27000" dist="635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127000" dist="635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19050" h="19050"/>
          </a:sp3d>
        </a:effectStyle>
        <a:effectStyle>
          <a:effectLst>
            <a:outerShdw blurRad="127000" dist="635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4200000"/>
            </a:lightRig>
          </a:scene3d>
          <a:sp3d>
            <a:bevelT w="19050" h="190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sz="2000" dirty="0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spDef>
    <a:lnDef>
      <a:spPr>
        <a:ln w="6350">
          <a:solidFill>
            <a:schemeClr val="bg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2000" dirty="0" smtClean="0">
            <a:solidFill>
              <a:schemeClr val="bg2"/>
            </a:solidFill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2_MediaCom">
  <a:themeElements>
    <a:clrScheme name="MediaCom">
      <a:dk1>
        <a:sysClr val="windowText" lastClr="000000"/>
      </a:dk1>
      <a:lt1>
        <a:sysClr val="window" lastClr="FFFFFF"/>
      </a:lt1>
      <a:dk2>
        <a:srgbClr val="E1005D"/>
      </a:dk2>
      <a:lt2>
        <a:srgbClr val="5F574F"/>
      </a:lt2>
      <a:accent1>
        <a:srgbClr val="E1005D"/>
      </a:accent1>
      <a:accent2>
        <a:srgbClr val="CBC7BF"/>
      </a:accent2>
      <a:accent3>
        <a:srgbClr val="C2B000"/>
      </a:accent3>
      <a:accent4>
        <a:srgbClr val="EC7A08"/>
      </a:accent4>
      <a:accent5>
        <a:srgbClr val="8F3F6D"/>
      </a:accent5>
      <a:accent6>
        <a:srgbClr val="5482AB"/>
      </a:accent6>
      <a:hlink>
        <a:srgbClr val="5482AB"/>
      </a:hlink>
      <a:folHlink>
        <a:srgbClr val="650021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ediaCom66">
      <a:fillStyleLst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shade val="50000"/>
              </a:schemeClr>
            </a:gs>
          </a:gsLst>
          <a:lin ang="0" scaled="0"/>
        </a:gradFill>
        <a:gradFill>
          <a:gsLst>
            <a:gs pos="0">
              <a:schemeClr val="phClr">
                <a:tint val="100000"/>
                <a:shade val="100000"/>
                <a:hueMod val="100000"/>
                <a:satMod val="100000"/>
                <a:lumMod val="100000"/>
              </a:schemeClr>
            </a:gs>
            <a:gs pos="100000">
              <a:schemeClr val="phClr">
                <a:shade val="50000"/>
                <a:satMod val="100000"/>
              </a:schemeClr>
            </a:gs>
          </a:gsLst>
          <a:lin ang="0" scaled="0"/>
        </a:gradFill>
        <a:gradFill>
          <a:gsLst>
            <a:gs pos="0">
              <a:schemeClr val="phClr">
                <a:tint val="100000"/>
                <a:shade val="100000"/>
                <a:satMod val="100000"/>
              </a:schemeClr>
            </a:gs>
            <a:gs pos="100000">
              <a:schemeClr val="phClr">
                <a:shade val="50000"/>
                <a:satMod val="100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27000" dist="635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127000" dist="635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19050" h="19050"/>
          </a:sp3d>
        </a:effectStyle>
        <a:effectStyle>
          <a:effectLst>
            <a:outerShdw blurRad="127000" dist="635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4200000"/>
            </a:lightRig>
          </a:scene3d>
          <a:sp3d>
            <a:bevelT w="19050" h="190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sz="2000" dirty="0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spDef>
    <a:lnDef>
      <a:spPr>
        <a:ln w="6350">
          <a:solidFill>
            <a:schemeClr val="bg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2000" dirty="0" smtClean="0">
            <a:solidFill>
              <a:schemeClr val="bg2"/>
            </a:solidFill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3_MediaCom">
  <a:themeElements>
    <a:clrScheme name="MediaCom">
      <a:dk1>
        <a:sysClr val="windowText" lastClr="000000"/>
      </a:dk1>
      <a:lt1>
        <a:sysClr val="window" lastClr="FFFFFF"/>
      </a:lt1>
      <a:dk2>
        <a:srgbClr val="E1005D"/>
      </a:dk2>
      <a:lt2>
        <a:srgbClr val="5F574F"/>
      </a:lt2>
      <a:accent1>
        <a:srgbClr val="E1005D"/>
      </a:accent1>
      <a:accent2>
        <a:srgbClr val="CBC7BF"/>
      </a:accent2>
      <a:accent3>
        <a:srgbClr val="C2B000"/>
      </a:accent3>
      <a:accent4>
        <a:srgbClr val="EC7A08"/>
      </a:accent4>
      <a:accent5>
        <a:srgbClr val="8F3F6D"/>
      </a:accent5>
      <a:accent6>
        <a:srgbClr val="5482AB"/>
      </a:accent6>
      <a:hlink>
        <a:srgbClr val="5482AB"/>
      </a:hlink>
      <a:folHlink>
        <a:srgbClr val="650021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ediaCom66">
      <a:fillStyleLst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shade val="50000"/>
              </a:schemeClr>
            </a:gs>
          </a:gsLst>
          <a:lin ang="0" scaled="0"/>
        </a:gradFill>
        <a:gradFill>
          <a:gsLst>
            <a:gs pos="0">
              <a:schemeClr val="phClr">
                <a:tint val="100000"/>
                <a:shade val="100000"/>
                <a:hueMod val="100000"/>
                <a:satMod val="100000"/>
                <a:lumMod val="100000"/>
              </a:schemeClr>
            </a:gs>
            <a:gs pos="100000">
              <a:schemeClr val="phClr">
                <a:shade val="50000"/>
                <a:satMod val="100000"/>
              </a:schemeClr>
            </a:gs>
          </a:gsLst>
          <a:lin ang="0" scaled="0"/>
        </a:gradFill>
        <a:gradFill>
          <a:gsLst>
            <a:gs pos="0">
              <a:schemeClr val="phClr">
                <a:tint val="100000"/>
                <a:shade val="100000"/>
                <a:satMod val="100000"/>
              </a:schemeClr>
            </a:gs>
            <a:gs pos="100000">
              <a:schemeClr val="phClr">
                <a:shade val="50000"/>
                <a:satMod val="100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27000" dist="635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127000" dist="635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19050" h="19050"/>
          </a:sp3d>
        </a:effectStyle>
        <a:effectStyle>
          <a:effectLst>
            <a:outerShdw blurRad="127000" dist="635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4200000"/>
            </a:lightRig>
          </a:scene3d>
          <a:sp3d>
            <a:bevelT w="19050" h="190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sz="2000" dirty="0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spDef>
    <a:lnDef>
      <a:spPr>
        <a:ln w="6350">
          <a:solidFill>
            <a:schemeClr val="bg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2000" dirty="0" smtClean="0">
            <a:solidFill>
              <a:schemeClr val="bg2"/>
            </a:solidFill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4_MediaCom">
  <a:themeElements>
    <a:clrScheme name="MediaCom">
      <a:dk1>
        <a:sysClr val="windowText" lastClr="000000"/>
      </a:dk1>
      <a:lt1>
        <a:sysClr val="window" lastClr="FFFFFF"/>
      </a:lt1>
      <a:dk2>
        <a:srgbClr val="E1005D"/>
      </a:dk2>
      <a:lt2>
        <a:srgbClr val="5F574F"/>
      </a:lt2>
      <a:accent1>
        <a:srgbClr val="E1005D"/>
      </a:accent1>
      <a:accent2>
        <a:srgbClr val="CBC7BF"/>
      </a:accent2>
      <a:accent3>
        <a:srgbClr val="C2B000"/>
      </a:accent3>
      <a:accent4>
        <a:srgbClr val="EC7A08"/>
      </a:accent4>
      <a:accent5>
        <a:srgbClr val="8F3F6D"/>
      </a:accent5>
      <a:accent6>
        <a:srgbClr val="5482AB"/>
      </a:accent6>
      <a:hlink>
        <a:srgbClr val="650021"/>
      </a:hlink>
      <a:folHlink>
        <a:srgbClr val="6C655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ediaCom66">
      <a:fillStyleLst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shade val="50000"/>
              </a:schemeClr>
            </a:gs>
          </a:gsLst>
          <a:lin ang="0" scaled="0"/>
        </a:gradFill>
        <a:gradFill>
          <a:gsLst>
            <a:gs pos="0">
              <a:schemeClr val="phClr">
                <a:tint val="100000"/>
                <a:shade val="100000"/>
                <a:hueMod val="100000"/>
                <a:satMod val="100000"/>
                <a:lumMod val="100000"/>
              </a:schemeClr>
            </a:gs>
            <a:gs pos="100000">
              <a:schemeClr val="phClr">
                <a:shade val="50000"/>
                <a:satMod val="100000"/>
              </a:schemeClr>
            </a:gs>
          </a:gsLst>
          <a:lin ang="0" scaled="0"/>
        </a:gradFill>
        <a:gradFill>
          <a:gsLst>
            <a:gs pos="0">
              <a:schemeClr val="phClr">
                <a:tint val="100000"/>
                <a:shade val="100000"/>
                <a:satMod val="100000"/>
              </a:schemeClr>
            </a:gs>
            <a:gs pos="100000">
              <a:schemeClr val="phClr">
                <a:shade val="50000"/>
                <a:satMod val="100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27000" dist="635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127000" dist="635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19050" h="19050"/>
          </a:sp3d>
        </a:effectStyle>
        <a:effectStyle>
          <a:effectLst>
            <a:outerShdw blurRad="127000" dist="635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4200000"/>
            </a:lightRig>
          </a:scene3d>
          <a:sp3d>
            <a:bevelT w="19050" h="190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sz="2000" dirty="0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spDef>
    <a:lnDef>
      <a:spPr>
        <a:ln w="6350">
          <a:solidFill>
            <a:schemeClr val="bg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2000" dirty="0" smtClean="0">
            <a:solidFill>
              <a:schemeClr val="bg2"/>
            </a:solidFill>
          </a:defRPr>
        </a:defPPr>
      </a:lstStyle>
    </a:tx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MediaCom">
      <a:dk1>
        <a:sysClr val="windowText" lastClr="000000"/>
      </a:dk1>
      <a:lt1>
        <a:sysClr val="window" lastClr="FFFFFF"/>
      </a:lt1>
      <a:dk2>
        <a:srgbClr val="E1005D"/>
      </a:dk2>
      <a:lt2>
        <a:srgbClr val="5F574F"/>
      </a:lt2>
      <a:accent1>
        <a:srgbClr val="E1005D"/>
      </a:accent1>
      <a:accent2>
        <a:srgbClr val="CBC7BF"/>
      </a:accent2>
      <a:accent3>
        <a:srgbClr val="C2B000"/>
      </a:accent3>
      <a:accent4>
        <a:srgbClr val="EC7A08"/>
      </a:accent4>
      <a:accent5>
        <a:srgbClr val="8F3F6D"/>
      </a:accent5>
      <a:accent6>
        <a:srgbClr val="5482AB"/>
      </a:accent6>
      <a:hlink>
        <a:srgbClr val="650021"/>
      </a:hlink>
      <a:folHlink>
        <a:srgbClr val="6C655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ediaCom60">
      <a:fillStyleLst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shade val="30000"/>
              </a:schemeClr>
            </a:gs>
          </a:gsLst>
          <a:lin ang="0" scaled="0"/>
        </a:gradFill>
        <a:gradFill>
          <a:gsLst>
            <a:gs pos="0">
              <a:schemeClr val="phClr">
                <a:tint val="100000"/>
                <a:shade val="100000"/>
                <a:hueMod val="100000"/>
                <a:satMod val="100000"/>
                <a:lumMod val="100000"/>
              </a:schemeClr>
            </a:gs>
            <a:gs pos="100000">
              <a:schemeClr val="phClr">
                <a:shade val="30000"/>
                <a:satMod val="100000"/>
              </a:schemeClr>
            </a:gs>
          </a:gsLst>
          <a:lin ang="0" scaled="0"/>
        </a:gradFill>
        <a:gradFill>
          <a:gsLst>
            <a:gs pos="0">
              <a:schemeClr val="phClr">
                <a:tint val="100000"/>
                <a:shade val="100000"/>
                <a:satMod val="100000"/>
              </a:schemeClr>
            </a:gs>
            <a:gs pos="100000">
              <a:schemeClr val="phClr">
                <a:shade val="30000"/>
                <a:satMod val="100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27000" dist="635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127000" dist="635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19050" h="19050"/>
          </a:sp3d>
        </a:effectStyle>
        <a:effectStyle>
          <a:effectLst>
            <a:outerShdw blurRad="127000" dist="635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19050" h="190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MediaCom">
      <a:dk1>
        <a:sysClr val="windowText" lastClr="000000"/>
      </a:dk1>
      <a:lt1>
        <a:sysClr val="window" lastClr="FFFFFF"/>
      </a:lt1>
      <a:dk2>
        <a:srgbClr val="E1005D"/>
      </a:dk2>
      <a:lt2>
        <a:srgbClr val="5F574F"/>
      </a:lt2>
      <a:accent1>
        <a:srgbClr val="E1005D"/>
      </a:accent1>
      <a:accent2>
        <a:srgbClr val="CBC7BF"/>
      </a:accent2>
      <a:accent3>
        <a:srgbClr val="C2B000"/>
      </a:accent3>
      <a:accent4>
        <a:srgbClr val="EC7A08"/>
      </a:accent4>
      <a:accent5>
        <a:srgbClr val="8F3F6D"/>
      </a:accent5>
      <a:accent6>
        <a:srgbClr val="5482AB"/>
      </a:accent6>
      <a:hlink>
        <a:srgbClr val="650021"/>
      </a:hlink>
      <a:folHlink>
        <a:srgbClr val="6C655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ediaCom60">
      <a:fillStyleLst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shade val="30000"/>
              </a:schemeClr>
            </a:gs>
          </a:gsLst>
          <a:lin ang="0" scaled="0"/>
        </a:gradFill>
        <a:gradFill>
          <a:gsLst>
            <a:gs pos="0">
              <a:schemeClr val="phClr">
                <a:tint val="100000"/>
                <a:shade val="100000"/>
                <a:hueMod val="100000"/>
                <a:satMod val="100000"/>
                <a:lumMod val="100000"/>
              </a:schemeClr>
            </a:gs>
            <a:gs pos="100000">
              <a:schemeClr val="phClr">
                <a:shade val="30000"/>
                <a:satMod val="100000"/>
              </a:schemeClr>
            </a:gs>
          </a:gsLst>
          <a:lin ang="0" scaled="0"/>
        </a:gradFill>
        <a:gradFill>
          <a:gsLst>
            <a:gs pos="0">
              <a:schemeClr val="phClr">
                <a:tint val="100000"/>
                <a:shade val="100000"/>
                <a:satMod val="100000"/>
              </a:schemeClr>
            </a:gs>
            <a:gs pos="100000">
              <a:schemeClr val="phClr">
                <a:shade val="30000"/>
                <a:satMod val="100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27000" dist="635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127000" dist="635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19050" h="19050"/>
          </a:sp3d>
        </a:effectStyle>
        <a:effectStyle>
          <a:effectLst>
            <a:outerShdw blurRad="127000" dist="635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19050" h="190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2003</TotalTime>
  <Words>1405</Words>
  <Application>Microsoft Office PowerPoint</Application>
  <PresentationFormat>On-screen Show (4:3)</PresentationFormat>
  <Paragraphs>252</Paragraphs>
  <Slides>23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MediaCom</vt:lpstr>
      <vt:lpstr>1_MediaCom</vt:lpstr>
      <vt:lpstr>2_MediaCom</vt:lpstr>
      <vt:lpstr>3_MediaCom</vt:lpstr>
      <vt:lpstr>4_MediaCom</vt:lpstr>
      <vt:lpstr>Overview of Paid Search and Display Retargeting</vt:lpstr>
      <vt:lpstr>PowerPoint Presentation</vt:lpstr>
      <vt:lpstr>The Search Engine Results Page (SERP)</vt:lpstr>
      <vt:lpstr>Paid Search – a traditional view</vt:lpstr>
      <vt:lpstr>Search is viewed as the gateway to the web </vt:lpstr>
      <vt:lpstr>Paid Search is an ‘auction’ model</vt:lpstr>
      <vt:lpstr>PowerPoint Presentation</vt:lpstr>
      <vt:lpstr>Keyword research tools available to ensure you have the right keyword mix</vt:lpstr>
      <vt:lpstr>The evolution of search</vt:lpstr>
      <vt:lpstr>PowerPoint Presentation</vt:lpstr>
      <vt:lpstr>Evolving Search behaviour - Mobile</vt:lpstr>
      <vt:lpstr>It is changing consumers’ search habits…</vt:lpstr>
      <vt:lpstr>Evolving Search behaviour - Social</vt:lpstr>
      <vt:lpstr>What is Retargeting</vt:lpstr>
      <vt:lpstr>Retargeting diagram</vt:lpstr>
      <vt:lpstr>Why is retargeting an essential part of the digital marketing mix?</vt:lpstr>
      <vt:lpstr>Ability to shape your retargeting strategy in many ways</vt:lpstr>
      <vt:lpstr>Getting to the right person, at the right time, with the right message improves conversion rate</vt:lpstr>
      <vt:lpstr>‘Personalisation’ improves purchase intent</vt:lpstr>
      <vt:lpstr>Dell in further detail: eCommerce drives  1:1 Real Time Relationships </vt:lpstr>
      <vt:lpstr>The Dell creative decision tree?</vt:lpstr>
      <vt:lpstr>Key take-aways</vt:lpstr>
      <vt:lpstr>Overview of Paid Search and Display Retargeting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slide layout: presentation title</dc:title>
  <dc:creator>Stephanie Krieger</dc:creator>
  <cp:lastModifiedBy>Victoria Blackmore</cp:lastModifiedBy>
  <cp:revision>295</cp:revision>
  <cp:lastPrinted>2012-08-15T11:12:26Z</cp:lastPrinted>
  <dcterms:created xsi:type="dcterms:W3CDTF">2011-02-11T20:36:02Z</dcterms:created>
  <dcterms:modified xsi:type="dcterms:W3CDTF">2013-04-14T16:49:11Z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CM2010">
    <vt:bool>true</vt:bool>
  </property>
</Properties>
</file>