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7" r:id="rId5"/>
    <p:sldId id="530" r:id="rId6"/>
    <p:sldId id="520" r:id="rId7"/>
    <p:sldId id="521" r:id="rId8"/>
    <p:sldId id="531" r:id="rId9"/>
    <p:sldId id="532" r:id="rId10"/>
    <p:sldId id="534" r:id="rId11"/>
    <p:sldId id="533" r:id="rId12"/>
    <p:sldId id="522" r:id="rId13"/>
    <p:sldId id="523" r:id="rId14"/>
    <p:sldId id="535" r:id="rId15"/>
    <p:sldId id="525" r:id="rId16"/>
    <p:sldId id="524" r:id="rId17"/>
    <p:sldId id="536" r:id="rId18"/>
    <p:sldId id="526" r:id="rId19"/>
    <p:sldId id="537" r:id="rId20"/>
    <p:sldId id="527" r:id="rId21"/>
    <p:sldId id="528" r:id="rId22"/>
    <p:sldId id="539" r:id="rId23"/>
    <p:sldId id="540" r:id="rId24"/>
    <p:sldId id="541" r:id="rId25"/>
    <p:sldId id="543" r:id="rId26"/>
    <p:sldId id="544" r:id="rId27"/>
    <p:sldId id="542" r:id="rId28"/>
    <p:sldId id="54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1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B0ACF7-4EFB-48CF-BD60-251DE15481CC}" v="67" dt="2025-07-04T13:22:17.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Stansfield" userId="6a7ded63-850f-482d-93d8-119eb63b28c3" providerId="ADAL" clId="{88B0ACF7-4EFB-48CF-BD60-251DE15481CC}"/>
    <pc:docChg chg="modSld">
      <pc:chgData name="Emma Stansfield" userId="6a7ded63-850f-482d-93d8-119eb63b28c3" providerId="ADAL" clId="{88B0ACF7-4EFB-48CF-BD60-251DE15481CC}" dt="2025-07-04T13:22:17.179" v="66" actId="20577"/>
      <pc:docMkLst>
        <pc:docMk/>
      </pc:docMkLst>
      <pc:sldChg chg="modSp mod modNotesTx">
        <pc:chgData name="Emma Stansfield" userId="6a7ded63-850f-482d-93d8-119eb63b28c3" providerId="ADAL" clId="{88B0ACF7-4EFB-48CF-BD60-251DE15481CC}" dt="2025-07-04T13:22:17.179" v="66" actId="20577"/>
        <pc:sldMkLst>
          <pc:docMk/>
          <pc:sldMk cId="957564636" sldId="257"/>
        </pc:sldMkLst>
        <pc:spChg chg="mod">
          <ac:chgData name="Emma Stansfield" userId="6a7ded63-850f-482d-93d8-119eb63b28c3" providerId="ADAL" clId="{88B0ACF7-4EFB-48CF-BD60-251DE15481CC}" dt="2025-07-04T13:22:17.179" v="66" actId="20577"/>
          <ac:spMkLst>
            <pc:docMk/>
            <pc:sldMk cId="957564636" sldId="257"/>
            <ac:spMk id="4" creationId="{0C0E13BE-29A1-4403-8D33-158B20F9AF9E}"/>
          </ac:spMkLst>
        </pc:spChg>
      </pc:sldChg>
      <pc:sldChg chg="modNotesTx">
        <pc:chgData name="Emma Stansfield" userId="6a7ded63-850f-482d-93d8-119eb63b28c3" providerId="ADAL" clId="{88B0ACF7-4EFB-48CF-BD60-251DE15481CC}" dt="2025-07-04T13:18:27.385" v="2" actId="6549"/>
        <pc:sldMkLst>
          <pc:docMk/>
          <pc:sldMk cId="3125924164" sldId="520"/>
        </pc:sldMkLst>
      </pc:sldChg>
      <pc:sldChg chg="modNotesTx">
        <pc:chgData name="Emma Stansfield" userId="6a7ded63-850f-482d-93d8-119eb63b28c3" providerId="ADAL" clId="{88B0ACF7-4EFB-48CF-BD60-251DE15481CC}" dt="2025-07-04T13:18:30.065" v="3" actId="6549"/>
        <pc:sldMkLst>
          <pc:docMk/>
          <pc:sldMk cId="1295793630" sldId="521"/>
        </pc:sldMkLst>
      </pc:sldChg>
      <pc:sldChg chg="modNotesTx">
        <pc:chgData name="Emma Stansfield" userId="6a7ded63-850f-482d-93d8-119eb63b28c3" providerId="ADAL" clId="{88B0ACF7-4EFB-48CF-BD60-251DE15481CC}" dt="2025-07-04T13:18:47.127" v="8" actId="6549"/>
        <pc:sldMkLst>
          <pc:docMk/>
          <pc:sldMk cId="2398927446" sldId="522"/>
        </pc:sldMkLst>
      </pc:sldChg>
      <pc:sldChg chg="modNotesTx">
        <pc:chgData name="Emma Stansfield" userId="6a7ded63-850f-482d-93d8-119eb63b28c3" providerId="ADAL" clId="{88B0ACF7-4EFB-48CF-BD60-251DE15481CC}" dt="2025-07-04T13:18:50.362" v="9" actId="6549"/>
        <pc:sldMkLst>
          <pc:docMk/>
          <pc:sldMk cId="1724790563" sldId="523"/>
        </pc:sldMkLst>
      </pc:sldChg>
      <pc:sldChg chg="modNotesTx">
        <pc:chgData name="Emma Stansfield" userId="6a7ded63-850f-482d-93d8-119eb63b28c3" providerId="ADAL" clId="{88B0ACF7-4EFB-48CF-BD60-251DE15481CC}" dt="2025-07-04T13:19:13.525" v="12" actId="20577"/>
        <pc:sldMkLst>
          <pc:docMk/>
          <pc:sldMk cId="4112494321" sldId="524"/>
        </pc:sldMkLst>
      </pc:sldChg>
      <pc:sldChg chg="modNotesTx">
        <pc:chgData name="Emma Stansfield" userId="6a7ded63-850f-482d-93d8-119eb63b28c3" providerId="ADAL" clId="{88B0ACF7-4EFB-48CF-BD60-251DE15481CC}" dt="2025-07-04T13:19:09.305" v="11" actId="6549"/>
        <pc:sldMkLst>
          <pc:docMk/>
          <pc:sldMk cId="2216659411" sldId="525"/>
        </pc:sldMkLst>
      </pc:sldChg>
      <pc:sldChg chg="modNotesTx">
        <pc:chgData name="Emma Stansfield" userId="6a7ded63-850f-482d-93d8-119eb63b28c3" providerId="ADAL" clId="{88B0ACF7-4EFB-48CF-BD60-251DE15481CC}" dt="2025-07-04T13:19:20.335" v="14" actId="6549"/>
        <pc:sldMkLst>
          <pc:docMk/>
          <pc:sldMk cId="1235941704" sldId="526"/>
        </pc:sldMkLst>
      </pc:sldChg>
      <pc:sldChg chg="modNotesTx">
        <pc:chgData name="Emma Stansfield" userId="6a7ded63-850f-482d-93d8-119eb63b28c3" providerId="ADAL" clId="{88B0ACF7-4EFB-48CF-BD60-251DE15481CC}" dt="2025-07-04T13:19:25.655" v="16" actId="6549"/>
        <pc:sldMkLst>
          <pc:docMk/>
          <pc:sldMk cId="1330789306" sldId="527"/>
        </pc:sldMkLst>
      </pc:sldChg>
      <pc:sldChg chg="modNotesTx">
        <pc:chgData name="Emma Stansfield" userId="6a7ded63-850f-482d-93d8-119eb63b28c3" providerId="ADAL" clId="{88B0ACF7-4EFB-48CF-BD60-251DE15481CC}" dt="2025-07-04T13:19:28.406" v="17" actId="6549"/>
        <pc:sldMkLst>
          <pc:docMk/>
          <pc:sldMk cId="1417406677" sldId="528"/>
        </pc:sldMkLst>
      </pc:sldChg>
      <pc:sldChg chg="modNotesTx">
        <pc:chgData name="Emma Stansfield" userId="6a7ded63-850f-482d-93d8-119eb63b28c3" providerId="ADAL" clId="{88B0ACF7-4EFB-48CF-BD60-251DE15481CC}" dt="2025-07-04T13:18:24.552" v="1" actId="6549"/>
        <pc:sldMkLst>
          <pc:docMk/>
          <pc:sldMk cId="2937719317" sldId="530"/>
        </pc:sldMkLst>
      </pc:sldChg>
      <pc:sldChg chg="modNotesTx">
        <pc:chgData name="Emma Stansfield" userId="6a7ded63-850f-482d-93d8-119eb63b28c3" providerId="ADAL" clId="{88B0ACF7-4EFB-48CF-BD60-251DE15481CC}" dt="2025-07-04T13:18:35.073" v="4" actId="6549"/>
        <pc:sldMkLst>
          <pc:docMk/>
          <pc:sldMk cId="487867147" sldId="531"/>
        </pc:sldMkLst>
      </pc:sldChg>
      <pc:sldChg chg="modNotesTx">
        <pc:chgData name="Emma Stansfield" userId="6a7ded63-850f-482d-93d8-119eb63b28c3" providerId="ADAL" clId="{88B0ACF7-4EFB-48CF-BD60-251DE15481CC}" dt="2025-07-04T13:18:38.622" v="5" actId="6549"/>
        <pc:sldMkLst>
          <pc:docMk/>
          <pc:sldMk cId="4007233989" sldId="532"/>
        </pc:sldMkLst>
      </pc:sldChg>
      <pc:sldChg chg="modAnim modNotesTx">
        <pc:chgData name="Emma Stansfield" userId="6a7ded63-850f-482d-93d8-119eb63b28c3" providerId="ADAL" clId="{88B0ACF7-4EFB-48CF-BD60-251DE15481CC}" dt="2025-07-04T13:20:38.942" v="39"/>
        <pc:sldMkLst>
          <pc:docMk/>
          <pc:sldMk cId="596444787" sldId="533"/>
        </pc:sldMkLst>
      </pc:sldChg>
      <pc:sldChg chg="modSp mod modNotesTx">
        <pc:chgData name="Emma Stansfield" userId="6a7ded63-850f-482d-93d8-119eb63b28c3" providerId="ADAL" clId="{88B0ACF7-4EFB-48CF-BD60-251DE15481CC}" dt="2025-07-04T13:20:30.519" v="37" actId="20577"/>
        <pc:sldMkLst>
          <pc:docMk/>
          <pc:sldMk cId="282655897" sldId="534"/>
        </pc:sldMkLst>
        <pc:spChg chg="mod">
          <ac:chgData name="Emma Stansfield" userId="6a7ded63-850f-482d-93d8-119eb63b28c3" providerId="ADAL" clId="{88B0ACF7-4EFB-48CF-BD60-251DE15481CC}" dt="2025-07-04T13:20:30.519" v="37" actId="20577"/>
          <ac:spMkLst>
            <pc:docMk/>
            <pc:sldMk cId="282655897" sldId="534"/>
            <ac:spMk id="9" creationId="{046C9E3C-CBF4-0CB6-260C-33DD1B905B96}"/>
          </ac:spMkLst>
        </pc:spChg>
      </pc:sldChg>
      <pc:sldChg chg="modNotesTx">
        <pc:chgData name="Emma Stansfield" userId="6a7ded63-850f-482d-93d8-119eb63b28c3" providerId="ADAL" clId="{88B0ACF7-4EFB-48CF-BD60-251DE15481CC}" dt="2025-07-04T13:18:56.692" v="10" actId="6549"/>
        <pc:sldMkLst>
          <pc:docMk/>
          <pc:sldMk cId="2377153790" sldId="535"/>
        </pc:sldMkLst>
      </pc:sldChg>
      <pc:sldChg chg="modNotesTx">
        <pc:chgData name="Emma Stansfield" userId="6a7ded63-850f-482d-93d8-119eb63b28c3" providerId="ADAL" clId="{88B0ACF7-4EFB-48CF-BD60-251DE15481CC}" dt="2025-07-04T13:19:16.851" v="13" actId="6549"/>
        <pc:sldMkLst>
          <pc:docMk/>
          <pc:sldMk cId="842162979" sldId="536"/>
        </pc:sldMkLst>
      </pc:sldChg>
      <pc:sldChg chg="modNotesTx">
        <pc:chgData name="Emma Stansfield" userId="6a7ded63-850f-482d-93d8-119eb63b28c3" providerId="ADAL" clId="{88B0ACF7-4EFB-48CF-BD60-251DE15481CC}" dt="2025-07-04T13:19:23.058" v="15" actId="6549"/>
        <pc:sldMkLst>
          <pc:docMk/>
          <pc:sldMk cId="3458206109" sldId="537"/>
        </pc:sldMkLst>
      </pc:sldChg>
      <pc:sldChg chg="modNotesTx">
        <pc:chgData name="Emma Stansfield" userId="6a7ded63-850f-482d-93d8-119eb63b28c3" providerId="ADAL" clId="{88B0ACF7-4EFB-48CF-BD60-251DE15481CC}" dt="2025-07-04T13:19:30.576" v="18" actId="6549"/>
        <pc:sldMkLst>
          <pc:docMk/>
          <pc:sldMk cId="3967426246" sldId="539"/>
        </pc:sldMkLst>
      </pc:sldChg>
      <pc:sldChg chg="modNotesTx">
        <pc:chgData name="Emma Stansfield" userId="6a7ded63-850f-482d-93d8-119eb63b28c3" providerId="ADAL" clId="{88B0ACF7-4EFB-48CF-BD60-251DE15481CC}" dt="2025-07-04T13:19:32.981" v="19" actId="6549"/>
        <pc:sldMkLst>
          <pc:docMk/>
          <pc:sldMk cId="2715530488" sldId="540"/>
        </pc:sldMkLst>
      </pc:sldChg>
      <pc:sldChg chg="modNotesTx">
        <pc:chgData name="Emma Stansfield" userId="6a7ded63-850f-482d-93d8-119eb63b28c3" providerId="ADAL" clId="{88B0ACF7-4EFB-48CF-BD60-251DE15481CC}" dt="2025-07-04T13:19:39.876" v="20" actId="6549"/>
        <pc:sldMkLst>
          <pc:docMk/>
          <pc:sldMk cId="2902764791" sldId="541"/>
        </pc:sldMkLst>
      </pc:sldChg>
      <pc:sldChg chg="modNotesTx">
        <pc:chgData name="Emma Stansfield" userId="6a7ded63-850f-482d-93d8-119eb63b28c3" providerId="ADAL" clId="{88B0ACF7-4EFB-48CF-BD60-251DE15481CC}" dt="2025-07-04T13:19:49.168" v="23" actId="6549"/>
        <pc:sldMkLst>
          <pc:docMk/>
          <pc:sldMk cId="304195142" sldId="542"/>
        </pc:sldMkLst>
      </pc:sldChg>
      <pc:sldChg chg="modNotesTx">
        <pc:chgData name="Emma Stansfield" userId="6a7ded63-850f-482d-93d8-119eb63b28c3" providerId="ADAL" clId="{88B0ACF7-4EFB-48CF-BD60-251DE15481CC}" dt="2025-07-04T13:19:43.306" v="21" actId="6549"/>
        <pc:sldMkLst>
          <pc:docMk/>
          <pc:sldMk cId="4105138105" sldId="543"/>
        </pc:sldMkLst>
      </pc:sldChg>
      <pc:sldChg chg="modNotesTx">
        <pc:chgData name="Emma Stansfield" userId="6a7ded63-850f-482d-93d8-119eb63b28c3" providerId="ADAL" clId="{88B0ACF7-4EFB-48CF-BD60-251DE15481CC}" dt="2025-07-04T13:19:46.544" v="22" actId="6549"/>
        <pc:sldMkLst>
          <pc:docMk/>
          <pc:sldMk cId="137159507" sldId="544"/>
        </pc:sldMkLst>
      </pc:sldChg>
      <pc:sldChg chg="modSp mod modNotesTx">
        <pc:chgData name="Emma Stansfield" userId="6a7ded63-850f-482d-93d8-119eb63b28c3" providerId="ADAL" clId="{88B0ACF7-4EFB-48CF-BD60-251DE15481CC}" dt="2025-07-04T13:21:30.318" v="40" actId="207"/>
        <pc:sldMkLst>
          <pc:docMk/>
          <pc:sldMk cId="13931230" sldId="546"/>
        </pc:sldMkLst>
        <pc:graphicFrameChg chg="modGraphic">
          <ac:chgData name="Emma Stansfield" userId="6a7ded63-850f-482d-93d8-119eb63b28c3" providerId="ADAL" clId="{88B0ACF7-4EFB-48CF-BD60-251DE15481CC}" dt="2025-07-04T13:21:30.318" v="40" actId="207"/>
          <ac:graphicFrameMkLst>
            <pc:docMk/>
            <pc:sldMk cId="13931230" sldId="546"/>
            <ac:graphicFrameMk id="9" creationId="{842F95AE-D465-5D9E-EF3C-113D49C7A45A}"/>
          </ac:graphicFrameMkLst>
        </pc:graphicFrameChg>
      </pc:sldChg>
    </pc:docChg>
  </pc:docChgLst>
</pc:chgInfo>
</file>

<file path=ppt/diagrams/_rels/data12.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7.svg"/><Relationship Id="rId7" Type="http://schemas.openxmlformats.org/officeDocument/2006/relationships/image" Target="../media/image23.svg"/><Relationship Id="rId2" Type="http://schemas.openxmlformats.org/officeDocument/2006/relationships/image" Target="../media/image16.png"/><Relationship Id="rId1" Type="http://schemas.openxmlformats.org/officeDocument/2006/relationships/hyperlink" Target="https://guildhe.ac.uk/news-and-policy-insights/guildhe-welcomes-compassionate-communications-commitment" TargetMode="Externa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9.svg"/></Relationships>
</file>

<file path=ppt/diagrams/_rels/data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diagrams/_rels/data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diagrams/_rels/data8.xml.rels><?xml version="1.0" encoding="UTF-8" standalone="yes"?>
<Relationships xmlns="http://schemas.openxmlformats.org/package/2006/relationships"><Relationship Id="rId1" Type="http://schemas.openxmlformats.org/officeDocument/2006/relationships/hyperlink" Target="https://www.equalityhumanrights.com/guidance/advice-note-higher-education-sector-legal-case-university-bristol-vs-abrahart" TargetMode="External"/></Relationships>
</file>

<file path=ppt/diagrams/_rels/drawing12.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3.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2.png"/><Relationship Id="rId5" Type="http://schemas.openxmlformats.org/officeDocument/2006/relationships/hyperlink" Target="https://guildhe.ac.uk/news-and-policy-insights/guildhe-welcomes-compassionate-communications-commitment" TargetMode="External"/><Relationship Id="rId4" Type="http://schemas.openxmlformats.org/officeDocument/2006/relationships/image" Target="../media/image21.svg"/><Relationship Id="rId9"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0.png"/><Relationship Id="rId7" Type="http://schemas.openxmlformats.org/officeDocument/2006/relationships/image" Target="../media/image2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diagrams/_rels/drawing8.xml.rels><?xml version="1.0" encoding="UTF-8" standalone="yes"?>
<Relationships xmlns="http://schemas.openxmlformats.org/package/2006/relationships"><Relationship Id="rId1" Type="http://schemas.openxmlformats.org/officeDocument/2006/relationships/hyperlink" Target="https://www.equalityhumanrights.com/guidance/advice-note-higher-education-sector-legal-case-university-bristol-vs-abrahar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E2F98-F9B4-4380-8185-5BCBF6E481A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F0DBD507-9D19-4CDE-A897-64971A91172B}">
      <dgm:prSet phldrT="[Text]" custT="1"/>
      <dgm:spPr>
        <a:solidFill>
          <a:srgbClr val="7030A0"/>
        </a:solidFill>
        <a:effectLst>
          <a:outerShdw blurRad="50800" dist="38100" dir="2700000" algn="tl" rotWithShape="0">
            <a:prstClr val="black">
              <a:alpha val="40000"/>
            </a:prstClr>
          </a:outerShdw>
        </a:effectLst>
      </dgm:spPr>
      <dgm:t>
        <a:bodyPr/>
        <a:lstStyle/>
        <a:p>
          <a:r>
            <a:rPr lang="en-GB" sz="1400" b="1">
              <a:latin typeface="Open Sans" panose="020B0606030504020204" pitchFamily="34" charset="0"/>
              <a:ea typeface="Open Sans" panose="020B0606030504020204" pitchFamily="34" charset="0"/>
              <a:cs typeface="Open Sans" panose="020B0606030504020204" pitchFamily="34" charset="0"/>
            </a:rPr>
            <a:t>Identify policies for review</a:t>
          </a:r>
        </a:p>
      </dgm:t>
    </dgm:pt>
    <dgm:pt modelId="{273CEE40-4F2E-4F2B-B9D6-11F83F4119C7}" type="parTrans" cxnId="{F391006A-9F04-46E6-BFED-2AA69E6B659D}">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DD952DD5-E539-4718-B6CF-5EE4DFE2AD26}" type="sibTrans" cxnId="{F391006A-9F04-46E6-BFED-2AA69E6B659D}">
      <dgm:prSet custT="1"/>
      <dgm:spPr/>
      <dgm:t>
        <a:bodyPr/>
        <a:lstStyle/>
        <a:p>
          <a:endParaRPr lang="en-GB" sz="1050">
            <a:latin typeface="Open Sans" panose="020B0606030504020204" pitchFamily="34" charset="0"/>
            <a:ea typeface="Open Sans" panose="020B0606030504020204" pitchFamily="34" charset="0"/>
            <a:cs typeface="Open Sans" panose="020B0606030504020204" pitchFamily="34" charset="0"/>
          </a:endParaRPr>
        </a:p>
      </dgm:t>
    </dgm:pt>
    <dgm:pt modelId="{4A912F85-F1B7-4E21-845B-2B6516325CB7}">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24/25 based on </a:t>
          </a:r>
          <a:r>
            <a:rPr lang="en-GB" sz="1350" b="0">
              <a:latin typeface="Open Sans" panose="020B0606030504020204" pitchFamily="34" charset="0"/>
              <a:ea typeface="Open Sans" panose="020B0606030504020204" pitchFamily="34" charset="0"/>
              <a:cs typeface="Open Sans" panose="020B0606030504020204" pitchFamily="34" charset="0"/>
            </a:rPr>
            <a:t>review date</a:t>
          </a:r>
        </a:p>
      </dgm:t>
    </dgm:pt>
    <dgm:pt modelId="{342F766A-A15C-49D7-81E5-4C0140C6877D}" type="parTrans" cxnId="{6A742701-9248-47F2-96B5-7C7DC0DE3AEB}">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68D8A620-0835-414E-82DC-F92B2B5CCC8C}" type="sibTrans" cxnId="{6A742701-9248-47F2-96B5-7C7DC0DE3AEB}">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508C8BBA-042D-4044-85AE-15FAB6529912}">
      <dgm:prSet phldrT="[Text]" custT="1"/>
      <dgm:spPr>
        <a:solidFill>
          <a:srgbClr val="7030A0"/>
        </a:solidFill>
        <a:effectLst>
          <a:outerShdw blurRad="50800" dist="38100" dir="2700000" algn="tl" rotWithShape="0">
            <a:prstClr val="black">
              <a:alpha val="40000"/>
            </a:prstClr>
          </a:outerShdw>
        </a:effectLst>
      </dgm:spPr>
      <dgm:t>
        <a:bodyPr/>
        <a:lstStyle/>
        <a:p>
          <a:r>
            <a:rPr lang="en-GB" sz="1350" b="1">
              <a:latin typeface="Open Sans" panose="020B0606030504020204" pitchFamily="34" charset="0"/>
              <a:ea typeface="Open Sans" panose="020B0606030504020204" pitchFamily="34" charset="0"/>
              <a:cs typeface="Open Sans" panose="020B0606030504020204" pitchFamily="34" charset="0"/>
            </a:rPr>
            <a:t>TLSG Policy Review Group</a:t>
          </a:r>
        </a:p>
      </dgm:t>
    </dgm:pt>
    <dgm:pt modelId="{99B3F8BB-58D9-42F8-97F2-E3B28FE30982}" type="parTrans" cxnId="{15AD81D6-BAD7-4D74-9B3E-833ABBC9C097}">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1DFE4D36-7AEC-4E74-AEC5-AA499E5F71C6}" type="sibTrans" cxnId="{15AD81D6-BAD7-4D74-9B3E-833ABBC9C097}">
      <dgm:prSet custT="1"/>
      <dgm:spPr/>
      <dgm:t>
        <a:bodyPr/>
        <a:lstStyle/>
        <a:p>
          <a:endParaRPr lang="en-GB" sz="1050">
            <a:latin typeface="Open Sans" panose="020B0606030504020204" pitchFamily="34" charset="0"/>
            <a:ea typeface="Open Sans" panose="020B0606030504020204" pitchFamily="34" charset="0"/>
            <a:cs typeface="Open Sans" panose="020B0606030504020204" pitchFamily="34" charset="0"/>
          </a:endParaRPr>
        </a:p>
      </dgm:t>
    </dgm:pt>
    <dgm:pt modelId="{C4DAC9DF-8594-4648-B41F-57E2ACE2A751}">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TLSG</a:t>
          </a:r>
        </a:p>
      </dgm:t>
    </dgm:pt>
    <dgm:pt modelId="{5E07A91A-2DF2-4B9C-BD6C-4AA05EC7DEE3}" type="parTrans" cxnId="{308E998B-E8CE-4A87-8153-16299CCE20F6}">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17B9A7D0-B27E-4BD5-9B38-2AB1FCB6043C}" type="sibTrans" cxnId="{308E998B-E8CE-4A87-8153-16299CCE20F6}">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CEF825BC-9CC6-4AA4-B589-F850D1718287}">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25/26 onwards based on </a:t>
          </a:r>
          <a:r>
            <a:rPr lang="en-GB" sz="1350" b="0">
              <a:latin typeface="Open Sans" panose="020B0606030504020204" pitchFamily="34" charset="0"/>
              <a:ea typeface="Open Sans" panose="020B0606030504020204" pitchFamily="34" charset="0"/>
              <a:cs typeface="Open Sans" panose="020B0606030504020204" pitchFamily="34" charset="0"/>
            </a:rPr>
            <a:t>theme</a:t>
          </a:r>
        </a:p>
      </dgm:t>
    </dgm:pt>
    <dgm:pt modelId="{E5DC3360-5296-469B-9E3A-C7547A1BA2AD}" type="parTrans" cxnId="{DD17E721-08D0-4D9F-8629-AFEE45D07D10}">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BCB357DE-6721-4E81-8189-0BB3A51E4FA2}" type="sibTrans" cxnId="{DD17E721-08D0-4D9F-8629-AFEE45D07D10}">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3409A0AF-7480-4A52-9346-609D7EC7E8C2}">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Teaching and Learning Delivery</a:t>
          </a:r>
        </a:p>
      </dgm:t>
    </dgm:pt>
    <dgm:pt modelId="{7F9CD4C5-1CAA-4E4F-9A5A-8F443B7DEB8C}" type="parTrans" cxnId="{B627E703-26D1-4C4B-BCB6-16423494F6D3}">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A5A20EF2-CDBE-404D-AB4E-F22AD114A80B}" type="sibTrans" cxnId="{B627E703-26D1-4C4B-BCB6-16423494F6D3}">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6DE4E1A4-FF9C-4770-9076-3C43F20E165D}">
      <dgm:prSet phldrT="[Text]" custT="1"/>
      <dgm:spPr>
        <a:solidFill>
          <a:srgbClr val="7030A0"/>
        </a:solidFill>
        <a:effectLst>
          <a:outerShdw blurRad="50800" dist="38100" dir="2700000" algn="tl" rotWithShape="0">
            <a:prstClr val="black">
              <a:alpha val="40000"/>
            </a:prstClr>
          </a:outerShdw>
        </a:effectLst>
      </dgm:spPr>
      <dgm:t>
        <a:bodyPr/>
        <a:lstStyle/>
        <a:p>
          <a:r>
            <a:rPr lang="en-GB" sz="1400" b="1">
              <a:latin typeface="Open Sans" panose="020B0606030504020204" pitchFamily="34" charset="0"/>
              <a:ea typeface="Open Sans" panose="020B0606030504020204" pitchFamily="34" charset="0"/>
              <a:cs typeface="Open Sans" panose="020B0606030504020204" pitchFamily="34" charset="0"/>
            </a:rPr>
            <a:t>Faculty-led consultation</a:t>
          </a:r>
        </a:p>
      </dgm:t>
    </dgm:pt>
    <dgm:pt modelId="{F4655D18-5A46-4D70-B4B0-6294F207719D}" type="parTrans" cxnId="{3A5AC4EE-CD8A-4295-A723-A792963F853E}">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D74E5D35-146E-415F-B5A6-80BC90120FAC}" type="sibTrans" cxnId="{3A5AC4EE-CD8A-4295-A723-A792963F853E}">
      <dgm:prSet custT="1"/>
      <dgm:spPr/>
      <dgm:t>
        <a:bodyPr/>
        <a:lstStyle/>
        <a:p>
          <a:endParaRPr lang="en-GB" sz="1050">
            <a:latin typeface="Open Sans" panose="020B0606030504020204" pitchFamily="34" charset="0"/>
            <a:ea typeface="Open Sans" panose="020B0606030504020204" pitchFamily="34" charset="0"/>
            <a:cs typeface="Open Sans" panose="020B0606030504020204" pitchFamily="34" charset="0"/>
          </a:endParaRPr>
        </a:p>
      </dgm:t>
    </dgm:pt>
    <dgm:pt modelId="{9CB6FA9D-E049-4A52-89B8-1C7F7978C0D5}">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Each Faculty has their own process for consultation with the Schools</a:t>
          </a:r>
        </a:p>
      </dgm:t>
    </dgm:pt>
    <dgm:pt modelId="{2BEC6B30-725B-47CE-8F8B-191D2F25EB3A}" type="parTrans" cxnId="{40ABD8CB-FFC1-4B61-9C50-68C9AA1CD5B7}">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FCA5EE51-F471-411F-B9D8-13BD9BB635B6}" type="sibTrans" cxnId="{40ABD8CB-FFC1-4B61-9C50-68C9AA1CD5B7}">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C70B398B-51B2-4EA7-87B5-C08B7DC89A3D}">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Gather Academic and PS feedback </a:t>
          </a:r>
        </a:p>
      </dgm:t>
    </dgm:pt>
    <dgm:pt modelId="{076BF40A-28F5-4ECB-AFCB-1BE5E5DE4E02}" type="parTrans" cxnId="{A9AF1481-4E61-4874-B624-8C8F24040A84}">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9E2A77DB-ACF9-4951-BBC8-D97C2BC44688}" type="sibTrans" cxnId="{A9AF1481-4E61-4874-B624-8C8F24040A84}">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D8E162FD-4A84-4413-BF3C-8C5DA3C0F390}">
      <dgm:prSet phldrT="[Text]" custT="1"/>
      <dgm:spPr>
        <a:solidFill>
          <a:srgbClr val="7030A0"/>
        </a:solidFill>
        <a:effectLst>
          <a:outerShdw blurRad="50800" dist="38100" dir="2700000" algn="tl" rotWithShape="0">
            <a:prstClr val="black">
              <a:alpha val="40000"/>
            </a:prstClr>
          </a:outerShdw>
        </a:effectLst>
      </dgm:spPr>
      <dgm:t>
        <a:bodyPr/>
        <a:lstStyle/>
        <a:p>
          <a:r>
            <a:rPr lang="en-GB" sz="1400" b="1">
              <a:latin typeface="Open Sans" panose="020B0606030504020204" pitchFamily="34" charset="0"/>
              <a:ea typeface="Open Sans" panose="020B0606030504020204" pitchFamily="34" charset="0"/>
              <a:cs typeface="Open Sans" panose="020B0606030504020204" pitchFamily="34" charset="0"/>
            </a:rPr>
            <a:t>TLSG Policy Review Group</a:t>
          </a:r>
        </a:p>
      </dgm:t>
    </dgm:pt>
    <dgm:pt modelId="{4D273AEE-D783-4B82-B40D-40441E317D7C}" type="parTrans" cxnId="{1A09BFE3-9D50-4268-A6DF-B83E26256D55}">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6EA84A75-F041-40AF-BF95-BCE0548E253D}" type="sibTrans" cxnId="{1A09BFE3-9D50-4268-A6DF-B83E26256D55}">
      <dgm:prSet custT="1"/>
      <dgm:spPr/>
      <dgm:t>
        <a:bodyPr/>
        <a:lstStyle/>
        <a:p>
          <a:endParaRPr lang="en-GB" sz="1050">
            <a:latin typeface="Open Sans" panose="020B0606030504020204" pitchFamily="34" charset="0"/>
            <a:ea typeface="Open Sans" panose="020B0606030504020204" pitchFamily="34" charset="0"/>
            <a:cs typeface="Open Sans" panose="020B0606030504020204" pitchFamily="34" charset="0"/>
          </a:endParaRPr>
        </a:p>
      </dgm:t>
    </dgm:pt>
    <dgm:pt modelId="{0069E64B-0D41-4CF9-9FF9-549D23BB5729}">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Review all consultation comments</a:t>
          </a:r>
        </a:p>
      </dgm:t>
    </dgm:pt>
    <dgm:pt modelId="{708B6FA6-982E-4344-AF06-9709A25FBD75}" type="parTrans" cxnId="{3A1981B1-93FC-447B-858C-3D7F49E87B9C}">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0C2B7335-6758-4E6B-8872-9DDDD92CC517}" type="sibTrans" cxnId="{3A1981B1-93FC-447B-858C-3D7F49E87B9C}">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D9B83FB6-6995-4587-B7D9-A4697577BF77}">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Draft a new version</a:t>
          </a:r>
        </a:p>
      </dgm:t>
    </dgm:pt>
    <dgm:pt modelId="{35ED0CDE-E964-4970-8A45-31068DD6876F}" type="parTrans" cxnId="{34580045-4934-468C-B456-E4F4534812DF}">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D3BDEE0F-087C-44EE-9AC6-6E1500C5765B}" type="sibTrans" cxnId="{34580045-4934-468C-B456-E4F4534812DF}">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2866C513-0D19-4338-968A-E922C271B9DC}">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Agree a University response</a:t>
          </a:r>
        </a:p>
      </dgm:t>
    </dgm:pt>
    <dgm:pt modelId="{9FC40ECD-FAA1-4E3A-9497-33FC5A352D24}" type="parTrans" cxnId="{C1D33AD1-BB09-4F47-8F2E-EF41E279A3E4}">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E5799B50-F123-489F-BFEE-9F5649205A34}" type="sibTrans" cxnId="{C1D33AD1-BB09-4F47-8F2E-EF41E279A3E4}">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4A7EA679-3FDF-4CAE-8463-2CB6F0A68027}">
      <dgm:prSet phldrT="[Text]" custT="1"/>
      <dgm:spPr>
        <a:solidFill>
          <a:srgbClr val="7030A0"/>
        </a:solidFill>
        <a:effectLst>
          <a:outerShdw blurRad="50800" dist="38100" dir="2700000" algn="tl" rotWithShape="0">
            <a:prstClr val="black">
              <a:alpha val="40000"/>
            </a:prstClr>
          </a:outerShdw>
        </a:effectLst>
      </dgm:spPr>
      <dgm:t>
        <a:bodyPr/>
        <a:lstStyle/>
        <a:p>
          <a:r>
            <a:rPr lang="en-GB" sz="1400" b="1">
              <a:latin typeface="Open Sans" panose="020B0606030504020204" pitchFamily="34" charset="0"/>
              <a:ea typeface="Open Sans" panose="020B0606030504020204" pitchFamily="34" charset="0"/>
              <a:cs typeface="Open Sans" panose="020B0606030504020204" pitchFamily="34" charset="0"/>
            </a:rPr>
            <a:t>Approval</a:t>
          </a:r>
        </a:p>
      </dgm:t>
    </dgm:pt>
    <dgm:pt modelId="{390F05E3-37F9-4ACA-AB8A-C8443E7A6BFA}" type="parTrans" cxnId="{1987FC8A-F36B-4D80-AFF9-ACFCDA72F2C9}">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10D9D491-EB7C-4D98-9A37-F517B28AA8DC}" type="sibTrans" cxnId="{1987FC8A-F36B-4D80-AFF9-ACFCDA72F2C9}">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18BBE2C2-0318-485A-8B85-7524E5CD2906}">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Academic Standards and Quality Committee- TLS</a:t>
          </a:r>
        </a:p>
      </dgm:t>
    </dgm:pt>
    <dgm:pt modelId="{2F79D5C3-3CC5-4962-A568-C453DDC32C86}" type="parTrans" cxnId="{86CEBEC7-AC0E-4510-A9FA-5495F67DEAE8}">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32EBD251-F265-4B41-9646-AE40BDEFC1D1}" type="sibTrans" cxnId="{86CEBEC7-AC0E-4510-A9FA-5495F67DEAE8}">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70C0F25B-1C70-45BF-AF1A-4276129B94ED}">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Senate (for Policies and major amendments</a:t>
          </a:r>
          <a:r>
            <a:rPr lang="en-GB" sz="1400">
              <a:latin typeface="Open Sans" panose="020B0606030504020204" pitchFamily="34" charset="0"/>
              <a:ea typeface="Open Sans" panose="020B0606030504020204" pitchFamily="34" charset="0"/>
              <a:cs typeface="Open Sans" panose="020B0606030504020204" pitchFamily="34" charset="0"/>
            </a:rPr>
            <a:t>)</a:t>
          </a:r>
        </a:p>
      </dgm:t>
    </dgm:pt>
    <dgm:pt modelId="{2B6E23B4-9554-46E4-A5E5-FFAAF62536EE}" type="parTrans" cxnId="{1DB75314-0127-4997-AB4E-A07D0FB34A65}">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C4243E49-0636-4C34-905C-779B89C76F64}" type="sibTrans" cxnId="{1DB75314-0127-4997-AB4E-A07D0FB34A65}">
      <dgm:prSet/>
      <dgm:spPr/>
      <dgm:t>
        <a:bodyPr/>
        <a:lstStyle/>
        <a:p>
          <a:endParaRPr lang="en-GB" sz="2000">
            <a:latin typeface="Open Sans" panose="020B0606030504020204" pitchFamily="34" charset="0"/>
            <a:ea typeface="Open Sans" panose="020B0606030504020204" pitchFamily="34" charset="0"/>
            <a:cs typeface="Open Sans" panose="020B0606030504020204" pitchFamily="34" charset="0"/>
          </a:endParaRPr>
        </a:p>
      </dgm:t>
    </dgm:pt>
    <dgm:pt modelId="{EC9A74CC-80D8-4FDD-93F7-C62E38AAA542}">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TLD welcome comments direct at any time</a:t>
          </a:r>
        </a:p>
      </dgm:t>
    </dgm:pt>
    <dgm:pt modelId="{839153A6-304B-48BE-B334-72BC0BC93E91}" type="parTrans" cxnId="{8C5C8C4C-7980-403B-8190-0D43D917E4C5}">
      <dgm:prSet/>
      <dgm:spPr/>
      <dgm:t>
        <a:bodyPr/>
        <a:lstStyle/>
        <a:p>
          <a:endParaRPr lang="en-GB" sz="2000"/>
        </a:p>
      </dgm:t>
    </dgm:pt>
    <dgm:pt modelId="{AC35C8F3-EE6E-4831-9E43-8ED3EE6C1CE5}" type="sibTrans" cxnId="{8C5C8C4C-7980-403B-8190-0D43D917E4C5}">
      <dgm:prSet/>
      <dgm:spPr/>
      <dgm:t>
        <a:bodyPr/>
        <a:lstStyle/>
        <a:p>
          <a:endParaRPr lang="en-GB" sz="2000"/>
        </a:p>
      </dgm:t>
    </dgm:pt>
    <dgm:pt modelId="{33724F15-525E-46A6-9296-38727AA04787}">
      <dgm:prSet phldrT="[Text]" custT="1"/>
      <dgm:spPr>
        <a:ln w="28575"/>
        <a:effectLst>
          <a:outerShdw blurRad="50800" dist="38100" dir="2700000" algn="tl" rotWithShape="0">
            <a:prstClr val="black">
              <a:alpha val="40000"/>
            </a:prstClr>
          </a:outerShdw>
        </a:effectLst>
      </dgm:spPr>
      <dgm:t>
        <a:bodyPr/>
        <a:lstStyle/>
        <a:p>
          <a:endParaRPr lang="en-GB" sz="1350">
            <a:latin typeface="Open Sans" panose="020B0606030504020204" pitchFamily="34" charset="0"/>
            <a:ea typeface="Open Sans" panose="020B0606030504020204" pitchFamily="34" charset="0"/>
            <a:cs typeface="Open Sans" panose="020B0606030504020204" pitchFamily="34" charset="0"/>
          </a:endParaRPr>
        </a:p>
      </dgm:t>
    </dgm:pt>
    <dgm:pt modelId="{C5DBFE63-1648-4827-9C77-6B546456BD16}" type="parTrans" cxnId="{527E7F6F-2597-45AF-8D51-A2B128F3D822}">
      <dgm:prSet/>
      <dgm:spPr/>
      <dgm:t>
        <a:bodyPr/>
        <a:lstStyle/>
        <a:p>
          <a:endParaRPr lang="en-GB" sz="2000"/>
        </a:p>
      </dgm:t>
    </dgm:pt>
    <dgm:pt modelId="{64DB5ED5-0DF1-41CD-8FB0-6E628496B410}" type="sibTrans" cxnId="{527E7F6F-2597-45AF-8D51-A2B128F3D822}">
      <dgm:prSet/>
      <dgm:spPr/>
      <dgm:t>
        <a:bodyPr/>
        <a:lstStyle/>
        <a:p>
          <a:endParaRPr lang="en-GB" sz="2000"/>
        </a:p>
      </dgm:t>
    </dgm:pt>
    <dgm:pt modelId="{BB59FF15-D440-4CA9-9277-C4C0CB7C2441}">
      <dgm:prSet phldrT="[Text]" custT="1"/>
      <dgm:spPr>
        <a:ln w="28575"/>
        <a:effectLst>
          <a:outerShdw blurRad="50800" dist="38100" dir="2700000" algn="tl" rotWithShape="0">
            <a:prstClr val="black">
              <a:alpha val="40000"/>
            </a:prstClr>
          </a:outerShdw>
        </a:effectLst>
      </dgm:spPr>
      <dgm:t>
        <a:bodyPr/>
        <a:lstStyle/>
        <a:p>
          <a:endParaRPr lang="en-GB" sz="1350">
            <a:latin typeface="Open Sans" panose="020B0606030504020204" pitchFamily="34" charset="0"/>
            <a:ea typeface="Open Sans" panose="020B0606030504020204" pitchFamily="34" charset="0"/>
            <a:cs typeface="Open Sans" panose="020B0606030504020204" pitchFamily="34" charset="0"/>
          </a:endParaRPr>
        </a:p>
      </dgm:t>
    </dgm:pt>
    <dgm:pt modelId="{09051414-6899-47A6-B219-D8A1BA97561F}" type="parTrans" cxnId="{03E2228E-C59D-4F6A-9834-E81BDF49E7C3}">
      <dgm:prSet/>
      <dgm:spPr/>
      <dgm:t>
        <a:bodyPr/>
        <a:lstStyle/>
        <a:p>
          <a:endParaRPr lang="en-GB" sz="2000"/>
        </a:p>
      </dgm:t>
    </dgm:pt>
    <dgm:pt modelId="{26677D69-6465-45B8-A419-CA9C3B8D5004}" type="sibTrans" cxnId="{03E2228E-C59D-4F6A-9834-E81BDF49E7C3}">
      <dgm:prSet/>
      <dgm:spPr/>
      <dgm:t>
        <a:bodyPr/>
        <a:lstStyle/>
        <a:p>
          <a:endParaRPr lang="en-GB" sz="2000"/>
        </a:p>
      </dgm:t>
    </dgm:pt>
    <dgm:pt modelId="{C345661A-47D5-48D8-9BE2-5813AB741A5F}">
      <dgm:prSet phldrT="[Text]" custT="1"/>
      <dgm:spPr>
        <a:ln w="28575"/>
        <a:effectLst>
          <a:outerShdw blurRad="50800" dist="38100" dir="2700000" algn="tl" rotWithShape="0">
            <a:prstClr val="black">
              <a:alpha val="40000"/>
            </a:prstClr>
          </a:outerShdw>
        </a:effectLst>
      </dgm:spPr>
      <dgm:t>
        <a:bodyPr/>
        <a:lstStyle/>
        <a:p>
          <a:endParaRPr lang="en-GB" sz="1350">
            <a:latin typeface="Open Sans" panose="020B0606030504020204" pitchFamily="34" charset="0"/>
            <a:ea typeface="Open Sans" panose="020B0606030504020204" pitchFamily="34" charset="0"/>
            <a:cs typeface="Open Sans" panose="020B0606030504020204" pitchFamily="34" charset="0"/>
          </a:endParaRPr>
        </a:p>
      </dgm:t>
    </dgm:pt>
    <dgm:pt modelId="{B8941F5E-C9D1-4749-BAE5-BBA3836E3DFA}" type="parTrans" cxnId="{2252CB31-5E0A-4B57-A4F6-E48BE25D4D62}">
      <dgm:prSet/>
      <dgm:spPr/>
      <dgm:t>
        <a:bodyPr/>
        <a:lstStyle/>
        <a:p>
          <a:endParaRPr lang="en-GB" sz="2000"/>
        </a:p>
      </dgm:t>
    </dgm:pt>
    <dgm:pt modelId="{5542E69C-833C-4BA0-8E29-8CA0C398BC50}" type="sibTrans" cxnId="{2252CB31-5E0A-4B57-A4F6-E48BE25D4D62}">
      <dgm:prSet/>
      <dgm:spPr/>
      <dgm:t>
        <a:bodyPr/>
        <a:lstStyle/>
        <a:p>
          <a:endParaRPr lang="en-GB" sz="2000"/>
        </a:p>
      </dgm:t>
    </dgm:pt>
    <dgm:pt modelId="{DA99B8F2-7B24-4902-B17D-8AD2EB75ECCC}">
      <dgm:prSet phldrT="[Text]" custT="1"/>
      <dgm:spPr>
        <a:ln w="28575"/>
        <a:effectLst>
          <a:outerShdw blurRad="50800" dist="38100" dir="2700000" algn="tl" rotWithShape="0">
            <a:prstClr val="black">
              <a:alpha val="40000"/>
            </a:prstClr>
          </a:outerShdw>
        </a:effectLst>
      </dgm:spPr>
      <dgm:t>
        <a:bodyPr/>
        <a:lstStyle/>
        <a:p>
          <a:endParaRPr lang="en-GB" sz="1350">
            <a:latin typeface="Open Sans" panose="020B0606030504020204" pitchFamily="34" charset="0"/>
            <a:ea typeface="Open Sans" panose="020B0606030504020204" pitchFamily="34" charset="0"/>
            <a:cs typeface="Open Sans" panose="020B0606030504020204" pitchFamily="34" charset="0"/>
          </a:endParaRPr>
        </a:p>
      </dgm:t>
    </dgm:pt>
    <dgm:pt modelId="{A77B223C-1BA7-4687-9F39-4053A3F49647}" type="parTrans" cxnId="{C5BC9B12-DE84-47A3-9843-AE0931ED7B55}">
      <dgm:prSet/>
      <dgm:spPr/>
      <dgm:t>
        <a:bodyPr/>
        <a:lstStyle/>
        <a:p>
          <a:endParaRPr lang="en-GB" sz="2000"/>
        </a:p>
      </dgm:t>
    </dgm:pt>
    <dgm:pt modelId="{EF7658BC-A2E1-4DE6-B3CF-5FDE529E1199}" type="sibTrans" cxnId="{C5BC9B12-DE84-47A3-9843-AE0931ED7B55}">
      <dgm:prSet/>
      <dgm:spPr/>
      <dgm:t>
        <a:bodyPr/>
        <a:lstStyle/>
        <a:p>
          <a:endParaRPr lang="en-GB" sz="2000"/>
        </a:p>
      </dgm:t>
    </dgm:pt>
    <dgm:pt modelId="{6CF4D76A-FB50-4217-AC77-0206EF537D36}">
      <dgm:prSet phldrT="[Text]" custT="1"/>
      <dgm:spPr>
        <a:ln w="28575"/>
        <a:effectLst>
          <a:outerShdw blurRad="50800" dist="38100" dir="2700000" algn="tl" rotWithShape="0">
            <a:prstClr val="black">
              <a:alpha val="40000"/>
            </a:prstClr>
          </a:outerShdw>
        </a:effectLst>
      </dgm:spPr>
      <dgm:t>
        <a:bodyPr/>
        <a:lstStyle/>
        <a:p>
          <a:endParaRPr lang="en-GB" sz="1350">
            <a:latin typeface="Open Sans" panose="020B0606030504020204" pitchFamily="34" charset="0"/>
            <a:ea typeface="Open Sans" panose="020B0606030504020204" pitchFamily="34" charset="0"/>
            <a:cs typeface="Open Sans" panose="020B0606030504020204" pitchFamily="34" charset="0"/>
          </a:endParaRPr>
        </a:p>
      </dgm:t>
    </dgm:pt>
    <dgm:pt modelId="{6A507B37-8F4F-4B66-8659-6AB8E3E876E1}" type="parTrans" cxnId="{2DA8C93B-6F9D-44A8-9D96-1758A696D184}">
      <dgm:prSet/>
      <dgm:spPr/>
      <dgm:t>
        <a:bodyPr/>
        <a:lstStyle/>
        <a:p>
          <a:endParaRPr lang="en-GB" sz="2000"/>
        </a:p>
      </dgm:t>
    </dgm:pt>
    <dgm:pt modelId="{282811E8-3296-4554-88B6-E9DCEF21391F}" type="sibTrans" cxnId="{2DA8C93B-6F9D-44A8-9D96-1758A696D184}">
      <dgm:prSet/>
      <dgm:spPr/>
      <dgm:t>
        <a:bodyPr/>
        <a:lstStyle/>
        <a:p>
          <a:endParaRPr lang="en-GB" sz="2000"/>
        </a:p>
      </dgm:t>
    </dgm:pt>
    <dgm:pt modelId="{B5B6E853-33E8-4050-A6D7-99247ACD23F6}">
      <dgm:prSet phldrT="[Text]" custT="1"/>
      <dgm:spPr>
        <a:ln w="28575"/>
        <a:effectLst>
          <a:outerShdw blurRad="50800" dist="38100" dir="2700000" algn="tl" rotWithShape="0">
            <a:prstClr val="black">
              <a:alpha val="40000"/>
            </a:prstClr>
          </a:outerShdw>
        </a:effectLst>
      </dgm:spPr>
      <dgm:t>
        <a:bodyPr/>
        <a:lstStyle/>
        <a:p>
          <a:endParaRPr lang="en-GB" sz="1350">
            <a:latin typeface="Open Sans" panose="020B0606030504020204" pitchFamily="34" charset="0"/>
            <a:ea typeface="Open Sans" panose="020B0606030504020204" pitchFamily="34" charset="0"/>
            <a:cs typeface="Open Sans" panose="020B0606030504020204" pitchFamily="34" charset="0"/>
          </a:endParaRPr>
        </a:p>
      </dgm:t>
    </dgm:pt>
    <dgm:pt modelId="{840BF8C1-4DB3-43BA-8192-06D115115805}" type="parTrans" cxnId="{63970A17-A5A8-4BB9-AB2A-8411ADCB40E7}">
      <dgm:prSet/>
      <dgm:spPr/>
      <dgm:t>
        <a:bodyPr/>
        <a:lstStyle/>
        <a:p>
          <a:endParaRPr lang="en-GB" sz="2000"/>
        </a:p>
      </dgm:t>
    </dgm:pt>
    <dgm:pt modelId="{3B223F60-234D-4FC8-9E23-B5E03DD13189}" type="sibTrans" cxnId="{63970A17-A5A8-4BB9-AB2A-8411ADCB40E7}">
      <dgm:prSet/>
      <dgm:spPr/>
      <dgm:t>
        <a:bodyPr/>
        <a:lstStyle/>
        <a:p>
          <a:endParaRPr lang="en-GB" sz="2000"/>
        </a:p>
      </dgm:t>
    </dgm:pt>
    <dgm:pt modelId="{BF973DDF-6543-4D12-BBFE-92CE72ABCD56}">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Students’ Union Consultation</a:t>
          </a:r>
        </a:p>
      </dgm:t>
    </dgm:pt>
    <dgm:pt modelId="{78A34988-1F13-4A02-A68F-8A522C8D3F8B}" type="parTrans" cxnId="{7F6748C4-5289-43A2-8EE6-A32D13217A60}">
      <dgm:prSet/>
      <dgm:spPr/>
      <dgm:t>
        <a:bodyPr/>
        <a:lstStyle/>
        <a:p>
          <a:endParaRPr lang="en-GB"/>
        </a:p>
      </dgm:t>
    </dgm:pt>
    <dgm:pt modelId="{F3C393E8-FA83-480A-A20A-E04D3172CA01}" type="sibTrans" cxnId="{7F6748C4-5289-43A2-8EE6-A32D13217A60}">
      <dgm:prSet/>
      <dgm:spPr/>
      <dgm:t>
        <a:bodyPr/>
        <a:lstStyle/>
        <a:p>
          <a:endParaRPr lang="en-GB"/>
        </a:p>
      </dgm:t>
    </dgm:pt>
    <dgm:pt modelId="{2E29ABC9-37B4-48DD-8477-C52FB4DFD837}">
      <dgm:prSet phldrT="[Text]" custT="1"/>
      <dgm:spPr>
        <a:ln w="28575"/>
        <a:effectLst>
          <a:outerShdw blurRad="50800" dist="38100" dir="2700000" algn="tl" rotWithShape="0">
            <a:prstClr val="black">
              <a:alpha val="40000"/>
            </a:prstClr>
          </a:outerShdw>
        </a:effectLst>
      </dgm:spPr>
      <dgm:t>
        <a:bodyPr/>
        <a:lstStyle/>
        <a:p>
          <a:endParaRPr lang="en-GB" sz="1350">
            <a:latin typeface="Open Sans" panose="020B0606030504020204" pitchFamily="34" charset="0"/>
            <a:ea typeface="Open Sans" panose="020B0606030504020204" pitchFamily="34" charset="0"/>
            <a:cs typeface="Open Sans" panose="020B0606030504020204" pitchFamily="34" charset="0"/>
          </a:endParaRPr>
        </a:p>
      </dgm:t>
    </dgm:pt>
    <dgm:pt modelId="{517105E4-E62B-4C70-88F2-43BC580623B0}" type="parTrans" cxnId="{129C7AFB-4F3E-4B13-B3D1-E0443A2B2A32}">
      <dgm:prSet/>
      <dgm:spPr/>
      <dgm:t>
        <a:bodyPr/>
        <a:lstStyle/>
        <a:p>
          <a:endParaRPr lang="en-GB"/>
        </a:p>
      </dgm:t>
    </dgm:pt>
    <dgm:pt modelId="{42F11395-F746-4420-A0C7-983F95A5A189}" type="sibTrans" cxnId="{129C7AFB-4F3E-4B13-B3D1-E0443A2B2A32}">
      <dgm:prSet/>
      <dgm:spPr/>
      <dgm:t>
        <a:bodyPr/>
        <a:lstStyle/>
        <a:p>
          <a:endParaRPr lang="en-GB"/>
        </a:p>
      </dgm:t>
    </dgm:pt>
    <dgm:pt modelId="{3077F8FB-9CF0-4E56-B059-FF56FE317C7D}">
      <dgm:prSet phldrT="[Text]" custT="1"/>
      <dgm:spPr>
        <a:ln w="28575"/>
        <a:effectLst>
          <a:outerShdw blurRad="50800" dist="38100" dir="2700000" algn="tl" rotWithShape="0">
            <a:prstClr val="black">
              <a:alpha val="40000"/>
            </a:prstClr>
          </a:outerShdw>
        </a:effectLst>
      </dgm:spPr>
      <dgm:t>
        <a:bodyPr/>
        <a:lstStyle/>
        <a:p>
          <a:r>
            <a:rPr lang="en-GB" sz="1350">
              <a:latin typeface="Open Sans" panose="020B0606030504020204" pitchFamily="34" charset="0"/>
              <a:ea typeface="Open Sans" panose="020B0606030504020204" pitchFamily="34" charset="0"/>
              <a:cs typeface="Open Sans" panose="020B0606030504020204" pitchFamily="34" charset="0"/>
            </a:rPr>
            <a:t>DASS, PIP, EDI, Admissions, TLSE Teams, TLD OMG, SSW OMG, P&amp;C Sub-Group, A&amp;P Subgroup…</a:t>
          </a:r>
        </a:p>
      </dgm:t>
    </dgm:pt>
    <dgm:pt modelId="{A8AE13C8-1BF1-48B6-8B10-255F05178B31}" type="parTrans" cxnId="{15BE8314-4763-4608-9068-57D24EFB8406}">
      <dgm:prSet/>
      <dgm:spPr/>
      <dgm:t>
        <a:bodyPr/>
        <a:lstStyle/>
        <a:p>
          <a:endParaRPr lang="en-GB"/>
        </a:p>
      </dgm:t>
    </dgm:pt>
    <dgm:pt modelId="{FE462D32-B1E6-4E9A-AE6A-AC80F20750DF}" type="sibTrans" cxnId="{15BE8314-4763-4608-9068-57D24EFB8406}">
      <dgm:prSet/>
      <dgm:spPr/>
      <dgm:t>
        <a:bodyPr/>
        <a:lstStyle/>
        <a:p>
          <a:endParaRPr lang="en-GB"/>
        </a:p>
      </dgm:t>
    </dgm:pt>
    <dgm:pt modelId="{2487BBD2-E6D2-4F2E-B27C-2C46A185AF75}">
      <dgm:prSet phldrT="[Text]" custT="1"/>
      <dgm:spPr>
        <a:ln w="28575"/>
        <a:effectLst>
          <a:outerShdw blurRad="50800" dist="38100" dir="2700000" algn="tl" rotWithShape="0">
            <a:prstClr val="black">
              <a:alpha val="40000"/>
            </a:prstClr>
          </a:outerShdw>
        </a:effectLst>
      </dgm:spPr>
      <dgm:t>
        <a:bodyPr/>
        <a:lstStyle/>
        <a:p>
          <a:endParaRPr lang="en-GB" sz="1350">
            <a:latin typeface="Open Sans" panose="020B0606030504020204" pitchFamily="34" charset="0"/>
            <a:ea typeface="Open Sans" panose="020B0606030504020204" pitchFamily="34" charset="0"/>
            <a:cs typeface="Open Sans" panose="020B0606030504020204" pitchFamily="34" charset="0"/>
          </a:endParaRPr>
        </a:p>
      </dgm:t>
    </dgm:pt>
    <dgm:pt modelId="{4E87F586-D6C2-4BE0-BD20-2F74F399AF3B}" type="parTrans" cxnId="{F3C6A89C-1F5C-471A-A319-70EDADA188C7}">
      <dgm:prSet/>
      <dgm:spPr/>
      <dgm:t>
        <a:bodyPr/>
        <a:lstStyle/>
        <a:p>
          <a:endParaRPr lang="en-GB"/>
        </a:p>
      </dgm:t>
    </dgm:pt>
    <dgm:pt modelId="{284E552E-2275-4C7A-9E66-04AB01823E21}" type="sibTrans" cxnId="{F3C6A89C-1F5C-471A-A319-70EDADA188C7}">
      <dgm:prSet/>
      <dgm:spPr/>
      <dgm:t>
        <a:bodyPr/>
        <a:lstStyle/>
        <a:p>
          <a:endParaRPr lang="en-GB"/>
        </a:p>
      </dgm:t>
    </dgm:pt>
    <dgm:pt modelId="{15CAC678-6734-417D-AAE0-883BB6384CBE}" type="pres">
      <dgm:prSet presAssocID="{527E2F98-F9B4-4380-8185-5BCBF6E481A8}" presName="linearFlow" presStyleCnt="0">
        <dgm:presLayoutVars>
          <dgm:dir/>
          <dgm:animLvl val="lvl"/>
          <dgm:resizeHandles val="exact"/>
        </dgm:presLayoutVars>
      </dgm:prSet>
      <dgm:spPr/>
    </dgm:pt>
    <dgm:pt modelId="{D200A715-961C-4893-8943-61F6F46C475C}" type="pres">
      <dgm:prSet presAssocID="{F0DBD507-9D19-4CDE-A897-64971A91172B}" presName="composite" presStyleCnt="0"/>
      <dgm:spPr/>
    </dgm:pt>
    <dgm:pt modelId="{0DEA110F-9E85-47F4-BFF2-A16206BA4828}" type="pres">
      <dgm:prSet presAssocID="{F0DBD507-9D19-4CDE-A897-64971A91172B}" presName="parTx" presStyleLbl="node1" presStyleIdx="0" presStyleCnt="5">
        <dgm:presLayoutVars>
          <dgm:chMax val="0"/>
          <dgm:chPref val="0"/>
          <dgm:bulletEnabled val="1"/>
        </dgm:presLayoutVars>
      </dgm:prSet>
      <dgm:spPr/>
    </dgm:pt>
    <dgm:pt modelId="{228171B3-E4A2-402E-A982-0A671E0925AD}" type="pres">
      <dgm:prSet presAssocID="{F0DBD507-9D19-4CDE-A897-64971A91172B}" presName="parSh" presStyleLbl="node1" presStyleIdx="0" presStyleCnt="5" custScaleX="141479" custScaleY="131261" custLinFactNeighborY="-19947"/>
      <dgm:spPr/>
    </dgm:pt>
    <dgm:pt modelId="{B95E82E0-227A-4666-8CFB-ADEDF279102F}" type="pres">
      <dgm:prSet presAssocID="{F0DBD507-9D19-4CDE-A897-64971A91172B}" presName="desTx" presStyleLbl="fgAcc1" presStyleIdx="0" presStyleCnt="5" custScaleX="148220" custLinFactNeighborX="873" custLinFactNeighborY="101">
        <dgm:presLayoutVars>
          <dgm:bulletEnabled val="1"/>
        </dgm:presLayoutVars>
      </dgm:prSet>
      <dgm:spPr/>
    </dgm:pt>
    <dgm:pt modelId="{947ECA4A-54D3-47BB-9E65-8FFBBA7464D6}" type="pres">
      <dgm:prSet presAssocID="{DD952DD5-E539-4718-B6CF-5EE4DFE2AD26}" presName="sibTrans" presStyleLbl="sibTrans2D1" presStyleIdx="0" presStyleCnt="4"/>
      <dgm:spPr/>
    </dgm:pt>
    <dgm:pt modelId="{A3325CAB-BF8D-4C84-97A0-9802677400E0}" type="pres">
      <dgm:prSet presAssocID="{DD952DD5-E539-4718-B6CF-5EE4DFE2AD26}" presName="connTx" presStyleLbl="sibTrans2D1" presStyleIdx="0" presStyleCnt="4"/>
      <dgm:spPr/>
    </dgm:pt>
    <dgm:pt modelId="{3FAD60F5-6879-455E-9A83-AAC957B3EEF6}" type="pres">
      <dgm:prSet presAssocID="{508C8BBA-042D-4044-85AE-15FAB6529912}" presName="composite" presStyleCnt="0"/>
      <dgm:spPr/>
    </dgm:pt>
    <dgm:pt modelId="{C8FE5EAA-F8BF-4F16-8813-074A7F09307E}" type="pres">
      <dgm:prSet presAssocID="{508C8BBA-042D-4044-85AE-15FAB6529912}" presName="parTx" presStyleLbl="node1" presStyleIdx="0" presStyleCnt="5">
        <dgm:presLayoutVars>
          <dgm:chMax val="0"/>
          <dgm:chPref val="0"/>
          <dgm:bulletEnabled val="1"/>
        </dgm:presLayoutVars>
      </dgm:prSet>
      <dgm:spPr/>
    </dgm:pt>
    <dgm:pt modelId="{54EF37C3-69F2-47F7-A612-08780CBDD1AB}" type="pres">
      <dgm:prSet presAssocID="{508C8BBA-042D-4044-85AE-15FAB6529912}" presName="parSh" presStyleLbl="node1" presStyleIdx="1" presStyleCnt="5" custScaleX="124446" custScaleY="137344"/>
      <dgm:spPr/>
    </dgm:pt>
    <dgm:pt modelId="{7209F5D0-E18F-4AB7-B2C8-104BA9CC9D42}" type="pres">
      <dgm:prSet presAssocID="{508C8BBA-042D-4044-85AE-15FAB6529912}" presName="desTx" presStyleLbl="fgAcc1" presStyleIdx="1" presStyleCnt="5" custScaleX="151294">
        <dgm:presLayoutVars>
          <dgm:bulletEnabled val="1"/>
        </dgm:presLayoutVars>
      </dgm:prSet>
      <dgm:spPr/>
    </dgm:pt>
    <dgm:pt modelId="{102C5663-50EF-485F-B368-72AD287CF7A6}" type="pres">
      <dgm:prSet presAssocID="{1DFE4D36-7AEC-4E74-AEC5-AA499E5F71C6}" presName="sibTrans" presStyleLbl="sibTrans2D1" presStyleIdx="1" presStyleCnt="4"/>
      <dgm:spPr/>
    </dgm:pt>
    <dgm:pt modelId="{3B334C5C-A075-49EE-92A2-2702B81439D3}" type="pres">
      <dgm:prSet presAssocID="{1DFE4D36-7AEC-4E74-AEC5-AA499E5F71C6}" presName="connTx" presStyleLbl="sibTrans2D1" presStyleIdx="1" presStyleCnt="4"/>
      <dgm:spPr/>
    </dgm:pt>
    <dgm:pt modelId="{4416F347-063B-4D0E-93F4-9C22BFC84B63}" type="pres">
      <dgm:prSet presAssocID="{6DE4E1A4-FF9C-4770-9076-3C43F20E165D}" presName="composite" presStyleCnt="0"/>
      <dgm:spPr/>
    </dgm:pt>
    <dgm:pt modelId="{7FBA6C07-B138-4B5B-B794-444A33EA1C55}" type="pres">
      <dgm:prSet presAssocID="{6DE4E1A4-FF9C-4770-9076-3C43F20E165D}" presName="parTx" presStyleLbl="node1" presStyleIdx="1" presStyleCnt="5">
        <dgm:presLayoutVars>
          <dgm:chMax val="0"/>
          <dgm:chPref val="0"/>
          <dgm:bulletEnabled val="1"/>
        </dgm:presLayoutVars>
      </dgm:prSet>
      <dgm:spPr/>
    </dgm:pt>
    <dgm:pt modelId="{31202961-FE3B-4215-88B4-1D46F2B87EA8}" type="pres">
      <dgm:prSet presAssocID="{6DE4E1A4-FF9C-4770-9076-3C43F20E165D}" presName="parSh" presStyleLbl="node1" presStyleIdx="2" presStyleCnt="5" custScaleX="134894" custScaleY="130505"/>
      <dgm:spPr/>
    </dgm:pt>
    <dgm:pt modelId="{52C6068A-29C7-47E7-B6DB-F0841C081358}" type="pres">
      <dgm:prSet presAssocID="{6DE4E1A4-FF9C-4770-9076-3C43F20E165D}" presName="desTx" presStyleLbl="fgAcc1" presStyleIdx="2" presStyleCnt="5" custScaleX="152260">
        <dgm:presLayoutVars>
          <dgm:bulletEnabled val="1"/>
        </dgm:presLayoutVars>
      </dgm:prSet>
      <dgm:spPr/>
    </dgm:pt>
    <dgm:pt modelId="{1EE85F74-24AD-4FCE-9199-582EBE3532A6}" type="pres">
      <dgm:prSet presAssocID="{D74E5D35-146E-415F-B5A6-80BC90120FAC}" presName="sibTrans" presStyleLbl="sibTrans2D1" presStyleIdx="2" presStyleCnt="4"/>
      <dgm:spPr/>
    </dgm:pt>
    <dgm:pt modelId="{A7123D0A-4492-48B5-93AA-2572BF5FE1D3}" type="pres">
      <dgm:prSet presAssocID="{D74E5D35-146E-415F-B5A6-80BC90120FAC}" presName="connTx" presStyleLbl="sibTrans2D1" presStyleIdx="2" presStyleCnt="4"/>
      <dgm:spPr/>
    </dgm:pt>
    <dgm:pt modelId="{FD59BEBC-06CA-4517-A2CD-1B647C30B52F}" type="pres">
      <dgm:prSet presAssocID="{D8E162FD-4A84-4413-BF3C-8C5DA3C0F390}" presName="composite" presStyleCnt="0"/>
      <dgm:spPr/>
    </dgm:pt>
    <dgm:pt modelId="{CE95327F-7BD9-4C81-9824-9C92BDCD8411}" type="pres">
      <dgm:prSet presAssocID="{D8E162FD-4A84-4413-BF3C-8C5DA3C0F390}" presName="parTx" presStyleLbl="node1" presStyleIdx="2" presStyleCnt="5">
        <dgm:presLayoutVars>
          <dgm:chMax val="0"/>
          <dgm:chPref val="0"/>
          <dgm:bulletEnabled val="1"/>
        </dgm:presLayoutVars>
      </dgm:prSet>
      <dgm:spPr/>
    </dgm:pt>
    <dgm:pt modelId="{C0CBE9D9-290C-490E-9BCF-36F1103B72E4}" type="pres">
      <dgm:prSet presAssocID="{D8E162FD-4A84-4413-BF3C-8C5DA3C0F390}" presName="parSh" presStyleLbl="node1" presStyleIdx="3" presStyleCnt="5" custScaleX="151041" custScaleY="125446"/>
      <dgm:spPr/>
    </dgm:pt>
    <dgm:pt modelId="{0B0BD408-4B53-4D85-AF88-D2D5C7E033B3}" type="pres">
      <dgm:prSet presAssocID="{D8E162FD-4A84-4413-BF3C-8C5DA3C0F390}" presName="desTx" presStyleLbl="fgAcc1" presStyleIdx="3" presStyleCnt="5" custScaleX="143635">
        <dgm:presLayoutVars>
          <dgm:bulletEnabled val="1"/>
        </dgm:presLayoutVars>
      </dgm:prSet>
      <dgm:spPr/>
    </dgm:pt>
    <dgm:pt modelId="{187A50BD-61B3-4BA4-87A3-A53F62428AFF}" type="pres">
      <dgm:prSet presAssocID="{6EA84A75-F041-40AF-BF95-BCE0548E253D}" presName="sibTrans" presStyleLbl="sibTrans2D1" presStyleIdx="3" presStyleCnt="4"/>
      <dgm:spPr/>
    </dgm:pt>
    <dgm:pt modelId="{DBCFE2DF-4528-4DBE-9A7F-469804261076}" type="pres">
      <dgm:prSet presAssocID="{6EA84A75-F041-40AF-BF95-BCE0548E253D}" presName="connTx" presStyleLbl="sibTrans2D1" presStyleIdx="3" presStyleCnt="4"/>
      <dgm:spPr/>
    </dgm:pt>
    <dgm:pt modelId="{32B849EF-9C61-4EB5-81F3-AC181174EE29}" type="pres">
      <dgm:prSet presAssocID="{4A7EA679-3FDF-4CAE-8463-2CB6F0A68027}" presName="composite" presStyleCnt="0"/>
      <dgm:spPr/>
    </dgm:pt>
    <dgm:pt modelId="{648D24FC-4C26-4A3F-A98F-5F8AD20748CB}" type="pres">
      <dgm:prSet presAssocID="{4A7EA679-3FDF-4CAE-8463-2CB6F0A68027}" presName="parTx" presStyleLbl="node1" presStyleIdx="3" presStyleCnt="5">
        <dgm:presLayoutVars>
          <dgm:chMax val="0"/>
          <dgm:chPref val="0"/>
          <dgm:bulletEnabled val="1"/>
        </dgm:presLayoutVars>
      </dgm:prSet>
      <dgm:spPr/>
    </dgm:pt>
    <dgm:pt modelId="{6E991720-5C81-47CA-B9D7-54E4422A69C2}" type="pres">
      <dgm:prSet presAssocID="{4A7EA679-3FDF-4CAE-8463-2CB6F0A68027}" presName="parSh" presStyleLbl="node1" presStyleIdx="4" presStyleCnt="5" custScaleX="138087" custScaleY="111146"/>
      <dgm:spPr/>
    </dgm:pt>
    <dgm:pt modelId="{EEA528D5-9666-4850-92AF-36D1B006F3DC}" type="pres">
      <dgm:prSet presAssocID="{4A7EA679-3FDF-4CAE-8463-2CB6F0A68027}" presName="desTx" presStyleLbl="fgAcc1" presStyleIdx="4" presStyleCnt="5" custScaleX="144652">
        <dgm:presLayoutVars>
          <dgm:bulletEnabled val="1"/>
        </dgm:presLayoutVars>
      </dgm:prSet>
      <dgm:spPr/>
    </dgm:pt>
  </dgm:ptLst>
  <dgm:cxnLst>
    <dgm:cxn modelId="{6A742701-9248-47F2-96B5-7C7DC0DE3AEB}" srcId="{F0DBD507-9D19-4CDE-A897-64971A91172B}" destId="{4A912F85-F1B7-4E21-845B-2B6516325CB7}" srcOrd="0" destOrd="0" parTransId="{342F766A-A15C-49D7-81E5-4C0140C6877D}" sibTransId="{68D8A620-0835-414E-82DC-F92B2B5CCC8C}"/>
    <dgm:cxn modelId="{B627E703-26D1-4C4B-BCB6-16423494F6D3}" srcId="{508C8BBA-042D-4044-85AE-15FAB6529912}" destId="{3409A0AF-7480-4A52-9346-609D7EC7E8C2}" srcOrd="1" destOrd="0" parTransId="{7F9CD4C5-1CAA-4E4F-9A5A-8F443B7DEB8C}" sibTransId="{A5A20EF2-CDBE-404D-AB4E-F22AD114A80B}"/>
    <dgm:cxn modelId="{8BF58904-4090-44EF-84C6-D202A4DC7400}" type="presOf" srcId="{BB59FF15-D440-4CA9-9277-C4C0CB7C2441}" destId="{52C6068A-29C7-47E7-B6DB-F0841C081358}" srcOrd="0" destOrd="1" presId="urn:microsoft.com/office/officeart/2005/8/layout/process3"/>
    <dgm:cxn modelId="{31033A08-F65C-40B3-8C56-9566D94AF96F}" type="presOf" srcId="{70C0F25B-1C70-45BF-AF1A-4276129B94ED}" destId="{EEA528D5-9666-4850-92AF-36D1B006F3DC}" srcOrd="0" destOrd="2" presId="urn:microsoft.com/office/officeart/2005/8/layout/process3"/>
    <dgm:cxn modelId="{89AE3B08-4412-4064-86B4-2D198B00E5A2}" type="presOf" srcId="{D74E5D35-146E-415F-B5A6-80BC90120FAC}" destId="{1EE85F74-24AD-4FCE-9199-582EBE3532A6}" srcOrd="0" destOrd="0" presId="urn:microsoft.com/office/officeart/2005/8/layout/process3"/>
    <dgm:cxn modelId="{F375560F-2DD0-4605-9539-3C0D70582D54}" type="presOf" srcId="{4A7EA679-3FDF-4CAE-8463-2CB6F0A68027}" destId="{648D24FC-4C26-4A3F-A98F-5F8AD20748CB}" srcOrd="0" destOrd="0" presId="urn:microsoft.com/office/officeart/2005/8/layout/process3"/>
    <dgm:cxn modelId="{C5BC9B12-DE84-47A3-9843-AE0931ED7B55}" srcId="{D8E162FD-4A84-4413-BF3C-8C5DA3C0F390}" destId="{DA99B8F2-7B24-4902-B17D-8AD2EB75ECCC}" srcOrd="1" destOrd="0" parTransId="{A77B223C-1BA7-4687-9F39-4053A3F49647}" sibTransId="{EF7658BC-A2E1-4DE6-B3CF-5FDE529E1199}"/>
    <dgm:cxn modelId="{1DB75314-0127-4997-AB4E-A07D0FB34A65}" srcId="{4A7EA679-3FDF-4CAE-8463-2CB6F0A68027}" destId="{70C0F25B-1C70-45BF-AF1A-4276129B94ED}" srcOrd="2" destOrd="0" parTransId="{2B6E23B4-9554-46E4-A5E5-FFAAF62536EE}" sibTransId="{C4243E49-0636-4C34-905C-779B89C76F64}"/>
    <dgm:cxn modelId="{15BE8314-4763-4608-9068-57D24EFB8406}" srcId="{508C8BBA-042D-4044-85AE-15FAB6529912}" destId="{3077F8FB-9CF0-4E56-B059-FF56FE317C7D}" srcOrd="3" destOrd="0" parTransId="{A8AE13C8-1BF1-48B6-8B10-255F05178B31}" sibTransId="{FE462D32-B1E6-4E9A-AE6A-AC80F20750DF}"/>
    <dgm:cxn modelId="{63970A17-A5A8-4BB9-AB2A-8411ADCB40E7}" srcId="{4A7EA679-3FDF-4CAE-8463-2CB6F0A68027}" destId="{B5B6E853-33E8-4050-A6D7-99247ACD23F6}" srcOrd="1" destOrd="0" parTransId="{840BF8C1-4DB3-43BA-8192-06D115115805}" sibTransId="{3B223F60-234D-4FC8-9E23-B5E03DD13189}"/>
    <dgm:cxn modelId="{DD17E721-08D0-4D9F-8629-AFEE45D07D10}" srcId="{F0DBD507-9D19-4CDE-A897-64971A91172B}" destId="{CEF825BC-9CC6-4AA4-B589-F850D1718287}" srcOrd="2" destOrd="0" parTransId="{E5DC3360-5296-469B-9E3A-C7547A1BA2AD}" sibTransId="{BCB357DE-6721-4E81-8189-0BB3A51E4FA2}"/>
    <dgm:cxn modelId="{96AE5825-52E7-4281-988A-86036D1D586E}" type="presOf" srcId="{6DE4E1A4-FF9C-4770-9076-3C43F20E165D}" destId="{7FBA6C07-B138-4B5B-B794-444A33EA1C55}" srcOrd="0" destOrd="0" presId="urn:microsoft.com/office/officeart/2005/8/layout/process3"/>
    <dgm:cxn modelId="{2252CB31-5E0A-4B57-A4F6-E48BE25D4D62}" srcId="{6DE4E1A4-FF9C-4770-9076-3C43F20E165D}" destId="{C345661A-47D5-48D8-9BE2-5813AB741A5F}" srcOrd="3" destOrd="0" parTransId="{B8941F5E-C9D1-4749-BAE5-BBA3836E3DFA}" sibTransId="{5542E69C-833C-4BA0-8E29-8CA0C398BC50}"/>
    <dgm:cxn modelId="{5426F738-7AC1-4106-A157-63751A865542}" type="presOf" srcId="{D9B83FB6-6995-4587-B7D9-A4697577BF77}" destId="{0B0BD408-4B53-4D85-AF88-D2D5C7E033B3}" srcOrd="0" destOrd="4" presId="urn:microsoft.com/office/officeart/2005/8/layout/process3"/>
    <dgm:cxn modelId="{2DA8C93B-6F9D-44A8-9D96-1758A696D184}" srcId="{D8E162FD-4A84-4413-BF3C-8C5DA3C0F390}" destId="{6CF4D76A-FB50-4217-AC77-0206EF537D36}" srcOrd="3" destOrd="0" parTransId="{6A507B37-8F4F-4B66-8659-6AB8E3E876E1}" sibTransId="{282811E8-3296-4554-88B6-E9DCEF21391F}"/>
    <dgm:cxn modelId="{76526D3E-10F6-4E33-B607-387E4F5FC04C}" type="presOf" srcId="{6EA84A75-F041-40AF-BF95-BCE0548E253D}" destId="{DBCFE2DF-4528-4DBE-9A7F-469804261076}" srcOrd="1" destOrd="0" presId="urn:microsoft.com/office/officeart/2005/8/layout/process3"/>
    <dgm:cxn modelId="{508C0D42-96FD-488C-9058-BFA458BF86BC}" type="presOf" srcId="{D8E162FD-4A84-4413-BF3C-8C5DA3C0F390}" destId="{CE95327F-7BD9-4C81-9824-9C92BDCD8411}" srcOrd="0" destOrd="0" presId="urn:microsoft.com/office/officeart/2005/8/layout/process3"/>
    <dgm:cxn modelId="{BF81AF62-3085-4FAF-B13F-781549894079}" type="presOf" srcId="{1DFE4D36-7AEC-4E74-AEC5-AA499E5F71C6}" destId="{3B334C5C-A075-49EE-92A2-2702B81439D3}" srcOrd="1" destOrd="0" presId="urn:microsoft.com/office/officeart/2005/8/layout/process3"/>
    <dgm:cxn modelId="{50C5FB44-C54F-4E76-BCA8-C0A1D4FBDE3A}" type="presOf" srcId="{1DFE4D36-7AEC-4E74-AEC5-AA499E5F71C6}" destId="{102C5663-50EF-485F-B368-72AD287CF7A6}" srcOrd="0" destOrd="0" presId="urn:microsoft.com/office/officeart/2005/8/layout/process3"/>
    <dgm:cxn modelId="{34580045-4934-468C-B456-E4F4534812DF}" srcId="{D8E162FD-4A84-4413-BF3C-8C5DA3C0F390}" destId="{D9B83FB6-6995-4587-B7D9-A4697577BF77}" srcOrd="4" destOrd="0" parTransId="{35ED0CDE-E964-4970-8A45-31068DD6876F}" sibTransId="{D3BDEE0F-087C-44EE-9AC6-6E1500C5765B}"/>
    <dgm:cxn modelId="{115B1245-8628-4665-8578-FA8FA533C443}" type="presOf" srcId="{0069E64B-0D41-4CF9-9FF9-549D23BB5729}" destId="{0B0BD408-4B53-4D85-AF88-D2D5C7E033B3}" srcOrd="0" destOrd="0" presId="urn:microsoft.com/office/officeart/2005/8/layout/process3"/>
    <dgm:cxn modelId="{4DBBBD69-04C4-4287-85F1-A4051D9124CA}" type="presOf" srcId="{3077F8FB-9CF0-4E56-B059-FF56FE317C7D}" destId="{7209F5D0-E18F-4AB7-B2C8-104BA9CC9D42}" srcOrd="0" destOrd="3" presId="urn:microsoft.com/office/officeart/2005/8/layout/process3"/>
    <dgm:cxn modelId="{F391006A-9F04-46E6-BFED-2AA69E6B659D}" srcId="{527E2F98-F9B4-4380-8185-5BCBF6E481A8}" destId="{F0DBD507-9D19-4CDE-A897-64971A91172B}" srcOrd="0" destOrd="0" parTransId="{273CEE40-4F2E-4F2B-B9D6-11F83F4119C7}" sibTransId="{DD952DD5-E539-4718-B6CF-5EE4DFE2AD26}"/>
    <dgm:cxn modelId="{5C19544A-414E-4ACC-A2F7-888545582BED}" type="presOf" srcId="{EC9A74CC-80D8-4FDD-93F7-C62E38AAA542}" destId="{52C6068A-29C7-47E7-B6DB-F0841C081358}" srcOrd="0" destOrd="4" presId="urn:microsoft.com/office/officeart/2005/8/layout/process3"/>
    <dgm:cxn modelId="{8C5C8C4C-7980-403B-8190-0D43D917E4C5}" srcId="{6DE4E1A4-FF9C-4770-9076-3C43F20E165D}" destId="{EC9A74CC-80D8-4FDD-93F7-C62E38AAA542}" srcOrd="4" destOrd="0" parTransId="{839153A6-304B-48BE-B334-72BC0BC93E91}" sibTransId="{AC35C8F3-EE6E-4831-9E43-8ED3EE6C1CE5}"/>
    <dgm:cxn modelId="{527E7F6F-2597-45AF-8D51-A2B128F3D822}" srcId="{F0DBD507-9D19-4CDE-A897-64971A91172B}" destId="{33724F15-525E-46A6-9296-38727AA04787}" srcOrd="1" destOrd="0" parTransId="{C5DBFE63-1648-4827-9C77-6B546456BD16}" sibTransId="{64DB5ED5-0DF1-41CD-8FB0-6E628496B410}"/>
    <dgm:cxn modelId="{7A6F6C70-DAD2-42DE-A2ED-C9AEB6A46058}" type="presOf" srcId="{9CB6FA9D-E049-4A52-89B8-1C7F7978C0D5}" destId="{52C6068A-29C7-47E7-B6DB-F0841C081358}" srcOrd="0" destOrd="2" presId="urn:microsoft.com/office/officeart/2005/8/layout/process3"/>
    <dgm:cxn modelId="{F935B351-1C3D-4B2D-AFD1-D4C55F1AA6CE}" type="presOf" srcId="{3409A0AF-7480-4A52-9346-609D7EC7E8C2}" destId="{7209F5D0-E18F-4AB7-B2C8-104BA9CC9D42}" srcOrd="0" destOrd="1" presId="urn:microsoft.com/office/officeart/2005/8/layout/process3"/>
    <dgm:cxn modelId="{78FC3675-4CE1-471C-98F8-51BECAFC2519}" type="presOf" srcId="{6EA84A75-F041-40AF-BF95-BCE0548E253D}" destId="{187A50BD-61B3-4BA4-87A3-A53F62428AFF}" srcOrd="0" destOrd="0" presId="urn:microsoft.com/office/officeart/2005/8/layout/process3"/>
    <dgm:cxn modelId="{735D8E75-FA5C-4DB1-93E2-9A92EF3F9D5E}" type="presOf" srcId="{2487BBD2-E6D2-4F2E-B27C-2C46A185AF75}" destId="{7209F5D0-E18F-4AB7-B2C8-104BA9CC9D42}" srcOrd="0" destOrd="2" presId="urn:microsoft.com/office/officeart/2005/8/layout/process3"/>
    <dgm:cxn modelId="{54EA157F-6ACE-4C17-983E-3A714F666094}" type="presOf" srcId="{18BBE2C2-0318-485A-8B85-7524E5CD2906}" destId="{EEA528D5-9666-4850-92AF-36D1B006F3DC}" srcOrd="0" destOrd="0" presId="urn:microsoft.com/office/officeart/2005/8/layout/process3"/>
    <dgm:cxn modelId="{FBD20D80-423F-4A0B-86A2-28993789C575}" type="presOf" srcId="{DD952DD5-E539-4718-B6CF-5EE4DFE2AD26}" destId="{A3325CAB-BF8D-4C84-97A0-9802677400E0}" srcOrd="1" destOrd="0" presId="urn:microsoft.com/office/officeart/2005/8/layout/process3"/>
    <dgm:cxn modelId="{A9AF1481-4E61-4874-B624-8C8F24040A84}" srcId="{6DE4E1A4-FF9C-4770-9076-3C43F20E165D}" destId="{C70B398B-51B2-4EA7-87B5-C08B7DC89A3D}" srcOrd="0" destOrd="0" parTransId="{076BF40A-28F5-4ECB-AFCB-1BE5E5DE4E02}" sibTransId="{9E2A77DB-ACF9-4951-BBC8-D97C2BC44688}"/>
    <dgm:cxn modelId="{C5CBDF81-2B23-4AC8-819F-93223B381F00}" type="presOf" srcId="{4A912F85-F1B7-4E21-845B-2B6516325CB7}" destId="{B95E82E0-227A-4666-8CFB-ADEDF279102F}" srcOrd="0" destOrd="0" presId="urn:microsoft.com/office/officeart/2005/8/layout/process3"/>
    <dgm:cxn modelId="{1987FC8A-F36B-4D80-AFF9-ACFCDA72F2C9}" srcId="{527E2F98-F9B4-4380-8185-5BCBF6E481A8}" destId="{4A7EA679-3FDF-4CAE-8463-2CB6F0A68027}" srcOrd="4" destOrd="0" parTransId="{390F05E3-37F9-4ACA-AB8A-C8443E7A6BFA}" sibTransId="{10D9D491-EB7C-4D98-9A37-F517B28AA8DC}"/>
    <dgm:cxn modelId="{308E998B-E8CE-4A87-8153-16299CCE20F6}" srcId="{508C8BBA-042D-4044-85AE-15FAB6529912}" destId="{C4DAC9DF-8594-4648-B41F-57E2ACE2A751}" srcOrd="0" destOrd="0" parTransId="{5E07A91A-2DF2-4B9C-BD6C-4AA05EC7DEE3}" sibTransId="{17B9A7D0-B27E-4BD5-9B38-2AB1FCB6043C}"/>
    <dgm:cxn modelId="{03E2228E-C59D-4F6A-9834-E81BDF49E7C3}" srcId="{6DE4E1A4-FF9C-4770-9076-3C43F20E165D}" destId="{BB59FF15-D440-4CA9-9277-C4C0CB7C2441}" srcOrd="1" destOrd="0" parTransId="{09051414-6899-47A6-B219-D8A1BA97561F}" sibTransId="{26677D69-6465-45B8-A419-CA9C3B8D5004}"/>
    <dgm:cxn modelId="{24492F8E-1C3D-421F-A7AB-6F79E2B5F2A5}" type="presOf" srcId="{C4DAC9DF-8594-4648-B41F-57E2ACE2A751}" destId="{7209F5D0-E18F-4AB7-B2C8-104BA9CC9D42}" srcOrd="0" destOrd="0" presId="urn:microsoft.com/office/officeart/2005/8/layout/process3"/>
    <dgm:cxn modelId="{5A3D0D94-A21D-437D-943F-AB8B17A9A560}" type="presOf" srcId="{F0DBD507-9D19-4CDE-A897-64971A91172B}" destId="{0DEA110F-9E85-47F4-BFF2-A16206BA4828}" srcOrd="0" destOrd="0" presId="urn:microsoft.com/office/officeart/2005/8/layout/process3"/>
    <dgm:cxn modelId="{CBCCBD98-89DA-4723-B139-06DAE80101E8}" type="presOf" srcId="{F0DBD507-9D19-4CDE-A897-64971A91172B}" destId="{228171B3-E4A2-402E-A982-0A671E0925AD}" srcOrd="1" destOrd="0" presId="urn:microsoft.com/office/officeart/2005/8/layout/process3"/>
    <dgm:cxn modelId="{0257B199-9DF2-4038-8EF6-AF83BE09BAB7}" type="presOf" srcId="{DD952DD5-E539-4718-B6CF-5EE4DFE2AD26}" destId="{947ECA4A-54D3-47BB-9E65-8FFBBA7464D6}" srcOrd="0" destOrd="0" presId="urn:microsoft.com/office/officeart/2005/8/layout/process3"/>
    <dgm:cxn modelId="{E47A489B-AA11-4450-BE2F-B0EADA3D4BB5}" type="presOf" srcId="{508C8BBA-042D-4044-85AE-15FAB6529912}" destId="{C8FE5EAA-F8BF-4F16-8813-074A7F09307E}" srcOrd="0" destOrd="0" presId="urn:microsoft.com/office/officeart/2005/8/layout/process3"/>
    <dgm:cxn modelId="{F3C6A89C-1F5C-471A-A319-70EDADA188C7}" srcId="{508C8BBA-042D-4044-85AE-15FAB6529912}" destId="{2487BBD2-E6D2-4F2E-B27C-2C46A185AF75}" srcOrd="2" destOrd="0" parTransId="{4E87F586-D6C2-4BE0-BD20-2F74F399AF3B}" sibTransId="{284E552E-2275-4C7A-9E66-04AB01823E21}"/>
    <dgm:cxn modelId="{3A6ADA9D-CB1B-4740-959B-986B1542D360}" type="presOf" srcId="{33724F15-525E-46A6-9296-38727AA04787}" destId="{B95E82E0-227A-4666-8CFB-ADEDF279102F}" srcOrd="0" destOrd="1" presId="urn:microsoft.com/office/officeart/2005/8/layout/process3"/>
    <dgm:cxn modelId="{3CD21EAD-4E38-436C-8D5B-02B15D9FA11E}" type="presOf" srcId="{4A7EA679-3FDF-4CAE-8463-2CB6F0A68027}" destId="{6E991720-5C81-47CA-B9D7-54E4422A69C2}" srcOrd="1" destOrd="0" presId="urn:microsoft.com/office/officeart/2005/8/layout/process3"/>
    <dgm:cxn modelId="{948802AE-76B9-418E-B94A-2D60427073B7}" type="presOf" srcId="{D8E162FD-4A84-4413-BF3C-8C5DA3C0F390}" destId="{C0CBE9D9-290C-490E-9BCF-36F1103B72E4}" srcOrd="1" destOrd="0" presId="urn:microsoft.com/office/officeart/2005/8/layout/process3"/>
    <dgm:cxn modelId="{3A1981B1-93FC-447B-858C-3D7F49E87B9C}" srcId="{D8E162FD-4A84-4413-BF3C-8C5DA3C0F390}" destId="{0069E64B-0D41-4CF9-9FF9-549D23BB5729}" srcOrd="0" destOrd="0" parTransId="{708B6FA6-982E-4344-AF06-9709A25FBD75}" sibTransId="{0C2B7335-6758-4E6B-8872-9DDDD92CC517}"/>
    <dgm:cxn modelId="{8A6F3BB2-1437-4B7B-AC51-C5A7F95DCF13}" type="presOf" srcId="{2E29ABC9-37B4-48DD-8477-C52FB4DFD837}" destId="{52C6068A-29C7-47E7-B6DB-F0841C081358}" srcOrd="0" destOrd="5" presId="urn:microsoft.com/office/officeart/2005/8/layout/process3"/>
    <dgm:cxn modelId="{9E8A62BF-CFCB-41B8-B529-FCF25C5ADC9C}" type="presOf" srcId="{DA99B8F2-7B24-4902-B17D-8AD2EB75ECCC}" destId="{0B0BD408-4B53-4D85-AF88-D2D5C7E033B3}" srcOrd="0" destOrd="1" presId="urn:microsoft.com/office/officeart/2005/8/layout/process3"/>
    <dgm:cxn modelId="{57D235C1-A640-40B9-9125-496794BC697A}" type="presOf" srcId="{C70B398B-51B2-4EA7-87B5-C08B7DC89A3D}" destId="{52C6068A-29C7-47E7-B6DB-F0841C081358}" srcOrd="0" destOrd="0" presId="urn:microsoft.com/office/officeart/2005/8/layout/process3"/>
    <dgm:cxn modelId="{1A3270C1-5AB7-49A8-A304-A38D0B018114}" type="presOf" srcId="{6CF4D76A-FB50-4217-AC77-0206EF537D36}" destId="{0B0BD408-4B53-4D85-AF88-D2D5C7E033B3}" srcOrd="0" destOrd="3" presId="urn:microsoft.com/office/officeart/2005/8/layout/process3"/>
    <dgm:cxn modelId="{7F6748C4-5289-43A2-8EE6-A32D13217A60}" srcId="{6DE4E1A4-FF9C-4770-9076-3C43F20E165D}" destId="{BF973DDF-6543-4D12-BBFE-92CE72ABCD56}" srcOrd="6" destOrd="0" parTransId="{78A34988-1F13-4A02-A68F-8A522C8D3F8B}" sibTransId="{F3C393E8-FA83-480A-A20A-E04D3172CA01}"/>
    <dgm:cxn modelId="{E8BE0DC7-69B3-44F9-9B27-695E085068CC}" type="presOf" srcId="{6DE4E1A4-FF9C-4770-9076-3C43F20E165D}" destId="{31202961-FE3B-4215-88B4-1D46F2B87EA8}" srcOrd="1" destOrd="0" presId="urn:microsoft.com/office/officeart/2005/8/layout/process3"/>
    <dgm:cxn modelId="{86CEBEC7-AC0E-4510-A9FA-5495F67DEAE8}" srcId="{4A7EA679-3FDF-4CAE-8463-2CB6F0A68027}" destId="{18BBE2C2-0318-485A-8B85-7524E5CD2906}" srcOrd="0" destOrd="0" parTransId="{2F79D5C3-3CC5-4962-A568-C453DDC32C86}" sibTransId="{32EBD251-F265-4B41-9646-AE40BDEFC1D1}"/>
    <dgm:cxn modelId="{40ABD8CB-FFC1-4B61-9C50-68C9AA1CD5B7}" srcId="{6DE4E1A4-FF9C-4770-9076-3C43F20E165D}" destId="{9CB6FA9D-E049-4A52-89B8-1C7F7978C0D5}" srcOrd="2" destOrd="0" parTransId="{2BEC6B30-725B-47CE-8F8B-191D2F25EB3A}" sibTransId="{FCA5EE51-F471-411F-B9D8-13BD9BB635B6}"/>
    <dgm:cxn modelId="{C8E630CD-CD59-4D87-B636-2017D3A484FD}" type="presOf" srcId="{D74E5D35-146E-415F-B5A6-80BC90120FAC}" destId="{A7123D0A-4492-48B5-93AA-2572BF5FE1D3}" srcOrd="1" destOrd="0" presId="urn:microsoft.com/office/officeart/2005/8/layout/process3"/>
    <dgm:cxn modelId="{C1D33AD1-BB09-4F47-8F2E-EF41E279A3E4}" srcId="{D8E162FD-4A84-4413-BF3C-8C5DA3C0F390}" destId="{2866C513-0D19-4338-968A-E922C271B9DC}" srcOrd="2" destOrd="0" parTransId="{9FC40ECD-FAA1-4E3A-9497-33FC5A352D24}" sibTransId="{E5799B50-F123-489F-BFEE-9F5649205A34}"/>
    <dgm:cxn modelId="{31F645D4-A8B8-46F5-AD44-AFAE9CD15E1A}" type="presOf" srcId="{CEF825BC-9CC6-4AA4-B589-F850D1718287}" destId="{B95E82E0-227A-4666-8CFB-ADEDF279102F}" srcOrd="0" destOrd="2" presId="urn:microsoft.com/office/officeart/2005/8/layout/process3"/>
    <dgm:cxn modelId="{15AD81D6-BAD7-4D74-9B3E-833ABBC9C097}" srcId="{527E2F98-F9B4-4380-8185-5BCBF6E481A8}" destId="{508C8BBA-042D-4044-85AE-15FAB6529912}" srcOrd="1" destOrd="0" parTransId="{99B3F8BB-58D9-42F8-97F2-E3B28FE30982}" sibTransId="{1DFE4D36-7AEC-4E74-AEC5-AA499E5F71C6}"/>
    <dgm:cxn modelId="{76CFF8D6-E0B4-493D-8CA0-1321B898AE1D}" type="presOf" srcId="{B5B6E853-33E8-4050-A6D7-99247ACD23F6}" destId="{EEA528D5-9666-4850-92AF-36D1B006F3DC}" srcOrd="0" destOrd="1" presId="urn:microsoft.com/office/officeart/2005/8/layout/process3"/>
    <dgm:cxn modelId="{4CE308D9-0FBA-409E-B7AE-7330CE5FE408}" type="presOf" srcId="{527E2F98-F9B4-4380-8185-5BCBF6E481A8}" destId="{15CAC678-6734-417D-AAE0-883BB6384CBE}" srcOrd="0" destOrd="0" presId="urn:microsoft.com/office/officeart/2005/8/layout/process3"/>
    <dgm:cxn modelId="{9D4B97E1-0E60-4B5D-97C0-47EDC996937F}" type="presOf" srcId="{2866C513-0D19-4338-968A-E922C271B9DC}" destId="{0B0BD408-4B53-4D85-AF88-D2D5C7E033B3}" srcOrd="0" destOrd="2" presId="urn:microsoft.com/office/officeart/2005/8/layout/process3"/>
    <dgm:cxn modelId="{1A09BFE3-9D50-4268-A6DF-B83E26256D55}" srcId="{527E2F98-F9B4-4380-8185-5BCBF6E481A8}" destId="{D8E162FD-4A84-4413-BF3C-8C5DA3C0F390}" srcOrd="3" destOrd="0" parTransId="{4D273AEE-D783-4B82-B40D-40441E317D7C}" sibTransId="{6EA84A75-F041-40AF-BF95-BCE0548E253D}"/>
    <dgm:cxn modelId="{E28737E6-24E8-41C1-A1AE-D0EBDB089642}" type="presOf" srcId="{C345661A-47D5-48D8-9BE2-5813AB741A5F}" destId="{52C6068A-29C7-47E7-B6DB-F0841C081358}" srcOrd="0" destOrd="3" presId="urn:microsoft.com/office/officeart/2005/8/layout/process3"/>
    <dgm:cxn modelId="{3A5AC4EE-CD8A-4295-A723-A792963F853E}" srcId="{527E2F98-F9B4-4380-8185-5BCBF6E481A8}" destId="{6DE4E1A4-FF9C-4770-9076-3C43F20E165D}" srcOrd="2" destOrd="0" parTransId="{F4655D18-5A46-4D70-B4B0-6294F207719D}" sibTransId="{D74E5D35-146E-415F-B5A6-80BC90120FAC}"/>
    <dgm:cxn modelId="{BF3666F3-D2A6-466D-B9C3-98E0063B121A}" type="presOf" srcId="{508C8BBA-042D-4044-85AE-15FAB6529912}" destId="{54EF37C3-69F2-47F7-A612-08780CBDD1AB}" srcOrd="1" destOrd="0" presId="urn:microsoft.com/office/officeart/2005/8/layout/process3"/>
    <dgm:cxn modelId="{F74DA8F9-6DC7-4F96-9C25-3B8A6A72A946}" type="presOf" srcId="{BF973DDF-6543-4D12-BBFE-92CE72ABCD56}" destId="{52C6068A-29C7-47E7-B6DB-F0841C081358}" srcOrd="0" destOrd="6" presId="urn:microsoft.com/office/officeart/2005/8/layout/process3"/>
    <dgm:cxn modelId="{129C7AFB-4F3E-4B13-B3D1-E0443A2B2A32}" srcId="{6DE4E1A4-FF9C-4770-9076-3C43F20E165D}" destId="{2E29ABC9-37B4-48DD-8477-C52FB4DFD837}" srcOrd="5" destOrd="0" parTransId="{517105E4-E62B-4C70-88F2-43BC580623B0}" sibTransId="{42F11395-F746-4420-A0C7-983F95A5A189}"/>
    <dgm:cxn modelId="{9A8BF1A8-03EC-4B9A-BD20-9E461C95DA4F}" type="presParOf" srcId="{15CAC678-6734-417D-AAE0-883BB6384CBE}" destId="{D200A715-961C-4893-8943-61F6F46C475C}" srcOrd="0" destOrd="0" presId="urn:microsoft.com/office/officeart/2005/8/layout/process3"/>
    <dgm:cxn modelId="{9E1D539A-3725-440E-BA28-046AA3735DFB}" type="presParOf" srcId="{D200A715-961C-4893-8943-61F6F46C475C}" destId="{0DEA110F-9E85-47F4-BFF2-A16206BA4828}" srcOrd="0" destOrd="0" presId="urn:microsoft.com/office/officeart/2005/8/layout/process3"/>
    <dgm:cxn modelId="{9BDE6747-57EF-49D0-8021-C6A9E3DD5370}" type="presParOf" srcId="{D200A715-961C-4893-8943-61F6F46C475C}" destId="{228171B3-E4A2-402E-A982-0A671E0925AD}" srcOrd="1" destOrd="0" presId="urn:microsoft.com/office/officeart/2005/8/layout/process3"/>
    <dgm:cxn modelId="{FEBBAF2D-9F4F-40AD-AA25-5740F0FCACAA}" type="presParOf" srcId="{D200A715-961C-4893-8943-61F6F46C475C}" destId="{B95E82E0-227A-4666-8CFB-ADEDF279102F}" srcOrd="2" destOrd="0" presId="urn:microsoft.com/office/officeart/2005/8/layout/process3"/>
    <dgm:cxn modelId="{2663910C-3D6B-422C-9E58-B86F38D1DEA5}" type="presParOf" srcId="{15CAC678-6734-417D-AAE0-883BB6384CBE}" destId="{947ECA4A-54D3-47BB-9E65-8FFBBA7464D6}" srcOrd="1" destOrd="0" presId="urn:microsoft.com/office/officeart/2005/8/layout/process3"/>
    <dgm:cxn modelId="{1013A8E5-7AEF-47D1-A08E-75BEEC173490}" type="presParOf" srcId="{947ECA4A-54D3-47BB-9E65-8FFBBA7464D6}" destId="{A3325CAB-BF8D-4C84-97A0-9802677400E0}" srcOrd="0" destOrd="0" presId="urn:microsoft.com/office/officeart/2005/8/layout/process3"/>
    <dgm:cxn modelId="{5F291365-1491-4ADB-B15E-F2DBDB37AB6A}" type="presParOf" srcId="{15CAC678-6734-417D-AAE0-883BB6384CBE}" destId="{3FAD60F5-6879-455E-9A83-AAC957B3EEF6}" srcOrd="2" destOrd="0" presId="urn:microsoft.com/office/officeart/2005/8/layout/process3"/>
    <dgm:cxn modelId="{453D874D-A142-4999-9C90-13932C4C3B25}" type="presParOf" srcId="{3FAD60F5-6879-455E-9A83-AAC957B3EEF6}" destId="{C8FE5EAA-F8BF-4F16-8813-074A7F09307E}" srcOrd="0" destOrd="0" presId="urn:microsoft.com/office/officeart/2005/8/layout/process3"/>
    <dgm:cxn modelId="{8A8524BD-F748-4E07-821D-2604010B7290}" type="presParOf" srcId="{3FAD60F5-6879-455E-9A83-AAC957B3EEF6}" destId="{54EF37C3-69F2-47F7-A612-08780CBDD1AB}" srcOrd="1" destOrd="0" presId="urn:microsoft.com/office/officeart/2005/8/layout/process3"/>
    <dgm:cxn modelId="{2E6CD3ED-B704-43D0-B596-D7DFF1BFF3E4}" type="presParOf" srcId="{3FAD60F5-6879-455E-9A83-AAC957B3EEF6}" destId="{7209F5D0-E18F-4AB7-B2C8-104BA9CC9D42}" srcOrd="2" destOrd="0" presId="urn:microsoft.com/office/officeart/2005/8/layout/process3"/>
    <dgm:cxn modelId="{3D109DB8-6A8F-43CE-8D6C-3389FD3FF4CF}" type="presParOf" srcId="{15CAC678-6734-417D-AAE0-883BB6384CBE}" destId="{102C5663-50EF-485F-B368-72AD287CF7A6}" srcOrd="3" destOrd="0" presId="urn:microsoft.com/office/officeart/2005/8/layout/process3"/>
    <dgm:cxn modelId="{3C173382-18C0-457E-8629-58EB37426074}" type="presParOf" srcId="{102C5663-50EF-485F-B368-72AD287CF7A6}" destId="{3B334C5C-A075-49EE-92A2-2702B81439D3}" srcOrd="0" destOrd="0" presId="urn:microsoft.com/office/officeart/2005/8/layout/process3"/>
    <dgm:cxn modelId="{1781A3B3-586C-4985-BA69-85706C087F9F}" type="presParOf" srcId="{15CAC678-6734-417D-AAE0-883BB6384CBE}" destId="{4416F347-063B-4D0E-93F4-9C22BFC84B63}" srcOrd="4" destOrd="0" presId="urn:microsoft.com/office/officeart/2005/8/layout/process3"/>
    <dgm:cxn modelId="{67F1DD26-8F8C-4C91-889F-82E73A7A90D6}" type="presParOf" srcId="{4416F347-063B-4D0E-93F4-9C22BFC84B63}" destId="{7FBA6C07-B138-4B5B-B794-444A33EA1C55}" srcOrd="0" destOrd="0" presId="urn:microsoft.com/office/officeart/2005/8/layout/process3"/>
    <dgm:cxn modelId="{EE77576A-E7C0-4BA6-BB0E-3CE41027F26A}" type="presParOf" srcId="{4416F347-063B-4D0E-93F4-9C22BFC84B63}" destId="{31202961-FE3B-4215-88B4-1D46F2B87EA8}" srcOrd="1" destOrd="0" presId="urn:microsoft.com/office/officeart/2005/8/layout/process3"/>
    <dgm:cxn modelId="{463209B0-91B9-460F-BE26-30EA240B35DA}" type="presParOf" srcId="{4416F347-063B-4D0E-93F4-9C22BFC84B63}" destId="{52C6068A-29C7-47E7-B6DB-F0841C081358}" srcOrd="2" destOrd="0" presId="urn:microsoft.com/office/officeart/2005/8/layout/process3"/>
    <dgm:cxn modelId="{F0FB5E36-02B2-4A0E-8B51-E9D55D0FC59F}" type="presParOf" srcId="{15CAC678-6734-417D-AAE0-883BB6384CBE}" destId="{1EE85F74-24AD-4FCE-9199-582EBE3532A6}" srcOrd="5" destOrd="0" presId="urn:microsoft.com/office/officeart/2005/8/layout/process3"/>
    <dgm:cxn modelId="{CE48B948-AA5C-4895-9322-F015738F8B12}" type="presParOf" srcId="{1EE85F74-24AD-4FCE-9199-582EBE3532A6}" destId="{A7123D0A-4492-48B5-93AA-2572BF5FE1D3}" srcOrd="0" destOrd="0" presId="urn:microsoft.com/office/officeart/2005/8/layout/process3"/>
    <dgm:cxn modelId="{D8453143-8A0E-45F8-9036-B9FA4EA561B4}" type="presParOf" srcId="{15CAC678-6734-417D-AAE0-883BB6384CBE}" destId="{FD59BEBC-06CA-4517-A2CD-1B647C30B52F}" srcOrd="6" destOrd="0" presId="urn:microsoft.com/office/officeart/2005/8/layout/process3"/>
    <dgm:cxn modelId="{CE765668-F5B0-4D36-9083-2DF8E48C4CC0}" type="presParOf" srcId="{FD59BEBC-06CA-4517-A2CD-1B647C30B52F}" destId="{CE95327F-7BD9-4C81-9824-9C92BDCD8411}" srcOrd="0" destOrd="0" presId="urn:microsoft.com/office/officeart/2005/8/layout/process3"/>
    <dgm:cxn modelId="{23FDB7E7-71F5-41EF-9E3A-44454D069B93}" type="presParOf" srcId="{FD59BEBC-06CA-4517-A2CD-1B647C30B52F}" destId="{C0CBE9D9-290C-490E-9BCF-36F1103B72E4}" srcOrd="1" destOrd="0" presId="urn:microsoft.com/office/officeart/2005/8/layout/process3"/>
    <dgm:cxn modelId="{273982C0-F10E-4F59-B353-6EF030BABD66}" type="presParOf" srcId="{FD59BEBC-06CA-4517-A2CD-1B647C30B52F}" destId="{0B0BD408-4B53-4D85-AF88-D2D5C7E033B3}" srcOrd="2" destOrd="0" presId="urn:microsoft.com/office/officeart/2005/8/layout/process3"/>
    <dgm:cxn modelId="{187DC449-B84F-445F-A461-46E0391A5548}" type="presParOf" srcId="{15CAC678-6734-417D-AAE0-883BB6384CBE}" destId="{187A50BD-61B3-4BA4-87A3-A53F62428AFF}" srcOrd="7" destOrd="0" presId="urn:microsoft.com/office/officeart/2005/8/layout/process3"/>
    <dgm:cxn modelId="{73BB8E2A-0B96-45FC-889D-416187366C5B}" type="presParOf" srcId="{187A50BD-61B3-4BA4-87A3-A53F62428AFF}" destId="{DBCFE2DF-4528-4DBE-9A7F-469804261076}" srcOrd="0" destOrd="0" presId="urn:microsoft.com/office/officeart/2005/8/layout/process3"/>
    <dgm:cxn modelId="{353C8133-287B-4257-8BD5-BD6F567278CA}" type="presParOf" srcId="{15CAC678-6734-417D-AAE0-883BB6384CBE}" destId="{32B849EF-9C61-4EB5-81F3-AC181174EE29}" srcOrd="8" destOrd="0" presId="urn:microsoft.com/office/officeart/2005/8/layout/process3"/>
    <dgm:cxn modelId="{29CC5947-F1B3-4082-9684-1D8E7F0DBA4F}" type="presParOf" srcId="{32B849EF-9C61-4EB5-81F3-AC181174EE29}" destId="{648D24FC-4C26-4A3F-A98F-5F8AD20748CB}" srcOrd="0" destOrd="0" presId="urn:microsoft.com/office/officeart/2005/8/layout/process3"/>
    <dgm:cxn modelId="{EE470CF8-E039-43B6-BC33-13597D1F4458}" type="presParOf" srcId="{32B849EF-9C61-4EB5-81F3-AC181174EE29}" destId="{6E991720-5C81-47CA-B9D7-54E4422A69C2}" srcOrd="1" destOrd="0" presId="urn:microsoft.com/office/officeart/2005/8/layout/process3"/>
    <dgm:cxn modelId="{A1CF1837-0571-40DB-A997-3128AEB77866}" type="presParOf" srcId="{32B849EF-9C61-4EB5-81F3-AC181174EE29}" destId="{EEA528D5-9666-4850-92AF-36D1B006F3DC}" srcOrd="2" destOrd="0" presId="urn:microsoft.com/office/officeart/2005/8/layout/process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CA59435-C898-4051-9FE4-D062FCE530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437C56D-FC44-4042-AF12-F12631413F56}">
      <dgm:prSet phldrT="[Text]"/>
      <dgm:spPr>
        <a:solidFill>
          <a:srgbClr val="7030A0"/>
        </a:solidFill>
      </dgm:spPr>
      <dgm:t>
        <a:bodyPr/>
        <a:lstStyle/>
        <a:p>
          <a:r>
            <a:rPr lang="en-GB" b="1">
              <a:solidFill>
                <a:schemeClr val="bg1"/>
              </a:solidFill>
              <a:latin typeface="Open Sans" panose="020B0606030504020204" pitchFamily="34" charset="0"/>
              <a:ea typeface="Open Sans" panose="020B0606030504020204" pitchFamily="34" charset="0"/>
              <a:cs typeface="Open Sans" panose="020B0606030504020204" pitchFamily="34" charset="0"/>
            </a:rPr>
            <a:t>Which sections have changed?</a:t>
          </a:r>
          <a:endParaRPr lang="en-GB">
            <a:solidFill>
              <a:schemeClr val="bg1"/>
            </a:solidFill>
          </a:endParaRPr>
        </a:p>
      </dgm:t>
    </dgm:pt>
    <dgm:pt modelId="{E55CA46D-D9A7-4DF1-9187-0F8D30443BFB}" type="parTrans" cxnId="{E9082B08-4956-47D6-B7CE-6C9019ACB8DF}">
      <dgm:prSet/>
      <dgm:spPr/>
      <dgm:t>
        <a:bodyPr/>
        <a:lstStyle/>
        <a:p>
          <a:endParaRPr lang="en-GB"/>
        </a:p>
      </dgm:t>
    </dgm:pt>
    <dgm:pt modelId="{DCCC8E93-A788-41C9-88E3-FB3366C908B5}" type="sibTrans" cxnId="{E9082B08-4956-47D6-B7CE-6C9019ACB8DF}">
      <dgm:prSet/>
      <dgm:spPr/>
      <dgm:t>
        <a:bodyPr/>
        <a:lstStyle/>
        <a:p>
          <a:endParaRPr lang="en-GB"/>
        </a:p>
      </dgm:t>
    </dgm:pt>
    <dgm:pt modelId="{38D11B31-3127-4A4E-A438-FEC08EA6A6CE}">
      <dgm:prSet phldrT="[Text]"/>
      <dgm:spPr>
        <a:solidFill>
          <a:schemeClr val="bg1"/>
        </a:solidFill>
      </dgm:spPr>
      <dgm:t>
        <a:bodyPr/>
        <a:lstStyle/>
        <a:p>
          <a:pPr>
            <a:buNone/>
          </a:pPr>
          <a:endParaRPr lang="en-GB">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3DAA1AC0-1E99-4189-94D2-FEAB52AEE453}" type="parTrans" cxnId="{80BD5A89-2D68-45E3-A340-07ECFA0E6D53}">
      <dgm:prSet/>
      <dgm:spPr/>
      <dgm:t>
        <a:bodyPr/>
        <a:lstStyle/>
        <a:p>
          <a:endParaRPr lang="en-GB"/>
        </a:p>
      </dgm:t>
    </dgm:pt>
    <dgm:pt modelId="{77F56124-7951-48C1-B945-2AD60987E3F3}" type="sibTrans" cxnId="{80BD5A89-2D68-45E3-A340-07ECFA0E6D53}">
      <dgm:prSet/>
      <dgm:spPr/>
      <dgm:t>
        <a:bodyPr/>
        <a:lstStyle/>
        <a:p>
          <a:endParaRPr lang="en-GB"/>
        </a:p>
      </dgm:t>
    </dgm:pt>
    <dgm:pt modelId="{68E8EF01-F4C4-4E5E-968B-1B9716E8E096}">
      <dgm:prSet/>
      <dgm:spPr>
        <a:solidFill>
          <a:schemeClr val="bg1"/>
        </a:solidFill>
      </dgm:spPr>
      <dgm:t>
        <a:bodyPr/>
        <a:lstStyle/>
        <a:p>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2.1.9 </a:t>
          </a:r>
          <a:r>
            <a:rPr lang="en-GB">
              <a:latin typeface="Open Sans" panose="020B0606030504020204" pitchFamily="34" charset="0"/>
              <a:ea typeface="Open Sans" panose="020B0606030504020204" pitchFamily="34" charset="0"/>
              <a:cs typeface="Open Sans" panose="020B0606030504020204" pitchFamily="34" charset="0"/>
            </a:rPr>
            <a:t>Requests should be accompanied by appropriate supporting documents or evidence, However students registered with DASS are not required to provide further medical evidence to support their applications (s) unless the circumstances are </a:t>
          </a:r>
          <a:r>
            <a:rPr lang="en-GB" b="1">
              <a:latin typeface="Open Sans" panose="020B0606030504020204" pitchFamily="34" charset="0"/>
              <a:ea typeface="Open Sans" panose="020B0606030504020204" pitchFamily="34" charset="0"/>
              <a:cs typeface="Open Sans" panose="020B0606030504020204" pitchFamily="34" charset="0"/>
            </a:rPr>
            <a:t>entirely unrelated</a:t>
          </a:r>
          <a:r>
            <a:rPr lang="en-GB">
              <a:latin typeface="Open Sans" panose="020B0606030504020204" pitchFamily="34" charset="0"/>
              <a:ea typeface="Open Sans" panose="020B0606030504020204" pitchFamily="34" charset="0"/>
              <a:cs typeface="Open Sans" panose="020B0606030504020204" pitchFamily="34" charset="0"/>
            </a:rPr>
            <a:t>. Disabled students who choose not to register with DASS should not be asked to provide evidence more than once. Colleagues considering requests should also note that </a:t>
          </a:r>
          <a:r>
            <a:rPr lang="en-GB" b="1">
              <a:latin typeface="Open Sans" panose="020B0606030504020204" pitchFamily="34" charset="0"/>
              <a:ea typeface="Open Sans" panose="020B0606030504020204" pitchFamily="34" charset="0"/>
              <a:cs typeface="Open Sans" panose="020B0606030504020204" pitchFamily="34" charset="0"/>
            </a:rPr>
            <a:t>disabled students may experience difficulties accessing formal diagnoses and that while independent evidence is preferred, the University recognises that not all students, particularly those with disabilities, may be able to provide formal documentation</a:t>
          </a:r>
          <a:r>
            <a:rPr lang="en-GB">
              <a:latin typeface="Open Sans" panose="020B0606030504020204" pitchFamily="34" charset="0"/>
              <a:ea typeface="Open Sans" panose="020B0606030504020204" pitchFamily="34" charset="0"/>
              <a:cs typeface="Open Sans" panose="020B0606030504020204" pitchFamily="34" charset="0"/>
            </a:rPr>
            <a:t>. Therefore, flexibility and discretion will be applied in assessing the evidence provided and colleagues will liaise with DASS if they feel that a disabled student’s application should not be accepted due to lack of evidence.</a:t>
          </a:r>
          <a:endParaRPr lang="en-GB">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C3FEE80B-5A71-449B-BB3D-769A5B73988C}" type="parTrans" cxnId="{C06FEF93-1019-467D-87FB-1D46A8ABE093}">
      <dgm:prSet/>
      <dgm:spPr/>
      <dgm:t>
        <a:bodyPr/>
        <a:lstStyle/>
        <a:p>
          <a:endParaRPr lang="en-GB"/>
        </a:p>
      </dgm:t>
    </dgm:pt>
    <dgm:pt modelId="{9D872B7F-B342-4574-8D71-64774D7E510B}" type="sibTrans" cxnId="{C06FEF93-1019-467D-87FB-1D46A8ABE093}">
      <dgm:prSet/>
      <dgm:spPr/>
      <dgm:t>
        <a:bodyPr/>
        <a:lstStyle/>
        <a:p>
          <a:endParaRPr lang="en-GB"/>
        </a:p>
      </dgm:t>
    </dgm:pt>
    <dgm:pt modelId="{1D66EB78-1806-499D-8F87-D6168E30CEDA}" type="pres">
      <dgm:prSet presAssocID="{0CA59435-C898-4051-9FE4-D062FCE530C4}" presName="linear" presStyleCnt="0">
        <dgm:presLayoutVars>
          <dgm:animLvl val="lvl"/>
          <dgm:resizeHandles val="exact"/>
        </dgm:presLayoutVars>
      </dgm:prSet>
      <dgm:spPr/>
    </dgm:pt>
    <dgm:pt modelId="{1EFBA185-EEC1-4480-922B-077A2B2B06F4}" type="pres">
      <dgm:prSet presAssocID="{2437C56D-FC44-4042-AF12-F12631413F56}" presName="parentText" presStyleLbl="node1" presStyleIdx="0" presStyleCnt="1">
        <dgm:presLayoutVars>
          <dgm:chMax val="0"/>
          <dgm:bulletEnabled val="1"/>
        </dgm:presLayoutVars>
      </dgm:prSet>
      <dgm:spPr/>
    </dgm:pt>
    <dgm:pt modelId="{F31C3D57-5AD9-4564-BDDD-095E110C468B}" type="pres">
      <dgm:prSet presAssocID="{2437C56D-FC44-4042-AF12-F12631413F56}" presName="childText" presStyleLbl="revTx" presStyleIdx="0" presStyleCnt="1">
        <dgm:presLayoutVars>
          <dgm:bulletEnabled val="1"/>
        </dgm:presLayoutVars>
      </dgm:prSet>
      <dgm:spPr/>
    </dgm:pt>
  </dgm:ptLst>
  <dgm:cxnLst>
    <dgm:cxn modelId="{E9082B08-4956-47D6-B7CE-6C9019ACB8DF}" srcId="{0CA59435-C898-4051-9FE4-D062FCE530C4}" destId="{2437C56D-FC44-4042-AF12-F12631413F56}" srcOrd="0" destOrd="0" parTransId="{E55CA46D-D9A7-4DF1-9187-0F8D30443BFB}" sibTransId="{DCCC8E93-A788-41C9-88E3-FB3366C908B5}"/>
    <dgm:cxn modelId="{3A99330C-81E8-49FB-8D4D-EC4DFBF0C89D}" type="presOf" srcId="{0CA59435-C898-4051-9FE4-D062FCE530C4}" destId="{1D66EB78-1806-499D-8F87-D6168E30CEDA}" srcOrd="0" destOrd="0" presId="urn:microsoft.com/office/officeart/2005/8/layout/vList2"/>
    <dgm:cxn modelId="{9670FC63-7EE8-4F0E-946A-BC39117D26CB}" type="presOf" srcId="{38D11B31-3127-4A4E-A438-FEC08EA6A6CE}" destId="{F31C3D57-5AD9-4564-BDDD-095E110C468B}" srcOrd="0" destOrd="0" presId="urn:microsoft.com/office/officeart/2005/8/layout/vList2"/>
    <dgm:cxn modelId="{23E55B54-0918-4E2E-A017-5DD71D66D8DC}" type="presOf" srcId="{2437C56D-FC44-4042-AF12-F12631413F56}" destId="{1EFBA185-EEC1-4480-922B-077A2B2B06F4}" srcOrd="0" destOrd="0" presId="urn:microsoft.com/office/officeart/2005/8/layout/vList2"/>
    <dgm:cxn modelId="{80BD5A89-2D68-45E3-A340-07ECFA0E6D53}" srcId="{2437C56D-FC44-4042-AF12-F12631413F56}" destId="{38D11B31-3127-4A4E-A438-FEC08EA6A6CE}" srcOrd="0" destOrd="0" parTransId="{3DAA1AC0-1E99-4189-94D2-FEAB52AEE453}" sibTransId="{77F56124-7951-48C1-B945-2AD60987E3F3}"/>
    <dgm:cxn modelId="{C06FEF93-1019-467D-87FB-1D46A8ABE093}" srcId="{2437C56D-FC44-4042-AF12-F12631413F56}" destId="{68E8EF01-F4C4-4E5E-968B-1B9716E8E096}" srcOrd="1" destOrd="0" parTransId="{C3FEE80B-5A71-449B-BB3D-769A5B73988C}" sibTransId="{9D872B7F-B342-4574-8D71-64774D7E510B}"/>
    <dgm:cxn modelId="{B77B759D-EB62-44FB-8480-2096C95B588B}" type="presOf" srcId="{68E8EF01-F4C4-4E5E-968B-1B9716E8E096}" destId="{F31C3D57-5AD9-4564-BDDD-095E110C468B}" srcOrd="0" destOrd="1" presId="urn:microsoft.com/office/officeart/2005/8/layout/vList2"/>
    <dgm:cxn modelId="{C800732A-BC57-47FE-B319-D40051D54980}" type="presParOf" srcId="{1D66EB78-1806-499D-8F87-D6168E30CEDA}" destId="{1EFBA185-EEC1-4480-922B-077A2B2B06F4}" srcOrd="0" destOrd="0" presId="urn:microsoft.com/office/officeart/2005/8/layout/vList2"/>
    <dgm:cxn modelId="{A8444B39-1F81-48D0-BEBA-794FF94AED8D}" type="presParOf" srcId="{1D66EB78-1806-499D-8F87-D6168E30CEDA}" destId="{F31C3D57-5AD9-4564-BDDD-095E110C468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A59435-C898-4051-9FE4-D062FCE530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437C56D-FC44-4042-AF12-F12631413F56}">
      <dgm:prSet phldrT="[Text]"/>
      <dgm:spPr>
        <a:solidFill>
          <a:srgbClr val="7030A0"/>
        </a:solidFill>
      </dgm:spPr>
      <dgm:t>
        <a:bodyPr/>
        <a:lstStyle/>
        <a:p>
          <a:r>
            <a:rPr lang="en-GB" b="1">
              <a:solidFill>
                <a:schemeClr val="bg1"/>
              </a:solidFill>
              <a:latin typeface="Open Sans" panose="020B0606030504020204" pitchFamily="34" charset="0"/>
              <a:ea typeface="Open Sans" panose="020B0606030504020204" pitchFamily="34" charset="0"/>
              <a:cs typeface="Open Sans" panose="020B0606030504020204" pitchFamily="34" charset="0"/>
            </a:rPr>
            <a:t>Which sections have changed?</a:t>
          </a:r>
          <a:endParaRPr lang="en-GB">
            <a:solidFill>
              <a:schemeClr val="bg1"/>
            </a:solidFill>
          </a:endParaRPr>
        </a:p>
      </dgm:t>
    </dgm:pt>
    <dgm:pt modelId="{E55CA46D-D9A7-4DF1-9187-0F8D30443BFB}" type="parTrans" cxnId="{E9082B08-4956-47D6-B7CE-6C9019ACB8DF}">
      <dgm:prSet/>
      <dgm:spPr/>
      <dgm:t>
        <a:bodyPr/>
        <a:lstStyle/>
        <a:p>
          <a:endParaRPr lang="en-GB"/>
        </a:p>
      </dgm:t>
    </dgm:pt>
    <dgm:pt modelId="{DCCC8E93-A788-41C9-88E3-FB3366C908B5}" type="sibTrans" cxnId="{E9082B08-4956-47D6-B7CE-6C9019ACB8DF}">
      <dgm:prSet/>
      <dgm:spPr/>
      <dgm:t>
        <a:bodyPr/>
        <a:lstStyle/>
        <a:p>
          <a:endParaRPr lang="en-GB"/>
        </a:p>
      </dgm:t>
    </dgm:pt>
    <dgm:pt modelId="{38D11B31-3127-4A4E-A438-FEC08EA6A6CE}">
      <dgm:prSet phldrT="[Text]"/>
      <dgm:spPr>
        <a:solidFill>
          <a:schemeClr val="bg1"/>
        </a:solidFill>
      </dgm:spPr>
      <dgm:t>
        <a:bodyPr/>
        <a:lstStyle/>
        <a:p>
          <a:r>
            <a:rPr lang="en-GB" b="1">
              <a:latin typeface="Open Sans" panose="020B0606030504020204" pitchFamily="34" charset="0"/>
              <a:ea typeface="Open Sans" panose="020B0606030504020204" pitchFamily="34" charset="0"/>
              <a:cs typeface="Open Sans" panose="020B0606030504020204" pitchFamily="34" charset="0"/>
            </a:rPr>
            <a:t>2.1.10</a:t>
          </a:r>
          <a:r>
            <a:rPr lang="en-GB">
              <a:latin typeface="Open Sans" panose="020B0606030504020204" pitchFamily="34" charset="0"/>
              <a:ea typeface="Open Sans" panose="020B0606030504020204" pitchFamily="34" charset="0"/>
              <a:cs typeface="Open Sans" panose="020B0606030504020204" pitchFamily="34" charset="0"/>
            </a:rPr>
            <a:t> To confirm the accuracy and effect of the circumstances described by the student, colleagues considering the requests for mitigation should be satisfied that the evidence provided is </a:t>
          </a:r>
          <a:r>
            <a:rPr lang="en-GB" b="1">
              <a:latin typeface="Open Sans" panose="020B0606030504020204" pitchFamily="34" charset="0"/>
              <a:ea typeface="Open Sans" panose="020B0606030504020204" pitchFamily="34" charset="0"/>
              <a:cs typeface="Open Sans" panose="020B0606030504020204" pitchFamily="34" charset="0"/>
            </a:rPr>
            <a:t>credible and relevant to the time period </a:t>
          </a:r>
          <a:r>
            <a:rPr lang="en-GB">
              <a:latin typeface="Open Sans" panose="020B0606030504020204" pitchFamily="34" charset="0"/>
              <a:ea typeface="Open Sans" panose="020B0606030504020204" pitchFamily="34" charset="0"/>
              <a:cs typeface="Open Sans" panose="020B0606030504020204" pitchFamily="34" charset="0"/>
            </a:rPr>
            <a:t>in question. Examples of acceptable evidence include, but are not limited to, </a:t>
          </a:r>
          <a:r>
            <a:rPr lang="en-GB" b="1">
              <a:latin typeface="Open Sans" panose="020B0606030504020204" pitchFamily="34" charset="0"/>
              <a:ea typeface="Open Sans" panose="020B0606030504020204" pitchFamily="34" charset="0"/>
              <a:cs typeface="Open Sans" panose="020B0606030504020204" pitchFamily="34" charset="0"/>
            </a:rPr>
            <a:t>medical notes, letters from support services, or personal statements detailing the impact of the circumstances</a:t>
          </a:r>
          <a:r>
            <a:rPr lang="en-GB">
              <a:latin typeface="Open Sans" panose="020B0606030504020204" pitchFamily="34" charset="0"/>
              <a:ea typeface="Open Sans" panose="020B0606030504020204" pitchFamily="34" charset="0"/>
              <a:cs typeface="Open Sans" panose="020B0606030504020204" pitchFamily="34" charset="0"/>
            </a:rPr>
            <a:t>. Students unsure of what evidence they can provide should speak with a member of </a:t>
          </a:r>
          <a:r>
            <a:rPr lang="en-GB" b="0">
              <a:latin typeface="Open Sans" panose="020B0606030504020204" pitchFamily="34" charset="0"/>
              <a:ea typeface="Open Sans" panose="020B0606030504020204" pitchFamily="34" charset="0"/>
              <a:cs typeface="Open Sans" panose="020B0606030504020204" pitchFamily="34" charset="0"/>
            </a:rPr>
            <a:t>the Student Support and Wellbeing team for further guidance. The team will work with students to identify suitable forms of evidence </a:t>
          </a:r>
          <a:r>
            <a:rPr lang="en-GB">
              <a:latin typeface="Open Sans" panose="020B0606030504020204" pitchFamily="34" charset="0"/>
              <a:ea typeface="Open Sans" panose="020B0606030504020204" pitchFamily="34" charset="0"/>
              <a:cs typeface="Open Sans" panose="020B0606030504020204" pitchFamily="34" charset="0"/>
            </a:rPr>
            <a:t>and ensure that their applications are fairly considered.</a:t>
          </a:r>
          <a:endParaRPr lang="en-GB">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3DAA1AC0-1E99-4189-94D2-FEAB52AEE453}" type="parTrans" cxnId="{80BD5A89-2D68-45E3-A340-07ECFA0E6D53}">
      <dgm:prSet/>
      <dgm:spPr/>
      <dgm:t>
        <a:bodyPr/>
        <a:lstStyle/>
        <a:p>
          <a:endParaRPr lang="en-GB"/>
        </a:p>
      </dgm:t>
    </dgm:pt>
    <dgm:pt modelId="{77F56124-7951-48C1-B945-2AD60987E3F3}" type="sibTrans" cxnId="{80BD5A89-2D68-45E3-A340-07ECFA0E6D53}">
      <dgm:prSet/>
      <dgm:spPr/>
      <dgm:t>
        <a:bodyPr/>
        <a:lstStyle/>
        <a:p>
          <a:endParaRPr lang="en-GB"/>
        </a:p>
      </dgm:t>
    </dgm:pt>
    <dgm:pt modelId="{1D66EB78-1806-499D-8F87-D6168E30CEDA}" type="pres">
      <dgm:prSet presAssocID="{0CA59435-C898-4051-9FE4-D062FCE530C4}" presName="linear" presStyleCnt="0">
        <dgm:presLayoutVars>
          <dgm:animLvl val="lvl"/>
          <dgm:resizeHandles val="exact"/>
        </dgm:presLayoutVars>
      </dgm:prSet>
      <dgm:spPr/>
    </dgm:pt>
    <dgm:pt modelId="{1EFBA185-EEC1-4480-922B-077A2B2B06F4}" type="pres">
      <dgm:prSet presAssocID="{2437C56D-FC44-4042-AF12-F12631413F56}" presName="parentText" presStyleLbl="node1" presStyleIdx="0" presStyleCnt="1">
        <dgm:presLayoutVars>
          <dgm:chMax val="0"/>
          <dgm:bulletEnabled val="1"/>
        </dgm:presLayoutVars>
      </dgm:prSet>
      <dgm:spPr/>
    </dgm:pt>
    <dgm:pt modelId="{F31C3D57-5AD9-4564-BDDD-095E110C468B}" type="pres">
      <dgm:prSet presAssocID="{2437C56D-FC44-4042-AF12-F12631413F56}" presName="childText" presStyleLbl="revTx" presStyleIdx="0" presStyleCnt="1">
        <dgm:presLayoutVars>
          <dgm:bulletEnabled val="1"/>
        </dgm:presLayoutVars>
      </dgm:prSet>
      <dgm:spPr/>
    </dgm:pt>
  </dgm:ptLst>
  <dgm:cxnLst>
    <dgm:cxn modelId="{E9082B08-4956-47D6-B7CE-6C9019ACB8DF}" srcId="{0CA59435-C898-4051-9FE4-D062FCE530C4}" destId="{2437C56D-FC44-4042-AF12-F12631413F56}" srcOrd="0" destOrd="0" parTransId="{E55CA46D-D9A7-4DF1-9187-0F8D30443BFB}" sibTransId="{DCCC8E93-A788-41C9-88E3-FB3366C908B5}"/>
    <dgm:cxn modelId="{3A99330C-81E8-49FB-8D4D-EC4DFBF0C89D}" type="presOf" srcId="{0CA59435-C898-4051-9FE4-D062FCE530C4}" destId="{1D66EB78-1806-499D-8F87-D6168E30CEDA}" srcOrd="0" destOrd="0" presId="urn:microsoft.com/office/officeart/2005/8/layout/vList2"/>
    <dgm:cxn modelId="{9670FC63-7EE8-4F0E-946A-BC39117D26CB}" type="presOf" srcId="{38D11B31-3127-4A4E-A438-FEC08EA6A6CE}" destId="{F31C3D57-5AD9-4564-BDDD-095E110C468B}" srcOrd="0" destOrd="0" presId="urn:microsoft.com/office/officeart/2005/8/layout/vList2"/>
    <dgm:cxn modelId="{23E55B54-0918-4E2E-A017-5DD71D66D8DC}" type="presOf" srcId="{2437C56D-FC44-4042-AF12-F12631413F56}" destId="{1EFBA185-EEC1-4480-922B-077A2B2B06F4}" srcOrd="0" destOrd="0" presId="urn:microsoft.com/office/officeart/2005/8/layout/vList2"/>
    <dgm:cxn modelId="{80BD5A89-2D68-45E3-A340-07ECFA0E6D53}" srcId="{2437C56D-FC44-4042-AF12-F12631413F56}" destId="{38D11B31-3127-4A4E-A438-FEC08EA6A6CE}" srcOrd="0" destOrd="0" parTransId="{3DAA1AC0-1E99-4189-94D2-FEAB52AEE453}" sibTransId="{77F56124-7951-48C1-B945-2AD60987E3F3}"/>
    <dgm:cxn modelId="{C800732A-BC57-47FE-B319-D40051D54980}" type="presParOf" srcId="{1D66EB78-1806-499D-8F87-D6168E30CEDA}" destId="{1EFBA185-EEC1-4480-922B-077A2B2B06F4}" srcOrd="0" destOrd="0" presId="urn:microsoft.com/office/officeart/2005/8/layout/vList2"/>
    <dgm:cxn modelId="{A8444B39-1F81-48D0-BEBA-794FF94AED8D}" type="presParOf" srcId="{1D66EB78-1806-499D-8F87-D6168E30CEDA}" destId="{F31C3D57-5AD9-4564-BDDD-095E110C468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37CBC2-7E22-4497-B6B0-27038D4F5547}"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n-GB"/>
        </a:p>
      </dgm:t>
    </dgm:pt>
    <dgm:pt modelId="{B053E16C-A53F-4F9F-9AB1-147A97E63DC1}">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Degree Regulations</a:t>
          </a:r>
        </a:p>
      </dgm:t>
    </dgm:pt>
    <dgm:pt modelId="{7A8AE23C-BA76-4064-834C-12EC9D5A03A4}" type="parTrans" cxnId="{FB4A06B5-25C0-4494-B3CC-0BA3313FC47F}">
      <dgm:prSet/>
      <dgm:spPr/>
      <dgm:t>
        <a:bodyPr/>
        <a:lstStyle/>
        <a:p>
          <a:endParaRPr lang="en-GB"/>
        </a:p>
      </dgm:t>
    </dgm:pt>
    <dgm:pt modelId="{641B6E34-C8B2-47FF-96C4-A9A35F1C4E06}" type="sibTrans" cxnId="{FB4A06B5-25C0-4494-B3CC-0BA3313FC47F}">
      <dgm:prSet/>
      <dgm:spPr/>
      <dgm:t>
        <a:bodyPr/>
        <a:lstStyle/>
        <a:p>
          <a:endParaRPr lang="en-GB"/>
        </a:p>
      </dgm:t>
    </dgm:pt>
    <dgm:pt modelId="{E7B5C05A-664E-4987-8BF6-D24680C072B6}">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Ethical Approval of Research involving Human Participants in Taught Assessment</a:t>
          </a:r>
        </a:p>
      </dgm:t>
    </dgm:pt>
    <dgm:pt modelId="{F76B40AA-45EB-4D60-BC18-9CBF23A5307F}" type="parTrans" cxnId="{216AB526-CB90-4A04-A24F-00B13B1A538D}">
      <dgm:prSet/>
      <dgm:spPr/>
      <dgm:t>
        <a:bodyPr/>
        <a:lstStyle/>
        <a:p>
          <a:endParaRPr lang="en-GB"/>
        </a:p>
      </dgm:t>
    </dgm:pt>
    <dgm:pt modelId="{771B81B9-49F6-4E51-876C-815069A5D7BA}" type="sibTrans" cxnId="{216AB526-CB90-4A04-A24F-00B13B1A538D}">
      <dgm:prSet/>
      <dgm:spPr/>
      <dgm:t>
        <a:bodyPr/>
        <a:lstStyle/>
        <a:p>
          <a:endParaRPr lang="en-GB"/>
        </a:p>
      </dgm:t>
    </dgm:pt>
    <dgm:pt modelId="{AFDE3424-C93D-4836-A1DA-CAAA25DA0B71}">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Peer Review of Teaching</a:t>
          </a:r>
        </a:p>
      </dgm:t>
    </dgm:pt>
    <dgm:pt modelId="{29DE5D1C-7747-4E94-B4AE-AFDE8040F333}" type="parTrans" cxnId="{5C84277C-CD16-4B1A-AF11-29792BCB5D86}">
      <dgm:prSet/>
      <dgm:spPr/>
      <dgm:t>
        <a:bodyPr/>
        <a:lstStyle/>
        <a:p>
          <a:endParaRPr lang="en-GB"/>
        </a:p>
      </dgm:t>
    </dgm:pt>
    <dgm:pt modelId="{09D6E2CD-C81C-407E-A227-12AAACB8060B}" type="sibTrans" cxnId="{5C84277C-CD16-4B1A-AF11-29792BCB5D86}">
      <dgm:prSet/>
      <dgm:spPr/>
      <dgm:t>
        <a:bodyPr/>
        <a:lstStyle/>
        <a:p>
          <a:endParaRPr lang="en-GB"/>
        </a:p>
      </dgm:t>
    </dgm:pt>
    <dgm:pt modelId="{F663C576-7252-4E69-B5E3-4322B893B73A}">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Procedures for Posthumous and Aegrotat UG and PGT Awards</a:t>
          </a:r>
        </a:p>
      </dgm:t>
    </dgm:pt>
    <dgm:pt modelId="{F42249D1-F118-494A-88EB-5E2F60AC8AA7}" type="parTrans" cxnId="{F122C3C8-1DAB-43DA-B965-242A2DCCF5CF}">
      <dgm:prSet/>
      <dgm:spPr/>
      <dgm:t>
        <a:bodyPr/>
        <a:lstStyle/>
        <a:p>
          <a:endParaRPr lang="en-GB"/>
        </a:p>
      </dgm:t>
    </dgm:pt>
    <dgm:pt modelId="{A90842EE-AD95-4680-B9B3-423214923BDA}" type="sibTrans" cxnId="{F122C3C8-1DAB-43DA-B965-242A2DCCF5CF}">
      <dgm:prSet/>
      <dgm:spPr/>
      <dgm:t>
        <a:bodyPr/>
        <a:lstStyle/>
        <a:p>
          <a:endParaRPr lang="en-GB"/>
        </a:p>
      </dgm:t>
    </dgm:pt>
    <dgm:pt modelId="{D1E5A7C1-A198-48BC-9476-58087819FB40}">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Framework for Credit Transfer and Grade Conversion for Study Abroad</a:t>
          </a:r>
        </a:p>
      </dgm:t>
    </dgm:pt>
    <dgm:pt modelId="{49BC8FAB-71AD-48D5-8106-46105E9A03F9}" type="parTrans" cxnId="{541B2430-88D6-43DF-9838-BB82A91AB5BC}">
      <dgm:prSet/>
      <dgm:spPr/>
      <dgm:t>
        <a:bodyPr/>
        <a:lstStyle/>
        <a:p>
          <a:endParaRPr lang="en-GB"/>
        </a:p>
      </dgm:t>
    </dgm:pt>
    <dgm:pt modelId="{99F7D7CB-FFB9-45D9-86A8-13F11185D9D8}" type="sibTrans" cxnId="{541B2430-88D6-43DF-9838-BB82A91AB5BC}">
      <dgm:prSet/>
      <dgm:spPr/>
      <dgm:t>
        <a:bodyPr/>
        <a:lstStyle/>
        <a:p>
          <a:endParaRPr lang="en-GB"/>
        </a:p>
      </dgm:t>
    </dgm:pt>
    <dgm:pt modelId="{5DBB9AEB-2C52-45A0-B29A-280CC3449C68}">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Mitigating Circumstances and Extensions Policy and Procedures</a:t>
          </a:r>
        </a:p>
      </dgm:t>
    </dgm:pt>
    <dgm:pt modelId="{EF0D9799-7163-4ACE-939A-EE9CB1BAC1AD}" type="parTrans" cxnId="{09EA0E0B-CE12-4311-B867-41D0C3A0F7F5}">
      <dgm:prSet/>
      <dgm:spPr/>
      <dgm:t>
        <a:bodyPr/>
        <a:lstStyle/>
        <a:p>
          <a:endParaRPr lang="en-GB"/>
        </a:p>
      </dgm:t>
    </dgm:pt>
    <dgm:pt modelId="{C605E7D9-075C-47B9-A4B1-6D0FEA91A204}" type="sibTrans" cxnId="{09EA0E0B-CE12-4311-B867-41D0C3A0F7F5}">
      <dgm:prSet/>
      <dgm:spPr/>
      <dgm:t>
        <a:bodyPr/>
        <a:lstStyle/>
        <a:p>
          <a:endParaRPr lang="en-GB"/>
        </a:p>
      </dgm:t>
    </dgm:pt>
    <dgm:pt modelId="{D98ACFAF-8CB7-436D-B53A-1C9D071E5354}">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Any other questions</a:t>
          </a:r>
        </a:p>
      </dgm:t>
    </dgm:pt>
    <dgm:pt modelId="{32FA5328-BD2F-4CA9-85E0-C689D8AF24E3}" type="parTrans" cxnId="{E3788666-29BC-4614-B4C4-8E81A699D4C7}">
      <dgm:prSet/>
      <dgm:spPr/>
      <dgm:t>
        <a:bodyPr/>
        <a:lstStyle/>
        <a:p>
          <a:endParaRPr lang="en-GB"/>
        </a:p>
      </dgm:t>
    </dgm:pt>
    <dgm:pt modelId="{9EC2AA0C-8761-4D7D-9D84-3611A1E45FBD}" type="sibTrans" cxnId="{E3788666-29BC-4614-B4C4-8E81A699D4C7}">
      <dgm:prSet/>
      <dgm:spPr/>
      <dgm:t>
        <a:bodyPr/>
        <a:lstStyle/>
        <a:p>
          <a:endParaRPr lang="en-GB"/>
        </a:p>
      </dgm:t>
    </dgm:pt>
    <dgm:pt modelId="{2FFB9373-EA6E-4281-90B9-2E42FBBB70C8}" type="pres">
      <dgm:prSet presAssocID="{C037CBC2-7E22-4497-B6B0-27038D4F5547}" presName="linearFlow" presStyleCnt="0">
        <dgm:presLayoutVars>
          <dgm:dir/>
          <dgm:resizeHandles val="exact"/>
        </dgm:presLayoutVars>
      </dgm:prSet>
      <dgm:spPr/>
    </dgm:pt>
    <dgm:pt modelId="{53DB39B3-8E1A-40C0-BB99-B5D3828D2812}" type="pres">
      <dgm:prSet presAssocID="{B053E16C-A53F-4F9F-9AB1-147A97E63DC1}" presName="composite" presStyleCnt="0"/>
      <dgm:spPr/>
    </dgm:pt>
    <dgm:pt modelId="{02BFCDDB-235E-454A-839B-31514F1A1F04}" type="pres">
      <dgm:prSet presAssocID="{B053E16C-A53F-4F9F-9AB1-147A97E63DC1}" presName="imgShp" presStyleLbl="fgImgPlace1" presStyleIdx="0" presStyleCnt="7" custLinFactNeighborX="3995" custLinFactNeighborY="-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a:solidFill>
            <a:srgbClr val="7030A0"/>
          </a:solidFill>
        </a:ln>
        <a:effectLst>
          <a:outerShdw blurRad="50800" dist="50800" dir="5400000" algn="ctr" rotWithShape="0">
            <a:srgbClr val="7030A0"/>
          </a:outerShdw>
        </a:effectLst>
      </dgm:spPr>
      <dgm:extLst>
        <a:ext uri="{E40237B7-FDA0-4F09-8148-C483321AD2D9}">
          <dgm14:cNvPr xmlns:dgm14="http://schemas.microsoft.com/office/drawing/2010/diagram" id="0" name="" descr="Document outline"/>
        </a:ext>
      </dgm:extLst>
    </dgm:pt>
    <dgm:pt modelId="{C37E1F7D-D8DC-4021-8EF3-ABDEB3BF03A6}" type="pres">
      <dgm:prSet presAssocID="{B053E16C-A53F-4F9F-9AB1-147A97E63DC1}" presName="txShp" presStyleLbl="node1" presStyleIdx="0" presStyleCnt="7">
        <dgm:presLayoutVars>
          <dgm:bulletEnabled val="1"/>
        </dgm:presLayoutVars>
      </dgm:prSet>
      <dgm:spPr/>
    </dgm:pt>
    <dgm:pt modelId="{2B90ADBA-B387-42B1-B5CE-158521206D51}" type="pres">
      <dgm:prSet presAssocID="{641B6E34-C8B2-47FF-96C4-A9A35F1C4E06}" presName="spacing" presStyleCnt="0"/>
      <dgm:spPr/>
    </dgm:pt>
    <dgm:pt modelId="{9DF8B010-0196-46C4-9F7C-D1558C0B9B8B}" type="pres">
      <dgm:prSet presAssocID="{E7B5C05A-664E-4987-8BF6-D24680C072B6}" presName="composite" presStyleCnt="0"/>
      <dgm:spPr/>
    </dgm:pt>
    <dgm:pt modelId="{7A0A5D15-2CDB-431A-8745-308A51573E9F}" type="pres">
      <dgm:prSet presAssocID="{E7B5C05A-664E-4987-8BF6-D24680C072B6}" presName="imgShp"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Scientist female with solid fill"/>
        </a:ext>
      </dgm:extLst>
    </dgm:pt>
    <dgm:pt modelId="{F9CB7C82-06E3-4018-BE0C-FD92F85CD6E2}" type="pres">
      <dgm:prSet presAssocID="{E7B5C05A-664E-4987-8BF6-D24680C072B6}" presName="txShp" presStyleLbl="node1" presStyleIdx="1" presStyleCnt="7" custScaleX="100472">
        <dgm:presLayoutVars>
          <dgm:bulletEnabled val="1"/>
        </dgm:presLayoutVars>
      </dgm:prSet>
      <dgm:spPr/>
    </dgm:pt>
    <dgm:pt modelId="{F946C1B3-256F-403D-9BA3-8F7D77CAE077}" type="pres">
      <dgm:prSet presAssocID="{771B81B9-49F6-4E51-876C-815069A5D7BA}" presName="spacing" presStyleCnt="0"/>
      <dgm:spPr/>
    </dgm:pt>
    <dgm:pt modelId="{D3418216-F65F-4681-A4B1-DC5E41640151}" type="pres">
      <dgm:prSet presAssocID="{AFDE3424-C93D-4836-A1DA-CAAA25DA0B71}" presName="composite" presStyleCnt="0"/>
      <dgm:spPr/>
    </dgm:pt>
    <dgm:pt modelId="{4C5EC345-F8D6-4CC9-A67F-6F2B59A22352}" type="pres">
      <dgm:prSet presAssocID="{AFDE3424-C93D-4836-A1DA-CAAA25DA0B71}" presName="imgShp"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rgbClr val="7030A0"/>
          </a:solidFill>
        </a:ln>
        <a:effectLst>
          <a:outerShdw blurRad="50800" dist="50800" dir="5400000" algn="ctr" rotWithShape="0">
            <a:srgbClr val="7030A0"/>
          </a:outerShdw>
        </a:effectLst>
      </dgm:spPr>
      <dgm:extLst>
        <a:ext uri="{E40237B7-FDA0-4F09-8148-C483321AD2D9}">
          <dgm14:cNvPr xmlns:dgm14="http://schemas.microsoft.com/office/drawing/2010/diagram" id="0" name="" descr="Classroom with solid fill"/>
        </a:ext>
      </dgm:extLst>
    </dgm:pt>
    <dgm:pt modelId="{8C9A5058-C756-4078-80F4-8F3240215983}" type="pres">
      <dgm:prSet presAssocID="{AFDE3424-C93D-4836-A1DA-CAAA25DA0B71}" presName="txShp" presStyleLbl="node1" presStyleIdx="2" presStyleCnt="7" custScaleX="99993" custLinFactNeighborX="379" custLinFactNeighborY="-1264">
        <dgm:presLayoutVars>
          <dgm:bulletEnabled val="1"/>
        </dgm:presLayoutVars>
      </dgm:prSet>
      <dgm:spPr/>
    </dgm:pt>
    <dgm:pt modelId="{62568FC6-2862-44EE-B4DB-2DE691E52C1B}" type="pres">
      <dgm:prSet presAssocID="{09D6E2CD-C81C-407E-A227-12AAACB8060B}" presName="spacing" presStyleCnt="0"/>
      <dgm:spPr/>
    </dgm:pt>
    <dgm:pt modelId="{01075194-C05A-4193-8D80-3AA5A55EFFCA}" type="pres">
      <dgm:prSet presAssocID="{F663C576-7252-4E69-B5E3-4322B893B73A}" presName="composite" presStyleCnt="0"/>
      <dgm:spPr/>
    </dgm:pt>
    <dgm:pt modelId="{4E00C7AE-EC29-4EF4-A74F-B8092C695521}" type="pres">
      <dgm:prSet presAssocID="{F663C576-7252-4E69-B5E3-4322B893B73A}" presName="imgShp" presStyleLbl="fgImgPlac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Diploma roll with solid fill"/>
        </a:ext>
      </dgm:extLst>
    </dgm:pt>
    <dgm:pt modelId="{F9F14847-1419-4CEA-A43E-8B74C1D4F210}" type="pres">
      <dgm:prSet presAssocID="{F663C576-7252-4E69-B5E3-4322B893B73A}" presName="txShp" presStyleLbl="node1" presStyleIdx="3" presStyleCnt="7">
        <dgm:presLayoutVars>
          <dgm:bulletEnabled val="1"/>
        </dgm:presLayoutVars>
      </dgm:prSet>
      <dgm:spPr/>
    </dgm:pt>
    <dgm:pt modelId="{A331EDB7-E723-434F-A760-7CCDC4A13405}" type="pres">
      <dgm:prSet presAssocID="{A90842EE-AD95-4680-B9B3-423214923BDA}" presName="spacing" presStyleCnt="0"/>
      <dgm:spPr/>
    </dgm:pt>
    <dgm:pt modelId="{9BC93B55-7E1F-45DD-B8F7-5300FDEDCDA3}" type="pres">
      <dgm:prSet presAssocID="{D1E5A7C1-A198-48BC-9476-58087819FB40}" presName="composite" presStyleCnt="0"/>
      <dgm:spPr/>
    </dgm:pt>
    <dgm:pt modelId="{A6D2C8BD-7F30-43E8-ADF0-2BEA4ABBC499}" type="pres">
      <dgm:prSet presAssocID="{D1E5A7C1-A198-48BC-9476-58087819FB40}" presName="imgShp" presStyleLbl="f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Abacus with solid fill"/>
        </a:ext>
      </dgm:extLst>
    </dgm:pt>
    <dgm:pt modelId="{4163E7A7-8C26-4DB8-B309-41081EF9788C}" type="pres">
      <dgm:prSet presAssocID="{D1E5A7C1-A198-48BC-9476-58087819FB40}" presName="txShp" presStyleLbl="node1" presStyleIdx="4" presStyleCnt="7">
        <dgm:presLayoutVars>
          <dgm:bulletEnabled val="1"/>
        </dgm:presLayoutVars>
      </dgm:prSet>
      <dgm:spPr/>
    </dgm:pt>
    <dgm:pt modelId="{8A447B1A-9A2A-436B-AE0A-DB71A0460A85}" type="pres">
      <dgm:prSet presAssocID="{99F7D7CB-FFB9-45D9-86A8-13F11185D9D8}" presName="spacing" presStyleCnt="0"/>
      <dgm:spPr/>
    </dgm:pt>
    <dgm:pt modelId="{E50495DA-7AF8-40A6-A080-9AAB085D6E92}" type="pres">
      <dgm:prSet presAssocID="{5DBB9AEB-2C52-45A0-B29A-280CC3449C68}" presName="composite" presStyleCnt="0"/>
      <dgm:spPr/>
    </dgm:pt>
    <dgm:pt modelId="{88B86E35-F9D7-4C70-A056-09032E451800}" type="pres">
      <dgm:prSet presAssocID="{5DBB9AEB-2C52-45A0-B29A-280CC3449C68}" presName="imgShp"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Man outline"/>
        </a:ext>
      </dgm:extLst>
    </dgm:pt>
    <dgm:pt modelId="{091E3416-09F7-4C1A-BF97-DCF212706BEC}" type="pres">
      <dgm:prSet presAssocID="{5DBB9AEB-2C52-45A0-B29A-280CC3449C68}" presName="txShp" presStyleLbl="node1" presStyleIdx="5" presStyleCnt="7">
        <dgm:presLayoutVars>
          <dgm:bulletEnabled val="1"/>
        </dgm:presLayoutVars>
      </dgm:prSet>
      <dgm:spPr/>
    </dgm:pt>
    <dgm:pt modelId="{734E344A-51DB-4F66-9E1F-8024A7B76D1E}" type="pres">
      <dgm:prSet presAssocID="{C605E7D9-075C-47B9-A4B1-6D0FEA91A204}" presName="spacing" presStyleCnt="0"/>
      <dgm:spPr/>
    </dgm:pt>
    <dgm:pt modelId="{F979773F-F67E-4FD1-B187-F340E62AA141}" type="pres">
      <dgm:prSet presAssocID="{D98ACFAF-8CB7-436D-B53A-1C9D071E5354}" presName="composite" presStyleCnt="0"/>
      <dgm:spPr/>
    </dgm:pt>
    <dgm:pt modelId="{802E5530-9BCA-460C-A3FE-0DE1E26BF121}" type="pres">
      <dgm:prSet presAssocID="{D98ACFAF-8CB7-436D-B53A-1C9D071E5354}" presName="imgShp"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Question Mark with solid fill"/>
        </a:ext>
      </dgm:extLst>
    </dgm:pt>
    <dgm:pt modelId="{46CF8798-45B4-4F2B-8CEE-7814CBFCFE77}" type="pres">
      <dgm:prSet presAssocID="{D98ACFAF-8CB7-436D-B53A-1C9D071E5354}" presName="txShp" presStyleLbl="node1" presStyleIdx="6" presStyleCnt="7">
        <dgm:presLayoutVars>
          <dgm:bulletEnabled val="1"/>
        </dgm:presLayoutVars>
      </dgm:prSet>
      <dgm:spPr/>
    </dgm:pt>
  </dgm:ptLst>
  <dgm:cxnLst>
    <dgm:cxn modelId="{09EA0E0B-CE12-4311-B867-41D0C3A0F7F5}" srcId="{C037CBC2-7E22-4497-B6B0-27038D4F5547}" destId="{5DBB9AEB-2C52-45A0-B29A-280CC3449C68}" srcOrd="5" destOrd="0" parTransId="{EF0D9799-7163-4ACE-939A-EE9CB1BAC1AD}" sibTransId="{C605E7D9-075C-47B9-A4B1-6D0FEA91A204}"/>
    <dgm:cxn modelId="{CDBEAE13-B15D-4AFA-A5A0-4A0D4AD03F2B}" type="presOf" srcId="{D1E5A7C1-A198-48BC-9476-58087819FB40}" destId="{4163E7A7-8C26-4DB8-B309-41081EF9788C}" srcOrd="0" destOrd="0" presId="urn:microsoft.com/office/officeart/2005/8/layout/vList3"/>
    <dgm:cxn modelId="{FE74B118-2611-4D5B-9F6B-CD0B0008CFC2}" type="presOf" srcId="{D98ACFAF-8CB7-436D-B53A-1C9D071E5354}" destId="{46CF8798-45B4-4F2B-8CEE-7814CBFCFE77}" srcOrd="0" destOrd="0" presId="urn:microsoft.com/office/officeart/2005/8/layout/vList3"/>
    <dgm:cxn modelId="{216AB526-CB90-4A04-A24F-00B13B1A538D}" srcId="{C037CBC2-7E22-4497-B6B0-27038D4F5547}" destId="{E7B5C05A-664E-4987-8BF6-D24680C072B6}" srcOrd="1" destOrd="0" parTransId="{F76B40AA-45EB-4D60-BC18-9CBF23A5307F}" sibTransId="{771B81B9-49F6-4E51-876C-815069A5D7BA}"/>
    <dgm:cxn modelId="{16235028-7203-4DAA-8F05-7EEA3BB5F2A4}" type="presOf" srcId="{E7B5C05A-664E-4987-8BF6-D24680C072B6}" destId="{F9CB7C82-06E3-4018-BE0C-FD92F85CD6E2}" srcOrd="0" destOrd="0" presId="urn:microsoft.com/office/officeart/2005/8/layout/vList3"/>
    <dgm:cxn modelId="{541B2430-88D6-43DF-9838-BB82A91AB5BC}" srcId="{C037CBC2-7E22-4497-B6B0-27038D4F5547}" destId="{D1E5A7C1-A198-48BC-9476-58087819FB40}" srcOrd="4" destOrd="0" parTransId="{49BC8FAB-71AD-48D5-8106-46105E9A03F9}" sibTransId="{99F7D7CB-FFB9-45D9-86A8-13F11185D9D8}"/>
    <dgm:cxn modelId="{E3788666-29BC-4614-B4C4-8E81A699D4C7}" srcId="{C037CBC2-7E22-4497-B6B0-27038D4F5547}" destId="{D98ACFAF-8CB7-436D-B53A-1C9D071E5354}" srcOrd="6" destOrd="0" parTransId="{32FA5328-BD2F-4CA9-85E0-C689D8AF24E3}" sibTransId="{9EC2AA0C-8761-4D7D-9D84-3611A1E45FBD}"/>
    <dgm:cxn modelId="{754B2574-BAF3-443D-91F9-14B63B8BFA96}" type="presOf" srcId="{B053E16C-A53F-4F9F-9AB1-147A97E63DC1}" destId="{C37E1F7D-D8DC-4021-8EF3-ABDEB3BF03A6}" srcOrd="0" destOrd="0" presId="urn:microsoft.com/office/officeart/2005/8/layout/vList3"/>
    <dgm:cxn modelId="{5C84277C-CD16-4B1A-AF11-29792BCB5D86}" srcId="{C037CBC2-7E22-4497-B6B0-27038D4F5547}" destId="{AFDE3424-C93D-4836-A1DA-CAAA25DA0B71}" srcOrd="2" destOrd="0" parTransId="{29DE5D1C-7747-4E94-B4AE-AFDE8040F333}" sibTransId="{09D6E2CD-C81C-407E-A227-12AAACB8060B}"/>
    <dgm:cxn modelId="{22591EA4-785F-4DC3-AFD7-F73C6CFE2DEA}" type="presOf" srcId="{AFDE3424-C93D-4836-A1DA-CAAA25DA0B71}" destId="{8C9A5058-C756-4078-80F4-8F3240215983}" srcOrd="0" destOrd="0" presId="urn:microsoft.com/office/officeart/2005/8/layout/vList3"/>
    <dgm:cxn modelId="{9032C3AA-42F7-4D30-B84C-425E740AB794}" type="presOf" srcId="{C037CBC2-7E22-4497-B6B0-27038D4F5547}" destId="{2FFB9373-EA6E-4281-90B9-2E42FBBB70C8}" srcOrd="0" destOrd="0" presId="urn:microsoft.com/office/officeart/2005/8/layout/vList3"/>
    <dgm:cxn modelId="{FB4A06B5-25C0-4494-B3CC-0BA3313FC47F}" srcId="{C037CBC2-7E22-4497-B6B0-27038D4F5547}" destId="{B053E16C-A53F-4F9F-9AB1-147A97E63DC1}" srcOrd="0" destOrd="0" parTransId="{7A8AE23C-BA76-4064-834C-12EC9D5A03A4}" sibTransId="{641B6E34-C8B2-47FF-96C4-A9A35F1C4E06}"/>
    <dgm:cxn modelId="{F122C3C8-1DAB-43DA-B965-242A2DCCF5CF}" srcId="{C037CBC2-7E22-4497-B6B0-27038D4F5547}" destId="{F663C576-7252-4E69-B5E3-4322B893B73A}" srcOrd="3" destOrd="0" parTransId="{F42249D1-F118-494A-88EB-5E2F60AC8AA7}" sibTransId="{A90842EE-AD95-4680-B9B3-423214923BDA}"/>
    <dgm:cxn modelId="{A035E4D7-C1EA-47C9-95EF-F0B6DCE8A621}" type="presOf" srcId="{5DBB9AEB-2C52-45A0-B29A-280CC3449C68}" destId="{091E3416-09F7-4C1A-BF97-DCF212706BEC}" srcOrd="0" destOrd="0" presId="urn:microsoft.com/office/officeart/2005/8/layout/vList3"/>
    <dgm:cxn modelId="{2F388ADB-894B-4D9B-AF99-47EC04058385}" type="presOf" srcId="{F663C576-7252-4E69-B5E3-4322B893B73A}" destId="{F9F14847-1419-4CEA-A43E-8B74C1D4F210}" srcOrd="0" destOrd="0" presId="urn:microsoft.com/office/officeart/2005/8/layout/vList3"/>
    <dgm:cxn modelId="{D9D54936-1DED-4260-801B-44BAFDDBF5DC}" type="presParOf" srcId="{2FFB9373-EA6E-4281-90B9-2E42FBBB70C8}" destId="{53DB39B3-8E1A-40C0-BB99-B5D3828D2812}" srcOrd="0" destOrd="0" presId="urn:microsoft.com/office/officeart/2005/8/layout/vList3"/>
    <dgm:cxn modelId="{0795D108-EF18-4DFC-AEFB-28669C793AFD}" type="presParOf" srcId="{53DB39B3-8E1A-40C0-BB99-B5D3828D2812}" destId="{02BFCDDB-235E-454A-839B-31514F1A1F04}" srcOrd="0" destOrd="0" presId="urn:microsoft.com/office/officeart/2005/8/layout/vList3"/>
    <dgm:cxn modelId="{B93114D0-E760-41F9-B537-12E90A633F9C}" type="presParOf" srcId="{53DB39B3-8E1A-40C0-BB99-B5D3828D2812}" destId="{C37E1F7D-D8DC-4021-8EF3-ABDEB3BF03A6}" srcOrd="1" destOrd="0" presId="urn:microsoft.com/office/officeart/2005/8/layout/vList3"/>
    <dgm:cxn modelId="{BB73DF35-A65E-43CB-ACE1-733474C3C1E3}" type="presParOf" srcId="{2FFB9373-EA6E-4281-90B9-2E42FBBB70C8}" destId="{2B90ADBA-B387-42B1-B5CE-158521206D51}" srcOrd="1" destOrd="0" presId="urn:microsoft.com/office/officeart/2005/8/layout/vList3"/>
    <dgm:cxn modelId="{DB5EF096-4388-4F19-92C4-3233B49E9D60}" type="presParOf" srcId="{2FFB9373-EA6E-4281-90B9-2E42FBBB70C8}" destId="{9DF8B010-0196-46C4-9F7C-D1558C0B9B8B}" srcOrd="2" destOrd="0" presId="urn:microsoft.com/office/officeart/2005/8/layout/vList3"/>
    <dgm:cxn modelId="{7561103B-D1A9-4999-940B-DD8CD6BCD694}" type="presParOf" srcId="{9DF8B010-0196-46C4-9F7C-D1558C0B9B8B}" destId="{7A0A5D15-2CDB-431A-8745-308A51573E9F}" srcOrd="0" destOrd="0" presId="urn:microsoft.com/office/officeart/2005/8/layout/vList3"/>
    <dgm:cxn modelId="{3D2C4D57-85AC-4906-B5B3-A3C01F724B02}" type="presParOf" srcId="{9DF8B010-0196-46C4-9F7C-D1558C0B9B8B}" destId="{F9CB7C82-06E3-4018-BE0C-FD92F85CD6E2}" srcOrd="1" destOrd="0" presId="urn:microsoft.com/office/officeart/2005/8/layout/vList3"/>
    <dgm:cxn modelId="{A4E83E30-8229-4B64-9C00-C2EA18E817D6}" type="presParOf" srcId="{2FFB9373-EA6E-4281-90B9-2E42FBBB70C8}" destId="{F946C1B3-256F-403D-9BA3-8F7D77CAE077}" srcOrd="3" destOrd="0" presId="urn:microsoft.com/office/officeart/2005/8/layout/vList3"/>
    <dgm:cxn modelId="{5AC474A6-E85C-4ADF-83B2-15E0B400E61C}" type="presParOf" srcId="{2FFB9373-EA6E-4281-90B9-2E42FBBB70C8}" destId="{D3418216-F65F-4681-A4B1-DC5E41640151}" srcOrd="4" destOrd="0" presId="urn:microsoft.com/office/officeart/2005/8/layout/vList3"/>
    <dgm:cxn modelId="{EE250AA5-F890-45FA-8FB7-717B2AB9798F}" type="presParOf" srcId="{D3418216-F65F-4681-A4B1-DC5E41640151}" destId="{4C5EC345-F8D6-4CC9-A67F-6F2B59A22352}" srcOrd="0" destOrd="0" presId="urn:microsoft.com/office/officeart/2005/8/layout/vList3"/>
    <dgm:cxn modelId="{5A5DE1C6-BA6E-4319-A3BA-0DE5AA91205B}" type="presParOf" srcId="{D3418216-F65F-4681-A4B1-DC5E41640151}" destId="{8C9A5058-C756-4078-80F4-8F3240215983}" srcOrd="1" destOrd="0" presId="urn:microsoft.com/office/officeart/2005/8/layout/vList3"/>
    <dgm:cxn modelId="{7440DD4D-AEC1-4CE3-9D51-F391F8D31AA6}" type="presParOf" srcId="{2FFB9373-EA6E-4281-90B9-2E42FBBB70C8}" destId="{62568FC6-2862-44EE-B4DB-2DE691E52C1B}" srcOrd="5" destOrd="0" presId="urn:microsoft.com/office/officeart/2005/8/layout/vList3"/>
    <dgm:cxn modelId="{F0E28327-6468-461A-B1F4-9C8E64869458}" type="presParOf" srcId="{2FFB9373-EA6E-4281-90B9-2E42FBBB70C8}" destId="{01075194-C05A-4193-8D80-3AA5A55EFFCA}" srcOrd="6" destOrd="0" presId="urn:microsoft.com/office/officeart/2005/8/layout/vList3"/>
    <dgm:cxn modelId="{A0F186CF-6A15-4718-97ED-B0A8981A56D1}" type="presParOf" srcId="{01075194-C05A-4193-8D80-3AA5A55EFFCA}" destId="{4E00C7AE-EC29-4EF4-A74F-B8092C695521}" srcOrd="0" destOrd="0" presId="urn:microsoft.com/office/officeart/2005/8/layout/vList3"/>
    <dgm:cxn modelId="{CC974424-9289-469E-9C95-0EC0B1FC7271}" type="presParOf" srcId="{01075194-C05A-4193-8D80-3AA5A55EFFCA}" destId="{F9F14847-1419-4CEA-A43E-8B74C1D4F210}" srcOrd="1" destOrd="0" presId="urn:microsoft.com/office/officeart/2005/8/layout/vList3"/>
    <dgm:cxn modelId="{3AD5DE16-C37B-4D88-9390-1C28C9CF3F3B}" type="presParOf" srcId="{2FFB9373-EA6E-4281-90B9-2E42FBBB70C8}" destId="{A331EDB7-E723-434F-A760-7CCDC4A13405}" srcOrd="7" destOrd="0" presId="urn:microsoft.com/office/officeart/2005/8/layout/vList3"/>
    <dgm:cxn modelId="{BF6EA416-A111-4B37-BE9A-CA657D86E506}" type="presParOf" srcId="{2FFB9373-EA6E-4281-90B9-2E42FBBB70C8}" destId="{9BC93B55-7E1F-45DD-B8F7-5300FDEDCDA3}" srcOrd="8" destOrd="0" presId="urn:microsoft.com/office/officeart/2005/8/layout/vList3"/>
    <dgm:cxn modelId="{3E3CEDDF-9C61-417C-A578-E5B3453FB3EE}" type="presParOf" srcId="{9BC93B55-7E1F-45DD-B8F7-5300FDEDCDA3}" destId="{A6D2C8BD-7F30-43E8-ADF0-2BEA4ABBC499}" srcOrd="0" destOrd="0" presId="urn:microsoft.com/office/officeart/2005/8/layout/vList3"/>
    <dgm:cxn modelId="{74286067-C778-4B25-A02C-B0AFBE6FAF8C}" type="presParOf" srcId="{9BC93B55-7E1F-45DD-B8F7-5300FDEDCDA3}" destId="{4163E7A7-8C26-4DB8-B309-41081EF9788C}" srcOrd="1" destOrd="0" presId="urn:microsoft.com/office/officeart/2005/8/layout/vList3"/>
    <dgm:cxn modelId="{F9B42D39-45F0-451B-8466-8F699B3A5EA8}" type="presParOf" srcId="{2FFB9373-EA6E-4281-90B9-2E42FBBB70C8}" destId="{8A447B1A-9A2A-436B-AE0A-DB71A0460A85}" srcOrd="9" destOrd="0" presId="urn:microsoft.com/office/officeart/2005/8/layout/vList3"/>
    <dgm:cxn modelId="{1CB3CA1D-A648-40EB-B511-F680CFB1BB42}" type="presParOf" srcId="{2FFB9373-EA6E-4281-90B9-2E42FBBB70C8}" destId="{E50495DA-7AF8-40A6-A080-9AAB085D6E92}" srcOrd="10" destOrd="0" presId="urn:microsoft.com/office/officeart/2005/8/layout/vList3"/>
    <dgm:cxn modelId="{29071DE3-09A3-46AA-84A5-82F74D7E7C83}" type="presParOf" srcId="{E50495DA-7AF8-40A6-A080-9AAB085D6E92}" destId="{88B86E35-F9D7-4C70-A056-09032E451800}" srcOrd="0" destOrd="0" presId="urn:microsoft.com/office/officeart/2005/8/layout/vList3"/>
    <dgm:cxn modelId="{9DB53F23-D152-4434-917E-D224C2CA2BC8}" type="presParOf" srcId="{E50495DA-7AF8-40A6-A080-9AAB085D6E92}" destId="{091E3416-09F7-4C1A-BF97-DCF212706BEC}" srcOrd="1" destOrd="0" presId="urn:microsoft.com/office/officeart/2005/8/layout/vList3"/>
    <dgm:cxn modelId="{6D2D8788-0851-4668-A48A-3955CA1E79DF}" type="presParOf" srcId="{2FFB9373-EA6E-4281-90B9-2E42FBBB70C8}" destId="{734E344A-51DB-4F66-9E1F-8024A7B76D1E}" srcOrd="11" destOrd="0" presId="urn:microsoft.com/office/officeart/2005/8/layout/vList3"/>
    <dgm:cxn modelId="{842AB8F8-647B-4AE8-8C7A-99C498834D59}" type="presParOf" srcId="{2FFB9373-EA6E-4281-90B9-2E42FBBB70C8}" destId="{F979773F-F67E-4FD1-B187-F340E62AA141}" srcOrd="12" destOrd="0" presId="urn:microsoft.com/office/officeart/2005/8/layout/vList3"/>
    <dgm:cxn modelId="{52A77786-4523-4AEC-BC68-876CF574912F}" type="presParOf" srcId="{F979773F-F67E-4FD1-B187-F340E62AA141}" destId="{802E5530-9BCA-460C-A3FE-0DE1E26BF121}" srcOrd="0" destOrd="0" presId="urn:microsoft.com/office/officeart/2005/8/layout/vList3"/>
    <dgm:cxn modelId="{D211EF7E-2C39-4E95-9AE9-45B42A7C1050}" type="presParOf" srcId="{F979773F-F67E-4FD1-B187-F340E62AA141}" destId="{46CF8798-45B4-4F2B-8CEE-7814CBFCFE7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823B056-6254-435D-9F08-6AFAAD63A33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99EF913F-D4C5-4ECE-AC6F-4C66C48F12F9}">
      <dgm:prSet phldrT="[Text]"/>
      <dgm:spPr>
        <a:ln w="19050">
          <a:solidFill>
            <a:srgbClr val="7030A0"/>
          </a:solidFill>
        </a:ln>
      </dgm:spPr>
      <dgm:t>
        <a:bodyPr/>
        <a:lstStyle/>
        <a:p>
          <a:r>
            <a:rPr lang="en-GB">
              <a:latin typeface="Open Sans" panose="020B0606030504020204" pitchFamily="34" charset="0"/>
              <a:ea typeface="Open Sans" panose="020B0606030504020204" pitchFamily="34" charset="0"/>
              <a:cs typeface="Open Sans" panose="020B0606030504020204" pitchFamily="34" charset="0"/>
            </a:rPr>
            <a:t>Student-friendly template- key terms, ‘read this if’</a:t>
          </a:r>
        </a:p>
      </dgm:t>
    </dgm:pt>
    <dgm:pt modelId="{E7F70F55-5A30-41BC-8CDE-44CA285B91EC}" type="parTrans" cxnId="{C59A8D6C-2FB1-41A2-860A-6905B2F60E32}">
      <dgm:prSet/>
      <dgm:spPr/>
      <dgm:t>
        <a:bodyPr/>
        <a:lstStyle/>
        <a:p>
          <a:endParaRPr lang="en-GB"/>
        </a:p>
      </dgm:t>
    </dgm:pt>
    <dgm:pt modelId="{6824F1D7-05C9-4AE3-B778-FF644D213E46}" type="sibTrans" cxnId="{C59A8D6C-2FB1-41A2-860A-6905B2F60E32}">
      <dgm:prSet/>
      <dgm:spPr/>
      <dgm:t>
        <a:bodyPr/>
        <a:lstStyle/>
        <a:p>
          <a:endParaRPr lang="en-GB"/>
        </a:p>
      </dgm:t>
    </dgm:pt>
    <dgm:pt modelId="{C7D537A3-FFE3-4170-AA06-3485FC719699}">
      <dgm:prSet phldrT="[Text]"/>
      <dgm:spPr>
        <a:ln w="19050">
          <a:solidFill>
            <a:srgbClr val="7030A0"/>
          </a:solidFill>
        </a:ln>
      </dgm:spPr>
      <dgm:t>
        <a:bodyPr/>
        <a:lstStyle/>
        <a:p>
          <a:r>
            <a:rPr lang="en-GB">
              <a:latin typeface="Open Sans" panose="020B0606030504020204" pitchFamily="34" charset="0"/>
              <a:ea typeface="Open Sans" panose="020B0606030504020204" pitchFamily="34" charset="0"/>
              <a:cs typeface="Open Sans" panose="020B0606030504020204" pitchFamily="34" charset="0"/>
            </a:rPr>
            <a:t>Simple, plain English</a:t>
          </a:r>
        </a:p>
      </dgm:t>
    </dgm:pt>
    <dgm:pt modelId="{60D8B98F-1C72-46ED-9828-65271D980148}" type="parTrans" cxnId="{F3905EE4-CD37-40E8-A503-37AC7730979B}">
      <dgm:prSet/>
      <dgm:spPr/>
      <dgm:t>
        <a:bodyPr/>
        <a:lstStyle/>
        <a:p>
          <a:endParaRPr lang="en-GB"/>
        </a:p>
      </dgm:t>
    </dgm:pt>
    <dgm:pt modelId="{AFDD1417-55FC-4A48-9B89-46291ECB8B08}" type="sibTrans" cxnId="{F3905EE4-CD37-40E8-A503-37AC7730979B}">
      <dgm:prSet/>
      <dgm:spPr/>
      <dgm:t>
        <a:bodyPr/>
        <a:lstStyle/>
        <a:p>
          <a:endParaRPr lang="en-GB"/>
        </a:p>
      </dgm:t>
    </dgm:pt>
    <dgm:pt modelId="{5FC19ED5-8CD0-46AE-93E8-711BE6CC59D9}">
      <dgm:prSet phldrT="[Text]"/>
      <dgm:spPr>
        <a:ln w="19050">
          <a:solidFill>
            <a:srgbClr val="7030A0"/>
          </a:solidFill>
        </a:ln>
      </dgm:spPr>
      <dgm:t>
        <a:bodyPr/>
        <a:lstStyle/>
        <a:p>
          <a:r>
            <a:rPr lang="en-GB">
              <a:latin typeface="Open Sans" panose="020B0606030504020204" pitchFamily="34" charset="0"/>
              <a:ea typeface="Open Sans" panose="020B0606030504020204" pitchFamily="34" charset="0"/>
              <a:cs typeface="Open Sans" panose="020B0606030504020204" pitchFamily="34" charset="0"/>
            </a:rPr>
            <a:t>Accessible</a:t>
          </a:r>
        </a:p>
      </dgm:t>
    </dgm:pt>
    <dgm:pt modelId="{93E68412-6177-48DD-9871-58B748603D34}" type="parTrans" cxnId="{CE3C89B1-0EB9-4070-8B2A-52F7039201F2}">
      <dgm:prSet/>
      <dgm:spPr/>
      <dgm:t>
        <a:bodyPr/>
        <a:lstStyle/>
        <a:p>
          <a:endParaRPr lang="en-GB"/>
        </a:p>
      </dgm:t>
    </dgm:pt>
    <dgm:pt modelId="{A02D06B0-71B1-4B8D-80BA-62D9277DCD4F}" type="sibTrans" cxnId="{CE3C89B1-0EB9-4070-8B2A-52F7039201F2}">
      <dgm:prSet/>
      <dgm:spPr/>
      <dgm:t>
        <a:bodyPr/>
        <a:lstStyle/>
        <a:p>
          <a:endParaRPr lang="en-GB"/>
        </a:p>
      </dgm:t>
    </dgm:pt>
    <dgm:pt modelId="{A6447A6B-5929-4376-81F0-E1AA54A973E9}" type="pres">
      <dgm:prSet presAssocID="{9823B056-6254-435D-9F08-6AFAAD63A332}" presName="Name0" presStyleCnt="0">
        <dgm:presLayoutVars>
          <dgm:dir/>
          <dgm:resizeHandles val="exact"/>
        </dgm:presLayoutVars>
      </dgm:prSet>
      <dgm:spPr/>
    </dgm:pt>
    <dgm:pt modelId="{F6025F55-28CB-4713-B6B5-9CC72C199EF8}" type="pres">
      <dgm:prSet presAssocID="{99EF913F-D4C5-4ECE-AC6F-4C66C48F12F9}" presName="composite" presStyleCnt="0"/>
      <dgm:spPr/>
    </dgm:pt>
    <dgm:pt modelId="{D7C26523-2955-4F12-B61C-D08691DC2F7D}" type="pres">
      <dgm:prSet presAssocID="{99EF913F-D4C5-4ECE-AC6F-4C66C48F12F9}" presName="rect1" presStyleLbl="trAlignAcc1" presStyleIdx="0" presStyleCnt="3">
        <dgm:presLayoutVars>
          <dgm:bulletEnabled val="1"/>
        </dgm:presLayoutVars>
      </dgm:prSet>
      <dgm:spPr/>
    </dgm:pt>
    <dgm:pt modelId="{D7288F04-CADB-458A-BB9F-A6B0D208EA84}" type="pres">
      <dgm:prSet presAssocID="{99EF913F-D4C5-4ECE-AC6F-4C66C48F12F9}" presName="rect2"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Document with solid fill"/>
        </a:ext>
      </dgm:extLst>
    </dgm:pt>
    <dgm:pt modelId="{E31ABC96-BE2A-4719-9012-34F47CE44032}" type="pres">
      <dgm:prSet presAssocID="{6824F1D7-05C9-4AE3-B778-FF644D213E46}" presName="sibTrans" presStyleCnt="0"/>
      <dgm:spPr/>
    </dgm:pt>
    <dgm:pt modelId="{B2347555-93AE-46B6-A180-EEEBA1D8BF17}" type="pres">
      <dgm:prSet presAssocID="{C7D537A3-FFE3-4170-AA06-3485FC719699}" presName="composite" presStyleCnt="0"/>
      <dgm:spPr/>
    </dgm:pt>
    <dgm:pt modelId="{A1856AE5-1BEA-4EF2-91F3-FD172BB89E5D}" type="pres">
      <dgm:prSet presAssocID="{C7D537A3-FFE3-4170-AA06-3485FC719699}" presName="rect1" presStyleLbl="trAlignAcc1" presStyleIdx="1" presStyleCnt="3">
        <dgm:presLayoutVars>
          <dgm:bulletEnabled val="1"/>
        </dgm:presLayoutVars>
      </dgm:prSet>
      <dgm:spPr/>
    </dgm:pt>
    <dgm:pt modelId="{0A92CAC9-9D0E-4382-A85B-EF8A36DF665D}" type="pres">
      <dgm:prSet presAssocID="{C7D537A3-FFE3-4170-AA06-3485FC719699}" presName="rect2"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pt>
    <dgm:pt modelId="{F5040B29-A87E-4CF5-A676-F236CDD39779}" type="pres">
      <dgm:prSet presAssocID="{AFDD1417-55FC-4A48-9B89-46291ECB8B08}" presName="sibTrans" presStyleCnt="0"/>
      <dgm:spPr/>
    </dgm:pt>
    <dgm:pt modelId="{34E9564A-EADE-48E8-8492-985870793B8E}" type="pres">
      <dgm:prSet presAssocID="{5FC19ED5-8CD0-46AE-93E8-711BE6CC59D9}" presName="composite" presStyleCnt="0"/>
      <dgm:spPr/>
    </dgm:pt>
    <dgm:pt modelId="{71AF1C34-8F25-4429-8C00-71A586DC0BDF}" type="pres">
      <dgm:prSet presAssocID="{5FC19ED5-8CD0-46AE-93E8-711BE6CC59D9}" presName="rect1" presStyleLbl="trAlignAcc1" presStyleIdx="2" presStyleCnt="3">
        <dgm:presLayoutVars>
          <dgm:bulletEnabled val="1"/>
        </dgm:presLayoutVars>
      </dgm:prSet>
      <dgm:spPr/>
    </dgm:pt>
    <dgm:pt modelId="{AF04919B-4C3C-49EF-84EF-7D994955783F}" type="pres">
      <dgm:prSet presAssocID="{5FC19ED5-8CD0-46AE-93E8-711BE6CC59D9}" presName="rect2" presStyleLbl="fgImgPlace1" presStyleIdx="2" presStyleCnt="3" custScaleX="92291" custScaleY="99620"/>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Subtitles outline"/>
        </a:ext>
      </dgm:extLst>
    </dgm:pt>
  </dgm:ptLst>
  <dgm:cxnLst>
    <dgm:cxn modelId="{C59A8D6C-2FB1-41A2-860A-6905B2F60E32}" srcId="{9823B056-6254-435D-9F08-6AFAAD63A332}" destId="{99EF913F-D4C5-4ECE-AC6F-4C66C48F12F9}" srcOrd="0" destOrd="0" parTransId="{E7F70F55-5A30-41BC-8CDE-44CA285B91EC}" sibTransId="{6824F1D7-05C9-4AE3-B778-FF644D213E46}"/>
    <dgm:cxn modelId="{74E46A80-1EE4-42D2-8789-8EAFBDCBB4E9}" type="presOf" srcId="{5FC19ED5-8CD0-46AE-93E8-711BE6CC59D9}" destId="{71AF1C34-8F25-4429-8C00-71A586DC0BDF}" srcOrd="0" destOrd="0" presId="urn:microsoft.com/office/officeart/2008/layout/PictureStrips"/>
    <dgm:cxn modelId="{4EFD41A2-1C64-4886-9C29-6502D78829DA}" type="presOf" srcId="{99EF913F-D4C5-4ECE-AC6F-4C66C48F12F9}" destId="{D7C26523-2955-4F12-B61C-D08691DC2F7D}" srcOrd="0" destOrd="0" presId="urn:microsoft.com/office/officeart/2008/layout/PictureStrips"/>
    <dgm:cxn modelId="{CE3C89B1-0EB9-4070-8B2A-52F7039201F2}" srcId="{9823B056-6254-435D-9F08-6AFAAD63A332}" destId="{5FC19ED5-8CD0-46AE-93E8-711BE6CC59D9}" srcOrd="2" destOrd="0" parTransId="{93E68412-6177-48DD-9871-58B748603D34}" sibTransId="{A02D06B0-71B1-4B8D-80BA-62D9277DCD4F}"/>
    <dgm:cxn modelId="{81C760B4-C69C-450C-94F0-502CCA7D39A5}" type="presOf" srcId="{9823B056-6254-435D-9F08-6AFAAD63A332}" destId="{A6447A6B-5929-4376-81F0-E1AA54A973E9}" srcOrd="0" destOrd="0" presId="urn:microsoft.com/office/officeart/2008/layout/PictureStrips"/>
    <dgm:cxn modelId="{75BA4FCC-DB48-4191-AA93-B29E4ED955F1}" type="presOf" srcId="{C7D537A3-FFE3-4170-AA06-3485FC719699}" destId="{A1856AE5-1BEA-4EF2-91F3-FD172BB89E5D}" srcOrd="0" destOrd="0" presId="urn:microsoft.com/office/officeart/2008/layout/PictureStrips"/>
    <dgm:cxn modelId="{F3905EE4-CD37-40E8-A503-37AC7730979B}" srcId="{9823B056-6254-435D-9F08-6AFAAD63A332}" destId="{C7D537A3-FFE3-4170-AA06-3485FC719699}" srcOrd="1" destOrd="0" parTransId="{60D8B98F-1C72-46ED-9828-65271D980148}" sibTransId="{AFDD1417-55FC-4A48-9B89-46291ECB8B08}"/>
    <dgm:cxn modelId="{7E2890EE-DDB6-47B7-9D3E-3AB4C8B529CA}" type="presParOf" srcId="{A6447A6B-5929-4376-81F0-E1AA54A973E9}" destId="{F6025F55-28CB-4713-B6B5-9CC72C199EF8}" srcOrd="0" destOrd="0" presId="urn:microsoft.com/office/officeart/2008/layout/PictureStrips"/>
    <dgm:cxn modelId="{7CB173FC-8FF6-4904-A9A1-643EAD4A8BE3}" type="presParOf" srcId="{F6025F55-28CB-4713-B6B5-9CC72C199EF8}" destId="{D7C26523-2955-4F12-B61C-D08691DC2F7D}" srcOrd="0" destOrd="0" presId="urn:microsoft.com/office/officeart/2008/layout/PictureStrips"/>
    <dgm:cxn modelId="{21A3ECDD-E131-4CF2-A5A0-62AD8010984E}" type="presParOf" srcId="{F6025F55-28CB-4713-B6B5-9CC72C199EF8}" destId="{D7288F04-CADB-458A-BB9F-A6B0D208EA84}" srcOrd="1" destOrd="0" presId="urn:microsoft.com/office/officeart/2008/layout/PictureStrips"/>
    <dgm:cxn modelId="{CB05B5CF-D124-43AF-861C-A50AEE29ADA3}" type="presParOf" srcId="{A6447A6B-5929-4376-81F0-E1AA54A973E9}" destId="{E31ABC96-BE2A-4719-9012-34F47CE44032}" srcOrd="1" destOrd="0" presId="urn:microsoft.com/office/officeart/2008/layout/PictureStrips"/>
    <dgm:cxn modelId="{B7470889-F0CA-4271-9826-5891A5C90230}" type="presParOf" srcId="{A6447A6B-5929-4376-81F0-E1AA54A973E9}" destId="{B2347555-93AE-46B6-A180-EEEBA1D8BF17}" srcOrd="2" destOrd="0" presId="urn:microsoft.com/office/officeart/2008/layout/PictureStrips"/>
    <dgm:cxn modelId="{B765B89F-2B5F-48C3-A1FF-1B5DEBAC259D}" type="presParOf" srcId="{B2347555-93AE-46B6-A180-EEEBA1D8BF17}" destId="{A1856AE5-1BEA-4EF2-91F3-FD172BB89E5D}" srcOrd="0" destOrd="0" presId="urn:microsoft.com/office/officeart/2008/layout/PictureStrips"/>
    <dgm:cxn modelId="{06B44164-BE9E-4353-A857-AF186940B909}" type="presParOf" srcId="{B2347555-93AE-46B6-A180-EEEBA1D8BF17}" destId="{0A92CAC9-9D0E-4382-A85B-EF8A36DF665D}" srcOrd="1" destOrd="0" presId="urn:microsoft.com/office/officeart/2008/layout/PictureStrips"/>
    <dgm:cxn modelId="{15D62A81-7E78-4308-9FEB-F9DF5358A5E2}" type="presParOf" srcId="{A6447A6B-5929-4376-81F0-E1AA54A973E9}" destId="{F5040B29-A87E-4CF5-A676-F236CDD39779}" srcOrd="3" destOrd="0" presId="urn:microsoft.com/office/officeart/2008/layout/PictureStrips"/>
    <dgm:cxn modelId="{89E6C2AA-EDBB-4B90-9674-90CF550CCD7D}" type="presParOf" srcId="{A6447A6B-5929-4376-81F0-E1AA54A973E9}" destId="{34E9564A-EADE-48E8-8492-985870793B8E}" srcOrd="4" destOrd="0" presId="urn:microsoft.com/office/officeart/2008/layout/PictureStrips"/>
    <dgm:cxn modelId="{FDEC1293-9F73-4D2C-8E66-CC0A000A7F70}" type="presParOf" srcId="{34E9564A-EADE-48E8-8492-985870793B8E}" destId="{71AF1C34-8F25-4429-8C00-71A586DC0BDF}" srcOrd="0" destOrd="0" presId="urn:microsoft.com/office/officeart/2008/layout/PictureStrips"/>
    <dgm:cxn modelId="{8688D576-1CD9-4500-9B80-975BDBE22811}" type="presParOf" srcId="{34E9564A-EADE-48E8-8492-985870793B8E}" destId="{AF04919B-4C3C-49EF-84EF-7D994955783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037CBC2-7E22-4497-B6B0-27038D4F5547}"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n-GB"/>
        </a:p>
      </dgm:t>
    </dgm:pt>
    <dgm:pt modelId="{B053E16C-A53F-4F9F-9AB1-147A97E63DC1}">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Pre-consultation- Transferred to student-friendly template with more accessible language</a:t>
          </a:r>
        </a:p>
      </dgm:t>
    </dgm:pt>
    <dgm:pt modelId="{7A8AE23C-BA76-4064-834C-12EC9D5A03A4}" type="parTrans" cxnId="{FB4A06B5-25C0-4494-B3CC-0BA3313FC47F}">
      <dgm:prSet/>
      <dgm:spPr/>
      <dgm:t>
        <a:bodyPr/>
        <a:lstStyle/>
        <a:p>
          <a:endParaRPr lang="en-GB"/>
        </a:p>
      </dgm:t>
    </dgm:pt>
    <dgm:pt modelId="{641B6E34-C8B2-47FF-96C4-A9A35F1C4E06}" type="sibTrans" cxnId="{FB4A06B5-25C0-4494-B3CC-0BA3313FC47F}">
      <dgm:prSet/>
      <dgm:spPr/>
      <dgm:t>
        <a:bodyPr/>
        <a:lstStyle/>
        <a:p>
          <a:endParaRPr lang="en-GB"/>
        </a:p>
      </dgm:t>
    </dgm:pt>
    <dgm:pt modelId="{04D72EF8-308B-45A8-8450-FF8D5E7DF655}">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Pre-consultation: re-ordered so Undergraduate and Postgraduate Taught regulations mirror one another as far as possible</a:t>
          </a:r>
        </a:p>
      </dgm:t>
    </dgm:pt>
    <dgm:pt modelId="{80174678-02F0-4E17-9DDF-568894089D1F}" type="parTrans" cxnId="{16CFD267-0C4D-4D88-8344-E240833C6F46}">
      <dgm:prSet/>
      <dgm:spPr/>
      <dgm:t>
        <a:bodyPr/>
        <a:lstStyle/>
        <a:p>
          <a:endParaRPr lang="en-GB"/>
        </a:p>
      </dgm:t>
    </dgm:pt>
    <dgm:pt modelId="{3148A140-0E6B-4347-AEE4-5E801EA36C06}" type="sibTrans" cxnId="{16CFD267-0C4D-4D88-8344-E240833C6F46}">
      <dgm:prSet/>
      <dgm:spPr/>
      <dgm:t>
        <a:bodyPr/>
        <a:lstStyle/>
        <a:p>
          <a:endParaRPr lang="en-GB"/>
        </a:p>
      </dgm:t>
    </dgm:pt>
    <dgm:pt modelId="{E7B5C05A-664E-4987-8BF6-D24680C072B6}">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Consultation: Undergraduate Degree Regulations- 262 comments</a:t>
          </a:r>
        </a:p>
      </dgm:t>
    </dgm:pt>
    <dgm:pt modelId="{F76B40AA-45EB-4D60-BC18-9CBF23A5307F}" type="parTrans" cxnId="{216AB526-CB90-4A04-A24F-00B13B1A538D}">
      <dgm:prSet/>
      <dgm:spPr/>
      <dgm:t>
        <a:bodyPr/>
        <a:lstStyle/>
        <a:p>
          <a:endParaRPr lang="en-GB"/>
        </a:p>
      </dgm:t>
    </dgm:pt>
    <dgm:pt modelId="{771B81B9-49F6-4E51-876C-815069A5D7BA}" type="sibTrans" cxnId="{216AB526-CB90-4A04-A24F-00B13B1A538D}">
      <dgm:prSet/>
      <dgm:spPr/>
      <dgm:t>
        <a:bodyPr/>
        <a:lstStyle/>
        <a:p>
          <a:endParaRPr lang="en-GB"/>
        </a:p>
      </dgm:t>
    </dgm:pt>
    <dgm:pt modelId="{AFDE3424-C93D-4836-A1DA-CAAA25DA0B71}">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Consultation: Postgraduate Taught Degree Regulations- 97 comments</a:t>
          </a:r>
        </a:p>
      </dgm:t>
    </dgm:pt>
    <dgm:pt modelId="{29DE5D1C-7747-4E94-B4AE-AFDE8040F333}" type="parTrans" cxnId="{5C84277C-CD16-4B1A-AF11-29792BCB5D86}">
      <dgm:prSet/>
      <dgm:spPr/>
      <dgm:t>
        <a:bodyPr/>
        <a:lstStyle/>
        <a:p>
          <a:endParaRPr lang="en-GB"/>
        </a:p>
      </dgm:t>
    </dgm:pt>
    <dgm:pt modelId="{09D6E2CD-C81C-407E-A227-12AAACB8060B}" type="sibTrans" cxnId="{5C84277C-CD16-4B1A-AF11-29792BCB5D86}">
      <dgm:prSet/>
      <dgm:spPr/>
      <dgm:t>
        <a:bodyPr/>
        <a:lstStyle/>
        <a:p>
          <a:endParaRPr lang="en-GB"/>
        </a:p>
      </dgm:t>
    </dgm:pt>
    <dgm:pt modelId="{F663C576-7252-4E69-B5E3-4322B893B73A}">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New approval timeline- early 25/26 for September 2026 implementation</a:t>
          </a:r>
        </a:p>
      </dgm:t>
    </dgm:pt>
    <dgm:pt modelId="{F42249D1-F118-494A-88EB-5E2F60AC8AA7}" type="parTrans" cxnId="{F122C3C8-1DAB-43DA-B965-242A2DCCF5CF}">
      <dgm:prSet/>
      <dgm:spPr/>
      <dgm:t>
        <a:bodyPr/>
        <a:lstStyle/>
        <a:p>
          <a:endParaRPr lang="en-GB"/>
        </a:p>
      </dgm:t>
    </dgm:pt>
    <dgm:pt modelId="{A90842EE-AD95-4680-B9B3-423214923BDA}" type="sibTrans" cxnId="{F122C3C8-1DAB-43DA-B965-242A2DCCF5CF}">
      <dgm:prSet/>
      <dgm:spPr/>
      <dgm:t>
        <a:bodyPr/>
        <a:lstStyle/>
        <a:p>
          <a:endParaRPr lang="en-GB"/>
        </a:p>
      </dgm:t>
    </dgm:pt>
    <dgm:pt modelId="{2FFB9373-EA6E-4281-90B9-2E42FBBB70C8}" type="pres">
      <dgm:prSet presAssocID="{C037CBC2-7E22-4497-B6B0-27038D4F5547}" presName="linearFlow" presStyleCnt="0">
        <dgm:presLayoutVars>
          <dgm:dir/>
          <dgm:resizeHandles val="exact"/>
        </dgm:presLayoutVars>
      </dgm:prSet>
      <dgm:spPr/>
    </dgm:pt>
    <dgm:pt modelId="{53DB39B3-8E1A-40C0-BB99-B5D3828D2812}" type="pres">
      <dgm:prSet presAssocID="{B053E16C-A53F-4F9F-9AB1-147A97E63DC1}" presName="composite" presStyleCnt="0"/>
      <dgm:spPr/>
    </dgm:pt>
    <dgm:pt modelId="{02BFCDDB-235E-454A-839B-31514F1A1F04}" type="pres">
      <dgm:prSet presAssocID="{B053E16C-A53F-4F9F-9AB1-147A97E63DC1}" presName="imgShp" presStyleLbl="fgImgPlace1" presStyleIdx="0" presStyleCnt="5" custLinFactNeighborX="3995" custLinFactNeighborY="-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a:solidFill>
            <a:srgbClr val="7030A0"/>
          </a:solidFill>
        </a:ln>
        <a:effectLst>
          <a:outerShdw blurRad="50800" dist="50800" dir="5400000" algn="ctr" rotWithShape="0">
            <a:srgbClr val="7030A0"/>
          </a:outerShdw>
        </a:effectLst>
      </dgm:spPr>
      <dgm:extLst>
        <a:ext uri="{E40237B7-FDA0-4F09-8148-C483321AD2D9}">
          <dgm14:cNvPr xmlns:dgm14="http://schemas.microsoft.com/office/drawing/2010/diagram" id="0" name="" descr="Document outline"/>
        </a:ext>
      </dgm:extLst>
    </dgm:pt>
    <dgm:pt modelId="{C37E1F7D-D8DC-4021-8EF3-ABDEB3BF03A6}" type="pres">
      <dgm:prSet presAssocID="{B053E16C-A53F-4F9F-9AB1-147A97E63DC1}" presName="txShp" presStyleLbl="node1" presStyleIdx="0" presStyleCnt="5">
        <dgm:presLayoutVars>
          <dgm:bulletEnabled val="1"/>
        </dgm:presLayoutVars>
      </dgm:prSet>
      <dgm:spPr/>
    </dgm:pt>
    <dgm:pt modelId="{2B90ADBA-B387-42B1-B5CE-158521206D51}" type="pres">
      <dgm:prSet presAssocID="{641B6E34-C8B2-47FF-96C4-A9A35F1C4E06}" presName="spacing" presStyleCnt="0"/>
      <dgm:spPr/>
    </dgm:pt>
    <dgm:pt modelId="{41C26F99-0A7E-4D68-8399-80600B9C12B9}" type="pres">
      <dgm:prSet presAssocID="{04D72EF8-308B-45A8-8450-FF8D5E7DF655}" presName="composite" presStyleCnt="0"/>
      <dgm:spPr/>
    </dgm:pt>
    <dgm:pt modelId="{9AF0E6B5-AFBD-4472-B31A-5DCE8AF203EF}" type="pres">
      <dgm:prSet presAssocID="{04D72EF8-308B-45A8-8450-FF8D5E7DF655}" presName="imgShp"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Network diagram outline"/>
        </a:ext>
      </dgm:extLst>
    </dgm:pt>
    <dgm:pt modelId="{987092E0-BF81-4134-AFE2-59E35A20308E}" type="pres">
      <dgm:prSet presAssocID="{04D72EF8-308B-45A8-8450-FF8D5E7DF655}" presName="txShp" presStyleLbl="node1" presStyleIdx="1" presStyleCnt="5">
        <dgm:presLayoutVars>
          <dgm:bulletEnabled val="1"/>
        </dgm:presLayoutVars>
      </dgm:prSet>
      <dgm:spPr/>
    </dgm:pt>
    <dgm:pt modelId="{E8A52228-ACF6-40D4-AA31-1EE20669A0B9}" type="pres">
      <dgm:prSet presAssocID="{3148A140-0E6B-4347-AEE4-5E801EA36C06}" presName="spacing" presStyleCnt="0"/>
      <dgm:spPr/>
    </dgm:pt>
    <dgm:pt modelId="{9DF8B010-0196-46C4-9F7C-D1558C0B9B8B}" type="pres">
      <dgm:prSet presAssocID="{E7B5C05A-664E-4987-8BF6-D24680C072B6}" presName="composite" presStyleCnt="0"/>
      <dgm:spPr/>
    </dgm:pt>
    <dgm:pt modelId="{7A0A5D15-2CDB-431A-8745-308A51573E9F}" type="pres">
      <dgm:prSet presAssocID="{E7B5C05A-664E-4987-8BF6-D24680C072B6}" presName="imgShp"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Comment Add outline"/>
        </a:ext>
      </dgm:extLst>
    </dgm:pt>
    <dgm:pt modelId="{F9CB7C82-06E3-4018-BE0C-FD92F85CD6E2}" type="pres">
      <dgm:prSet presAssocID="{E7B5C05A-664E-4987-8BF6-D24680C072B6}" presName="txShp" presStyleLbl="node1" presStyleIdx="2" presStyleCnt="5">
        <dgm:presLayoutVars>
          <dgm:bulletEnabled val="1"/>
        </dgm:presLayoutVars>
      </dgm:prSet>
      <dgm:spPr/>
    </dgm:pt>
    <dgm:pt modelId="{F946C1B3-256F-403D-9BA3-8F7D77CAE077}" type="pres">
      <dgm:prSet presAssocID="{771B81B9-49F6-4E51-876C-815069A5D7BA}" presName="spacing" presStyleCnt="0"/>
      <dgm:spPr/>
    </dgm:pt>
    <dgm:pt modelId="{D3418216-F65F-4681-A4B1-DC5E41640151}" type="pres">
      <dgm:prSet presAssocID="{AFDE3424-C93D-4836-A1DA-CAAA25DA0B71}" presName="composite" presStyleCnt="0"/>
      <dgm:spPr/>
    </dgm:pt>
    <dgm:pt modelId="{4C5EC345-F8D6-4CC9-A67F-6F2B59A22352}" type="pres">
      <dgm:prSet presAssocID="{AFDE3424-C93D-4836-A1DA-CAAA25DA0B71}" presName="imgShp"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solidFill>
            <a:srgbClr val="7030A0"/>
          </a:solidFill>
        </a:ln>
        <a:effectLst>
          <a:outerShdw blurRad="50800" dist="50800" dir="5400000" algn="ctr" rotWithShape="0">
            <a:srgbClr val="7030A0"/>
          </a:outerShdw>
        </a:effectLst>
      </dgm:spPr>
    </dgm:pt>
    <dgm:pt modelId="{8C9A5058-C756-4078-80F4-8F3240215983}" type="pres">
      <dgm:prSet presAssocID="{AFDE3424-C93D-4836-A1DA-CAAA25DA0B71}" presName="txShp" presStyleLbl="node1" presStyleIdx="3" presStyleCnt="5" custLinFactNeighborX="379" custLinFactNeighborY="-1264">
        <dgm:presLayoutVars>
          <dgm:bulletEnabled val="1"/>
        </dgm:presLayoutVars>
      </dgm:prSet>
      <dgm:spPr/>
    </dgm:pt>
    <dgm:pt modelId="{62568FC6-2862-44EE-B4DB-2DE691E52C1B}" type="pres">
      <dgm:prSet presAssocID="{09D6E2CD-C81C-407E-A227-12AAACB8060B}" presName="spacing" presStyleCnt="0"/>
      <dgm:spPr/>
    </dgm:pt>
    <dgm:pt modelId="{01075194-C05A-4193-8D80-3AA5A55EFFCA}" type="pres">
      <dgm:prSet presAssocID="{F663C576-7252-4E69-B5E3-4322B893B73A}" presName="composite" presStyleCnt="0"/>
      <dgm:spPr/>
    </dgm:pt>
    <dgm:pt modelId="{4E00C7AE-EC29-4EF4-A74F-B8092C695521}" type="pres">
      <dgm:prSet presAssocID="{F663C576-7252-4E69-B5E3-4322B893B73A}" presName="imgShp"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Daily calendar with solid fill"/>
        </a:ext>
      </dgm:extLst>
    </dgm:pt>
    <dgm:pt modelId="{F9F14847-1419-4CEA-A43E-8B74C1D4F210}" type="pres">
      <dgm:prSet presAssocID="{F663C576-7252-4E69-B5E3-4322B893B73A}" presName="txShp" presStyleLbl="node1" presStyleIdx="4" presStyleCnt="5">
        <dgm:presLayoutVars>
          <dgm:bulletEnabled val="1"/>
        </dgm:presLayoutVars>
      </dgm:prSet>
      <dgm:spPr/>
    </dgm:pt>
  </dgm:ptLst>
  <dgm:cxnLst>
    <dgm:cxn modelId="{216AB526-CB90-4A04-A24F-00B13B1A538D}" srcId="{C037CBC2-7E22-4497-B6B0-27038D4F5547}" destId="{E7B5C05A-664E-4987-8BF6-D24680C072B6}" srcOrd="2" destOrd="0" parTransId="{F76B40AA-45EB-4D60-BC18-9CBF23A5307F}" sibTransId="{771B81B9-49F6-4E51-876C-815069A5D7BA}"/>
    <dgm:cxn modelId="{16CFD267-0C4D-4D88-8344-E240833C6F46}" srcId="{C037CBC2-7E22-4497-B6B0-27038D4F5547}" destId="{04D72EF8-308B-45A8-8450-FF8D5E7DF655}" srcOrd="1" destOrd="0" parTransId="{80174678-02F0-4E17-9DDF-568894089D1F}" sibTransId="{3148A140-0E6B-4347-AEE4-5E801EA36C06}"/>
    <dgm:cxn modelId="{5C84277C-CD16-4B1A-AF11-29792BCB5D86}" srcId="{C037CBC2-7E22-4497-B6B0-27038D4F5547}" destId="{AFDE3424-C93D-4836-A1DA-CAAA25DA0B71}" srcOrd="3" destOrd="0" parTransId="{29DE5D1C-7747-4E94-B4AE-AFDE8040F333}" sibTransId="{09D6E2CD-C81C-407E-A227-12AAACB8060B}"/>
    <dgm:cxn modelId="{9032C3AA-42F7-4D30-B84C-425E740AB794}" type="presOf" srcId="{C037CBC2-7E22-4497-B6B0-27038D4F5547}" destId="{2FFB9373-EA6E-4281-90B9-2E42FBBB70C8}" srcOrd="0" destOrd="0" presId="urn:microsoft.com/office/officeart/2005/8/layout/vList3"/>
    <dgm:cxn modelId="{FB4A06B5-25C0-4494-B3CC-0BA3313FC47F}" srcId="{C037CBC2-7E22-4497-B6B0-27038D4F5547}" destId="{B053E16C-A53F-4F9F-9AB1-147A97E63DC1}" srcOrd="0" destOrd="0" parTransId="{7A8AE23C-BA76-4064-834C-12EC9D5A03A4}" sibTransId="{641B6E34-C8B2-47FF-96C4-A9A35F1C4E06}"/>
    <dgm:cxn modelId="{D15A86BA-7E78-4925-B266-AF9359D8B694}" type="presOf" srcId="{04D72EF8-308B-45A8-8450-FF8D5E7DF655}" destId="{987092E0-BF81-4134-AFE2-59E35A20308E}" srcOrd="0" destOrd="0" presId="urn:microsoft.com/office/officeart/2005/8/layout/vList3"/>
    <dgm:cxn modelId="{FD1EA7C4-5C57-4246-9D09-5DEDE4702553}" type="presOf" srcId="{E7B5C05A-664E-4987-8BF6-D24680C072B6}" destId="{F9CB7C82-06E3-4018-BE0C-FD92F85CD6E2}" srcOrd="0" destOrd="0" presId="urn:microsoft.com/office/officeart/2005/8/layout/vList3"/>
    <dgm:cxn modelId="{F122C3C8-1DAB-43DA-B965-242A2DCCF5CF}" srcId="{C037CBC2-7E22-4497-B6B0-27038D4F5547}" destId="{F663C576-7252-4E69-B5E3-4322B893B73A}" srcOrd="4" destOrd="0" parTransId="{F42249D1-F118-494A-88EB-5E2F60AC8AA7}" sibTransId="{A90842EE-AD95-4680-B9B3-423214923BDA}"/>
    <dgm:cxn modelId="{7B42CAD2-92EF-4DC4-A341-8E2365E5A862}" type="presOf" srcId="{F663C576-7252-4E69-B5E3-4322B893B73A}" destId="{F9F14847-1419-4CEA-A43E-8B74C1D4F210}" srcOrd="0" destOrd="0" presId="urn:microsoft.com/office/officeart/2005/8/layout/vList3"/>
    <dgm:cxn modelId="{BC1221DC-B43D-4BD6-9BB3-7B5620AEFE1D}" type="presOf" srcId="{B053E16C-A53F-4F9F-9AB1-147A97E63DC1}" destId="{C37E1F7D-D8DC-4021-8EF3-ABDEB3BF03A6}" srcOrd="0" destOrd="0" presId="urn:microsoft.com/office/officeart/2005/8/layout/vList3"/>
    <dgm:cxn modelId="{2D0CEADF-D233-4CC7-A676-6D3EACF17DB8}" type="presOf" srcId="{AFDE3424-C93D-4836-A1DA-CAAA25DA0B71}" destId="{8C9A5058-C756-4078-80F4-8F3240215983}" srcOrd="0" destOrd="0" presId="urn:microsoft.com/office/officeart/2005/8/layout/vList3"/>
    <dgm:cxn modelId="{18CFBA8F-FAAE-40B9-88DA-0A972063523D}" type="presParOf" srcId="{2FFB9373-EA6E-4281-90B9-2E42FBBB70C8}" destId="{53DB39B3-8E1A-40C0-BB99-B5D3828D2812}" srcOrd="0" destOrd="0" presId="urn:microsoft.com/office/officeart/2005/8/layout/vList3"/>
    <dgm:cxn modelId="{9A01A9C9-3A2A-4726-8FE0-CB16F4D8215C}" type="presParOf" srcId="{53DB39B3-8E1A-40C0-BB99-B5D3828D2812}" destId="{02BFCDDB-235E-454A-839B-31514F1A1F04}" srcOrd="0" destOrd="0" presId="urn:microsoft.com/office/officeart/2005/8/layout/vList3"/>
    <dgm:cxn modelId="{D9D5A4F3-D98E-4640-B36F-4D5C32582C77}" type="presParOf" srcId="{53DB39B3-8E1A-40C0-BB99-B5D3828D2812}" destId="{C37E1F7D-D8DC-4021-8EF3-ABDEB3BF03A6}" srcOrd="1" destOrd="0" presId="urn:microsoft.com/office/officeart/2005/8/layout/vList3"/>
    <dgm:cxn modelId="{E6756BFA-8B6A-40A3-BBB4-9A263A1E3D13}" type="presParOf" srcId="{2FFB9373-EA6E-4281-90B9-2E42FBBB70C8}" destId="{2B90ADBA-B387-42B1-B5CE-158521206D51}" srcOrd="1" destOrd="0" presId="urn:microsoft.com/office/officeart/2005/8/layout/vList3"/>
    <dgm:cxn modelId="{9D82424B-A295-452C-873A-537086285F2C}" type="presParOf" srcId="{2FFB9373-EA6E-4281-90B9-2E42FBBB70C8}" destId="{41C26F99-0A7E-4D68-8399-80600B9C12B9}" srcOrd="2" destOrd="0" presId="urn:microsoft.com/office/officeart/2005/8/layout/vList3"/>
    <dgm:cxn modelId="{EBBC82D7-6D23-4D60-9A95-593955E197AD}" type="presParOf" srcId="{41C26F99-0A7E-4D68-8399-80600B9C12B9}" destId="{9AF0E6B5-AFBD-4472-B31A-5DCE8AF203EF}" srcOrd="0" destOrd="0" presId="urn:microsoft.com/office/officeart/2005/8/layout/vList3"/>
    <dgm:cxn modelId="{1C994FCD-7FDB-4806-9760-AB8848B8666B}" type="presParOf" srcId="{41C26F99-0A7E-4D68-8399-80600B9C12B9}" destId="{987092E0-BF81-4134-AFE2-59E35A20308E}" srcOrd="1" destOrd="0" presId="urn:microsoft.com/office/officeart/2005/8/layout/vList3"/>
    <dgm:cxn modelId="{D73CE91A-49DE-4227-9166-6C561BB80CE3}" type="presParOf" srcId="{2FFB9373-EA6E-4281-90B9-2E42FBBB70C8}" destId="{E8A52228-ACF6-40D4-AA31-1EE20669A0B9}" srcOrd="3" destOrd="0" presId="urn:microsoft.com/office/officeart/2005/8/layout/vList3"/>
    <dgm:cxn modelId="{D952B9E9-E84A-4F30-90C6-A1526DD02172}" type="presParOf" srcId="{2FFB9373-EA6E-4281-90B9-2E42FBBB70C8}" destId="{9DF8B010-0196-46C4-9F7C-D1558C0B9B8B}" srcOrd="4" destOrd="0" presId="urn:microsoft.com/office/officeart/2005/8/layout/vList3"/>
    <dgm:cxn modelId="{9A962A57-6E61-4706-9CFB-78B3444AD252}" type="presParOf" srcId="{9DF8B010-0196-46C4-9F7C-D1558C0B9B8B}" destId="{7A0A5D15-2CDB-431A-8745-308A51573E9F}" srcOrd="0" destOrd="0" presId="urn:microsoft.com/office/officeart/2005/8/layout/vList3"/>
    <dgm:cxn modelId="{681A9BC6-3071-4C21-AC1F-A3C4C62FCA6E}" type="presParOf" srcId="{9DF8B010-0196-46C4-9F7C-D1558C0B9B8B}" destId="{F9CB7C82-06E3-4018-BE0C-FD92F85CD6E2}" srcOrd="1" destOrd="0" presId="urn:microsoft.com/office/officeart/2005/8/layout/vList3"/>
    <dgm:cxn modelId="{316EEC56-C724-4138-80C8-FF3B7FA65E38}" type="presParOf" srcId="{2FFB9373-EA6E-4281-90B9-2E42FBBB70C8}" destId="{F946C1B3-256F-403D-9BA3-8F7D77CAE077}" srcOrd="5" destOrd="0" presId="urn:microsoft.com/office/officeart/2005/8/layout/vList3"/>
    <dgm:cxn modelId="{67A09FDF-893A-47B6-B760-BA435118A0BC}" type="presParOf" srcId="{2FFB9373-EA6E-4281-90B9-2E42FBBB70C8}" destId="{D3418216-F65F-4681-A4B1-DC5E41640151}" srcOrd="6" destOrd="0" presId="urn:microsoft.com/office/officeart/2005/8/layout/vList3"/>
    <dgm:cxn modelId="{15033CD4-6EC3-40FC-A224-62F9099B4EBF}" type="presParOf" srcId="{D3418216-F65F-4681-A4B1-DC5E41640151}" destId="{4C5EC345-F8D6-4CC9-A67F-6F2B59A22352}" srcOrd="0" destOrd="0" presId="urn:microsoft.com/office/officeart/2005/8/layout/vList3"/>
    <dgm:cxn modelId="{04B5C55B-0E34-4559-ACAC-E360D4C6ECBA}" type="presParOf" srcId="{D3418216-F65F-4681-A4B1-DC5E41640151}" destId="{8C9A5058-C756-4078-80F4-8F3240215983}" srcOrd="1" destOrd="0" presId="urn:microsoft.com/office/officeart/2005/8/layout/vList3"/>
    <dgm:cxn modelId="{16A20A5D-B5DD-497D-BA22-FFF929BEE260}" type="presParOf" srcId="{2FFB9373-EA6E-4281-90B9-2E42FBBB70C8}" destId="{62568FC6-2862-44EE-B4DB-2DE691E52C1B}" srcOrd="7" destOrd="0" presId="urn:microsoft.com/office/officeart/2005/8/layout/vList3"/>
    <dgm:cxn modelId="{FBBB9F0B-EAAB-40DF-898F-4950155A67FA}" type="presParOf" srcId="{2FFB9373-EA6E-4281-90B9-2E42FBBB70C8}" destId="{01075194-C05A-4193-8D80-3AA5A55EFFCA}" srcOrd="8" destOrd="0" presId="urn:microsoft.com/office/officeart/2005/8/layout/vList3"/>
    <dgm:cxn modelId="{CF3FAA72-EC89-4524-B4E3-A0C3F8541074}" type="presParOf" srcId="{01075194-C05A-4193-8D80-3AA5A55EFFCA}" destId="{4E00C7AE-EC29-4EF4-A74F-B8092C695521}" srcOrd="0" destOrd="0" presId="urn:microsoft.com/office/officeart/2005/8/layout/vList3"/>
    <dgm:cxn modelId="{7CF4FAFF-CD55-429E-B3A3-3FA2C49ED03A}" type="presParOf" srcId="{01075194-C05A-4193-8D80-3AA5A55EFFCA}" destId="{F9F14847-1419-4CEA-A43E-8B74C1D4F21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037CBC2-7E22-4497-B6B0-27038D4F5547}"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n-GB"/>
        </a:p>
      </dgm:t>
    </dgm:pt>
    <dgm:pt modelId="{B053E16C-A53F-4F9F-9AB1-147A97E63DC1}">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Pre-consultation- Transferred to student-friendly template with more accessible language</a:t>
          </a:r>
        </a:p>
      </dgm:t>
    </dgm:pt>
    <dgm:pt modelId="{7A8AE23C-BA76-4064-834C-12EC9D5A03A4}" type="parTrans" cxnId="{FB4A06B5-25C0-4494-B3CC-0BA3313FC47F}">
      <dgm:prSet/>
      <dgm:spPr/>
      <dgm:t>
        <a:bodyPr/>
        <a:lstStyle/>
        <a:p>
          <a:endParaRPr lang="en-GB"/>
        </a:p>
      </dgm:t>
    </dgm:pt>
    <dgm:pt modelId="{641B6E34-C8B2-47FF-96C4-A9A35F1C4E06}" type="sibTrans" cxnId="{FB4A06B5-25C0-4494-B3CC-0BA3313FC47F}">
      <dgm:prSet/>
      <dgm:spPr/>
      <dgm:t>
        <a:bodyPr/>
        <a:lstStyle/>
        <a:p>
          <a:endParaRPr lang="en-GB"/>
        </a:p>
      </dgm:t>
    </dgm:pt>
    <dgm:pt modelId="{04D72EF8-308B-45A8-8450-FF8D5E7DF655}">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New approval timeline- Ethical Approval early 25/26 for September 2026 implementation</a:t>
          </a:r>
        </a:p>
      </dgm:t>
    </dgm:pt>
    <dgm:pt modelId="{80174678-02F0-4E17-9DDF-568894089D1F}" type="parTrans" cxnId="{16CFD267-0C4D-4D88-8344-E240833C6F46}">
      <dgm:prSet/>
      <dgm:spPr/>
      <dgm:t>
        <a:bodyPr/>
        <a:lstStyle/>
        <a:p>
          <a:endParaRPr lang="en-GB"/>
        </a:p>
      </dgm:t>
    </dgm:pt>
    <dgm:pt modelId="{3148A140-0E6B-4347-AEE4-5E801EA36C06}" type="sibTrans" cxnId="{16CFD267-0C4D-4D88-8344-E240833C6F46}">
      <dgm:prSet/>
      <dgm:spPr/>
      <dgm:t>
        <a:bodyPr/>
        <a:lstStyle/>
        <a:p>
          <a:endParaRPr lang="en-GB"/>
        </a:p>
      </dgm:t>
    </dgm:pt>
    <dgm:pt modelId="{E7B5C05A-664E-4987-8BF6-D24680C072B6}">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Consultation: Peer Review of Teaching- 99 comments- will require major amendment</a:t>
          </a:r>
        </a:p>
      </dgm:t>
    </dgm:pt>
    <dgm:pt modelId="{F76B40AA-45EB-4D60-BC18-9CBF23A5307F}" type="parTrans" cxnId="{216AB526-CB90-4A04-A24F-00B13B1A538D}">
      <dgm:prSet/>
      <dgm:spPr/>
      <dgm:t>
        <a:bodyPr/>
        <a:lstStyle/>
        <a:p>
          <a:endParaRPr lang="en-GB"/>
        </a:p>
      </dgm:t>
    </dgm:pt>
    <dgm:pt modelId="{771B81B9-49F6-4E51-876C-815069A5D7BA}" type="sibTrans" cxnId="{216AB526-CB90-4A04-A24F-00B13B1A538D}">
      <dgm:prSet/>
      <dgm:spPr/>
      <dgm:t>
        <a:bodyPr/>
        <a:lstStyle/>
        <a:p>
          <a:endParaRPr lang="en-GB"/>
        </a:p>
      </dgm:t>
    </dgm:pt>
    <dgm:pt modelId="{AFDE3424-C93D-4836-A1DA-CAAA25DA0B71}">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Consultation: Ethical Approval- 47 comments- some of a more significant nature  </a:t>
          </a:r>
        </a:p>
      </dgm:t>
    </dgm:pt>
    <dgm:pt modelId="{29DE5D1C-7747-4E94-B4AE-AFDE8040F333}" type="parTrans" cxnId="{5C84277C-CD16-4B1A-AF11-29792BCB5D86}">
      <dgm:prSet/>
      <dgm:spPr/>
      <dgm:t>
        <a:bodyPr/>
        <a:lstStyle/>
        <a:p>
          <a:endParaRPr lang="en-GB"/>
        </a:p>
      </dgm:t>
    </dgm:pt>
    <dgm:pt modelId="{09D6E2CD-C81C-407E-A227-12AAACB8060B}" type="sibTrans" cxnId="{5C84277C-CD16-4B1A-AF11-29792BCB5D86}">
      <dgm:prSet/>
      <dgm:spPr/>
      <dgm:t>
        <a:bodyPr/>
        <a:lstStyle/>
        <a:p>
          <a:endParaRPr lang="en-GB"/>
        </a:p>
      </dgm:t>
    </dgm:pt>
    <dgm:pt modelId="{F663C576-7252-4E69-B5E3-4322B893B73A}">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New approval timeline- Peer Review Teaching Category A (Major Amendment) 25/26</a:t>
          </a:r>
        </a:p>
      </dgm:t>
    </dgm:pt>
    <dgm:pt modelId="{F42249D1-F118-494A-88EB-5E2F60AC8AA7}" type="parTrans" cxnId="{F122C3C8-1DAB-43DA-B965-242A2DCCF5CF}">
      <dgm:prSet/>
      <dgm:spPr/>
      <dgm:t>
        <a:bodyPr/>
        <a:lstStyle/>
        <a:p>
          <a:endParaRPr lang="en-GB"/>
        </a:p>
      </dgm:t>
    </dgm:pt>
    <dgm:pt modelId="{A90842EE-AD95-4680-B9B3-423214923BDA}" type="sibTrans" cxnId="{F122C3C8-1DAB-43DA-B965-242A2DCCF5CF}">
      <dgm:prSet/>
      <dgm:spPr/>
      <dgm:t>
        <a:bodyPr/>
        <a:lstStyle/>
        <a:p>
          <a:endParaRPr lang="en-GB"/>
        </a:p>
      </dgm:t>
    </dgm:pt>
    <dgm:pt modelId="{2FFB9373-EA6E-4281-90B9-2E42FBBB70C8}" type="pres">
      <dgm:prSet presAssocID="{C037CBC2-7E22-4497-B6B0-27038D4F5547}" presName="linearFlow" presStyleCnt="0">
        <dgm:presLayoutVars>
          <dgm:dir/>
          <dgm:resizeHandles val="exact"/>
        </dgm:presLayoutVars>
      </dgm:prSet>
      <dgm:spPr/>
    </dgm:pt>
    <dgm:pt modelId="{53DB39B3-8E1A-40C0-BB99-B5D3828D2812}" type="pres">
      <dgm:prSet presAssocID="{B053E16C-A53F-4F9F-9AB1-147A97E63DC1}" presName="composite" presStyleCnt="0"/>
      <dgm:spPr/>
    </dgm:pt>
    <dgm:pt modelId="{02BFCDDB-235E-454A-839B-31514F1A1F04}" type="pres">
      <dgm:prSet presAssocID="{B053E16C-A53F-4F9F-9AB1-147A97E63DC1}" presName="imgShp" presStyleLbl="fgImgPlace1" presStyleIdx="0" presStyleCnt="5" custLinFactNeighborX="3995" custLinFactNeighborY="-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a:solidFill>
            <a:srgbClr val="7030A0"/>
          </a:solidFill>
        </a:ln>
        <a:effectLst>
          <a:outerShdw blurRad="50800" dist="50800" dir="5400000" algn="ctr" rotWithShape="0">
            <a:srgbClr val="7030A0"/>
          </a:outerShdw>
        </a:effectLst>
      </dgm:spPr>
      <dgm:extLst>
        <a:ext uri="{E40237B7-FDA0-4F09-8148-C483321AD2D9}">
          <dgm14:cNvPr xmlns:dgm14="http://schemas.microsoft.com/office/drawing/2010/diagram" id="0" name="" descr="Document outline"/>
        </a:ext>
      </dgm:extLst>
    </dgm:pt>
    <dgm:pt modelId="{C37E1F7D-D8DC-4021-8EF3-ABDEB3BF03A6}" type="pres">
      <dgm:prSet presAssocID="{B053E16C-A53F-4F9F-9AB1-147A97E63DC1}" presName="txShp" presStyleLbl="node1" presStyleIdx="0" presStyleCnt="5">
        <dgm:presLayoutVars>
          <dgm:bulletEnabled val="1"/>
        </dgm:presLayoutVars>
      </dgm:prSet>
      <dgm:spPr/>
    </dgm:pt>
    <dgm:pt modelId="{2B90ADBA-B387-42B1-B5CE-158521206D51}" type="pres">
      <dgm:prSet presAssocID="{641B6E34-C8B2-47FF-96C4-A9A35F1C4E06}" presName="spacing" presStyleCnt="0"/>
      <dgm:spPr/>
    </dgm:pt>
    <dgm:pt modelId="{9DF8B010-0196-46C4-9F7C-D1558C0B9B8B}" type="pres">
      <dgm:prSet presAssocID="{E7B5C05A-664E-4987-8BF6-D24680C072B6}" presName="composite" presStyleCnt="0"/>
      <dgm:spPr/>
    </dgm:pt>
    <dgm:pt modelId="{7A0A5D15-2CDB-431A-8745-308A51573E9F}" type="pres">
      <dgm:prSet presAssocID="{E7B5C05A-664E-4987-8BF6-D24680C072B6}" presName="imgShp"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Comment Add outline"/>
        </a:ext>
      </dgm:extLst>
    </dgm:pt>
    <dgm:pt modelId="{F9CB7C82-06E3-4018-BE0C-FD92F85CD6E2}" type="pres">
      <dgm:prSet presAssocID="{E7B5C05A-664E-4987-8BF6-D24680C072B6}" presName="txShp" presStyleLbl="node1" presStyleIdx="1" presStyleCnt="5" custScaleX="100472">
        <dgm:presLayoutVars>
          <dgm:bulletEnabled val="1"/>
        </dgm:presLayoutVars>
      </dgm:prSet>
      <dgm:spPr/>
    </dgm:pt>
    <dgm:pt modelId="{F946C1B3-256F-403D-9BA3-8F7D77CAE077}" type="pres">
      <dgm:prSet presAssocID="{771B81B9-49F6-4E51-876C-815069A5D7BA}" presName="spacing" presStyleCnt="0"/>
      <dgm:spPr/>
    </dgm:pt>
    <dgm:pt modelId="{D3418216-F65F-4681-A4B1-DC5E41640151}" type="pres">
      <dgm:prSet presAssocID="{AFDE3424-C93D-4836-A1DA-CAAA25DA0B71}" presName="composite" presStyleCnt="0"/>
      <dgm:spPr/>
    </dgm:pt>
    <dgm:pt modelId="{4C5EC345-F8D6-4CC9-A67F-6F2B59A22352}" type="pres">
      <dgm:prSet presAssocID="{AFDE3424-C93D-4836-A1DA-CAAA25DA0B71}" presName="imgShp"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solidFill>
            <a:srgbClr val="7030A0"/>
          </a:solidFill>
        </a:ln>
        <a:effectLst>
          <a:outerShdw blurRad="50800" dist="50800" dir="5400000" algn="ctr" rotWithShape="0">
            <a:srgbClr val="7030A0"/>
          </a:outerShdw>
        </a:effectLst>
      </dgm:spPr>
    </dgm:pt>
    <dgm:pt modelId="{8C9A5058-C756-4078-80F4-8F3240215983}" type="pres">
      <dgm:prSet presAssocID="{AFDE3424-C93D-4836-A1DA-CAAA25DA0B71}" presName="txShp" presStyleLbl="node1" presStyleIdx="2" presStyleCnt="5" custLinFactNeighborX="379" custLinFactNeighborY="-1264">
        <dgm:presLayoutVars>
          <dgm:bulletEnabled val="1"/>
        </dgm:presLayoutVars>
      </dgm:prSet>
      <dgm:spPr/>
    </dgm:pt>
    <dgm:pt modelId="{62568FC6-2862-44EE-B4DB-2DE691E52C1B}" type="pres">
      <dgm:prSet presAssocID="{09D6E2CD-C81C-407E-A227-12AAACB8060B}" presName="spacing" presStyleCnt="0"/>
      <dgm:spPr/>
    </dgm:pt>
    <dgm:pt modelId="{01075194-C05A-4193-8D80-3AA5A55EFFCA}" type="pres">
      <dgm:prSet presAssocID="{F663C576-7252-4E69-B5E3-4322B893B73A}" presName="composite" presStyleCnt="0"/>
      <dgm:spPr/>
    </dgm:pt>
    <dgm:pt modelId="{4E00C7AE-EC29-4EF4-A74F-B8092C695521}" type="pres">
      <dgm:prSet presAssocID="{F663C576-7252-4E69-B5E3-4322B893B73A}" presName="imgShp"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Daily calendar with solid fill"/>
        </a:ext>
      </dgm:extLst>
    </dgm:pt>
    <dgm:pt modelId="{F9F14847-1419-4CEA-A43E-8B74C1D4F210}" type="pres">
      <dgm:prSet presAssocID="{F663C576-7252-4E69-B5E3-4322B893B73A}" presName="txShp" presStyleLbl="node1" presStyleIdx="3" presStyleCnt="5">
        <dgm:presLayoutVars>
          <dgm:bulletEnabled val="1"/>
        </dgm:presLayoutVars>
      </dgm:prSet>
      <dgm:spPr/>
    </dgm:pt>
    <dgm:pt modelId="{712A0F96-F966-4FAC-9AED-E62C06B2FD76}" type="pres">
      <dgm:prSet presAssocID="{A90842EE-AD95-4680-B9B3-423214923BDA}" presName="spacing" presStyleCnt="0"/>
      <dgm:spPr/>
    </dgm:pt>
    <dgm:pt modelId="{41C26F99-0A7E-4D68-8399-80600B9C12B9}" type="pres">
      <dgm:prSet presAssocID="{04D72EF8-308B-45A8-8450-FF8D5E7DF655}" presName="composite" presStyleCnt="0"/>
      <dgm:spPr/>
    </dgm:pt>
    <dgm:pt modelId="{9AF0E6B5-AFBD-4472-B31A-5DCE8AF203EF}" type="pres">
      <dgm:prSet presAssocID="{04D72EF8-308B-45A8-8450-FF8D5E7DF655}" presName="imgShp"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Daily calendar outline"/>
        </a:ext>
      </dgm:extLst>
    </dgm:pt>
    <dgm:pt modelId="{987092E0-BF81-4134-AFE2-59E35A20308E}" type="pres">
      <dgm:prSet presAssocID="{04D72EF8-308B-45A8-8450-FF8D5E7DF655}" presName="txShp" presStyleLbl="node1" presStyleIdx="4" presStyleCnt="5">
        <dgm:presLayoutVars>
          <dgm:bulletEnabled val="1"/>
        </dgm:presLayoutVars>
      </dgm:prSet>
      <dgm:spPr/>
    </dgm:pt>
  </dgm:ptLst>
  <dgm:cxnLst>
    <dgm:cxn modelId="{216AB526-CB90-4A04-A24F-00B13B1A538D}" srcId="{C037CBC2-7E22-4497-B6B0-27038D4F5547}" destId="{E7B5C05A-664E-4987-8BF6-D24680C072B6}" srcOrd="1" destOrd="0" parTransId="{F76B40AA-45EB-4D60-BC18-9CBF23A5307F}" sibTransId="{771B81B9-49F6-4E51-876C-815069A5D7BA}"/>
    <dgm:cxn modelId="{16235028-7203-4DAA-8F05-7EEA3BB5F2A4}" type="presOf" srcId="{E7B5C05A-664E-4987-8BF6-D24680C072B6}" destId="{F9CB7C82-06E3-4018-BE0C-FD92F85CD6E2}" srcOrd="0" destOrd="0" presId="urn:microsoft.com/office/officeart/2005/8/layout/vList3"/>
    <dgm:cxn modelId="{96D6522E-0176-44F2-8129-607B79D34151}" type="presOf" srcId="{04D72EF8-308B-45A8-8450-FF8D5E7DF655}" destId="{987092E0-BF81-4134-AFE2-59E35A20308E}" srcOrd="0" destOrd="0" presId="urn:microsoft.com/office/officeart/2005/8/layout/vList3"/>
    <dgm:cxn modelId="{16CFD267-0C4D-4D88-8344-E240833C6F46}" srcId="{C037CBC2-7E22-4497-B6B0-27038D4F5547}" destId="{04D72EF8-308B-45A8-8450-FF8D5E7DF655}" srcOrd="4" destOrd="0" parTransId="{80174678-02F0-4E17-9DDF-568894089D1F}" sibTransId="{3148A140-0E6B-4347-AEE4-5E801EA36C06}"/>
    <dgm:cxn modelId="{754B2574-BAF3-443D-91F9-14B63B8BFA96}" type="presOf" srcId="{B053E16C-A53F-4F9F-9AB1-147A97E63DC1}" destId="{C37E1F7D-D8DC-4021-8EF3-ABDEB3BF03A6}" srcOrd="0" destOrd="0" presId="urn:microsoft.com/office/officeart/2005/8/layout/vList3"/>
    <dgm:cxn modelId="{5C84277C-CD16-4B1A-AF11-29792BCB5D86}" srcId="{C037CBC2-7E22-4497-B6B0-27038D4F5547}" destId="{AFDE3424-C93D-4836-A1DA-CAAA25DA0B71}" srcOrd="2" destOrd="0" parTransId="{29DE5D1C-7747-4E94-B4AE-AFDE8040F333}" sibTransId="{09D6E2CD-C81C-407E-A227-12AAACB8060B}"/>
    <dgm:cxn modelId="{22591EA4-785F-4DC3-AFD7-F73C6CFE2DEA}" type="presOf" srcId="{AFDE3424-C93D-4836-A1DA-CAAA25DA0B71}" destId="{8C9A5058-C756-4078-80F4-8F3240215983}" srcOrd="0" destOrd="0" presId="urn:microsoft.com/office/officeart/2005/8/layout/vList3"/>
    <dgm:cxn modelId="{9032C3AA-42F7-4D30-B84C-425E740AB794}" type="presOf" srcId="{C037CBC2-7E22-4497-B6B0-27038D4F5547}" destId="{2FFB9373-EA6E-4281-90B9-2E42FBBB70C8}" srcOrd="0" destOrd="0" presId="urn:microsoft.com/office/officeart/2005/8/layout/vList3"/>
    <dgm:cxn modelId="{FB4A06B5-25C0-4494-B3CC-0BA3313FC47F}" srcId="{C037CBC2-7E22-4497-B6B0-27038D4F5547}" destId="{B053E16C-A53F-4F9F-9AB1-147A97E63DC1}" srcOrd="0" destOrd="0" parTransId="{7A8AE23C-BA76-4064-834C-12EC9D5A03A4}" sibTransId="{641B6E34-C8B2-47FF-96C4-A9A35F1C4E06}"/>
    <dgm:cxn modelId="{F122C3C8-1DAB-43DA-B965-242A2DCCF5CF}" srcId="{C037CBC2-7E22-4497-B6B0-27038D4F5547}" destId="{F663C576-7252-4E69-B5E3-4322B893B73A}" srcOrd="3" destOrd="0" parTransId="{F42249D1-F118-494A-88EB-5E2F60AC8AA7}" sibTransId="{A90842EE-AD95-4680-B9B3-423214923BDA}"/>
    <dgm:cxn modelId="{2F388ADB-894B-4D9B-AF99-47EC04058385}" type="presOf" srcId="{F663C576-7252-4E69-B5E3-4322B893B73A}" destId="{F9F14847-1419-4CEA-A43E-8B74C1D4F210}" srcOrd="0" destOrd="0" presId="urn:microsoft.com/office/officeart/2005/8/layout/vList3"/>
    <dgm:cxn modelId="{D9D54936-1DED-4260-801B-44BAFDDBF5DC}" type="presParOf" srcId="{2FFB9373-EA6E-4281-90B9-2E42FBBB70C8}" destId="{53DB39B3-8E1A-40C0-BB99-B5D3828D2812}" srcOrd="0" destOrd="0" presId="urn:microsoft.com/office/officeart/2005/8/layout/vList3"/>
    <dgm:cxn modelId="{0795D108-EF18-4DFC-AEFB-28669C793AFD}" type="presParOf" srcId="{53DB39B3-8E1A-40C0-BB99-B5D3828D2812}" destId="{02BFCDDB-235E-454A-839B-31514F1A1F04}" srcOrd="0" destOrd="0" presId="urn:microsoft.com/office/officeart/2005/8/layout/vList3"/>
    <dgm:cxn modelId="{B93114D0-E760-41F9-B537-12E90A633F9C}" type="presParOf" srcId="{53DB39B3-8E1A-40C0-BB99-B5D3828D2812}" destId="{C37E1F7D-D8DC-4021-8EF3-ABDEB3BF03A6}" srcOrd="1" destOrd="0" presId="urn:microsoft.com/office/officeart/2005/8/layout/vList3"/>
    <dgm:cxn modelId="{BB73DF35-A65E-43CB-ACE1-733474C3C1E3}" type="presParOf" srcId="{2FFB9373-EA6E-4281-90B9-2E42FBBB70C8}" destId="{2B90ADBA-B387-42B1-B5CE-158521206D51}" srcOrd="1" destOrd="0" presId="urn:microsoft.com/office/officeart/2005/8/layout/vList3"/>
    <dgm:cxn modelId="{DB5EF096-4388-4F19-92C4-3233B49E9D60}" type="presParOf" srcId="{2FFB9373-EA6E-4281-90B9-2E42FBBB70C8}" destId="{9DF8B010-0196-46C4-9F7C-D1558C0B9B8B}" srcOrd="2" destOrd="0" presId="urn:microsoft.com/office/officeart/2005/8/layout/vList3"/>
    <dgm:cxn modelId="{7561103B-D1A9-4999-940B-DD8CD6BCD694}" type="presParOf" srcId="{9DF8B010-0196-46C4-9F7C-D1558C0B9B8B}" destId="{7A0A5D15-2CDB-431A-8745-308A51573E9F}" srcOrd="0" destOrd="0" presId="urn:microsoft.com/office/officeart/2005/8/layout/vList3"/>
    <dgm:cxn modelId="{3D2C4D57-85AC-4906-B5B3-A3C01F724B02}" type="presParOf" srcId="{9DF8B010-0196-46C4-9F7C-D1558C0B9B8B}" destId="{F9CB7C82-06E3-4018-BE0C-FD92F85CD6E2}" srcOrd="1" destOrd="0" presId="urn:microsoft.com/office/officeart/2005/8/layout/vList3"/>
    <dgm:cxn modelId="{A4E83E30-8229-4B64-9C00-C2EA18E817D6}" type="presParOf" srcId="{2FFB9373-EA6E-4281-90B9-2E42FBBB70C8}" destId="{F946C1B3-256F-403D-9BA3-8F7D77CAE077}" srcOrd="3" destOrd="0" presId="urn:microsoft.com/office/officeart/2005/8/layout/vList3"/>
    <dgm:cxn modelId="{5AC474A6-E85C-4ADF-83B2-15E0B400E61C}" type="presParOf" srcId="{2FFB9373-EA6E-4281-90B9-2E42FBBB70C8}" destId="{D3418216-F65F-4681-A4B1-DC5E41640151}" srcOrd="4" destOrd="0" presId="urn:microsoft.com/office/officeart/2005/8/layout/vList3"/>
    <dgm:cxn modelId="{EE250AA5-F890-45FA-8FB7-717B2AB9798F}" type="presParOf" srcId="{D3418216-F65F-4681-A4B1-DC5E41640151}" destId="{4C5EC345-F8D6-4CC9-A67F-6F2B59A22352}" srcOrd="0" destOrd="0" presId="urn:microsoft.com/office/officeart/2005/8/layout/vList3"/>
    <dgm:cxn modelId="{5A5DE1C6-BA6E-4319-A3BA-0DE5AA91205B}" type="presParOf" srcId="{D3418216-F65F-4681-A4B1-DC5E41640151}" destId="{8C9A5058-C756-4078-80F4-8F3240215983}" srcOrd="1" destOrd="0" presId="urn:microsoft.com/office/officeart/2005/8/layout/vList3"/>
    <dgm:cxn modelId="{7440DD4D-AEC1-4CE3-9D51-F391F8D31AA6}" type="presParOf" srcId="{2FFB9373-EA6E-4281-90B9-2E42FBBB70C8}" destId="{62568FC6-2862-44EE-B4DB-2DE691E52C1B}" srcOrd="5" destOrd="0" presId="urn:microsoft.com/office/officeart/2005/8/layout/vList3"/>
    <dgm:cxn modelId="{F0E28327-6468-461A-B1F4-9C8E64869458}" type="presParOf" srcId="{2FFB9373-EA6E-4281-90B9-2E42FBBB70C8}" destId="{01075194-C05A-4193-8D80-3AA5A55EFFCA}" srcOrd="6" destOrd="0" presId="urn:microsoft.com/office/officeart/2005/8/layout/vList3"/>
    <dgm:cxn modelId="{A0F186CF-6A15-4718-97ED-B0A8981A56D1}" type="presParOf" srcId="{01075194-C05A-4193-8D80-3AA5A55EFFCA}" destId="{4E00C7AE-EC29-4EF4-A74F-B8092C695521}" srcOrd="0" destOrd="0" presId="urn:microsoft.com/office/officeart/2005/8/layout/vList3"/>
    <dgm:cxn modelId="{CC974424-9289-469E-9C95-0EC0B1FC7271}" type="presParOf" srcId="{01075194-C05A-4193-8D80-3AA5A55EFFCA}" destId="{F9F14847-1419-4CEA-A43E-8B74C1D4F210}" srcOrd="1" destOrd="0" presId="urn:microsoft.com/office/officeart/2005/8/layout/vList3"/>
    <dgm:cxn modelId="{172FA742-C899-483D-B894-47953ECBD3FE}" type="presParOf" srcId="{2FFB9373-EA6E-4281-90B9-2E42FBBB70C8}" destId="{712A0F96-F966-4FAC-9AED-E62C06B2FD76}" srcOrd="7" destOrd="0" presId="urn:microsoft.com/office/officeart/2005/8/layout/vList3"/>
    <dgm:cxn modelId="{9750724D-92E9-4C6D-8CD4-F18D398C2FA3}" type="presParOf" srcId="{2FFB9373-EA6E-4281-90B9-2E42FBBB70C8}" destId="{41C26F99-0A7E-4D68-8399-80600B9C12B9}" srcOrd="8" destOrd="0" presId="urn:microsoft.com/office/officeart/2005/8/layout/vList3"/>
    <dgm:cxn modelId="{03B13E5E-D63F-4553-9B06-372B2390D65A}" type="presParOf" srcId="{41C26F99-0A7E-4D68-8399-80600B9C12B9}" destId="{9AF0E6B5-AFBD-4472-B31A-5DCE8AF203EF}" srcOrd="0" destOrd="0" presId="urn:microsoft.com/office/officeart/2005/8/layout/vList3"/>
    <dgm:cxn modelId="{4E399179-E452-45BB-8BED-508D2C0D4F42}" type="presParOf" srcId="{41C26F99-0A7E-4D68-8399-80600B9C12B9}" destId="{987092E0-BF81-4134-AFE2-59E35A20308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037CBC2-7E22-4497-B6B0-27038D4F5547}"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n-GB"/>
        </a:p>
      </dgm:t>
    </dgm:pt>
    <dgm:pt modelId="{B053E16C-A53F-4F9F-9AB1-147A97E63DC1}">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Pre-consultation- Transferred to student-friendly template with more accessible language</a:t>
          </a:r>
        </a:p>
      </dgm:t>
    </dgm:pt>
    <dgm:pt modelId="{7A8AE23C-BA76-4064-834C-12EC9D5A03A4}" type="parTrans" cxnId="{FB4A06B5-25C0-4494-B3CC-0BA3313FC47F}">
      <dgm:prSet/>
      <dgm:spPr/>
      <dgm:t>
        <a:bodyPr/>
        <a:lstStyle/>
        <a:p>
          <a:endParaRPr lang="en-GB"/>
        </a:p>
      </dgm:t>
    </dgm:pt>
    <dgm:pt modelId="{641B6E34-C8B2-47FF-96C4-A9A35F1C4E06}" type="sibTrans" cxnId="{FB4A06B5-25C0-4494-B3CC-0BA3313FC47F}">
      <dgm:prSet/>
      <dgm:spPr/>
      <dgm:t>
        <a:bodyPr/>
        <a:lstStyle/>
        <a:p>
          <a:endParaRPr lang="en-GB"/>
        </a:p>
      </dgm:t>
    </dgm:pt>
    <dgm:pt modelId="{E7B5C05A-664E-4987-8BF6-D24680C072B6}">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25 consultation comments</a:t>
          </a:r>
        </a:p>
      </dgm:t>
    </dgm:pt>
    <dgm:pt modelId="{F76B40AA-45EB-4D60-BC18-9CBF23A5307F}" type="parTrans" cxnId="{216AB526-CB90-4A04-A24F-00B13B1A538D}">
      <dgm:prSet/>
      <dgm:spPr/>
      <dgm:t>
        <a:bodyPr/>
        <a:lstStyle/>
        <a:p>
          <a:endParaRPr lang="en-GB"/>
        </a:p>
      </dgm:t>
    </dgm:pt>
    <dgm:pt modelId="{771B81B9-49F6-4E51-876C-815069A5D7BA}" type="sibTrans" cxnId="{216AB526-CB90-4A04-A24F-00B13B1A538D}">
      <dgm:prSet/>
      <dgm:spPr/>
      <dgm:t>
        <a:bodyPr/>
        <a:lstStyle/>
        <a:p>
          <a:endParaRPr lang="en-GB"/>
        </a:p>
      </dgm:t>
    </dgm:pt>
    <dgm:pt modelId="{AFDE3424-C93D-4836-A1DA-CAAA25DA0B71}">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Students’ Union feedback addressed- more signposting for bereaved families, affected students and colleagues in line with </a:t>
          </a:r>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hlinkClick xmlns:r="http://schemas.openxmlformats.org/officeDocument/2006/relationships" r:id="rId1"/>
            </a:rPr>
            <a:t>compassionate communications</a:t>
          </a:r>
          <a:endPar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29DE5D1C-7747-4E94-B4AE-AFDE8040F333}" type="parTrans" cxnId="{5C84277C-CD16-4B1A-AF11-29792BCB5D86}">
      <dgm:prSet/>
      <dgm:spPr/>
      <dgm:t>
        <a:bodyPr/>
        <a:lstStyle/>
        <a:p>
          <a:endParaRPr lang="en-GB"/>
        </a:p>
      </dgm:t>
    </dgm:pt>
    <dgm:pt modelId="{09D6E2CD-C81C-407E-A227-12AAACB8060B}" type="sibTrans" cxnId="{5C84277C-CD16-4B1A-AF11-29792BCB5D86}">
      <dgm:prSet/>
      <dgm:spPr/>
      <dgm:t>
        <a:bodyPr/>
        <a:lstStyle/>
        <a:p>
          <a:endParaRPr lang="en-GB"/>
        </a:p>
      </dgm:t>
    </dgm:pt>
    <dgm:pt modelId="{F663C576-7252-4E69-B5E3-4322B893B73A}">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More emphasis on choice for the student/family.</a:t>
          </a:r>
        </a:p>
      </dgm:t>
    </dgm:pt>
    <dgm:pt modelId="{F42249D1-F118-494A-88EB-5E2F60AC8AA7}" type="parTrans" cxnId="{F122C3C8-1DAB-43DA-B965-242A2DCCF5CF}">
      <dgm:prSet/>
      <dgm:spPr/>
      <dgm:t>
        <a:bodyPr/>
        <a:lstStyle/>
        <a:p>
          <a:endParaRPr lang="en-GB"/>
        </a:p>
      </dgm:t>
    </dgm:pt>
    <dgm:pt modelId="{A90842EE-AD95-4680-B9B3-423214923BDA}" type="sibTrans" cxnId="{F122C3C8-1DAB-43DA-B965-242A2DCCF5CF}">
      <dgm:prSet/>
      <dgm:spPr/>
      <dgm:t>
        <a:bodyPr/>
        <a:lstStyle/>
        <a:p>
          <a:endParaRPr lang="en-GB"/>
        </a:p>
      </dgm:t>
    </dgm:pt>
    <dgm:pt modelId="{2FFB9373-EA6E-4281-90B9-2E42FBBB70C8}" type="pres">
      <dgm:prSet presAssocID="{C037CBC2-7E22-4497-B6B0-27038D4F5547}" presName="linearFlow" presStyleCnt="0">
        <dgm:presLayoutVars>
          <dgm:dir/>
          <dgm:resizeHandles val="exact"/>
        </dgm:presLayoutVars>
      </dgm:prSet>
      <dgm:spPr/>
    </dgm:pt>
    <dgm:pt modelId="{53DB39B3-8E1A-40C0-BB99-B5D3828D2812}" type="pres">
      <dgm:prSet presAssocID="{B053E16C-A53F-4F9F-9AB1-147A97E63DC1}" presName="composite" presStyleCnt="0"/>
      <dgm:spPr/>
    </dgm:pt>
    <dgm:pt modelId="{02BFCDDB-235E-454A-839B-31514F1A1F04}" type="pres">
      <dgm:prSet presAssocID="{B053E16C-A53F-4F9F-9AB1-147A97E63DC1}" presName="imgShp" presStyleLbl="fgImgPlace1" presStyleIdx="0" presStyleCnt="4" custLinFactNeighborX="3995" custLinFactNeighborY="-7"/>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22225">
          <a:solidFill>
            <a:srgbClr val="7030A0"/>
          </a:solidFill>
        </a:ln>
        <a:effectLst>
          <a:outerShdw blurRad="50800" dist="50800" dir="5400000" algn="ctr" rotWithShape="0">
            <a:srgbClr val="7030A0"/>
          </a:outerShdw>
        </a:effectLst>
      </dgm:spPr>
      <dgm:extLst>
        <a:ext uri="{E40237B7-FDA0-4F09-8148-C483321AD2D9}">
          <dgm14:cNvPr xmlns:dgm14="http://schemas.microsoft.com/office/drawing/2010/diagram" id="0" name="" descr="Document outline"/>
        </a:ext>
      </dgm:extLst>
    </dgm:pt>
    <dgm:pt modelId="{C37E1F7D-D8DC-4021-8EF3-ABDEB3BF03A6}" type="pres">
      <dgm:prSet presAssocID="{B053E16C-A53F-4F9F-9AB1-147A97E63DC1}" presName="txShp" presStyleLbl="node1" presStyleIdx="0" presStyleCnt="4">
        <dgm:presLayoutVars>
          <dgm:bulletEnabled val="1"/>
        </dgm:presLayoutVars>
      </dgm:prSet>
      <dgm:spPr/>
    </dgm:pt>
    <dgm:pt modelId="{2B90ADBA-B387-42B1-B5CE-158521206D51}" type="pres">
      <dgm:prSet presAssocID="{641B6E34-C8B2-47FF-96C4-A9A35F1C4E06}" presName="spacing" presStyleCnt="0"/>
      <dgm:spPr/>
    </dgm:pt>
    <dgm:pt modelId="{9DF8B010-0196-46C4-9F7C-D1558C0B9B8B}" type="pres">
      <dgm:prSet presAssocID="{E7B5C05A-664E-4987-8BF6-D24680C072B6}" presName="composite" presStyleCnt="0"/>
      <dgm:spPr/>
    </dgm:pt>
    <dgm:pt modelId="{7A0A5D15-2CDB-431A-8745-308A51573E9F}" type="pres">
      <dgm:prSet presAssocID="{E7B5C05A-664E-4987-8BF6-D24680C072B6}" presName="imgShp" presStyleLbl="fgImgPlace1" presStyleIdx="1" presStyleCnt="4"/>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Comment Add outline"/>
        </a:ext>
      </dgm:extLst>
    </dgm:pt>
    <dgm:pt modelId="{F9CB7C82-06E3-4018-BE0C-FD92F85CD6E2}" type="pres">
      <dgm:prSet presAssocID="{E7B5C05A-664E-4987-8BF6-D24680C072B6}" presName="txShp" presStyleLbl="node1" presStyleIdx="1" presStyleCnt="4" custScaleX="100472">
        <dgm:presLayoutVars>
          <dgm:bulletEnabled val="1"/>
        </dgm:presLayoutVars>
      </dgm:prSet>
      <dgm:spPr/>
    </dgm:pt>
    <dgm:pt modelId="{F946C1B3-256F-403D-9BA3-8F7D77CAE077}" type="pres">
      <dgm:prSet presAssocID="{771B81B9-49F6-4E51-876C-815069A5D7BA}" presName="spacing" presStyleCnt="0"/>
      <dgm:spPr/>
    </dgm:pt>
    <dgm:pt modelId="{D3418216-F65F-4681-A4B1-DC5E41640151}" type="pres">
      <dgm:prSet presAssocID="{AFDE3424-C93D-4836-A1DA-CAAA25DA0B71}" presName="composite" presStyleCnt="0"/>
      <dgm:spPr/>
    </dgm:pt>
    <dgm:pt modelId="{4C5EC345-F8D6-4CC9-A67F-6F2B59A22352}" type="pres">
      <dgm:prSet presAssocID="{AFDE3424-C93D-4836-A1DA-CAAA25DA0B71}" presName="imgShp" presStyleLbl="fgImgPlace1" presStyleIdx="2" presStyleCnt="4"/>
      <dgm:spPr>
        <a:blipFill>
          <a:blip xmlns:r="http://schemas.openxmlformats.org/officeDocument/2006/relationships" r:embed="rId6">
            <a:extLst>
              <a:ext uri="{96DAC541-7B7A-43D3-8B79-37D633B846F1}">
                <asvg:svgBlip xmlns:asvg="http://schemas.microsoft.com/office/drawing/2016/SVG/main" r:embed="rId7"/>
              </a:ext>
            </a:extLst>
          </a:blip>
          <a:stretch>
            <a:fillRect/>
          </a:stretch>
        </a:blipFill>
        <a:ln>
          <a:solidFill>
            <a:srgbClr val="7030A0"/>
          </a:solidFill>
        </a:ln>
        <a:effectLst>
          <a:outerShdw blurRad="50800" dist="50800" dir="5400000" algn="ctr" rotWithShape="0">
            <a:srgbClr val="7030A0"/>
          </a:outerShdw>
        </a:effectLst>
      </dgm:spPr>
    </dgm:pt>
    <dgm:pt modelId="{8C9A5058-C756-4078-80F4-8F3240215983}" type="pres">
      <dgm:prSet presAssocID="{AFDE3424-C93D-4836-A1DA-CAAA25DA0B71}" presName="txShp" presStyleLbl="node1" presStyleIdx="2" presStyleCnt="4" custLinFactNeighborX="379" custLinFactNeighborY="-1264">
        <dgm:presLayoutVars>
          <dgm:bulletEnabled val="1"/>
        </dgm:presLayoutVars>
      </dgm:prSet>
      <dgm:spPr/>
    </dgm:pt>
    <dgm:pt modelId="{62568FC6-2862-44EE-B4DB-2DE691E52C1B}" type="pres">
      <dgm:prSet presAssocID="{09D6E2CD-C81C-407E-A227-12AAACB8060B}" presName="spacing" presStyleCnt="0"/>
      <dgm:spPr/>
    </dgm:pt>
    <dgm:pt modelId="{01075194-C05A-4193-8D80-3AA5A55EFFCA}" type="pres">
      <dgm:prSet presAssocID="{F663C576-7252-4E69-B5E3-4322B893B73A}" presName="composite" presStyleCnt="0"/>
      <dgm:spPr/>
    </dgm:pt>
    <dgm:pt modelId="{4E00C7AE-EC29-4EF4-A74F-B8092C695521}" type="pres">
      <dgm:prSet presAssocID="{F663C576-7252-4E69-B5E3-4322B893B73A}" presName="imgShp" presStyleLbl="fgImgPlace1" presStyleIdx="3" presStyleCnt="4"/>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Confused person with solid fill"/>
        </a:ext>
      </dgm:extLst>
    </dgm:pt>
    <dgm:pt modelId="{F9F14847-1419-4CEA-A43E-8B74C1D4F210}" type="pres">
      <dgm:prSet presAssocID="{F663C576-7252-4E69-B5E3-4322B893B73A}" presName="txShp" presStyleLbl="node1" presStyleIdx="3" presStyleCnt="4">
        <dgm:presLayoutVars>
          <dgm:bulletEnabled val="1"/>
        </dgm:presLayoutVars>
      </dgm:prSet>
      <dgm:spPr/>
    </dgm:pt>
  </dgm:ptLst>
  <dgm:cxnLst>
    <dgm:cxn modelId="{216AB526-CB90-4A04-A24F-00B13B1A538D}" srcId="{C037CBC2-7E22-4497-B6B0-27038D4F5547}" destId="{E7B5C05A-664E-4987-8BF6-D24680C072B6}" srcOrd="1" destOrd="0" parTransId="{F76B40AA-45EB-4D60-BC18-9CBF23A5307F}" sibTransId="{771B81B9-49F6-4E51-876C-815069A5D7BA}"/>
    <dgm:cxn modelId="{16235028-7203-4DAA-8F05-7EEA3BB5F2A4}" type="presOf" srcId="{E7B5C05A-664E-4987-8BF6-D24680C072B6}" destId="{F9CB7C82-06E3-4018-BE0C-FD92F85CD6E2}" srcOrd="0" destOrd="0" presId="urn:microsoft.com/office/officeart/2005/8/layout/vList3"/>
    <dgm:cxn modelId="{754B2574-BAF3-443D-91F9-14B63B8BFA96}" type="presOf" srcId="{B053E16C-A53F-4F9F-9AB1-147A97E63DC1}" destId="{C37E1F7D-D8DC-4021-8EF3-ABDEB3BF03A6}" srcOrd="0" destOrd="0" presId="urn:microsoft.com/office/officeart/2005/8/layout/vList3"/>
    <dgm:cxn modelId="{5C84277C-CD16-4B1A-AF11-29792BCB5D86}" srcId="{C037CBC2-7E22-4497-B6B0-27038D4F5547}" destId="{AFDE3424-C93D-4836-A1DA-CAAA25DA0B71}" srcOrd="2" destOrd="0" parTransId="{29DE5D1C-7747-4E94-B4AE-AFDE8040F333}" sibTransId="{09D6E2CD-C81C-407E-A227-12AAACB8060B}"/>
    <dgm:cxn modelId="{22591EA4-785F-4DC3-AFD7-F73C6CFE2DEA}" type="presOf" srcId="{AFDE3424-C93D-4836-A1DA-CAAA25DA0B71}" destId="{8C9A5058-C756-4078-80F4-8F3240215983}" srcOrd="0" destOrd="0" presId="urn:microsoft.com/office/officeart/2005/8/layout/vList3"/>
    <dgm:cxn modelId="{9032C3AA-42F7-4D30-B84C-425E740AB794}" type="presOf" srcId="{C037CBC2-7E22-4497-B6B0-27038D4F5547}" destId="{2FFB9373-EA6E-4281-90B9-2E42FBBB70C8}" srcOrd="0" destOrd="0" presId="urn:microsoft.com/office/officeart/2005/8/layout/vList3"/>
    <dgm:cxn modelId="{FB4A06B5-25C0-4494-B3CC-0BA3313FC47F}" srcId="{C037CBC2-7E22-4497-B6B0-27038D4F5547}" destId="{B053E16C-A53F-4F9F-9AB1-147A97E63DC1}" srcOrd="0" destOrd="0" parTransId="{7A8AE23C-BA76-4064-834C-12EC9D5A03A4}" sibTransId="{641B6E34-C8B2-47FF-96C4-A9A35F1C4E06}"/>
    <dgm:cxn modelId="{F122C3C8-1DAB-43DA-B965-242A2DCCF5CF}" srcId="{C037CBC2-7E22-4497-B6B0-27038D4F5547}" destId="{F663C576-7252-4E69-B5E3-4322B893B73A}" srcOrd="3" destOrd="0" parTransId="{F42249D1-F118-494A-88EB-5E2F60AC8AA7}" sibTransId="{A90842EE-AD95-4680-B9B3-423214923BDA}"/>
    <dgm:cxn modelId="{2F388ADB-894B-4D9B-AF99-47EC04058385}" type="presOf" srcId="{F663C576-7252-4E69-B5E3-4322B893B73A}" destId="{F9F14847-1419-4CEA-A43E-8B74C1D4F210}" srcOrd="0" destOrd="0" presId="urn:microsoft.com/office/officeart/2005/8/layout/vList3"/>
    <dgm:cxn modelId="{D9D54936-1DED-4260-801B-44BAFDDBF5DC}" type="presParOf" srcId="{2FFB9373-EA6E-4281-90B9-2E42FBBB70C8}" destId="{53DB39B3-8E1A-40C0-BB99-B5D3828D2812}" srcOrd="0" destOrd="0" presId="urn:microsoft.com/office/officeart/2005/8/layout/vList3"/>
    <dgm:cxn modelId="{0795D108-EF18-4DFC-AEFB-28669C793AFD}" type="presParOf" srcId="{53DB39B3-8E1A-40C0-BB99-B5D3828D2812}" destId="{02BFCDDB-235E-454A-839B-31514F1A1F04}" srcOrd="0" destOrd="0" presId="urn:microsoft.com/office/officeart/2005/8/layout/vList3"/>
    <dgm:cxn modelId="{B93114D0-E760-41F9-B537-12E90A633F9C}" type="presParOf" srcId="{53DB39B3-8E1A-40C0-BB99-B5D3828D2812}" destId="{C37E1F7D-D8DC-4021-8EF3-ABDEB3BF03A6}" srcOrd="1" destOrd="0" presId="urn:microsoft.com/office/officeart/2005/8/layout/vList3"/>
    <dgm:cxn modelId="{BB73DF35-A65E-43CB-ACE1-733474C3C1E3}" type="presParOf" srcId="{2FFB9373-EA6E-4281-90B9-2E42FBBB70C8}" destId="{2B90ADBA-B387-42B1-B5CE-158521206D51}" srcOrd="1" destOrd="0" presId="urn:microsoft.com/office/officeart/2005/8/layout/vList3"/>
    <dgm:cxn modelId="{DB5EF096-4388-4F19-92C4-3233B49E9D60}" type="presParOf" srcId="{2FFB9373-EA6E-4281-90B9-2E42FBBB70C8}" destId="{9DF8B010-0196-46C4-9F7C-D1558C0B9B8B}" srcOrd="2" destOrd="0" presId="urn:microsoft.com/office/officeart/2005/8/layout/vList3"/>
    <dgm:cxn modelId="{7561103B-D1A9-4999-940B-DD8CD6BCD694}" type="presParOf" srcId="{9DF8B010-0196-46C4-9F7C-D1558C0B9B8B}" destId="{7A0A5D15-2CDB-431A-8745-308A51573E9F}" srcOrd="0" destOrd="0" presId="urn:microsoft.com/office/officeart/2005/8/layout/vList3"/>
    <dgm:cxn modelId="{3D2C4D57-85AC-4906-B5B3-A3C01F724B02}" type="presParOf" srcId="{9DF8B010-0196-46C4-9F7C-D1558C0B9B8B}" destId="{F9CB7C82-06E3-4018-BE0C-FD92F85CD6E2}" srcOrd="1" destOrd="0" presId="urn:microsoft.com/office/officeart/2005/8/layout/vList3"/>
    <dgm:cxn modelId="{A4E83E30-8229-4B64-9C00-C2EA18E817D6}" type="presParOf" srcId="{2FFB9373-EA6E-4281-90B9-2E42FBBB70C8}" destId="{F946C1B3-256F-403D-9BA3-8F7D77CAE077}" srcOrd="3" destOrd="0" presId="urn:microsoft.com/office/officeart/2005/8/layout/vList3"/>
    <dgm:cxn modelId="{5AC474A6-E85C-4ADF-83B2-15E0B400E61C}" type="presParOf" srcId="{2FFB9373-EA6E-4281-90B9-2E42FBBB70C8}" destId="{D3418216-F65F-4681-A4B1-DC5E41640151}" srcOrd="4" destOrd="0" presId="urn:microsoft.com/office/officeart/2005/8/layout/vList3"/>
    <dgm:cxn modelId="{EE250AA5-F890-45FA-8FB7-717B2AB9798F}" type="presParOf" srcId="{D3418216-F65F-4681-A4B1-DC5E41640151}" destId="{4C5EC345-F8D6-4CC9-A67F-6F2B59A22352}" srcOrd="0" destOrd="0" presId="urn:microsoft.com/office/officeart/2005/8/layout/vList3"/>
    <dgm:cxn modelId="{5A5DE1C6-BA6E-4319-A3BA-0DE5AA91205B}" type="presParOf" srcId="{D3418216-F65F-4681-A4B1-DC5E41640151}" destId="{8C9A5058-C756-4078-80F4-8F3240215983}" srcOrd="1" destOrd="0" presId="urn:microsoft.com/office/officeart/2005/8/layout/vList3"/>
    <dgm:cxn modelId="{7440DD4D-AEC1-4CE3-9D51-F391F8D31AA6}" type="presParOf" srcId="{2FFB9373-EA6E-4281-90B9-2E42FBBB70C8}" destId="{62568FC6-2862-44EE-B4DB-2DE691E52C1B}" srcOrd="5" destOrd="0" presId="urn:microsoft.com/office/officeart/2005/8/layout/vList3"/>
    <dgm:cxn modelId="{F0E28327-6468-461A-B1F4-9C8E64869458}" type="presParOf" srcId="{2FFB9373-EA6E-4281-90B9-2E42FBBB70C8}" destId="{01075194-C05A-4193-8D80-3AA5A55EFFCA}" srcOrd="6" destOrd="0" presId="urn:microsoft.com/office/officeart/2005/8/layout/vList3"/>
    <dgm:cxn modelId="{A0F186CF-6A15-4718-97ED-B0A8981A56D1}" type="presParOf" srcId="{01075194-C05A-4193-8D80-3AA5A55EFFCA}" destId="{4E00C7AE-EC29-4EF4-A74F-B8092C695521}" srcOrd="0" destOrd="0" presId="urn:microsoft.com/office/officeart/2005/8/layout/vList3"/>
    <dgm:cxn modelId="{CC974424-9289-469E-9C95-0EC0B1FC7271}" type="presParOf" srcId="{01075194-C05A-4193-8D80-3AA5A55EFFCA}" destId="{F9F14847-1419-4CEA-A43E-8B74C1D4F21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C037CBC2-7E22-4497-B6B0-27038D4F5547}"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n-GB"/>
        </a:p>
      </dgm:t>
    </dgm:pt>
    <dgm:pt modelId="{B053E16C-A53F-4F9F-9AB1-147A97E63DC1}">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Pre-consultation- Transferred to student-friendly template with more accessible language, working with Graduate Interns</a:t>
          </a:r>
        </a:p>
      </dgm:t>
    </dgm:pt>
    <dgm:pt modelId="{7A8AE23C-BA76-4064-834C-12EC9D5A03A4}" type="parTrans" cxnId="{FB4A06B5-25C0-4494-B3CC-0BA3313FC47F}">
      <dgm:prSet/>
      <dgm:spPr/>
      <dgm:t>
        <a:bodyPr/>
        <a:lstStyle/>
        <a:p>
          <a:endParaRPr lang="en-GB"/>
        </a:p>
      </dgm:t>
    </dgm:pt>
    <dgm:pt modelId="{641B6E34-C8B2-47FF-96C4-A9A35F1C4E06}" type="sibTrans" cxnId="{FB4A06B5-25C0-4494-B3CC-0BA3313FC47F}">
      <dgm:prSet/>
      <dgm:spPr/>
      <dgm:t>
        <a:bodyPr/>
        <a:lstStyle/>
        <a:p>
          <a:endParaRPr lang="en-GB"/>
        </a:p>
      </dgm:t>
    </dgm:pt>
    <dgm:pt modelId="{E7B5C05A-664E-4987-8BF6-D24680C072B6}">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74 consultation comments</a:t>
          </a:r>
        </a:p>
      </dgm:t>
    </dgm:pt>
    <dgm:pt modelId="{F76B40AA-45EB-4D60-BC18-9CBF23A5307F}" type="parTrans" cxnId="{216AB526-CB90-4A04-A24F-00B13B1A538D}">
      <dgm:prSet/>
      <dgm:spPr/>
      <dgm:t>
        <a:bodyPr/>
        <a:lstStyle/>
        <a:p>
          <a:endParaRPr lang="en-GB"/>
        </a:p>
      </dgm:t>
    </dgm:pt>
    <dgm:pt modelId="{771B81B9-49F6-4E51-876C-815069A5D7BA}" type="sibTrans" cxnId="{216AB526-CB90-4A04-A24F-00B13B1A538D}">
      <dgm:prSet/>
      <dgm:spPr/>
      <dgm:t>
        <a:bodyPr/>
        <a:lstStyle/>
        <a:p>
          <a:endParaRPr lang="en-GB"/>
        </a:p>
      </dgm:t>
    </dgm:pt>
    <dgm:pt modelId="{AFDE3424-C93D-4836-A1DA-CAAA25DA0B71}">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Specialist Task and Finish Group led by Placements and International Programmes (PIP) fed into amendments. </a:t>
          </a:r>
        </a:p>
      </dgm:t>
    </dgm:pt>
    <dgm:pt modelId="{29DE5D1C-7747-4E94-B4AE-AFDE8040F333}" type="parTrans" cxnId="{5C84277C-CD16-4B1A-AF11-29792BCB5D86}">
      <dgm:prSet/>
      <dgm:spPr/>
      <dgm:t>
        <a:bodyPr/>
        <a:lstStyle/>
        <a:p>
          <a:endParaRPr lang="en-GB"/>
        </a:p>
      </dgm:t>
    </dgm:pt>
    <dgm:pt modelId="{09D6E2CD-C81C-407E-A227-12AAACB8060B}" type="sibTrans" cxnId="{5C84277C-CD16-4B1A-AF11-29792BCB5D86}">
      <dgm:prSet/>
      <dgm:spPr/>
      <dgm:t>
        <a:bodyPr/>
        <a:lstStyle/>
        <a:p>
          <a:endParaRPr lang="en-GB"/>
        </a:p>
      </dgm:t>
    </dgm:pt>
    <dgm:pt modelId="{F663C576-7252-4E69-B5E3-4322B893B73A}">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PIP worked closely with Faculty Vice-Deans and Partner Institutions to agree credit equivalencies</a:t>
          </a:r>
        </a:p>
      </dgm:t>
    </dgm:pt>
    <dgm:pt modelId="{F42249D1-F118-494A-88EB-5E2F60AC8AA7}" type="parTrans" cxnId="{F122C3C8-1DAB-43DA-B965-242A2DCCF5CF}">
      <dgm:prSet/>
      <dgm:spPr/>
      <dgm:t>
        <a:bodyPr/>
        <a:lstStyle/>
        <a:p>
          <a:endParaRPr lang="en-GB"/>
        </a:p>
      </dgm:t>
    </dgm:pt>
    <dgm:pt modelId="{A90842EE-AD95-4680-B9B3-423214923BDA}" type="sibTrans" cxnId="{F122C3C8-1DAB-43DA-B965-242A2DCCF5CF}">
      <dgm:prSet/>
      <dgm:spPr/>
      <dgm:t>
        <a:bodyPr/>
        <a:lstStyle/>
        <a:p>
          <a:endParaRPr lang="en-GB"/>
        </a:p>
      </dgm:t>
    </dgm:pt>
    <dgm:pt modelId="{D1E5A7C1-A198-48BC-9476-58087819FB40}">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Effective from September 2025, </a:t>
          </a:r>
          <a:r>
            <a:rPr lang="en-GB" sz="1800" b="1">
              <a:solidFill>
                <a:schemeClr val="tx1"/>
              </a:solidFill>
              <a:latin typeface="Open Sans" panose="020B0606030504020204" pitchFamily="34" charset="0"/>
              <a:ea typeface="Open Sans" panose="020B0606030504020204" pitchFamily="34" charset="0"/>
              <a:cs typeface="Open Sans" panose="020B0606030504020204" pitchFamily="34" charset="0"/>
            </a:rPr>
            <a:t>with the exception of students who have already begun the process</a:t>
          </a:r>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 and chosen course units i.e. those outgoing in 2025/26</a:t>
          </a:r>
        </a:p>
      </dgm:t>
    </dgm:pt>
    <dgm:pt modelId="{49BC8FAB-71AD-48D5-8106-46105E9A03F9}" type="parTrans" cxnId="{541B2430-88D6-43DF-9838-BB82A91AB5BC}">
      <dgm:prSet/>
      <dgm:spPr/>
      <dgm:t>
        <a:bodyPr/>
        <a:lstStyle/>
        <a:p>
          <a:endParaRPr lang="en-GB"/>
        </a:p>
      </dgm:t>
    </dgm:pt>
    <dgm:pt modelId="{99F7D7CB-FFB9-45D9-86A8-13F11185D9D8}" type="sibTrans" cxnId="{541B2430-88D6-43DF-9838-BB82A91AB5BC}">
      <dgm:prSet/>
      <dgm:spPr/>
      <dgm:t>
        <a:bodyPr/>
        <a:lstStyle/>
        <a:p>
          <a:endParaRPr lang="en-GB"/>
        </a:p>
      </dgm:t>
    </dgm:pt>
    <dgm:pt modelId="{2FFB9373-EA6E-4281-90B9-2E42FBBB70C8}" type="pres">
      <dgm:prSet presAssocID="{C037CBC2-7E22-4497-B6B0-27038D4F5547}" presName="linearFlow" presStyleCnt="0">
        <dgm:presLayoutVars>
          <dgm:dir/>
          <dgm:resizeHandles val="exact"/>
        </dgm:presLayoutVars>
      </dgm:prSet>
      <dgm:spPr/>
    </dgm:pt>
    <dgm:pt modelId="{53DB39B3-8E1A-40C0-BB99-B5D3828D2812}" type="pres">
      <dgm:prSet presAssocID="{B053E16C-A53F-4F9F-9AB1-147A97E63DC1}" presName="composite" presStyleCnt="0"/>
      <dgm:spPr/>
    </dgm:pt>
    <dgm:pt modelId="{02BFCDDB-235E-454A-839B-31514F1A1F04}" type="pres">
      <dgm:prSet presAssocID="{B053E16C-A53F-4F9F-9AB1-147A97E63DC1}" presName="imgShp" presStyleLbl="fgImgPlace1" presStyleIdx="0" presStyleCnt="5" custLinFactNeighborX="3995" custLinFactNeighborY="-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a:solidFill>
            <a:srgbClr val="7030A0"/>
          </a:solidFill>
        </a:ln>
        <a:effectLst>
          <a:outerShdw blurRad="50800" dist="50800" dir="5400000" algn="ctr" rotWithShape="0">
            <a:srgbClr val="7030A0"/>
          </a:outerShdw>
        </a:effectLst>
      </dgm:spPr>
      <dgm:extLst>
        <a:ext uri="{E40237B7-FDA0-4F09-8148-C483321AD2D9}">
          <dgm14:cNvPr xmlns:dgm14="http://schemas.microsoft.com/office/drawing/2010/diagram" id="0" name="" descr="Document outline"/>
        </a:ext>
      </dgm:extLst>
    </dgm:pt>
    <dgm:pt modelId="{C37E1F7D-D8DC-4021-8EF3-ABDEB3BF03A6}" type="pres">
      <dgm:prSet presAssocID="{B053E16C-A53F-4F9F-9AB1-147A97E63DC1}" presName="txShp" presStyleLbl="node1" presStyleIdx="0" presStyleCnt="5">
        <dgm:presLayoutVars>
          <dgm:bulletEnabled val="1"/>
        </dgm:presLayoutVars>
      </dgm:prSet>
      <dgm:spPr/>
    </dgm:pt>
    <dgm:pt modelId="{2B90ADBA-B387-42B1-B5CE-158521206D51}" type="pres">
      <dgm:prSet presAssocID="{641B6E34-C8B2-47FF-96C4-A9A35F1C4E06}" presName="spacing" presStyleCnt="0"/>
      <dgm:spPr/>
    </dgm:pt>
    <dgm:pt modelId="{9DF8B010-0196-46C4-9F7C-D1558C0B9B8B}" type="pres">
      <dgm:prSet presAssocID="{E7B5C05A-664E-4987-8BF6-D24680C072B6}" presName="composite" presStyleCnt="0"/>
      <dgm:spPr/>
    </dgm:pt>
    <dgm:pt modelId="{7A0A5D15-2CDB-431A-8745-308A51573E9F}" type="pres">
      <dgm:prSet presAssocID="{E7B5C05A-664E-4987-8BF6-D24680C072B6}" presName="imgShp"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Comment Add outline"/>
        </a:ext>
      </dgm:extLst>
    </dgm:pt>
    <dgm:pt modelId="{F9CB7C82-06E3-4018-BE0C-FD92F85CD6E2}" type="pres">
      <dgm:prSet presAssocID="{E7B5C05A-664E-4987-8BF6-D24680C072B6}" presName="txShp" presStyleLbl="node1" presStyleIdx="1" presStyleCnt="5" custScaleX="100472">
        <dgm:presLayoutVars>
          <dgm:bulletEnabled val="1"/>
        </dgm:presLayoutVars>
      </dgm:prSet>
      <dgm:spPr/>
    </dgm:pt>
    <dgm:pt modelId="{F946C1B3-256F-403D-9BA3-8F7D77CAE077}" type="pres">
      <dgm:prSet presAssocID="{771B81B9-49F6-4E51-876C-815069A5D7BA}" presName="spacing" presStyleCnt="0"/>
      <dgm:spPr/>
    </dgm:pt>
    <dgm:pt modelId="{D3418216-F65F-4681-A4B1-DC5E41640151}" type="pres">
      <dgm:prSet presAssocID="{AFDE3424-C93D-4836-A1DA-CAAA25DA0B71}" presName="composite" presStyleCnt="0"/>
      <dgm:spPr/>
    </dgm:pt>
    <dgm:pt modelId="{4C5EC345-F8D6-4CC9-A67F-6F2B59A22352}" type="pres">
      <dgm:prSet presAssocID="{AFDE3424-C93D-4836-A1DA-CAAA25DA0B71}" presName="imgShp"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solidFill>
            <a:srgbClr val="7030A0"/>
          </a:solidFill>
        </a:ln>
        <a:effectLst>
          <a:outerShdw blurRad="50800" dist="50800" dir="5400000" algn="ctr" rotWithShape="0">
            <a:srgbClr val="7030A0"/>
          </a:outerShdw>
        </a:effectLst>
      </dgm:spPr>
    </dgm:pt>
    <dgm:pt modelId="{8C9A5058-C756-4078-80F4-8F3240215983}" type="pres">
      <dgm:prSet presAssocID="{AFDE3424-C93D-4836-A1DA-CAAA25DA0B71}" presName="txShp" presStyleLbl="node1" presStyleIdx="2" presStyleCnt="5" custScaleX="99993" custLinFactNeighborX="379" custLinFactNeighborY="-1264">
        <dgm:presLayoutVars>
          <dgm:bulletEnabled val="1"/>
        </dgm:presLayoutVars>
      </dgm:prSet>
      <dgm:spPr/>
    </dgm:pt>
    <dgm:pt modelId="{62568FC6-2862-44EE-B4DB-2DE691E52C1B}" type="pres">
      <dgm:prSet presAssocID="{09D6E2CD-C81C-407E-A227-12AAACB8060B}" presName="spacing" presStyleCnt="0"/>
      <dgm:spPr/>
    </dgm:pt>
    <dgm:pt modelId="{01075194-C05A-4193-8D80-3AA5A55EFFCA}" type="pres">
      <dgm:prSet presAssocID="{F663C576-7252-4E69-B5E3-4322B893B73A}" presName="composite" presStyleCnt="0"/>
      <dgm:spPr/>
    </dgm:pt>
    <dgm:pt modelId="{4E00C7AE-EC29-4EF4-A74F-B8092C695521}" type="pres">
      <dgm:prSet presAssocID="{F663C576-7252-4E69-B5E3-4322B893B73A}" presName="imgShp"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Confused person with solid fill"/>
        </a:ext>
      </dgm:extLst>
    </dgm:pt>
    <dgm:pt modelId="{F9F14847-1419-4CEA-A43E-8B74C1D4F210}" type="pres">
      <dgm:prSet presAssocID="{F663C576-7252-4E69-B5E3-4322B893B73A}" presName="txShp" presStyleLbl="node1" presStyleIdx="3" presStyleCnt="5">
        <dgm:presLayoutVars>
          <dgm:bulletEnabled val="1"/>
        </dgm:presLayoutVars>
      </dgm:prSet>
      <dgm:spPr/>
    </dgm:pt>
    <dgm:pt modelId="{A331EDB7-E723-434F-A760-7CCDC4A13405}" type="pres">
      <dgm:prSet presAssocID="{A90842EE-AD95-4680-B9B3-423214923BDA}" presName="spacing" presStyleCnt="0"/>
      <dgm:spPr/>
    </dgm:pt>
    <dgm:pt modelId="{9BC93B55-7E1F-45DD-B8F7-5300FDEDCDA3}" type="pres">
      <dgm:prSet presAssocID="{D1E5A7C1-A198-48BC-9476-58087819FB40}" presName="composite" presStyleCnt="0"/>
      <dgm:spPr/>
    </dgm:pt>
    <dgm:pt modelId="{A6D2C8BD-7F30-43E8-ADF0-2BEA4ABBC499}" type="pres">
      <dgm:prSet presAssocID="{D1E5A7C1-A198-48BC-9476-58087819FB40}" presName="imgShp"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Daily calendar with solid fill"/>
        </a:ext>
      </dgm:extLst>
    </dgm:pt>
    <dgm:pt modelId="{4163E7A7-8C26-4DB8-B309-41081EF9788C}" type="pres">
      <dgm:prSet presAssocID="{D1E5A7C1-A198-48BC-9476-58087819FB40}" presName="txShp" presStyleLbl="node1" presStyleIdx="4" presStyleCnt="5">
        <dgm:presLayoutVars>
          <dgm:bulletEnabled val="1"/>
        </dgm:presLayoutVars>
      </dgm:prSet>
      <dgm:spPr/>
    </dgm:pt>
  </dgm:ptLst>
  <dgm:cxnLst>
    <dgm:cxn modelId="{CDBEAE13-B15D-4AFA-A5A0-4A0D4AD03F2B}" type="presOf" srcId="{D1E5A7C1-A198-48BC-9476-58087819FB40}" destId="{4163E7A7-8C26-4DB8-B309-41081EF9788C}" srcOrd="0" destOrd="0" presId="urn:microsoft.com/office/officeart/2005/8/layout/vList3"/>
    <dgm:cxn modelId="{216AB526-CB90-4A04-A24F-00B13B1A538D}" srcId="{C037CBC2-7E22-4497-B6B0-27038D4F5547}" destId="{E7B5C05A-664E-4987-8BF6-D24680C072B6}" srcOrd="1" destOrd="0" parTransId="{F76B40AA-45EB-4D60-BC18-9CBF23A5307F}" sibTransId="{771B81B9-49F6-4E51-876C-815069A5D7BA}"/>
    <dgm:cxn modelId="{16235028-7203-4DAA-8F05-7EEA3BB5F2A4}" type="presOf" srcId="{E7B5C05A-664E-4987-8BF6-D24680C072B6}" destId="{F9CB7C82-06E3-4018-BE0C-FD92F85CD6E2}" srcOrd="0" destOrd="0" presId="urn:microsoft.com/office/officeart/2005/8/layout/vList3"/>
    <dgm:cxn modelId="{541B2430-88D6-43DF-9838-BB82A91AB5BC}" srcId="{C037CBC2-7E22-4497-B6B0-27038D4F5547}" destId="{D1E5A7C1-A198-48BC-9476-58087819FB40}" srcOrd="4" destOrd="0" parTransId="{49BC8FAB-71AD-48D5-8106-46105E9A03F9}" sibTransId="{99F7D7CB-FFB9-45D9-86A8-13F11185D9D8}"/>
    <dgm:cxn modelId="{754B2574-BAF3-443D-91F9-14B63B8BFA96}" type="presOf" srcId="{B053E16C-A53F-4F9F-9AB1-147A97E63DC1}" destId="{C37E1F7D-D8DC-4021-8EF3-ABDEB3BF03A6}" srcOrd="0" destOrd="0" presId="urn:microsoft.com/office/officeart/2005/8/layout/vList3"/>
    <dgm:cxn modelId="{5C84277C-CD16-4B1A-AF11-29792BCB5D86}" srcId="{C037CBC2-7E22-4497-B6B0-27038D4F5547}" destId="{AFDE3424-C93D-4836-A1DA-CAAA25DA0B71}" srcOrd="2" destOrd="0" parTransId="{29DE5D1C-7747-4E94-B4AE-AFDE8040F333}" sibTransId="{09D6E2CD-C81C-407E-A227-12AAACB8060B}"/>
    <dgm:cxn modelId="{22591EA4-785F-4DC3-AFD7-F73C6CFE2DEA}" type="presOf" srcId="{AFDE3424-C93D-4836-A1DA-CAAA25DA0B71}" destId="{8C9A5058-C756-4078-80F4-8F3240215983}" srcOrd="0" destOrd="0" presId="urn:microsoft.com/office/officeart/2005/8/layout/vList3"/>
    <dgm:cxn modelId="{9032C3AA-42F7-4D30-B84C-425E740AB794}" type="presOf" srcId="{C037CBC2-7E22-4497-B6B0-27038D4F5547}" destId="{2FFB9373-EA6E-4281-90B9-2E42FBBB70C8}" srcOrd="0" destOrd="0" presId="urn:microsoft.com/office/officeart/2005/8/layout/vList3"/>
    <dgm:cxn modelId="{FB4A06B5-25C0-4494-B3CC-0BA3313FC47F}" srcId="{C037CBC2-7E22-4497-B6B0-27038D4F5547}" destId="{B053E16C-A53F-4F9F-9AB1-147A97E63DC1}" srcOrd="0" destOrd="0" parTransId="{7A8AE23C-BA76-4064-834C-12EC9D5A03A4}" sibTransId="{641B6E34-C8B2-47FF-96C4-A9A35F1C4E06}"/>
    <dgm:cxn modelId="{F122C3C8-1DAB-43DA-B965-242A2DCCF5CF}" srcId="{C037CBC2-7E22-4497-B6B0-27038D4F5547}" destId="{F663C576-7252-4E69-B5E3-4322B893B73A}" srcOrd="3" destOrd="0" parTransId="{F42249D1-F118-494A-88EB-5E2F60AC8AA7}" sibTransId="{A90842EE-AD95-4680-B9B3-423214923BDA}"/>
    <dgm:cxn modelId="{2F388ADB-894B-4D9B-AF99-47EC04058385}" type="presOf" srcId="{F663C576-7252-4E69-B5E3-4322B893B73A}" destId="{F9F14847-1419-4CEA-A43E-8B74C1D4F210}" srcOrd="0" destOrd="0" presId="urn:microsoft.com/office/officeart/2005/8/layout/vList3"/>
    <dgm:cxn modelId="{D9D54936-1DED-4260-801B-44BAFDDBF5DC}" type="presParOf" srcId="{2FFB9373-EA6E-4281-90B9-2E42FBBB70C8}" destId="{53DB39B3-8E1A-40C0-BB99-B5D3828D2812}" srcOrd="0" destOrd="0" presId="urn:microsoft.com/office/officeart/2005/8/layout/vList3"/>
    <dgm:cxn modelId="{0795D108-EF18-4DFC-AEFB-28669C793AFD}" type="presParOf" srcId="{53DB39B3-8E1A-40C0-BB99-B5D3828D2812}" destId="{02BFCDDB-235E-454A-839B-31514F1A1F04}" srcOrd="0" destOrd="0" presId="urn:microsoft.com/office/officeart/2005/8/layout/vList3"/>
    <dgm:cxn modelId="{B93114D0-E760-41F9-B537-12E90A633F9C}" type="presParOf" srcId="{53DB39B3-8E1A-40C0-BB99-B5D3828D2812}" destId="{C37E1F7D-D8DC-4021-8EF3-ABDEB3BF03A6}" srcOrd="1" destOrd="0" presId="urn:microsoft.com/office/officeart/2005/8/layout/vList3"/>
    <dgm:cxn modelId="{BB73DF35-A65E-43CB-ACE1-733474C3C1E3}" type="presParOf" srcId="{2FFB9373-EA6E-4281-90B9-2E42FBBB70C8}" destId="{2B90ADBA-B387-42B1-B5CE-158521206D51}" srcOrd="1" destOrd="0" presId="urn:microsoft.com/office/officeart/2005/8/layout/vList3"/>
    <dgm:cxn modelId="{DB5EF096-4388-4F19-92C4-3233B49E9D60}" type="presParOf" srcId="{2FFB9373-EA6E-4281-90B9-2E42FBBB70C8}" destId="{9DF8B010-0196-46C4-9F7C-D1558C0B9B8B}" srcOrd="2" destOrd="0" presId="urn:microsoft.com/office/officeart/2005/8/layout/vList3"/>
    <dgm:cxn modelId="{7561103B-D1A9-4999-940B-DD8CD6BCD694}" type="presParOf" srcId="{9DF8B010-0196-46C4-9F7C-D1558C0B9B8B}" destId="{7A0A5D15-2CDB-431A-8745-308A51573E9F}" srcOrd="0" destOrd="0" presId="urn:microsoft.com/office/officeart/2005/8/layout/vList3"/>
    <dgm:cxn modelId="{3D2C4D57-85AC-4906-B5B3-A3C01F724B02}" type="presParOf" srcId="{9DF8B010-0196-46C4-9F7C-D1558C0B9B8B}" destId="{F9CB7C82-06E3-4018-BE0C-FD92F85CD6E2}" srcOrd="1" destOrd="0" presId="urn:microsoft.com/office/officeart/2005/8/layout/vList3"/>
    <dgm:cxn modelId="{A4E83E30-8229-4B64-9C00-C2EA18E817D6}" type="presParOf" srcId="{2FFB9373-EA6E-4281-90B9-2E42FBBB70C8}" destId="{F946C1B3-256F-403D-9BA3-8F7D77CAE077}" srcOrd="3" destOrd="0" presId="urn:microsoft.com/office/officeart/2005/8/layout/vList3"/>
    <dgm:cxn modelId="{5AC474A6-E85C-4ADF-83B2-15E0B400E61C}" type="presParOf" srcId="{2FFB9373-EA6E-4281-90B9-2E42FBBB70C8}" destId="{D3418216-F65F-4681-A4B1-DC5E41640151}" srcOrd="4" destOrd="0" presId="urn:microsoft.com/office/officeart/2005/8/layout/vList3"/>
    <dgm:cxn modelId="{EE250AA5-F890-45FA-8FB7-717B2AB9798F}" type="presParOf" srcId="{D3418216-F65F-4681-A4B1-DC5E41640151}" destId="{4C5EC345-F8D6-4CC9-A67F-6F2B59A22352}" srcOrd="0" destOrd="0" presId="urn:microsoft.com/office/officeart/2005/8/layout/vList3"/>
    <dgm:cxn modelId="{5A5DE1C6-BA6E-4319-A3BA-0DE5AA91205B}" type="presParOf" srcId="{D3418216-F65F-4681-A4B1-DC5E41640151}" destId="{8C9A5058-C756-4078-80F4-8F3240215983}" srcOrd="1" destOrd="0" presId="urn:microsoft.com/office/officeart/2005/8/layout/vList3"/>
    <dgm:cxn modelId="{7440DD4D-AEC1-4CE3-9D51-F391F8D31AA6}" type="presParOf" srcId="{2FFB9373-EA6E-4281-90B9-2E42FBBB70C8}" destId="{62568FC6-2862-44EE-B4DB-2DE691E52C1B}" srcOrd="5" destOrd="0" presId="urn:microsoft.com/office/officeart/2005/8/layout/vList3"/>
    <dgm:cxn modelId="{F0E28327-6468-461A-B1F4-9C8E64869458}" type="presParOf" srcId="{2FFB9373-EA6E-4281-90B9-2E42FBBB70C8}" destId="{01075194-C05A-4193-8D80-3AA5A55EFFCA}" srcOrd="6" destOrd="0" presId="urn:microsoft.com/office/officeart/2005/8/layout/vList3"/>
    <dgm:cxn modelId="{A0F186CF-6A15-4718-97ED-B0A8981A56D1}" type="presParOf" srcId="{01075194-C05A-4193-8D80-3AA5A55EFFCA}" destId="{4E00C7AE-EC29-4EF4-A74F-B8092C695521}" srcOrd="0" destOrd="0" presId="urn:microsoft.com/office/officeart/2005/8/layout/vList3"/>
    <dgm:cxn modelId="{CC974424-9289-469E-9C95-0EC0B1FC7271}" type="presParOf" srcId="{01075194-C05A-4193-8D80-3AA5A55EFFCA}" destId="{F9F14847-1419-4CEA-A43E-8B74C1D4F210}" srcOrd="1" destOrd="0" presId="urn:microsoft.com/office/officeart/2005/8/layout/vList3"/>
    <dgm:cxn modelId="{3AD5DE16-C37B-4D88-9390-1C28C9CF3F3B}" type="presParOf" srcId="{2FFB9373-EA6E-4281-90B9-2E42FBBB70C8}" destId="{A331EDB7-E723-434F-A760-7CCDC4A13405}" srcOrd="7" destOrd="0" presId="urn:microsoft.com/office/officeart/2005/8/layout/vList3"/>
    <dgm:cxn modelId="{BF6EA416-A111-4B37-BE9A-CA657D86E506}" type="presParOf" srcId="{2FFB9373-EA6E-4281-90B9-2E42FBBB70C8}" destId="{9BC93B55-7E1F-45DD-B8F7-5300FDEDCDA3}" srcOrd="8" destOrd="0" presId="urn:microsoft.com/office/officeart/2005/8/layout/vList3"/>
    <dgm:cxn modelId="{3E3CEDDF-9C61-417C-A578-E5B3453FB3EE}" type="presParOf" srcId="{9BC93B55-7E1F-45DD-B8F7-5300FDEDCDA3}" destId="{A6D2C8BD-7F30-43E8-ADF0-2BEA4ABBC499}" srcOrd="0" destOrd="0" presId="urn:microsoft.com/office/officeart/2005/8/layout/vList3"/>
    <dgm:cxn modelId="{74286067-C778-4B25-A02C-B0AFBE6FAF8C}" type="presParOf" srcId="{9BC93B55-7E1F-45DD-B8F7-5300FDEDCDA3}" destId="{4163E7A7-8C26-4DB8-B309-41081EF9788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C037CBC2-7E22-4497-B6B0-27038D4F5547}" type="doc">
      <dgm:prSet loTypeId="urn:microsoft.com/office/officeart/2005/8/layout/vList3" loCatId="list" qsTypeId="urn:microsoft.com/office/officeart/2005/8/quickstyle/simple1" qsCatId="simple" csTypeId="urn:microsoft.com/office/officeart/2005/8/colors/accent0_2" csCatId="mainScheme" phldr="1"/>
      <dgm:spPr/>
      <dgm:t>
        <a:bodyPr/>
        <a:lstStyle/>
        <a:p>
          <a:endParaRPr lang="en-GB"/>
        </a:p>
      </dgm:t>
    </dgm:pt>
    <dgm:pt modelId="{B053E16C-A53F-4F9F-9AB1-147A97E63DC1}">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12-month review on revised 2023 Policy and Procedures following University wide consultation</a:t>
          </a:r>
        </a:p>
      </dgm:t>
    </dgm:pt>
    <dgm:pt modelId="{7A8AE23C-BA76-4064-834C-12EC9D5A03A4}" type="parTrans" cxnId="{FB4A06B5-25C0-4494-B3CC-0BA3313FC47F}">
      <dgm:prSet/>
      <dgm:spPr/>
      <dgm:t>
        <a:bodyPr/>
        <a:lstStyle/>
        <a:p>
          <a:endParaRPr lang="en-GB"/>
        </a:p>
      </dgm:t>
    </dgm:pt>
    <dgm:pt modelId="{641B6E34-C8B2-47FF-96C4-A9A35F1C4E06}" type="sibTrans" cxnId="{FB4A06B5-25C0-4494-B3CC-0BA3313FC47F}">
      <dgm:prSet/>
      <dgm:spPr/>
      <dgm:t>
        <a:bodyPr/>
        <a:lstStyle/>
        <a:p>
          <a:endParaRPr lang="en-GB"/>
        </a:p>
      </dgm:t>
    </dgm:pt>
    <dgm:pt modelId="{E7B5C05A-664E-4987-8BF6-D24680C072B6}">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Mitigating Circumstances and Extensions Project- regular meetings, impact assessments with all Schools</a:t>
          </a:r>
        </a:p>
      </dgm:t>
    </dgm:pt>
    <dgm:pt modelId="{F76B40AA-45EB-4D60-BC18-9CBF23A5307F}" type="parTrans" cxnId="{216AB526-CB90-4A04-A24F-00B13B1A538D}">
      <dgm:prSet/>
      <dgm:spPr/>
      <dgm:t>
        <a:bodyPr/>
        <a:lstStyle/>
        <a:p>
          <a:endParaRPr lang="en-GB"/>
        </a:p>
      </dgm:t>
    </dgm:pt>
    <dgm:pt modelId="{771B81B9-49F6-4E51-876C-815069A5D7BA}" type="sibTrans" cxnId="{216AB526-CB90-4A04-A24F-00B13B1A538D}">
      <dgm:prSet/>
      <dgm:spPr/>
      <dgm:t>
        <a:bodyPr/>
        <a:lstStyle/>
        <a:p>
          <a:endParaRPr lang="en-GB"/>
        </a:p>
      </dgm:t>
    </dgm:pt>
    <dgm:pt modelId="{AFDE3424-C93D-4836-A1DA-CAAA25DA0B71}">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Updates</a:t>
          </a:r>
          <a:r>
            <a:rPr lang="en-GB" sz="18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to Mitigating Circumstances Codes- consultation with TLD OMG, SSW OMG and SSW Subgroup, A&amp;P Subgroup</a:t>
          </a:r>
          <a:endPar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29DE5D1C-7747-4E94-B4AE-AFDE8040F333}" type="parTrans" cxnId="{5C84277C-CD16-4B1A-AF11-29792BCB5D86}">
      <dgm:prSet/>
      <dgm:spPr/>
      <dgm:t>
        <a:bodyPr/>
        <a:lstStyle/>
        <a:p>
          <a:endParaRPr lang="en-GB"/>
        </a:p>
      </dgm:t>
    </dgm:pt>
    <dgm:pt modelId="{09D6E2CD-C81C-407E-A227-12AAACB8060B}" type="sibTrans" cxnId="{5C84277C-CD16-4B1A-AF11-29792BCB5D86}">
      <dgm:prSet/>
      <dgm:spPr/>
      <dgm:t>
        <a:bodyPr/>
        <a:lstStyle/>
        <a:p>
          <a:endParaRPr lang="en-GB"/>
        </a:p>
      </dgm:t>
    </dgm:pt>
    <dgm:pt modelId="{F663C576-7252-4E69-B5E3-4322B893B73A}">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Specialist advice from DASS on new Equality and Human Rights Commission Guidance following Bristol V </a:t>
          </a:r>
          <a:r>
            <a:rPr lang="en-GB" sz="1800" err="1">
              <a:solidFill>
                <a:schemeClr val="tx1"/>
              </a:solidFill>
              <a:latin typeface="Open Sans" panose="020B0606030504020204" pitchFamily="34" charset="0"/>
              <a:ea typeface="Open Sans" panose="020B0606030504020204" pitchFamily="34" charset="0"/>
              <a:cs typeface="Open Sans" panose="020B0606030504020204" pitchFamily="34" charset="0"/>
            </a:rPr>
            <a:t>Abrahart</a:t>
          </a:r>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 in relation to evidentiary requirements</a:t>
          </a:r>
        </a:p>
      </dgm:t>
    </dgm:pt>
    <dgm:pt modelId="{F42249D1-F118-494A-88EB-5E2F60AC8AA7}" type="parTrans" cxnId="{F122C3C8-1DAB-43DA-B965-242A2DCCF5CF}">
      <dgm:prSet/>
      <dgm:spPr/>
      <dgm:t>
        <a:bodyPr/>
        <a:lstStyle/>
        <a:p>
          <a:endParaRPr lang="en-GB"/>
        </a:p>
      </dgm:t>
    </dgm:pt>
    <dgm:pt modelId="{A90842EE-AD95-4680-B9B3-423214923BDA}" type="sibTrans" cxnId="{F122C3C8-1DAB-43DA-B965-242A2DCCF5CF}">
      <dgm:prSet/>
      <dgm:spPr/>
      <dgm:t>
        <a:bodyPr/>
        <a:lstStyle/>
        <a:p>
          <a:endParaRPr lang="en-GB"/>
        </a:p>
      </dgm:t>
    </dgm:pt>
    <dgm:pt modelId="{D1E5A7C1-A198-48BC-9476-58087819FB40}">
      <dgm:prSet phldrT="[Text]" custT="1"/>
      <dgm:spPr/>
      <dgm:t>
        <a:bodyPr/>
        <a:lstStyle/>
        <a:p>
          <a:pPr algn="l"/>
          <a:r>
            <a:rPr lang="en-GB" sz="1800">
              <a:solidFill>
                <a:schemeClr val="tx1"/>
              </a:solidFill>
              <a:latin typeface="Open Sans" panose="020B0606030504020204" pitchFamily="34" charset="0"/>
              <a:ea typeface="Open Sans" panose="020B0606030504020204" pitchFamily="34" charset="0"/>
              <a:cs typeface="Open Sans" panose="020B0606030504020204" pitchFamily="34" charset="0"/>
            </a:rPr>
            <a:t>Approved by AQSC and Senate for September 2025 implementation</a:t>
          </a:r>
        </a:p>
      </dgm:t>
    </dgm:pt>
    <dgm:pt modelId="{49BC8FAB-71AD-48D5-8106-46105E9A03F9}" type="parTrans" cxnId="{541B2430-88D6-43DF-9838-BB82A91AB5BC}">
      <dgm:prSet/>
      <dgm:spPr/>
      <dgm:t>
        <a:bodyPr/>
        <a:lstStyle/>
        <a:p>
          <a:endParaRPr lang="en-GB"/>
        </a:p>
      </dgm:t>
    </dgm:pt>
    <dgm:pt modelId="{99F7D7CB-FFB9-45D9-86A8-13F11185D9D8}" type="sibTrans" cxnId="{541B2430-88D6-43DF-9838-BB82A91AB5BC}">
      <dgm:prSet/>
      <dgm:spPr/>
      <dgm:t>
        <a:bodyPr/>
        <a:lstStyle/>
        <a:p>
          <a:endParaRPr lang="en-GB"/>
        </a:p>
      </dgm:t>
    </dgm:pt>
    <dgm:pt modelId="{2FFB9373-EA6E-4281-90B9-2E42FBBB70C8}" type="pres">
      <dgm:prSet presAssocID="{C037CBC2-7E22-4497-B6B0-27038D4F5547}" presName="linearFlow" presStyleCnt="0">
        <dgm:presLayoutVars>
          <dgm:dir/>
          <dgm:resizeHandles val="exact"/>
        </dgm:presLayoutVars>
      </dgm:prSet>
      <dgm:spPr/>
    </dgm:pt>
    <dgm:pt modelId="{53DB39B3-8E1A-40C0-BB99-B5D3828D2812}" type="pres">
      <dgm:prSet presAssocID="{B053E16C-A53F-4F9F-9AB1-147A97E63DC1}" presName="composite" presStyleCnt="0"/>
      <dgm:spPr/>
    </dgm:pt>
    <dgm:pt modelId="{02BFCDDB-235E-454A-839B-31514F1A1F04}" type="pres">
      <dgm:prSet presAssocID="{B053E16C-A53F-4F9F-9AB1-147A97E63DC1}" presName="imgShp" presStyleLbl="fgImgPlace1" presStyleIdx="0" presStyleCnt="5" custLinFactNeighborX="3995" custLinFactNeighborY="-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a:solidFill>
            <a:srgbClr val="7030A0"/>
          </a:solidFill>
        </a:ln>
        <a:effectLst>
          <a:outerShdw blurRad="50800" dist="50800" dir="5400000" algn="ctr" rotWithShape="0">
            <a:srgbClr val="7030A0"/>
          </a:outerShdw>
        </a:effectLst>
      </dgm:spPr>
      <dgm:extLst>
        <a:ext uri="{E40237B7-FDA0-4F09-8148-C483321AD2D9}">
          <dgm14:cNvPr xmlns:dgm14="http://schemas.microsoft.com/office/drawing/2010/diagram" id="0" name="" descr="Document outline"/>
        </a:ext>
      </dgm:extLst>
    </dgm:pt>
    <dgm:pt modelId="{C37E1F7D-D8DC-4021-8EF3-ABDEB3BF03A6}" type="pres">
      <dgm:prSet presAssocID="{B053E16C-A53F-4F9F-9AB1-147A97E63DC1}" presName="txShp" presStyleLbl="node1" presStyleIdx="0" presStyleCnt="5">
        <dgm:presLayoutVars>
          <dgm:bulletEnabled val="1"/>
        </dgm:presLayoutVars>
      </dgm:prSet>
      <dgm:spPr/>
    </dgm:pt>
    <dgm:pt modelId="{2B90ADBA-B387-42B1-B5CE-158521206D51}" type="pres">
      <dgm:prSet presAssocID="{641B6E34-C8B2-47FF-96C4-A9A35F1C4E06}" presName="spacing" presStyleCnt="0"/>
      <dgm:spPr/>
    </dgm:pt>
    <dgm:pt modelId="{9DF8B010-0196-46C4-9F7C-D1558C0B9B8B}" type="pres">
      <dgm:prSet presAssocID="{E7B5C05A-664E-4987-8BF6-D24680C072B6}" presName="composite" presStyleCnt="0"/>
      <dgm:spPr/>
    </dgm:pt>
    <dgm:pt modelId="{7A0A5D15-2CDB-431A-8745-308A51573E9F}" type="pres">
      <dgm:prSet presAssocID="{E7B5C05A-664E-4987-8BF6-D24680C072B6}" presName="imgShp" presStyleLbl="fgImgPlac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Comment Add outline"/>
        </a:ext>
      </dgm:extLst>
    </dgm:pt>
    <dgm:pt modelId="{F9CB7C82-06E3-4018-BE0C-FD92F85CD6E2}" type="pres">
      <dgm:prSet presAssocID="{E7B5C05A-664E-4987-8BF6-D24680C072B6}" presName="txShp" presStyleLbl="node1" presStyleIdx="1" presStyleCnt="5" custScaleX="100472">
        <dgm:presLayoutVars>
          <dgm:bulletEnabled val="1"/>
        </dgm:presLayoutVars>
      </dgm:prSet>
      <dgm:spPr/>
    </dgm:pt>
    <dgm:pt modelId="{F946C1B3-256F-403D-9BA3-8F7D77CAE077}" type="pres">
      <dgm:prSet presAssocID="{771B81B9-49F6-4E51-876C-815069A5D7BA}" presName="spacing" presStyleCnt="0"/>
      <dgm:spPr/>
    </dgm:pt>
    <dgm:pt modelId="{D3418216-F65F-4681-A4B1-DC5E41640151}" type="pres">
      <dgm:prSet presAssocID="{AFDE3424-C93D-4836-A1DA-CAAA25DA0B71}" presName="composite" presStyleCnt="0"/>
      <dgm:spPr/>
    </dgm:pt>
    <dgm:pt modelId="{4C5EC345-F8D6-4CC9-A67F-6F2B59A22352}" type="pres">
      <dgm:prSet presAssocID="{AFDE3424-C93D-4836-A1DA-CAAA25DA0B71}" presName="imgShp"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solidFill>
            <a:srgbClr val="7030A0"/>
          </a:solidFill>
        </a:ln>
        <a:effectLst>
          <a:outerShdw blurRad="50800" dist="50800" dir="5400000" algn="ctr" rotWithShape="0">
            <a:srgbClr val="7030A0"/>
          </a:outerShdw>
        </a:effectLst>
      </dgm:spPr>
    </dgm:pt>
    <dgm:pt modelId="{8C9A5058-C756-4078-80F4-8F3240215983}" type="pres">
      <dgm:prSet presAssocID="{AFDE3424-C93D-4836-A1DA-CAAA25DA0B71}" presName="txShp" presStyleLbl="node1" presStyleIdx="2" presStyleCnt="5" custLinFactNeighborX="379" custLinFactNeighborY="-1264">
        <dgm:presLayoutVars>
          <dgm:bulletEnabled val="1"/>
        </dgm:presLayoutVars>
      </dgm:prSet>
      <dgm:spPr/>
    </dgm:pt>
    <dgm:pt modelId="{62568FC6-2862-44EE-B4DB-2DE691E52C1B}" type="pres">
      <dgm:prSet presAssocID="{09D6E2CD-C81C-407E-A227-12AAACB8060B}" presName="spacing" presStyleCnt="0"/>
      <dgm:spPr/>
    </dgm:pt>
    <dgm:pt modelId="{01075194-C05A-4193-8D80-3AA5A55EFFCA}" type="pres">
      <dgm:prSet presAssocID="{F663C576-7252-4E69-B5E3-4322B893B73A}" presName="composite" presStyleCnt="0"/>
      <dgm:spPr/>
    </dgm:pt>
    <dgm:pt modelId="{4E00C7AE-EC29-4EF4-A74F-B8092C695521}" type="pres">
      <dgm:prSet presAssocID="{F663C576-7252-4E69-B5E3-4322B893B73A}" presName="imgShp" presStyleLbl="fgImgPlac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Confused person with solid fill"/>
        </a:ext>
      </dgm:extLst>
    </dgm:pt>
    <dgm:pt modelId="{F9F14847-1419-4CEA-A43E-8B74C1D4F210}" type="pres">
      <dgm:prSet presAssocID="{F663C576-7252-4E69-B5E3-4322B893B73A}" presName="txShp" presStyleLbl="node1" presStyleIdx="3" presStyleCnt="5">
        <dgm:presLayoutVars>
          <dgm:bulletEnabled val="1"/>
        </dgm:presLayoutVars>
      </dgm:prSet>
      <dgm:spPr/>
    </dgm:pt>
    <dgm:pt modelId="{A331EDB7-E723-434F-A760-7CCDC4A13405}" type="pres">
      <dgm:prSet presAssocID="{A90842EE-AD95-4680-B9B3-423214923BDA}" presName="spacing" presStyleCnt="0"/>
      <dgm:spPr/>
    </dgm:pt>
    <dgm:pt modelId="{9BC93B55-7E1F-45DD-B8F7-5300FDEDCDA3}" type="pres">
      <dgm:prSet presAssocID="{D1E5A7C1-A198-48BC-9476-58087819FB40}" presName="composite" presStyleCnt="0"/>
      <dgm:spPr/>
    </dgm:pt>
    <dgm:pt modelId="{A6D2C8BD-7F30-43E8-ADF0-2BEA4ABBC499}" type="pres">
      <dgm:prSet presAssocID="{D1E5A7C1-A198-48BC-9476-58087819FB40}" presName="imgShp" presStyleLbl="fgImgPlac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effectLst>
          <a:outerShdw blurRad="50800" dist="50800" dir="5400000" algn="ctr" rotWithShape="0">
            <a:srgbClr val="7030A0"/>
          </a:outerShdw>
        </a:effectLst>
      </dgm:spPr>
      <dgm:extLst>
        <a:ext uri="{E40237B7-FDA0-4F09-8148-C483321AD2D9}">
          <dgm14:cNvPr xmlns:dgm14="http://schemas.microsoft.com/office/drawing/2010/diagram" id="0" name="" descr="Daily calendar with solid fill"/>
        </a:ext>
      </dgm:extLst>
    </dgm:pt>
    <dgm:pt modelId="{4163E7A7-8C26-4DB8-B309-41081EF9788C}" type="pres">
      <dgm:prSet presAssocID="{D1E5A7C1-A198-48BC-9476-58087819FB40}" presName="txShp" presStyleLbl="node1" presStyleIdx="4" presStyleCnt="5">
        <dgm:presLayoutVars>
          <dgm:bulletEnabled val="1"/>
        </dgm:presLayoutVars>
      </dgm:prSet>
      <dgm:spPr/>
    </dgm:pt>
  </dgm:ptLst>
  <dgm:cxnLst>
    <dgm:cxn modelId="{CDBEAE13-B15D-4AFA-A5A0-4A0D4AD03F2B}" type="presOf" srcId="{D1E5A7C1-A198-48BC-9476-58087819FB40}" destId="{4163E7A7-8C26-4DB8-B309-41081EF9788C}" srcOrd="0" destOrd="0" presId="urn:microsoft.com/office/officeart/2005/8/layout/vList3"/>
    <dgm:cxn modelId="{216AB526-CB90-4A04-A24F-00B13B1A538D}" srcId="{C037CBC2-7E22-4497-B6B0-27038D4F5547}" destId="{E7B5C05A-664E-4987-8BF6-D24680C072B6}" srcOrd="1" destOrd="0" parTransId="{F76B40AA-45EB-4D60-BC18-9CBF23A5307F}" sibTransId="{771B81B9-49F6-4E51-876C-815069A5D7BA}"/>
    <dgm:cxn modelId="{16235028-7203-4DAA-8F05-7EEA3BB5F2A4}" type="presOf" srcId="{E7B5C05A-664E-4987-8BF6-D24680C072B6}" destId="{F9CB7C82-06E3-4018-BE0C-FD92F85CD6E2}" srcOrd="0" destOrd="0" presId="urn:microsoft.com/office/officeart/2005/8/layout/vList3"/>
    <dgm:cxn modelId="{541B2430-88D6-43DF-9838-BB82A91AB5BC}" srcId="{C037CBC2-7E22-4497-B6B0-27038D4F5547}" destId="{D1E5A7C1-A198-48BC-9476-58087819FB40}" srcOrd="4" destOrd="0" parTransId="{49BC8FAB-71AD-48D5-8106-46105E9A03F9}" sibTransId="{99F7D7CB-FFB9-45D9-86A8-13F11185D9D8}"/>
    <dgm:cxn modelId="{754B2574-BAF3-443D-91F9-14B63B8BFA96}" type="presOf" srcId="{B053E16C-A53F-4F9F-9AB1-147A97E63DC1}" destId="{C37E1F7D-D8DC-4021-8EF3-ABDEB3BF03A6}" srcOrd="0" destOrd="0" presId="urn:microsoft.com/office/officeart/2005/8/layout/vList3"/>
    <dgm:cxn modelId="{5C84277C-CD16-4B1A-AF11-29792BCB5D86}" srcId="{C037CBC2-7E22-4497-B6B0-27038D4F5547}" destId="{AFDE3424-C93D-4836-A1DA-CAAA25DA0B71}" srcOrd="2" destOrd="0" parTransId="{29DE5D1C-7747-4E94-B4AE-AFDE8040F333}" sibTransId="{09D6E2CD-C81C-407E-A227-12AAACB8060B}"/>
    <dgm:cxn modelId="{22591EA4-785F-4DC3-AFD7-F73C6CFE2DEA}" type="presOf" srcId="{AFDE3424-C93D-4836-A1DA-CAAA25DA0B71}" destId="{8C9A5058-C756-4078-80F4-8F3240215983}" srcOrd="0" destOrd="0" presId="urn:microsoft.com/office/officeart/2005/8/layout/vList3"/>
    <dgm:cxn modelId="{9032C3AA-42F7-4D30-B84C-425E740AB794}" type="presOf" srcId="{C037CBC2-7E22-4497-B6B0-27038D4F5547}" destId="{2FFB9373-EA6E-4281-90B9-2E42FBBB70C8}" srcOrd="0" destOrd="0" presId="urn:microsoft.com/office/officeart/2005/8/layout/vList3"/>
    <dgm:cxn modelId="{FB4A06B5-25C0-4494-B3CC-0BA3313FC47F}" srcId="{C037CBC2-7E22-4497-B6B0-27038D4F5547}" destId="{B053E16C-A53F-4F9F-9AB1-147A97E63DC1}" srcOrd="0" destOrd="0" parTransId="{7A8AE23C-BA76-4064-834C-12EC9D5A03A4}" sibTransId="{641B6E34-C8B2-47FF-96C4-A9A35F1C4E06}"/>
    <dgm:cxn modelId="{F122C3C8-1DAB-43DA-B965-242A2DCCF5CF}" srcId="{C037CBC2-7E22-4497-B6B0-27038D4F5547}" destId="{F663C576-7252-4E69-B5E3-4322B893B73A}" srcOrd="3" destOrd="0" parTransId="{F42249D1-F118-494A-88EB-5E2F60AC8AA7}" sibTransId="{A90842EE-AD95-4680-B9B3-423214923BDA}"/>
    <dgm:cxn modelId="{2F388ADB-894B-4D9B-AF99-47EC04058385}" type="presOf" srcId="{F663C576-7252-4E69-B5E3-4322B893B73A}" destId="{F9F14847-1419-4CEA-A43E-8B74C1D4F210}" srcOrd="0" destOrd="0" presId="urn:microsoft.com/office/officeart/2005/8/layout/vList3"/>
    <dgm:cxn modelId="{D9D54936-1DED-4260-801B-44BAFDDBF5DC}" type="presParOf" srcId="{2FFB9373-EA6E-4281-90B9-2E42FBBB70C8}" destId="{53DB39B3-8E1A-40C0-BB99-B5D3828D2812}" srcOrd="0" destOrd="0" presId="urn:microsoft.com/office/officeart/2005/8/layout/vList3"/>
    <dgm:cxn modelId="{0795D108-EF18-4DFC-AEFB-28669C793AFD}" type="presParOf" srcId="{53DB39B3-8E1A-40C0-BB99-B5D3828D2812}" destId="{02BFCDDB-235E-454A-839B-31514F1A1F04}" srcOrd="0" destOrd="0" presId="urn:microsoft.com/office/officeart/2005/8/layout/vList3"/>
    <dgm:cxn modelId="{B93114D0-E760-41F9-B537-12E90A633F9C}" type="presParOf" srcId="{53DB39B3-8E1A-40C0-BB99-B5D3828D2812}" destId="{C37E1F7D-D8DC-4021-8EF3-ABDEB3BF03A6}" srcOrd="1" destOrd="0" presId="urn:microsoft.com/office/officeart/2005/8/layout/vList3"/>
    <dgm:cxn modelId="{BB73DF35-A65E-43CB-ACE1-733474C3C1E3}" type="presParOf" srcId="{2FFB9373-EA6E-4281-90B9-2E42FBBB70C8}" destId="{2B90ADBA-B387-42B1-B5CE-158521206D51}" srcOrd="1" destOrd="0" presId="urn:microsoft.com/office/officeart/2005/8/layout/vList3"/>
    <dgm:cxn modelId="{DB5EF096-4388-4F19-92C4-3233B49E9D60}" type="presParOf" srcId="{2FFB9373-EA6E-4281-90B9-2E42FBBB70C8}" destId="{9DF8B010-0196-46C4-9F7C-D1558C0B9B8B}" srcOrd="2" destOrd="0" presId="urn:microsoft.com/office/officeart/2005/8/layout/vList3"/>
    <dgm:cxn modelId="{7561103B-D1A9-4999-940B-DD8CD6BCD694}" type="presParOf" srcId="{9DF8B010-0196-46C4-9F7C-D1558C0B9B8B}" destId="{7A0A5D15-2CDB-431A-8745-308A51573E9F}" srcOrd="0" destOrd="0" presId="urn:microsoft.com/office/officeart/2005/8/layout/vList3"/>
    <dgm:cxn modelId="{3D2C4D57-85AC-4906-B5B3-A3C01F724B02}" type="presParOf" srcId="{9DF8B010-0196-46C4-9F7C-D1558C0B9B8B}" destId="{F9CB7C82-06E3-4018-BE0C-FD92F85CD6E2}" srcOrd="1" destOrd="0" presId="urn:microsoft.com/office/officeart/2005/8/layout/vList3"/>
    <dgm:cxn modelId="{A4E83E30-8229-4B64-9C00-C2EA18E817D6}" type="presParOf" srcId="{2FFB9373-EA6E-4281-90B9-2E42FBBB70C8}" destId="{F946C1B3-256F-403D-9BA3-8F7D77CAE077}" srcOrd="3" destOrd="0" presId="urn:microsoft.com/office/officeart/2005/8/layout/vList3"/>
    <dgm:cxn modelId="{5AC474A6-E85C-4ADF-83B2-15E0B400E61C}" type="presParOf" srcId="{2FFB9373-EA6E-4281-90B9-2E42FBBB70C8}" destId="{D3418216-F65F-4681-A4B1-DC5E41640151}" srcOrd="4" destOrd="0" presId="urn:microsoft.com/office/officeart/2005/8/layout/vList3"/>
    <dgm:cxn modelId="{EE250AA5-F890-45FA-8FB7-717B2AB9798F}" type="presParOf" srcId="{D3418216-F65F-4681-A4B1-DC5E41640151}" destId="{4C5EC345-F8D6-4CC9-A67F-6F2B59A22352}" srcOrd="0" destOrd="0" presId="urn:microsoft.com/office/officeart/2005/8/layout/vList3"/>
    <dgm:cxn modelId="{5A5DE1C6-BA6E-4319-A3BA-0DE5AA91205B}" type="presParOf" srcId="{D3418216-F65F-4681-A4B1-DC5E41640151}" destId="{8C9A5058-C756-4078-80F4-8F3240215983}" srcOrd="1" destOrd="0" presId="urn:microsoft.com/office/officeart/2005/8/layout/vList3"/>
    <dgm:cxn modelId="{7440DD4D-AEC1-4CE3-9D51-F391F8D31AA6}" type="presParOf" srcId="{2FFB9373-EA6E-4281-90B9-2E42FBBB70C8}" destId="{62568FC6-2862-44EE-B4DB-2DE691E52C1B}" srcOrd="5" destOrd="0" presId="urn:microsoft.com/office/officeart/2005/8/layout/vList3"/>
    <dgm:cxn modelId="{F0E28327-6468-461A-B1F4-9C8E64869458}" type="presParOf" srcId="{2FFB9373-EA6E-4281-90B9-2E42FBBB70C8}" destId="{01075194-C05A-4193-8D80-3AA5A55EFFCA}" srcOrd="6" destOrd="0" presId="urn:microsoft.com/office/officeart/2005/8/layout/vList3"/>
    <dgm:cxn modelId="{A0F186CF-6A15-4718-97ED-B0A8981A56D1}" type="presParOf" srcId="{01075194-C05A-4193-8D80-3AA5A55EFFCA}" destId="{4E00C7AE-EC29-4EF4-A74F-B8092C695521}" srcOrd="0" destOrd="0" presId="urn:microsoft.com/office/officeart/2005/8/layout/vList3"/>
    <dgm:cxn modelId="{CC974424-9289-469E-9C95-0EC0B1FC7271}" type="presParOf" srcId="{01075194-C05A-4193-8D80-3AA5A55EFFCA}" destId="{F9F14847-1419-4CEA-A43E-8B74C1D4F210}" srcOrd="1" destOrd="0" presId="urn:microsoft.com/office/officeart/2005/8/layout/vList3"/>
    <dgm:cxn modelId="{3AD5DE16-C37B-4D88-9390-1C28C9CF3F3B}" type="presParOf" srcId="{2FFB9373-EA6E-4281-90B9-2E42FBBB70C8}" destId="{A331EDB7-E723-434F-A760-7CCDC4A13405}" srcOrd="7" destOrd="0" presId="urn:microsoft.com/office/officeart/2005/8/layout/vList3"/>
    <dgm:cxn modelId="{BF6EA416-A111-4B37-BE9A-CA657D86E506}" type="presParOf" srcId="{2FFB9373-EA6E-4281-90B9-2E42FBBB70C8}" destId="{9BC93B55-7E1F-45DD-B8F7-5300FDEDCDA3}" srcOrd="8" destOrd="0" presId="urn:microsoft.com/office/officeart/2005/8/layout/vList3"/>
    <dgm:cxn modelId="{3E3CEDDF-9C61-417C-A578-E5B3453FB3EE}" type="presParOf" srcId="{9BC93B55-7E1F-45DD-B8F7-5300FDEDCDA3}" destId="{A6D2C8BD-7F30-43E8-ADF0-2BEA4ABBC499}" srcOrd="0" destOrd="0" presId="urn:microsoft.com/office/officeart/2005/8/layout/vList3"/>
    <dgm:cxn modelId="{74286067-C778-4B25-A02C-B0AFBE6FAF8C}" type="presParOf" srcId="{9BC93B55-7E1F-45DD-B8F7-5300FDEDCDA3}" destId="{4163E7A7-8C26-4DB8-B309-41081EF9788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CA59435-C898-4051-9FE4-D062FCE530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437C56D-FC44-4042-AF12-F12631413F56}">
      <dgm:prSet phldrT="[Text]"/>
      <dgm:spPr>
        <a:solidFill>
          <a:srgbClr val="7030A0"/>
        </a:solidFill>
      </dgm:spPr>
      <dgm:t>
        <a:bodyPr/>
        <a:lstStyle/>
        <a:p>
          <a:r>
            <a:rPr lang="en-GB" b="1">
              <a:solidFill>
                <a:schemeClr val="bg1"/>
              </a:solidFill>
              <a:latin typeface="Open Sans" panose="020B0606030504020204" pitchFamily="34" charset="0"/>
              <a:ea typeface="Open Sans" panose="020B0606030504020204" pitchFamily="34" charset="0"/>
              <a:cs typeface="Open Sans" panose="020B0606030504020204" pitchFamily="34" charset="0"/>
            </a:rPr>
            <a:t>Why are we making this change?</a:t>
          </a:r>
          <a:endParaRPr lang="en-GB">
            <a:solidFill>
              <a:schemeClr val="bg1"/>
            </a:solidFill>
          </a:endParaRPr>
        </a:p>
      </dgm:t>
    </dgm:pt>
    <dgm:pt modelId="{E55CA46D-D9A7-4DF1-9187-0F8D30443BFB}" type="parTrans" cxnId="{E9082B08-4956-47D6-B7CE-6C9019ACB8DF}">
      <dgm:prSet/>
      <dgm:spPr/>
      <dgm:t>
        <a:bodyPr/>
        <a:lstStyle/>
        <a:p>
          <a:endParaRPr lang="en-GB"/>
        </a:p>
      </dgm:t>
    </dgm:pt>
    <dgm:pt modelId="{DCCC8E93-A788-41C9-88E3-FB3366C908B5}" type="sibTrans" cxnId="{E9082B08-4956-47D6-B7CE-6C9019ACB8DF}">
      <dgm:prSet/>
      <dgm:spPr/>
      <dgm:t>
        <a:bodyPr/>
        <a:lstStyle/>
        <a:p>
          <a:endParaRPr lang="en-GB"/>
        </a:p>
      </dgm:t>
    </dgm:pt>
    <dgm:pt modelId="{C1CB7F2A-0B60-42F5-87AF-36674C296062}">
      <dgm:prSet phldrT="[Text]"/>
      <dgm:spPr/>
      <dgm:t>
        <a:bodyPr/>
        <a:lstStyle/>
        <a:p>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Advice from DASS:</a:t>
          </a:r>
          <a:endParaRPr lang="en-GB"/>
        </a:p>
      </dgm:t>
    </dgm:pt>
    <dgm:pt modelId="{56737D53-37D5-4E0C-9CFB-51B2B7877FA6}" type="parTrans" cxnId="{5F1998A0-6A62-43AF-BE3F-C48E405CC7C5}">
      <dgm:prSet/>
      <dgm:spPr/>
      <dgm:t>
        <a:bodyPr/>
        <a:lstStyle/>
        <a:p>
          <a:endParaRPr lang="en-GB"/>
        </a:p>
      </dgm:t>
    </dgm:pt>
    <dgm:pt modelId="{02B9428D-5F3D-4549-8F42-FC11A4405D7C}" type="sibTrans" cxnId="{5F1998A0-6A62-43AF-BE3F-C48E405CC7C5}">
      <dgm:prSet/>
      <dgm:spPr/>
      <dgm:t>
        <a:bodyPr/>
        <a:lstStyle/>
        <a:p>
          <a:endParaRPr lang="en-GB"/>
        </a:p>
      </dgm:t>
    </dgm:pt>
    <dgm:pt modelId="{146543BC-9749-4C8B-AFF7-5952569BD4FA}">
      <dgm:prSet phldrT="[Text]"/>
      <dgm:spPr>
        <a:solidFill>
          <a:schemeClr val="accent1">
            <a:lumMod val="20000"/>
            <a:lumOff val="80000"/>
          </a:schemeClr>
        </a:solidFill>
      </dgm:spPr>
      <dgm:t>
        <a:bodyPr/>
        <a:lstStyle/>
        <a:p>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Who has been consulted?</a:t>
          </a:r>
        </a:p>
      </dgm:t>
    </dgm:pt>
    <dgm:pt modelId="{DAC2979E-E80D-4D6D-AA8C-8604A884F48D}" type="parTrans" cxnId="{B79F50FB-C2AB-42C7-95BB-16D44245C6D7}">
      <dgm:prSet/>
      <dgm:spPr/>
      <dgm:t>
        <a:bodyPr/>
        <a:lstStyle/>
        <a:p>
          <a:endParaRPr lang="en-GB"/>
        </a:p>
      </dgm:t>
    </dgm:pt>
    <dgm:pt modelId="{05E1B1AF-054C-4BC2-8C8D-D4E20FB46A54}" type="sibTrans" cxnId="{B79F50FB-C2AB-42C7-95BB-16D44245C6D7}">
      <dgm:prSet/>
      <dgm:spPr/>
      <dgm:t>
        <a:bodyPr/>
        <a:lstStyle/>
        <a:p>
          <a:endParaRPr lang="en-GB"/>
        </a:p>
      </dgm:t>
    </dgm:pt>
    <dgm:pt modelId="{FDB17146-5D67-4C10-8056-423DA4B2B269}">
      <dgm:prSet phldrT="[Text]"/>
      <dgm:spPr/>
      <dgm:t>
        <a:bodyPr/>
        <a:lstStyle/>
        <a:p>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Changes ensure compliance with the Equality Act 2010</a:t>
          </a:r>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39555342-7EE8-46C7-91EE-70DD18A368ED}" type="parTrans" cxnId="{1A09EB2C-556C-4A33-BACF-04C23FAAF796}">
      <dgm:prSet/>
      <dgm:spPr/>
      <dgm:t>
        <a:bodyPr/>
        <a:lstStyle/>
        <a:p>
          <a:endParaRPr lang="en-GB"/>
        </a:p>
      </dgm:t>
    </dgm:pt>
    <dgm:pt modelId="{81345BA3-9AB0-4E81-9108-A9F9DE1A80F6}" type="sibTrans" cxnId="{1A09EB2C-556C-4A33-BACF-04C23FAAF796}">
      <dgm:prSet/>
      <dgm:spPr/>
      <dgm:t>
        <a:bodyPr/>
        <a:lstStyle/>
        <a:p>
          <a:endParaRPr lang="en-GB"/>
        </a:p>
      </dgm:t>
    </dgm:pt>
    <dgm:pt modelId="{8EA42ABA-E23A-4F3D-8EB8-B8744D472B62}">
      <dgm:prSet/>
      <dgm:spPr/>
      <dgm:t>
        <a:bodyPr/>
        <a:lstStyle/>
        <a:p>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The High Court ruling on the outcome of </a:t>
          </a:r>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Bristol V </a:t>
          </a:r>
          <a:r>
            <a:rPr lang="en-GB" b="1" err="1">
              <a:solidFill>
                <a:schemeClr val="tx1"/>
              </a:solidFill>
              <a:latin typeface="Open Sans" panose="020B0606030504020204" pitchFamily="34" charset="0"/>
              <a:ea typeface="Open Sans" panose="020B0606030504020204" pitchFamily="34" charset="0"/>
              <a:cs typeface="Open Sans" panose="020B0606030504020204" pitchFamily="34" charset="0"/>
            </a:rPr>
            <a:t>Abrahart</a:t>
          </a: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 the Equality and Human Rights Commission published </a:t>
          </a:r>
          <a:r>
            <a:rPr lang="en-GB">
              <a:solidFill>
                <a:schemeClr val="tx1"/>
              </a:solidFill>
              <a:latin typeface="Open Sans" panose="020B0606030504020204" pitchFamily="34" charset="0"/>
              <a:ea typeface="Open Sans" panose="020B0606030504020204" pitchFamily="34" charset="0"/>
              <a:cs typeface="Open Sans" panose="020B0606030504020204" pitchFamily="34" charset="0"/>
              <a:hlinkClick xmlns:r="http://schemas.openxmlformats.org/officeDocument/2006/relationships" r:id="rId1"/>
            </a:rPr>
            <a:t>new guidance for Universities</a:t>
          </a: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a:t>
          </a:r>
        </a:p>
      </dgm:t>
    </dgm:pt>
    <dgm:pt modelId="{714C637D-F3BD-41A0-96B9-FD008A0B2927}" type="parTrans" cxnId="{3119550D-3AE1-4270-9111-88A80DA0E603}">
      <dgm:prSet/>
      <dgm:spPr/>
      <dgm:t>
        <a:bodyPr/>
        <a:lstStyle/>
        <a:p>
          <a:endParaRPr lang="en-GB"/>
        </a:p>
      </dgm:t>
    </dgm:pt>
    <dgm:pt modelId="{DFBE71C3-ABF7-454D-98F5-30F460B1F10C}" type="sibTrans" cxnId="{3119550D-3AE1-4270-9111-88A80DA0E603}">
      <dgm:prSet/>
      <dgm:spPr/>
      <dgm:t>
        <a:bodyPr/>
        <a:lstStyle/>
        <a:p>
          <a:endParaRPr lang="en-GB"/>
        </a:p>
      </dgm:t>
    </dgm:pt>
    <dgm:pt modelId="{F488BD89-4926-4FED-8070-EAC7943D714A}">
      <dgm:prSet/>
      <dgm:spPr/>
      <dgm:t>
        <a:bodyPr/>
        <a:lstStyle/>
        <a:p>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The duty of Universities to make reasonable adjustments is an anticipatory duty.</a:t>
          </a:r>
        </a:p>
      </dgm:t>
    </dgm:pt>
    <dgm:pt modelId="{1C0A9AA4-704B-422F-B2D5-DC238DFE1874}" type="parTrans" cxnId="{3AA8B278-9FEC-484C-A9D7-53DA4F0F86E4}">
      <dgm:prSet/>
      <dgm:spPr/>
      <dgm:t>
        <a:bodyPr/>
        <a:lstStyle/>
        <a:p>
          <a:endParaRPr lang="en-GB"/>
        </a:p>
      </dgm:t>
    </dgm:pt>
    <dgm:pt modelId="{69763712-5D33-4515-97DB-CADF35B75966}" type="sibTrans" cxnId="{3AA8B278-9FEC-484C-A9D7-53DA4F0F86E4}">
      <dgm:prSet/>
      <dgm:spPr/>
      <dgm:t>
        <a:bodyPr/>
        <a:lstStyle/>
        <a:p>
          <a:endParaRPr lang="en-GB"/>
        </a:p>
      </dgm:t>
    </dgm:pt>
    <dgm:pt modelId="{8FA75F91-95F2-481A-BF04-798F7E9F587C}">
      <dgm:prSet/>
      <dgm:spPr/>
      <dgm:t>
        <a:bodyPr/>
        <a:lstStyle/>
        <a:p>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If the University has constructive knowledge of a student’s disability, even without formal evidence we have a duty to make reasonable adjustments.</a:t>
          </a:r>
        </a:p>
      </dgm:t>
    </dgm:pt>
    <dgm:pt modelId="{AC90E5D3-749B-4823-AC50-E2C067A51B28}" type="parTrans" cxnId="{F12A764C-B13E-4953-855D-662531625D2D}">
      <dgm:prSet/>
      <dgm:spPr/>
      <dgm:t>
        <a:bodyPr/>
        <a:lstStyle/>
        <a:p>
          <a:endParaRPr lang="en-GB"/>
        </a:p>
      </dgm:t>
    </dgm:pt>
    <dgm:pt modelId="{C21ABB84-C7E1-4E90-B1B2-122AFD0190B1}" type="sibTrans" cxnId="{F12A764C-B13E-4953-855D-662531625D2D}">
      <dgm:prSet/>
      <dgm:spPr/>
      <dgm:t>
        <a:bodyPr/>
        <a:lstStyle/>
        <a:p>
          <a:endParaRPr lang="en-GB"/>
        </a:p>
      </dgm:t>
    </dgm:pt>
    <dgm:pt modelId="{653FEE08-CE19-47BC-BF36-661721571751}">
      <dgm:prSet/>
      <dgm:spPr/>
      <dgm:t>
        <a:bodyPr/>
        <a:lstStyle/>
        <a:p>
          <a:endParaRPr lang="en-GB">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AC07E7AA-4C95-4327-8783-52AADC1C74DC}" type="parTrans" cxnId="{A9769B30-A662-4D14-B0DA-6A05F6109C5D}">
      <dgm:prSet/>
      <dgm:spPr/>
      <dgm:t>
        <a:bodyPr/>
        <a:lstStyle/>
        <a:p>
          <a:endParaRPr lang="en-GB"/>
        </a:p>
      </dgm:t>
    </dgm:pt>
    <dgm:pt modelId="{808371B7-FB60-4C17-9629-9B6B41DB9B58}" type="sibTrans" cxnId="{A9769B30-A662-4D14-B0DA-6A05F6109C5D}">
      <dgm:prSet/>
      <dgm:spPr/>
      <dgm:t>
        <a:bodyPr/>
        <a:lstStyle/>
        <a:p>
          <a:endParaRPr lang="en-GB"/>
        </a:p>
      </dgm:t>
    </dgm:pt>
    <dgm:pt modelId="{1D720D0B-A624-42F8-9080-2F4E44D85485}">
      <dgm:prSet/>
      <dgm:spPr/>
      <dgm:t>
        <a:bodyPr/>
        <a:lstStyle/>
        <a:p>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Approved by AQSC and Senate</a:t>
          </a:r>
        </a:p>
      </dgm:t>
    </dgm:pt>
    <dgm:pt modelId="{BD64DFDA-A56D-451E-9C69-A4461AF20AFA}" type="parTrans" cxnId="{9DC33B30-80D6-4685-A6A4-766ECA927631}">
      <dgm:prSet/>
      <dgm:spPr/>
      <dgm:t>
        <a:bodyPr/>
        <a:lstStyle/>
        <a:p>
          <a:endParaRPr lang="en-GB"/>
        </a:p>
      </dgm:t>
    </dgm:pt>
    <dgm:pt modelId="{E5C5F7DC-53A9-4D2E-BEC1-0331F940DC69}" type="sibTrans" cxnId="{9DC33B30-80D6-4685-A6A4-766ECA927631}">
      <dgm:prSet/>
      <dgm:spPr/>
      <dgm:t>
        <a:bodyPr/>
        <a:lstStyle/>
        <a:p>
          <a:endParaRPr lang="en-GB"/>
        </a:p>
      </dgm:t>
    </dgm:pt>
    <dgm:pt modelId="{1D66EB78-1806-499D-8F87-D6168E30CEDA}" type="pres">
      <dgm:prSet presAssocID="{0CA59435-C898-4051-9FE4-D062FCE530C4}" presName="linear" presStyleCnt="0">
        <dgm:presLayoutVars>
          <dgm:animLvl val="lvl"/>
          <dgm:resizeHandles val="exact"/>
        </dgm:presLayoutVars>
      </dgm:prSet>
      <dgm:spPr/>
    </dgm:pt>
    <dgm:pt modelId="{1EFBA185-EEC1-4480-922B-077A2B2B06F4}" type="pres">
      <dgm:prSet presAssocID="{2437C56D-FC44-4042-AF12-F12631413F56}" presName="parentText" presStyleLbl="node1" presStyleIdx="0" presStyleCnt="2">
        <dgm:presLayoutVars>
          <dgm:chMax val="0"/>
          <dgm:bulletEnabled val="1"/>
        </dgm:presLayoutVars>
      </dgm:prSet>
      <dgm:spPr/>
    </dgm:pt>
    <dgm:pt modelId="{A68632C6-7BF3-463B-8EDB-5FA315DB8E28}" type="pres">
      <dgm:prSet presAssocID="{2437C56D-FC44-4042-AF12-F12631413F56}" presName="childText" presStyleLbl="revTx" presStyleIdx="0" presStyleCnt="2">
        <dgm:presLayoutVars>
          <dgm:bulletEnabled val="1"/>
        </dgm:presLayoutVars>
      </dgm:prSet>
      <dgm:spPr/>
    </dgm:pt>
    <dgm:pt modelId="{88BEF1F6-A0CF-465D-A4FD-E59F74AA9632}" type="pres">
      <dgm:prSet presAssocID="{146543BC-9749-4C8B-AFF7-5952569BD4FA}" presName="parentText" presStyleLbl="node1" presStyleIdx="1" presStyleCnt="2">
        <dgm:presLayoutVars>
          <dgm:chMax val="0"/>
          <dgm:bulletEnabled val="1"/>
        </dgm:presLayoutVars>
      </dgm:prSet>
      <dgm:spPr/>
    </dgm:pt>
    <dgm:pt modelId="{B75E512F-B23A-4CFD-A70D-25400F5BB209}" type="pres">
      <dgm:prSet presAssocID="{146543BC-9749-4C8B-AFF7-5952569BD4FA}" presName="childText" presStyleLbl="revTx" presStyleIdx="1" presStyleCnt="2">
        <dgm:presLayoutVars>
          <dgm:bulletEnabled val="1"/>
        </dgm:presLayoutVars>
      </dgm:prSet>
      <dgm:spPr/>
    </dgm:pt>
  </dgm:ptLst>
  <dgm:cxnLst>
    <dgm:cxn modelId="{E9082B08-4956-47D6-B7CE-6C9019ACB8DF}" srcId="{0CA59435-C898-4051-9FE4-D062FCE530C4}" destId="{2437C56D-FC44-4042-AF12-F12631413F56}" srcOrd="0" destOrd="0" parTransId="{E55CA46D-D9A7-4DF1-9187-0F8D30443BFB}" sibTransId="{DCCC8E93-A788-41C9-88E3-FB3366C908B5}"/>
    <dgm:cxn modelId="{3A99330C-81E8-49FB-8D4D-EC4DFBF0C89D}" type="presOf" srcId="{0CA59435-C898-4051-9FE4-D062FCE530C4}" destId="{1D66EB78-1806-499D-8F87-D6168E30CEDA}" srcOrd="0" destOrd="0" presId="urn:microsoft.com/office/officeart/2005/8/layout/vList2"/>
    <dgm:cxn modelId="{3119550D-3AE1-4270-9111-88A80DA0E603}" srcId="{2437C56D-FC44-4042-AF12-F12631413F56}" destId="{8EA42ABA-E23A-4F3D-8EB8-B8744D472B62}" srcOrd="1" destOrd="0" parTransId="{714C637D-F3BD-41A0-96B9-FD008A0B2927}" sibTransId="{DFBE71C3-ABF7-454D-98F5-30F460B1F10C}"/>
    <dgm:cxn modelId="{DFC23418-78CD-4CC1-8B6B-0E45D502BE3F}" type="presOf" srcId="{146543BC-9749-4C8B-AFF7-5952569BD4FA}" destId="{88BEF1F6-A0CF-465D-A4FD-E59F74AA9632}" srcOrd="0" destOrd="0" presId="urn:microsoft.com/office/officeart/2005/8/layout/vList2"/>
    <dgm:cxn modelId="{DFA2A61B-7A03-4FCF-8EC3-FE6B96A4F473}" type="presOf" srcId="{8EA42ABA-E23A-4F3D-8EB8-B8744D472B62}" destId="{A68632C6-7BF3-463B-8EDB-5FA315DB8E28}" srcOrd="0" destOrd="1" presId="urn:microsoft.com/office/officeart/2005/8/layout/vList2"/>
    <dgm:cxn modelId="{1A09EB2C-556C-4A33-BACF-04C23FAAF796}" srcId="{146543BC-9749-4C8B-AFF7-5952569BD4FA}" destId="{FDB17146-5D67-4C10-8056-423DA4B2B269}" srcOrd="0" destOrd="0" parTransId="{39555342-7EE8-46C7-91EE-70DD18A368ED}" sibTransId="{81345BA3-9AB0-4E81-9108-A9F9DE1A80F6}"/>
    <dgm:cxn modelId="{9DC33B30-80D6-4685-A6A4-766ECA927631}" srcId="{146543BC-9749-4C8B-AFF7-5952569BD4FA}" destId="{1D720D0B-A624-42F8-9080-2F4E44D85485}" srcOrd="2" destOrd="0" parTransId="{BD64DFDA-A56D-451E-9C69-A4461AF20AFA}" sibTransId="{E5C5F7DC-53A9-4D2E-BEC1-0331F940DC69}"/>
    <dgm:cxn modelId="{A9769B30-A662-4D14-B0DA-6A05F6109C5D}" srcId="{146543BC-9749-4C8B-AFF7-5952569BD4FA}" destId="{653FEE08-CE19-47BC-BF36-661721571751}" srcOrd="1" destOrd="0" parTransId="{AC07E7AA-4C95-4327-8783-52AADC1C74DC}" sibTransId="{808371B7-FB60-4C17-9629-9B6B41DB9B58}"/>
    <dgm:cxn modelId="{4E3DD864-952F-4D5C-B486-121D46E3A339}" type="presOf" srcId="{F488BD89-4926-4FED-8070-EAC7943D714A}" destId="{A68632C6-7BF3-463B-8EDB-5FA315DB8E28}" srcOrd="0" destOrd="2" presId="urn:microsoft.com/office/officeart/2005/8/layout/vList2"/>
    <dgm:cxn modelId="{A24FF648-64BB-4842-B598-6021D6A01EF7}" type="presOf" srcId="{8FA75F91-95F2-481A-BF04-798F7E9F587C}" destId="{A68632C6-7BF3-463B-8EDB-5FA315DB8E28}" srcOrd="0" destOrd="3" presId="urn:microsoft.com/office/officeart/2005/8/layout/vList2"/>
    <dgm:cxn modelId="{F12A764C-B13E-4953-855D-662531625D2D}" srcId="{2437C56D-FC44-4042-AF12-F12631413F56}" destId="{8FA75F91-95F2-481A-BF04-798F7E9F587C}" srcOrd="3" destOrd="0" parTransId="{AC90E5D3-749B-4823-AC50-E2C067A51B28}" sibTransId="{C21ABB84-C7E1-4E90-B1B2-122AFD0190B1}"/>
    <dgm:cxn modelId="{23E55B54-0918-4E2E-A017-5DD71D66D8DC}" type="presOf" srcId="{2437C56D-FC44-4042-AF12-F12631413F56}" destId="{1EFBA185-EEC1-4480-922B-077A2B2B06F4}" srcOrd="0" destOrd="0" presId="urn:microsoft.com/office/officeart/2005/8/layout/vList2"/>
    <dgm:cxn modelId="{3AA8B278-9FEC-484C-A9D7-53DA4F0F86E4}" srcId="{2437C56D-FC44-4042-AF12-F12631413F56}" destId="{F488BD89-4926-4FED-8070-EAC7943D714A}" srcOrd="2" destOrd="0" parTransId="{1C0A9AA4-704B-422F-B2D5-DC238DFE1874}" sibTransId="{69763712-5D33-4515-97DB-CADF35B75966}"/>
    <dgm:cxn modelId="{7712837C-F8B0-401F-B56B-A68EFE304A1C}" type="presOf" srcId="{FDB17146-5D67-4C10-8056-423DA4B2B269}" destId="{B75E512F-B23A-4CFD-A70D-25400F5BB209}" srcOrd="0" destOrd="0" presId="urn:microsoft.com/office/officeart/2005/8/layout/vList2"/>
    <dgm:cxn modelId="{819DAC8C-F003-41AA-A6D5-C9CD01B2C6E0}" type="presOf" srcId="{1D720D0B-A624-42F8-9080-2F4E44D85485}" destId="{B75E512F-B23A-4CFD-A70D-25400F5BB209}" srcOrd="0" destOrd="2" presId="urn:microsoft.com/office/officeart/2005/8/layout/vList2"/>
    <dgm:cxn modelId="{5F1998A0-6A62-43AF-BE3F-C48E405CC7C5}" srcId="{2437C56D-FC44-4042-AF12-F12631413F56}" destId="{C1CB7F2A-0B60-42F5-87AF-36674C296062}" srcOrd="0" destOrd="0" parTransId="{56737D53-37D5-4E0C-9CFB-51B2B7877FA6}" sibTransId="{02B9428D-5F3D-4549-8F42-FC11A4405D7C}"/>
    <dgm:cxn modelId="{1276D6B4-0719-494E-AB58-785B90D13F22}" type="presOf" srcId="{C1CB7F2A-0B60-42F5-87AF-36674C296062}" destId="{A68632C6-7BF3-463B-8EDB-5FA315DB8E28}" srcOrd="0" destOrd="0" presId="urn:microsoft.com/office/officeart/2005/8/layout/vList2"/>
    <dgm:cxn modelId="{84F65ABD-8514-4575-BE6F-6A91000AF3A2}" type="presOf" srcId="{653FEE08-CE19-47BC-BF36-661721571751}" destId="{B75E512F-B23A-4CFD-A70D-25400F5BB209}" srcOrd="0" destOrd="1" presId="urn:microsoft.com/office/officeart/2005/8/layout/vList2"/>
    <dgm:cxn modelId="{B79F50FB-C2AB-42C7-95BB-16D44245C6D7}" srcId="{0CA59435-C898-4051-9FE4-D062FCE530C4}" destId="{146543BC-9749-4C8B-AFF7-5952569BD4FA}" srcOrd="1" destOrd="0" parTransId="{DAC2979E-E80D-4D6D-AA8C-8604A884F48D}" sibTransId="{05E1B1AF-054C-4BC2-8C8D-D4E20FB46A54}"/>
    <dgm:cxn modelId="{C800732A-BC57-47FE-B319-D40051D54980}" type="presParOf" srcId="{1D66EB78-1806-499D-8F87-D6168E30CEDA}" destId="{1EFBA185-EEC1-4480-922B-077A2B2B06F4}" srcOrd="0" destOrd="0" presId="urn:microsoft.com/office/officeart/2005/8/layout/vList2"/>
    <dgm:cxn modelId="{BA6434DA-2FCA-4818-A87F-6F732F138381}" type="presParOf" srcId="{1D66EB78-1806-499D-8F87-D6168E30CEDA}" destId="{A68632C6-7BF3-463B-8EDB-5FA315DB8E28}" srcOrd="1" destOrd="0" presId="urn:microsoft.com/office/officeart/2005/8/layout/vList2"/>
    <dgm:cxn modelId="{43FE63C6-68F9-4212-A8CF-0F4A5747404F}" type="presParOf" srcId="{1D66EB78-1806-499D-8F87-D6168E30CEDA}" destId="{88BEF1F6-A0CF-465D-A4FD-E59F74AA9632}" srcOrd="2" destOrd="0" presId="urn:microsoft.com/office/officeart/2005/8/layout/vList2"/>
    <dgm:cxn modelId="{0B77987E-2B24-4AEE-9162-EADED60584AD}" type="presParOf" srcId="{1D66EB78-1806-499D-8F87-D6168E30CEDA}" destId="{B75E512F-B23A-4CFD-A70D-25400F5BB20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A59435-C898-4051-9FE4-D062FCE530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437C56D-FC44-4042-AF12-F12631413F56}">
      <dgm:prSet phldrT="[Text]"/>
      <dgm:spPr>
        <a:solidFill>
          <a:srgbClr val="7030A0"/>
        </a:solidFill>
      </dgm:spPr>
      <dgm:t>
        <a:bodyPr/>
        <a:lstStyle/>
        <a:p>
          <a:r>
            <a:rPr lang="en-GB" b="1">
              <a:solidFill>
                <a:schemeClr val="bg1"/>
              </a:solidFill>
              <a:latin typeface="Open Sans" panose="020B0606030504020204" pitchFamily="34" charset="0"/>
              <a:ea typeface="Open Sans" panose="020B0606030504020204" pitchFamily="34" charset="0"/>
              <a:cs typeface="Open Sans" panose="020B0606030504020204" pitchFamily="34" charset="0"/>
            </a:rPr>
            <a:t>Which sections have changed?</a:t>
          </a:r>
          <a:endParaRPr lang="en-GB">
            <a:solidFill>
              <a:schemeClr val="bg1"/>
            </a:solidFill>
          </a:endParaRPr>
        </a:p>
      </dgm:t>
    </dgm:pt>
    <dgm:pt modelId="{E55CA46D-D9A7-4DF1-9187-0F8D30443BFB}" type="parTrans" cxnId="{E9082B08-4956-47D6-B7CE-6C9019ACB8DF}">
      <dgm:prSet/>
      <dgm:spPr/>
      <dgm:t>
        <a:bodyPr/>
        <a:lstStyle/>
        <a:p>
          <a:endParaRPr lang="en-GB"/>
        </a:p>
      </dgm:t>
    </dgm:pt>
    <dgm:pt modelId="{DCCC8E93-A788-41C9-88E3-FB3366C908B5}" type="sibTrans" cxnId="{E9082B08-4956-47D6-B7CE-6C9019ACB8DF}">
      <dgm:prSet/>
      <dgm:spPr/>
      <dgm:t>
        <a:bodyPr/>
        <a:lstStyle/>
        <a:p>
          <a:endParaRPr lang="en-GB"/>
        </a:p>
      </dgm:t>
    </dgm:pt>
    <dgm:pt modelId="{38D11B31-3127-4A4E-A438-FEC08EA6A6CE}">
      <dgm:prSet phldrT="[Text]"/>
      <dgm:spPr>
        <a:solidFill>
          <a:schemeClr val="bg1"/>
        </a:solidFill>
      </dgm:spPr>
      <dgm:t>
        <a:bodyPr/>
        <a:lstStyle/>
        <a:p>
          <a:pPr>
            <a:buNone/>
          </a:pPr>
          <a:endParaRPr lang="en-GB">
            <a:solidFill>
              <a:schemeClr val="tx1"/>
            </a:solidFill>
            <a:latin typeface="Open Sans" panose="020B0606030504020204" pitchFamily="34" charset="0"/>
            <a:ea typeface="Open Sans" panose="020B0606030504020204" pitchFamily="34" charset="0"/>
            <a:cs typeface="Open Sans" panose="020B0606030504020204" pitchFamily="34" charset="0"/>
          </a:endParaRPr>
        </a:p>
      </dgm:t>
    </dgm:pt>
    <dgm:pt modelId="{3DAA1AC0-1E99-4189-94D2-FEAB52AEE453}" type="parTrans" cxnId="{80BD5A89-2D68-45E3-A340-07ECFA0E6D53}">
      <dgm:prSet/>
      <dgm:spPr/>
      <dgm:t>
        <a:bodyPr/>
        <a:lstStyle/>
        <a:p>
          <a:endParaRPr lang="en-GB"/>
        </a:p>
      </dgm:t>
    </dgm:pt>
    <dgm:pt modelId="{77F56124-7951-48C1-B945-2AD60987E3F3}" type="sibTrans" cxnId="{80BD5A89-2D68-45E3-A340-07ECFA0E6D53}">
      <dgm:prSet/>
      <dgm:spPr/>
      <dgm:t>
        <a:bodyPr/>
        <a:lstStyle/>
        <a:p>
          <a:endParaRPr lang="en-GB"/>
        </a:p>
      </dgm:t>
    </dgm:pt>
    <dgm:pt modelId="{68E8EF01-F4C4-4E5E-968B-1B9716E8E096}">
      <dgm:prSet/>
      <dgm:spPr>
        <a:solidFill>
          <a:schemeClr val="bg1"/>
        </a:solidFill>
      </dgm:spPr>
      <dgm:t>
        <a:bodyPr/>
        <a:lstStyle/>
        <a:p>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2.1.8</a:t>
          </a: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 Students registered with DASS who have stated a disability-related reason for their mitigation </a:t>
          </a:r>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should not repeatedly be asked to provide medical evidence to support their application, provided that this relates to the same disability for which they are registered with DASS</a:t>
          </a: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 However, if students have stated external factors that have e.g. exacerbated their disability, evidence of these external factors should still be provided. DASS will advise the School if they consider that further disability-related evidence is required. DASS registered students applying for the reasons above must provide a detailed explanation of how their disability is affecting their studies.</a:t>
          </a:r>
        </a:p>
      </dgm:t>
    </dgm:pt>
    <dgm:pt modelId="{9D872B7F-B342-4574-8D71-64774D7E510B}" type="sibTrans" cxnId="{C06FEF93-1019-467D-87FB-1D46A8ABE093}">
      <dgm:prSet/>
      <dgm:spPr/>
      <dgm:t>
        <a:bodyPr/>
        <a:lstStyle/>
        <a:p>
          <a:endParaRPr lang="en-GB"/>
        </a:p>
      </dgm:t>
    </dgm:pt>
    <dgm:pt modelId="{C3FEE80B-5A71-449B-BB3D-769A5B73988C}" type="parTrans" cxnId="{C06FEF93-1019-467D-87FB-1D46A8ABE093}">
      <dgm:prSet/>
      <dgm:spPr/>
      <dgm:t>
        <a:bodyPr/>
        <a:lstStyle/>
        <a:p>
          <a:endParaRPr lang="en-GB"/>
        </a:p>
      </dgm:t>
    </dgm:pt>
    <dgm:pt modelId="{1D66EB78-1806-499D-8F87-D6168E30CEDA}" type="pres">
      <dgm:prSet presAssocID="{0CA59435-C898-4051-9FE4-D062FCE530C4}" presName="linear" presStyleCnt="0">
        <dgm:presLayoutVars>
          <dgm:animLvl val="lvl"/>
          <dgm:resizeHandles val="exact"/>
        </dgm:presLayoutVars>
      </dgm:prSet>
      <dgm:spPr/>
    </dgm:pt>
    <dgm:pt modelId="{1EFBA185-EEC1-4480-922B-077A2B2B06F4}" type="pres">
      <dgm:prSet presAssocID="{2437C56D-FC44-4042-AF12-F12631413F56}" presName="parentText" presStyleLbl="node1" presStyleIdx="0" presStyleCnt="1">
        <dgm:presLayoutVars>
          <dgm:chMax val="0"/>
          <dgm:bulletEnabled val="1"/>
        </dgm:presLayoutVars>
      </dgm:prSet>
      <dgm:spPr/>
    </dgm:pt>
    <dgm:pt modelId="{F31C3D57-5AD9-4564-BDDD-095E110C468B}" type="pres">
      <dgm:prSet presAssocID="{2437C56D-FC44-4042-AF12-F12631413F56}" presName="childText" presStyleLbl="revTx" presStyleIdx="0" presStyleCnt="1">
        <dgm:presLayoutVars>
          <dgm:bulletEnabled val="1"/>
        </dgm:presLayoutVars>
      </dgm:prSet>
      <dgm:spPr/>
    </dgm:pt>
  </dgm:ptLst>
  <dgm:cxnLst>
    <dgm:cxn modelId="{E9082B08-4956-47D6-B7CE-6C9019ACB8DF}" srcId="{0CA59435-C898-4051-9FE4-D062FCE530C4}" destId="{2437C56D-FC44-4042-AF12-F12631413F56}" srcOrd="0" destOrd="0" parTransId="{E55CA46D-D9A7-4DF1-9187-0F8D30443BFB}" sibTransId="{DCCC8E93-A788-41C9-88E3-FB3366C908B5}"/>
    <dgm:cxn modelId="{3A99330C-81E8-49FB-8D4D-EC4DFBF0C89D}" type="presOf" srcId="{0CA59435-C898-4051-9FE4-D062FCE530C4}" destId="{1D66EB78-1806-499D-8F87-D6168E30CEDA}" srcOrd="0" destOrd="0" presId="urn:microsoft.com/office/officeart/2005/8/layout/vList2"/>
    <dgm:cxn modelId="{9670FC63-7EE8-4F0E-946A-BC39117D26CB}" type="presOf" srcId="{38D11B31-3127-4A4E-A438-FEC08EA6A6CE}" destId="{F31C3D57-5AD9-4564-BDDD-095E110C468B}" srcOrd="0" destOrd="0" presId="urn:microsoft.com/office/officeart/2005/8/layout/vList2"/>
    <dgm:cxn modelId="{23E55B54-0918-4E2E-A017-5DD71D66D8DC}" type="presOf" srcId="{2437C56D-FC44-4042-AF12-F12631413F56}" destId="{1EFBA185-EEC1-4480-922B-077A2B2B06F4}" srcOrd="0" destOrd="0" presId="urn:microsoft.com/office/officeart/2005/8/layout/vList2"/>
    <dgm:cxn modelId="{80BD5A89-2D68-45E3-A340-07ECFA0E6D53}" srcId="{2437C56D-FC44-4042-AF12-F12631413F56}" destId="{38D11B31-3127-4A4E-A438-FEC08EA6A6CE}" srcOrd="0" destOrd="0" parTransId="{3DAA1AC0-1E99-4189-94D2-FEAB52AEE453}" sibTransId="{77F56124-7951-48C1-B945-2AD60987E3F3}"/>
    <dgm:cxn modelId="{C06FEF93-1019-467D-87FB-1D46A8ABE093}" srcId="{2437C56D-FC44-4042-AF12-F12631413F56}" destId="{68E8EF01-F4C4-4E5E-968B-1B9716E8E096}" srcOrd="1" destOrd="0" parTransId="{C3FEE80B-5A71-449B-BB3D-769A5B73988C}" sibTransId="{9D872B7F-B342-4574-8D71-64774D7E510B}"/>
    <dgm:cxn modelId="{B77B759D-EB62-44FB-8480-2096C95B588B}" type="presOf" srcId="{68E8EF01-F4C4-4E5E-968B-1B9716E8E096}" destId="{F31C3D57-5AD9-4564-BDDD-095E110C468B}" srcOrd="0" destOrd="1" presId="urn:microsoft.com/office/officeart/2005/8/layout/vList2"/>
    <dgm:cxn modelId="{C800732A-BC57-47FE-B319-D40051D54980}" type="presParOf" srcId="{1D66EB78-1806-499D-8F87-D6168E30CEDA}" destId="{1EFBA185-EEC1-4480-922B-077A2B2B06F4}" srcOrd="0" destOrd="0" presId="urn:microsoft.com/office/officeart/2005/8/layout/vList2"/>
    <dgm:cxn modelId="{A8444B39-1F81-48D0-BEBA-794FF94AED8D}" type="presParOf" srcId="{1D66EB78-1806-499D-8F87-D6168E30CEDA}" destId="{F31C3D57-5AD9-4564-BDDD-095E110C468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171B3-E4A2-402E-A982-0A671E0925AD}">
      <dsp:nvSpPr>
        <dsp:cNvPr id="0" name=""/>
        <dsp:cNvSpPr/>
      </dsp:nvSpPr>
      <dsp:spPr>
        <a:xfrm>
          <a:off x="8105" y="-393198"/>
          <a:ext cx="1592596" cy="125427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b="1" kern="1200">
              <a:latin typeface="Open Sans" panose="020B0606030504020204" pitchFamily="34" charset="0"/>
              <a:ea typeface="Open Sans" panose="020B0606030504020204" pitchFamily="34" charset="0"/>
              <a:cs typeface="Open Sans" panose="020B0606030504020204" pitchFamily="34" charset="0"/>
            </a:rPr>
            <a:t>Identify policies for review</a:t>
          </a:r>
        </a:p>
      </dsp:txBody>
      <dsp:txXfrm>
        <a:off x="8105" y="-393198"/>
        <a:ext cx="1592596" cy="836183"/>
      </dsp:txXfrm>
    </dsp:sp>
    <dsp:sp modelId="{B95E82E0-227A-4666-8CFB-ADEDF279102F}">
      <dsp:nvSpPr>
        <dsp:cNvPr id="0" name=""/>
        <dsp:cNvSpPr/>
      </dsp:nvSpPr>
      <dsp:spPr>
        <a:xfrm>
          <a:off x="210140" y="393198"/>
          <a:ext cx="1668478" cy="4689988"/>
        </a:xfrm>
        <a:prstGeom prst="roundRect">
          <a:avLst>
            <a:gd name="adj" fmla="val 10000"/>
          </a:avLst>
        </a:prstGeom>
        <a:solidFill>
          <a:schemeClr val="lt1">
            <a:alpha val="90000"/>
            <a:hueOff val="0"/>
            <a:satOff val="0"/>
            <a:lumOff val="0"/>
            <a:alphaOff val="0"/>
          </a:schemeClr>
        </a:solidFill>
        <a:ln w="28575" cap="flat" cmpd="sng" algn="ctr">
          <a:solidFill>
            <a:scrgbClr r="0" g="0" 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24/25 based on </a:t>
          </a:r>
          <a:r>
            <a:rPr lang="en-GB" sz="1350" b="0" kern="1200">
              <a:latin typeface="Open Sans" panose="020B0606030504020204" pitchFamily="34" charset="0"/>
              <a:ea typeface="Open Sans" panose="020B0606030504020204" pitchFamily="34" charset="0"/>
              <a:cs typeface="Open Sans" panose="020B0606030504020204" pitchFamily="34" charset="0"/>
            </a:rPr>
            <a:t>review date</a:t>
          </a:r>
        </a:p>
        <a:p>
          <a:pPr marL="114300" lvl="1" indent="-114300" algn="l" defTabSz="600075">
            <a:lnSpc>
              <a:spcPct val="90000"/>
            </a:lnSpc>
            <a:spcBef>
              <a:spcPct val="0"/>
            </a:spcBef>
            <a:spcAft>
              <a:spcPct val="15000"/>
            </a:spcAft>
            <a:buChar char="•"/>
          </a:pPr>
          <a:endParaRPr lang="en-GB" sz="1350" kern="120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25/26 onwards based on </a:t>
          </a:r>
          <a:r>
            <a:rPr lang="en-GB" sz="1350" b="0" kern="1200">
              <a:latin typeface="Open Sans" panose="020B0606030504020204" pitchFamily="34" charset="0"/>
              <a:ea typeface="Open Sans" panose="020B0606030504020204" pitchFamily="34" charset="0"/>
              <a:cs typeface="Open Sans" panose="020B0606030504020204" pitchFamily="34" charset="0"/>
            </a:rPr>
            <a:t>theme</a:t>
          </a:r>
        </a:p>
      </dsp:txBody>
      <dsp:txXfrm>
        <a:off x="259008" y="442066"/>
        <a:ext cx="1570742" cy="4592252"/>
      </dsp:txXfrm>
    </dsp:sp>
    <dsp:sp modelId="{947ECA4A-54D3-47BB-9E65-8FFBBA7464D6}">
      <dsp:nvSpPr>
        <dsp:cNvPr id="0" name=""/>
        <dsp:cNvSpPr/>
      </dsp:nvSpPr>
      <dsp:spPr>
        <a:xfrm rot="1960">
          <a:off x="1780623" y="-114435"/>
          <a:ext cx="381431" cy="2799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GB" sz="1050" kern="1200">
            <a:latin typeface="Open Sans" panose="020B0606030504020204" pitchFamily="34" charset="0"/>
            <a:ea typeface="Open Sans" panose="020B0606030504020204" pitchFamily="34" charset="0"/>
            <a:cs typeface="Open Sans" panose="020B0606030504020204" pitchFamily="34" charset="0"/>
          </a:endParaRPr>
        </a:p>
      </dsp:txBody>
      <dsp:txXfrm>
        <a:off x="1780623" y="-58462"/>
        <a:ext cx="297435" cy="167993"/>
      </dsp:txXfrm>
    </dsp:sp>
    <dsp:sp modelId="{54EF37C3-69F2-47F7-A612-08780CBDD1AB}">
      <dsp:nvSpPr>
        <dsp:cNvPr id="0" name=""/>
        <dsp:cNvSpPr/>
      </dsp:nvSpPr>
      <dsp:spPr>
        <a:xfrm>
          <a:off x="2320384" y="-358642"/>
          <a:ext cx="1400860" cy="115439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00075">
            <a:lnSpc>
              <a:spcPct val="90000"/>
            </a:lnSpc>
            <a:spcBef>
              <a:spcPct val="0"/>
            </a:spcBef>
            <a:spcAft>
              <a:spcPct val="35000"/>
            </a:spcAft>
            <a:buNone/>
          </a:pPr>
          <a:r>
            <a:rPr lang="en-GB" sz="1350" b="1" kern="1200">
              <a:latin typeface="Open Sans" panose="020B0606030504020204" pitchFamily="34" charset="0"/>
              <a:ea typeface="Open Sans" panose="020B0606030504020204" pitchFamily="34" charset="0"/>
              <a:cs typeface="Open Sans" panose="020B0606030504020204" pitchFamily="34" charset="0"/>
            </a:rPr>
            <a:t>TLSG Policy Review Group</a:t>
          </a:r>
        </a:p>
      </dsp:txBody>
      <dsp:txXfrm>
        <a:off x="2320384" y="-358642"/>
        <a:ext cx="1400860" cy="769598"/>
      </dsp:txXfrm>
    </dsp:sp>
    <dsp:sp modelId="{7209F5D0-E18F-4AB7-B2C8-104BA9CC9D42}">
      <dsp:nvSpPr>
        <dsp:cNvPr id="0" name=""/>
        <dsp:cNvSpPr/>
      </dsp:nvSpPr>
      <dsp:spPr>
        <a:xfrm>
          <a:off x="2399422" y="358642"/>
          <a:ext cx="1703082" cy="4689988"/>
        </a:xfrm>
        <a:prstGeom prst="roundRect">
          <a:avLst>
            <a:gd name="adj" fmla="val 10000"/>
          </a:avLst>
        </a:prstGeom>
        <a:solidFill>
          <a:schemeClr val="lt1">
            <a:alpha val="90000"/>
            <a:hueOff val="0"/>
            <a:satOff val="0"/>
            <a:lumOff val="0"/>
            <a:alphaOff val="0"/>
          </a:schemeClr>
        </a:solidFill>
        <a:ln w="28575" cap="flat" cmpd="sng" algn="ctr">
          <a:solidFill>
            <a:scrgbClr r="0" g="0" 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TLSG</a:t>
          </a:r>
        </a:p>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Teaching and Learning Delivery</a:t>
          </a:r>
        </a:p>
        <a:p>
          <a:pPr marL="114300" lvl="1" indent="-114300" algn="l" defTabSz="600075">
            <a:lnSpc>
              <a:spcPct val="90000"/>
            </a:lnSpc>
            <a:spcBef>
              <a:spcPct val="0"/>
            </a:spcBef>
            <a:spcAft>
              <a:spcPct val="15000"/>
            </a:spcAft>
            <a:buChar char="•"/>
          </a:pPr>
          <a:endParaRPr lang="en-GB" sz="1350" kern="120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DASS, PIP, EDI, Admissions, TLSE Teams, TLD OMG, SSW OMG, P&amp;C Sub-Group, A&amp;P Subgroup…</a:t>
          </a:r>
        </a:p>
      </dsp:txBody>
      <dsp:txXfrm>
        <a:off x="2449304" y="408524"/>
        <a:ext cx="1603318" cy="4590224"/>
      </dsp:txXfrm>
    </dsp:sp>
    <dsp:sp modelId="{102C5663-50EF-485F-B368-72AD287CF7A6}">
      <dsp:nvSpPr>
        <dsp:cNvPr id="0" name=""/>
        <dsp:cNvSpPr/>
      </dsp:nvSpPr>
      <dsp:spPr>
        <a:xfrm rot="21595507">
          <a:off x="3929457" y="-115312"/>
          <a:ext cx="441411" cy="2799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GB" sz="1050" kern="1200">
            <a:latin typeface="Open Sans" panose="020B0606030504020204" pitchFamily="34" charset="0"/>
            <a:ea typeface="Open Sans" panose="020B0606030504020204" pitchFamily="34" charset="0"/>
            <a:cs typeface="Open Sans" panose="020B0606030504020204" pitchFamily="34" charset="0"/>
          </a:endParaRPr>
        </a:p>
      </dsp:txBody>
      <dsp:txXfrm>
        <a:off x="3929457" y="-59260"/>
        <a:ext cx="357415" cy="167993"/>
      </dsp:txXfrm>
    </dsp:sp>
    <dsp:sp modelId="{31202961-FE3B-4215-88B4-1D46F2B87EA8}">
      <dsp:nvSpPr>
        <dsp:cNvPr id="0" name=""/>
        <dsp:cNvSpPr/>
      </dsp:nvSpPr>
      <dsp:spPr>
        <a:xfrm>
          <a:off x="4554096" y="-373175"/>
          <a:ext cx="1518470" cy="118900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b="1" kern="1200">
              <a:latin typeface="Open Sans" panose="020B0606030504020204" pitchFamily="34" charset="0"/>
              <a:ea typeface="Open Sans" panose="020B0606030504020204" pitchFamily="34" charset="0"/>
              <a:cs typeface="Open Sans" panose="020B0606030504020204" pitchFamily="34" charset="0"/>
            </a:rPr>
            <a:t>Faculty-led consultation</a:t>
          </a:r>
        </a:p>
      </dsp:txBody>
      <dsp:txXfrm>
        <a:off x="4554096" y="-373175"/>
        <a:ext cx="1518470" cy="792672"/>
      </dsp:txXfrm>
    </dsp:sp>
    <dsp:sp modelId="{52C6068A-29C7-47E7-B6DB-F0841C081358}">
      <dsp:nvSpPr>
        <dsp:cNvPr id="0" name=""/>
        <dsp:cNvSpPr/>
      </dsp:nvSpPr>
      <dsp:spPr>
        <a:xfrm>
          <a:off x="4686502" y="373175"/>
          <a:ext cx="1713956" cy="4689988"/>
        </a:xfrm>
        <a:prstGeom prst="roundRect">
          <a:avLst>
            <a:gd name="adj" fmla="val 10000"/>
          </a:avLst>
        </a:prstGeom>
        <a:solidFill>
          <a:schemeClr val="lt1">
            <a:alpha val="90000"/>
            <a:hueOff val="0"/>
            <a:satOff val="0"/>
            <a:lumOff val="0"/>
            <a:alphaOff val="0"/>
          </a:schemeClr>
        </a:solidFill>
        <a:ln w="28575" cap="flat" cmpd="sng" algn="ctr">
          <a:solidFill>
            <a:scrgbClr r="0" g="0" 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Gather Academic and PS feedback </a:t>
          </a:r>
        </a:p>
        <a:p>
          <a:pPr marL="114300" lvl="1" indent="-114300" algn="l" defTabSz="600075">
            <a:lnSpc>
              <a:spcPct val="90000"/>
            </a:lnSpc>
            <a:spcBef>
              <a:spcPct val="0"/>
            </a:spcBef>
            <a:spcAft>
              <a:spcPct val="15000"/>
            </a:spcAft>
            <a:buChar char="•"/>
          </a:pPr>
          <a:endParaRPr lang="en-GB" sz="1350" kern="120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Each Faculty has their own process for consultation with the Schools</a:t>
          </a:r>
        </a:p>
        <a:p>
          <a:pPr marL="114300" lvl="1" indent="-114300" algn="l" defTabSz="600075">
            <a:lnSpc>
              <a:spcPct val="90000"/>
            </a:lnSpc>
            <a:spcBef>
              <a:spcPct val="0"/>
            </a:spcBef>
            <a:spcAft>
              <a:spcPct val="15000"/>
            </a:spcAft>
            <a:buChar char="•"/>
          </a:pPr>
          <a:endParaRPr lang="en-GB" sz="1350" kern="120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TLD welcome comments direct at any time</a:t>
          </a:r>
        </a:p>
        <a:p>
          <a:pPr marL="114300" lvl="1" indent="-114300" algn="l" defTabSz="600075">
            <a:lnSpc>
              <a:spcPct val="90000"/>
            </a:lnSpc>
            <a:spcBef>
              <a:spcPct val="0"/>
            </a:spcBef>
            <a:spcAft>
              <a:spcPct val="15000"/>
            </a:spcAft>
            <a:buChar char="•"/>
          </a:pPr>
          <a:endParaRPr lang="en-GB" sz="1350" kern="120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Students’ Union Consultation</a:t>
          </a:r>
        </a:p>
      </dsp:txBody>
      <dsp:txXfrm>
        <a:off x="4736702" y="423375"/>
        <a:ext cx="1613556" cy="4589588"/>
      </dsp:txXfrm>
    </dsp:sp>
    <dsp:sp modelId="{1EE85F74-24AD-4FCE-9199-582EBE3532A6}">
      <dsp:nvSpPr>
        <dsp:cNvPr id="0" name=""/>
        <dsp:cNvSpPr/>
      </dsp:nvSpPr>
      <dsp:spPr>
        <a:xfrm rot="21597800">
          <a:off x="6267438" y="-117575"/>
          <a:ext cx="413126" cy="2799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GB" sz="1050" kern="1200">
            <a:latin typeface="Open Sans" panose="020B0606030504020204" pitchFamily="34" charset="0"/>
            <a:ea typeface="Open Sans" panose="020B0606030504020204" pitchFamily="34" charset="0"/>
            <a:cs typeface="Open Sans" panose="020B0606030504020204" pitchFamily="34" charset="0"/>
          </a:endParaRPr>
        </a:p>
      </dsp:txBody>
      <dsp:txXfrm>
        <a:off x="6267438" y="-61551"/>
        <a:ext cx="329130" cy="167993"/>
      </dsp:txXfrm>
    </dsp:sp>
    <dsp:sp modelId="{C0CBE9D9-290C-490E-9BCF-36F1103B72E4}">
      <dsp:nvSpPr>
        <dsp:cNvPr id="0" name=""/>
        <dsp:cNvSpPr/>
      </dsp:nvSpPr>
      <dsp:spPr>
        <a:xfrm>
          <a:off x="6852051" y="-404943"/>
          <a:ext cx="1700234" cy="127972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b="1" kern="1200">
              <a:latin typeface="Open Sans" panose="020B0606030504020204" pitchFamily="34" charset="0"/>
              <a:ea typeface="Open Sans" panose="020B0606030504020204" pitchFamily="34" charset="0"/>
              <a:cs typeface="Open Sans" panose="020B0606030504020204" pitchFamily="34" charset="0"/>
            </a:rPr>
            <a:t>TLSG Policy Review Group</a:t>
          </a:r>
        </a:p>
      </dsp:txBody>
      <dsp:txXfrm>
        <a:off x="6852051" y="-404943"/>
        <a:ext cx="1700234" cy="853150"/>
      </dsp:txXfrm>
    </dsp:sp>
    <dsp:sp modelId="{0B0BD408-4B53-4D85-AF88-D2D5C7E033B3}">
      <dsp:nvSpPr>
        <dsp:cNvPr id="0" name=""/>
        <dsp:cNvSpPr/>
      </dsp:nvSpPr>
      <dsp:spPr>
        <a:xfrm>
          <a:off x="7123883" y="404943"/>
          <a:ext cx="1616866" cy="4689988"/>
        </a:xfrm>
        <a:prstGeom prst="roundRect">
          <a:avLst>
            <a:gd name="adj" fmla="val 10000"/>
          </a:avLst>
        </a:prstGeom>
        <a:solidFill>
          <a:schemeClr val="lt1">
            <a:alpha val="90000"/>
            <a:hueOff val="0"/>
            <a:satOff val="0"/>
            <a:lumOff val="0"/>
            <a:alphaOff val="0"/>
          </a:schemeClr>
        </a:solidFill>
        <a:ln w="28575" cap="flat" cmpd="sng" algn="ctr">
          <a:solidFill>
            <a:scrgbClr r="0" g="0" 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Review all consultation comments</a:t>
          </a:r>
        </a:p>
        <a:p>
          <a:pPr marL="114300" lvl="1" indent="-114300" algn="l" defTabSz="600075">
            <a:lnSpc>
              <a:spcPct val="90000"/>
            </a:lnSpc>
            <a:spcBef>
              <a:spcPct val="0"/>
            </a:spcBef>
            <a:spcAft>
              <a:spcPct val="15000"/>
            </a:spcAft>
            <a:buChar char="•"/>
          </a:pPr>
          <a:endParaRPr lang="en-GB" sz="1350" kern="120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Agree a University response</a:t>
          </a:r>
        </a:p>
        <a:p>
          <a:pPr marL="114300" lvl="1" indent="-114300" algn="l" defTabSz="600075">
            <a:lnSpc>
              <a:spcPct val="90000"/>
            </a:lnSpc>
            <a:spcBef>
              <a:spcPct val="0"/>
            </a:spcBef>
            <a:spcAft>
              <a:spcPct val="15000"/>
            </a:spcAft>
            <a:buChar char="•"/>
          </a:pPr>
          <a:endParaRPr lang="en-GB" sz="1350" kern="120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Draft a new version</a:t>
          </a:r>
        </a:p>
      </dsp:txBody>
      <dsp:txXfrm>
        <a:off x="7171239" y="452299"/>
        <a:ext cx="1522154" cy="4595276"/>
      </dsp:txXfrm>
    </dsp:sp>
    <dsp:sp modelId="{187A50BD-61B3-4BA4-87A3-A53F62428AFF}">
      <dsp:nvSpPr>
        <dsp:cNvPr id="0" name=""/>
        <dsp:cNvSpPr/>
      </dsp:nvSpPr>
      <dsp:spPr>
        <a:xfrm rot="21580336">
          <a:off x="8712296" y="-125109"/>
          <a:ext cx="339235" cy="2799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GB" sz="1050" kern="1200">
            <a:latin typeface="Open Sans" panose="020B0606030504020204" pitchFamily="34" charset="0"/>
            <a:ea typeface="Open Sans" panose="020B0606030504020204" pitchFamily="34" charset="0"/>
            <a:cs typeface="Open Sans" panose="020B0606030504020204" pitchFamily="34" charset="0"/>
          </a:endParaRPr>
        </a:p>
      </dsp:txBody>
      <dsp:txXfrm>
        <a:off x="8712297" y="-68872"/>
        <a:ext cx="255239" cy="167993"/>
      </dsp:txXfrm>
    </dsp:sp>
    <dsp:sp modelId="{6E991720-5C81-47CA-B9D7-54E4422A69C2}">
      <dsp:nvSpPr>
        <dsp:cNvPr id="0" name=""/>
        <dsp:cNvSpPr/>
      </dsp:nvSpPr>
      <dsp:spPr>
        <a:xfrm>
          <a:off x="9192342" y="-336871"/>
          <a:ext cx="1554413" cy="103660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b="1" kern="1200">
              <a:latin typeface="Open Sans" panose="020B0606030504020204" pitchFamily="34" charset="0"/>
              <a:ea typeface="Open Sans" panose="020B0606030504020204" pitchFamily="34" charset="0"/>
              <a:cs typeface="Open Sans" panose="020B0606030504020204" pitchFamily="34" charset="0"/>
            </a:rPr>
            <a:t>Approval</a:t>
          </a:r>
        </a:p>
      </dsp:txBody>
      <dsp:txXfrm>
        <a:off x="9192342" y="-336871"/>
        <a:ext cx="1554413" cy="691067"/>
      </dsp:txXfrm>
    </dsp:sp>
    <dsp:sp modelId="{EEA528D5-9666-4850-92AF-36D1B006F3DC}">
      <dsp:nvSpPr>
        <dsp:cNvPr id="0" name=""/>
        <dsp:cNvSpPr/>
      </dsp:nvSpPr>
      <dsp:spPr>
        <a:xfrm>
          <a:off x="9385540" y="336871"/>
          <a:ext cx="1628314" cy="4689988"/>
        </a:xfrm>
        <a:prstGeom prst="roundRect">
          <a:avLst>
            <a:gd name="adj" fmla="val 10000"/>
          </a:avLst>
        </a:prstGeom>
        <a:solidFill>
          <a:schemeClr val="lt1">
            <a:alpha val="90000"/>
            <a:hueOff val="0"/>
            <a:satOff val="0"/>
            <a:lumOff val="0"/>
            <a:alphaOff val="0"/>
          </a:schemeClr>
        </a:solidFill>
        <a:ln w="28575" cap="flat" cmpd="sng" algn="ctr">
          <a:solidFill>
            <a:scrgbClr r="0" g="0" 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Academic Standards and Quality Committee- TLS</a:t>
          </a:r>
        </a:p>
        <a:p>
          <a:pPr marL="114300" lvl="1" indent="-114300" algn="l" defTabSz="600075">
            <a:lnSpc>
              <a:spcPct val="90000"/>
            </a:lnSpc>
            <a:spcBef>
              <a:spcPct val="0"/>
            </a:spcBef>
            <a:spcAft>
              <a:spcPct val="15000"/>
            </a:spcAft>
            <a:buChar char="•"/>
          </a:pPr>
          <a:endParaRPr lang="en-GB" sz="1350" kern="120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00075">
            <a:lnSpc>
              <a:spcPct val="90000"/>
            </a:lnSpc>
            <a:spcBef>
              <a:spcPct val="0"/>
            </a:spcBef>
            <a:spcAft>
              <a:spcPct val="15000"/>
            </a:spcAft>
            <a:buChar char="•"/>
          </a:pPr>
          <a:r>
            <a:rPr lang="en-GB" sz="1350" kern="1200">
              <a:latin typeface="Open Sans" panose="020B0606030504020204" pitchFamily="34" charset="0"/>
              <a:ea typeface="Open Sans" panose="020B0606030504020204" pitchFamily="34" charset="0"/>
              <a:cs typeface="Open Sans" panose="020B0606030504020204" pitchFamily="34" charset="0"/>
            </a:rPr>
            <a:t>Senate (for Policies and major amendments</a:t>
          </a:r>
          <a:r>
            <a:rPr lang="en-GB" sz="1400" kern="1200">
              <a:latin typeface="Open Sans" panose="020B0606030504020204" pitchFamily="34" charset="0"/>
              <a:ea typeface="Open Sans" panose="020B0606030504020204" pitchFamily="34" charset="0"/>
              <a:cs typeface="Open Sans" panose="020B0606030504020204" pitchFamily="34" charset="0"/>
            </a:rPr>
            <a:t>)</a:t>
          </a:r>
        </a:p>
      </dsp:txBody>
      <dsp:txXfrm>
        <a:off x="9433232" y="384563"/>
        <a:ext cx="1532930" cy="45946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BA185-EEC1-4480-922B-077A2B2B06F4}">
      <dsp:nvSpPr>
        <dsp:cNvPr id="0" name=""/>
        <dsp:cNvSpPr/>
      </dsp:nvSpPr>
      <dsp:spPr>
        <a:xfrm>
          <a:off x="0" y="114273"/>
          <a:ext cx="10054590" cy="6692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Which sections have changed?</a:t>
          </a:r>
          <a:endParaRPr lang="en-GB" sz="2600" kern="1200">
            <a:solidFill>
              <a:schemeClr val="bg1"/>
            </a:solidFill>
          </a:endParaRPr>
        </a:p>
      </dsp:txBody>
      <dsp:txXfrm>
        <a:off x="32670" y="146943"/>
        <a:ext cx="9989250" cy="603900"/>
      </dsp:txXfrm>
    </dsp:sp>
    <dsp:sp modelId="{F31C3D57-5AD9-4564-BDDD-095E110C468B}">
      <dsp:nvSpPr>
        <dsp:cNvPr id="0" name=""/>
        <dsp:cNvSpPr/>
      </dsp:nvSpPr>
      <dsp:spPr>
        <a:xfrm>
          <a:off x="0" y="783513"/>
          <a:ext cx="10054590" cy="452088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319233" tIns="33020" rIns="184912" bIns="33020" numCol="1" spcCol="1270" anchor="t" anchorCtr="0">
          <a:noAutofit/>
        </a:bodyPr>
        <a:lstStyle/>
        <a:p>
          <a:pPr marL="228600" lvl="1" indent="-228600" algn="l" defTabSz="889000">
            <a:lnSpc>
              <a:spcPct val="90000"/>
            </a:lnSpc>
            <a:spcBef>
              <a:spcPct val="0"/>
            </a:spcBef>
            <a:spcAft>
              <a:spcPct val="20000"/>
            </a:spcAft>
            <a:buNone/>
          </a:pPr>
          <a:endParaRPr lang="en-GB" sz="200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889000">
            <a:lnSpc>
              <a:spcPct val="90000"/>
            </a:lnSpc>
            <a:spcBef>
              <a:spcPct val="0"/>
            </a:spcBef>
            <a:spcAft>
              <a:spcPct val="20000"/>
            </a:spcAft>
            <a:buChar char="•"/>
          </a:pPr>
          <a:r>
            <a:rPr lang="en-GB" sz="20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2.1.9 </a:t>
          </a:r>
          <a:r>
            <a:rPr lang="en-GB" sz="2000" kern="1200">
              <a:latin typeface="Open Sans" panose="020B0606030504020204" pitchFamily="34" charset="0"/>
              <a:ea typeface="Open Sans" panose="020B0606030504020204" pitchFamily="34" charset="0"/>
              <a:cs typeface="Open Sans" panose="020B0606030504020204" pitchFamily="34" charset="0"/>
            </a:rPr>
            <a:t>Requests should be accompanied by appropriate supporting documents or evidence, However students registered with DASS are not required to provide further medical evidence to support their applications (s) unless the circumstances are </a:t>
          </a:r>
          <a:r>
            <a:rPr lang="en-GB" sz="2000" b="1" kern="1200">
              <a:latin typeface="Open Sans" panose="020B0606030504020204" pitchFamily="34" charset="0"/>
              <a:ea typeface="Open Sans" panose="020B0606030504020204" pitchFamily="34" charset="0"/>
              <a:cs typeface="Open Sans" panose="020B0606030504020204" pitchFamily="34" charset="0"/>
            </a:rPr>
            <a:t>entirely unrelated</a:t>
          </a:r>
          <a:r>
            <a:rPr lang="en-GB" sz="2000" kern="1200">
              <a:latin typeface="Open Sans" panose="020B0606030504020204" pitchFamily="34" charset="0"/>
              <a:ea typeface="Open Sans" panose="020B0606030504020204" pitchFamily="34" charset="0"/>
              <a:cs typeface="Open Sans" panose="020B0606030504020204" pitchFamily="34" charset="0"/>
            </a:rPr>
            <a:t>. Disabled students who choose not to register with DASS should not be asked to provide evidence more than once. Colleagues considering requests should also note that </a:t>
          </a:r>
          <a:r>
            <a:rPr lang="en-GB" sz="2000" b="1" kern="1200">
              <a:latin typeface="Open Sans" panose="020B0606030504020204" pitchFamily="34" charset="0"/>
              <a:ea typeface="Open Sans" panose="020B0606030504020204" pitchFamily="34" charset="0"/>
              <a:cs typeface="Open Sans" panose="020B0606030504020204" pitchFamily="34" charset="0"/>
            </a:rPr>
            <a:t>disabled students may experience difficulties accessing formal diagnoses and that while independent evidence is preferred, the University recognises that not all students, particularly those with disabilities, may be able to provide formal documentation</a:t>
          </a:r>
          <a:r>
            <a:rPr lang="en-GB" sz="2000" kern="1200">
              <a:latin typeface="Open Sans" panose="020B0606030504020204" pitchFamily="34" charset="0"/>
              <a:ea typeface="Open Sans" panose="020B0606030504020204" pitchFamily="34" charset="0"/>
              <a:cs typeface="Open Sans" panose="020B0606030504020204" pitchFamily="34" charset="0"/>
            </a:rPr>
            <a:t>. Therefore, flexibility and discretion will be applied in assessing the evidence provided and colleagues will liaise with DASS if they feel that a disabled student’s application should not be accepted due to lack of evidence.</a:t>
          </a:r>
          <a:endParaRPr lang="en-GB" sz="200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0" y="783513"/>
        <a:ext cx="10054590" cy="45208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BA185-EEC1-4480-922B-077A2B2B06F4}">
      <dsp:nvSpPr>
        <dsp:cNvPr id="0" name=""/>
        <dsp:cNvSpPr/>
      </dsp:nvSpPr>
      <dsp:spPr>
        <a:xfrm>
          <a:off x="0" y="192753"/>
          <a:ext cx="10054590" cy="79794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Which sections have changed?</a:t>
          </a:r>
          <a:endParaRPr lang="en-GB" sz="3100" kern="1200">
            <a:solidFill>
              <a:schemeClr val="bg1"/>
            </a:solidFill>
          </a:endParaRPr>
        </a:p>
      </dsp:txBody>
      <dsp:txXfrm>
        <a:off x="38952" y="231705"/>
        <a:ext cx="9976686" cy="720036"/>
      </dsp:txXfrm>
    </dsp:sp>
    <dsp:sp modelId="{F31C3D57-5AD9-4564-BDDD-095E110C468B}">
      <dsp:nvSpPr>
        <dsp:cNvPr id="0" name=""/>
        <dsp:cNvSpPr/>
      </dsp:nvSpPr>
      <dsp:spPr>
        <a:xfrm>
          <a:off x="0" y="990693"/>
          <a:ext cx="10054590" cy="423522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31923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b="1" kern="1200">
              <a:latin typeface="Open Sans" panose="020B0606030504020204" pitchFamily="34" charset="0"/>
              <a:ea typeface="Open Sans" panose="020B0606030504020204" pitchFamily="34" charset="0"/>
              <a:cs typeface="Open Sans" panose="020B0606030504020204" pitchFamily="34" charset="0"/>
            </a:rPr>
            <a:t>2.1.10</a:t>
          </a:r>
          <a:r>
            <a:rPr lang="en-GB" sz="2400" kern="1200">
              <a:latin typeface="Open Sans" panose="020B0606030504020204" pitchFamily="34" charset="0"/>
              <a:ea typeface="Open Sans" panose="020B0606030504020204" pitchFamily="34" charset="0"/>
              <a:cs typeface="Open Sans" panose="020B0606030504020204" pitchFamily="34" charset="0"/>
            </a:rPr>
            <a:t> To confirm the accuracy and effect of the circumstances described by the student, colleagues considering the requests for mitigation should be satisfied that the evidence provided is </a:t>
          </a:r>
          <a:r>
            <a:rPr lang="en-GB" sz="2400" b="1" kern="1200">
              <a:latin typeface="Open Sans" panose="020B0606030504020204" pitchFamily="34" charset="0"/>
              <a:ea typeface="Open Sans" panose="020B0606030504020204" pitchFamily="34" charset="0"/>
              <a:cs typeface="Open Sans" panose="020B0606030504020204" pitchFamily="34" charset="0"/>
            </a:rPr>
            <a:t>credible and relevant to the time period </a:t>
          </a:r>
          <a:r>
            <a:rPr lang="en-GB" sz="2400" kern="1200">
              <a:latin typeface="Open Sans" panose="020B0606030504020204" pitchFamily="34" charset="0"/>
              <a:ea typeface="Open Sans" panose="020B0606030504020204" pitchFamily="34" charset="0"/>
              <a:cs typeface="Open Sans" panose="020B0606030504020204" pitchFamily="34" charset="0"/>
            </a:rPr>
            <a:t>in question. Examples of acceptable evidence include, but are not limited to, </a:t>
          </a:r>
          <a:r>
            <a:rPr lang="en-GB" sz="2400" b="1" kern="1200">
              <a:latin typeface="Open Sans" panose="020B0606030504020204" pitchFamily="34" charset="0"/>
              <a:ea typeface="Open Sans" panose="020B0606030504020204" pitchFamily="34" charset="0"/>
              <a:cs typeface="Open Sans" panose="020B0606030504020204" pitchFamily="34" charset="0"/>
            </a:rPr>
            <a:t>medical notes, letters from support services, or personal statements detailing the impact of the circumstances</a:t>
          </a:r>
          <a:r>
            <a:rPr lang="en-GB" sz="2400" kern="1200">
              <a:latin typeface="Open Sans" panose="020B0606030504020204" pitchFamily="34" charset="0"/>
              <a:ea typeface="Open Sans" panose="020B0606030504020204" pitchFamily="34" charset="0"/>
              <a:cs typeface="Open Sans" panose="020B0606030504020204" pitchFamily="34" charset="0"/>
            </a:rPr>
            <a:t>. Students unsure of what evidence they can provide should speak with a member of </a:t>
          </a:r>
          <a:r>
            <a:rPr lang="en-GB" sz="2400" b="0" kern="1200">
              <a:latin typeface="Open Sans" panose="020B0606030504020204" pitchFamily="34" charset="0"/>
              <a:ea typeface="Open Sans" panose="020B0606030504020204" pitchFamily="34" charset="0"/>
              <a:cs typeface="Open Sans" panose="020B0606030504020204" pitchFamily="34" charset="0"/>
            </a:rPr>
            <a:t>the Student Support and Wellbeing team for further guidance. The team will work with students to identify suitable forms of evidence </a:t>
          </a:r>
          <a:r>
            <a:rPr lang="en-GB" sz="2400" kern="1200">
              <a:latin typeface="Open Sans" panose="020B0606030504020204" pitchFamily="34" charset="0"/>
              <a:ea typeface="Open Sans" panose="020B0606030504020204" pitchFamily="34" charset="0"/>
              <a:cs typeface="Open Sans" panose="020B0606030504020204" pitchFamily="34" charset="0"/>
            </a:rPr>
            <a:t>and ensure that their applications are fairly considered.</a:t>
          </a:r>
          <a:endParaRPr lang="en-GB" sz="240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a:off x="0" y="990693"/>
        <a:ext cx="10054590" cy="42352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E1F7D-D8DC-4021-8EF3-ABDEB3BF03A6}">
      <dsp:nvSpPr>
        <dsp:cNvPr id="0" name=""/>
        <dsp:cNvSpPr/>
      </dsp:nvSpPr>
      <dsp:spPr>
        <a:xfrm rot="10800000">
          <a:off x="2329080" y="3088"/>
          <a:ext cx="8688891" cy="562099"/>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870"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Degree Regulations</a:t>
          </a:r>
        </a:p>
      </dsp:txBody>
      <dsp:txXfrm rot="10800000">
        <a:off x="2469605" y="3088"/>
        <a:ext cx="8548366" cy="562099"/>
      </dsp:txXfrm>
    </dsp:sp>
    <dsp:sp modelId="{02BFCDDB-235E-454A-839B-31514F1A1F04}">
      <dsp:nvSpPr>
        <dsp:cNvPr id="0" name=""/>
        <dsp:cNvSpPr/>
      </dsp:nvSpPr>
      <dsp:spPr>
        <a:xfrm>
          <a:off x="2070486" y="3049"/>
          <a:ext cx="562099" cy="56209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flat" cmpd="sng" algn="ctr">
          <a:solidFill>
            <a:srgbClr val="7030A0"/>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F9CB7C82-06E3-4018-BE0C-FD92F85CD6E2}">
      <dsp:nvSpPr>
        <dsp:cNvPr id="0" name=""/>
        <dsp:cNvSpPr/>
      </dsp:nvSpPr>
      <dsp:spPr>
        <a:xfrm rot="10800000">
          <a:off x="2298321" y="721893"/>
          <a:ext cx="8729903" cy="562099"/>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870"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Ethical Approval of Research involving Human Participants in Taught Assessment</a:t>
          </a:r>
        </a:p>
      </dsp:txBody>
      <dsp:txXfrm rot="10800000">
        <a:off x="2438846" y="721893"/>
        <a:ext cx="8589378" cy="562099"/>
      </dsp:txXfrm>
    </dsp:sp>
    <dsp:sp modelId="{7A0A5D15-2CDB-431A-8745-308A51573E9F}">
      <dsp:nvSpPr>
        <dsp:cNvPr id="0" name=""/>
        <dsp:cNvSpPr/>
      </dsp:nvSpPr>
      <dsp:spPr>
        <a:xfrm>
          <a:off x="2037777" y="721893"/>
          <a:ext cx="562099" cy="56209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8C9A5058-C756-4078-80F4-8F3240215983}">
      <dsp:nvSpPr>
        <dsp:cNvPr id="0" name=""/>
        <dsp:cNvSpPr/>
      </dsp:nvSpPr>
      <dsp:spPr>
        <a:xfrm rot="10800000">
          <a:off x="2362467" y="1433594"/>
          <a:ext cx="8688283" cy="562099"/>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870"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Peer Review of Teaching</a:t>
          </a:r>
        </a:p>
      </dsp:txBody>
      <dsp:txXfrm rot="10800000">
        <a:off x="2502992" y="1433594"/>
        <a:ext cx="8547758" cy="562099"/>
      </dsp:txXfrm>
    </dsp:sp>
    <dsp:sp modelId="{4C5EC345-F8D6-4CC9-A67F-6F2B59A22352}">
      <dsp:nvSpPr>
        <dsp:cNvPr id="0" name=""/>
        <dsp:cNvSpPr/>
      </dsp:nvSpPr>
      <dsp:spPr>
        <a:xfrm>
          <a:off x="2048182" y="1440698"/>
          <a:ext cx="562099" cy="562099"/>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rgbClr val="7030A0"/>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F9F14847-1419-4CEA-A43E-8B74C1D4F210}">
      <dsp:nvSpPr>
        <dsp:cNvPr id="0" name=""/>
        <dsp:cNvSpPr/>
      </dsp:nvSpPr>
      <dsp:spPr>
        <a:xfrm rot="10800000">
          <a:off x="2329080" y="2159504"/>
          <a:ext cx="8688891" cy="562099"/>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870"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Procedures for Posthumous and Aegrotat UG and PGT Awards</a:t>
          </a:r>
        </a:p>
      </dsp:txBody>
      <dsp:txXfrm rot="10800000">
        <a:off x="2469605" y="2159504"/>
        <a:ext cx="8548366" cy="562099"/>
      </dsp:txXfrm>
    </dsp:sp>
    <dsp:sp modelId="{4E00C7AE-EC29-4EF4-A74F-B8092C695521}">
      <dsp:nvSpPr>
        <dsp:cNvPr id="0" name=""/>
        <dsp:cNvSpPr/>
      </dsp:nvSpPr>
      <dsp:spPr>
        <a:xfrm>
          <a:off x="2048030" y="2159504"/>
          <a:ext cx="562099" cy="562099"/>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4163E7A7-8C26-4DB8-B309-41081EF9788C}">
      <dsp:nvSpPr>
        <dsp:cNvPr id="0" name=""/>
        <dsp:cNvSpPr/>
      </dsp:nvSpPr>
      <dsp:spPr>
        <a:xfrm rot="10800000">
          <a:off x="2329080" y="2878309"/>
          <a:ext cx="8688891" cy="562099"/>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870"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Framework for Credit Transfer and Grade Conversion for Study Abroad</a:t>
          </a:r>
        </a:p>
      </dsp:txBody>
      <dsp:txXfrm rot="10800000">
        <a:off x="2469605" y="2878309"/>
        <a:ext cx="8548366" cy="562099"/>
      </dsp:txXfrm>
    </dsp:sp>
    <dsp:sp modelId="{A6D2C8BD-7F30-43E8-ADF0-2BEA4ABBC499}">
      <dsp:nvSpPr>
        <dsp:cNvPr id="0" name=""/>
        <dsp:cNvSpPr/>
      </dsp:nvSpPr>
      <dsp:spPr>
        <a:xfrm>
          <a:off x="2048030" y="2878309"/>
          <a:ext cx="562099" cy="562099"/>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091E3416-09F7-4C1A-BF97-DCF212706BEC}">
      <dsp:nvSpPr>
        <dsp:cNvPr id="0" name=""/>
        <dsp:cNvSpPr/>
      </dsp:nvSpPr>
      <dsp:spPr>
        <a:xfrm rot="10800000">
          <a:off x="2329080" y="3597114"/>
          <a:ext cx="8688891" cy="562099"/>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870"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Mitigating Circumstances and Extensions Policy and Procedures</a:t>
          </a:r>
        </a:p>
      </dsp:txBody>
      <dsp:txXfrm rot="10800000">
        <a:off x="2469605" y="3597114"/>
        <a:ext cx="8548366" cy="562099"/>
      </dsp:txXfrm>
    </dsp:sp>
    <dsp:sp modelId="{88B86E35-F9D7-4C70-A056-09032E451800}">
      <dsp:nvSpPr>
        <dsp:cNvPr id="0" name=""/>
        <dsp:cNvSpPr/>
      </dsp:nvSpPr>
      <dsp:spPr>
        <a:xfrm>
          <a:off x="2048030" y="3597114"/>
          <a:ext cx="562099" cy="562099"/>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46CF8798-45B4-4F2B-8CEE-7814CBFCFE77}">
      <dsp:nvSpPr>
        <dsp:cNvPr id="0" name=""/>
        <dsp:cNvSpPr/>
      </dsp:nvSpPr>
      <dsp:spPr>
        <a:xfrm rot="10800000">
          <a:off x="2329080" y="4315919"/>
          <a:ext cx="8688891" cy="562099"/>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870"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Any other questions</a:t>
          </a:r>
        </a:p>
      </dsp:txBody>
      <dsp:txXfrm rot="10800000">
        <a:off x="2469605" y="4315919"/>
        <a:ext cx="8548366" cy="562099"/>
      </dsp:txXfrm>
    </dsp:sp>
    <dsp:sp modelId="{802E5530-9BCA-460C-A3FE-0DE1E26BF121}">
      <dsp:nvSpPr>
        <dsp:cNvPr id="0" name=""/>
        <dsp:cNvSpPr/>
      </dsp:nvSpPr>
      <dsp:spPr>
        <a:xfrm>
          <a:off x="2048030" y="4315919"/>
          <a:ext cx="562099" cy="562099"/>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26523-2955-4F12-B61C-D08691DC2F7D}">
      <dsp:nvSpPr>
        <dsp:cNvPr id="0" name=""/>
        <dsp:cNvSpPr/>
      </dsp:nvSpPr>
      <dsp:spPr>
        <a:xfrm>
          <a:off x="3001807" y="1012043"/>
          <a:ext cx="5137358" cy="1605424"/>
        </a:xfrm>
        <a:prstGeom prst="rect">
          <a:avLst/>
        </a:prstGeom>
        <a:solidFill>
          <a:schemeClr val="lt1">
            <a:alpha val="40000"/>
            <a:hueOff val="0"/>
            <a:satOff val="0"/>
            <a:lumOff val="0"/>
            <a:alphaOff val="0"/>
          </a:schemeClr>
        </a:solidFill>
        <a:ln w="19050" cap="flat" cmpd="sng" algn="ctr">
          <a:solidFill>
            <a:srgbClr val="7030A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7408"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latin typeface="Open Sans" panose="020B0606030504020204" pitchFamily="34" charset="0"/>
              <a:ea typeface="Open Sans" panose="020B0606030504020204" pitchFamily="34" charset="0"/>
              <a:cs typeface="Open Sans" panose="020B0606030504020204" pitchFamily="34" charset="0"/>
            </a:rPr>
            <a:t>Student-friendly template- key terms, ‘read this if’</a:t>
          </a:r>
        </a:p>
      </dsp:txBody>
      <dsp:txXfrm>
        <a:off x="3001807" y="1012043"/>
        <a:ext cx="5137358" cy="1605424"/>
      </dsp:txXfrm>
    </dsp:sp>
    <dsp:sp modelId="{D7288F04-CADB-458A-BB9F-A6B0D208EA84}">
      <dsp:nvSpPr>
        <dsp:cNvPr id="0" name=""/>
        <dsp:cNvSpPr/>
      </dsp:nvSpPr>
      <dsp:spPr>
        <a:xfrm>
          <a:off x="2787751" y="780148"/>
          <a:ext cx="1123797" cy="168569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856AE5-1BEA-4EF2-91F3-FD172BB89E5D}">
      <dsp:nvSpPr>
        <dsp:cNvPr id="0" name=""/>
        <dsp:cNvSpPr/>
      </dsp:nvSpPr>
      <dsp:spPr>
        <a:xfrm>
          <a:off x="215070" y="3033094"/>
          <a:ext cx="5137358" cy="1605424"/>
        </a:xfrm>
        <a:prstGeom prst="rect">
          <a:avLst/>
        </a:prstGeom>
        <a:solidFill>
          <a:schemeClr val="lt1">
            <a:alpha val="40000"/>
            <a:hueOff val="0"/>
            <a:satOff val="0"/>
            <a:lumOff val="0"/>
            <a:alphaOff val="0"/>
          </a:schemeClr>
        </a:solidFill>
        <a:ln w="19050" cap="flat" cmpd="sng" algn="ctr">
          <a:solidFill>
            <a:srgbClr val="7030A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7408"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latin typeface="Open Sans" panose="020B0606030504020204" pitchFamily="34" charset="0"/>
              <a:ea typeface="Open Sans" panose="020B0606030504020204" pitchFamily="34" charset="0"/>
              <a:cs typeface="Open Sans" panose="020B0606030504020204" pitchFamily="34" charset="0"/>
            </a:rPr>
            <a:t>Simple, plain English</a:t>
          </a:r>
        </a:p>
      </dsp:txBody>
      <dsp:txXfrm>
        <a:off x="215070" y="3033094"/>
        <a:ext cx="5137358" cy="1605424"/>
      </dsp:txXfrm>
    </dsp:sp>
    <dsp:sp modelId="{0A92CAC9-9D0E-4382-A85B-EF8A36DF665D}">
      <dsp:nvSpPr>
        <dsp:cNvPr id="0" name=""/>
        <dsp:cNvSpPr/>
      </dsp:nvSpPr>
      <dsp:spPr>
        <a:xfrm>
          <a:off x="1013" y="2801199"/>
          <a:ext cx="1123797" cy="168569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AF1C34-8F25-4429-8C00-71A586DC0BDF}">
      <dsp:nvSpPr>
        <dsp:cNvPr id="0" name=""/>
        <dsp:cNvSpPr/>
      </dsp:nvSpPr>
      <dsp:spPr>
        <a:xfrm>
          <a:off x="5788545" y="3031492"/>
          <a:ext cx="5137358" cy="1605424"/>
        </a:xfrm>
        <a:prstGeom prst="rect">
          <a:avLst/>
        </a:prstGeom>
        <a:solidFill>
          <a:schemeClr val="lt1">
            <a:alpha val="40000"/>
            <a:hueOff val="0"/>
            <a:satOff val="0"/>
            <a:lumOff val="0"/>
            <a:alphaOff val="0"/>
          </a:schemeClr>
        </a:solidFill>
        <a:ln w="19050" cap="flat" cmpd="sng" algn="ctr">
          <a:solidFill>
            <a:srgbClr val="7030A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7408"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latin typeface="Open Sans" panose="020B0606030504020204" pitchFamily="34" charset="0"/>
              <a:ea typeface="Open Sans" panose="020B0606030504020204" pitchFamily="34" charset="0"/>
              <a:cs typeface="Open Sans" panose="020B0606030504020204" pitchFamily="34" charset="0"/>
            </a:rPr>
            <a:t>Accessible</a:t>
          </a:r>
        </a:p>
      </dsp:txBody>
      <dsp:txXfrm>
        <a:off x="5788545" y="3031492"/>
        <a:ext cx="5137358" cy="1605424"/>
      </dsp:txXfrm>
    </dsp:sp>
    <dsp:sp modelId="{AF04919B-4C3C-49EF-84EF-7D994955783F}">
      <dsp:nvSpPr>
        <dsp:cNvPr id="0" name=""/>
        <dsp:cNvSpPr/>
      </dsp:nvSpPr>
      <dsp:spPr>
        <a:xfrm>
          <a:off x="5617805" y="2802800"/>
          <a:ext cx="1037163" cy="167929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E1F7D-D8DC-4021-8EF3-ABDEB3BF03A6}">
      <dsp:nvSpPr>
        <dsp:cNvPr id="0" name=""/>
        <dsp:cNvSpPr/>
      </dsp:nvSpPr>
      <dsp:spPr>
        <a:xfrm rot="10800000">
          <a:off x="2318536" y="1657"/>
          <a:ext cx="8415940" cy="7949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541"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Pre-consultation- Transferred to student-friendly template with more accessible language</a:t>
          </a:r>
        </a:p>
      </dsp:txBody>
      <dsp:txXfrm rot="10800000">
        <a:off x="2517267" y="1657"/>
        <a:ext cx="8217209" cy="794926"/>
      </dsp:txXfrm>
    </dsp:sp>
    <dsp:sp modelId="{02BFCDDB-235E-454A-839B-31514F1A1F04}">
      <dsp:nvSpPr>
        <dsp:cNvPr id="0" name=""/>
        <dsp:cNvSpPr/>
      </dsp:nvSpPr>
      <dsp:spPr>
        <a:xfrm>
          <a:off x="1952830" y="1601"/>
          <a:ext cx="794926" cy="79492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flat" cmpd="sng" algn="ctr">
          <a:solidFill>
            <a:srgbClr val="7030A0"/>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987092E0-BF81-4134-AFE2-59E35A20308E}">
      <dsp:nvSpPr>
        <dsp:cNvPr id="0" name=""/>
        <dsp:cNvSpPr/>
      </dsp:nvSpPr>
      <dsp:spPr>
        <a:xfrm rot="10800000">
          <a:off x="2318536" y="1026080"/>
          <a:ext cx="8415940" cy="7949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541"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Pre-consultation: re-ordered so Undergraduate and Postgraduate Taught regulations mirror one another as far as possible</a:t>
          </a:r>
        </a:p>
      </dsp:txBody>
      <dsp:txXfrm rot="10800000">
        <a:off x="2517267" y="1026080"/>
        <a:ext cx="8217209" cy="794926"/>
      </dsp:txXfrm>
    </dsp:sp>
    <dsp:sp modelId="{9AF0E6B5-AFBD-4472-B31A-5DCE8AF203EF}">
      <dsp:nvSpPr>
        <dsp:cNvPr id="0" name=""/>
        <dsp:cNvSpPr/>
      </dsp:nvSpPr>
      <dsp:spPr>
        <a:xfrm>
          <a:off x="1921072" y="1026080"/>
          <a:ext cx="794926" cy="79492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F9CB7C82-06E3-4018-BE0C-FD92F85CD6E2}">
      <dsp:nvSpPr>
        <dsp:cNvPr id="0" name=""/>
        <dsp:cNvSpPr/>
      </dsp:nvSpPr>
      <dsp:spPr>
        <a:xfrm rot="10800000">
          <a:off x="2318536" y="2050504"/>
          <a:ext cx="8415940" cy="7949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541"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Consultation: Undergraduate Degree Regulations- 262 comments</a:t>
          </a:r>
        </a:p>
      </dsp:txBody>
      <dsp:txXfrm rot="10800000">
        <a:off x="2517267" y="2050504"/>
        <a:ext cx="8217209" cy="794926"/>
      </dsp:txXfrm>
    </dsp:sp>
    <dsp:sp modelId="{7A0A5D15-2CDB-431A-8745-308A51573E9F}">
      <dsp:nvSpPr>
        <dsp:cNvPr id="0" name=""/>
        <dsp:cNvSpPr/>
      </dsp:nvSpPr>
      <dsp:spPr>
        <a:xfrm>
          <a:off x="1921072" y="2050504"/>
          <a:ext cx="794926" cy="79492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8C9A5058-C756-4078-80F4-8F3240215983}">
      <dsp:nvSpPr>
        <dsp:cNvPr id="0" name=""/>
        <dsp:cNvSpPr/>
      </dsp:nvSpPr>
      <dsp:spPr>
        <a:xfrm rot="10800000">
          <a:off x="2350432" y="3064880"/>
          <a:ext cx="8415940" cy="7949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541"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Consultation: Postgraduate Taught Degree Regulations- 97 comments</a:t>
          </a:r>
        </a:p>
      </dsp:txBody>
      <dsp:txXfrm rot="10800000">
        <a:off x="2549163" y="3064880"/>
        <a:ext cx="8217209" cy="794926"/>
      </dsp:txXfrm>
    </dsp:sp>
    <dsp:sp modelId="{4C5EC345-F8D6-4CC9-A67F-6F2B59A22352}">
      <dsp:nvSpPr>
        <dsp:cNvPr id="0" name=""/>
        <dsp:cNvSpPr/>
      </dsp:nvSpPr>
      <dsp:spPr>
        <a:xfrm>
          <a:off x="1921072" y="3074928"/>
          <a:ext cx="794926" cy="79492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2700" cap="flat" cmpd="sng" algn="ctr">
          <a:solidFill>
            <a:srgbClr val="7030A0"/>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F9F14847-1419-4CEA-A43E-8B74C1D4F210}">
      <dsp:nvSpPr>
        <dsp:cNvPr id="0" name=""/>
        <dsp:cNvSpPr/>
      </dsp:nvSpPr>
      <dsp:spPr>
        <a:xfrm rot="10800000">
          <a:off x="2318536" y="4099352"/>
          <a:ext cx="8415940" cy="794926"/>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541"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New approval timeline- early 25/26 for September 2026 implementation</a:t>
          </a:r>
        </a:p>
      </dsp:txBody>
      <dsp:txXfrm rot="10800000">
        <a:off x="2517267" y="4099352"/>
        <a:ext cx="8217209" cy="794926"/>
      </dsp:txXfrm>
    </dsp:sp>
    <dsp:sp modelId="{4E00C7AE-EC29-4EF4-A74F-B8092C695521}">
      <dsp:nvSpPr>
        <dsp:cNvPr id="0" name=""/>
        <dsp:cNvSpPr/>
      </dsp:nvSpPr>
      <dsp:spPr>
        <a:xfrm>
          <a:off x="1921072" y="4099352"/>
          <a:ext cx="794926" cy="794926"/>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E1F7D-D8DC-4021-8EF3-ABDEB3BF03A6}">
      <dsp:nvSpPr>
        <dsp:cNvPr id="0" name=""/>
        <dsp:cNvSpPr/>
      </dsp:nvSpPr>
      <dsp:spPr>
        <a:xfrm rot="10800000">
          <a:off x="2382511" y="167"/>
          <a:ext cx="8688891" cy="77582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118"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Pre-consultation- Transferred to student-friendly template with more accessible language</a:t>
          </a:r>
        </a:p>
      </dsp:txBody>
      <dsp:txXfrm rot="10800000">
        <a:off x="2576467" y="167"/>
        <a:ext cx="8494935" cy="775825"/>
      </dsp:txXfrm>
    </dsp:sp>
    <dsp:sp modelId="{02BFCDDB-235E-454A-839B-31514F1A1F04}">
      <dsp:nvSpPr>
        <dsp:cNvPr id="0" name=""/>
        <dsp:cNvSpPr/>
      </dsp:nvSpPr>
      <dsp:spPr>
        <a:xfrm>
          <a:off x="2025593" y="113"/>
          <a:ext cx="775825" cy="77582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flat" cmpd="sng" algn="ctr">
          <a:solidFill>
            <a:srgbClr val="7030A0"/>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F9CB7C82-06E3-4018-BE0C-FD92F85CD6E2}">
      <dsp:nvSpPr>
        <dsp:cNvPr id="0" name=""/>
        <dsp:cNvSpPr/>
      </dsp:nvSpPr>
      <dsp:spPr>
        <a:xfrm rot="10800000">
          <a:off x="2351753" y="984932"/>
          <a:ext cx="8729903" cy="77582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118"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Consultation: Peer Review of Teaching- 99 comments- will require major amendment</a:t>
          </a:r>
        </a:p>
      </dsp:txBody>
      <dsp:txXfrm rot="10800000">
        <a:off x="2545709" y="984932"/>
        <a:ext cx="8535947" cy="775825"/>
      </dsp:txXfrm>
    </dsp:sp>
    <dsp:sp modelId="{7A0A5D15-2CDB-431A-8745-308A51573E9F}">
      <dsp:nvSpPr>
        <dsp:cNvPr id="0" name=""/>
        <dsp:cNvSpPr/>
      </dsp:nvSpPr>
      <dsp:spPr>
        <a:xfrm>
          <a:off x="1984346" y="984932"/>
          <a:ext cx="775825" cy="77582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8C9A5058-C756-4078-80F4-8F3240215983}">
      <dsp:nvSpPr>
        <dsp:cNvPr id="0" name=""/>
        <dsp:cNvSpPr/>
      </dsp:nvSpPr>
      <dsp:spPr>
        <a:xfrm rot="10800000">
          <a:off x="2415442" y="1959890"/>
          <a:ext cx="8688891" cy="77582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118"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Consultation: Ethical Approval- 47 comments- some of a more significant nature  </a:t>
          </a:r>
        </a:p>
      </dsp:txBody>
      <dsp:txXfrm rot="10800000">
        <a:off x="2609398" y="1959890"/>
        <a:ext cx="8494935" cy="775825"/>
      </dsp:txXfrm>
    </dsp:sp>
    <dsp:sp modelId="{4C5EC345-F8D6-4CC9-A67F-6F2B59A22352}">
      <dsp:nvSpPr>
        <dsp:cNvPr id="0" name=""/>
        <dsp:cNvSpPr/>
      </dsp:nvSpPr>
      <dsp:spPr>
        <a:xfrm>
          <a:off x="1994599" y="1969696"/>
          <a:ext cx="775825" cy="77582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solidFill>
            <a:srgbClr val="7030A0"/>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F9F14847-1419-4CEA-A43E-8B74C1D4F210}">
      <dsp:nvSpPr>
        <dsp:cNvPr id="0" name=""/>
        <dsp:cNvSpPr/>
      </dsp:nvSpPr>
      <dsp:spPr>
        <a:xfrm rot="10800000">
          <a:off x="2382511" y="2954460"/>
          <a:ext cx="8688891" cy="77582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118"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New approval timeline- Peer Review Teaching Category A (Major Amendment) 25/26</a:t>
          </a:r>
        </a:p>
      </dsp:txBody>
      <dsp:txXfrm rot="10800000">
        <a:off x="2576467" y="2954460"/>
        <a:ext cx="8494935" cy="775825"/>
      </dsp:txXfrm>
    </dsp:sp>
    <dsp:sp modelId="{4E00C7AE-EC29-4EF4-A74F-B8092C695521}">
      <dsp:nvSpPr>
        <dsp:cNvPr id="0" name=""/>
        <dsp:cNvSpPr/>
      </dsp:nvSpPr>
      <dsp:spPr>
        <a:xfrm>
          <a:off x="1994599" y="2954460"/>
          <a:ext cx="775825" cy="775825"/>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987092E0-BF81-4134-AFE2-59E35A20308E}">
      <dsp:nvSpPr>
        <dsp:cNvPr id="0" name=""/>
        <dsp:cNvSpPr/>
      </dsp:nvSpPr>
      <dsp:spPr>
        <a:xfrm rot="10800000">
          <a:off x="2382511" y="3939225"/>
          <a:ext cx="8688891" cy="77582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118"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New approval timeline- Ethical Approval early 25/26 for September 2026 implementation</a:t>
          </a:r>
        </a:p>
      </dsp:txBody>
      <dsp:txXfrm rot="10800000">
        <a:off x="2576467" y="3939225"/>
        <a:ext cx="8494935" cy="775825"/>
      </dsp:txXfrm>
    </dsp:sp>
    <dsp:sp modelId="{9AF0E6B5-AFBD-4472-B31A-5DCE8AF203EF}">
      <dsp:nvSpPr>
        <dsp:cNvPr id="0" name=""/>
        <dsp:cNvSpPr/>
      </dsp:nvSpPr>
      <dsp:spPr>
        <a:xfrm>
          <a:off x="1994599" y="3939225"/>
          <a:ext cx="775825" cy="77582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E1F7D-D8DC-4021-8EF3-ABDEB3BF03A6}">
      <dsp:nvSpPr>
        <dsp:cNvPr id="0" name=""/>
        <dsp:cNvSpPr/>
      </dsp:nvSpPr>
      <dsp:spPr>
        <a:xfrm rot="10800000">
          <a:off x="2433539" y="1880"/>
          <a:ext cx="8688891" cy="979934"/>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24"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Pre-consultation- Transferred to student-friendly template with more accessible language</a:t>
          </a:r>
        </a:p>
      </dsp:txBody>
      <dsp:txXfrm rot="10800000">
        <a:off x="2678522" y="1880"/>
        <a:ext cx="8443908" cy="979934"/>
      </dsp:txXfrm>
    </dsp:sp>
    <dsp:sp modelId="{02BFCDDB-235E-454A-839B-31514F1A1F04}">
      <dsp:nvSpPr>
        <dsp:cNvPr id="0" name=""/>
        <dsp:cNvSpPr/>
      </dsp:nvSpPr>
      <dsp:spPr>
        <a:xfrm>
          <a:off x="1982720" y="1811"/>
          <a:ext cx="979934" cy="979934"/>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flat" cmpd="sng" algn="ctr">
          <a:solidFill>
            <a:srgbClr val="7030A0"/>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F9CB7C82-06E3-4018-BE0C-FD92F85CD6E2}">
      <dsp:nvSpPr>
        <dsp:cNvPr id="0" name=""/>
        <dsp:cNvSpPr/>
      </dsp:nvSpPr>
      <dsp:spPr>
        <a:xfrm rot="10800000">
          <a:off x="2402780" y="1245721"/>
          <a:ext cx="8729903" cy="979934"/>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24"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25 consultation comments</a:t>
          </a:r>
        </a:p>
      </dsp:txBody>
      <dsp:txXfrm rot="10800000">
        <a:off x="2647763" y="1245721"/>
        <a:ext cx="8484920" cy="979934"/>
      </dsp:txXfrm>
    </dsp:sp>
    <dsp:sp modelId="{7A0A5D15-2CDB-431A-8745-308A51573E9F}">
      <dsp:nvSpPr>
        <dsp:cNvPr id="0" name=""/>
        <dsp:cNvSpPr/>
      </dsp:nvSpPr>
      <dsp:spPr>
        <a:xfrm>
          <a:off x="1933319" y="1245721"/>
          <a:ext cx="979934" cy="97993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8C9A5058-C756-4078-80F4-8F3240215983}">
      <dsp:nvSpPr>
        <dsp:cNvPr id="0" name=""/>
        <dsp:cNvSpPr/>
      </dsp:nvSpPr>
      <dsp:spPr>
        <a:xfrm rot="10800000">
          <a:off x="2466469" y="2477176"/>
          <a:ext cx="8688891" cy="979934"/>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24"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Students’ Union feedback addressed- more signposting for bereaved families, affected students and colleagues in line with </a:t>
          </a: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hlinkClick xmlns:r="http://schemas.openxmlformats.org/officeDocument/2006/relationships" r:id="rId5"/>
            </a:rPr>
            <a:t>compassionate communications</a:t>
          </a:r>
          <a:endPar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rot="10800000">
        <a:off x="2711452" y="2477176"/>
        <a:ext cx="8443908" cy="979934"/>
      </dsp:txXfrm>
    </dsp:sp>
    <dsp:sp modelId="{4C5EC345-F8D6-4CC9-A67F-6F2B59A22352}">
      <dsp:nvSpPr>
        <dsp:cNvPr id="0" name=""/>
        <dsp:cNvSpPr/>
      </dsp:nvSpPr>
      <dsp:spPr>
        <a:xfrm>
          <a:off x="1943571" y="2489563"/>
          <a:ext cx="979934" cy="979934"/>
        </a:xfrm>
        <a:prstGeom prst="ellipse">
          <a:avLst/>
        </a:prstGeom>
        <a:blipFill>
          <a:blip xmlns:r="http://schemas.openxmlformats.org/officeDocument/2006/relationships" r:embed="rId6">
            <a:extLst>
              <a:ext uri="{96DAC541-7B7A-43D3-8B79-37D633B846F1}">
                <asvg:svgBlip xmlns:asvg="http://schemas.microsoft.com/office/drawing/2016/SVG/main" r:embed="rId7"/>
              </a:ext>
            </a:extLst>
          </a:blip>
          <a:stretch>
            <a:fillRect/>
          </a:stretch>
        </a:blipFill>
        <a:ln w="12700" cap="flat" cmpd="sng" algn="ctr">
          <a:solidFill>
            <a:srgbClr val="7030A0"/>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F9F14847-1419-4CEA-A43E-8B74C1D4F210}">
      <dsp:nvSpPr>
        <dsp:cNvPr id="0" name=""/>
        <dsp:cNvSpPr/>
      </dsp:nvSpPr>
      <dsp:spPr>
        <a:xfrm rot="10800000">
          <a:off x="2433539" y="3733404"/>
          <a:ext cx="8688891" cy="979934"/>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24"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More emphasis on choice for the student/family.</a:t>
          </a:r>
        </a:p>
      </dsp:txBody>
      <dsp:txXfrm rot="10800000">
        <a:off x="2678522" y="3733404"/>
        <a:ext cx="8443908" cy="979934"/>
      </dsp:txXfrm>
    </dsp:sp>
    <dsp:sp modelId="{4E00C7AE-EC29-4EF4-A74F-B8092C695521}">
      <dsp:nvSpPr>
        <dsp:cNvPr id="0" name=""/>
        <dsp:cNvSpPr/>
      </dsp:nvSpPr>
      <dsp:spPr>
        <a:xfrm>
          <a:off x="1943571" y="3733404"/>
          <a:ext cx="979934" cy="979934"/>
        </a:xfrm>
        <a:prstGeom prst="ellipse">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E1F7D-D8DC-4021-8EF3-ABDEB3BF03A6}">
      <dsp:nvSpPr>
        <dsp:cNvPr id="0" name=""/>
        <dsp:cNvSpPr/>
      </dsp:nvSpPr>
      <dsp:spPr>
        <a:xfrm rot="10800000">
          <a:off x="2387855" y="3062"/>
          <a:ext cx="8688891" cy="79719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542"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Pre-consultation- Transferred to student-friendly template with more accessible language, working with Graduate Interns</a:t>
          </a:r>
        </a:p>
      </dsp:txBody>
      <dsp:txXfrm rot="10800000">
        <a:off x="2587154" y="3062"/>
        <a:ext cx="8489592" cy="797198"/>
      </dsp:txXfrm>
    </dsp:sp>
    <dsp:sp modelId="{02BFCDDB-235E-454A-839B-31514F1A1F04}">
      <dsp:nvSpPr>
        <dsp:cNvPr id="0" name=""/>
        <dsp:cNvSpPr/>
      </dsp:nvSpPr>
      <dsp:spPr>
        <a:xfrm>
          <a:off x="2021103" y="3006"/>
          <a:ext cx="797198" cy="797198"/>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flat" cmpd="sng" algn="ctr">
          <a:solidFill>
            <a:srgbClr val="7030A0"/>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F9CB7C82-06E3-4018-BE0C-FD92F85CD6E2}">
      <dsp:nvSpPr>
        <dsp:cNvPr id="0" name=""/>
        <dsp:cNvSpPr/>
      </dsp:nvSpPr>
      <dsp:spPr>
        <a:xfrm rot="10800000">
          <a:off x="2357096" y="1022508"/>
          <a:ext cx="8729903" cy="79719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542"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74 consultation comments</a:t>
          </a:r>
        </a:p>
      </dsp:txBody>
      <dsp:txXfrm rot="10800000">
        <a:off x="2556395" y="1022508"/>
        <a:ext cx="8530604" cy="797198"/>
      </dsp:txXfrm>
    </dsp:sp>
    <dsp:sp modelId="{7A0A5D15-2CDB-431A-8745-308A51573E9F}">
      <dsp:nvSpPr>
        <dsp:cNvPr id="0" name=""/>
        <dsp:cNvSpPr/>
      </dsp:nvSpPr>
      <dsp:spPr>
        <a:xfrm>
          <a:off x="1979002" y="1022508"/>
          <a:ext cx="797198" cy="79719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8C9A5058-C756-4078-80F4-8F3240215983}">
      <dsp:nvSpPr>
        <dsp:cNvPr id="0" name=""/>
        <dsp:cNvSpPr/>
      </dsp:nvSpPr>
      <dsp:spPr>
        <a:xfrm rot="10800000">
          <a:off x="2421242" y="2031878"/>
          <a:ext cx="8688283" cy="79719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542"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Specialist Task and Finish Group led by Placements and International Programmes (PIP) fed into amendments. </a:t>
          </a:r>
        </a:p>
      </dsp:txBody>
      <dsp:txXfrm rot="10800000">
        <a:off x="2620541" y="2031878"/>
        <a:ext cx="8488984" cy="797198"/>
      </dsp:txXfrm>
    </dsp:sp>
    <dsp:sp modelId="{4C5EC345-F8D6-4CC9-A67F-6F2B59A22352}">
      <dsp:nvSpPr>
        <dsp:cNvPr id="0" name=""/>
        <dsp:cNvSpPr/>
      </dsp:nvSpPr>
      <dsp:spPr>
        <a:xfrm>
          <a:off x="1989407" y="2041954"/>
          <a:ext cx="797198" cy="79719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solidFill>
            <a:srgbClr val="7030A0"/>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F9F14847-1419-4CEA-A43E-8B74C1D4F210}">
      <dsp:nvSpPr>
        <dsp:cNvPr id="0" name=""/>
        <dsp:cNvSpPr/>
      </dsp:nvSpPr>
      <dsp:spPr>
        <a:xfrm rot="10800000">
          <a:off x="2387855" y="3061400"/>
          <a:ext cx="8688891" cy="79719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542"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PIP worked closely with Faculty Vice-Deans and Partner Institutions to agree credit equivalencies</a:t>
          </a:r>
        </a:p>
      </dsp:txBody>
      <dsp:txXfrm rot="10800000">
        <a:off x="2587154" y="3061400"/>
        <a:ext cx="8489592" cy="797198"/>
      </dsp:txXfrm>
    </dsp:sp>
    <dsp:sp modelId="{4E00C7AE-EC29-4EF4-A74F-B8092C695521}">
      <dsp:nvSpPr>
        <dsp:cNvPr id="0" name=""/>
        <dsp:cNvSpPr/>
      </dsp:nvSpPr>
      <dsp:spPr>
        <a:xfrm>
          <a:off x="1989255" y="3061400"/>
          <a:ext cx="797198" cy="797198"/>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4163E7A7-8C26-4DB8-B309-41081EF9788C}">
      <dsp:nvSpPr>
        <dsp:cNvPr id="0" name=""/>
        <dsp:cNvSpPr/>
      </dsp:nvSpPr>
      <dsp:spPr>
        <a:xfrm rot="10800000">
          <a:off x="2387855" y="4080847"/>
          <a:ext cx="8688891" cy="79719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1542"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Effective from September 2025, </a:t>
          </a:r>
          <a:r>
            <a:rPr lang="en-GB" sz="18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with the exception of students who have already begun the process</a:t>
          </a: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 and chosen course units i.e. those outgoing in 2025/26</a:t>
          </a:r>
        </a:p>
      </dsp:txBody>
      <dsp:txXfrm rot="10800000">
        <a:off x="2587154" y="4080847"/>
        <a:ext cx="8489592" cy="797198"/>
      </dsp:txXfrm>
    </dsp:sp>
    <dsp:sp modelId="{A6D2C8BD-7F30-43E8-ADF0-2BEA4ABBC499}">
      <dsp:nvSpPr>
        <dsp:cNvPr id="0" name=""/>
        <dsp:cNvSpPr/>
      </dsp:nvSpPr>
      <dsp:spPr>
        <a:xfrm>
          <a:off x="1989255" y="4080847"/>
          <a:ext cx="797198" cy="797198"/>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E1F7D-D8DC-4021-8EF3-ABDEB3BF03A6}">
      <dsp:nvSpPr>
        <dsp:cNvPr id="0" name=""/>
        <dsp:cNvSpPr/>
      </dsp:nvSpPr>
      <dsp:spPr>
        <a:xfrm rot="10800000">
          <a:off x="2382511" y="167"/>
          <a:ext cx="8688891" cy="77582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118"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12-month review on revised 2023 Policy and Procedures following University wide consultation</a:t>
          </a:r>
        </a:p>
      </dsp:txBody>
      <dsp:txXfrm rot="10800000">
        <a:off x="2576467" y="167"/>
        <a:ext cx="8494935" cy="775825"/>
      </dsp:txXfrm>
    </dsp:sp>
    <dsp:sp modelId="{02BFCDDB-235E-454A-839B-31514F1A1F04}">
      <dsp:nvSpPr>
        <dsp:cNvPr id="0" name=""/>
        <dsp:cNvSpPr/>
      </dsp:nvSpPr>
      <dsp:spPr>
        <a:xfrm>
          <a:off x="2025593" y="113"/>
          <a:ext cx="775825" cy="77582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flat" cmpd="sng" algn="ctr">
          <a:solidFill>
            <a:srgbClr val="7030A0"/>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F9CB7C82-06E3-4018-BE0C-FD92F85CD6E2}">
      <dsp:nvSpPr>
        <dsp:cNvPr id="0" name=""/>
        <dsp:cNvSpPr/>
      </dsp:nvSpPr>
      <dsp:spPr>
        <a:xfrm rot="10800000">
          <a:off x="2351753" y="984932"/>
          <a:ext cx="8729903" cy="77582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118"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Mitigating Circumstances and Extensions Project- regular meetings, impact assessments with all Schools</a:t>
          </a:r>
        </a:p>
      </dsp:txBody>
      <dsp:txXfrm rot="10800000">
        <a:off x="2545709" y="984932"/>
        <a:ext cx="8535947" cy="775825"/>
      </dsp:txXfrm>
    </dsp:sp>
    <dsp:sp modelId="{7A0A5D15-2CDB-431A-8745-308A51573E9F}">
      <dsp:nvSpPr>
        <dsp:cNvPr id="0" name=""/>
        <dsp:cNvSpPr/>
      </dsp:nvSpPr>
      <dsp:spPr>
        <a:xfrm>
          <a:off x="1984346" y="984932"/>
          <a:ext cx="775825" cy="77582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8C9A5058-C756-4078-80F4-8F3240215983}">
      <dsp:nvSpPr>
        <dsp:cNvPr id="0" name=""/>
        <dsp:cNvSpPr/>
      </dsp:nvSpPr>
      <dsp:spPr>
        <a:xfrm rot="10800000">
          <a:off x="2415442" y="1959890"/>
          <a:ext cx="8688891" cy="77582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118"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Updates</a:t>
          </a:r>
          <a:r>
            <a:rPr lang="en-GB" sz="180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rPr>
            <a:t> to Mitigating Circumstances Codes- consultation with TLD OMG, SSW OMG and SSW Subgroup, A&amp;P Subgroup</a:t>
          </a:r>
          <a:endPar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dsp:txBody>
      <dsp:txXfrm rot="10800000">
        <a:off x="2609398" y="1959890"/>
        <a:ext cx="8494935" cy="775825"/>
      </dsp:txXfrm>
    </dsp:sp>
    <dsp:sp modelId="{4C5EC345-F8D6-4CC9-A67F-6F2B59A22352}">
      <dsp:nvSpPr>
        <dsp:cNvPr id="0" name=""/>
        <dsp:cNvSpPr/>
      </dsp:nvSpPr>
      <dsp:spPr>
        <a:xfrm>
          <a:off x="1994599" y="1969696"/>
          <a:ext cx="775825" cy="77582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2700" cap="flat" cmpd="sng" algn="ctr">
          <a:solidFill>
            <a:srgbClr val="7030A0"/>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F9F14847-1419-4CEA-A43E-8B74C1D4F210}">
      <dsp:nvSpPr>
        <dsp:cNvPr id="0" name=""/>
        <dsp:cNvSpPr/>
      </dsp:nvSpPr>
      <dsp:spPr>
        <a:xfrm rot="10800000">
          <a:off x="2382511" y="2954460"/>
          <a:ext cx="8688891" cy="77582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118"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Specialist advice from DASS on new Equality and Human Rights Commission Guidance following Bristol V </a:t>
          </a:r>
          <a:r>
            <a:rPr lang="en-GB" sz="1800" kern="1200" err="1">
              <a:solidFill>
                <a:schemeClr val="tx1"/>
              </a:solidFill>
              <a:latin typeface="Open Sans" panose="020B0606030504020204" pitchFamily="34" charset="0"/>
              <a:ea typeface="Open Sans" panose="020B0606030504020204" pitchFamily="34" charset="0"/>
              <a:cs typeface="Open Sans" panose="020B0606030504020204" pitchFamily="34" charset="0"/>
            </a:rPr>
            <a:t>Abrahart</a:t>
          </a: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 in relation to evidentiary requirements</a:t>
          </a:r>
        </a:p>
      </dsp:txBody>
      <dsp:txXfrm rot="10800000">
        <a:off x="2576467" y="2954460"/>
        <a:ext cx="8494935" cy="775825"/>
      </dsp:txXfrm>
    </dsp:sp>
    <dsp:sp modelId="{4E00C7AE-EC29-4EF4-A74F-B8092C695521}">
      <dsp:nvSpPr>
        <dsp:cNvPr id="0" name=""/>
        <dsp:cNvSpPr/>
      </dsp:nvSpPr>
      <dsp:spPr>
        <a:xfrm>
          <a:off x="1994599" y="2954460"/>
          <a:ext cx="775825" cy="775825"/>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 modelId="{4163E7A7-8C26-4DB8-B309-41081EF9788C}">
      <dsp:nvSpPr>
        <dsp:cNvPr id="0" name=""/>
        <dsp:cNvSpPr/>
      </dsp:nvSpPr>
      <dsp:spPr>
        <a:xfrm rot="10800000">
          <a:off x="2382511" y="3939225"/>
          <a:ext cx="8688891" cy="775825"/>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118" tIns="68580" rIns="128016" bIns="68580" numCol="1" spcCol="1270" anchor="ctr" anchorCtr="0">
          <a:noAutofit/>
        </a:bodyPr>
        <a:lstStyle/>
        <a:p>
          <a:pPr marL="0" lvl="0" indent="0" algn="l" defTabSz="800100">
            <a:lnSpc>
              <a:spcPct val="90000"/>
            </a:lnSpc>
            <a:spcBef>
              <a:spcPct val="0"/>
            </a:spcBef>
            <a:spcAft>
              <a:spcPct val="35000"/>
            </a:spcAft>
            <a:buNone/>
          </a:pPr>
          <a:r>
            <a:rPr lang="en-GB" sz="1800" kern="1200">
              <a:solidFill>
                <a:schemeClr val="tx1"/>
              </a:solidFill>
              <a:latin typeface="Open Sans" panose="020B0606030504020204" pitchFamily="34" charset="0"/>
              <a:ea typeface="Open Sans" panose="020B0606030504020204" pitchFamily="34" charset="0"/>
              <a:cs typeface="Open Sans" panose="020B0606030504020204" pitchFamily="34" charset="0"/>
            </a:rPr>
            <a:t>Approved by AQSC and Senate for September 2025 implementation</a:t>
          </a:r>
        </a:p>
      </dsp:txBody>
      <dsp:txXfrm rot="10800000">
        <a:off x="2576467" y="3939225"/>
        <a:ext cx="8494935" cy="775825"/>
      </dsp:txXfrm>
    </dsp:sp>
    <dsp:sp modelId="{A6D2C8BD-7F30-43E8-ADF0-2BEA4ABBC499}">
      <dsp:nvSpPr>
        <dsp:cNvPr id="0" name=""/>
        <dsp:cNvSpPr/>
      </dsp:nvSpPr>
      <dsp:spPr>
        <a:xfrm>
          <a:off x="1994599" y="3939225"/>
          <a:ext cx="775825" cy="77582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2">
              <a:shade val="80000"/>
              <a:hueOff val="0"/>
              <a:satOff val="0"/>
              <a:lumOff val="0"/>
              <a:alphaOff val="0"/>
            </a:schemeClr>
          </a:solidFill>
          <a:prstDash val="solid"/>
          <a:miter lim="800000"/>
        </a:ln>
        <a:effectLst>
          <a:outerShdw blurRad="50800" dist="50800" dir="5400000" algn="ctr" rotWithShape="0">
            <a:srgbClr val="7030A0"/>
          </a:outerShdw>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BA185-EEC1-4480-922B-077A2B2B06F4}">
      <dsp:nvSpPr>
        <dsp:cNvPr id="0" name=""/>
        <dsp:cNvSpPr/>
      </dsp:nvSpPr>
      <dsp:spPr>
        <a:xfrm>
          <a:off x="0" y="32463"/>
          <a:ext cx="10054590" cy="72072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Why are we making this change?</a:t>
          </a:r>
          <a:endParaRPr lang="en-GB" sz="2800" kern="1200">
            <a:solidFill>
              <a:schemeClr val="bg1"/>
            </a:solidFill>
          </a:endParaRPr>
        </a:p>
      </dsp:txBody>
      <dsp:txXfrm>
        <a:off x="35183" y="67646"/>
        <a:ext cx="9984224" cy="650354"/>
      </dsp:txXfrm>
    </dsp:sp>
    <dsp:sp modelId="{A68632C6-7BF3-463B-8EDB-5FA315DB8E28}">
      <dsp:nvSpPr>
        <dsp:cNvPr id="0" name=""/>
        <dsp:cNvSpPr/>
      </dsp:nvSpPr>
      <dsp:spPr>
        <a:xfrm>
          <a:off x="0" y="753183"/>
          <a:ext cx="10054590" cy="266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23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Advice from DASS:</a:t>
          </a:r>
          <a:endParaRPr lang="en-GB" sz="2200" kern="1200"/>
        </a:p>
        <a:p>
          <a:pPr marL="228600" lvl="1" indent="-228600" algn="l" defTabSz="977900">
            <a:lnSpc>
              <a:spcPct val="90000"/>
            </a:lnSpc>
            <a:spcBef>
              <a:spcPct val="0"/>
            </a:spcBef>
            <a:spcAft>
              <a:spcPct val="20000"/>
            </a:spcAft>
            <a:buChar char="•"/>
          </a:pPr>
          <a:r>
            <a:rPr lang="en-GB" sz="2200" kern="1200">
              <a:solidFill>
                <a:schemeClr val="tx1"/>
              </a:solidFill>
              <a:latin typeface="Open Sans" panose="020B0606030504020204" pitchFamily="34" charset="0"/>
              <a:ea typeface="Open Sans" panose="020B0606030504020204" pitchFamily="34" charset="0"/>
              <a:cs typeface="Open Sans" panose="020B0606030504020204" pitchFamily="34" charset="0"/>
            </a:rPr>
            <a:t>The High Court ruling on the outcome of </a:t>
          </a:r>
          <a:r>
            <a:rPr lang="en-GB" sz="22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Bristol V </a:t>
          </a:r>
          <a:r>
            <a:rPr lang="en-GB" sz="2200" b="1" kern="1200" err="1">
              <a:solidFill>
                <a:schemeClr val="tx1"/>
              </a:solidFill>
              <a:latin typeface="Open Sans" panose="020B0606030504020204" pitchFamily="34" charset="0"/>
              <a:ea typeface="Open Sans" panose="020B0606030504020204" pitchFamily="34" charset="0"/>
              <a:cs typeface="Open Sans" panose="020B0606030504020204" pitchFamily="34" charset="0"/>
            </a:rPr>
            <a:t>Abrahart</a:t>
          </a:r>
          <a:r>
            <a:rPr lang="en-GB" sz="2200" kern="1200">
              <a:solidFill>
                <a:schemeClr val="tx1"/>
              </a:solidFill>
              <a:latin typeface="Open Sans" panose="020B0606030504020204" pitchFamily="34" charset="0"/>
              <a:ea typeface="Open Sans" panose="020B0606030504020204" pitchFamily="34" charset="0"/>
              <a:cs typeface="Open Sans" panose="020B0606030504020204" pitchFamily="34" charset="0"/>
            </a:rPr>
            <a:t>, the Equality and Human Rights Commission published </a:t>
          </a:r>
          <a:r>
            <a:rPr lang="en-GB" sz="2200" kern="1200">
              <a:solidFill>
                <a:schemeClr val="tx1"/>
              </a:solidFill>
              <a:latin typeface="Open Sans" panose="020B0606030504020204" pitchFamily="34" charset="0"/>
              <a:ea typeface="Open Sans" panose="020B0606030504020204" pitchFamily="34" charset="0"/>
              <a:cs typeface="Open Sans" panose="020B0606030504020204" pitchFamily="34" charset="0"/>
              <a:hlinkClick xmlns:r="http://schemas.openxmlformats.org/officeDocument/2006/relationships" r:id="rId1"/>
            </a:rPr>
            <a:t>new guidance for Universities</a:t>
          </a:r>
          <a:r>
            <a:rPr lang="en-GB" sz="2200" kern="120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228600" lvl="1" indent="-228600" algn="l" defTabSz="977900">
            <a:lnSpc>
              <a:spcPct val="90000"/>
            </a:lnSpc>
            <a:spcBef>
              <a:spcPct val="0"/>
            </a:spcBef>
            <a:spcAft>
              <a:spcPct val="20000"/>
            </a:spcAft>
            <a:buChar char="•"/>
          </a:pPr>
          <a:r>
            <a:rPr lang="en-GB" sz="2200" kern="1200">
              <a:solidFill>
                <a:schemeClr val="tx1"/>
              </a:solidFill>
              <a:latin typeface="Open Sans" panose="020B0606030504020204" pitchFamily="34" charset="0"/>
              <a:ea typeface="Open Sans" panose="020B0606030504020204" pitchFamily="34" charset="0"/>
              <a:cs typeface="Open Sans" panose="020B0606030504020204" pitchFamily="34" charset="0"/>
            </a:rPr>
            <a:t>The duty of Universities to make reasonable adjustments is an anticipatory duty.</a:t>
          </a:r>
        </a:p>
        <a:p>
          <a:pPr marL="228600" lvl="1" indent="-228600" algn="l" defTabSz="977900">
            <a:lnSpc>
              <a:spcPct val="90000"/>
            </a:lnSpc>
            <a:spcBef>
              <a:spcPct val="0"/>
            </a:spcBef>
            <a:spcAft>
              <a:spcPct val="20000"/>
            </a:spcAft>
            <a:buChar char="•"/>
          </a:pPr>
          <a:r>
            <a:rPr lang="en-GB" sz="2200" kern="1200">
              <a:solidFill>
                <a:schemeClr val="tx1"/>
              </a:solidFill>
              <a:latin typeface="Open Sans" panose="020B0606030504020204" pitchFamily="34" charset="0"/>
              <a:ea typeface="Open Sans" panose="020B0606030504020204" pitchFamily="34" charset="0"/>
              <a:cs typeface="Open Sans" panose="020B0606030504020204" pitchFamily="34" charset="0"/>
            </a:rPr>
            <a:t>If the University has constructive knowledge of a student’s disability, even without formal evidence we have a duty to make reasonable adjustments.</a:t>
          </a:r>
        </a:p>
      </dsp:txBody>
      <dsp:txXfrm>
        <a:off x="0" y="753183"/>
        <a:ext cx="10054590" cy="2666160"/>
      </dsp:txXfrm>
    </dsp:sp>
    <dsp:sp modelId="{88BEF1F6-A0CF-465D-A4FD-E59F74AA9632}">
      <dsp:nvSpPr>
        <dsp:cNvPr id="0" name=""/>
        <dsp:cNvSpPr/>
      </dsp:nvSpPr>
      <dsp:spPr>
        <a:xfrm>
          <a:off x="0" y="3419343"/>
          <a:ext cx="10054590" cy="72072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Who has been consulted?</a:t>
          </a:r>
        </a:p>
      </dsp:txBody>
      <dsp:txXfrm>
        <a:off x="35183" y="3454526"/>
        <a:ext cx="9984224" cy="650354"/>
      </dsp:txXfrm>
    </dsp:sp>
    <dsp:sp modelId="{B75E512F-B23A-4CFD-A70D-25400F5BB209}">
      <dsp:nvSpPr>
        <dsp:cNvPr id="0" name=""/>
        <dsp:cNvSpPr/>
      </dsp:nvSpPr>
      <dsp:spPr>
        <a:xfrm>
          <a:off x="0" y="4140063"/>
          <a:ext cx="10054590" cy="124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23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solidFill>
                <a:schemeClr val="tx1"/>
              </a:solidFill>
              <a:latin typeface="Open Sans" panose="020B0606030504020204" pitchFamily="34" charset="0"/>
              <a:ea typeface="Open Sans" panose="020B0606030504020204" pitchFamily="34" charset="0"/>
              <a:cs typeface="Open Sans" panose="020B0606030504020204" pitchFamily="34" charset="0"/>
            </a:rPr>
            <a:t>Changes ensure compliance with the Equality Act 2010</a:t>
          </a:r>
          <a:endParaRPr lang="en-GB" sz="2200" kern="1200">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977900">
            <a:lnSpc>
              <a:spcPct val="90000"/>
            </a:lnSpc>
            <a:spcBef>
              <a:spcPct val="0"/>
            </a:spcBef>
            <a:spcAft>
              <a:spcPct val="20000"/>
            </a:spcAft>
            <a:buChar char="•"/>
          </a:pPr>
          <a:endParaRPr lang="en-GB" sz="220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977900">
            <a:lnSpc>
              <a:spcPct val="90000"/>
            </a:lnSpc>
            <a:spcBef>
              <a:spcPct val="0"/>
            </a:spcBef>
            <a:spcAft>
              <a:spcPct val="20000"/>
            </a:spcAft>
            <a:buChar char="•"/>
          </a:pPr>
          <a:r>
            <a:rPr lang="en-GB" sz="2200" kern="1200">
              <a:solidFill>
                <a:schemeClr val="tx1"/>
              </a:solidFill>
              <a:latin typeface="Open Sans" panose="020B0606030504020204" pitchFamily="34" charset="0"/>
              <a:ea typeface="Open Sans" panose="020B0606030504020204" pitchFamily="34" charset="0"/>
              <a:cs typeface="Open Sans" panose="020B0606030504020204" pitchFamily="34" charset="0"/>
            </a:rPr>
            <a:t>Approved by AQSC and Senate</a:t>
          </a:r>
        </a:p>
      </dsp:txBody>
      <dsp:txXfrm>
        <a:off x="0" y="4140063"/>
        <a:ext cx="10054590" cy="12461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BA185-EEC1-4480-922B-077A2B2B06F4}">
      <dsp:nvSpPr>
        <dsp:cNvPr id="0" name=""/>
        <dsp:cNvSpPr/>
      </dsp:nvSpPr>
      <dsp:spPr>
        <a:xfrm>
          <a:off x="0" y="87633"/>
          <a:ext cx="10054590" cy="77220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Which sections have changed?</a:t>
          </a:r>
          <a:endParaRPr lang="en-GB" sz="3000" kern="1200">
            <a:solidFill>
              <a:schemeClr val="bg1"/>
            </a:solidFill>
          </a:endParaRPr>
        </a:p>
      </dsp:txBody>
      <dsp:txXfrm>
        <a:off x="37696" y="125329"/>
        <a:ext cx="9979198" cy="696808"/>
      </dsp:txXfrm>
    </dsp:sp>
    <dsp:sp modelId="{F31C3D57-5AD9-4564-BDDD-095E110C468B}">
      <dsp:nvSpPr>
        <dsp:cNvPr id="0" name=""/>
        <dsp:cNvSpPr/>
      </dsp:nvSpPr>
      <dsp:spPr>
        <a:xfrm>
          <a:off x="0" y="859833"/>
          <a:ext cx="10054590" cy="447120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319233" tIns="38100" rIns="213360" bIns="38100" numCol="1" spcCol="1270" anchor="t" anchorCtr="0">
          <a:noAutofit/>
        </a:bodyPr>
        <a:lstStyle/>
        <a:p>
          <a:pPr marL="228600" lvl="1" indent="-228600" algn="l" defTabSz="1022350">
            <a:lnSpc>
              <a:spcPct val="90000"/>
            </a:lnSpc>
            <a:spcBef>
              <a:spcPct val="0"/>
            </a:spcBef>
            <a:spcAft>
              <a:spcPct val="20000"/>
            </a:spcAft>
            <a:buNone/>
          </a:pPr>
          <a:endParaRPr lang="en-GB" sz="2300"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1022350">
            <a:lnSpc>
              <a:spcPct val="90000"/>
            </a:lnSpc>
            <a:spcBef>
              <a:spcPct val="0"/>
            </a:spcBef>
            <a:spcAft>
              <a:spcPct val="20000"/>
            </a:spcAft>
            <a:buChar char="•"/>
          </a:pPr>
          <a:r>
            <a:rPr lang="en-GB" sz="23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2.1.8</a:t>
          </a:r>
          <a:r>
            <a:rPr lang="en-GB" sz="2300" kern="1200">
              <a:solidFill>
                <a:schemeClr val="tx1"/>
              </a:solidFill>
              <a:latin typeface="Open Sans" panose="020B0606030504020204" pitchFamily="34" charset="0"/>
              <a:ea typeface="Open Sans" panose="020B0606030504020204" pitchFamily="34" charset="0"/>
              <a:cs typeface="Open Sans" panose="020B0606030504020204" pitchFamily="34" charset="0"/>
            </a:rPr>
            <a:t> Students registered with DASS who have stated a disability-related reason for their mitigation </a:t>
          </a:r>
          <a:r>
            <a:rPr lang="en-GB" sz="23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should not repeatedly be asked to provide medical evidence to support their application, provided that this relates to the same disability for which they are registered with DASS</a:t>
          </a:r>
          <a:r>
            <a:rPr lang="en-GB" sz="2300" kern="1200">
              <a:solidFill>
                <a:schemeClr val="tx1"/>
              </a:solidFill>
              <a:latin typeface="Open Sans" panose="020B0606030504020204" pitchFamily="34" charset="0"/>
              <a:ea typeface="Open Sans" panose="020B0606030504020204" pitchFamily="34" charset="0"/>
              <a:cs typeface="Open Sans" panose="020B0606030504020204" pitchFamily="34" charset="0"/>
            </a:rPr>
            <a:t>. However, if students have stated external factors that have e.g. exacerbated their disability, evidence of these external factors should still be provided. DASS will advise the School if they consider that further disability-related evidence is required. DASS registered students applying for the reasons above must provide a detailed explanation of how their disability is affecting their studies.</a:t>
          </a:r>
        </a:p>
      </dsp:txBody>
      <dsp:txXfrm>
        <a:off x="0" y="859833"/>
        <a:ext cx="10054590" cy="44712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D1346-DD7C-4CE3-A0F8-3726DAB223EE}" type="datetimeFigureOut">
              <a:rPr lang="en-GB" smtClean="0"/>
              <a:t>04/07/2025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66175-7077-46C2-8E24-3CD5C87B2D3C}" type="slidenum">
              <a:rPr lang="en-GB" smtClean="0"/>
              <a:t>‹#›</a:t>
            </a:fld>
            <a:endParaRPr lang="en-GB"/>
          </a:p>
        </p:txBody>
      </p:sp>
    </p:spTree>
    <p:extLst>
      <p:ext uri="{BB962C8B-B14F-4D97-AF65-F5344CB8AC3E}">
        <p14:creationId xmlns:p14="http://schemas.microsoft.com/office/powerpoint/2010/main" val="3020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GB" sz="1100">
              <a:solidFill>
                <a:srgbClr val="6C2B9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4A8CB3-71B2-4AA5-85B9-91431CEDE5D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64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10</a:t>
            </a:fld>
            <a:endParaRPr lang="en-GB"/>
          </a:p>
        </p:txBody>
      </p:sp>
    </p:spTree>
    <p:extLst>
      <p:ext uri="{BB962C8B-B14F-4D97-AF65-F5344CB8AC3E}">
        <p14:creationId xmlns:p14="http://schemas.microsoft.com/office/powerpoint/2010/main" val="298942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11</a:t>
            </a:fld>
            <a:endParaRPr lang="en-GB"/>
          </a:p>
        </p:txBody>
      </p:sp>
    </p:spTree>
    <p:extLst>
      <p:ext uri="{BB962C8B-B14F-4D97-AF65-F5344CB8AC3E}">
        <p14:creationId xmlns:p14="http://schemas.microsoft.com/office/powerpoint/2010/main" val="400688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12</a:t>
            </a:fld>
            <a:endParaRPr lang="en-GB"/>
          </a:p>
        </p:txBody>
      </p:sp>
    </p:spTree>
    <p:extLst>
      <p:ext uri="{BB962C8B-B14F-4D97-AF65-F5344CB8AC3E}">
        <p14:creationId xmlns:p14="http://schemas.microsoft.com/office/powerpoint/2010/main" val="4102754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13</a:t>
            </a:fld>
            <a:endParaRPr lang="en-GB"/>
          </a:p>
        </p:txBody>
      </p:sp>
    </p:spTree>
    <p:extLst>
      <p:ext uri="{BB962C8B-B14F-4D97-AF65-F5344CB8AC3E}">
        <p14:creationId xmlns:p14="http://schemas.microsoft.com/office/powerpoint/2010/main" val="2973136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14</a:t>
            </a:fld>
            <a:endParaRPr lang="en-GB"/>
          </a:p>
        </p:txBody>
      </p:sp>
    </p:spTree>
    <p:extLst>
      <p:ext uri="{BB962C8B-B14F-4D97-AF65-F5344CB8AC3E}">
        <p14:creationId xmlns:p14="http://schemas.microsoft.com/office/powerpoint/2010/main" val="1238692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15</a:t>
            </a:fld>
            <a:endParaRPr lang="en-GB"/>
          </a:p>
        </p:txBody>
      </p:sp>
    </p:spTree>
    <p:extLst>
      <p:ext uri="{BB962C8B-B14F-4D97-AF65-F5344CB8AC3E}">
        <p14:creationId xmlns:p14="http://schemas.microsoft.com/office/powerpoint/2010/main" val="1440112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1D9C3-5617-5196-6220-9743DA2BB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94695-3909-3F6A-DC14-D6DB72D5B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A7FAC-6113-F289-02D7-7C9DFC6EB02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9639D7-30E7-EDAD-F55E-BEF3D4D4CB6F}"/>
              </a:ext>
            </a:extLst>
          </p:cNvPr>
          <p:cNvSpPr>
            <a:spLocks noGrp="1"/>
          </p:cNvSpPr>
          <p:nvPr>
            <p:ph type="sldNum" sz="quarter" idx="5"/>
          </p:nvPr>
        </p:nvSpPr>
        <p:spPr/>
        <p:txBody>
          <a:bodyPr/>
          <a:lstStyle/>
          <a:p>
            <a:fld id="{C9D66175-7077-46C2-8E24-3CD5C87B2D3C}" type="slidenum">
              <a:rPr lang="en-GB" smtClean="0"/>
              <a:t>16</a:t>
            </a:fld>
            <a:endParaRPr lang="en-GB"/>
          </a:p>
        </p:txBody>
      </p:sp>
    </p:spTree>
    <p:extLst>
      <p:ext uri="{BB962C8B-B14F-4D97-AF65-F5344CB8AC3E}">
        <p14:creationId xmlns:p14="http://schemas.microsoft.com/office/powerpoint/2010/main" val="1937982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17</a:t>
            </a:fld>
            <a:endParaRPr lang="en-GB"/>
          </a:p>
        </p:txBody>
      </p:sp>
    </p:spTree>
    <p:extLst>
      <p:ext uri="{BB962C8B-B14F-4D97-AF65-F5344CB8AC3E}">
        <p14:creationId xmlns:p14="http://schemas.microsoft.com/office/powerpoint/2010/main" val="3461243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18</a:t>
            </a:fld>
            <a:endParaRPr lang="en-GB"/>
          </a:p>
        </p:txBody>
      </p:sp>
    </p:spTree>
    <p:extLst>
      <p:ext uri="{BB962C8B-B14F-4D97-AF65-F5344CB8AC3E}">
        <p14:creationId xmlns:p14="http://schemas.microsoft.com/office/powerpoint/2010/main" val="620961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19</a:t>
            </a:fld>
            <a:endParaRPr lang="en-GB"/>
          </a:p>
        </p:txBody>
      </p:sp>
    </p:spTree>
    <p:extLst>
      <p:ext uri="{BB962C8B-B14F-4D97-AF65-F5344CB8AC3E}">
        <p14:creationId xmlns:p14="http://schemas.microsoft.com/office/powerpoint/2010/main" val="244763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2</a:t>
            </a:fld>
            <a:endParaRPr lang="en-GB"/>
          </a:p>
        </p:txBody>
      </p:sp>
    </p:spTree>
    <p:extLst>
      <p:ext uri="{BB962C8B-B14F-4D97-AF65-F5344CB8AC3E}">
        <p14:creationId xmlns:p14="http://schemas.microsoft.com/office/powerpoint/2010/main" val="227786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20</a:t>
            </a:fld>
            <a:endParaRPr lang="en-GB"/>
          </a:p>
        </p:txBody>
      </p:sp>
    </p:spTree>
    <p:extLst>
      <p:ext uri="{BB962C8B-B14F-4D97-AF65-F5344CB8AC3E}">
        <p14:creationId xmlns:p14="http://schemas.microsoft.com/office/powerpoint/2010/main" val="1454055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21</a:t>
            </a:fld>
            <a:endParaRPr lang="en-GB"/>
          </a:p>
        </p:txBody>
      </p:sp>
    </p:spTree>
    <p:extLst>
      <p:ext uri="{BB962C8B-B14F-4D97-AF65-F5344CB8AC3E}">
        <p14:creationId xmlns:p14="http://schemas.microsoft.com/office/powerpoint/2010/main" val="226626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22</a:t>
            </a:fld>
            <a:endParaRPr lang="en-GB"/>
          </a:p>
        </p:txBody>
      </p:sp>
    </p:spTree>
    <p:extLst>
      <p:ext uri="{BB962C8B-B14F-4D97-AF65-F5344CB8AC3E}">
        <p14:creationId xmlns:p14="http://schemas.microsoft.com/office/powerpoint/2010/main" val="966049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23</a:t>
            </a:fld>
            <a:endParaRPr lang="en-GB"/>
          </a:p>
        </p:txBody>
      </p:sp>
    </p:spTree>
    <p:extLst>
      <p:ext uri="{BB962C8B-B14F-4D97-AF65-F5344CB8AC3E}">
        <p14:creationId xmlns:p14="http://schemas.microsoft.com/office/powerpoint/2010/main" val="3083116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24</a:t>
            </a:fld>
            <a:endParaRPr lang="en-GB"/>
          </a:p>
        </p:txBody>
      </p:sp>
    </p:spTree>
    <p:extLst>
      <p:ext uri="{BB962C8B-B14F-4D97-AF65-F5344CB8AC3E}">
        <p14:creationId xmlns:p14="http://schemas.microsoft.com/office/powerpoint/2010/main" val="185346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25</a:t>
            </a:fld>
            <a:endParaRPr lang="en-GB"/>
          </a:p>
        </p:txBody>
      </p:sp>
    </p:spTree>
    <p:extLst>
      <p:ext uri="{BB962C8B-B14F-4D97-AF65-F5344CB8AC3E}">
        <p14:creationId xmlns:p14="http://schemas.microsoft.com/office/powerpoint/2010/main" val="79125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3</a:t>
            </a:fld>
            <a:endParaRPr lang="en-GB"/>
          </a:p>
        </p:txBody>
      </p:sp>
    </p:spTree>
    <p:extLst>
      <p:ext uri="{BB962C8B-B14F-4D97-AF65-F5344CB8AC3E}">
        <p14:creationId xmlns:p14="http://schemas.microsoft.com/office/powerpoint/2010/main" val="348462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4</a:t>
            </a:fld>
            <a:endParaRPr lang="en-GB"/>
          </a:p>
        </p:txBody>
      </p:sp>
    </p:spTree>
    <p:extLst>
      <p:ext uri="{BB962C8B-B14F-4D97-AF65-F5344CB8AC3E}">
        <p14:creationId xmlns:p14="http://schemas.microsoft.com/office/powerpoint/2010/main" val="138513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5</a:t>
            </a:fld>
            <a:endParaRPr lang="en-GB"/>
          </a:p>
        </p:txBody>
      </p:sp>
    </p:spTree>
    <p:extLst>
      <p:ext uri="{BB962C8B-B14F-4D97-AF65-F5344CB8AC3E}">
        <p14:creationId xmlns:p14="http://schemas.microsoft.com/office/powerpoint/2010/main" val="292442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6</a:t>
            </a:fld>
            <a:endParaRPr lang="en-GB"/>
          </a:p>
        </p:txBody>
      </p:sp>
    </p:spTree>
    <p:extLst>
      <p:ext uri="{BB962C8B-B14F-4D97-AF65-F5344CB8AC3E}">
        <p14:creationId xmlns:p14="http://schemas.microsoft.com/office/powerpoint/2010/main" val="425366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9D66175-7077-46C2-8E24-3CD5C87B2D3C}" type="slidenum">
              <a:rPr lang="en-GB" smtClean="0"/>
              <a:t>7</a:t>
            </a:fld>
            <a:endParaRPr lang="en-GB"/>
          </a:p>
        </p:txBody>
      </p:sp>
    </p:spTree>
    <p:extLst>
      <p:ext uri="{BB962C8B-B14F-4D97-AF65-F5344CB8AC3E}">
        <p14:creationId xmlns:p14="http://schemas.microsoft.com/office/powerpoint/2010/main" val="337673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D5668-196C-B5BA-3609-BC140249C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B0CC4-603D-3464-3215-34CD74B36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8B774-C023-F326-2FF2-E1B544A6367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A60B42-CCA2-477F-4D28-FCB50803482A}"/>
              </a:ext>
            </a:extLst>
          </p:cNvPr>
          <p:cNvSpPr>
            <a:spLocks noGrp="1"/>
          </p:cNvSpPr>
          <p:nvPr>
            <p:ph type="sldNum" sz="quarter" idx="5"/>
          </p:nvPr>
        </p:nvSpPr>
        <p:spPr/>
        <p:txBody>
          <a:bodyPr/>
          <a:lstStyle/>
          <a:p>
            <a:fld id="{C9D66175-7077-46C2-8E24-3CD5C87B2D3C}" type="slidenum">
              <a:rPr lang="en-GB" smtClean="0"/>
              <a:t>8</a:t>
            </a:fld>
            <a:endParaRPr lang="en-GB"/>
          </a:p>
        </p:txBody>
      </p:sp>
    </p:spTree>
    <p:extLst>
      <p:ext uri="{BB962C8B-B14F-4D97-AF65-F5344CB8AC3E}">
        <p14:creationId xmlns:p14="http://schemas.microsoft.com/office/powerpoint/2010/main" val="229198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D66175-7077-46C2-8E24-3CD5C87B2D3C}" type="slidenum">
              <a:rPr lang="en-GB" smtClean="0"/>
              <a:t>9</a:t>
            </a:fld>
            <a:endParaRPr lang="en-GB"/>
          </a:p>
        </p:txBody>
      </p:sp>
    </p:spTree>
    <p:extLst>
      <p:ext uri="{BB962C8B-B14F-4D97-AF65-F5344CB8AC3E}">
        <p14:creationId xmlns:p14="http://schemas.microsoft.com/office/powerpoint/2010/main" val="243871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7082-9DC2-43F3-9F2A-A37521BBE5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82E145-970F-4837-AB1D-0F5E487F6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F7A6EF-C30D-4ADF-9341-ECC7F4ECCDCB}"/>
              </a:ext>
            </a:extLst>
          </p:cNvPr>
          <p:cNvSpPr>
            <a:spLocks noGrp="1"/>
          </p:cNvSpPr>
          <p:nvPr>
            <p:ph type="dt" sz="half" idx="10"/>
          </p:nvPr>
        </p:nvSpPr>
        <p:spPr/>
        <p:txBody>
          <a:bodyPr/>
          <a:lstStyle/>
          <a:p>
            <a:r>
              <a:rPr lang="en-US"/>
              <a:t>&lt;Date&gt;</a:t>
            </a:r>
            <a:endParaRPr lang="en-GB"/>
          </a:p>
        </p:txBody>
      </p:sp>
      <p:sp>
        <p:nvSpPr>
          <p:cNvPr id="5" name="Footer Placeholder 4">
            <a:extLst>
              <a:ext uri="{FF2B5EF4-FFF2-40B4-BE49-F238E27FC236}">
                <a16:creationId xmlns:a16="http://schemas.microsoft.com/office/drawing/2014/main" id="{60A7A472-7878-479E-A615-2A1D828ADFC9}"/>
              </a:ext>
            </a:extLst>
          </p:cNvPr>
          <p:cNvSpPr>
            <a:spLocks noGrp="1"/>
          </p:cNvSpPr>
          <p:nvPr>
            <p:ph type="ftr" sz="quarter" idx="11"/>
          </p:nvPr>
        </p:nvSpPr>
        <p:spPr/>
        <p:txBody>
          <a:bodyPr/>
          <a:lstStyle/>
          <a:p>
            <a:r>
              <a:rPr lang="en-GB"/>
              <a:t>&lt;Initiative Name&gt;</a:t>
            </a:r>
          </a:p>
        </p:txBody>
      </p:sp>
      <p:sp>
        <p:nvSpPr>
          <p:cNvPr id="6" name="Slide Number Placeholder 5">
            <a:extLst>
              <a:ext uri="{FF2B5EF4-FFF2-40B4-BE49-F238E27FC236}">
                <a16:creationId xmlns:a16="http://schemas.microsoft.com/office/drawing/2014/main" id="{BA475A0B-7951-4DE8-B1C8-0C05742E07A7}"/>
              </a:ext>
            </a:extLst>
          </p:cNvPr>
          <p:cNvSpPr>
            <a:spLocks noGrp="1"/>
          </p:cNvSpPr>
          <p:nvPr>
            <p:ph type="sldNum" sz="quarter" idx="12"/>
          </p:nvPr>
        </p:nvSpPr>
        <p:spPr/>
        <p:txBody>
          <a:bodyPr/>
          <a:lstStyle/>
          <a:p>
            <a:fld id="{B2435F93-213D-453B-9EAB-145FC62E2F9E}" type="slidenum">
              <a:rPr lang="en-GB" smtClean="0"/>
              <a:t>‹#›</a:t>
            </a:fld>
            <a:endParaRPr lang="en-GB"/>
          </a:p>
        </p:txBody>
      </p:sp>
    </p:spTree>
    <p:extLst>
      <p:ext uri="{BB962C8B-B14F-4D97-AF65-F5344CB8AC3E}">
        <p14:creationId xmlns:p14="http://schemas.microsoft.com/office/powerpoint/2010/main" val="356398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E7B2-142C-4AB9-88B3-7B5E615E50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1DF2DC-1D1D-4EE6-AF6C-403D91400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233747-F42C-4BD1-BC5C-F7CD7216D795}"/>
              </a:ext>
            </a:extLst>
          </p:cNvPr>
          <p:cNvSpPr>
            <a:spLocks noGrp="1"/>
          </p:cNvSpPr>
          <p:nvPr>
            <p:ph type="dt" sz="half" idx="10"/>
          </p:nvPr>
        </p:nvSpPr>
        <p:spPr/>
        <p:txBody>
          <a:bodyPr/>
          <a:lstStyle/>
          <a:p>
            <a:r>
              <a:rPr lang="en-US"/>
              <a:t>&lt;Date&gt;</a:t>
            </a:r>
            <a:endParaRPr lang="en-GB"/>
          </a:p>
        </p:txBody>
      </p:sp>
      <p:sp>
        <p:nvSpPr>
          <p:cNvPr id="5" name="Footer Placeholder 4">
            <a:extLst>
              <a:ext uri="{FF2B5EF4-FFF2-40B4-BE49-F238E27FC236}">
                <a16:creationId xmlns:a16="http://schemas.microsoft.com/office/drawing/2014/main" id="{1B23FD49-52AB-4689-A458-73A1E49949D1}"/>
              </a:ext>
            </a:extLst>
          </p:cNvPr>
          <p:cNvSpPr>
            <a:spLocks noGrp="1"/>
          </p:cNvSpPr>
          <p:nvPr>
            <p:ph type="ftr" sz="quarter" idx="11"/>
          </p:nvPr>
        </p:nvSpPr>
        <p:spPr/>
        <p:txBody>
          <a:bodyPr/>
          <a:lstStyle/>
          <a:p>
            <a:r>
              <a:rPr lang="en-GB"/>
              <a:t>&lt;Initiative Name&gt;</a:t>
            </a:r>
          </a:p>
        </p:txBody>
      </p:sp>
      <p:sp>
        <p:nvSpPr>
          <p:cNvPr id="6" name="Slide Number Placeholder 5">
            <a:extLst>
              <a:ext uri="{FF2B5EF4-FFF2-40B4-BE49-F238E27FC236}">
                <a16:creationId xmlns:a16="http://schemas.microsoft.com/office/drawing/2014/main" id="{3270E1AF-C1BA-456A-A025-FA50C913D644}"/>
              </a:ext>
            </a:extLst>
          </p:cNvPr>
          <p:cNvSpPr>
            <a:spLocks noGrp="1"/>
          </p:cNvSpPr>
          <p:nvPr>
            <p:ph type="sldNum" sz="quarter" idx="12"/>
          </p:nvPr>
        </p:nvSpPr>
        <p:spPr/>
        <p:txBody>
          <a:bodyPr/>
          <a:lstStyle/>
          <a:p>
            <a:fld id="{B2435F93-213D-453B-9EAB-145FC62E2F9E}" type="slidenum">
              <a:rPr lang="en-GB" smtClean="0"/>
              <a:t>‹#›</a:t>
            </a:fld>
            <a:endParaRPr lang="en-GB"/>
          </a:p>
        </p:txBody>
      </p:sp>
    </p:spTree>
    <p:extLst>
      <p:ext uri="{BB962C8B-B14F-4D97-AF65-F5344CB8AC3E}">
        <p14:creationId xmlns:p14="http://schemas.microsoft.com/office/powerpoint/2010/main" val="224367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5476AC-8DE1-4983-9F2A-66EDAC003B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36F1B6-045D-4D50-8E23-8ADCA720FB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5C4BE-94D1-4163-877B-45C42F6C8D1B}"/>
              </a:ext>
            </a:extLst>
          </p:cNvPr>
          <p:cNvSpPr>
            <a:spLocks noGrp="1"/>
          </p:cNvSpPr>
          <p:nvPr>
            <p:ph type="dt" sz="half" idx="10"/>
          </p:nvPr>
        </p:nvSpPr>
        <p:spPr/>
        <p:txBody>
          <a:bodyPr/>
          <a:lstStyle/>
          <a:p>
            <a:r>
              <a:rPr lang="en-US"/>
              <a:t>&lt;Date&gt;</a:t>
            </a:r>
            <a:endParaRPr lang="en-GB"/>
          </a:p>
        </p:txBody>
      </p:sp>
      <p:sp>
        <p:nvSpPr>
          <p:cNvPr id="5" name="Footer Placeholder 4">
            <a:extLst>
              <a:ext uri="{FF2B5EF4-FFF2-40B4-BE49-F238E27FC236}">
                <a16:creationId xmlns:a16="http://schemas.microsoft.com/office/drawing/2014/main" id="{8F066200-FDB8-4623-B9E2-B3D61469E376}"/>
              </a:ext>
            </a:extLst>
          </p:cNvPr>
          <p:cNvSpPr>
            <a:spLocks noGrp="1"/>
          </p:cNvSpPr>
          <p:nvPr>
            <p:ph type="ftr" sz="quarter" idx="11"/>
          </p:nvPr>
        </p:nvSpPr>
        <p:spPr/>
        <p:txBody>
          <a:bodyPr/>
          <a:lstStyle/>
          <a:p>
            <a:r>
              <a:rPr lang="en-GB"/>
              <a:t>&lt;Initiative Name&gt;</a:t>
            </a:r>
          </a:p>
        </p:txBody>
      </p:sp>
      <p:sp>
        <p:nvSpPr>
          <p:cNvPr id="6" name="Slide Number Placeholder 5">
            <a:extLst>
              <a:ext uri="{FF2B5EF4-FFF2-40B4-BE49-F238E27FC236}">
                <a16:creationId xmlns:a16="http://schemas.microsoft.com/office/drawing/2014/main" id="{3BBC76E3-1945-4920-8FF0-52C7747C4799}"/>
              </a:ext>
            </a:extLst>
          </p:cNvPr>
          <p:cNvSpPr>
            <a:spLocks noGrp="1"/>
          </p:cNvSpPr>
          <p:nvPr>
            <p:ph type="sldNum" sz="quarter" idx="12"/>
          </p:nvPr>
        </p:nvSpPr>
        <p:spPr/>
        <p:txBody>
          <a:bodyPr/>
          <a:lstStyle/>
          <a:p>
            <a:fld id="{B2435F93-213D-453B-9EAB-145FC62E2F9E}" type="slidenum">
              <a:rPr lang="en-GB" smtClean="0"/>
              <a:t>‹#›</a:t>
            </a:fld>
            <a:endParaRPr lang="en-GB"/>
          </a:p>
        </p:txBody>
      </p:sp>
    </p:spTree>
    <p:extLst>
      <p:ext uri="{BB962C8B-B14F-4D97-AF65-F5344CB8AC3E}">
        <p14:creationId xmlns:p14="http://schemas.microsoft.com/office/powerpoint/2010/main" val="320645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01782-E8E7-46DE-A0C5-E3A3EBBA58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8EDD63-16D2-45F8-A3D3-139ABD1387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846205-752A-45ED-ACE1-E6BD6D592924}"/>
              </a:ext>
            </a:extLst>
          </p:cNvPr>
          <p:cNvSpPr>
            <a:spLocks noGrp="1"/>
          </p:cNvSpPr>
          <p:nvPr>
            <p:ph type="dt" sz="half" idx="10"/>
          </p:nvPr>
        </p:nvSpPr>
        <p:spPr/>
        <p:txBody>
          <a:bodyPr/>
          <a:lstStyle/>
          <a:p>
            <a:r>
              <a:rPr lang="en-US"/>
              <a:t>&lt;Date&gt;</a:t>
            </a:r>
            <a:endParaRPr lang="en-GB"/>
          </a:p>
        </p:txBody>
      </p:sp>
      <p:sp>
        <p:nvSpPr>
          <p:cNvPr id="5" name="Footer Placeholder 4">
            <a:extLst>
              <a:ext uri="{FF2B5EF4-FFF2-40B4-BE49-F238E27FC236}">
                <a16:creationId xmlns:a16="http://schemas.microsoft.com/office/drawing/2014/main" id="{5654172F-49AE-4218-B320-A3523F67379C}"/>
              </a:ext>
            </a:extLst>
          </p:cNvPr>
          <p:cNvSpPr>
            <a:spLocks noGrp="1"/>
          </p:cNvSpPr>
          <p:nvPr>
            <p:ph type="ftr" sz="quarter" idx="11"/>
          </p:nvPr>
        </p:nvSpPr>
        <p:spPr/>
        <p:txBody>
          <a:bodyPr/>
          <a:lstStyle/>
          <a:p>
            <a:r>
              <a:rPr lang="en-GB"/>
              <a:t>&lt;Initiative Name&gt;</a:t>
            </a:r>
          </a:p>
        </p:txBody>
      </p:sp>
      <p:sp>
        <p:nvSpPr>
          <p:cNvPr id="6" name="Slide Number Placeholder 5">
            <a:extLst>
              <a:ext uri="{FF2B5EF4-FFF2-40B4-BE49-F238E27FC236}">
                <a16:creationId xmlns:a16="http://schemas.microsoft.com/office/drawing/2014/main" id="{F9F15F58-081C-47CD-80A1-E48BAE59A417}"/>
              </a:ext>
            </a:extLst>
          </p:cNvPr>
          <p:cNvSpPr>
            <a:spLocks noGrp="1"/>
          </p:cNvSpPr>
          <p:nvPr>
            <p:ph type="sldNum" sz="quarter" idx="12"/>
          </p:nvPr>
        </p:nvSpPr>
        <p:spPr/>
        <p:txBody>
          <a:bodyPr/>
          <a:lstStyle/>
          <a:p>
            <a:fld id="{B2435F93-213D-453B-9EAB-145FC62E2F9E}" type="slidenum">
              <a:rPr lang="en-GB" smtClean="0"/>
              <a:t>‹#›</a:t>
            </a:fld>
            <a:endParaRPr lang="en-GB"/>
          </a:p>
        </p:txBody>
      </p:sp>
      <p:pic>
        <p:nvPicPr>
          <p:cNvPr id="7" name="Picture 6">
            <a:extLst>
              <a:ext uri="{FF2B5EF4-FFF2-40B4-BE49-F238E27FC236}">
                <a16:creationId xmlns:a16="http://schemas.microsoft.com/office/drawing/2014/main" id="{B9944D02-FD2F-41C4-8FD7-B87E6AC56E1B}"/>
              </a:ext>
            </a:extLst>
          </p:cNvPr>
          <p:cNvPicPr>
            <a:picLocks noChangeAspect="1"/>
          </p:cNvPicPr>
          <p:nvPr userDrawn="1"/>
        </p:nvPicPr>
        <p:blipFill>
          <a:blip r:embed="rId2"/>
          <a:stretch>
            <a:fillRect/>
          </a:stretch>
        </p:blipFill>
        <p:spPr>
          <a:xfrm>
            <a:off x="304950" y="230188"/>
            <a:ext cx="1505283" cy="641304"/>
          </a:xfrm>
          <a:prstGeom prst="rect">
            <a:avLst/>
          </a:prstGeom>
        </p:spPr>
      </p:pic>
    </p:spTree>
    <p:extLst>
      <p:ext uri="{BB962C8B-B14F-4D97-AF65-F5344CB8AC3E}">
        <p14:creationId xmlns:p14="http://schemas.microsoft.com/office/powerpoint/2010/main" val="328562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EFD30-C425-46E9-A18B-954F344CE6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963673-C40D-45C2-AEF7-6CF6F30BB6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EAC5D9-85C6-4F84-B7D6-07C05184F828}"/>
              </a:ext>
            </a:extLst>
          </p:cNvPr>
          <p:cNvSpPr>
            <a:spLocks noGrp="1"/>
          </p:cNvSpPr>
          <p:nvPr>
            <p:ph type="dt" sz="half" idx="10"/>
          </p:nvPr>
        </p:nvSpPr>
        <p:spPr/>
        <p:txBody>
          <a:bodyPr/>
          <a:lstStyle/>
          <a:p>
            <a:r>
              <a:rPr lang="en-US"/>
              <a:t>&lt;Date&gt;</a:t>
            </a:r>
            <a:endParaRPr lang="en-GB"/>
          </a:p>
        </p:txBody>
      </p:sp>
      <p:sp>
        <p:nvSpPr>
          <p:cNvPr id="5" name="Footer Placeholder 4">
            <a:extLst>
              <a:ext uri="{FF2B5EF4-FFF2-40B4-BE49-F238E27FC236}">
                <a16:creationId xmlns:a16="http://schemas.microsoft.com/office/drawing/2014/main" id="{67D7ADBA-E02D-4201-8A75-BA0D14F9A514}"/>
              </a:ext>
            </a:extLst>
          </p:cNvPr>
          <p:cNvSpPr>
            <a:spLocks noGrp="1"/>
          </p:cNvSpPr>
          <p:nvPr>
            <p:ph type="ftr" sz="quarter" idx="11"/>
          </p:nvPr>
        </p:nvSpPr>
        <p:spPr/>
        <p:txBody>
          <a:bodyPr/>
          <a:lstStyle/>
          <a:p>
            <a:r>
              <a:rPr lang="en-GB"/>
              <a:t>&lt;Initiative Name&gt;</a:t>
            </a:r>
          </a:p>
        </p:txBody>
      </p:sp>
      <p:sp>
        <p:nvSpPr>
          <p:cNvPr id="6" name="Slide Number Placeholder 5">
            <a:extLst>
              <a:ext uri="{FF2B5EF4-FFF2-40B4-BE49-F238E27FC236}">
                <a16:creationId xmlns:a16="http://schemas.microsoft.com/office/drawing/2014/main" id="{E061222A-4A23-4527-8F00-F4D58C754FF9}"/>
              </a:ext>
            </a:extLst>
          </p:cNvPr>
          <p:cNvSpPr>
            <a:spLocks noGrp="1"/>
          </p:cNvSpPr>
          <p:nvPr>
            <p:ph type="sldNum" sz="quarter" idx="12"/>
          </p:nvPr>
        </p:nvSpPr>
        <p:spPr/>
        <p:txBody>
          <a:bodyPr/>
          <a:lstStyle/>
          <a:p>
            <a:fld id="{B2435F93-213D-453B-9EAB-145FC62E2F9E}" type="slidenum">
              <a:rPr lang="en-GB" smtClean="0"/>
              <a:t>‹#›</a:t>
            </a:fld>
            <a:endParaRPr lang="en-GB"/>
          </a:p>
        </p:txBody>
      </p:sp>
      <p:pic>
        <p:nvPicPr>
          <p:cNvPr id="7" name="Picture 6">
            <a:extLst>
              <a:ext uri="{FF2B5EF4-FFF2-40B4-BE49-F238E27FC236}">
                <a16:creationId xmlns:a16="http://schemas.microsoft.com/office/drawing/2014/main" id="{B9944D02-FD2F-41C4-8FD7-B87E6AC56E1B}"/>
              </a:ext>
            </a:extLst>
          </p:cNvPr>
          <p:cNvPicPr>
            <a:picLocks noChangeAspect="1"/>
          </p:cNvPicPr>
          <p:nvPr userDrawn="1"/>
        </p:nvPicPr>
        <p:blipFill>
          <a:blip r:embed="rId2"/>
          <a:stretch>
            <a:fillRect/>
          </a:stretch>
        </p:blipFill>
        <p:spPr>
          <a:xfrm>
            <a:off x="427780" y="361174"/>
            <a:ext cx="1505283" cy="641304"/>
          </a:xfrm>
          <a:prstGeom prst="rect">
            <a:avLst/>
          </a:prstGeom>
        </p:spPr>
      </p:pic>
    </p:spTree>
    <p:extLst>
      <p:ext uri="{BB962C8B-B14F-4D97-AF65-F5344CB8AC3E}">
        <p14:creationId xmlns:p14="http://schemas.microsoft.com/office/powerpoint/2010/main" val="115403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182A-6499-4AEA-A29B-053BD762C2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89651A-75C0-4F71-9447-4FDAB4C33E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07B83B1-4ED5-4B47-8695-A3D0E6A40F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19A3E4-3F25-448D-92AB-547E384167D1}"/>
              </a:ext>
            </a:extLst>
          </p:cNvPr>
          <p:cNvSpPr>
            <a:spLocks noGrp="1"/>
          </p:cNvSpPr>
          <p:nvPr>
            <p:ph type="dt" sz="half" idx="10"/>
          </p:nvPr>
        </p:nvSpPr>
        <p:spPr/>
        <p:txBody>
          <a:bodyPr/>
          <a:lstStyle/>
          <a:p>
            <a:r>
              <a:rPr lang="en-US"/>
              <a:t>&lt;Date&gt;</a:t>
            </a:r>
            <a:endParaRPr lang="en-GB"/>
          </a:p>
        </p:txBody>
      </p:sp>
      <p:sp>
        <p:nvSpPr>
          <p:cNvPr id="6" name="Footer Placeholder 5">
            <a:extLst>
              <a:ext uri="{FF2B5EF4-FFF2-40B4-BE49-F238E27FC236}">
                <a16:creationId xmlns:a16="http://schemas.microsoft.com/office/drawing/2014/main" id="{D371A36D-8507-468A-9D52-9576CFE632D4}"/>
              </a:ext>
            </a:extLst>
          </p:cNvPr>
          <p:cNvSpPr>
            <a:spLocks noGrp="1"/>
          </p:cNvSpPr>
          <p:nvPr>
            <p:ph type="ftr" sz="quarter" idx="11"/>
          </p:nvPr>
        </p:nvSpPr>
        <p:spPr/>
        <p:txBody>
          <a:bodyPr/>
          <a:lstStyle/>
          <a:p>
            <a:r>
              <a:rPr lang="en-GB"/>
              <a:t>&lt;Initiative Name&gt;</a:t>
            </a:r>
          </a:p>
        </p:txBody>
      </p:sp>
      <p:sp>
        <p:nvSpPr>
          <p:cNvPr id="7" name="Slide Number Placeholder 6">
            <a:extLst>
              <a:ext uri="{FF2B5EF4-FFF2-40B4-BE49-F238E27FC236}">
                <a16:creationId xmlns:a16="http://schemas.microsoft.com/office/drawing/2014/main" id="{9B33B425-AB7F-4C30-B42B-64F8DE228533}"/>
              </a:ext>
            </a:extLst>
          </p:cNvPr>
          <p:cNvSpPr>
            <a:spLocks noGrp="1"/>
          </p:cNvSpPr>
          <p:nvPr>
            <p:ph type="sldNum" sz="quarter" idx="12"/>
          </p:nvPr>
        </p:nvSpPr>
        <p:spPr/>
        <p:txBody>
          <a:bodyPr/>
          <a:lstStyle/>
          <a:p>
            <a:fld id="{B2435F93-213D-453B-9EAB-145FC62E2F9E}" type="slidenum">
              <a:rPr lang="en-GB" smtClean="0"/>
              <a:t>‹#›</a:t>
            </a:fld>
            <a:endParaRPr lang="en-GB"/>
          </a:p>
        </p:txBody>
      </p:sp>
    </p:spTree>
    <p:extLst>
      <p:ext uri="{BB962C8B-B14F-4D97-AF65-F5344CB8AC3E}">
        <p14:creationId xmlns:p14="http://schemas.microsoft.com/office/powerpoint/2010/main" val="354187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9FBA-B304-4DA1-A1D1-64A35497F7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708105-953D-4ADB-8203-23596A175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E786EF-7BC9-41A4-BA22-ED614725B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3E782A-1C80-4C66-B54E-5D29C8AE78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29ABD4-F620-4D2B-ACBF-EDDF9402B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99A39C-F3A2-4360-8F3E-5224747A5B3B}"/>
              </a:ext>
            </a:extLst>
          </p:cNvPr>
          <p:cNvSpPr>
            <a:spLocks noGrp="1"/>
          </p:cNvSpPr>
          <p:nvPr>
            <p:ph type="dt" sz="half" idx="10"/>
          </p:nvPr>
        </p:nvSpPr>
        <p:spPr/>
        <p:txBody>
          <a:bodyPr/>
          <a:lstStyle/>
          <a:p>
            <a:r>
              <a:rPr lang="en-US"/>
              <a:t>&lt;Date&gt;</a:t>
            </a:r>
            <a:endParaRPr lang="en-GB"/>
          </a:p>
        </p:txBody>
      </p:sp>
      <p:sp>
        <p:nvSpPr>
          <p:cNvPr id="8" name="Footer Placeholder 7">
            <a:extLst>
              <a:ext uri="{FF2B5EF4-FFF2-40B4-BE49-F238E27FC236}">
                <a16:creationId xmlns:a16="http://schemas.microsoft.com/office/drawing/2014/main" id="{FEF0CB49-B7F2-41C5-960C-0009CA868659}"/>
              </a:ext>
            </a:extLst>
          </p:cNvPr>
          <p:cNvSpPr>
            <a:spLocks noGrp="1"/>
          </p:cNvSpPr>
          <p:nvPr>
            <p:ph type="ftr" sz="quarter" idx="11"/>
          </p:nvPr>
        </p:nvSpPr>
        <p:spPr/>
        <p:txBody>
          <a:bodyPr/>
          <a:lstStyle/>
          <a:p>
            <a:r>
              <a:rPr lang="en-GB"/>
              <a:t>&lt;Initiative Name&gt;</a:t>
            </a:r>
          </a:p>
        </p:txBody>
      </p:sp>
      <p:sp>
        <p:nvSpPr>
          <p:cNvPr id="9" name="Slide Number Placeholder 8">
            <a:extLst>
              <a:ext uri="{FF2B5EF4-FFF2-40B4-BE49-F238E27FC236}">
                <a16:creationId xmlns:a16="http://schemas.microsoft.com/office/drawing/2014/main" id="{F7B13964-B4C5-4537-B7C9-F62777F30A25}"/>
              </a:ext>
            </a:extLst>
          </p:cNvPr>
          <p:cNvSpPr>
            <a:spLocks noGrp="1"/>
          </p:cNvSpPr>
          <p:nvPr>
            <p:ph type="sldNum" sz="quarter" idx="12"/>
          </p:nvPr>
        </p:nvSpPr>
        <p:spPr/>
        <p:txBody>
          <a:bodyPr/>
          <a:lstStyle/>
          <a:p>
            <a:fld id="{B2435F93-213D-453B-9EAB-145FC62E2F9E}" type="slidenum">
              <a:rPr lang="en-GB" smtClean="0"/>
              <a:t>‹#›</a:t>
            </a:fld>
            <a:endParaRPr lang="en-GB"/>
          </a:p>
        </p:txBody>
      </p:sp>
    </p:spTree>
    <p:extLst>
      <p:ext uri="{BB962C8B-B14F-4D97-AF65-F5344CB8AC3E}">
        <p14:creationId xmlns:p14="http://schemas.microsoft.com/office/powerpoint/2010/main" val="397945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0598F-91D2-4000-8C34-FADA4F5A0D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C0021B-5F8F-4CE1-BE13-8CD5F598BAB9}"/>
              </a:ext>
            </a:extLst>
          </p:cNvPr>
          <p:cNvSpPr>
            <a:spLocks noGrp="1"/>
          </p:cNvSpPr>
          <p:nvPr>
            <p:ph type="dt" sz="half" idx="10"/>
          </p:nvPr>
        </p:nvSpPr>
        <p:spPr/>
        <p:txBody>
          <a:bodyPr/>
          <a:lstStyle/>
          <a:p>
            <a:r>
              <a:rPr lang="en-US"/>
              <a:t>&lt;Date&gt;</a:t>
            </a:r>
            <a:endParaRPr lang="en-GB"/>
          </a:p>
        </p:txBody>
      </p:sp>
      <p:sp>
        <p:nvSpPr>
          <p:cNvPr id="4" name="Footer Placeholder 3">
            <a:extLst>
              <a:ext uri="{FF2B5EF4-FFF2-40B4-BE49-F238E27FC236}">
                <a16:creationId xmlns:a16="http://schemas.microsoft.com/office/drawing/2014/main" id="{586A5D76-4AE2-4B31-866D-D9EEB8B8F498}"/>
              </a:ext>
            </a:extLst>
          </p:cNvPr>
          <p:cNvSpPr>
            <a:spLocks noGrp="1"/>
          </p:cNvSpPr>
          <p:nvPr>
            <p:ph type="ftr" sz="quarter" idx="11"/>
          </p:nvPr>
        </p:nvSpPr>
        <p:spPr/>
        <p:txBody>
          <a:bodyPr/>
          <a:lstStyle/>
          <a:p>
            <a:r>
              <a:rPr lang="en-GB"/>
              <a:t>&lt;Initiative Name&gt;</a:t>
            </a:r>
          </a:p>
        </p:txBody>
      </p:sp>
      <p:sp>
        <p:nvSpPr>
          <p:cNvPr id="5" name="Slide Number Placeholder 4">
            <a:extLst>
              <a:ext uri="{FF2B5EF4-FFF2-40B4-BE49-F238E27FC236}">
                <a16:creationId xmlns:a16="http://schemas.microsoft.com/office/drawing/2014/main" id="{71F0EE66-8392-4267-B670-23EFC3D39A72}"/>
              </a:ext>
            </a:extLst>
          </p:cNvPr>
          <p:cNvSpPr>
            <a:spLocks noGrp="1"/>
          </p:cNvSpPr>
          <p:nvPr>
            <p:ph type="sldNum" sz="quarter" idx="12"/>
          </p:nvPr>
        </p:nvSpPr>
        <p:spPr/>
        <p:txBody>
          <a:bodyPr/>
          <a:lstStyle/>
          <a:p>
            <a:fld id="{B2435F93-213D-453B-9EAB-145FC62E2F9E}" type="slidenum">
              <a:rPr lang="en-GB" smtClean="0"/>
              <a:t>‹#›</a:t>
            </a:fld>
            <a:endParaRPr lang="en-GB"/>
          </a:p>
        </p:txBody>
      </p:sp>
    </p:spTree>
    <p:extLst>
      <p:ext uri="{BB962C8B-B14F-4D97-AF65-F5344CB8AC3E}">
        <p14:creationId xmlns:p14="http://schemas.microsoft.com/office/powerpoint/2010/main" val="86700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5386E3-CA7F-44D0-B72C-070FAFA32C05}"/>
              </a:ext>
            </a:extLst>
          </p:cNvPr>
          <p:cNvSpPr>
            <a:spLocks noGrp="1"/>
          </p:cNvSpPr>
          <p:nvPr>
            <p:ph type="dt" sz="half" idx="10"/>
          </p:nvPr>
        </p:nvSpPr>
        <p:spPr/>
        <p:txBody>
          <a:bodyPr/>
          <a:lstStyle/>
          <a:p>
            <a:r>
              <a:rPr lang="en-US"/>
              <a:t>&lt;Date&gt;</a:t>
            </a:r>
            <a:endParaRPr lang="en-GB"/>
          </a:p>
        </p:txBody>
      </p:sp>
      <p:sp>
        <p:nvSpPr>
          <p:cNvPr id="3" name="Footer Placeholder 2">
            <a:extLst>
              <a:ext uri="{FF2B5EF4-FFF2-40B4-BE49-F238E27FC236}">
                <a16:creationId xmlns:a16="http://schemas.microsoft.com/office/drawing/2014/main" id="{4EACCB54-9B4C-4F54-98FA-972E703843E4}"/>
              </a:ext>
            </a:extLst>
          </p:cNvPr>
          <p:cNvSpPr>
            <a:spLocks noGrp="1"/>
          </p:cNvSpPr>
          <p:nvPr>
            <p:ph type="ftr" sz="quarter" idx="11"/>
          </p:nvPr>
        </p:nvSpPr>
        <p:spPr/>
        <p:txBody>
          <a:bodyPr/>
          <a:lstStyle/>
          <a:p>
            <a:r>
              <a:rPr lang="en-GB"/>
              <a:t>&lt;Initiative Name&gt;</a:t>
            </a:r>
          </a:p>
        </p:txBody>
      </p:sp>
      <p:sp>
        <p:nvSpPr>
          <p:cNvPr id="4" name="Slide Number Placeholder 3">
            <a:extLst>
              <a:ext uri="{FF2B5EF4-FFF2-40B4-BE49-F238E27FC236}">
                <a16:creationId xmlns:a16="http://schemas.microsoft.com/office/drawing/2014/main" id="{21A45D14-5955-46E5-81B7-9EF549477C33}"/>
              </a:ext>
            </a:extLst>
          </p:cNvPr>
          <p:cNvSpPr>
            <a:spLocks noGrp="1"/>
          </p:cNvSpPr>
          <p:nvPr>
            <p:ph type="sldNum" sz="quarter" idx="12"/>
          </p:nvPr>
        </p:nvSpPr>
        <p:spPr/>
        <p:txBody>
          <a:bodyPr/>
          <a:lstStyle/>
          <a:p>
            <a:fld id="{B2435F93-213D-453B-9EAB-145FC62E2F9E}" type="slidenum">
              <a:rPr lang="en-GB" smtClean="0"/>
              <a:t>‹#›</a:t>
            </a:fld>
            <a:endParaRPr lang="en-GB"/>
          </a:p>
        </p:txBody>
      </p:sp>
    </p:spTree>
    <p:extLst>
      <p:ext uri="{BB962C8B-B14F-4D97-AF65-F5344CB8AC3E}">
        <p14:creationId xmlns:p14="http://schemas.microsoft.com/office/powerpoint/2010/main" val="4516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DFC11-B195-41A8-A55A-A25DC01B7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9D1419-874D-41C1-8B3C-C568F1358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10C8C3-9DA0-481A-ADA8-ED6EC6B75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7C8A3D-4A6B-46F9-A605-C59C0CB71395}"/>
              </a:ext>
            </a:extLst>
          </p:cNvPr>
          <p:cNvSpPr>
            <a:spLocks noGrp="1"/>
          </p:cNvSpPr>
          <p:nvPr>
            <p:ph type="dt" sz="half" idx="10"/>
          </p:nvPr>
        </p:nvSpPr>
        <p:spPr/>
        <p:txBody>
          <a:bodyPr/>
          <a:lstStyle/>
          <a:p>
            <a:r>
              <a:rPr lang="en-US"/>
              <a:t>&lt;Date&gt;</a:t>
            </a:r>
            <a:endParaRPr lang="en-GB"/>
          </a:p>
        </p:txBody>
      </p:sp>
      <p:sp>
        <p:nvSpPr>
          <p:cNvPr id="6" name="Footer Placeholder 5">
            <a:extLst>
              <a:ext uri="{FF2B5EF4-FFF2-40B4-BE49-F238E27FC236}">
                <a16:creationId xmlns:a16="http://schemas.microsoft.com/office/drawing/2014/main" id="{B7B9DB93-FE8B-489C-825A-CE0C03E171B1}"/>
              </a:ext>
            </a:extLst>
          </p:cNvPr>
          <p:cNvSpPr>
            <a:spLocks noGrp="1"/>
          </p:cNvSpPr>
          <p:nvPr>
            <p:ph type="ftr" sz="quarter" idx="11"/>
          </p:nvPr>
        </p:nvSpPr>
        <p:spPr/>
        <p:txBody>
          <a:bodyPr/>
          <a:lstStyle/>
          <a:p>
            <a:r>
              <a:rPr lang="en-GB"/>
              <a:t>&lt;Initiative Name&gt;</a:t>
            </a:r>
          </a:p>
        </p:txBody>
      </p:sp>
      <p:sp>
        <p:nvSpPr>
          <p:cNvPr id="7" name="Slide Number Placeholder 6">
            <a:extLst>
              <a:ext uri="{FF2B5EF4-FFF2-40B4-BE49-F238E27FC236}">
                <a16:creationId xmlns:a16="http://schemas.microsoft.com/office/drawing/2014/main" id="{6B8F26FE-195D-4AF2-B187-9A2D3364D564}"/>
              </a:ext>
            </a:extLst>
          </p:cNvPr>
          <p:cNvSpPr>
            <a:spLocks noGrp="1"/>
          </p:cNvSpPr>
          <p:nvPr>
            <p:ph type="sldNum" sz="quarter" idx="12"/>
          </p:nvPr>
        </p:nvSpPr>
        <p:spPr/>
        <p:txBody>
          <a:bodyPr/>
          <a:lstStyle/>
          <a:p>
            <a:fld id="{B2435F93-213D-453B-9EAB-145FC62E2F9E}" type="slidenum">
              <a:rPr lang="en-GB" smtClean="0"/>
              <a:t>‹#›</a:t>
            </a:fld>
            <a:endParaRPr lang="en-GB"/>
          </a:p>
        </p:txBody>
      </p:sp>
    </p:spTree>
    <p:extLst>
      <p:ext uri="{BB962C8B-B14F-4D97-AF65-F5344CB8AC3E}">
        <p14:creationId xmlns:p14="http://schemas.microsoft.com/office/powerpoint/2010/main" val="198275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9077-FBA2-4510-88FF-334211F44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0B20F2-634D-468F-9337-C9034C9FF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F6BF95-9568-4CC3-9078-812A3AB4A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E4032-9B01-42B1-8D3B-F6C716A7E84E}"/>
              </a:ext>
            </a:extLst>
          </p:cNvPr>
          <p:cNvSpPr>
            <a:spLocks noGrp="1"/>
          </p:cNvSpPr>
          <p:nvPr>
            <p:ph type="dt" sz="half" idx="10"/>
          </p:nvPr>
        </p:nvSpPr>
        <p:spPr/>
        <p:txBody>
          <a:bodyPr/>
          <a:lstStyle/>
          <a:p>
            <a:r>
              <a:rPr lang="en-US"/>
              <a:t>&lt;Date&gt;</a:t>
            </a:r>
            <a:endParaRPr lang="en-GB"/>
          </a:p>
        </p:txBody>
      </p:sp>
      <p:sp>
        <p:nvSpPr>
          <p:cNvPr id="6" name="Footer Placeholder 5">
            <a:extLst>
              <a:ext uri="{FF2B5EF4-FFF2-40B4-BE49-F238E27FC236}">
                <a16:creationId xmlns:a16="http://schemas.microsoft.com/office/drawing/2014/main" id="{7CF30D74-6BBE-48D0-8F61-56E5F603EDF2}"/>
              </a:ext>
            </a:extLst>
          </p:cNvPr>
          <p:cNvSpPr>
            <a:spLocks noGrp="1"/>
          </p:cNvSpPr>
          <p:nvPr>
            <p:ph type="ftr" sz="quarter" idx="11"/>
          </p:nvPr>
        </p:nvSpPr>
        <p:spPr/>
        <p:txBody>
          <a:bodyPr/>
          <a:lstStyle/>
          <a:p>
            <a:r>
              <a:rPr lang="en-GB"/>
              <a:t>&lt;Initiative Name&gt;</a:t>
            </a:r>
          </a:p>
        </p:txBody>
      </p:sp>
      <p:sp>
        <p:nvSpPr>
          <p:cNvPr id="7" name="Slide Number Placeholder 6">
            <a:extLst>
              <a:ext uri="{FF2B5EF4-FFF2-40B4-BE49-F238E27FC236}">
                <a16:creationId xmlns:a16="http://schemas.microsoft.com/office/drawing/2014/main" id="{5B8DFB16-11C1-4235-B195-547661279F6C}"/>
              </a:ext>
            </a:extLst>
          </p:cNvPr>
          <p:cNvSpPr>
            <a:spLocks noGrp="1"/>
          </p:cNvSpPr>
          <p:nvPr>
            <p:ph type="sldNum" sz="quarter" idx="12"/>
          </p:nvPr>
        </p:nvSpPr>
        <p:spPr/>
        <p:txBody>
          <a:bodyPr/>
          <a:lstStyle/>
          <a:p>
            <a:fld id="{B2435F93-213D-453B-9EAB-145FC62E2F9E}" type="slidenum">
              <a:rPr lang="en-GB" smtClean="0"/>
              <a:t>‹#›</a:t>
            </a:fld>
            <a:endParaRPr lang="en-GB"/>
          </a:p>
        </p:txBody>
      </p:sp>
    </p:spTree>
    <p:extLst>
      <p:ext uri="{BB962C8B-B14F-4D97-AF65-F5344CB8AC3E}">
        <p14:creationId xmlns:p14="http://schemas.microsoft.com/office/powerpoint/2010/main" val="169114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7B8B6-97BC-4A80-AEC8-C3C7F6F3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8177C5-FC93-4BCB-A556-A18B20B99F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9502F-1BD8-4CD4-AE32-5437DF2584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&lt;Date&gt;</a:t>
            </a:r>
            <a:endParaRPr lang="en-GB"/>
          </a:p>
        </p:txBody>
      </p:sp>
      <p:sp>
        <p:nvSpPr>
          <p:cNvPr id="5" name="Footer Placeholder 4">
            <a:extLst>
              <a:ext uri="{FF2B5EF4-FFF2-40B4-BE49-F238E27FC236}">
                <a16:creationId xmlns:a16="http://schemas.microsoft.com/office/drawing/2014/main" id="{58C7B26F-5F21-42D3-8C57-E58661EF1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&lt;Initiative Name&gt;</a:t>
            </a:r>
          </a:p>
        </p:txBody>
      </p:sp>
      <p:sp>
        <p:nvSpPr>
          <p:cNvPr id="6" name="Slide Number Placeholder 5">
            <a:extLst>
              <a:ext uri="{FF2B5EF4-FFF2-40B4-BE49-F238E27FC236}">
                <a16:creationId xmlns:a16="http://schemas.microsoft.com/office/drawing/2014/main" id="{59B56144-4786-41D8-A243-2FCFF2DA2F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35F93-213D-453B-9EAB-145FC62E2F9E}" type="slidenum">
              <a:rPr lang="en-GB" smtClean="0"/>
              <a:t>‹#›</a:t>
            </a:fld>
            <a:endParaRPr lang="en-GB"/>
          </a:p>
        </p:txBody>
      </p:sp>
    </p:spTree>
    <p:extLst>
      <p:ext uri="{BB962C8B-B14F-4D97-AF65-F5344CB8AC3E}">
        <p14:creationId xmlns:p14="http://schemas.microsoft.com/office/powerpoint/2010/main" val="364673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ms.microsoft.com/l/meetup-join/19%3ameeting_MjRiNmM5YmQtZGE2OC00MmEyLTljNmQtZDY3OGZjOGNhN2M3%40thread.v2/0?context=%7b%22Tid%22%3a%22c152cb07-614e-4abb-818a-f035cfa91a77%22%2c%22Oid%22%3a%22876abc2e-8b39-4cc8-bdd7-97122c543106%22%7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documents.manchester.ac.uk/display.aspx?DocID=2273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documents.manchester.ac.uk/display.aspx?DocID=6530" TargetMode="External"/><Relationship Id="rId4" Type="http://schemas.openxmlformats.org/officeDocument/2006/relationships/hyperlink" Target="https://documents.manchester.ac.uk/display.aspx?DocID=8361"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qualtrics.manchester.ac.uk/jfe/form/SV_3sJqf6Lzudn50I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www.staffnet.manchester.ac.uk/tlso/policy-guidance/"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009D"/>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0E13BE-29A1-4403-8D33-158B20F9AF9E}"/>
              </a:ext>
            </a:extLst>
          </p:cNvPr>
          <p:cNvSpPr txBox="1">
            <a:spLocks/>
          </p:cNvSpPr>
          <p:nvPr/>
        </p:nvSpPr>
        <p:spPr>
          <a:xfrm>
            <a:off x="695701" y="2019301"/>
            <a:ext cx="9637309" cy="2586426"/>
          </a:xfrm>
          <a:prstGeom prst="rect">
            <a:avLst/>
          </a:prstGeom>
        </p:spPr>
        <p:txBody>
          <a:bodyPr vert="horz" lIns="91440" tIns="45720" rIns="91440" bIns="45720" rtlCol="0" anchor="ctr">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Teaching and Learning Delivery </a:t>
            </a:r>
          </a:p>
          <a:p>
            <a:pPr marL="0" marR="0" lvl="0" indent="0" algn="l" defTabSz="914400" rtl="0" eaLnBrk="1" fontAlgn="auto" latinLnBrk="0" hangingPunct="1">
              <a:lnSpc>
                <a:spcPct val="90000"/>
              </a:lnSpc>
              <a:spcBef>
                <a:spcPct val="0"/>
              </a:spcBef>
              <a:spcAft>
                <a:spcPts val="0"/>
              </a:spcAft>
              <a:buClrTx/>
              <a:buSzTx/>
              <a:buFontTx/>
              <a:buNone/>
              <a:tabLst/>
              <a:defRPr/>
            </a:pPr>
            <a:endParaRPr lang="en-GB" sz="14400" b="1">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Policy and Procedure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1200" b="1">
                <a:solidFill>
                  <a:prstClr val="white"/>
                </a:solidFill>
                <a:latin typeface="Open Sans" panose="020B0606030504020204" pitchFamily="34" charset="0"/>
                <a:ea typeface="Open Sans" panose="020B0606030504020204" pitchFamily="34" charset="0"/>
                <a:cs typeface="Open Sans" panose="020B0606030504020204" pitchFamily="34" charset="0"/>
              </a:rPr>
              <a:t>Briefing</a:t>
            </a:r>
            <a:endParaRPr kumimoji="0" lang="en-GB" sz="1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11:30am - 1:00pm</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1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7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7200" b="1">
                <a:solidFill>
                  <a:prstClr val="white"/>
                </a:solidFill>
                <a:latin typeface="Open Sans" panose="020B0606030504020204" pitchFamily="34" charset="0"/>
                <a:ea typeface="Open Sans" panose="020B0606030504020204" pitchFamily="34" charset="0"/>
                <a:cs typeface="Open Sans" panose="020B0606030504020204" pitchFamily="34" charset="0"/>
              </a:rPr>
              <a:t>24</a:t>
            </a:r>
            <a:r>
              <a:rPr lang="en-GB" sz="7200" b="1" baseline="30000">
                <a:solidFill>
                  <a:prstClr val="white"/>
                </a:solidFill>
                <a:latin typeface="Open Sans" panose="020B0606030504020204" pitchFamily="34" charset="0"/>
                <a:ea typeface="Open Sans" panose="020B0606030504020204" pitchFamily="34" charset="0"/>
                <a:cs typeface="Open Sans" panose="020B0606030504020204" pitchFamily="34" charset="0"/>
              </a:rPr>
              <a:t>th</a:t>
            </a:r>
            <a:r>
              <a:rPr lang="en-GB" sz="7200" b="1">
                <a:solidFill>
                  <a:prstClr val="white"/>
                </a:solidFill>
                <a:latin typeface="Open Sans" panose="020B0606030504020204" pitchFamily="34" charset="0"/>
                <a:ea typeface="Open Sans" panose="020B0606030504020204" pitchFamily="34" charset="0"/>
                <a:cs typeface="Open Sans" panose="020B0606030504020204" pitchFamily="34" charset="0"/>
              </a:rPr>
              <a:t> June2025,  Teams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7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7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a:t>
            </a:r>
            <a:r>
              <a:rPr kumimoji="0" lang="en-GB" sz="7200" b="1" i="0" u="none" strike="noStrike" kern="1200" cap="none" spc="0" normalizeH="0" baseline="3000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st</a:t>
            </a:r>
            <a:r>
              <a:rPr kumimoji="0" lang="en-GB" sz="72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July 2025, University Place 5.207</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1" i="0" u="none" strike="noStrike" kern="1200" cap="none" spc="0" normalizeH="0" baseline="0" noProof="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sng" strike="noStrike" kern="1200" cap="none" spc="0" normalizeH="0" baseline="0" noProof="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0" i="0" u="none" strike="noStrike" kern="1200" cap="none" spc="0" normalizeH="0" baseline="0" noProof="0">
              <a:ln>
                <a:noFill/>
              </a:ln>
              <a:solidFill>
                <a:prstClr val="white"/>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400" rtl="0" eaLnBrk="1" fontAlgn="auto" latinLnBrk="0" hangingPunct="1">
              <a:lnSpc>
                <a:spcPct val="115000"/>
              </a:lnSpc>
              <a:spcBef>
                <a:spcPct val="0"/>
              </a:spcBef>
              <a:spcAft>
                <a:spcPts val="1000"/>
              </a:spcAft>
              <a:buClrTx/>
              <a:buSzTx/>
              <a:buFontTx/>
              <a:buNone/>
              <a:tabLst/>
              <a:defRPr/>
            </a:pPr>
            <a:endParaRPr kumimoji="0" lang="en-GB" sz="37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ct val="0"/>
              </a:spcBef>
              <a:spcAft>
                <a:spcPts val="1000"/>
              </a:spcAft>
              <a:buClrTx/>
              <a:buSzTx/>
              <a:buFontTx/>
              <a:buNone/>
              <a:tabLst/>
              <a:defRPr/>
            </a:pPr>
            <a:r>
              <a:rPr kumimoji="0" lang="en-US" sz="3200" b="0" i="0" u="none" strike="noStrike" kern="1200" cap="none" spc="0" normalizeH="0" baseline="0" noProof="0">
                <a:ln>
                  <a:noFill/>
                </a:ln>
                <a:solidFill>
                  <a:srgbClr val="6C2B91"/>
                </a:solidFill>
                <a:effectLst/>
                <a:uLnTx/>
                <a:uFillTx/>
                <a:latin typeface="Segoe UI"/>
                <a:ea typeface="Times New Roman" panose="02020603050405020304" pitchFamily="18" charset="0"/>
                <a:cs typeface="Times New Roman"/>
                <a:hlinkClick r:id="rId3">
                  <a:extLst>
                    <a:ext uri="{A12FA001-AC4F-418D-AE19-62706E023703}">
                      <ahyp:hlinkClr xmlns:ahyp="http://schemas.microsoft.com/office/drawing/2018/hyperlinkcolor" val="tx"/>
                    </a:ext>
                  </a:extLst>
                </a:hlinkClick>
              </a:rPr>
              <a:t>Click here to join the meeting</a:t>
            </a:r>
            <a:endParaRPr kumimoji="0" lang="en-GB" sz="3200" b="0" i="0" u="none" strike="noStrike" kern="1200" cap="none" spc="0" normalizeH="0" baseline="0" noProof="0">
              <a:ln>
                <a:noFill/>
              </a:ln>
              <a:solidFill>
                <a:srgbClr val="6C2B91"/>
              </a:solidFill>
              <a:effectLst/>
              <a:uLnTx/>
              <a:uFillTx/>
              <a:latin typeface="Segoe UI"/>
              <a:ea typeface="Calibri" panose="020F0502020204030204" pitchFamily="34" charset="0"/>
              <a:cs typeface="Times New Roman"/>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000" b="1" i="0" u="none" strike="noStrike" kern="1200" cap="none" spc="0" normalizeH="0" baseline="0" noProof="0">
              <a:ln>
                <a:noFill/>
              </a:ln>
              <a:solidFill>
                <a:prstClr val="white"/>
              </a:solidFill>
              <a:effectLst/>
              <a:uLnTx/>
              <a:uFillTx/>
              <a:latin typeface="Arial"/>
              <a:ea typeface="+mj-ea"/>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000" b="1" i="0" u="none" strike="noStrike" kern="1200" cap="none" spc="0" normalizeH="0" baseline="0" noProof="0">
              <a:ln>
                <a:noFill/>
              </a:ln>
              <a:solidFill>
                <a:prstClr val="white"/>
              </a:solidFill>
              <a:effectLst/>
              <a:uLnTx/>
              <a:uFillTx/>
              <a:latin typeface="Arial"/>
              <a:ea typeface="+mj-ea"/>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000" b="1" i="0" u="none" strike="noStrike" kern="1200" cap="none" spc="0" normalizeH="0" baseline="0" noProof="0">
              <a:ln>
                <a:noFill/>
              </a:ln>
              <a:solidFill>
                <a:prstClr val="white"/>
              </a:solidFill>
              <a:effectLst/>
              <a:uLnTx/>
              <a:uFillTx/>
              <a:latin typeface="Arial"/>
              <a:ea typeface="+mj-ea"/>
              <a:cs typeface="Arial"/>
            </a:endParaRPr>
          </a:p>
        </p:txBody>
      </p:sp>
      <p:pic>
        <p:nvPicPr>
          <p:cNvPr id="15" name="Picture 1" descr="TAB_allwhit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70" y="181037"/>
            <a:ext cx="1663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586E4B04-C3C8-5A36-11FB-E8C22F3E1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5095" y="2407812"/>
            <a:ext cx="2197915" cy="21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56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691957-FD4E-EC72-FAEE-FBE941C4272C}"/>
              </a:ext>
            </a:extLst>
          </p:cNvPr>
          <p:cNvSpPr>
            <a:spLocks noGrp="1"/>
          </p:cNvSpPr>
          <p:nvPr>
            <p:ph type="sldNum" sz="quarter" idx="12"/>
          </p:nvPr>
        </p:nvSpPr>
        <p:spPr/>
        <p:txBody>
          <a:bodyPr/>
          <a:lstStyle/>
          <a:p>
            <a:fld id="{B2435F93-213D-453B-9EAB-145FC62E2F9E}" type="slidenum">
              <a:rPr lang="en-GB" smtClean="0">
                <a:solidFill>
                  <a:srgbClr val="7030A0"/>
                </a:solidFill>
              </a:rPr>
              <a:t>10</a:t>
            </a:fld>
            <a:endParaRPr lang="en-GB">
              <a:solidFill>
                <a:srgbClr val="7030A0"/>
              </a:solidFill>
            </a:endParaRPr>
          </a:p>
        </p:txBody>
      </p:sp>
      <p:sp>
        <p:nvSpPr>
          <p:cNvPr id="5" name="Title 4">
            <a:extLst>
              <a:ext uri="{FF2B5EF4-FFF2-40B4-BE49-F238E27FC236}">
                <a16:creationId xmlns:a16="http://schemas.microsoft.com/office/drawing/2014/main" id="{AD0FD718-23CA-D0C8-310D-912A216642A0}"/>
              </a:ext>
            </a:extLst>
          </p:cNvPr>
          <p:cNvSpPr txBox="1">
            <a:spLocks noGrp="1"/>
          </p:cNvSpPr>
          <p:nvPr>
            <p:ph type="title"/>
          </p:nvPr>
        </p:nvSpPr>
        <p:spPr>
          <a:xfrm>
            <a:off x="2828003" y="558360"/>
            <a:ext cx="6535994" cy="646331"/>
          </a:xfrm>
          <a:prstGeom prst="rect">
            <a:avLst/>
          </a:prstGeom>
          <a:noFill/>
        </p:spPr>
        <p:txBody>
          <a:bodyPr wrap="square">
            <a:spAutoFit/>
          </a:bodyPr>
          <a:lstStyle/>
          <a:p>
            <a:pPr algn="ctr"/>
            <a:r>
              <a:rPr lang="en-GB" sz="2000" b="1">
                <a:solidFill>
                  <a:srgbClr val="7030A0"/>
                </a:solidFill>
                <a:latin typeface="Open Sans" panose="020B0606030504020204" pitchFamily="34" charset="0"/>
                <a:ea typeface="Open Sans" panose="020B0606030504020204" pitchFamily="34" charset="0"/>
                <a:cs typeface="Open Sans" panose="020B0606030504020204" pitchFamily="34" charset="0"/>
              </a:rPr>
              <a:t>25/26 updates: Undergraduate and Postgraduate Taught Degree Regulations</a:t>
            </a:r>
            <a:endParaRPr lang="en-GB" sz="2000"/>
          </a:p>
        </p:txBody>
      </p:sp>
      <p:graphicFrame>
        <p:nvGraphicFramePr>
          <p:cNvPr id="9" name="Diagram 8">
            <a:extLst>
              <a:ext uri="{FF2B5EF4-FFF2-40B4-BE49-F238E27FC236}">
                <a16:creationId xmlns:a16="http://schemas.microsoft.com/office/drawing/2014/main" id="{22854E35-4D87-A408-D1BD-D20C1EA7ACF1}"/>
              </a:ext>
            </a:extLst>
          </p:cNvPr>
          <p:cNvGraphicFramePr/>
          <p:nvPr>
            <p:extLst>
              <p:ext uri="{D42A27DB-BD31-4B8C-83A1-F6EECF244321}">
                <p14:modId xmlns:p14="http://schemas.microsoft.com/office/powerpoint/2010/main" val="3152723622"/>
              </p:ext>
            </p:extLst>
          </p:nvPr>
        </p:nvGraphicFramePr>
        <p:xfrm>
          <a:off x="-463550" y="1323822"/>
          <a:ext cx="12655550" cy="4895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Google Shape;763;p31">
            <a:extLst>
              <a:ext uri="{FF2B5EF4-FFF2-40B4-BE49-F238E27FC236}">
                <a16:creationId xmlns:a16="http://schemas.microsoft.com/office/drawing/2014/main" id="{B7976731-8915-6986-E179-F4F1E5DAC7E6}"/>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61;p31">
            <a:extLst>
              <a:ext uri="{FF2B5EF4-FFF2-40B4-BE49-F238E27FC236}">
                <a16:creationId xmlns:a16="http://schemas.microsoft.com/office/drawing/2014/main" id="{22631314-F1BB-06AA-99E3-12E0A2799063}"/>
              </a:ext>
            </a:extLst>
          </p:cNvPr>
          <p:cNvSpPr/>
          <p:nvPr/>
        </p:nvSpPr>
        <p:spPr>
          <a:xfrm>
            <a:off x="0" y="6356283"/>
            <a:ext cx="12192000" cy="501717"/>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79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18D9A5-623D-FC71-CA06-8DC23BA5B005}"/>
              </a:ext>
            </a:extLst>
          </p:cNvPr>
          <p:cNvSpPr>
            <a:spLocks noGrp="1"/>
          </p:cNvSpPr>
          <p:nvPr>
            <p:ph type="sldNum" sz="quarter" idx="12"/>
          </p:nvPr>
        </p:nvSpPr>
        <p:spPr/>
        <p:txBody>
          <a:bodyPr/>
          <a:lstStyle/>
          <a:p>
            <a:fld id="{B2435F93-213D-453B-9EAB-145FC62E2F9E}" type="slidenum">
              <a:rPr lang="en-GB" smtClean="0"/>
              <a:t>11</a:t>
            </a:fld>
            <a:endParaRPr lang="en-GB"/>
          </a:p>
        </p:txBody>
      </p:sp>
      <p:sp>
        <p:nvSpPr>
          <p:cNvPr id="5" name="Title 1">
            <a:extLst>
              <a:ext uri="{FF2B5EF4-FFF2-40B4-BE49-F238E27FC236}">
                <a16:creationId xmlns:a16="http://schemas.microsoft.com/office/drawing/2014/main" id="{AE89341E-FBDF-DE46-2B56-7999286DC738}"/>
              </a:ext>
            </a:extLst>
          </p:cNvPr>
          <p:cNvSpPr>
            <a:spLocks noGrp="1"/>
          </p:cNvSpPr>
          <p:nvPr>
            <p:ph type="title"/>
          </p:nvPr>
        </p:nvSpPr>
        <p:spPr>
          <a:xfrm>
            <a:off x="838200" y="410368"/>
            <a:ext cx="10515600" cy="1325563"/>
          </a:xfrm>
        </p:spPr>
        <p:txBody>
          <a:bodyPr>
            <a:normAutofit/>
          </a:bodyPr>
          <a:lstStyle/>
          <a:p>
            <a:pPr algn="ctr"/>
            <a:r>
              <a:rPr lang="en-US" sz="2000" b="1">
                <a:solidFill>
                  <a:srgbClr val="7030A0"/>
                </a:solidFill>
                <a:latin typeface="Open Sans" panose="020B0606030504020204" pitchFamily="34" charset="0"/>
                <a:ea typeface="Open Sans" panose="020B0606030504020204" pitchFamily="34" charset="0"/>
                <a:cs typeface="Open Sans" panose="020B0606030504020204" pitchFamily="34" charset="0"/>
              </a:rPr>
              <a:t>Category B- Peer Review of Teaching, and Ethical Approval of Research involving Human Participants in Taught Assessment</a:t>
            </a:r>
            <a:endParaRPr lang="en-US"/>
          </a:p>
        </p:txBody>
      </p:sp>
      <p:graphicFrame>
        <p:nvGraphicFramePr>
          <p:cNvPr id="7" name="Content Placeholder 6">
            <a:extLst>
              <a:ext uri="{FF2B5EF4-FFF2-40B4-BE49-F238E27FC236}">
                <a16:creationId xmlns:a16="http://schemas.microsoft.com/office/drawing/2014/main" id="{0373A021-261E-4BBF-AD96-33B21EAB8436}"/>
              </a:ext>
            </a:extLst>
          </p:cNvPr>
          <p:cNvGraphicFramePr>
            <a:graphicFrameLocks noGrp="1"/>
          </p:cNvGraphicFramePr>
          <p:nvPr>
            <p:ph idx="1"/>
            <p:extLst>
              <p:ext uri="{D42A27DB-BD31-4B8C-83A1-F6EECF244321}">
                <p14:modId xmlns:p14="http://schemas.microsoft.com/office/powerpoint/2010/main" val="3527585730"/>
              </p:ext>
            </p:extLst>
          </p:nvPr>
        </p:nvGraphicFramePr>
        <p:xfrm>
          <a:off x="-462708" y="1443210"/>
          <a:ext cx="13066003" cy="4715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Google Shape;763;p31">
            <a:extLst>
              <a:ext uri="{FF2B5EF4-FFF2-40B4-BE49-F238E27FC236}">
                <a16:creationId xmlns:a16="http://schemas.microsoft.com/office/drawing/2014/main" id="{01236D16-A9FB-08F3-EA81-3DDB85FA51F7}"/>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761;p31">
            <a:extLst>
              <a:ext uri="{FF2B5EF4-FFF2-40B4-BE49-F238E27FC236}">
                <a16:creationId xmlns:a16="http://schemas.microsoft.com/office/drawing/2014/main" id="{7F975604-E09D-BE6D-9F7B-40CAF75F146E}"/>
              </a:ext>
            </a:extLst>
          </p:cNvPr>
          <p:cNvSpPr/>
          <p:nvPr/>
        </p:nvSpPr>
        <p:spPr>
          <a:xfrm>
            <a:off x="0" y="6356283"/>
            <a:ext cx="12192000" cy="501717"/>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15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11861F-7E3E-B8B0-A3BF-839FA5C45D3E}"/>
              </a:ext>
            </a:extLst>
          </p:cNvPr>
          <p:cNvSpPr>
            <a:spLocks noGrp="1"/>
          </p:cNvSpPr>
          <p:nvPr>
            <p:ph type="sldNum" sz="quarter" idx="12"/>
          </p:nvPr>
        </p:nvSpPr>
        <p:spPr/>
        <p:txBody>
          <a:bodyPr/>
          <a:lstStyle/>
          <a:p>
            <a:fld id="{B2435F93-213D-453B-9EAB-145FC62E2F9E}" type="slidenum">
              <a:rPr lang="en-GB" smtClean="0"/>
              <a:t>12</a:t>
            </a:fld>
            <a:endParaRPr lang="en-GB"/>
          </a:p>
        </p:txBody>
      </p:sp>
      <p:sp>
        <p:nvSpPr>
          <p:cNvPr id="6" name="Title 5">
            <a:extLst>
              <a:ext uri="{FF2B5EF4-FFF2-40B4-BE49-F238E27FC236}">
                <a16:creationId xmlns:a16="http://schemas.microsoft.com/office/drawing/2014/main" id="{98F42CE4-113E-2A6F-793A-6DD34B9F54CC}"/>
              </a:ext>
            </a:extLst>
          </p:cNvPr>
          <p:cNvSpPr>
            <a:spLocks noGrp="1"/>
          </p:cNvSpPr>
          <p:nvPr>
            <p:ph type="title"/>
          </p:nvPr>
        </p:nvSpPr>
        <p:spPr/>
        <p:txBody>
          <a:bodyPr>
            <a:normAutofit/>
          </a:bodyPr>
          <a:lstStyle/>
          <a:p>
            <a:pPr algn="ctr"/>
            <a:r>
              <a:rPr lang="en-GB" sz="2400" b="1">
                <a:solidFill>
                  <a:srgbClr val="7030A0"/>
                </a:solidFill>
                <a:latin typeface="Open Sans" panose="020B0606030504020204" pitchFamily="34" charset="0"/>
                <a:ea typeface="Open Sans" panose="020B0606030504020204" pitchFamily="34" charset="0"/>
                <a:cs typeface="Open Sans" panose="020B0606030504020204" pitchFamily="34" charset="0"/>
              </a:rPr>
              <a:t>Lecture Shout-Outs Guidance- DISCONTINUED</a:t>
            </a:r>
            <a:br>
              <a:rPr lang="en-GB" sz="2400" b="1">
                <a:solidFill>
                  <a:srgbClr val="7030A0"/>
                </a:solidFill>
                <a:latin typeface="Open Sans" panose="020B0606030504020204" pitchFamily="34" charset="0"/>
                <a:ea typeface="Open Sans" panose="020B0606030504020204" pitchFamily="34" charset="0"/>
                <a:cs typeface="Open Sans" panose="020B0606030504020204" pitchFamily="34" charset="0"/>
              </a:rPr>
            </a:br>
            <a:endParaRPr lang="en-GB" sz="2400" b="1">
              <a:solidFill>
                <a:srgbClr val="7030A0"/>
              </a:solidFill>
            </a:endParaRPr>
          </a:p>
        </p:txBody>
      </p:sp>
      <p:sp>
        <p:nvSpPr>
          <p:cNvPr id="2" name="Rectangle: Rounded Corners 1">
            <a:extLst>
              <a:ext uri="{FF2B5EF4-FFF2-40B4-BE49-F238E27FC236}">
                <a16:creationId xmlns:a16="http://schemas.microsoft.com/office/drawing/2014/main" id="{3D518016-0330-ED45-1BA4-04C029D376F3}"/>
              </a:ext>
            </a:extLst>
          </p:cNvPr>
          <p:cNvSpPr/>
          <p:nvPr/>
        </p:nvSpPr>
        <p:spPr>
          <a:xfrm>
            <a:off x="1257300" y="1333815"/>
            <a:ext cx="10066020" cy="1851660"/>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Received very few individual consultation comments</a:t>
            </a:r>
          </a:p>
          <a:p>
            <a:pPr marL="285750" indent="-285750">
              <a:buFont typeface="Arial" panose="020B0604020202020204" pitchFamily="34" charset="0"/>
              <a:buChar char="•"/>
            </a:pP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All three Faculties responded to advise that the guidance is no longer in use and recommended its discontinuation</a:t>
            </a:r>
          </a:p>
          <a:p>
            <a:pPr marL="285750" indent="-285750">
              <a:buFont typeface="Arial" panose="020B0604020202020204" pitchFamily="34" charset="0"/>
              <a:buChar char="•"/>
            </a:pP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Students’ Union were consulted about the discontinuation and were happy</a:t>
            </a:r>
          </a:p>
          <a:p>
            <a:pPr marL="285750" indent="-285750">
              <a:buFont typeface="Arial" panose="020B0604020202020204" pitchFamily="34" charset="0"/>
              <a:buChar char="•"/>
            </a:pPr>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Approved by Academic Standards and Quality Committee</a:t>
            </a:r>
          </a:p>
        </p:txBody>
      </p:sp>
      <p:sp>
        <p:nvSpPr>
          <p:cNvPr id="5" name="Rectangle: Rounded Corners 4">
            <a:extLst>
              <a:ext uri="{FF2B5EF4-FFF2-40B4-BE49-F238E27FC236}">
                <a16:creationId xmlns:a16="http://schemas.microsoft.com/office/drawing/2014/main" id="{8868C21C-AA4E-1A97-BE66-8A112897ABB2}"/>
              </a:ext>
            </a:extLst>
          </p:cNvPr>
          <p:cNvSpPr/>
          <p:nvPr/>
        </p:nvSpPr>
        <p:spPr>
          <a:xfrm>
            <a:off x="1257300" y="3185475"/>
            <a:ext cx="10115550" cy="3307399"/>
          </a:xfrm>
          <a:prstGeom prst="roundRect">
            <a:avLst/>
          </a:prstGeom>
          <a:solidFill>
            <a:srgbClr val="7030A0"/>
          </a:solidFill>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Discontinuation of guidance will have no bearing on how the University deals with inappropriate behaviour, acts of harassment, or discrimination as this is already covered across other University regulations and policies such as: </a:t>
            </a:r>
          </a:p>
          <a:p>
            <a:pPr fontAlgn="base"/>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fontAlgn="base"/>
            <a:r>
              <a:rPr lang="en-US" u="sng">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Dignity at Work and Study Policy</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fontAlgn="base"/>
            <a:r>
              <a:rPr lang="en-US" u="sng">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Equality, Diversity and Inclusion Policy</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fontAlgn="base"/>
            <a:r>
              <a:rPr lang="en-US" u="sng">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Regulation XVII Conduct and Discipline of Students</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fontAlgn="base"/>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fontAlgn="base"/>
            <a:r>
              <a:rPr lang="en-US">
                <a:latin typeface="Open Sans" panose="020B0606030504020204" pitchFamily="34" charset="0"/>
                <a:ea typeface="Open Sans" panose="020B0606030504020204" pitchFamily="34" charset="0"/>
                <a:cs typeface="Open Sans" panose="020B0606030504020204" pitchFamily="34" charset="0"/>
              </a:rPr>
              <a:t>Discontinuation of the Guidance on Lecture ‘Shout-Outs’ will have no impact on students’ </a:t>
            </a:r>
            <a:r>
              <a:rPr lang="en-US" b="1">
                <a:latin typeface="Open Sans" panose="020B0606030504020204" pitchFamily="34" charset="0"/>
                <a:ea typeface="Open Sans" panose="020B0606030504020204" pitchFamily="34" charset="0"/>
                <a:cs typeface="Open Sans" panose="020B0606030504020204" pitchFamily="34" charset="0"/>
              </a:rPr>
              <a:t>rights to freedom of speech and expression </a:t>
            </a:r>
            <a:r>
              <a:rPr lang="en-US">
                <a:latin typeface="Open Sans" panose="020B0606030504020204" pitchFamily="34" charset="0"/>
                <a:ea typeface="Open Sans" panose="020B0606030504020204" pitchFamily="34" charset="0"/>
                <a:cs typeface="Open Sans" panose="020B0606030504020204" pitchFamily="34" charset="0"/>
              </a:rPr>
              <a:t>exercised within the law. </a:t>
            </a:r>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Google Shape;763;p31">
            <a:extLst>
              <a:ext uri="{FF2B5EF4-FFF2-40B4-BE49-F238E27FC236}">
                <a16:creationId xmlns:a16="http://schemas.microsoft.com/office/drawing/2014/main" id="{752CABF4-E471-A61F-BE5B-C35AB4228D51}"/>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65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783D12-143F-8844-CCD8-FB89067FD615}"/>
              </a:ext>
            </a:extLst>
          </p:cNvPr>
          <p:cNvSpPr>
            <a:spLocks noGrp="1"/>
          </p:cNvSpPr>
          <p:nvPr>
            <p:ph idx="1"/>
          </p:nvPr>
        </p:nvSpPr>
        <p:spPr/>
        <p:txBody>
          <a:bodyPr vert="horz" lIns="91440" tIns="45720" rIns="91440" bIns="45720" rtlCol="0" anchor="t">
            <a:normAutofit/>
          </a:bodyPr>
          <a:lstStyle/>
          <a:p>
            <a:endParaRPr lang="en-GB"/>
          </a:p>
          <a:p>
            <a:endParaRPr lang="en-GB"/>
          </a:p>
          <a:p>
            <a:endParaRPr lang="en-GB">
              <a:ea typeface="Calibri"/>
              <a:cs typeface="Calibri"/>
            </a:endParaRPr>
          </a:p>
        </p:txBody>
      </p:sp>
      <p:sp>
        <p:nvSpPr>
          <p:cNvPr id="4" name="Slide Number Placeholder 3">
            <a:extLst>
              <a:ext uri="{FF2B5EF4-FFF2-40B4-BE49-F238E27FC236}">
                <a16:creationId xmlns:a16="http://schemas.microsoft.com/office/drawing/2014/main" id="{A35EBBB2-27CA-2920-20BB-B17FCCE51BE4}"/>
              </a:ext>
            </a:extLst>
          </p:cNvPr>
          <p:cNvSpPr>
            <a:spLocks noGrp="1"/>
          </p:cNvSpPr>
          <p:nvPr>
            <p:ph type="sldNum" sz="quarter" idx="12"/>
          </p:nvPr>
        </p:nvSpPr>
        <p:spPr/>
        <p:txBody>
          <a:bodyPr/>
          <a:lstStyle/>
          <a:p>
            <a:fld id="{B2435F93-213D-453B-9EAB-145FC62E2F9E}" type="slidenum">
              <a:rPr lang="en-GB" smtClean="0"/>
              <a:t>13</a:t>
            </a:fld>
            <a:endParaRPr lang="en-GB"/>
          </a:p>
        </p:txBody>
      </p:sp>
      <p:sp>
        <p:nvSpPr>
          <p:cNvPr id="5" name="Title 5">
            <a:extLst>
              <a:ext uri="{FF2B5EF4-FFF2-40B4-BE49-F238E27FC236}">
                <a16:creationId xmlns:a16="http://schemas.microsoft.com/office/drawing/2014/main" id="{4E4960DB-E415-8DEE-9C1C-90E23F70326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rgbClr val="7030A0"/>
                </a:solidFill>
                <a:latin typeface="Open Sans" panose="020B0606030504020204" pitchFamily="34" charset="0"/>
                <a:ea typeface="Open Sans" panose="020B0606030504020204" pitchFamily="34" charset="0"/>
                <a:cs typeface="Open Sans" panose="020B0606030504020204" pitchFamily="34" charset="0"/>
              </a:rPr>
              <a:t>Procedures for the Award of Posthumous and Aegrotat Undergraduate and Postgraduate Taught Degrees</a:t>
            </a:r>
            <a:br>
              <a:rPr lang="en-GB" sz="2400" b="1">
                <a:solidFill>
                  <a:srgbClr val="7030A0"/>
                </a:solidFill>
                <a:latin typeface="Open Sans" panose="020B0606030504020204" pitchFamily="34" charset="0"/>
                <a:ea typeface="Open Sans" panose="020B0606030504020204" pitchFamily="34" charset="0"/>
                <a:cs typeface="Open Sans" panose="020B0606030504020204" pitchFamily="34" charset="0"/>
              </a:rPr>
            </a:br>
            <a:endParaRPr lang="en-GB" sz="2400" b="1">
              <a:solidFill>
                <a:srgbClr val="7030A0"/>
              </a:solidFill>
            </a:endParaRPr>
          </a:p>
        </p:txBody>
      </p:sp>
      <p:graphicFrame>
        <p:nvGraphicFramePr>
          <p:cNvPr id="9" name="Content Placeholder 6">
            <a:extLst>
              <a:ext uri="{FF2B5EF4-FFF2-40B4-BE49-F238E27FC236}">
                <a16:creationId xmlns:a16="http://schemas.microsoft.com/office/drawing/2014/main" id="{2270AABE-1E08-1460-E2DC-205810124873}"/>
              </a:ext>
            </a:extLst>
          </p:cNvPr>
          <p:cNvGraphicFramePr>
            <a:graphicFrameLocks/>
          </p:cNvGraphicFramePr>
          <p:nvPr>
            <p:extLst>
              <p:ext uri="{D42A27DB-BD31-4B8C-83A1-F6EECF244321}">
                <p14:modId xmlns:p14="http://schemas.microsoft.com/office/powerpoint/2010/main" val="212767679"/>
              </p:ext>
            </p:extLst>
          </p:nvPr>
        </p:nvGraphicFramePr>
        <p:xfrm>
          <a:off x="-462708" y="1443210"/>
          <a:ext cx="13066003" cy="4715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Google Shape;763;p31">
            <a:extLst>
              <a:ext uri="{FF2B5EF4-FFF2-40B4-BE49-F238E27FC236}">
                <a16:creationId xmlns:a16="http://schemas.microsoft.com/office/drawing/2014/main" id="{003A16C4-913E-A63E-00E2-DD45EA7C5EC8}"/>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49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4F7D6D-91BB-D9E5-87CD-8DDC463EDD47}"/>
              </a:ext>
            </a:extLst>
          </p:cNvPr>
          <p:cNvSpPr>
            <a:spLocks noGrp="1"/>
          </p:cNvSpPr>
          <p:nvPr>
            <p:ph type="sldNum" sz="quarter" idx="12"/>
          </p:nvPr>
        </p:nvSpPr>
        <p:spPr/>
        <p:txBody>
          <a:bodyPr/>
          <a:lstStyle/>
          <a:p>
            <a:fld id="{B2435F93-213D-453B-9EAB-145FC62E2F9E}" type="slidenum">
              <a:rPr lang="en-GB" smtClean="0"/>
              <a:t>14</a:t>
            </a:fld>
            <a:endParaRPr lang="en-GB"/>
          </a:p>
        </p:txBody>
      </p:sp>
      <p:sp>
        <p:nvSpPr>
          <p:cNvPr id="7" name="Title 5">
            <a:extLst>
              <a:ext uri="{FF2B5EF4-FFF2-40B4-BE49-F238E27FC236}">
                <a16:creationId xmlns:a16="http://schemas.microsoft.com/office/drawing/2014/main" id="{2C5F2E92-5C39-4632-5C01-C79041C29A0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rgbClr val="7030A0"/>
                </a:solidFill>
                <a:latin typeface="Open Sans" panose="020B0606030504020204" pitchFamily="34" charset="0"/>
                <a:ea typeface="Open Sans" panose="020B0606030504020204" pitchFamily="34" charset="0"/>
                <a:cs typeface="Open Sans" panose="020B0606030504020204" pitchFamily="34" charset="0"/>
              </a:rPr>
              <a:t>Procedures for the Award of Posthumous and Aegrotat Undergraduate and Postgraduate Taught Degrees</a:t>
            </a:r>
            <a:br>
              <a:rPr lang="en-GB" sz="2400" b="1">
                <a:solidFill>
                  <a:srgbClr val="7030A0"/>
                </a:solidFill>
                <a:latin typeface="Open Sans" panose="020B0606030504020204" pitchFamily="34" charset="0"/>
                <a:ea typeface="Open Sans" panose="020B0606030504020204" pitchFamily="34" charset="0"/>
                <a:cs typeface="Open Sans" panose="020B0606030504020204" pitchFamily="34" charset="0"/>
              </a:rPr>
            </a:br>
            <a:endParaRPr lang="en-GB" sz="2400" b="1">
              <a:solidFill>
                <a:srgbClr val="7030A0"/>
              </a:solidFill>
            </a:endParaRPr>
          </a:p>
        </p:txBody>
      </p:sp>
      <p:sp>
        <p:nvSpPr>
          <p:cNvPr id="8" name="Rectangle: Rounded Corners 7">
            <a:extLst>
              <a:ext uri="{FF2B5EF4-FFF2-40B4-BE49-F238E27FC236}">
                <a16:creationId xmlns:a16="http://schemas.microsoft.com/office/drawing/2014/main" id="{E5326EC9-E8FD-37CE-587D-AC947BAB6866}"/>
              </a:ext>
            </a:extLst>
          </p:cNvPr>
          <p:cNvSpPr/>
          <p:nvPr/>
        </p:nvSpPr>
        <p:spPr>
          <a:xfrm>
            <a:off x="1085851" y="1946596"/>
            <a:ext cx="10020298" cy="1825304"/>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Open Sans" panose="020B0606030504020204" pitchFamily="34" charset="0"/>
                <a:ea typeface="Open Sans" panose="020B0606030504020204" pitchFamily="34" charset="0"/>
                <a:cs typeface="Open Sans" panose="020B0606030504020204" pitchFamily="34" charset="0"/>
              </a:rPr>
              <a:t>2.2.4 Previous wording: </a:t>
            </a:r>
          </a:p>
          <a:p>
            <a:r>
              <a:rPr lang="en-US" sz="1800" b="0"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Boards can agree to grant a posthumous award which is higher than the student’s entitlement</a:t>
            </a:r>
            <a:r>
              <a:rPr lang="en-US" sz="18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but does not exceed the programme level (based on  The Frameworks for Higher Education Qualifications (FHEQ) Levels 3,4,5,6,7) on which the student last studied. </a:t>
            </a:r>
            <a:r>
              <a:rPr lang="en-US" sz="1800" b="0"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Such applications should be supported by evidence of academic achievement, at the level of the requested award. </a:t>
            </a:r>
            <a:endParaRPr lang="en-GB" i="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73B358FA-71BC-8329-EE5D-0D0B4130B2C0}"/>
              </a:ext>
            </a:extLst>
          </p:cNvPr>
          <p:cNvSpPr txBox="1"/>
          <p:nvPr/>
        </p:nvSpPr>
        <p:spPr>
          <a:xfrm>
            <a:off x="1238250" y="1473756"/>
            <a:ext cx="6097904" cy="369332"/>
          </a:xfrm>
          <a:prstGeom prst="rect">
            <a:avLst/>
          </a:prstGeom>
          <a:noFill/>
        </p:spPr>
        <p:txBody>
          <a:bodyPr wrap="square">
            <a:spAutoFit/>
          </a:bodyPr>
          <a:lstStyle/>
          <a:p>
            <a:r>
              <a:rPr lang="en-GB" b="1">
                <a:solidFill>
                  <a:srgbClr val="7030A0"/>
                </a:solidFill>
                <a:latin typeface="Open Sans" panose="020B0606030504020204" pitchFamily="34" charset="0"/>
                <a:ea typeface="Open Sans" panose="020B0606030504020204" pitchFamily="34" charset="0"/>
                <a:cs typeface="Open Sans" panose="020B0606030504020204" pitchFamily="34" charset="0"/>
              </a:rPr>
              <a:t>Changes to 2.2.4 for Posthumous Degrees </a:t>
            </a:r>
            <a:endParaRPr lang="en-GB" b="1">
              <a:solidFill>
                <a:srgbClr val="7030A0"/>
              </a:solidFill>
            </a:endParaRPr>
          </a:p>
        </p:txBody>
      </p:sp>
      <p:sp>
        <p:nvSpPr>
          <p:cNvPr id="13" name="Rectangle: Rounded Corners 12">
            <a:extLst>
              <a:ext uri="{FF2B5EF4-FFF2-40B4-BE49-F238E27FC236}">
                <a16:creationId xmlns:a16="http://schemas.microsoft.com/office/drawing/2014/main" id="{198B9D12-F7B9-0229-2244-E5768FB0B58E}"/>
              </a:ext>
            </a:extLst>
          </p:cNvPr>
          <p:cNvSpPr/>
          <p:nvPr/>
        </p:nvSpPr>
        <p:spPr>
          <a:xfrm>
            <a:off x="1038224" y="3771900"/>
            <a:ext cx="10067925" cy="2720974"/>
          </a:xfrm>
          <a:prstGeom prst="roundRect">
            <a:avLst/>
          </a:prstGeom>
          <a:solidFill>
            <a:srgbClr val="7030A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r>
              <a:rPr lang="en-US">
                <a:latin typeface="Open Sans" panose="020B0606030504020204" pitchFamily="34" charset="0"/>
                <a:ea typeface="Open Sans" panose="020B0606030504020204" pitchFamily="34" charset="0"/>
                <a:cs typeface="Open Sans" panose="020B0606030504020204" pitchFamily="34" charset="0"/>
              </a:rPr>
              <a:t>2.2.4 Revised wording: </a:t>
            </a:r>
          </a:p>
          <a:p>
            <a:pPr fontAlgn="base"/>
            <a:r>
              <a:rPr lang="en-US" i="1">
                <a:latin typeface="Open Sans" panose="020B0606030504020204" pitchFamily="34" charset="0"/>
                <a:ea typeface="Open Sans" panose="020B0606030504020204" pitchFamily="34" charset="0"/>
                <a:cs typeface="Open Sans" panose="020B0606030504020204" pitchFamily="34" charset="0"/>
              </a:rPr>
              <a:t>Examination Boards can agree to grant a posthumous award which is higher than the student’s entitlement, based on the credits they have gained. Such applications should be supported by evidence of academic achievement, at the level of the requested award. </a:t>
            </a:r>
          </a:p>
          <a:p>
            <a:pPr fontAlgn="base"/>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fontAlgn="base"/>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More flexibility for Exam Board Chairs to make an appropriate decision based on the individual circumstances.</a:t>
            </a:r>
          </a:p>
        </p:txBody>
      </p:sp>
      <p:sp>
        <p:nvSpPr>
          <p:cNvPr id="2" name="Google Shape;763;p31">
            <a:extLst>
              <a:ext uri="{FF2B5EF4-FFF2-40B4-BE49-F238E27FC236}">
                <a16:creationId xmlns:a16="http://schemas.microsoft.com/office/drawing/2014/main" id="{23AE9EF8-7F17-F5ED-145F-4B012D005F39}"/>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16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C151-C5A1-530C-ADE6-5BAAAEAF9ED0}"/>
              </a:ext>
            </a:extLst>
          </p:cNvPr>
          <p:cNvSpPr>
            <a:spLocks noGrp="1"/>
          </p:cNvSpPr>
          <p:nvPr>
            <p:ph type="title"/>
          </p:nvPr>
        </p:nvSpPr>
        <p:spPr/>
        <p:txBody>
          <a:bodyPr/>
          <a:lstStyle/>
          <a:p>
            <a:r>
              <a:rPr lang="en-GB"/>
              <a:t> </a:t>
            </a:r>
          </a:p>
        </p:txBody>
      </p:sp>
      <p:sp>
        <p:nvSpPr>
          <p:cNvPr id="4" name="Slide Number Placeholder 3">
            <a:extLst>
              <a:ext uri="{FF2B5EF4-FFF2-40B4-BE49-F238E27FC236}">
                <a16:creationId xmlns:a16="http://schemas.microsoft.com/office/drawing/2014/main" id="{85CE81A6-3DDD-F761-750A-08CEA5591170}"/>
              </a:ext>
            </a:extLst>
          </p:cNvPr>
          <p:cNvSpPr>
            <a:spLocks noGrp="1"/>
          </p:cNvSpPr>
          <p:nvPr>
            <p:ph type="sldNum" sz="quarter" idx="12"/>
          </p:nvPr>
        </p:nvSpPr>
        <p:spPr/>
        <p:txBody>
          <a:bodyPr/>
          <a:lstStyle/>
          <a:p>
            <a:fld id="{B2435F93-213D-453B-9EAB-145FC62E2F9E}" type="slidenum">
              <a:rPr lang="en-GB" smtClean="0"/>
              <a:t>15</a:t>
            </a:fld>
            <a:endParaRPr lang="en-GB"/>
          </a:p>
        </p:txBody>
      </p:sp>
      <p:sp>
        <p:nvSpPr>
          <p:cNvPr id="6" name="TextBox 5">
            <a:extLst>
              <a:ext uri="{FF2B5EF4-FFF2-40B4-BE49-F238E27FC236}">
                <a16:creationId xmlns:a16="http://schemas.microsoft.com/office/drawing/2014/main" id="{B529DB94-C8C4-6182-D111-1074365E320D}"/>
              </a:ext>
            </a:extLst>
          </p:cNvPr>
          <p:cNvSpPr txBox="1"/>
          <p:nvPr/>
        </p:nvSpPr>
        <p:spPr>
          <a:xfrm>
            <a:off x="1885951" y="427741"/>
            <a:ext cx="9098280" cy="984885"/>
          </a:xfrm>
          <a:prstGeom prst="rect">
            <a:avLst/>
          </a:prstGeom>
          <a:noFill/>
        </p:spPr>
        <p:txBody>
          <a:bodyPr wrap="square">
            <a:spAutoFit/>
          </a:bodyPr>
          <a:lstStyle/>
          <a:p>
            <a:pPr algn="ctr"/>
            <a:r>
              <a:rPr lang="en-GB" sz="2000" b="1">
                <a:solidFill>
                  <a:srgbClr val="7030A0"/>
                </a:solidFill>
                <a:latin typeface="Open Sans" panose="020B0606030504020204" pitchFamily="34" charset="0"/>
                <a:ea typeface="Open Sans" panose="020B0606030504020204" pitchFamily="34" charset="0"/>
                <a:cs typeface="Open Sans" panose="020B0606030504020204" pitchFamily="34" charset="0"/>
              </a:rPr>
              <a:t>Framework for Credit Transfer and Grade Conversion for Study Abroad</a:t>
            </a:r>
            <a:br>
              <a:rPr lang="en-GB" sz="1800" b="1">
                <a:solidFill>
                  <a:srgbClr val="7030A0"/>
                </a:solidFill>
                <a:latin typeface="Open Sans" panose="020B0606030504020204" pitchFamily="34" charset="0"/>
                <a:ea typeface="Open Sans" panose="020B0606030504020204" pitchFamily="34" charset="0"/>
                <a:cs typeface="Open Sans" panose="020B0606030504020204" pitchFamily="34" charset="0"/>
              </a:rPr>
            </a:br>
            <a:endParaRPr lang="en-GB" sz="1800" b="1">
              <a:solidFill>
                <a:srgbClr val="7030A0"/>
              </a:solidFill>
            </a:endParaRPr>
          </a:p>
        </p:txBody>
      </p:sp>
      <p:graphicFrame>
        <p:nvGraphicFramePr>
          <p:cNvPr id="9" name="Content Placeholder 6">
            <a:extLst>
              <a:ext uri="{FF2B5EF4-FFF2-40B4-BE49-F238E27FC236}">
                <a16:creationId xmlns:a16="http://schemas.microsoft.com/office/drawing/2014/main" id="{FA5D5316-0F0B-8076-2184-68C61FF10AAD}"/>
              </a:ext>
            </a:extLst>
          </p:cNvPr>
          <p:cNvGraphicFramePr>
            <a:graphicFrameLocks/>
          </p:cNvGraphicFramePr>
          <p:nvPr>
            <p:extLst>
              <p:ext uri="{D42A27DB-BD31-4B8C-83A1-F6EECF244321}">
                <p14:modId xmlns:p14="http://schemas.microsoft.com/office/powerpoint/2010/main" val="746690849"/>
              </p:ext>
            </p:extLst>
          </p:nvPr>
        </p:nvGraphicFramePr>
        <p:xfrm>
          <a:off x="-437002" y="1475242"/>
          <a:ext cx="13066003" cy="4881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763;p31">
            <a:extLst>
              <a:ext uri="{FF2B5EF4-FFF2-40B4-BE49-F238E27FC236}">
                <a16:creationId xmlns:a16="http://schemas.microsoft.com/office/drawing/2014/main" id="{4E1E36C5-0216-A217-C718-D0F185D0BA81}"/>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94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5A58-AE63-4802-ECAF-EB974D895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EEDA1-456A-43BD-8F0F-0C2F0384D202}"/>
              </a:ext>
            </a:extLst>
          </p:cNvPr>
          <p:cNvSpPr>
            <a:spLocks noGrp="1"/>
          </p:cNvSpPr>
          <p:nvPr>
            <p:ph type="title"/>
          </p:nvPr>
        </p:nvSpPr>
        <p:spPr/>
        <p:txBody>
          <a:bodyPr/>
          <a:lstStyle/>
          <a:p>
            <a:r>
              <a:rPr lang="en-GB"/>
              <a:t> </a:t>
            </a:r>
          </a:p>
        </p:txBody>
      </p:sp>
      <p:sp>
        <p:nvSpPr>
          <p:cNvPr id="4" name="Slide Number Placeholder 3">
            <a:extLst>
              <a:ext uri="{FF2B5EF4-FFF2-40B4-BE49-F238E27FC236}">
                <a16:creationId xmlns:a16="http://schemas.microsoft.com/office/drawing/2014/main" id="{CBC11D3F-52B1-4CEB-5AF2-0AB0181E3EC5}"/>
              </a:ext>
            </a:extLst>
          </p:cNvPr>
          <p:cNvSpPr>
            <a:spLocks noGrp="1"/>
          </p:cNvSpPr>
          <p:nvPr>
            <p:ph type="sldNum" sz="quarter" idx="12"/>
          </p:nvPr>
        </p:nvSpPr>
        <p:spPr/>
        <p:txBody>
          <a:bodyPr/>
          <a:lstStyle/>
          <a:p>
            <a:fld id="{B2435F93-213D-453B-9EAB-145FC62E2F9E}" type="slidenum">
              <a:rPr lang="en-GB" smtClean="0"/>
              <a:t>16</a:t>
            </a:fld>
            <a:endParaRPr lang="en-GB"/>
          </a:p>
        </p:txBody>
      </p:sp>
      <p:sp>
        <p:nvSpPr>
          <p:cNvPr id="6" name="TextBox 5">
            <a:extLst>
              <a:ext uri="{FF2B5EF4-FFF2-40B4-BE49-F238E27FC236}">
                <a16:creationId xmlns:a16="http://schemas.microsoft.com/office/drawing/2014/main" id="{1792E03E-412E-6B10-EBD7-44CA2859EBC7}"/>
              </a:ext>
            </a:extLst>
          </p:cNvPr>
          <p:cNvSpPr txBox="1"/>
          <p:nvPr/>
        </p:nvSpPr>
        <p:spPr>
          <a:xfrm>
            <a:off x="1634490" y="431126"/>
            <a:ext cx="9624059" cy="677108"/>
          </a:xfrm>
          <a:prstGeom prst="rect">
            <a:avLst/>
          </a:prstGeom>
          <a:noFill/>
        </p:spPr>
        <p:txBody>
          <a:bodyPr wrap="square">
            <a:spAutoFit/>
          </a:bodyPr>
          <a:lstStyle/>
          <a:p>
            <a:pPr algn="ctr"/>
            <a:r>
              <a:rPr lang="en-GB" sz="2000" b="1">
                <a:solidFill>
                  <a:srgbClr val="7030A0"/>
                </a:solidFill>
                <a:latin typeface="Open Sans" panose="020B0606030504020204" pitchFamily="34" charset="0"/>
                <a:ea typeface="Open Sans" panose="020B0606030504020204" pitchFamily="34" charset="0"/>
                <a:cs typeface="Open Sans" panose="020B0606030504020204" pitchFamily="34" charset="0"/>
              </a:rPr>
              <a:t>Framework for Credit Transfer and Grade Conversion for Study Abroad</a:t>
            </a:r>
            <a:br>
              <a:rPr lang="en-GB" sz="1800" b="1">
                <a:solidFill>
                  <a:srgbClr val="7030A0"/>
                </a:solidFill>
                <a:latin typeface="Open Sans" panose="020B0606030504020204" pitchFamily="34" charset="0"/>
                <a:ea typeface="Open Sans" panose="020B0606030504020204" pitchFamily="34" charset="0"/>
                <a:cs typeface="Open Sans" panose="020B0606030504020204" pitchFamily="34" charset="0"/>
              </a:rPr>
            </a:br>
            <a:endParaRPr lang="en-GB" sz="1800" b="1">
              <a:solidFill>
                <a:srgbClr val="7030A0"/>
              </a:solidFill>
            </a:endParaRPr>
          </a:p>
        </p:txBody>
      </p:sp>
      <p:sp>
        <p:nvSpPr>
          <p:cNvPr id="8" name="Rectangle: Rounded Corners 7">
            <a:extLst>
              <a:ext uri="{FF2B5EF4-FFF2-40B4-BE49-F238E27FC236}">
                <a16:creationId xmlns:a16="http://schemas.microsoft.com/office/drawing/2014/main" id="{C0A71606-6852-3830-4B7B-5537AE7314C9}"/>
              </a:ext>
            </a:extLst>
          </p:cNvPr>
          <p:cNvSpPr/>
          <p:nvPr/>
        </p:nvSpPr>
        <p:spPr>
          <a:xfrm>
            <a:off x="708658" y="2071954"/>
            <a:ext cx="10645142" cy="1029097"/>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More support for Academic Exchange Advisors (AEAs) to convert grades: </a:t>
            </a: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5.2 UK ENIC- PIP will provide AEAs with individual logins to access to International Grade Comparisons provided by UK ENIC</a:t>
            </a:r>
            <a:endParaRPr lang="en-GB"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98F83BFD-2074-BA2D-7C72-5857ED606D1F}"/>
              </a:ext>
            </a:extLst>
          </p:cNvPr>
          <p:cNvSpPr/>
          <p:nvPr/>
        </p:nvSpPr>
        <p:spPr>
          <a:xfrm>
            <a:off x="708659" y="1108234"/>
            <a:ext cx="10645141" cy="811609"/>
          </a:xfrm>
          <a:prstGeom prst="roundRect">
            <a:avLst/>
          </a:prstGeom>
          <a:solidFill>
            <a:srgbClr val="7030A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a:latin typeface="Open Sans" panose="020B0606030504020204" pitchFamily="34" charset="0"/>
                <a:ea typeface="Open Sans" panose="020B0606030504020204" pitchFamily="34" charset="0"/>
                <a:cs typeface="Open Sans" panose="020B0606030504020204" pitchFamily="34" charset="0"/>
              </a:rPr>
              <a:t>Updated and refreshed:</a:t>
            </a:r>
          </a:p>
          <a:p>
            <a:pPr marL="285750" indent="-285750">
              <a:buFont typeface="Arial" panose="020B0604020202020204" pitchFamily="34" charset="0"/>
              <a:buChar char="•"/>
            </a:pPr>
            <a:r>
              <a:rPr lang="en-GB" sz="1600">
                <a:latin typeface="Open Sans" panose="020B0606030504020204" pitchFamily="34" charset="0"/>
                <a:ea typeface="Open Sans" panose="020B0606030504020204" pitchFamily="34" charset="0"/>
                <a:cs typeface="Open Sans" panose="020B0606030504020204" pitchFamily="34" charset="0"/>
              </a:rPr>
              <a:t>All references to Erasmus have been removed</a:t>
            </a:r>
          </a:p>
          <a:p>
            <a:pPr marL="285750" indent="-285750">
              <a:buFont typeface="Arial" panose="020B0604020202020204" pitchFamily="34" charset="0"/>
              <a:buChar char="•"/>
            </a:pPr>
            <a:r>
              <a:rPr lang="en-GB" sz="1600">
                <a:latin typeface="Open Sans" panose="020B0606030504020204" pitchFamily="34" charset="0"/>
                <a:ea typeface="Open Sans" panose="020B0606030504020204" pitchFamily="34" charset="0"/>
                <a:cs typeface="Open Sans" panose="020B0606030504020204" pitchFamily="34" charset="0"/>
              </a:rPr>
              <a:t>All appendices and example Learning Agreement template updated</a:t>
            </a:r>
          </a:p>
        </p:txBody>
      </p:sp>
      <p:sp>
        <p:nvSpPr>
          <p:cNvPr id="12" name="Rectangle: Rounded Corners 11">
            <a:extLst>
              <a:ext uri="{FF2B5EF4-FFF2-40B4-BE49-F238E27FC236}">
                <a16:creationId xmlns:a16="http://schemas.microsoft.com/office/drawing/2014/main" id="{CA0A2DD6-F216-41AE-BF96-EDA3CAD3B547}"/>
              </a:ext>
            </a:extLst>
          </p:cNvPr>
          <p:cNvSpPr/>
          <p:nvPr/>
        </p:nvSpPr>
        <p:spPr>
          <a:xfrm>
            <a:off x="708658" y="3224502"/>
            <a:ext cx="10645142" cy="1508760"/>
          </a:xfrm>
          <a:prstGeom prst="roundRect">
            <a:avLst/>
          </a:prstGeom>
          <a:solidFill>
            <a:srgbClr val="7030A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a:latin typeface="Open Sans" panose="020B0606030504020204" pitchFamily="34" charset="0"/>
                <a:ea typeface="Open Sans" panose="020B0606030504020204" pitchFamily="34" charset="0"/>
                <a:cs typeface="Open Sans" panose="020B0606030504020204" pitchFamily="34" charset="0"/>
              </a:rPr>
              <a:t>Aggregating grades</a:t>
            </a:r>
            <a:r>
              <a:rPr lang="en-GB" sz="1600">
                <a:latin typeface="Open Sans" panose="020B0606030504020204" pitchFamily="34" charset="0"/>
                <a:ea typeface="Open Sans" panose="020B0606030504020204" pitchFamily="34" charset="0"/>
                <a:cs typeface="Open Sans" panose="020B0606030504020204" pitchFamily="34" charset="0"/>
              </a:rPr>
              <a:t>- 5.1.1 has been updated with new wording to state that “Where the aggregation of grades is required, the approach to this should not disadvantage the student when later determining their degree classification.”</a:t>
            </a:r>
          </a:p>
          <a:p>
            <a:endParaRPr lang="en-GB" sz="1600">
              <a:latin typeface="Open Sans" panose="020B0606030504020204" pitchFamily="34" charset="0"/>
              <a:ea typeface="Open Sans" panose="020B0606030504020204" pitchFamily="34" charset="0"/>
              <a:cs typeface="Open Sans" panose="020B0606030504020204" pitchFamily="34" charset="0"/>
            </a:endParaRPr>
          </a:p>
          <a:p>
            <a:r>
              <a:rPr lang="en-GB" sz="1600">
                <a:latin typeface="Open Sans" panose="020B0606030504020204" pitchFamily="34" charset="0"/>
                <a:ea typeface="Open Sans" panose="020B0606030504020204" pitchFamily="34" charset="0"/>
                <a:cs typeface="Open Sans" panose="020B0606030504020204" pitchFamily="34" charset="0"/>
              </a:rPr>
              <a:t>To bring this more in line with practices at the University of Manchester where credit weightings would be taken into account of the average. </a:t>
            </a:r>
          </a:p>
        </p:txBody>
      </p:sp>
      <p:sp>
        <p:nvSpPr>
          <p:cNvPr id="13" name="Rectangle: Rounded Corners 12">
            <a:extLst>
              <a:ext uri="{FF2B5EF4-FFF2-40B4-BE49-F238E27FC236}">
                <a16:creationId xmlns:a16="http://schemas.microsoft.com/office/drawing/2014/main" id="{4BAD69AB-A9FF-1DF6-57AA-916FD07EA226}"/>
              </a:ext>
            </a:extLst>
          </p:cNvPr>
          <p:cNvSpPr/>
          <p:nvPr/>
        </p:nvSpPr>
        <p:spPr>
          <a:xfrm>
            <a:off x="708659" y="4856713"/>
            <a:ext cx="10645141" cy="1636162"/>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Higher level of difficulty- </a:t>
            </a: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3.2.2 “If a higher-level course unit has been taken in order to meet University of Manchester requirements, the level of difficulty should be taken into account when grades are converted.”</a:t>
            </a:r>
          </a:p>
          <a:p>
            <a:endPar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Recognises that some students are required to take higher level units to satisfy PSRB requirements e.g. Level 7 at UG</a:t>
            </a:r>
            <a:endParaRPr lang="en-GB"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58206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EC0F86-9896-DF4C-6080-1C85AFB3CC1F}"/>
              </a:ext>
            </a:extLst>
          </p:cNvPr>
          <p:cNvSpPr>
            <a:spLocks noGrp="1"/>
          </p:cNvSpPr>
          <p:nvPr>
            <p:ph type="sldNum" sz="quarter" idx="12"/>
          </p:nvPr>
        </p:nvSpPr>
        <p:spPr/>
        <p:txBody>
          <a:bodyPr/>
          <a:lstStyle/>
          <a:p>
            <a:fld id="{B2435F93-213D-453B-9EAB-145FC62E2F9E}" type="slidenum">
              <a:rPr lang="en-GB" smtClean="0"/>
              <a:t>17</a:t>
            </a:fld>
            <a:endParaRPr lang="en-GB"/>
          </a:p>
        </p:txBody>
      </p:sp>
      <p:sp>
        <p:nvSpPr>
          <p:cNvPr id="7" name="Title 6">
            <a:extLst>
              <a:ext uri="{FF2B5EF4-FFF2-40B4-BE49-F238E27FC236}">
                <a16:creationId xmlns:a16="http://schemas.microsoft.com/office/drawing/2014/main" id="{F237D8DD-087F-E20E-0AC1-6AED23022D49}"/>
              </a:ext>
            </a:extLst>
          </p:cNvPr>
          <p:cNvSpPr>
            <a:spLocks noGrp="1"/>
          </p:cNvSpPr>
          <p:nvPr>
            <p:ph type="title"/>
          </p:nvPr>
        </p:nvSpPr>
        <p:spPr>
          <a:xfrm>
            <a:off x="838200" y="365125"/>
            <a:ext cx="10515600" cy="457835"/>
          </a:xfrm>
        </p:spPr>
        <p:txBody>
          <a:bodyPr>
            <a:normAutofit/>
          </a:bodyPr>
          <a:lstStyle/>
          <a:p>
            <a:pPr algn="ctr"/>
            <a:r>
              <a:rPr lang="en-GB" sz="2000" b="1">
                <a:solidFill>
                  <a:srgbClr val="7030A0"/>
                </a:solidFill>
                <a:latin typeface="Open Sans" panose="020B0606030504020204" pitchFamily="34" charset="0"/>
                <a:ea typeface="Open Sans" panose="020B0606030504020204" pitchFamily="34" charset="0"/>
                <a:cs typeface="Open Sans" panose="020B0606030504020204" pitchFamily="34" charset="0"/>
              </a:rPr>
              <a:t>Mitigating Circumstances Extensions and Procedures</a:t>
            </a:r>
            <a:endParaRPr lang="en-GB" sz="2000"/>
          </a:p>
        </p:txBody>
      </p:sp>
      <p:graphicFrame>
        <p:nvGraphicFramePr>
          <p:cNvPr id="12" name="Content Placeholder 6">
            <a:extLst>
              <a:ext uri="{FF2B5EF4-FFF2-40B4-BE49-F238E27FC236}">
                <a16:creationId xmlns:a16="http://schemas.microsoft.com/office/drawing/2014/main" id="{2407F56D-2033-D5C8-1F78-58AAA6523E6E}"/>
              </a:ext>
            </a:extLst>
          </p:cNvPr>
          <p:cNvGraphicFramePr>
            <a:graphicFrameLocks/>
          </p:cNvGraphicFramePr>
          <p:nvPr>
            <p:extLst>
              <p:ext uri="{D42A27DB-BD31-4B8C-83A1-F6EECF244321}">
                <p14:modId xmlns:p14="http://schemas.microsoft.com/office/powerpoint/2010/main" val="2456199319"/>
              </p:ext>
            </p:extLst>
          </p:nvPr>
        </p:nvGraphicFramePr>
        <p:xfrm>
          <a:off x="-462708" y="1443210"/>
          <a:ext cx="13066003" cy="4715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B29CF49C-8C56-1CF5-7670-C1AEBF2B395D}"/>
              </a:ext>
            </a:extLst>
          </p:cNvPr>
          <p:cNvSpPr txBox="1"/>
          <p:nvPr/>
        </p:nvSpPr>
        <p:spPr>
          <a:xfrm>
            <a:off x="1691640" y="891540"/>
            <a:ext cx="3017520" cy="369332"/>
          </a:xfrm>
          <a:prstGeom prst="rect">
            <a:avLst/>
          </a:prstGeom>
          <a:noFill/>
        </p:spPr>
        <p:txBody>
          <a:bodyPr wrap="square" rtlCol="0">
            <a:spAutoFit/>
          </a:bodyPr>
          <a:lstStyle/>
          <a:p>
            <a:r>
              <a:rPr lang="en-GB" b="1">
                <a:solidFill>
                  <a:srgbClr val="7030A0"/>
                </a:solidFill>
                <a:latin typeface="Open Sans" panose="020B0606030504020204" pitchFamily="34" charset="0"/>
                <a:ea typeface="Open Sans" panose="020B0606030504020204" pitchFamily="34" charset="0"/>
                <a:cs typeface="Open Sans" panose="020B0606030504020204" pitchFamily="34" charset="0"/>
              </a:rPr>
              <a:t>Consultation Process</a:t>
            </a:r>
          </a:p>
        </p:txBody>
      </p:sp>
      <p:sp>
        <p:nvSpPr>
          <p:cNvPr id="2" name="Google Shape;763;p31">
            <a:extLst>
              <a:ext uri="{FF2B5EF4-FFF2-40B4-BE49-F238E27FC236}">
                <a16:creationId xmlns:a16="http://schemas.microsoft.com/office/drawing/2014/main" id="{435820D8-E28E-CDD1-AD3D-3BAF5BA9DD3E}"/>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789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D3B19D-5464-F8DD-4511-44B3EDC73CAA}"/>
              </a:ext>
            </a:extLst>
          </p:cNvPr>
          <p:cNvSpPr>
            <a:spLocks noGrp="1"/>
          </p:cNvSpPr>
          <p:nvPr>
            <p:ph type="sldNum" sz="quarter" idx="12"/>
          </p:nvPr>
        </p:nvSpPr>
        <p:spPr/>
        <p:txBody>
          <a:bodyPr/>
          <a:lstStyle/>
          <a:p>
            <a:fld id="{B2435F93-213D-453B-9EAB-145FC62E2F9E}" type="slidenum">
              <a:rPr lang="en-GB" smtClean="0"/>
              <a:t>18</a:t>
            </a:fld>
            <a:endParaRPr lang="en-GB"/>
          </a:p>
        </p:txBody>
      </p:sp>
      <p:sp>
        <p:nvSpPr>
          <p:cNvPr id="6" name="Rectangle: Rounded Corners 5">
            <a:extLst>
              <a:ext uri="{FF2B5EF4-FFF2-40B4-BE49-F238E27FC236}">
                <a16:creationId xmlns:a16="http://schemas.microsoft.com/office/drawing/2014/main" id="{65C6391A-1AD7-FFCB-1BF7-21B03A63CEE9}"/>
              </a:ext>
            </a:extLst>
          </p:cNvPr>
          <p:cNvSpPr/>
          <p:nvPr/>
        </p:nvSpPr>
        <p:spPr>
          <a:xfrm>
            <a:off x="708657" y="2922150"/>
            <a:ext cx="10645141" cy="3681850"/>
          </a:xfrm>
          <a:prstGeom prst="roundRect">
            <a:avLst/>
          </a:prstGeom>
          <a:solidFill>
            <a:srgbClr val="7030A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latin typeface="Open Sans" panose="020B0606030504020204" pitchFamily="34" charset="0"/>
                <a:ea typeface="Open Sans" panose="020B0606030504020204" pitchFamily="34" charset="0"/>
                <a:cs typeface="Open Sans" panose="020B0606030504020204" pitchFamily="34" charset="0"/>
              </a:rPr>
              <a:t>Extensions Procedure: Evidence Requirements</a:t>
            </a:r>
          </a:p>
          <a:p>
            <a:endParaRPr lang="en-GB" b="1">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Originally intended no evidence would be required, “student could provide evidence if they wished…”</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Project stakeholder engagement identified mixed practice across the Schools.</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One, consistent approach required for design of the technical solution</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Extensions Procedure </a:t>
            </a:r>
            <a:r>
              <a:rPr lang="en-GB" b="1">
                <a:latin typeface="Open Sans" panose="020B0606030504020204" pitchFamily="34" charset="0"/>
                <a:ea typeface="Open Sans" panose="020B0606030504020204" pitchFamily="34" charset="0"/>
                <a:cs typeface="Open Sans" panose="020B0606030504020204" pitchFamily="34" charset="0"/>
              </a:rPr>
              <a:t>2.0.3</a:t>
            </a:r>
            <a:r>
              <a:rPr lang="en-GB">
                <a:latin typeface="Open Sans" panose="020B0606030504020204" pitchFamily="34" charset="0"/>
                <a:ea typeface="Open Sans" panose="020B0606030504020204" pitchFamily="34" charset="0"/>
                <a:cs typeface="Open Sans" panose="020B0606030504020204" pitchFamily="34" charset="0"/>
              </a:rPr>
              <a:t> now stipulates no evidence is required</a:t>
            </a:r>
          </a:p>
          <a:p>
            <a:pPr marL="285750" indent="-285750">
              <a:buFont typeface="Arial" panose="020B0604020202020204" pitchFamily="34" charset="0"/>
              <a:buChar char="•"/>
            </a:pPr>
            <a:r>
              <a:rPr lang="en-GB">
                <a:latin typeface="Open Sans" panose="020B0606030504020204" pitchFamily="34" charset="0"/>
                <a:ea typeface="Open Sans" panose="020B0606030504020204" pitchFamily="34" charset="0"/>
                <a:cs typeface="Open Sans" panose="020B0606030504020204" pitchFamily="34" charset="0"/>
              </a:rPr>
              <a:t>Originally intended that students would normally be granted 5 working days, but they could be granted more.</a:t>
            </a:r>
          </a:p>
          <a:p>
            <a:pPr marL="285750" indent="-285750">
              <a:buFont typeface="Arial" panose="020B0604020202020204" pitchFamily="34" charset="0"/>
              <a:buChar char="•"/>
            </a:pPr>
            <a:r>
              <a:rPr lang="en-GB" b="1">
                <a:latin typeface="Open Sans" panose="020B0606030504020204" pitchFamily="34" charset="0"/>
                <a:ea typeface="Open Sans" panose="020B0606030504020204" pitchFamily="34" charset="0"/>
                <a:cs typeface="Open Sans" panose="020B0606030504020204" pitchFamily="34" charset="0"/>
              </a:rPr>
              <a:t>2.0.9 </a:t>
            </a:r>
            <a:r>
              <a:rPr lang="en-GB">
                <a:latin typeface="Open Sans" panose="020B0606030504020204" pitchFamily="34" charset="0"/>
                <a:ea typeface="Open Sans" panose="020B0606030504020204" pitchFamily="34" charset="0"/>
                <a:cs typeface="Open Sans" panose="020B0606030504020204" pitchFamily="34" charset="0"/>
              </a:rPr>
              <a:t>now clarifies that extensions will not extend beyond the feedback deadline, and are </a:t>
            </a:r>
            <a:r>
              <a:rPr lang="en-GB" i="1">
                <a:latin typeface="Open Sans" panose="020B0606030504020204" pitchFamily="34" charset="0"/>
                <a:ea typeface="Open Sans" panose="020B0606030504020204" pitchFamily="34" charset="0"/>
                <a:cs typeface="Open Sans" panose="020B0606030504020204" pitchFamily="34" charset="0"/>
              </a:rPr>
              <a:t>typically granted for seven calendar days, up to a maximum of fourteen days (or up to twenty-one for DASS-registered students inclusive of any DASS auto-extension). </a:t>
            </a:r>
            <a:endParaRPr lang="en-GB" b="1" i="1">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6">
            <a:extLst>
              <a:ext uri="{FF2B5EF4-FFF2-40B4-BE49-F238E27FC236}">
                <a16:creationId xmlns:a16="http://schemas.microsoft.com/office/drawing/2014/main" id="{116DBF49-9998-7E08-CE75-ED72C8FF7741}"/>
              </a:ext>
            </a:extLst>
          </p:cNvPr>
          <p:cNvSpPr>
            <a:spLocks noGrp="1"/>
          </p:cNvSpPr>
          <p:nvPr>
            <p:ph type="title"/>
          </p:nvPr>
        </p:nvSpPr>
        <p:spPr>
          <a:xfrm>
            <a:off x="1851660" y="365125"/>
            <a:ext cx="9502140" cy="457835"/>
          </a:xfrm>
        </p:spPr>
        <p:txBody>
          <a:bodyPr>
            <a:normAutofit fontScale="90000"/>
          </a:bodyPr>
          <a:lstStyle/>
          <a:p>
            <a:pPr algn="ctr"/>
            <a:r>
              <a:rPr lang="en-GB" sz="2000" b="1">
                <a:solidFill>
                  <a:srgbClr val="7030A0"/>
                </a:solidFill>
                <a:latin typeface="Open Sans" panose="020B0606030504020204" pitchFamily="34" charset="0"/>
                <a:ea typeface="Open Sans" panose="020B0606030504020204" pitchFamily="34" charset="0"/>
                <a:cs typeface="Open Sans" panose="020B0606030504020204" pitchFamily="34" charset="0"/>
              </a:rPr>
              <a:t>Mitigating Circumstances Extensions and Procedures: promoting consistency for the Technical Solution</a:t>
            </a:r>
            <a:endParaRPr lang="en-GB" sz="2000"/>
          </a:p>
        </p:txBody>
      </p:sp>
      <p:sp>
        <p:nvSpPr>
          <p:cNvPr id="10" name="Rectangle: Rounded Corners 9">
            <a:extLst>
              <a:ext uri="{FF2B5EF4-FFF2-40B4-BE49-F238E27FC236}">
                <a16:creationId xmlns:a16="http://schemas.microsoft.com/office/drawing/2014/main" id="{E96CEC5F-C2CC-BD47-AD19-224C590998CE}"/>
              </a:ext>
            </a:extLst>
          </p:cNvPr>
          <p:cNvSpPr/>
          <p:nvPr/>
        </p:nvSpPr>
        <p:spPr>
          <a:xfrm>
            <a:off x="708657" y="921900"/>
            <a:ext cx="10645141" cy="1901310"/>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chemeClr val="tx1"/>
                </a:solidFill>
                <a:latin typeface="Open Sans" panose="020B0606030504020204" pitchFamily="34" charset="0"/>
                <a:ea typeface="Open Sans" panose="020B0606030504020204" pitchFamily="34" charset="0"/>
                <a:cs typeface="Open Sans" panose="020B0606030504020204" pitchFamily="34" charset="0"/>
              </a:rPr>
              <a:t>All documents:</a:t>
            </a:r>
          </a:p>
          <a:p>
            <a:endParaRPr lang="en-US"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All documents have received minor amendments to enhance the clarity of the documents, in response to stakeholder engagement, and to support the design of the technical solution</a:t>
            </a:r>
            <a:endParaRPr lang="en-GB">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Google Shape;763;p31">
            <a:extLst>
              <a:ext uri="{FF2B5EF4-FFF2-40B4-BE49-F238E27FC236}">
                <a16:creationId xmlns:a16="http://schemas.microsoft.com/office/drawing/2014/main" id="{1BD6A9C5-9092-EED3-A86F-CFB9E26737FF}"/>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40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FAD8B-8105-0188-D499-C5DDE7762F0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833D86-F13E-DED4-85A2-FA023073A299}"/>
              </a:ext>
            </a:extLst>
          </p:cNvPr>
          <p:cNvSpPr>
            <a:spLocks noGrp="1"/>
          </p:cNvSpPr>
          <p:nvPr>
            <p:ph type="sldNum" sz="quarter" idx="12"/>
          </p:nvPr>
        </p:nvSpPr>
        <p:spPr/>
        <p:txBody>
          <a:bodyPr/>
          <a:lstStyle/>
          <a:p>
            <a:fld id="{B2435F93-213D-453B-9EAB-145FC62E2F9E}" type="slidenum">
              <a:rPr lang="en-GB" smtClean="0"/>
              <a:t>19</a:t>
            </a:fld>
            <a:endParaRPr lang="en-GB"/>
          </a:p>
        </p:txBody>
      </p:sp>
      <p:sp>
        <p:nvSpPr>
          <p:cNvPr id="5" name="Rectangle: Rounded Corners 4">
            <a:extLst>
              <a:ext uri="{FF2B5EF4-FFF2-40B4-BE49-F238E27FC236}">
                <a16:creationId xmlns:a16="http://schemas.microsoft.com/office/drawing/2014/main" id="{FBFAB2C5-147D-AEB7-8E08-EF525F88EAFE}"/>
              </a:ext>
            </a:extLst>
          </p:cNvPr>
          <p:cNvSpPr/>
          <p:nvPr/>
        </p:nvSpPr>
        <p:spPr>
          <a:xfrm>
            <a:off x="773429" y="1143000"/>
            <a:ext cx="10580371" cy="2101851"/>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chemeClr val="tx1"/>
                </a:solidFill>
                <a:latin typeface="Open Sans" panose="020B0606030504020204" pitchFamily="34" charset="0"/>
                <a:ea typeface="Open Sans" panose="020B0606030504020204" pitchFamily="34" charset="0"/>
                <a:cs typeface="Open Sans" panose="020B0606030504020204" pitchFamily="34" charset="0"/>
              </a:rPr>
              <a:t>Mitigating Circumstances Procedure: A PS-led approach</a:t>
            </a:r>
          </a:p>
          <a:p>
            <a:endParaRPr lang="en-US"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Originally intended that PS teams would lead the process</a:t>
            </a:r>
          </a:p>
          <a:p>
            <a:pPr marL="285750" indent="-285750">
              <a:buFont typeface="Arial" panose="020B0604020202020204" pitchFamily="34" charset="0"/>
              <a:buChar char="•"/>
            </a:pPr>
            <a:r>
              <a:rPr lang="en-US" b="1">
                <a:solidFill>
                  <a:schemeClr val="tx1"/>
                </a:solidFill>
                <a:latin typeface="Open Sans" panose="020B0606030504020204" pitchFamily="34" charset="0"/>
                <a:ea typeface="Open Sans" panose="020B0606030504020204" pitchFamily="34" charset="0"/>
                <a:cs typeface="Open Sans" panose="020B0606030504020204" pitchFamily="34" charset="0"/>
              </a:rPr>
              <a:t>2.2.3</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 now clarifies that the initial review of all applications should be PS-led, with academic input as appropriate</a:t>
            </a:r>
          </a:p>
          <a:p>
            <a:endParaRPr lang="en-GB"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665C7E33-1B25-54EC-EC02-FA625049F38B}"/>
              </a:ext>
            </a:extLst>
          </p:cNvPr>
          <p:cNvSpPr/>
          <p:nvPr/>
        </p:nvSpPr>
        <p:spPr>
          <a:xfrm>
            <a:off x="773429" y="3326131"/>
            <a:ext cx="10553700" cy="3166744"/>
          </a:xfrm>
          <a:prstGeom prst="roundRect">
            <a:avLst/>
          </a:prstGeom>
          <a:solidFill>
            <a:srgbClr val="7030A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Mitigating Circumstances Procedure: Notifying students</a:t>
            </a:r>
          </a:p>
          <a:p>
            <a:endParaRPr lang="en-US"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2.2.2 </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Students should be notified as soon as possible if their application has been successful</a:t>
            </a:r>
          </a:p>
          <a:p>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i="1">
                <a:solidFill>
                  <a:schemeClr val="bg1"/>
                </a:solidFill>
                <a:latin typeface="Open Sans" panose="020B0606030504020204" pitchFamily="34" charset="0"/>
                <a:ea typeface="Open Sans" panose="020B0606030504020204" pitchFamily="34" charset="0"/>
                <a:cs typeface="Open Sans" panose="020B0606030504020204" pitchFamily="34" charset="0"/>
              </a:rPr>
              <a:t>Note, this is the success of the application, not the outcome (e.g. which code will be applied)</a:t>
            </a:r>
          </a:p>
          <a:p>
            <a:endParaRPr lang="en-US" i="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This </a:t>
            </a:r>
            <a:r>
              <a:rPr lang="en-US" err="1">
                <a:solidFill>
                  <a:schemeClr val="bg1"/>
                </a:solidFill>
                <a:latin typeface="Open Sans" panose="020B0606030504020204" pitchFamily="34" charset="0"/>
                <a:ea typeface="Open Sans" panose="020B0606030504020204" pitchFamily="34" charset="0"/>
                <a:cs typeface="Open Sans" panose="020B0606030504020204" pitchFamily="34" charset="0"/>
              </a:rPr>
              <a:t>standardises</a:t>
            </a:r>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 practice across Schools to support the design of the technical solution</a:t>
            </a:r>
          </a:p>
          <a:p>
            <a: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t>More consistent with Compassionate Communications</a:t>
            </a:r>
          </a:p>
          <a:p>
            <a:r>
              <a:rPr lang="en-GB">
                <a:latin typeface="Open Sans" panose="020B0606030504020204" pitchFamily="34" charset="0"/>
                <a:ea typeface="Open Sans" panose="020B0606030504020204" pitchFamily="34" charset="0"/>
                <a:cs typeface="Open Sans" panose="020B0606030504020204" pitchFamily="34" charset="0"/>
              </a:rPr>
              <a:t>approach to this should not disadvantage the student when later determining their degree classification.”</a:t>
            </a:r>
          </a:p>
        </p:txBody>
      </p:sp>
      <p:sp>
        <p:nvSpPr>
          <p:cNvPr id="9" name="Title 6">
            <a:extLst>
              <a:ext uri="{FF2B5EF4-FFF2-40B4-BE49-F238E27FC236}">
                <a16:creationId xmlns:a16="http://schemas.microsoft.com/office/drawing/2014/main" id="{B8C0848F-3E57-5211-449F-C80F8A4BCFDF}"/>
              </a:ext>
            </a:extLst>
          </p:cNvPr>
          <p:cNvSpPr>
            <a:spLocks noGrp="1"/>
          </p:cNvSpPr>
          <p:nvPr>
            <p:ph type="title"/>
          </p:nvPr>
        </p:nvSpPr>
        <p:spPr>
          <a:xfrm>
            <a:off x="1840230" y="365125"/>
            <a:ext cx="9513570" cy="606425"/>
          </a:xfrm>
        </p:spPr>
        <p:txBody>
          <a:bodyPr>
            <a:normAutofit fontScale="90000"/>
          </a:bodyPr>
          <a:lstStyle/>
          <a:p>
            <a:pPr algn="ctr"/>
            <a:r>
              <a:rPr lang="en-GB" sz="2000" b="1">
                <a:solidFill>
                  <a:srgbClr val="7030A0"/>
                </a:solidFill>
                <a:latin typeface="Open Sans" panose="020B0606030504020204" pitchFamily="34" charset="0"/>
                <a:ea typeface="Open Sans" panose="020B0606030504020204" pitchFamily="34" charset="0"/>
                <a:cs typeface="Open Sans" panose="020B0606030504020204" pitchFamily="34" charset="0"/>
              </a:rPr>
              <a:t>Mitigating Circumstances Extensions and Procedures: promoting consistency for the Technical Solution</a:t>
            </a:r>
            <a:endParaRPr lang="en-GB" sz="2000"/>
          </a:p>
        </p:txBody>
      </p:sp>
      <p:sp>
        <p:nvSpPr>
          <p:cNvPr id="2" name="Google Shape;763;p31">
            <a:extLst>
              <a:ext uri="{FF2B5EF4-FFF2-40B4-BE49-F238E27FC236}">
                <a16:creationId xmlns:a16="http://schemas.microsoft.com/office/drawing/2014/main" id="{B5B0B92F-813F-8D83-0D6A-B5510626D3C8}"/>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42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43EA0-463C-2CB2-FEC0-A58A9967881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2A72C-7CEF-375A-E0E9-1A3BFF3ACD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35F93-213D-453B-9EAB-145FC62E2F9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Google Shape;181;p16">
            <a:extLst>
              <a:ext uri="{FF2B5EF4-FFF2-40B4-BE49-F238E27FC236}">
                <a16:creationId xmlns:a16="http://schemas.microsoft.com/office/drawing/2014/main" id="{D1848412-AB06-8B87-6B2B-C9E99A44E203}"/>
              </a:ext>
            </a:extLst>
          </p:cNvPr>
          <p:cNvSpPr txBox="1"/>
          <p:nvPr/>
        </p:nvSpPr>
        <p:spPr>
          <a:xfrm>
            <a:off x="1600781" y="197092"/>
            <a:ext cx="9330232" cy="560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2400" b="1">
                <a:solidFill>
                  <a:srgbClr val="7030A0"/>
                </a:solidFill>
                <a:latin typeface="Open Sans" panose="020B0606030504020204" pitchFamily="34" charset="0"/>
                <a:ea typeface="Open Sans" panose="020B0606030504020204" pitchFamily="34" charset="0"/>
                <a:cs typeface="Open Sans" panose="020B0606030504020204" pitchFamily="34" charset="0"/>
                <a:sym typeface="Calibri"/>
              </a:rPr>
              <a:t>Teaching and Learning Delivery</a:t>
            </a:r>
            <a:endParaRPr kumimoji="0" sz="2400" b="1" i="0" u="none" strike="noStrike" kern="1200" cap="none" spc="0" normalizeH="0" baseline="0" noProof="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1" name="Google Shape;761;p31">
            <a:extLst>
              <a:ext uri="{FF2B5EF4-FFF2-40B4-BE49-F238E27FC236}">
                <a16:creationId xmlns:a16="http://schemas.microsoft.com/office/drawing/2014/main" id="{2017B59F-6969-5F40-05B2-DE7BC1A77BD5}"/>
              </a:ext>
            </a:extLst>
          </p:cNvPr>
          <p:cNvSpPr/>
          <p:nvPr/>
        </p:nvSpPr>
        <p:spPr>
          <a:xfrm>
            <a:off x="0" y="6356283"/>
            <a:ext cx="12192000" cy="501717"/>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763;p31">
            <a:extLst>
              <a:ext uri="{FF2B5EF4-FFF2-40B4-BE49-F238E27FC236}">
                <a16:creationId xmlns:a16="http://schemas.microsoft.com/office/drawing/2014/main" id="{48A61F2F-18A4-068F-8EFB-080E25A95969}"/>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B242A0FD-C4E2-0951-C924-FEBDD8BF5884}"/>
              </a:ext>
            </a:extLst>
          </p:cNvPr>
          <p:cNvSpPr/>
          <p:nvPr/>
        </p:nvSpPr>
        <p:spPr>
          <a:xfrm>
            <a:off x="5181600" y="3481644"/>
            <a:ext cx="1314450" cy="74745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982D082B-59D3-D979-A88F-D6CD971F420E}"/>
              </a:ext>
            </a:extLst>
          </p:cNvPr>
          <p:cNvPicPr>
            <a:picLocks noChangeAspect="1"/>
          </p:cNvPicPr>
          <p:nvPr/>
        </p:nvPicPr>
        <p:blipFill>
          <a:blip r:embed="rId3"/>
          <a:stretch>
            <a:fillRect/>
          </a:stretch>
        </p:blipFill>
        <p:spPr>
          <a:xfrm>
            <a:off x="1304925" y="859327"/>
            <a:ext cx="9806482" cy="5259665"/>
          </a:xfrm>
          <a:prstGeom prst="rect">
            <a:avLst/>
          </a:prstGeom>
        </p:spPr>
      </p:pic>
    </p:spTree>
    <p:extLst>
      <p:ext uri="{BB962C8B-B14F-4D97-AF65-F5344CB8AC3E}">
        <p14:creationId xmlns:p14="http://schemas.microsoft.com/office/powerpoint/2010/main" val="2937719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B7063-A0C3-41C0-8942-218DB10F26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05900-BCEE-88F3-152D-B87235787430}"/>
              </a:ext>
            </a:extLst>
          </p:cNvPr>
          <p:cNvSpPr>
            <a:spLocks noGrp="1"/>
          </p:cNvSpPr>
          <p:nvPr>
            <p:ph type="sldNum" sz="quarter" idx="12"/>
          </p:nvPr>
        </p:nvSpPr>
        <p:spPr/>
        <p:txBody>
          <a:bodyPr/>
          <a:lstStyle/>
          <a:p>
            <a:fld id="{B2435F93-213D-453B-9EAB-145FC62E2F9E}" type="slidenum">
              <a:rPr lang="en-GB" smtClean="0"/>
              <a:t>20</a:t>
            </a:fld>
            <a:endParaRPr lang="en-GB"/>
          </a:p>
        </p:txBody>
      </p:sp>
      <p:sp>
        <p:nvSpPr>
          <p:cNvPr id="5" name="Title 6">
            <a:extLst>
              <a:ext uri="{FF2B5EF4-FFF2-40B4-BE49-F238E27FC236}">
                <a16:creationId xmlns:a16="http://schemas.microsoft.com/office/drawing/2014/main" id="{3D1EB7AF-9E16-CCC0-97D5-837E1A6DD81D}"/>
              </a:ext>
            </a:extLst>
          </p:cNvPr>
          <p:cNvSpPr>
            <a:spLocks noGrp="1"/>
          </p:cNvSpPr>
          <p:nvPr>
            <p:ph type="title"/>
          </p:nvPr>
        </p:nvSpPr>
        <p:spPr>
          <a:xfrm>
            <a:off x="1649730" y="285546"/>
            <a:ext cx="8892540" cy="606425"/>
          </a:xfrm>
        </p:spPr>
        <p:txBody>
          <a:bodyPr>
            <a:normAutofit fontScale="90000"/>
          </a:bodyPr>
          <a:lstStyle/>
          <a:p>
            <a:pPr algn="ctr"/>
            <a:r>
              <a:rPr lang="en-GB" sz="2000" b="1">
                <a:solidFill>
                  <a:srgbClr val="7030A0"/>
                </a:solidFill>
                <a:latin typeface="Open Sans" panose="020B0606030504020204" pitchFamily="34" charset="0"/>
                <a:ea typeface="Open Sans" panose="020B0606030504020204" pitchFamily="34" charset="0"/>
                <a:cs typeface="Open Sans" panose="020B0606030504020204" pitchFamily="34" charset="0"/>
              </a:rPr>
              <a:t>Mitigating Circumstances Extensions and Procedures: Changes to Evidentiary Requirements in response to Bristol V </a:t>
            </a:r>
            <a:r>
              <a:rPr lang="en-GB" sz="2000" b="1" err="1">
                <a:solidFill>
                  <a:srgbClr val="7030A0"/>
                </a:solidFill>
                <a:latin typeface="Open Sans" panose="020B0606030504020204" pitchFamily="34" charset="0"/>
                <a:ea typeface="Open Sans" panose="020B0606030504020204" pitchFamily="34" charset="0"/>
                <a:cs typeface="Open Sans" panose="020B0606030504020204" pitchFamily="34" charset="0"/>
              </a:rPr>
              <a:t>Abrahart</a:t>
            </a:r>
            <a:endParaRPr lang="en-GB" sz="2000"/>
          </a:p>
        </p:txBody>
      </p:sp>
      <p:graphicFrame>
        <p:nvGraphicFramePr>
          <p:cNvPr id="2" name="Diagram 1">
            <a:extLst>
              <a:ext uri="{FF2B5EF4-FFF2-40B4-BE49-F238E27FC236}">
                <a16:creationId xmlns:a16="http://schemas.microsoft.com/office/drawing/2014/main" id="{4E516B5A-4A8E-4064-819C-659E0D7C8BA5}"/>
              </a:ext>
            </a:extLst>
          </p:cNvPr>
          <p:cNvGraphicFramePr/>
          <p:nvPr>
            <p:extLst>
              <p:ext uri="{D42A27DB-BD31-4B8C-83A1-F6EECF244321}">
                <p14:modId xmlns:p14="http://schemas.microsoft.com/office/powerpoint/2010/main" val="1479540945"/>
              </p:ext>
            </p:extLst>
          </p:nvPr>
        </p:nvGraphicFramePr>
        <p:xfrm>
          <a:off x="838200" y="937683"/>
          <a:ext cx="1005459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763;p31">
            <a:extLst>
              <a:ext uri="{FF2B5EF4-FFF2-40B4-BE49-F238E27FC236}">
                <a16:creationId xmlns:a16="http://schemas.microsoft.com/office/drawing/2014/main" id="{FEB928D1-ED74-D44D-30A5-56BD4BEB4AA7}"/>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530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942AD-0811-1228-C3D2-4E8B33240CD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49A457-D0A3-E4B0-AE35-3C673028EA45}"/>
              </a:ext>
            </a:extLst>
          </p:cNvPr>
          <p:cNvSpPr>
            <a:spLocks noGrp="1"/>
          </p:cNvSpPr>
          <p:nvPr>
            <p:ph type="sldNum" sz="quarter" idx="12"/>
          </p:nvPr>
        </p:nvSpPr>
        <p:spPr/>
        <p:txBody>
          <a:bodyPr/>
          <a:lstStyle/>
          <a:p>
            <a:fld id="{B2435F93-213D-453B-9EAB-145FC62E2F9E}" type="slidenum">
              <a:rPr lang="en-GB" smtClean="0"/>
              <a:t>21</a:t>
            </a:fld>
            <a:endParaRPr lang="en-GB"/>
          </a:p>
        </p:txBody>
      </p:sp>
      <p:sp>
        <p:nvSpPr>
          <p:cNvPr id="5" name="Title 6">
            <a:extLst>
              <a:ext uri="{FF2B5EF4-FFF2-40B4-BE49-F238E27FC236}">
                <a16:creationId xmlns:a16="http://schemas.microsoft.com/office/drawing/2014/main" id="{90B59364-B674-B257-1DED-5BA549AE9185}"/>
              </a:ext>
            </a:extLst>
          </p:cNvPr>
          <p:cNvSpPr>
            <a:spLocks noGrp="1"/>
          </p:cNvSpPr>
          <p:nvPr>
            <p:ph type="title"/>
          </p:nvPr>
        </p:nvSpPr>
        <p:spPr>
          <a:xfrm>
            <a:off x="1649730" y="285546"/>
            <a:ext cx="8892540" cy="606425"/>
          </a:xfrm>
        </p:spPr>
        <p:txBody>
          <a:bodyPr>
            <a:normAutofit fontScale="90000"/>
          </a:bodyPr>
          <a:lstStyle/>
          <a:p>
            <a:pPr algn="ctr"/>
            <a:r>
              <a:rPr lang="en-GB" sz="2000" b="1">
                <a:solidFill>
                  <a:srgbClr val="7030A0"/>
                </a:solidFill>
                <a:latin typeface="Open Sans" panose="020B0606030504020204" pitchFamily="34" charset="0"/>
                <a:ea typeface="Open Sans" panose="020B0606030504020204" pitchFamily="34" charset="0"/>
                <a:cs typeface="Open Sans" panose="020B0606030504020204" pitchFamily="34" charset="0"/>
              </a:rPr>
              <a:t>Mitigating Circumstances Extensions and Procedures: Changes to Evidentiary Requirements in response to Bristol V </a:t>
            </a:r>
            <a:r>
              <a:rPr lang="en-GB" sz="2000" b="1" err="1">
                <a:solidFill>
                  <a:srgbClr val="7030A0"/>
                </a:solidFill>
                <a:latin typeface="Open Sans" panose="020B0606030504020204" pitchFamily="34" charset="0"/>
                <a:ea typeface="Open Sans" panose="020B0606030504020204" pitchFamily="34" charset="0"/>
                <a:cs typeface="Open Sans" panose="020B0606030504020204" pitchFamily="34" charset="0"/>
              </a:rPr>
              <a:t>Abrahart</a:t>
            </a:r>
            <a:endParaRPr lang="en-GB" sz="2000"/>
          </a:p>
        </p:txBody>
      </p:sp>
      <p:graphicFrame>
        <p:nvGraphicFramePr>
          <p:cNvPr id="2" name="Diagram 1">
            <a:extLst>
              <a:ext uri="{FF2B5EF4-FFF2-40B4-BE49-F238E27FC236}">
                <a16:creationId xmlns:a16="http://schemas.microsoft.com/office/drawing/2014/main" id="{8747755B-D089-CF14-D227-863AEFBE5D7B}"/>
              </a:ext>
            </a:extLst>
          </p:cNvPr>
          <p:cNvGraphicFramePr/>
          <p:nvPr>
            <p:extLst>
              <p:ext uri="{D42A27DB-BD31-4B8C-83A1-F6EECF244321}">
                <p14:modId xmlns:p14="http://schemas.microsoft.com/office/powerpoint/2010/main" val="895466523"/>
              </p:ext>
            </p:extLst>
          </p:nvPr>
        </p:nvGraphicFramePr>
        <p:xfrm>
          <a:off x="838200" y="937683"/>
          <a:ext cx="1005459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763;p31">
            <a:extLst>
              <a:ext uri="{FF2B5EF4-FFF2-40B4-BE49-F238E27FC236}">
                <a16:creationId xmlns:a16="http://schemas.microsoft.com/office/drawing/2014/main" id="{B0AB8E7B-F8B1-736D-D750-97361854EA3D}"/>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764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96173-A881-4A38-1237-5BF1C5E5BA7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459B71-6CD6-32BA-7228-DB5CB69C2AB4}"/>
              </a:ext>
            </a:extLst>
          </p:cNvPr>
          <p:cNvSpPr>
            <a:spLocks noGrp="1"/>
          </p:cNvSpPr>
          <p:nvPr>
            <p:ph type="sldNum" sz="quarter" idx="12"/>
          </p:nvPr>
        </p:nvSpPr>
        <p:spPr/>
        <p:txBody>
          <a:bodyPr/>
          <a:lstStyle/>
          <a:p>
            <a:fld id="{B2435F93-213D-453B-9EAB-145FC62E2F9E}" type="slidenum">
              <a:rPr lang="en-GB" smtClean="0"/>
              <a:t>22</a:t>
            </a:fld>
            <a:endParaRPr lang="en-GB"/>
          </a:p>
        </p:txBody>
      </p:sp>
      <p:sp>
        <p:nvSpPr>
          <p:cNvPr id="5" name="Title 6">
            <a:extLst>
              <a:ext uri="{FF2B5EF4-FFF2-40B4-BE49-F238E27FC236}">
                <a16:creationId xmlns:a16="http://schemas.microsoft.com/office/drawing/2014/main" id="{812A03F4-D771-C4D0-68DE-A2B1F58E3CD4}"/>
              </a:ext>
            </a:extLst>
          </p:cNvPr>
          <p:cNvSpPr>
            <a:spLocks noGrp="1"/>
          </p:cNvSpPr>
          <p:nvPr>
            <p:ph type="title"/>
          </p:nvPr>
        </p:nvSpPr>
        <p:spPr>
          <a:xfrm>
            <a:off x="1649730" y="285546"/>
            <a:ext cx="8892540" cy="606425"/>
          </a:xfrm>
        </p:spPr>
        <p:txBody>
          <a:bodyPr>
            <a:normAutofit fontScale="90000"/>
          </a:bodyPr>
          <a:lstStyle/>
          <a:p>
            <a:pPr algn="ctr"/>
            <a:r>
              <a:rPr lang="en-GB" sz="2000" b="1">
                <a:solidFill>
                  <a:srgbClr val="7030A0"/>
                </a:solidFill>
                <a:latin typeface="Open Sans" panose="020B0606030504020204" pitchFamily="34" charset="0"/>
                <a:ea typeface="Open Sans" panose="020B0606030504020204" pitchFamily="34" charset="0"/>
                <a:cs typeface="Open Sans" panose="020B0606030504020204" pitchFamily="34" charset="0"/>
              </a:rPr>
              <a:t>Mitigating Circumstances Extensions and Procedures: Changes to Evidentiary Requirements in response to Bristol V </a:t>
            </a:r>
            <a:r>
              <a:rPr lang="en-GB" sz="2000" b="1" err="1">
                <a:solidFill>
                  <a:srgbClr val="7030A0"/>
                </a:solidFill>
                <a:latin typeface="Open Sans" panose="020B0606030504020204" pitchFamily="34" charset="0"/>
                <a:ea typeface="Open Sans" panose="020B0606030504020204" pitchFamily="34" charset="0"/>
                <a:cs typeface="Open Sans" panose="020B0606030504020204" pitchFamily="34" charset="0"/>
              </a:rPr>
              <a:t>Abrahart</a:t>
            </a:r>
            <a:endParaRPr lang="en-GB" sz="2000"/>
          </a:p>
        </p:txBody>
      </p:sp>
      <p:graphicFrame>
        <p:nvGraphicFramePr>
          <p:cNvPr id="2" name="Diagram 1">
            <a:extLst>
              <a:ext uri="{FF2B5EF4-FFF2-40B4-BE49-F238E27FC236}">
                <a16:creationId xmlns:a16="http://schemas.microsoft.com/office/drawing/2014/main" id="{95C5FC5D-177A-61C4-B9B8-5C7711B2BBA0}"/>
              </a:ext>
            </a:extLst>
          </p:cNvPr>
          <p:cNvGraphicFramePr/>
          <p:nvPr>
            <p:extLst>
              <p:ext uri="{D42A27DB-BD31-4B8C-83A1-F6EECF244321}">
                <p14:modId xmlns:p14="http://schemas.microsoft.com/office/powerpoint/2010/main" val="210498374"/>
              </p:ext>
            </p:extLst>
          </p:nvPr>
        </p:nvGraphicFramePr>
        <p:xfrm>
          <a:off x="838200" y="937683"/>
          <a:ext cx="1005459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763;p31">
            <a:extLst>
              <a:ext uri="{FF2B5EF4-FFF2-40B4-BE49-F238E27FC236}">
                <a16:creationId xmlns:a16="http://schemas.microsoft.com/office/drawing/2014/main" id="{639C6513-DF35-531E-AB90-7DC1FA6E3056}"/>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13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7AAAD-E2D4-BF2C-8133-9ACD903823F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54D800-C54D-5F91-F399-B0296640D499}"/>
              </a:ext>
            </a:extLst>
          </p:cNvPr>
          <p:cNvSpPr>
            <a:spLocks noGrp="1"/>
          </p:cNvSpPr>
          <p:nvPr>
            <p:ph type="sldNum" sz="quarter" idx="12"/>
          </p:nvPr>
        </p:nvSpPr>
        <p:spPr/>
        <p:txBody>
          <a:bodyPr/>
          <a:lstStyle/>
          <a:p>
            <a:fld id="{B2435F93-213D-453B-9EAB-145FC62E2F9E}" type="slidenum">
              <a:rPr lang="en-GB" smtClean="0"/>
              <a:t>23</a:t>
            </a:fld>
            <a:endParaRPr lang="en-GB"/>
          </a:p>
        </p:txBody>
      </p:sp>
      <p:sp>
        <p:nvSpPr>
          <p:cNvPr id="5" name="Title 6">
            <a:extLst>
              <a:ext uri="{FF2B5EF4-FFF2-40B4-BE49-F238E27FC236}">
                <a16:creationId xmlns:a16="http://schemas.microsoft.com/office/drawing/2014/main" id="{51430DDE-95BF-0DF1-F21E-D0C7EB06A9DE}"/>
              </a:ext>
            </a:extLst>
          </p:cNvPr>
          <p:cNvSpPr>
            <a:spLocks noGrp="1"/>
          </p:cNvSpPr>
          <p:nvPr>
            <p:ph type="title"/>
          </p:nvPr>
        </p:nvSpPr>
        <p:spPr>
          <a:xfrm>
            <a:off x="1649730" y="285546"/>
            <a:ext cx="8892540" cy="606425"/>
          </a:xfrm>
        </p:spPr>
        <p:txBody>
          <a:bodyPr>
            <a:normAutofit fontScale="90000"/>
          </a:bodyPr>
          <a:lstStyle/>
          <a:p>
            <a:pPr algn="ctr"/>
            <a:r>
              <a:rPr lang="en-GB" sz="2000" b="1">
                <a:solidFill>
                  <a:srgbClr val="7030A0"/>
                </a:solidFill>
                <a:latin typeface="Open Sans" panose="020B0606030504020204" pitchFamily="34" charset="0"/>
                <a:ea typeface="Open Sans" panose="020B0606030504020204" pitchFamily="34" charset="0"/>
                <a:cs typeface="Open Sans" panose="020B0606030504020204" pitchFamily="34" charset="0"/>
              </a:rPr>
              <a:t>Mitigating Circumstances Extensions and Procedures: Changes to Evidentiary Requirements in response to Bristol V </a:t>
            </a:r>
            <a:r>
              <a:rPr lang="en-GB" sz="2000" b="1" err="1">
                <a:solidFill>
                  <a:srgbClr val="7030A0"/>
                </a:solidFill>
                <a:latin typeface="Open Sans" panose="020B0606030504020204" pitchFamily="34" charset="0"/>
                <a:ea typeface="Open Sans" panose="020B0606030504020204" pitchFamily="34" charset="0"/>
                <a:cs typeface="Open Sans" panose="020B0606030504020204" pitchFamily="34" charset="0"/>
              </a:rPr>
              <a:t>Abrahart</a:t>
            </a:r>
            <a:endParaRPr lang="en-GB" sz="2000"/>
          </a:p>
        </p:txBody>
      </p:sp>
      <p:graphicFrame>
        <p:nvGraphicFramePr>
          <p:cNvPr id="2" name="Diagram 1">
            <a:extLst>
              <a:ext uri="{FF2B5EF4-FFF2-40B4-BE49-F238E27FC236}">
                <a16:creationId xmlns:a16="http://schemas.microsoft.com/office/drawing/2014/main" id="{4F76FBE9-ADF7-CBFC-C193-ADC5FF2DD9D8}"/>
              </a:ext>
            </a:extLst>
          </p:cNvPr>
          <p:cNvGraphicFramePr/>
          <p:nvPr>
            <p:extLst>
              <p:ext uri="{D42A27DB-BD31-4B8C-83A1-F6EECF244321}">
                <p14:modId xmlns:p14="http://schemas.microsoft.com/office/powerpoint/2010/main" val="1554697382"/>
              </p:ext>
            </p:extLst>
          </p:nvPr>
        </p:nvGraphicFramePr>
        <p:xfrm>
          <a:off x="838200" y="937683"/>
          <a:ext cx="1005459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763;p31">
            <a:extLst>
              <a:ext uri="{FF2B5EF4-FFF2-40B4-BE49-F238E27FC236}">
                <a16:creationId xmlns:a16="http://schemas.microsoft.com/office/drawing/2014/main" id="{9D03C0C7-52B8-59D5-D629-1AFFC442E369}"/>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59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89D2BC-2A87-2708-BBCA-E48D5A8FF9A2}"/>
              </a:ext>
            </a:extLst>
          </p:cNvPr>
          <p:cNvSpPr>
            <a:spLocks noGrp="1"/>
          </p:cNvSpPr>
          <p:nvPr>
            <p:ph type="sldNum" sz="quarter" idx="12"/>
          </p:nvPr>
        </p:nvSpPr>
        <p:spPr/>
        <p:txBody>
          <a:bodyPr/>
          <a:lstStyle/>
          <a:p>
            <a:fld id="{B2435F93-213D-453B-9EAB-145FC62E2F9E}" type="slidenum">
              <a:rPr lang="en-GB" smtClean="0"/>
              <a:t>24</a:t>
            </a:fld>
            <a:endParaRPr lang="en-GB"/>
          </a:p>
        </p:txBody>
      </p:sp>
      <p:sp>
        <p:nvSpPr>
          <p:cNvPr id="6" name="Speech Bubble: Rectangle with Corners Rounded 5">
            <a:extLst>
              <a:ext uri="{FF2B5EF4-FFF2-40B4-BE49-F238E27FC236}">
                <a16:creationId xmlns:a16="http://schemas.microsoft.com/office/drawing/2014/main" id="{80A42B75-CA5E-12FD-9782-16237F708B53}"/>
              </a:ext>
            </a:extLst>
          </p:cNvPr>
          <p:cNvSpPr/>
          <p:nvPr/>
        </p:nvSpPr>
        <p:spPr>
          <a:xfrm>
            <a:off x="1710689" y="2688519"/>
            <a:ext cx="3909059" cy="1767983"/>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Policy Feedback form: </a:t>
            </a:r>
            <a:r>
              <a:rPr lang="fr-FR" err="1">
                <a:solidFill>
                  <a:srgbClr val="0563C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Qualtrics</a:t>
            </a:r>
            <a:r>
              <a:rPr lang="fr-FR">
                <a:solidFill>
                  <a:srgbClr val="0563C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Survey | </a:t>
            </a:r>
            <a:r>
              <a:rPr lang="fr-FR" err="1">
                <a:solidFill>
                  <a:srgbClr val="0563C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Qualtrics</a:t>
            </a:r>
            <a:r>
              <a:rPr lang="fr-FR">
                <a:solidFill>
                  <a:srgbClr val="0563C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a:t>
            </a:r>
            <a:r>
              <a:rPr lang="fr-FR" err="1">
                <a:solidFill>
                  <a:srgbClr val="0563C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Experience</a:t>
            </a:r>
            <a:r>
              <a:rPr lang="fr-FR">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Management</a:t>
            </a:r>
            <a:endParaRPr lang="en-GB"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229BB3BF-C908-9240-9BE8-6F8BFC2759B5}"/>
              </a:ext>
            </a:extLst>
          </p:cNvPr>
          <p:cNvSpPr txBox="1"/>
          <p:nvPr/>
        </p:nvSpPr>
        <p:spPr>
          <a:xfrm>
            <a:off x="3047048" y="465505"/>
            <a:ext cx="6097904" cy="523220"/>
          </a:xfrm>
          <a:prstGeom prst="rect">
            <a:avLst/>
          </a:prstGeom>
          <a:noFill/>
        </p:spPr>
        <p:txBody>
          <a:bodyPr wrap="square">
            <a:spAutoFit/>
          </a:bodyPr>
          <a:lstStyle/>
          <a:p>
            <a:pPr algn="ctr"/>
            <a:r>
              <a:rPr lang="en-GB" sz="2800" b="1">
                <a:solidFill>
                  <a:srgbClr val="7030A0"/>
                </a:solidFill>
                <a:latin typeface="Open Sans" panose="020B0606030504020204" pitchFamily="34" charset="0"/>
                <a:ea typeface="Open Sans" panose="020B0606030504020204" pitchFamily="34" charset="0"/>
                <a:cs typeface="Open Sans" panose="020B0606030504020204" pitchFamily="34" charset="0"/>
              </a:rPr>
              <a:t>How to feedback</a:t>
            </a:r>
            <a:endParaRPr lang="en-GB" sz="2800"/>
          </a:p>
        </p:txBody>
      </p:sp>
      <p:pic>
        <p:nvPicPr>
          <p:cNvPr id="12" name="Content Placeholder 6" descr="Head with gears with solid fill">
            <a:extLst>
              <a:ext uri="{FF2B5EF4-FFF2-40B4-BE49-F238E27FC236}">
                <a16:creationId xmlns:a16="http://schemas.microsoft.com/office/drawing/2014/main" id="{96D0E2C4-C5B7-6A07-CC75-C7BB9C635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000" y="5441950"/>
            <a:ext cx="914400" cy="914400"/>
          </a:xfrm>
          <a:prstGeom prst="rect">
            <a:avLst/>
          </a:prstGeom>
        </p:spPr>
      </p:pic>
      <p:pic>
        <p:nvPicPr>
          <p:cNvPr id="13" name="Content Placeholder 6" descr="Head with gears with solid fill">
            <a:extLst>
              <a:ext uri="{FF2B5EF4-FFF2-40B4-BE49-F238E27FC236}">
                <a16:creationId xmlns:a16="http://schemas.microsoft.com/office/drawing/2014/main" id="{C2FAA4F8-EB23-4F77-4479-C3D2CB590B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2718" y="4796647"/>
            <a:ext cx="914400" cy="914400"/>
          </a:xfrm>
          <a:prstGeom prst="rect">
            <a:avLst/>
          </a:prstGeom>
        </p:spPr>
      </p:pic>
      <p:pic>
        <p:nvPicPr>
          <p:cNvPr id="14" name="Content Placeholder 6" descr="Head with gears with solid fill">
            <a:extLst>
              <a:ext uri="{FF2B5EF4-FFF2-40B4-BE49-F238E27FC236}">
                <a16:creationId xmlns:a16="http://schemas.microsoft.com/office/drawing/2014/main" id="{2BF77888-A86B-CEBC-BF7C-0789A23148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7838" y="4456502"/>
            <a:ext cx="914400" cy="914400"/>
          </a:xfrm>
          <a:prstGeom prst="rect">
            <a:avLst/>
          </a:prstGeom>
        </p:spPr>
      </p:pic>
      <p:sp>
        <p:nvSpPr>
          <p:cNvPr id="15" name="Speech Bubble: Rectangle with Corners Rounded 14">
            <a:extLst>
              <a:ext uri="{FF2B5EF4-FFF2-40B4-BE49-F238E27FC236}">
                <a16:creationId xmlns:a16="http://schemas.microsoft.com/office/drawing/2014/main" id="{A8582C40-85BA-37CD-2D5C-13FD10A20074}"/>
              </a:ext>
            </a:extLst>
          </p:cNvPr>
          <p:cNvSpPr/>
          <p:nvPr/>
        </p:nvSpPr>
        <p:spPr>
          <a:xfrm>
            <a:off x="6572253" y="1764030"/>
            <a:ext cx="3909058" cy="1584960"/>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latin typeface="Open Sans" panose="020B0606030504020204" pitchFamily="34" charset="0"/>
                <a:ea typeface="Open Sans" panose="020B0606030504020204" pitchFamily="34" charset="0"/>
                <a:cs typeface="Open Sans" panose="020B0606030504020204" pitchFamily="34" charset="0"/>
              </a:rPr>
              <a:t>Email: teaching-policy@manchester.ac.uk</a:t>
            </a:r>
          </a:p>
        </p:txBody>
      </p:sp>
      <p:sp>
        <p:nvSpPr>
          <p:cNvPr id="16" name="Google Shape;763;p31">
            <a:extLst>
              <a:ext uri="{FF2B5EF4-FFF2-40B4-BE49-F238E27FC236}">
                <a16:creationId xmlns:a16="http://schemas.microsoft.com/office/drawing/2014/main" id="{55781523-180D-9EE4-9254-63EA830077D4}"/>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95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B192A-C69E-5039-4E09-FD17E4A92B8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543116-26E5-E0A3-2DB0-D75D752C2EF4}"/>
              </a:ext>
            </a:extLst>
          </p:cNvPr>
          <p:cNvSpPr>
            <a:spLocks noGrp="1"/>
          </p:cNvSpPr>
          <p:nvPr>
            <p:ph type="sldNum" sz="quarter" idx="12"/>
          </p:nvPr>
        </p:nvSpPr>
        <p:spPr/>
        <p:txBody>
          <a:bodyPr/>
          <a:lstStyle/>
          <a:p>
            <a:fld id="{B2435F93-213D-453B-9EAB-145FC62E2F9E}" type="slidenum">
              <a:rPr lang="en-GB" smtClean="0"/>
              <a:t>25</a:t>
            </a:fld>
            <a:endParaRPr lang="en-GB"/>
          </a:p>
        </p:txBody>
      </p:sp>
      <p:sp>
        <p:nvSpPr>
          <p:cNvPr id="5" name="Google Shape;763;p31">
            <a:extLst>
              <a:ext uri="{FF2B5EF4-FFF2-40B4-BE49-F238E27FC236}">
                <a16:creationId xmlns:a16="http://schemas.microsoft.com/office/drawing/2014/main" id="{F43D761E-93C3-4E82-8408-E665A4E7EC81}"/>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BD35B1-CFDA-3583-214A-07C222B2FAAF}"/>
              </a:ext>
            </a:extLst>
          </p:cNvPr>
          <p:cNvSpPr txBox="1"/>
          <p:nvPr/>
        </p:nvSpPr>
        <p:spPr>
          <a:xfrm>
            <a:off x="3047048" y="465505"/>
            <a:ext cx="6097904" cy="523220"/>
          </a:xfrm>
          <a:prstGeom prst="rect">
            <a:avLst/>
          </a:prstGeom>
          <a:noFill/>
        </p:spPr>
        <p:txBody>
          <a:bodyPr wrap="square">
            <a:spAutoFit/>
          </a:bodyPr>
          <a:lstStyle/>
          <a:p>
            <a:pPr algn="ctr"/>
            <a:r>
              <a:rPr lang="en-GB" sz="2800" b="1">
                <a:solidFill>
                  <a:srgbClr val="7030A0"/>
                </a:solidFill>
                <a:latin typeface="Open Sans" panose="020B0606030504020204" pitchFamily="34" charset="0"/>
                <a:ea typeface="Open Sans" panose="020B0606030504020204" pitchFamily="34" charset="0"/>
                <a:cs typeface="Open Sans" panose="020B0606030504020204" pitchFamily="34" charset="0"/>
              </a:rPr>
              <a:t>Questions?</a:t>
            </a:r>
            <a:endParaRPr lang="en-GB" sz="2800"/>
          </a:p>
        </p:txBody>
      </p:sp>
      <p:graphicFrame>
        <p:nvGraphicFramePr>
          <p:cNvPr id="9" name="Content Placeholder 6">
            <a:extLst>
              <a:ext uri="{FF2B5EF4-FFF2-40B4-BE49-F238E27FC236}">
                <a16:creationId xmlns:a16="http://schemas.microsoft.com/office/drawing/2014/main" id="{842F95AE-D465-5D9E-EF3C-113D49C7A45A}"/>
              </a:ext>
            </a:extLst>
          </p:cNvPr>
          <p:cNvGraphicFramePr>
            <a:graphicFrameLocks/>
          </p:cNvGraphicFramePr>
          <p:nvPr>
            <p:extLst>
              <p:ext uri="{D42A27DB-BD31-4B8C-83A1-F6EECF244321}">
                <p14:modId xmlns:p14="http://schemas.microsoft.com/office/powerpoint/2010/main" val="2699783699"/>
              </p:ext>
            </p:extLst>
          </p:nvPr>
        </p:nvGraphicFramePr>
        <p:xfrm>
          <a:off x="-437002" y="1475242"/>
          <a:ext cx="13066003" cy="4881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3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DB742-3C21-694D-6775-3346CEBB66D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6CECF96-38F8-CF08-3C7A-A87317CAE6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435F93-213D-453B-9EAB-145FC62E2F9E}"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Google Shape;181;p16">
            <a:extLst>
              <a:ext uri="{FF2B5EF4-FFF2-40B4-BE49-F238E27FC236}">
                <a16:creationId xmlns:a16="http://schemas.microsoft.com/office/drawing/2014/main" id="{A267A7CD-EF98-8DD2-0CE8-2E8C5F3AE864}"/>
              </a:ext>
            </a:extLst>
          </p:cNvPr>
          <p:cNvSpPr txBox="1"/>
          <p:nvPr/>
        </p:nvSpPr>
        <p:spPr>
          <a:xfrm>
            <a:off x="1905581" y="159884"/>
            <a:ext cx="9330232" cy="560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2000" b="1">
                <a:solidFill>
                  <a:srgbClr val="7030A0"/>
                </a:solidFill>
                <a:latin typeface="Open Sans" panose="020B0606030504020204" pitchFamily="34" charset="0"/>
                <a:ea typeface="Open Sans" panose="020B0606030504020204" pitchFamily="34" charset="0"/>
                <a:cs typeface="Open Sans" panose="020B0606030504020204" pitchFamily="34" charset="0"/>
                <a:sym typeface="Calibri"/>
              </a:rPr>
              <a:t>Taught Programme Enhancement, Teaching and Learning Delivery</a:t>
            </a:r>
            <a:endParaRPr kumimoji="0" sz="2000" b="1" i="0" u="none" strike="noStrike" kern="1200" cap="none" spc="0" normalizeH="0" baseline="0" noProof="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1" name="Google Shape;761;p31">
            <a:extLst>
              <a:ext uri="{FF2B5EF4-FFF2-40B4-BE49-F238E27FC236}">
                <a16:creationId xmlns:a16="http://schemas.microsoft.com/office/drawing/2014/main" id="{4758013A-4C51-AA1F-000F-2228790E4430}"/>
              </a:ext>
            </a:extLst>
          </p:cNvPr>
          <p:cNvSpPr/>
          <p:nvPr/>
        </p:nvSpPr>
        <p:spPr>
          <a:xfrm>
            <a:off x="0" y="6356283"/>
            <a:ext cx="12192000" cy="501717"/>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763;p31">
            <a:extLst>
              <a:ext uri="{FF2B5EF4-FFF2-40B4-BE49-F238E27FC236}">
                <a16:creationId xmlns:a16="http://schemas.microsoft.com/office/drawing/2014/main" id="{0C344177-76FD-BABD-2526-94FBDC0C6C61}"/>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object 3">
            <a:extLst>
              <a:ext uri="{FF2B5EF4-FFF2-40B4-BE49-F238E27FC236}">
                <a16:creationId xmlns:a16="http://schemas.microsoft.com/office/drawing/2014/main" id="{354E6544-AB8C-B9B3-0E35-C57D4E7539AF}"/>
              </a:ext>
            </a:extLst>
          </p:cNvPr>
          <p:cNvGrpSpPr/>
          <p:nvPr/>
        </p:nvGrpSpPr>
        <p:grpSpPr>
          <a:xfrm>
            <a:off x="2192590" y="877386"/>
            <a:ext cx="7211314" cy="4703655"/>
            <a:chOff x="2192527" y="1260983"/>
            <a:chExt cx="7211314" cy="4097274"/>
          </a:xfrm>
        </p:grpSpPr>
        <p:sp>
          <p:nvSpPr>
            <p:cNvPr id="18" name="object 4">
              <a:extLst>
                <a:ext uri="{FF2B5EF4-FFF2-40B4-BE49-F238E27FC236}">
                  <a16:creationId xmlns:a16="http://schemas.microsoft.com/office/drawing/2014/main" id="{FADB4D42-1DB1-6F3A-A6F9-5487F7AF73BF}"/>
                </a:ext>
              </a:extLst>
            </p:cNvPr>
            <p:cNvSpPr/>
            <p:nvPr/>
          </p:nvSpPr>
          <p:spPr>
            <a:xfrm>
              <a:off x="9403587" y="3563112"/>
              <a:ext cx="0" cy="429259"/>
            </a:xfrm>
            <a:custGeom>
              <a:avLst/>
              <a:gdLst/>
              <a:ahLst/>
              <a:cxnLst/>
              <a:rect l="l" t="t" r="r" b="b"/>
              <a:pathLst>
                <a:path h="429260">
                  <a:moveTo>
                    <a:pt x="0" y="0"/>
                  </a:moveTo>
                  <a:lnTo>
                    <a:pt x="0" y="429006"/>
                  </a:lnTo>
                </a:path>
              </a:pathLst>
            </a:custGeom>
            <a:ln w="12700">
              <a:solidFill>
                <a:srgbClr val="61008E"/>
              </a:solidFill>
            </a:ln>
          </p:spPr>
          <p:txBody>
            <a:bodyPr wrap="square" lIns="0" tIns="0" rIns="0" bIns="0" rtlCol="0"/>
            <a:lstStyle/>
            <a:p>
              <a:endParaRPr/>
            </a:p>
          </p:txBody>
        </p:sp>
        <p:sp>
          <p:nvSpPr>
            <p:cNvPr id="19" name="object 5">
              <a:extLst>
                <a:ext uri="{FF2B5EF4-FFF2-40B4-BE49-F238E27FC236}">
                  <a16:creationId xmlns:a16="http://schemas.microsoft.com/office/drawing/2014/main" id="{45F21781-C428-113C-2919-A6EAFEA5700A}"/>
                </a:ext>
              </a:extLst>
            </p:cNvPr>
            <p:cNvSpPr/>
            <p:nvPr/>
          </p:nvSpPr>
          <p:spPr>
            <a:xfrm>
              <a:off x="6699376" y="2197608"/>
              <a:ext cx="2704465" cy="429259"/>
            </a:xfrm>
            <a:custGeom>
              <a:avLst/>
              <a:gdLst/>
              <a:ahLst/>
              <a:cxnLst/>
              <a:rect l="l" t="t" r="r" b="b"/>
              <a:pathLst>
                <a:path w="2704465" h="429260">
                  <a:moveTo>
                    <a:pt x="0" y="0"/>
                  </a:moveTo>
                  <a:lnTo>
                    <a:pt x="0" y="292353"/>
                  </a:lnTo>
                  <a:lnTo>
                    <a:pt x="2704211" y="292353"/>
                  </a:lnTo>
                  <a:lnTo>
                    <a:pt x="2704211" y="428878"/>
                  </a:lnTo>
                </a:path>
              </a:pathLst>
            </a:custGeom>
            <a:ln w="12700">
              <a:solidFill>
                <a:srgbClr val="54007B"/>
              </a:solidFill>
            </a:ln>
          </p:spPr>
          <p:txBody>
            <a:bodyPr wrap="square" lIns="0" tIns="0" rIns="0" bIns="0" rtlCol="0"/>
            <a:lstStyle/>
            <a:p>
              <a:endParaRPr/>
            </a:p>
          </p:txBody>
        </p:sp>
        <p:sp>
          <p:nvSpPr>
            <p:cNvPr id="21" name="object 6">
              <a:extLst>
                <a:ext uri="{FF2B5EF4-FFF2-40B4-BE49-F238E27FC236}">
                  <a16:creationId xmlns:a16="http://schemas.microsoft.com/office/drawing/2014/main" id="{25FE6F9C-916F-A6EE-10AD-38AB66B867D7}"/>
                </a:ext>
              </a:extLst>
            </p:cNvPr>
            <p:cNvSpPr/>
            <p:nvPr/>
          </p:nvSpPr>
          <p:spPr>
            <a:xfrm>
              <a:off x="7600823" y="3563112"/>
              <a:ext cx="0" cy="1795145"/>
            </a:xfrm>
            <a:custGeom>
              <a:avLst/>
              <a:gdLst/>
              <a:ahLst/>
              <a:cxnLst/>
              <a:rect l="l" t="t" r="r" b="b"/>
              <a:pathLst>
                <a:path h="1795145">
                  <a:moveTo>
                    <a:pt x="0" y="1365631"/>
                  </a:moveTo>
                  <a:lnTo>
                    <a:pt x="0" y="1794637"/>
                  </a:lnTo>
                </a:path>
                <a:path h="1795145">
                  <a:moveTo>
                    <a:pt x="0" y="0"/>
                  </a:moveTo>
                  <a:lnTo>
                    <a:pt x="0" y="429006"/>
                  </a:lnTo>
                </a:path>
              </a:pathLst>
            </a:custGeom>
            <a:ln w="12700">
              <a:solidFill>
                <a:srgbClr val="61008E"/>
              </a:solidFill>
            </a:ln>
          </p:spPr>
          <p:txBody>
            <a:bodyPr wrap="square" lIns="0" tIns="0" rIns="0" bIns="0" rtlCol="0"/>
            <a:lstStyle/>
            <a:p>
              <a:endParaRPr/>
            </a:p>
          </p:txBody>
        </p:sp>
        <p:sp>
          <p:nvSpPr>
            <p:cNvPr id="22" name="object 7">
              <a:extLst>
                <a:ext uri="{FF2B5EF4-FFF2-40B4-BE49-F238E27FC236}">
                  <a16:creationId xmlns:a16="http://schemas.microsoft.com/office/drawing/2014/main" id="{621FEF35-7E8C-A241-43D4-99F8ADF09469}"/>
                </a:ext>
              </a:extLst>
            </p:cNvPr>
            <p:cNvSpPr/>
            <p:nvPr/>
          </p:nvSpPr>
          <p:spPr>
            <a:xfrm>
              <a:off x="6699376" y="2197608"/>
              <a:ext cx="901700" cy="429259"/>
            </a:xfrm>
            <a:custGeom>
              <a:avLst/>
              <a:gdLst/>
              <a:ahLst/>
              <a:cxnLst/>
              <a:rect l="l" t="t" r="r" b="b"/>
              <a:pathLst>
                <a:path w="901700" h="429260">
                  <a:moveTo>
                    <a:pt x="0" y="0"/>
                  </a:moveTo>
                  <a:lnTo>
                    <a:pt x="0" y="292353"/>
                  </a:lnTo>
                  <a:lnTo>
                    <a:pt x="901446" y="292353"/>
                  </a:lnTo>
                  <a:lnTo>
                    <a:pt x="901446" y="428878"/>
                  </a:lnTo>
                </a:path>
              </a:pathLst>
            </a:custGeom>
            <a:ln w="12700">
              <a:solidFill>
                <a:srgbClr val="54007B"/>
              </a:solidFill>
            </a:ln>
          </p:spPr>
          <p:txBody>
            <a:bodyPr wrap="square" lIns="0" tIns="0" rIns="0" bIns="0" rtlCol="0"/>
            <a:lstStyle/>
            <a:p>
              <a:endParaRPr/>
            </a:p>
          </p:txBody>
        </p:sp>
        <p:sp>
          <p:nvSpPr>
            <p:cNvPr id="23" name="object 8">
              <a:extLst>
                <a:ext uri="{FF2B5EF4-FFF2-40B4-BE49-F238E27FC236}">
                  <a16:creationId xmlns:a16="http://schemas.microsoft.com/office/drawing/2014/main" id="{B86C9458-12DE-0B56-51C0-12431C90EF46}"/>
                </a:ext>
              </a:extLst>
            </p:cNvPr>
            <p:cNvSpPr/>
            <p:nvPr/>
          </p:nvSpPr>
          <p:spPr>
            <a:xfrm>
              <a:off x="2192527" y="3563112"/>
              <a:ext cx="3605529" cy="429259"/>
            </a:xfrm>
            <a:custGeom>
              <a:avLst/>
              <a:gdLst/>
              <a:ahLst/>
              <a:cxnLst/>
              <a:rect l="l" t="t" r="r" b="b"/>
              <a:pathLst>
                <a:path w="3605529" h="429260">
                  <a:moveTo>
                    <a:pt x="1802764" y="0"/>
                  </a:moveTo>
                  <a:lnTo>
                    <a:pt x="1802764" y="292354"/>
                  </a:lnTo>
                  <a:lnTo>
                    <a:pt x="3605530" y="292354"/>
                  </a:lnTo>
                  <a:lnTo>
                    <a:pt x="3605530" y="429006"/>
                  </a:lnTo>
                </a:path>
                <a:path w="3605529" h="429260">
                  <a:moveTo>
                    <a:pt x="1802764" y="0"/>
                  </a:moveTo>
                  <a:lnTo>
                    <a:pt x="1802764" y="429006"/>
                  </a:lnTo>
                </a:path>
                <a:path w="3605529" h="429260">
                  <a:moveTo>
                    <a:pt x="1802764" y="0"/>
                  </a:moveTo>
                  <a:lnTo>
                    <a:pt x="1802764" y="292354"/>
                  </a:lnTo>
                  <a:lnTo>
                    <a:pt x="0" y="292354"/>
                  </a:lnTo>
                  <a:lnTo>
                    <a:pt x="0" y="429006"/>
                  </a:lnTo>
                </a:path>
              </a:pathLst>
            </a:custGeom>
            <a:ln w="12700">
              <a:solidFill>
                <a:srgbClr val="61008E"/>
              </a:solidFill>
            </a:ln>
          </p:spPr>
          <p:txBody>
            <a:bodyPr wrap="square" lIns="0" tIns="0" rIns="0" bIns="0" rtlCol="0"/>
            <a:lstStyle/>
            <a:p>
              <a:endParaRPr/>
            </a:p>
          </p:txBody>
        </p:sp>
        <p:sp>
          <p:nvSpPr>
            <p:cNvPr id="24" name="object 9">
              <a:extLst>
                <a:ext uri="{FF2B5EF4-FFF2-40B4-BE49-F238E27FC236}">
                  <a16:creationId xmlns:a16="http://schemas.microsoft.com/office/drawing/2014/main" id="{EE286726-E4BD-D3E1-93FE-7F47F7ECC8BC}"/>
                </a:ext>
              </a:extLst>
            </p:cNvPr>
            <p:cNvSpPr/>
            <p:nvPr/>
          </p:nvSpPr>
          <p:spPr>
            <a:xfrm>
              <a:off x="3995292" y="2197608"/>
              <a:ext cx="2704465" cy="429259"/>
            </a:xfrm>
            <a:custGeom>
              <a:avLst/>
              <a:gdLst/>
              <a:ahLst/>
              <a:cxnLst/>
              <a:rect l="l" t="t" r="r" b="b"/>
              <a:pathLst>
                <a:path w="2704465" h="429260">
                  <a:moveTo>
                    <a:pt x="2704084" y="0"/>
                  </a:moveTo>
                  <a:lnTo>
                    <a:pt x="2704084" y="292353"/>
                  </a:lnTo>
                  <a:lnTo>
                    <a:pt x="0" y="292353"/>
                  </a:lnTo>
                  <a:lnTo>
                    <a:pt x="0" y="428878"/>
                  </a:lnTo>
                </a:path>
              </a:pathLst>
            </a:custGeom>
            <a:ln w="12700">
              <a:solidFill>
                <a:srgbClr val="54007B"/>
              </a:solidFill>
            </a:ln>
          </p:spPr>
          <p:txBody>
            <a:bodyPr wrap="square" lIns="0" tIns="0" rIns="0" bIns="0" rtlCol="0"/>
            <a:lstStyle/>
            <a:p>
              <a:endParaRPr/>
            </a:p>
          </p:txBody>
        </p:sp>
        <p:sp>
          <p:nvSpPr>
            <p:cNvPr id="25" name="object 10">
              <a:extLst>
                <a:ext uri="{FF2B5EF4-FFF2-40B4-BE49-F238E27FC236}">
                  <a16:creationId xmlns:a16="http://schemas.microsoft.com/office/drawing/2014/main" id="{1C1F49A2-FEFA-A3A3-73AD-AFDEA9692723}"/>
                </a:ext>
              </a:extLst>
            </p:cNvPr>
            <p:cNvSpPr/>
            <p:nvPr/>
          </p:nvSpPr>
          <p:spPr>
            <a:xfrm>
              <a:off x="5961887" y="1260983"/>
              <a:ext cx="1475105" cy="936625"/>
            </a:xfrm>
            <a:custGeom>
              <a:avLst/>
              <a:gdLst/>
              <a:ahLst/>
              <a:cxnLst/>
              <a:rect l="l" t="t" r="r" b="b"/>
              <a:pathLst>
                <a:path w="1475104" h="936625">
                  <a:moveTo>
                    <a:pt x="1381379" y="0"/>
                  </a:moveTo>
                  <a:lnTo>
                    <a:pt x="93725" y="0"/>
                  </a:lnTo>
                  <a:lnTo>
                    <a:pt x="57221" y="7356"/>
                  </a:lnTo>
                  <a:lnTo>
                    <a:pt x="27432" y="27416"/>
                  </a:lnTo>
                  <a:lnTo>
                    <a:pt x="7358" y="57167"/>
                  </a:lnTo>
                  <a:lnTo>
                    <a:pt x="0" y="93599"/>
                  </a:lnTo>
                  <a:lnTo>
                    <a:pt x="0" y="842899"/>
                  </a:lnTo>
                  <a:lnTo>
                    <a:pt x="7358" y="879403"/>
                  </a:lnTo>
                  <a:lnTo>
                    <a:pt x="27432" y="909192"/>
                  </a:lnTo>
                  <a:lnTo>
                    <a:pt x="57221" y="929266"/>
                  </a:lnTo>
                  <a:lnTo>
                    <a:pt x="93725" y="936625"/>
                  </a:lnTo>
                  <a:lnTo>
                    <a:pt x="1381379" y="936625"/>
                  </a:lnTo>
                  <a:lnTo>
                    <a:pt x="1417810" y="929266"/>
                  </a:lnTo>
                  <a:lnTo>
                    <a:pt x="1447561" y="909192"/>
                  </a:lnTo>
                  <a:lnTo>
                    <a:pt x="1467621" y="879403"/>
                  </a:lnTo>
                  <a:lnTo>
                    <a:pt x="1474978" y="842899"/>
                  </a:lnTo>
                  <a:lnTo>
                    <a:pt x="1474978" y="93599"/>
                  </a:lnTo>
                  <a:lnTo>
                    <a:pt x="1467621" y="57167"/>
                  </a:lnTo>
                  <a:lnTo>
                    <a:pt x="1447561" y="27416"/>
                  </a:lnTo>
                  <a:lnTo>
                    <a:pt x="1417810" y="7356"/>
                  </a:lnTo>
                  <a:lnTo>
                    <a:pt x="1381379" y="0"/>
                  </a:lnTo>
                  <a:close/>
                </a:path>
              </a:pathLst>
            </a:custGeom>
            <a:solidFill>
              <a:srgbClr val="6C009D"/>
            </a:solidFill>
          </p:spPr>
          <p:txBody>
            <a:bodyPr wrap="square" lIns="0" tIns="0" rIns="0" bIns="0" rtlCol="0"/>
            <a:lstStyle/>
            <a:p>
              <a:endParaRPr/>
            </a:p>
          </p:txBody>
        </p:sp>
        <p:sp>
          <p:nvSpPr>
            <p:cNvPr id="26" name="object 11">
              <a:extLst>
                <a:ext uri="{FF2B5EF4-FFF2-40B4-BE49-F238E27FC236}">
                  <a16:creationId xmlns:a16="http://schemas.microsoft.com/office/drawing/2014/main" id="{BD0ABCFF-13A5-F060-AECF-2AAAA0CB6C04}"/>
                </a:ext>
              </a:extLst>
            </p:cNvPr>
            <p:cNvSpPr/>
            <p:nvPr/>
          </p:nvSpPr>
          <p:spPr>
            <a:xfrm>
              <a:off x="5961887" y="1260983"/>
              <a:ext cx="1475105" cy="936625"/>
            </a:xfrm>
            <a:custGeom>
              <a:avLst/>
              <a:gdLst/>
              <a:ahLst/>
              <a:cxnLst/>
              <a:rect l="l" t="t" r="r" b="b"/>
              <a:pathLst>
                <a:path w="1475104" h="936625">
                  <a:moveTo>
                    <a:pt x="0" y="93599"/>
                  </a:moveTo>
                  <a:lnTo>
                    <a:pt x="7358" y="57167"/>
                  </a:lnTo>
                  <a:lnTo>
                    <a:pt x="27432" y="27416"/>
                  </a:lnTo>
                  <a:lnTo>
                    <a:pt x="57221" y="7356"/>
                  </a:lnTo>
                  <a:lnTo>
                    <a:pt x="93725" y="0"/>
                  </a:lnTo>
                  <a:lnTo>
                    <a:pt x="1381379" y="0"/>
                  </a:lnTo>
                  <a:lnTo>
                    <a:pt x="1417810" y="7356"/>
                  </a:lnTo>
                  <a:lnTo>
                    <a:pt x="1447561" y="27416"/>
                  </a:lnTo>
                  <a:lnTo>
                    <a:pt x="1467621" y="57167"/>
                  </a:lnTo>
                  <a:lnTo>
                    <a:pt x="1474978" y="93599"/>
                  </a:lnTo>
                  <a:lnTo>
                    <a:pt x="1474978" y="842899"/>
                  </a:lnTo>
                  <a:lnTo>
                    <a:pt x="1467621" y="879403"/>
                  </a:lnTo>
                  <a:lnTo>
                    <a:pt x="1447561" y="909192"/>
                  </a:lnTo>
                  <a:lnTo>
                    <a:pt x="1417810" y="929266"/>
                  </a:lnTo>
                  <a:lnTo>
                    <a:pt x="1381379" y="936625"/>
                  </a:lnTo>
                  <a:lnTo>
                    <a:pt x="93725" y="936625"/>
                  </a:lnTo>
                  <a:lnTo>
                    <a:pt x="57221" y="929266"/>
                  </a:lnTo>
                  <a:lnTo>
                    <a:pt x="27432" y="909192"/>
                  </a:lnTo>
                  <a:lnTo>
                    <a:pt x="7358" y="879403"/>
                  </a:lnTo>
                  <a:lnTo>
                    <a:pt x="0" y="842899"/>
                  </a:lnTo>
                  <a:lnTo>
                    <a:pt x="0" y="93599"/>
                  </a:lnTo>
                  <a:close/>
                </a:path>
              </a:pathLst>
            </a:custGeom>
            <a:ln w="12700">
              <a:solidFill>
                <a:srgbClr val="FFFFFF"/>
              </a:solidFill>
            </a:ln>
          </p:spPr>
          <p:txBody>
            <a:bodyPr wrap="square" lIns="0" tIns="0" rIns="0" bIns="0" rtlCol="0"/>
            <a:lstStyle/>
            <a:p>
              <a:endParaRPr/>
            </a:p>
          </p:txBody>
        </p:sp>
        <p:sp>
          <p:nvSpPr>
            <p:cNvPr id="27" name="object 12">
              <a:extLst>
                <a:ext uri="{FF2B5EF4-FFF2-40B4-BE49-F238E27FC236}">
                  <a16:creationId xmlns:a16="http://schemas.microsoft.com/office/drawing/2014/main" id="{8E87ED6C-DF19-61F5-5724-6B676D87BC48}"/>
                </a:ext>
              </a:extLst>
            </p:cNvPr>
            <p:cNvSpPr/>
            <p:nvPr/>
          </p:nvSpPr>
          <p:spPr>
            <a:xfrm>
              <a:off x="6063363" y="1387023"/>
              <a:ext cx="1475105" cy="936625"/>
            </a:xfrm>
            <a:custGeom>
              <a:avLst/>
              <a:gdLst/>
              <a:ahLst/>
              <a:cxnLst/>
              <a:rect l="l" t="t" r="r" b="b"/>
              <a:pathLst>
                <a:path w="1475104" h="936625">
                  <a:moveTo>
                    <a:pt x="1381252" y="0"/>
                  </a:moveTo>
                  <a:lnTo>
                    <a:pt x="93599" y="0"/>
                  </a:lnTo>
                  <a:lnTo>
                    <a:pt x="57167" y="7356"/>
                  </a:lnTo>
                  <a:lnTo>
                    <a:pt x="27416" y="27416"/>
                  </a:lnTo>
                  <a:lnTo>
                    <a:pt x="7356" y="57167"/>
                  </a:lnTo>
                  <a:lnTo>
                    <a:pt x="0" y="93599"/>
                  </a:lnTo>
                  <a:lnTo>
                    <a:pt x="0" y="842899"/>
                  </a:lnTo>
                  <a:lnTo>
                    <a:pt x="7356" y="879349"/>
                  </a:lnTo>
                  <a:lnTo>
                    <a:pt x="27416" y="909145"/>
                  </a:lnTo>
                  <a:lnTo>
                    <a:pt x="57167" y="929249"/>
                  </a:lnTo>
                  <a:lnTo>
                    <a:pt x="93599" y="936625"/>
                  </a:lnTo>
                  <a:lnTo>
                    <a:pt x="1381252" y="936625"/>
                  </a:lnTo>
                  <a:lnTo>
                    <a:pt x="1417702" y="929249"/>
                  </a:lnTo>
                  <a:lnTo>
                    <a:pt x="1447498" y="909145"/>
                  </a:lnTo>
                  <a:lnTo>
                    <a:pt x="1467602" y="879349"/>
                  </a:lnTo>
                  <a:lnTo>
                    <a:pt x="1474977" y="842899"/>
                  </a:lnTo>
                  <a:lnTo>
                    <a:pt x="1474977" y="93599"/>
                  </a:lnTo>
                  <a:lnTo>
                    <a:pt x="1467602" y="57167"/>
                  </a:lnTo>
                  <a:lnTo>
                    <a:pt x="1447498" y="27416"/>
                  </a:lnTo>
                  <a:lnTo>
                    <a:pt x="1417702" y="7356"/>
                  </a:lnTo>
                  <a:lnTo>
                    <a:pt x="1381252" y="0"/>
                  </a:lnTo>
                  <a:close/>
                </a:path>
              </a:pathLst>
            </a:custGeom>
            <a:solidFill>
              <a:srgbClr val="FFFFFF">
                <a:alpha val="90194"/>
              </a:srgbClr>
            </a:solidFill>
          </p:spPr>
          <p:txBody>
            <a:bodyPr wrap="square" lIns="0" tIns="0" rIns="0" bIns="0" rtlCol="0"/>
            <a:lstStyle/>
            <a:p>
              <a:endParaRPr/>
            </a:p>
          </p:txBody>
        </p:sp>
        <p:sp>
          <p:nvSpPr>
            <p:cNvPr id="28" name="object 13">
              <a:extLst>
                <a:ext uri="{FF2B5EF4-FFF2-40B4-BE49-F238E27FC236}">
                  <a16:creationId xmlns:a16="http://schemas.microsoft.com/office/drawing/2014/main" id="{020407B1-F099-A63B-041C-2A7F8E24BA0A}"/>
                </a:ext>
              </a:extLst>
            </p:cNvPr>
            <p:cNvSpPr/>
            <p:nvPr/>
          </p:nvSpPr>
          <p:spPr>
            <a:xfrm>
              <a:off x="6063362" y="1357872"/>
              <a:ext cx="1475105" cy="936625"/>
            </a:xfrm>
            <a:custGeom>
              <a:avLst/>
              <a:gdLst/>
              <a:ahLst/>
              <a:cxnLst/>
              <a:rect l="l" t="t" r="r" b="b"/>
              <a:pathLst>
                <a:path w="1475104" h="936625">
                  <a:moveTo>
                    <a:pt x="0" y="93599"/>
                  </a:moveTo>
                  <a:lnTo>
                    <a:pt x="7356" y="57167"/>
                  </a:lnTo>
                  <a:lnTo>
                    <a:pt x="27416" y="27416"/>
                  </a:lnTo>
                  <a:lnTo>
                    <a:pt x="57167" y="7356"/>
                  </a:lnTo>
                  <a:lnTo>
                    <a:pt x="93599" y="0"/>
                  </a:lnTo>
                  <a:lnTo>
                    <a:pt x="1381252" y="0"/>
                  </a:lnTo>
                  <a:lnTo>
                    <a:pt x="1417702" y="7356"/>
                  </a:lnTo>
                  <a:lnTo>
                    <a:pt x="1447498" y="27416"/>
                  </a:lnTo>
                  <a:lnTo>
                    <a:pt x="1467602" y="57167"/>
                  </a:lnTo>
                  <a:lnTo>
                    <a:pt x="1474977" y="93599"/>
                  </a:lnTo>
                  <a:lnTo>
                    <a:pt x="1474977" y="842899"/>
                  </a:lnTo>
                  <a:lnTo>
                    <a:pt x="1467602" y="879349"/>
                  </a:lnTo>
                  <a:lnTo>
                    <a:pt x="1447498" y="909145"/>
                  </a:lnTo>
                  <a:lnTo>
                    <a:pt x="1417702" y="929249"/>
                  </a:lnTo>
                  <a:lnTo>
                    <a:pt x="1381252" y="936625"/>
                  </a:lnTo>
                  <a:lnTo>
                    <a:pt x="93599" y="936625"/>
                  </a:lnTo>
                  <a:lnTo>
                    <a:pt x="57167" y="929249"/>
                  </a:lnTo>
                  <a:lnTo>
                    <a:pt x="27416" y="909145"/>
                  </a:lnTo>
                  <a:lnTo>
                    <a:pt x="7356" y="879349"/>
                  </a:lnTo>
                  <a:lnTo>
                    <a:pt x="0" y="842899"/>
                  </a:lnTo>
                  <a:lnTo>
                    <a:pt x="0" y="93599"/>
                  </a:lnTo>
                  <a:close/>
                </a:path>
              </a:pathLst>
            </a:custGeom>
            <a:ln w="12700">
              <a:solidFill>
                <a:srgbClr val="6C009D"/>
              </a:solidFill>
            </a:ln>
          </p:spPr>
          <p:txBody>
            <a:bodyPr wrap="square" lIns="0" tIns="0" rIns="0" bIns="0" rtlCol="0"/>
            <a:lstStyle/>
            <a:p>
              <a:endParaRPr/>
            </a:p>
          </p:txBody>
        </p:sp>
      </p:grpSp>
      <p:sp>
        <p:nvSpPr>
          <p:cNvPr id="29" name="object 14">
            <a:extLst>
              <a:ext uri="{FF2B5EF4-FFF2-40B4-BE49-F238E27FC236}">
                <a16:creationId xmlns:a16="http://schemas.microsoft.com/office/drawing/2014/main" id="{2C9B22E5-CD90-95BB-62AD-455A95212B0E}"/>
              </a:ext>
            </a:extLst>
          </p:cNvPr>
          <p:cNvSpPr txBox="1"/>
          <p:nvPr/>
        </p:nvSpPr>
        <p:spPr>
          <a:xfrm>
            <a:off x="6096000" y="1066506"/>
            <a:ext cx="1357122" cy="808555"/>
          </a:xfrm>
          <a:prstGeom prst="rect">
            <a:avLst/>
          </a:prstGeom>
        </p:spPr>
        <p:txBody>
          <a:bodyPr vert="horz" wrap="square" lIns="0" tIns="36195" rIns="0" bIns="0" rtlCol="0">
            <a:spAutoFit/>
          </a:bodyPr>
          <a:lstStyle/>
          <a:p>
            <a:pPr marL="268605" marR="259715" indent="-1270" algn="ctr">
              <a:lnSpc>
                <a:spcPts val="1760"/>
              </a:lnSpc>
              <a:spcBef>
                <a:spcPts val="285"/>
              </a:spcBef>
            </a:pPr>
            <a:r>
              <a:rPr sz="1600" spc="-10">
                <a:latin typeface="Open Sans" panose="020B0606030504020204" pitchFamily="34" charset="0"/>
                <a:ea typeface="Open Sans" panose="020B0606030504020204" pitchFamily="34" charset="0"/>
                <a:cs typeface="Open Sans" panose="020B0606030504020204" pitchFamily="34" charset="0"/>
              </a:rPr>
              <a:t>Sarah Williams</a:t>
            </a:r>
            <a:endParaRPr sz="1600">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500"/>
              </a:spcBef>
            </a:pPr>
            <a:r>
              <a:rPr sz="1600" spc="130">
                <a:latin typeface="Open Sans" panose="020B0606030504020204" pitchFamily="34" charset="0"/>
                <a:ea typeface="Open Sans" panose="020B0606030504020204" pitchFamily="34" charset="0"/>
                <a:cs typeface="Open Sans" panose="020B0606030504020204" pitchFamily="34" charset="0"/>
              </a:rPr>
              <a:t>T&amp;L</a:t>
            </a:r>
            <a:r>
              <a:rPr sz="1600" spc="-10">
                <a:latin typeface="Open Sans" panose="020B0606030504020204" pitchFamily="34" charset="0"/>
                <a:ea typeface="Open Sans" panose="020B0606030504020204" pitchFamily="34" charset="0"/>
                <a:cs typeface="Open Sans" panose="020B0606030504020204" pitchFamily="34" charset="0"/>
              </a:rPr>
              <a:t> </a:t>
            </a:r>
            <a:r>
              <a:rPr sz="1600" spc="-75">
                <a:latin typeface="Open Sans" panose="020B0606030504020204" pitchFamily="34" charset="0"/>
                <a:ea typeface="Open Sans" panose="020B0606030504020204" pitchFamily="34" charset="0"/>
                <a:cs typeface="Open Sans" panose="020B0606030504020204" pitchFamily="34" charset="0"/>
              </a:rPr>
              <a:t>Manager</a:t>
            </a:r>
            <a:endParaRPr sz="1600">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object 15">
            <a:extLst>
              <a:ext uri="{FF2B5EF4-FFF2-40B4-BE49-F238E27FC236}">
                <a16:creationId xmlns:a16="http://schemas.microsoft.com/office/drawing/2014/main" id="{710B7A93-2F82-D1D3-3D62-18BED4904F3D}"/>
              </a:ext>
            </a:extLst>
          </p:cNvPr>
          <p:cNvGrpSpPr/>
          <p:nvPr/>
        </p:nvGrpSpPr>
        <p:grpSpPr>
          <a:xfrm>
            <a:off x="2143695" y="2630704"/>
            <a:ext cx="1651635" cy="1105535"/>
            <a:chOff x="3251453" y="2620136"/>
            <a:chExt cx="1651635" cy="1105535"/>
          </a:xfrm>
        </p:grpSpPr>
        <p:sp>
          <p:nvSpPr>
            <p:cNvPr id="31" name="object 16">
              <a:extLst>
                <a:ext uri="{FF2B5EF4-FFF2-40B4-BE49-F238E27FC236}">
                  <a16:creationId xmlns:a16="http://schemas.microsoft.com/office/drawing/2014/main" id="{7D98FB4E-FFA4-27F4-5F27-0C7EF3BBA9CC}"/>
                </a:ext>
              </a:extLst>
            </p:cNvPr>
            <p:cNvSpPr/>
            <p:nvPr/>
          </p:nvSpPr>
          <p:spPr>
            <a:xfrm>
              <a:off x="3257803" y="2626486"/>
              <a:ext cx="1475105" cy="936625"/>
            </a:xfrm>
            <a:custGeom>
              <a:avLst/>
              <a:gdLst/>
              <a:ahLst/>
              <a:cxnLst/>
              <a:rect l="l" t="t" r="r" b="b"/>
              <a:pathLst>
                <a:path w="1475104" h="936625">
                  <a:moveTo>
                    <a:pt x="1381252" y="0"/>
                  </a:moveTo>
                  <a:lnTo>
                    <a:pt x="93599" y="0"/>
                  </a:lnTo>
                  <a:lnTo>
                    <a:pt x="57167" y="7375"/>
                  </a:lnTo>
                  <a:lnTo>
                    <a:pt x="27416" y="27479"/>
                  </a:lnTo>
                  <a:lnTo>
                    <a:pt x="7356" y="57275"/>
                  </a:lnTo>
                  <a:lnTo>
                    <a:pt x="0" y="93725"/>
                  </a:lnTo>
                  <a:lnTo>
                    <a:pt x="0" y="843026"/>
                  </a:lnTo>
                  <a:lnTo>
                    <a:pt x="7356" y="879457"/>
                  </a:lnTo>
                  <a:lnTo>
                    <a:pt x="27416" y="909208"/>
                  </a:lnTo>
                  <a:lnTo>
                    <a:pt x="57167" y="929268"/>
                  </a:lnTo>
                  <a:lnTo>
                    <a:pt x="93599" y="936625"/>
                  </a:lnTo>
                  <a:lnTo>
                    <a:pt x="1381252" y="936625"/>
                  </a:lnTo>
                  <a:lnTo>
                    <a:pt x="1417756" y="929268"/>
                  </a:lnTo>
                  <a:lnTo>
                    <a:pt x="1447546" y="909208"/>
                  </a:lnTo>
                  <a:lnTo>
                    <a:pt x="1467619" y="879457"/>
                  </a:lnTo>
                  <a:lnTo>
                    <a:pt x="1474978" y="843026"/>
                  </a:lnTo>
                  <a:lnTo>
                    <a:pt x="1474978" y="93725"/>
                  </a:lnTo>
                  <a:lnTo>
                    <a:pt x="1467619" y="57275"/>
                  </a:lnTo>
                  <a:lnTo>
                    <a:pt x="1447546" y="27479"/>
                  </a:lnTo>
                  <a:lnTo>
                    <a:pt x="1417756" y="7375"/>
                  </a:lnTo>
                  <a:lnTo>
                    <a:pt x="1381252" y="0"/>
                  </a:lnTo>
                  <a:close/>
                </a:path>
              </a:pathLst>
            </a:custGeom>
            <a:solidFill>
              <a:srgbClr val="6C009D"/>
            </a:solidFill>
          </p:spPr>
          <p:txBody>
            <a:bodyPr wrap="square" lIns="0" tIns="0" rIns="0" bIns="0" rtlCol="0"/>
            <a:lstStyle/>
            <a:p>
              <a:endParaRPr/>
            </a:p>
          </p:txBody>
        </p:sp>
        <p:sp>
          <p:nvSpPr>
            <p:cNvPr id="32" name="object 17">
              <a:extLst>
                <a:ext uri="{FF2B5EF4-FFF2-40B4-BE49-F238E27FC236}">
                  <a16:creationId xmlns:a16="http://schemas.microsoft.com/office/drawing/2014/main" id="{616F5508-4977-DEAC-5B75-A5A5E4759D98}"/>
                </a:ext>
              </a:extLst>
            </p:cNvPr>
            <p:cNvSpPr/>
            <p:nvPr/>
          </p:nvSpPr>
          <p:spPr>
            <a:xfrm>
              <a:off x="3257803" y="2626486"/>
              <a:ext cx="1475105" cy="936625"/>
            </a:xfrm>
            <a:custGeom>
              <a:avLst/>
              <a:gdLst/>
              <a:ahLst/>
              <a:cxnLst/>
              <a:rect l="l" t="t" r="r" b="b"/>
              <a:pathLst>
                <a:path w="1475104" h="936625">
                  <a:moveTo>
                    <a:pt x="0" y="93725"/>
                  </a:moveTo>
                  <a:lnTo>
                    <a:pt x="7356" y="57275"/>
                  </a:lnTo>
                  <a:lnTo>
                    <a:pt x="27416" y="27479"/>
                  </a:lnTo>
                  <a:lnTo>
                    <a:pt x="57167" y="7375"/>
                  </a:lnTo>
                  <a:lnTo>
                    <a:pt x="93599" y="0"/>
                  </a:lnTo>
                  <a:lnTo>
                    <a:pt x="1381252" y="0"/>
                  </a:lnTo>
                  <a:lnTo>
                    <a:pt x="1417756" y="7375"/>
                  </a:lnTo>
                  <a:lnTo>
                    <a:pt x="1447546" y="27479"/>
                  </a:lnTo>
                  <a:lnTo>
                    <a:pt x="1467619" y="57275"/>
                  </a:lnTo>
                  <a:lnTo>
                    <a:pt x="1474978" y="93725"/>
                  </a:lnTo>
                  <a:lnTo>
                    <a:pt x="1474978" y="843026"/>
                  </a:lnTo>
                  <a:lnTo>
                    <a:pt x="1467619" y="879457"/>
                  </a:lnTo>
                  <a:lnTo>
                    <a:pt x="1447546" y="909208"/>
                  </a:lnTo>
                  <a:lnTo>
                    <a:pt x="1417756" y="929268"/>
                  </a:lnTo>
                  <a:lnTo>
                    <a:pt x="1381252" y="936625"/>
                  </a:lnTo>
                  <a:lnTo>
                    <a:pt x="93599" y="936625"/>
                  </a:lnTo>
                  <a:lnTo>
                    <a:pt x="57167" y="929268"/>
                  </a:lnTo>
                  <a:lnTo>
                    <a:pt x="27416" y="909208"/>
                  </a:lnTo>
                  <a:lnTo>
                    <a:pt x="7356" y="879457"/>
                  </a:lnTo>
                  <a:lnTo>
                    <a:pt x="0" y="843026"/>
                  </a:lnTo>
                  <a:lnTo>
                    <a:pt x="0" y="93725"/>
                  </a:lnTo>
                  <a:close/>
                </a:path>
              </a:pathLst>
            </a:custGeom>
            <a:ln w="12700">
              <a:solidFill>
                <a:srgbClr val="FFFFFF"/>
              </a:solidFill>
            </a:ln>
          </p:spPr>
          <p:txBody>
            <a:bodyPr wrap="square" lIns="0" tIns="0" rIns="0" bIns="0" rtlCol="0"/>
            <a:lstStyle/>
            <a:p>
              <a:endParaRPr/>
            </a:p>
          </p:txBody>
        </p:sp>
        <p:sp>
          <p:nvSpPr>
            <p:cNvPr id="33" name="object 18">
              <a:extLst>
                <a:ext uri="{FF2B5EF4-FFF2-40B4-BE49-F238E27FC236}">
                  <a16:creationId xmlns:a16="http://schemas.microsoft.com/office/drawing/2014/main" id="{BA3B1E3D-8989-2FF8-FB91-A22BAF657FBF}"/>
                </a:ext>
              </a:extLst>
            </p:cNvPr>
            <p:cNvSpPr/>
            <p:nvPr/>
          </p:nvSpPr>
          <p:spPr>
            <a:xfrm>
              <a:off x="3421633" y="2782188"/>
              <a:ext cx="1475105" cy="936625"/>
            </a:xfrm>
            <a:custGeom>
              <a:avLst/>
              <a:gdLst/>
              <a:ahLst/>
              <a:cxnLst/>
              <a:rect l="l" t="t" r="r" b="b"/>
              <a:pathLst>
                <a:path w="1475104" h="936625">
                  <a:moveTo>
                    <a:pt x="1381378" y="0"/>
                  </a:moveTo>
                  <a:lnTo>
                    <a:pt x="93725" y="0"/>
                  </a:lnTo>
                  <a:lnTo>
                    <a:pt x="57221" y="7375"/>
                  </a:lnTo>
                  <a:lnTo>
                    <a:pt x="27432" y="27479"/>
                  </a:lnTo>
                  <a:lnTo>
                    <a:pt x="7358" y="57275"/>
                  </a:lnTo>
                  <a:lnTo>
                    <a:pt x="0" y="93725"/>
                  </a:lnTo>
                  <a:lnTo>
                    <a:pt x="0" y="843026"/>
                  </a:lnTo>
                  <a:lnTo>
                    <a:pt x="7358" y="879457"/>
                  </a:lnTo>
                  <a:lnTo>
                    <a:pt x="27432" y="909208"/>
                  </a:lnTo>
                  <a:lnTo>
                    <a:pt x="57221" y="929268"/>
                  </a:lnTo>
                  <a:lnTo>
                    <a:pt x="93725" y="936625"/>
                  </a:lnTo>
                  <a:lnTo>
                    <a:pt x="1381378" y="936625"/>
                  </a:lnTo>
                  <a:lnTo>
                    <a:pt x="1417810" y="929268"/>
                  </a:lnTo>
                  <a:lnTo>
                    <a:pt x="1447561" y="909208"/>
                  </a:lnTo>
                  <a:lnTo>
                    <a:pt x="1467621" y="879457"/>
                  </a:lnTo>
                  <a:lnTo>
                    <a:pt x="1474977" y="843026"/>
                  </a:lnTo>
                  <a:lnTo>
                    <a:pt x="1474977" y="93725"/>
                  </a:lnTo>
                  <a:lnTo>
                    <a:pt x="1467621" y="57275"/>
                  </a:lnTo>
                  <a:lnTo>
                    <a:pt x="1447561" y="27479"/>
                  </a:lnTo>
                  <a:lnTo>
                    <a:pt x="1417810" y="7375"/>
                  </a:lnTo>
                  <a:lnTo>
                    <a:pt x="1381378" y="0"/>
                  </a:lnTo>
                  <a:close/>
                </a:path>
              </a:pathLst>
            </a:custGeom>
            <a:solidFill>
              <a:srgbClr val="FFFFFF">
                <a:alpha val="90194"/>
              </a:srgbClr>
            </a:solidFill>
          </p:spPr>
          <p:txBody>
            <a:bodyPr wrap="square" lIns="0" tIns="0" rIns="0" bIns="0" rtlCol="0"/>
            <a:lstStyle/>
            <a:p>
              <a:endParaRPr/>
            </a:p>
          </p:txBody>
        </p:sp>
        <p:sp>
          <p:nvSpPr>
            <p:cNvPr id="34" name="object 19">
              <a:extLst>
                <a:ext uri="{FF2B5EF4-FFF2-40B4-BE49-F238E27FC236}">
                  <a16:creationId xmlns:a16="http://schemas.microsoft.com/office/drawing/2014/main" id="{558EC43D-7D8D-B6AD-3405-E0D81D5BDC4E}"/>
                </a:ext>
              </a:extLst>
            </p:cNvPr>
            <p:cNvSpPr/>
            <p:nvPr/>
          </p:nvSpPr>
          <p:spPr>
            <a:xfrm>
              <a:off x="3421633" y="2782188"/>
              <a:ext cx="1475105" cy="936625"/>
            </a:xfrm>
            <a:custGeom>
              <a:avLst/>
              <a:gdLst/>
              <a:ahLst/>
              <a:cxnLst/>
              <a:rect l="l" t="t" r="r" b="b"/>
              <a:pathLst>
                <a:path w="1475104" h="936625">
                  <a:moveTo>
                    <a:pt x="0" y="93725"/>
                  </a:moveTo>
                  <a:lnTo>
                    <a:pt x="7358" y="57275"/>
                  </a:lnTo>
                  <a:lnTo>
                    <a:pt x="27432" y="27479"/>
                  </a:lnTo>
                  <a:lnTo>
                    <a:pt x="57221" y="7375"/>
                  </a:lnTo>
                  <a:lnTo>
                    <a:pt x="93725" y="0"/>
                  </a:lnTo>
                  <a:lnTo>
                    <a:pt x="1381378" y="0"/>
                  </a:lnTo>
                  <a:lnTo>
                    <a:pt x="1417810" y="7375"/>
                  </a:lnTo>
                  <a:lnTo>
                    <a:pt x="1447561" y="27479"/>
                  </a:lnTo>
                  <a:lnTo>
                    <a:pt x="1467621" y="57275"/>
                  </a:lnTo>
                  <a:lnTo>
                    <a:pt x="1474977" y="93725"/>
                  </a:lnTo>
                  <a:lnTo>
                    <a:pt x="1474977" y="843026"/>
                  </a:lnTo>
                  <a:lnTo>
                    <a:pt x="1467621" y="879457"/>
                  </a:lnTo>
                  <a:lnTo>
                    <a:pt x="1447561" y="909208"/>
                  </a:lnTo>
                  <a:lnTo>
                    <a:pt x="1417810" y="929268"/>
                  </a:lnTo>
                  <a:lnTo>
                    <a:pt x="1381378" y="936625"/>
                  </a:lnTo>
                  <a:lnTo>
                    <a:pt x="93725" y="936625"/>
                  </a:lnTo>
                  <a:lnTo>
                    <a:pt x="57221" y="929268"/>
                  </a:lnTo>
                  <a:lnTo>
                    <a:pt x="27432" y="909208"/>
                  </a:lnTo>
                  <a:lnTo>
                    <a:pt x="7358" y="879457"/>
                  </a:lnTo>
                  <a:lnTo>
                    <a:pt x="0" y="843026"/>
                  </a:lnTo>
                  <a:lnTo>
                    <a:pt x="0" y="93725"/>
                  </a:lnTo>
                  <a:close/>
                </a:path>
              </a:pathLst>
            </a:custGeom>
            <a:ln w="12700">
              <a:solidFill>
                <a:srgbClr val="6C009D"/>
              </a:solidFill>
            </a:ln>
          </p:spPr>
          <p:txBody>
            <a:bodyPr wrap="square" lIns="0" tIns="0" rIns="0" bIns="0" rtlCol="0"/>
            <a:lstStyle/>
            <a:p>
              <a:endParaRPr/>
            </a:p>
          </p:txBody>
        </p:sp>
      </p:grpSp>
      <p:sp>
        <p:nvSpPr>
          <p:cNvPr id="35" name="object 20">
            <a:extLst>
              <a:ext uri="{FF2B5EF4-FFF2-40B4-BE49-F238E27FC236}">
                <a16:creationId xmlns:a16="http://schemas.microsoft.com/office/drawing/2014/main" id="{FD5EF0F1-2689-31CB-E933-7505604FE70D}"/>
              </a:ext>
            </a:extLst>
          </p:cNvPr>
          <p:cNvSpPr txBox="1"/>
          <p:nvPr/>
        </p:nvSpPr>
        <p:spPr>
          <a:xfrm>
            <a:off x="2387580" y="2895997"/>
            <a:ext cx="1311275" cy="987001"/>
          </a:xfrm>
          <a:prstGeom prst="rect">
            <a:avLst/>
          </a:prstGeom>
        </p:spPr>
        <p:txBody>
          <a:bodyPr vert="horz" wrap="square" lIns="0" tIns="36195" rIns="0" bIns="0" rtlCol="0" anchor="t">
            <a:spAutoFit/>
          </a:bodyPr>
          <a:lstStyle/>
          <a:p>
            <a:pPr marL="12700" marR="5080" algn="ctr">
              <a:lnSpc>
                <a:spcPts val="1760"/>
              </a:lnSpc>
              <a:spcBef>
                <a:spcPts val="285"/>
              </a:spcBef>
            </a:pPr>
            <a:r>
              <a:rPr sz="1400" spc="-10">
                <a:latin typeface="Open Sans" panose="020B0606030504020204" pitchFamily="34" charset="0"/>
                <a:ea typeface="Open Sans" panose="020B0606030504020204" pitchFamily="34" charset="0"/>
                <a:cs typeface="Open Sans" panose="020B0606030504020204" pitchFamily="34" charset="0"/>
              </a:rPr>
              <a:t>Angela Entwistle</a:t>
            </a:r>
          </a:p>
          <a:p>
            <a:pPr marL="12700" marR="5080" algn="ctr">
              <a:lnSpc>
                <a:spcPts val="1760"/>
              </a:lnSpc>
              <a:spcBef>
                <a:spcPts val="285"/>
              </a:spcBef>
            </a:pPr>
            <a:r>
              <a:rPr lang="en-US" sz="1400" spc="-10">
                <a:latin typeface="Open Sans" panose="020B0606030504020204" pitchFamily="34" charset="0"/>
                <a:ea typeface="Open Sans" panose="020B0606030504020204" pitchFamily="34" charset="0"/>
                <a:cs typeface="Open Sans" panose="020B0606030504020204" pitchFamily="34" charset="0"/>
              </a:rPr>
              <a:t>(Collaborations) 0.5</a:t>
            </a:r>
          </a:p>
        </p:txBody>
      </p:sp>
      <p:grpSp>
        <p:nvGrpSpPr>
          <p:cNvPr id="36" name="object 21">
            <a:extLst>
              <a:ext uri="{FF2B5EF4-FFF2-40B4-BE49-F238E27FC236}">
                <a16:creationId xmlns:a16="http://schemas.microsoft.com/office/drawing/2014/main" id="{5A49094F-BCF2-6014-CA5D-BE285F4A6470}"/>
              </a:ext>
            </a:extLst>
          </p:cNvPr>
          <p:cNvGrpSpPr/>
          <p:nvPr/>
        </p:nvGrpSpPr>
        <p:grpSpPr>
          <a:xfrm>
            <a:off x="1448688" y="3985767"/>
            <a:ext cx="1651635" cy="1105535"/>
            <a:chOff x="1448688" y="3985767"/>
            <a:chExt cx="1651635" cy="1105535"/>
          </a:xfrm>
        </p:grpSpPr>
        <p:sp>
          <p:nvSpPr>
            <p:cNvPr id="37" name="object 22">
              <a:extLst>
                <a:ext uri="{FF2B5EF4-FFF2-40B4-BE49-F238E27FC236}">
                  <a16:creationId xmlns:a16="http://schemas.microsoft.com/office/drawing/2014/main" id="{14A58190-2282-E542-5ADA-73DC3BE86D8A}"/>
                </a:ext>
              </a:extLst>
            </p:cNvPr>
            <p:cNvSpPr/>
            <p:nvPr/>
          </p:nvSpPr>
          <p:spPr>
            <a:xfrm>
              <a:off x="1455038" y="3992117"/>
              <a:ext cx="1475105" cy="936625"/>
            </a:xfrm>
            <a:custGeom>
              <a:avLst/>
              <a:gdLst/>
              <a:ahLst/>
              <a:cxnLst/>
              <a:rect l="l" t="t" r="r" b="b"/>
              <a:pathLst>
                <a:path w="1475105" h="936625">
                  <a:moveTo>
                    <a:pt x="1381252" y="0"/>
                  </a:moveTo>
                  <a:lnTo>
                    <a:pt x="93599" y="0"/>
                  </a:lnTo>
                  <a:lnTo>
                    <a:pt x="57167" y="7358"/>
                  </a:lnTo>
                  <a:lnTo>
                    <a:pt x="27416" y="27431"/>
                  </a:lnTo>
                  <a:lnTo>
                    <a:pt x="7356" y="57221"/>
                  </a:lnTo>
                  <a:lnTo>
                    <a:pt x="0" y="93725"/>
                  </a:lnTo>
                  <a:lnTo>
                    <a:pt x="0" y="843025"/>
                  </a:lnTo>
                  <a:lnTo>
                    <a:pt x="7356" y="879457"/>
                  </a:lnTo>
                  <a:lnTo>
                    <a:pt x="27416" y="909208"/>
                  </a:lnTo>
                  <a:lnTo>
                    <a:pt x="57167" y="929268"/>
                  </a:lnTo>
                  <a:lnTo>
                    <a:pt x="93599" y="936624"/>
                  </a:lnTo>
                  <a:lnTo>
                    <a:pt x="1381252" y="936624"/>
                  </a:lnTo>
                  <a:lnTo>
                    <a:pt x="1417756" y="929268"/>
                  </a:lnTo>
                  <a:lnTo>
                    <a:pt x="1447546" y="909208"/>
                  </a:lnTo>
                  <a:lnTo>
                    <a:pt x="1467619" y="879457"/>
                  </a:lnTo>
                  <a:lnTo>
                    <a:pt x="1474978" y="843025"/>
                  </a:lnTo>
                  <a:lnTo>
                    <a:pt x="1474978" y="93725"/>
                  </a:lnTo>
                  <a:lnTo>
                    <a:pt x="1467619" y="57221"/>
                  </a:lnTo>
                  <a:lnTo>
                    <a:pt x="1447546" y="27431"/>
                  </a:lnTo>
                  <a:lnTo>
                    <a:pt x="1417756" y="7358"/>
                  </a:lnTo>
                  <a:lnTo>
                    <a:pt x="1381252" y="0"/>
                  </a:lnTo>
                  <a:close/>
                </a:path>
              </a:pathLst>
            </a:custGeom>
            <a:solidFill>
              <a:srgbClr val="6C009D"/>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8" name="object 23">
              <a:extLst>
                <a:ext uri="{FF2B5EF4-FFF2-40B4-BE49-F238E27FC236}">
                  <a16:creationId xmlns:a16="http://schemas.microsoft.com/office/drawing/2014/main" id="{B98B97E2-3A61-2F2D-E306-AAA3F80C9449}"/>
                </a:ext>
              </a:extLst>
            </p:cNvPr>
            <p:cNvSpPr/>
            <p:nvPr/>
          </p:nvSpPr>
          <p:spPr>
            <a:xfrm>
              <a:off x="1455038" y="3992117"/>
              <a:ext cx="1475105" cy="936625"/>
            </a:xfrm>
            <a:custGeom>
              <a:avLst/>
              <a:gdLst/>
              <a:ahLst/>
              <a:cxnLst/>
              <a:rect l="l" t="t" r="r" b="b"/>
              <a:pathLst>
                <a:path w="1475105" h="936625">
                  <a:moveTo>
                    <a:pt x="0" y="93725"/>
                  </a:moveTo>
                  <a:lnTo>
                    <a:pt x="7356" y="57221"/>
                  </a:lnTo>
                  <a:lnTo>
                    <a:pt x="27416" y="27431"/>
                  </a:lnTo>
                  <a:lnTo>
                    <a:pt x="57167" y="7358"/>
                  </a:lnTo>
                  <a:lnTo>
                    <a:pt x="93599" y="0"/>
                  </a:lnTo>
                  <a:lnTo>
                    <a:pt x="1381252" y="0"/>
                  </a:lnTo>
                  <a:lnTo>
                    <a:pt x="1417756" y="7358"/>
                  </a:lnTo>
                  <a:lnTo>
                    <a:pt x="1447546" y="27431"/>
                  </a:lnTo>
                  <a:lnTo>
                    <a:pt x="1467619" y="57221"/>
                  </a:lnTo>
                  <a:lnTo>
                    <a:pt x="1474978" y="93725"/>
                  </a:lnTo>
                  <a:lnTo>
                    <a:pt x="1474978" y="843025"/>
                  </a:lnTo>
                  <a:lnTo>
                    <a:pt x="1467619" y="879457"/>
                  </a:lnTo>
                  <a:lnTo>
                    <a:pt x="1447546" y="909208"/>
                  </a:lnTo>
                  <a:lnTo>
                    <a:pt x="1417756" y="929268"/>
                  </a:lnTo>
                  <a:lnTo>
                    <a:pt x="1381252" y="936624"/>
                  </a:lnTo>
                  <a:lnTo>
                    <a:pt x="93599" y="936624"/>
                  </a:lnTo>
                  <a:lnTo>
                    <a:pt x="57167" y="929268"/>
                  </a:lnTo>
                  <a:lnTo>
                    <a:pt x="27416" y="909208"/>
                  </a:lnTo>
                  <a:lnTo>
                    <a:pt x="7356" y="879457"/>
                  </a:lnTo>
                  <a:lnTo>
                    <a:pt x="0" y="843025"/>
                  </a:lnTo>
                  <a:lnTo>
                    <a:pt x="0" y="93725"/>
                  </a:lnTo>
                  <a:close/>
                </a:path>
              </a:pathLst>
            </a:custGeom>
            <a:ln w="12700">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9" name="object 24">
              <a:extLst>
                <a:ext uri="{FF2B5EF4-FFF2-40B4-BE49-F238E27FC236}">
                  <a16:creationId xmlns:a16="http://schemas.microsoft.com/office/drawing/2014/main" id="{787C77C1-C551-2720-5410-FF2F039ADAB6}"/>
                </a:ext>
              </a:extLst>
            </p:cNvPr>
            <p:cNvSpPr/>
            <p:nvPr/>
          </p:nvSpPr>
          <p:spPr>
            <a:xfrm>
              <a:off x="1618868" y="4147819"/>
              <a:ext cx="1475105" cy="936625"/>
            </a:xfrm>
            <a:custGeom>
              <a:avLst/>
              <a:gdLst/>
              <a:ahLst/>
              <a:cxnLst/>
              <a:rect l="l" t="t" r="r" b="b"/>
              <a:pathLst>
                <a:path w="1475105" h="936625">
                  <a:moveTo>
                    <a:pt x="1381379" y="0"/>
                  </a:moveTo>
                  <a:lnTo>
                    <a:pt x="93725" y="0"/>
                  </a:lnTo>
                  <a:lnTo>
                    <a:pt x="57221" y="7358"/>
                  </a:lnTo>
                  <a:lnTo>
                    <a:pt x="27431" y="27431"/>
                  </a:lnTo>
                  <a:lnTo>
                    <a:pt x="7358" y="57221"/>
                  </a:lnTo>
                  <a:lnTo>
                    <a:pt x="0" y="93725"/>
                  </a:lnTo>
                  <a:lnTo>
                    <a:pt x="0" y="843025"/>
                  </a:lnTo>
                  <a:lnTo>
                    <a:pt x="7358" y="879457"/>
                  </a:lnTo>
                  <a:lnTo>
                    <a:pt x="27431" y="909208"/>
                  </a:lnTo>
                  <a:lnTo>
                    <a:pt x="57221" y="929268"/>
                  </a:lnTo>
                  <a:lnTo>
                    <a:pt x="93725" y="936624"/>
                  </a:lnTo>
                  <a:lnTo>
                    <a:pt x="1381379" y="936624"/>
                  </a:lnTo>
                  <a:lnTo>
                    <a:pt x="1417810" y="929268"/>
                  </a:lnTo>
                  <a:lnTo>
                    <a:pt x="1447561" y="909208"/>
                  </a:lnTo>
                  <a:lnTo>
                    <a:pt x="1467621" y="879457"/>
                  </a:lnTo>
                  <a:lnTo>
                    <a:pt x="1474978" y="843025"/>
                  </a:lnTo>
                  <a:lnTo>
                    <a:pt x="1474978" y="93725"/>
                  </a:lnTo>
                  <a:lnTo>
                    <a:pt x="1467621" y="57221"/>
                  </a:lnTo>
                  <a:lnTo>
                    <a:pt x="1447561" y="27431"/>
                  </a:lnTo>
                  <a:lnTo>
                    <a:pt x="1417810" y="7358"/>
                  </a:lnTo>
                  <a:lnTo>
                    <a:pt x="1381379" y="0"/>
                  </a:lnTo>
                  <a:close/>
                </a:path>
              </a:pathLst>
            </a:custGeom>
            <a:solidFill>
              <a:srgbClr val="FFFFFF">
                <a:alpha val="90194"/>
              </a:srgbClr>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0" name="object 25">
              <a:extLst>
                <a:ext uri="{FF2B5EF4-FFF2-40B4-BE49-F238E27FC236}">
                  <a16:creationId xmlns:a16="http://schemas.microsoft.com/office/drawing/2014/main" id="{44F5DF78-DC63-B2EE-F998-4738E126509A}"/>
                </a:ext>
              </a:extLst>
            </p:cNvPr>
            <p:cNvSpPr/>
            <p:nvPr/>
          </p:nvSpPr>
          <p:spPr>
            <a:xfrm>
              <a:off x="1618868" y="4147819"/>
              <a:ext cx="1475105" cy="936625"/>
            </a:xfrm>
            <a:custGeom>
              <a:avLst/>
              <a:gdLst/>
              <a:ahLst/>
              <a:cxnLst/>
              <a:rect l="l" t="t" r="r" b="b"/>
              <a:pathLst>
                <a:path w="1475105" h="936625">
                  <a:moveTo>
                    <a:pt x="0" y="93725"/>
                  </a:moveTo>
                  <a:lnTo>
                    <a:pt x="7358" y="57221"/>
                  </a:lnTo>
                  <a:lnTo>
                    <a:pt x="27431" y="27431"/>
                  </a:lnTo>
                  <a:lnTo>
                    <a:pt x="57221" y="7358"/>
                  </a:lnTo>
                  <a:lnTo>
                    <a:pt x="93725" y="0"/>
                  </a:lnTo>
                  <a:lnTo>
                    <a:pt x="1381379" y="0"/>
                  </a:lnTo>
                  <a:lnTo>
                    <a:pt x="1417810" y="7358"/>
                  </a:lnTo>
                  <a:lnTo>
                    <a:pt x="1447561" y="27431"/>
                  </a:lnTo>
                  <a:lnTo>
                    <a:pt x="1467621" y="57221"/>
                  </a:lnTo>
                  <a:lnTo>
                    <a:pt x="1474978" y="93725"/>
                  </a:lnTo>
                  <a:lnTo>
                    <a:pt x="1474978" y="843025"/>
                  </a:lnTo>
                  <a:lnTo>
                    <a:pt x="1467621" y="879457"/>
                  </a:lnTo>
                  <a:lnTo>
                    <a:pt x="1447561" y="909208"/>
                  </a:lnTo>
                  <a:lnTo>
                    <a:pt x="1417810" y="929268"/>
                  </a:lnTo>
                  <a:lnTo>
                    <a:pt x="1381379" y="936624"/>
                  </a:lnTo>
                  <a:lnTo>
                    <a:pt x="93725" y="936624"/>
                  </a:lnTo>
                  <a:lnTo>
                    <a:pt x="57221" y="929268"/>
                  </a:lnTo>
                  <a:lnTo>
                    <a:pt x="27431" y="909208"/>
                  </a:lnTo>
                  <a:lnTo>
                    <a:pt x="7358" y="879457"/>
                  </a:lnTo>
                  <a:lnTo>
                    <a:pt x="0" y="843025"/>
                  </a:lnTo>
                  <a:lnTo>
                    <a:pt x="0" y="93725"/>
                  </a:lnTo>
                  <a:close/>
                </a:path>
              </a:pathLst>
            </a:custGeom>
            <a:ln w="12700">
              <a:solidFill>
                <a:srgbClr val="6C009D"/>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41" name="object 26">
            <a:extLst>
              <a:ext uri="{FF2B5EF4-FFF2-40B4-BE49-F238E27FC236}">
                <a16:creationId xmlns:a16="http://schemas.microsoft.com/office/drawing/2014/main" id="{B631CB28-9C47-3AFA-C98A-D4661740210F}"/>
              </a:ext>
            </a:extLst>
          </p:cNvPr>
          <p:cNvSpPr txBox="1"/>
          <p:nvPr/>
        </p:nvSpPr>
        <p:spPr>
          <a:xfrm>
            <a:off x="1742058" y="4239895"/>
            <a:ext cx="1227455" cy="717550"/>
          </a:xfrm>
          <a:prstGeom prst="rect">
            <a:avLst/>
          </a:prstGeom>
        </p:spPr>
        <p:txBody>
          <a:bodyPr vert="horz" wrap="square" lIns="0" tIns="12065" rIns="0" bIns="0" rtlCol="0">
            <a:spAutoFit/>
          </a:bodyPr>
          <a:lstStyle/>
          <a:p>
            <a:pPr marL="1905" algn="ctr">
              <a:lnSpc>
                <a:spcPts val="1839"/>
              </a:lnSpc>
              <a:spcBef>
                <a:spcPts val="95"/>
              </a:spcBef>
            </a:pPr>
            <a:r>
              <a:rPr lang="en-GB" sz="1600" spc="120">
                <a:latin typeface="Open Sans" panose="020B0606030504020204" pitchFamily="34" charset="0"/>
                <a:ea typeface="Open Sans" panose="020B0606030504020204" pitchFamily="34" charset="0"/>
                <a:cs typeface="Open Sans" panose="020B0606030504020204" pitchFamily="34" charset="0"/>
              </a:rPr>
              <a:t>Fi</a:t>
            </a:r>
            <a:r>
              <a:rPr lang="en-GB" sz="1600" spc="-15">
                <a:latin typeface="Open Sans" panose="020B0606030504020204" pitchFamily="34" charset="0"/>
                <a:ea typeface="Open Sans" panose="020B0606030504020204" pitchFamily="34" charset="0"/>
                <a:cs typeface="Open Sans" panose="020B0606030504020204" pitchFamily="34" charset="0"/>
              </a:rPr>
              <a:t> </a:t>
            </a:r>
            <a:r>
              <a:rPr lang="en-GB" sz="1600" spc="-10">
                <a:latin typeface="Open Sans" panose="020B0606030504020204" pitchFamily="34" charset="0"/>
                <a:ea typeface="Open Sans" panose="020B0606030504020204" pitchFamily="34" charset="0"/>
                <a:cs typeface="Open Sans" panose="020B0606030504020204" pitchFamily="34" charset="0"/>
              </a:rPr>
              <a:t>Hallard</a:t>
            </a:r>
            <a:endParaRPr lang="en-GB" sz="1600">
              <a:latin typeface="Open Sans" panose="020B0606030504020204" pitchFamily="34" charset="0"/>
              <a:ea typeface="Open Sans" panose="020B0606030504020204" pitchFamily="34" charset="0"/>
              <a:cs typeface="Open Sans" panose="020B0606030504020204" pitchFamily="34" charset="0"/>
            </a:endParaRPr>
          </a:p>
          <a:p>
            <a:pPr algn="ctr">
              <a:lnSpc>
                <a:spcPts val="1764"/>
              </a:lnSpc>
            </a:pPr>
            <a:r>
              <a:rPr lang="en-GB" sz="1600" spc="180">
                <a:latin typeface="Open Sans" panose="020B0606030504020204" pitchFamily="34" charset="0"/>
                <a:ea typeface="Open Sans" panose="020B0606030504020204" pitchFamily="34" charset="0"/>
                <a:cs typeface="Open Sans" panose="020B0606030504020204" pitchFamily="34" charset="0"/>
              </a:rPr>
              <a:t>(TLSE</a:t>
            </a:r>
            <a:endParaRPr lang="en-GB" sz="1600">
              <a:latin typeface="Open Sans" panose="020B0606030504020204" pitchFamily="34" charset="0"/>
              <a:ea typeface="Open Sans" panose="020B0606030504020204" pitchFamily="34" charset="0"/>
              <a:cs typeface="Open Sans" panose="020B0606030504020204" pitchFamily="34" charset="0"/>
            </a:endParaRPr>
          </a:p>
          <a:p>
            <a:pPr algn="ctr">
              <a:lnSpc>
                <a:spcPts val="1845"/>
              </a:lnSpc>
            </a:pPr>
            <a:r>
              <a:rPr lang="en-GB" sz="1600" spc="-45">
                <a:latin typeface="Open Sans" panose="020B0606030504020204" pitchFamily="34" charset="0"/>
                <a:ea typeface="Open Sans" panose="020B0606030504020204" pitchFamily="34" charset="0"/>
                <a:cs typeface="Open Sans" panose="020B0606030504020204" pitchFamily="34" charset="0"/>
              </a:rPr>
              <a:t>Coordinator)</a:t>
            </a:r>
            <a:endParaRPr lang="en-GB" sz="1600">
              <a:latin typeface="Open Sans" panose="020B0606030504020204" pitchFamily="34" charset="0"/>
              <a:ea typeface="Open Sans" panose="020B0606030504020204" pitchFamily="34" charset="0"/>
              <a:cs typeface="Open Sans" panose="020B0606030504020204" pitchFamily="34" charset="0"/>
            </a:endParaRPr>
          </a:p>
        </p:txBody>
      </p:sp>
      <p:grpSp>
        <p:nvGrpSpPr>
          <p:cNvPr id="42" name="object 27">
            <a:extLst>
              <a:ext uri="{FF2B5EF4-FFF2-40B4-BE49-F238E27FC236}">
                <a16:creationId xmlns:a16="http://schemas.microsoft.com/office/drawing/2014/main" id="{5AADAD0F-B514-1275-2B2D-E203C8826B17}"/>
              </a:ext>
            </a:extLst>
          </p:cNvPr>
          <p:cNvGrpSpPr/>
          <p:nvPr/>
        </p:nvGrpSpPr>
        <p:grpSpPr>
          <a:xfrm>
            <a:off x="3251453" y="3985767"/>
            <a:ext cx="1651635" cy="1105535"/>
            <a:chOff x="3251453" y="3985767"/>
            <a:chExt cx="1651635" cy="1105535"/>
          </a:xfrm>
        </p:grpSpPr>
        <p:sp>
          <p:nvSpPr>
            <p:cNvPr id="43" name="object 28">
              <a:extLst>
                <a:ext uri="{FF2B5EF4-FFF2-40B4-BE49-F238E27FC236}">
                  <a16:creationId xmlns:a16="http://schemas.microsoft.com/office/drawing/2014/main" id="{E5D2EE3C-D021-FED3-AD99-153FDE2D57BA}"/>
                </a:ext>
              </a:extLst>
            </p:cNvPr>
            <p:cNvSpPr/>
            <p:nvPr/>
          </p:nvSpPr>
          <p:spPr>
            <a:xfrm>
              <a:off x="3257803" y="3992117"/>
              <a:ext cx="1475105" cy="936625"/>
            </a:xfrm>
            <a:custGeom>
              <a:avLst/>
              <a:gdLst/>
              <a:ahLst/>
              <a:cxnLst/>
              <a:rect l="l" t="t" r="r" b="b"/>
              <a:pathLst>
                <a:path w="1475104" h="936625">
                  <a:moveTo>
                    <a:pt x="1381252" y="0"/>
                  </a:moveTo>
                  <a:lnTo>
                    <a:pt x="93599" y="0"/>
                  </a:lnTo>
                  <a:lnTo>
                    <a:pt x="57167" y="7358"/>
                  </a:lnTo>
                  <a:lnTo>
                    <a:pt x="27416" y="27431"/>
                  </a:lnTo>
                  <a:lnTo>
                    <a:pt x="7356" y="57221"/>
                  </a:lnTo>
                  <a:lnTo>
                    <a:pt x="0" y="93725"/>
                  </a:lnTo>
                  <a:lnTo>
                    <a:pt x="0" y="843025"/>
                  </a:lnTo>
                  <a:lnTo>
                    <a:pt x="7356" y="879457"/>
                  </a:lnTo>
                  <a:lnTo>
                    <a:pt x="27416" y="909208"/>
                  </a:lnTo>
                  <a:lnTo>
                    <a:pt x="57167" y="929268"/>
                  </a:lnTo>
                  <a:lnTo>
                    <a:pt x="93599" y="936624"/>
                  </a:lnTo>
                  <a:lnTo>
                    <a:pt x="1381252" y="936624"/>
                  </a:lnTo>
                  <a:lnTo>
                    <a:pt x="1417756" y="929268"/>
                  </a:lnTo>
                  <a:lnTo>
                    <a:pt x="1447546" y="909208"/>
                  </a:lnTo>
                  <a:lnTo>
                    <a:pt x="1467619" y="879457"/>
                  </a:lnTo>
                  <a:lnTo>
                    <a:pt x="1474978" y="843025"/>
                  </a:lnTo>
                  <a:lnTo>
                    <a:pt x="1474978" y="93725"/>
                  </a:lnTo>
                  <a:lnTo>
                    <a:pt x="1467619" y="57221"/>
                  </a:lnTo>
                  <a:lnTo>
                    <a:pt x="1447546" y="27431"/>
                  </a:lnTo>
                  <a:lnTo>
                    <a:pt x="1417756" y="7358"/>
                  </a:lnTo>
                  <a:lnTo>
                    <a:pt x="1381252" y="0"/>
                  </a:lnTo>
                  <a:close/>
                </a:path>
              </a:pathLst>
            </a:custGeom>
            <a:solidFill>
              <a:srgbClr val="6C009D"/>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4" name="object 29">
              <a:extLst>
                <a:ext uri="{FF2B5EF4-FFF2-40B4-BE49-F238E27FC236}">
                  <a16:creationId xmlns:a16="http://schemas.microsoft.com/office/drawing/2014/main" id="{A7D8CB73-B284-EF30-B552-2AFAC4C39A96}"/>
                </a:ext>
              </a:extLst>
            </p:cNvPr>
            <p:cNvSpPr/>
            <p:nvPr/>
          </p:nvSpPr>
          <p:spPr>
            <a:xfrm>
              <a:off x="3257803" y="3992117"/>
              <a:ext cx="1475105" cy="936625"/>
            </a:xfrm>
            <a:custGeom>
              <a:avLst/>
              <a:gdLst/>
              <a:ahLst/>
              <a:cxnLst/>
              <a:rect l="l" t="t" r="r" b="b"/>
              <a:pathLst>
                <a:path w="1475104" h="936625">
                  <a:moveTo>
                    <a:pt x="0" y="93725"/>
                  </a:moveTo>
                  <a:lnTo>
                    <a:pt x="7356" y="57221"/>
                  </a:lnTo>
                  <a:lnTo>
                    <a:pt x="27416" y="27431"/>
                  </a:lnTo>
                  <a:lnTo>
                    <a:pt x="57167" y="7358"/>
                  </a:lnTo>
                  <a:lnTo>
                    <a:pt x="93599" y="0"/>
                  </a:lnTo>
                  <a:lnTo>
                    <a:pt x="1381252" y="0"/>
                  </a:lnTo>
                  <a:lnTo>
                    <a:pt x="1417756" y="7358"/>
                  </a:lnTo>
                  <a:lnTo>
                    <a:pt x="1447546" y="27431"/>
                  </a:lnTo>
                  <a:lnTo>
                    <a:pt x="1467619" y="57221"/>
                  </a:lnTo>
                  <a:lnTo>
                    <a:pt x="1474978" y="93725"/>
                  </a:lnTo>
                  <a:lnTo>
                    <a:pt x="1474978" y="843025"/>
                  </a:lnTo>
                  <a:lnTo>
                    <a:pt x="1467619" y="879457"/>
                  </a:lnTo>
                  <a:lnTo>
                    <a:pt x="1447546" y="909208"/>
                  </a:lnTo>
                  <a:lnTo>
                    <a:pt x="1417756" y="929268"/>
                  </a:lnTo>
                  <a:lnTo>
                    <a:pt x="1381252" y="936624"/>
                  </a:lnTo>
                  <a:lnTo>
                    <a:pt x="93599" y="936624"/>
                  </a:lnTo>
                  <a:lnTo>
                    <a:pt x="57167" y="929268"/>
                  </a:lnTo>
                  <a:lnTo>
                    <a:pt x="27416" y="909208"/>
                  </a:lnTo>
                  <a:lnTo>
                    <a:pt x="7356" y="879457"/>
                  </a:lnTo>
                  <a:lnTo>
                    <a:pt x="0" y="843025"/>
                  </a:lnTo>
                  <a:lnTo>
                    <a:pt x="0" y="93725"/>
                  </a:lnTo>
                  <a:close/>
                </a:path>
              </a:pathLst>
            </a:custGeom>
            <a:ln w="12700">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5" name="object 30">
              <a:extLst>
                <a:ext uri="{FF2B5EF4-FFF2-40B4-BE49-F238E27FC236}">
                  <a16:creationId xmlns:a16="http://schemas.microsoft.com/office/drawing/2014/main" id="{6E7E0162-208D-4E1F-59A6-3B679F6FDAC0}"/>
                </a:ext>
              </a:extLst>
            </p:cNvPr>
            <p:cNvSpPr/>
            <p:nvPr/>
          </p:nvSpPr>
          <p:spPr>
            <a:xfrm>
              <a:off x="3421633" y="4147819"/>
              <a:ext cx="1475105" cy="936625"/>
            </a:xfrm>
            <a:custGeom>
              <a:avLst/>
              <a:gdLst/>
              <a:ahLst/>
              <a:cxnLst/>
              <a:rect l="l" t="t" r="r" b="b"/>
              <a:pathLst>
                <a:path w="1475104" h="936625">
                  <a:moveTo>
                    <a:pt x="1381378" y="0"/>
                  </a:moveTo>
                  <a:lnTo>
                    <a:pt x="93725" y="0"/>
                  </a:lnTo>
                  <a:lnTo>
                    <a:pt x="57221" y="7358"/>
                  </a:lnTo>
                  <a:lnTo>
                    <a:pt x="27432" y="27431"/>
                  </a:lnTo>
                  <a:lnTo>
                    <a:pt x="7358" y="57221"/>
                  </a:lnTo>
                  <a:lnTo>
                    <a:pt x="0" y="93725"/>
                  </a:lnTo>
                  <a:lnTo>
                    <a:pt x="0" y="843025"/>
                  </a:lnTo>
                  <a:lnTo>
                    <a:pt x="7358" y="879457"/>
                  </a:lnTo>
                  <a:lnTo>
                    <a:pt x="27432" y="909208"/>
                  </a:lnTo>
                  <a:lnTo>
                    <a:pt x="57221" y="929268"/>
                  </a:lnTo>
                  <a:lnTo>
                    <a:pt x="93725" y="936624"/>
                  </a:lnTo>
                  <a:lnTo>
                    <a:pt x="1381378" y="936624"/>
                  </a:lnTo>
                  <a:lnTo>
                    <a:pt x="1417810" y="929268"/>
                  </a:lnTo>
                  <a:lnTo>
                    <a:pt x="1447561" y="909208"/>
                  </a:lnTo>
                  <a:lnTo>
                    <a:pt x="1467621" y="879457"/>
                  </a:lnTo>
                  <a:lnTo>
                    <a:pt x="1474977" y="843025"/>
                  </a:lnTo>
                  <a:lnTo>
                    <a:pt x="1474977" y="93725"/>
                  </a:lnTo>
                  <a:lnTo>
                    <a:pt x="1467621" y="57221"/>
                  </a:lnTo>
                  <a:lnTo>
                    <a:pt x="1447561" y="27431"/>
                  </a:lnTo>
                  <a:lnTo>
                    <a:pt x="1417810" y="7358"/>
                  </a:lnTo>
                  <a:lnTo>
                    <a:pt x="1381378" y="0"/>
                  </a:lnTo>
                  <a:close/>
                </a:path>
              </a:pathLst>
            </a:custGeom>
            <a:solidFill>
              <a:srgbClr val="FFFFFF">
                <a:alpha val="90194"/>
              </a:srgbClr>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6" name="object 31">
              <a:extLst>
                <a:ext uri="{FF2B5EF4-FFF2-40B4-BE49-F238E27FC236}">
                  <a16:creationId xmlns:a16="http://schemas.microsoft.com/office/drawing/2014/main" id="{5264AFC8-C6BD-3258-6521-F1E684EA60AF}"/>
                </a:ext>
              </a:extLst>
            </p:cNvPr>
            <p:cNvSpPr/>
            <p:nvPr/>
          </p:nvSpPr>
          <p:spPr>
            <a:xfrm>
              <a:off x="3421633" y="4147819"/>
              <a:ext cx="1475105" cy="936625"/>
            </a:xfrm>
            <a:custGeom>
              <a:avLst/>
              <a:gdLst/>
              <a:ahLst/>
              <a:cxnLst/>
              <a:rect l="l" t="t" r="r" b="b"/>
              <a:pathLst>
                <a:path w="1475104" h="936625">
                  <a:moveTo>
                    <a:pt x="0" y="93725"/>
                  </a:moveTo>
                  <a:lnTo>
                    <a:pt x="7358" y="57221"/>
                  </a:lnTo>
                  <a:lnTo>
                    <a:pt x="27432" y="27431"/>
                  </a:lnTo>
                  <a:lnTo>
                    <a:pt x="57221" y="7358"/>
                  </a:lnTo>
                  <a:lnTo>
                    <a:pt x="93725" y="0"/>
                  </a:lnTo>
                  <a:lnTo>
                    <a:pt x="1381378" y="0"/>
                  </a:lnTo>
                  <a:lnTo>
                    <a:pt x="1417810" y="7358"/>
                  </a:lnTo>
                  <a:lnTo>
                    <a:pt x="1447561" y="27431"/>
                  </a:lnTo>
                  <a:lnTo>
                    <a:pt x="1467621" y="57221"/>
                  </a:lnTo>
                  <a:lnTo>
                    <a:pt x="1474977" y="93725"/>
                  </a:lnTo>
                  <a:lnTo>
                    <a:pt x="1474977" y="843025"/>
                  </a:lnTo>
                  <a:lnTo>
                    <a:pt x="1467621" y="879457"/>
                  </a:lnTo>
                  <a:lnTo>
                    <a:pt x="1447561" y="909208"/>
                  </a:lnTo>
                  <a:lnTo>
                    <a:pt x="1417810" y="929268"/>
                  </a:lnTo>
                  <a:lnTo>
                    <a:pt x="1381378" y="936624"/>
                  </a:lnTo>
                  <a:lnTo>
                    <a:pt x="93725" y="936624"/>
                  </a:lnTo>
                  <a:lnTo>
                    <a:pt x="57221" y="929268"/>
                  </a:lnTo>
                  <a:lnTo>
                    <a:pt x="27432" y="909208"/>
                  </a:lnTo>
                  <a:lnTo>
                    <a:pt x="7358" y="879457"/>
                  </a:lnTo>
                  <a:lnTo>
                    <a:pt x="0" y="843025"/>
                  </a:lnTo>
                  <a:lnTo>
                    <a:pt x="0" y="93725"/>
                  </a:lnTo>
                  <a:close/>
                </a:path>
              </a:pathLst>
            </a:custGeom>
            <a:ln w="12700">
              <a:solidFill>
                <a:srgbClr val="6C009D"/>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47" name="object 32">
            <a:extLst>
              <a:ext uri="{FF2B5EF4-FFF2-40B4-BE49-F238E27FC236}">
                <a16:creationId xmlns:a16="http://schemas.microsoft.com/office/drawing/2014/main" id="{6FAEF0EC-0E68-BBFC-E1AA-BA1F5D3E0D36}"/>
              </a:ext>
            </a:extLst>
          </p:cNvPr>
          <p:cNvSpPr txBox="1"/>
          <p:nvPr/>
        </p:nvSpPr>
        <p:spPr>
          <a:xfrm>
            <a:off x="3519042" y="4351782"/>
            <a:ext cx="1280795" cy="473848"/>
          </a:xfrm>
          <a:prstGeom prst="rect">
            <a:avLst/>
          </a:prstGeom>
        </p:spPr>
        <p:txBody>
          <a:bodyPr vert="horz" wrap="square" lIns="0" tIns="12065" rIns="0" bIns="0" rtlCol="0" anchor="t">
            <a:spAutoFit/>
          </a:bodyPr>
          <a:lstStyle/>
          <a:p>
            <a:pPr marL="12700" algn="ctr">
              <a:lnSpc>
                <a:spcPts val="1839"/>
              </a:lnSpc>
              <a:spcBef>
                <a:spcPts val="95"/>
              </a:spcBef>
            </a:pPr>
            <a:r>
              <a:rPr lang="en-US" sz="1600" spc="-10">
                <a:latin typeface="Open Sans" panose="020B0606030504020204" pitchFamily="34" charset="0"/>
                <a:ea typeface="Open Sans" panose="020B0606030504020204" pitchFamily="34" charset="0"/>
                <a:cs typeface="Open Sans" panose="020B0606030504020204" pitchFamily="34" charset="0"/>
              </a:rPr>
              <a:t> Vacancy</a:t>
            </a:r>
          </a:p>
          <a:p>
            <a:pPr marL="127000" algn="ctr">
              <a:lnSpc>
                <a:spcPts val="1839"/>
              </a:lnSpc>
            </a:pPr>
            <a:r>
              <a:rPr sz="1600" spc="80">
                <a:latin typeface="Open Sans" panose="020B0606030504020204" pitchFamily="34" charset="0"/>
                <a:ea typeface="Open Sans" panose="020B0606030504020204" pitchFamily="34" charset="0"/>
                <a:cs typeface="Open Sans" panose="020B0606030504020204" pitchFamily="34" charset="0"/>
              </a:rPr>
              <a:t>(HE</a:t>
            </a:r>
            <a:r>
              <a:rPr sz="1600" spc="-10">
                <a:latin typeface="Open Sans" panose="020B0606030504020204" pitchFamily="34" charset="0"/>
                <a:ea typeface="Open Sans" panose="020B0606030504020204" pitchFamily="34" charset="0"/>
                <a:cs typeface="Open Sans" panose="020B0606030504020204" pitchFamily="34" charset="0"/>
              </a:rPr>
              <a:t> Intern)</a:t>
            </a:r>
            <a:endParaRPr sz="1600">
              <a:latin typeface="Open Sans" panose="020B0606030504020204" pitchFamily="34" charset="0"/>
              <a:ea typeface="Open Sans" panose="020B0606030504020204" pitchFamily="34" charset="0"/>
              <a:cs typeface="Open Sans" panose="020B0606030504020204" pitchFamily="34" charset="0"/>
            </a:endParaRPr>
          </a:p>
        </p:txBody>
      </p:sp>
      <p:grpSp>
        <p:nvGrpSpPr>
          <p:cNvPr id="48" name="object 33">
            <a:extLst>
              <a:ext uri="{FF2B5EF4-FFF2-40B4-BE49-F238E27FC236}">
                <a16:creationId xmlns:a16="http://schemas.microsoft.com/office/drawing/2014/main" id="{3FAA098C-3E41-9DC5-14E0-5834D6E77133}"/>
              </a:ext>
            </a:extLst>
          </p:cNvPr>
          <p:cNvGrpSpPr/>
          <p:nvPr/>
        </p:nvGrpSpPr>
        <p:grpSpPr>
          <a:xfrm>
            <a:off x="5054219" y="3985767"/>
            <a:ext cx="1651635" cy="1105535"/>
            <a:chOff x="5054219" y="3985767"/>
            <a:chExt cx="1651635" cy="1105535"/>
          </a:xfrm>
        </p:grpSpPr>
        <p:sp>
          <p:nvSpPr>
            <p:cNvPr id="49" name="object 34">
              <a:extLst>
                <a:ext uri="{FF2B5EF4-FFF2-40B4-BE49-F238E27FC236}">
                  <a16:creationId xmlns:a16="http://schemas.microsoft.com/office/drawing/2014/main" id="{47F483ED-4262-6B5A-F0A1-79E4BA6DDB26}"/>
                </a:ext>
              </a:extLst>
            </p:cNvPr>
            <p:cNvSpPr/>
            <p:nvPr/>
          </p:nvSpPr>
          <p:spPr>
            <a:xfrm>
              <a:off x="5060569" y="3992117"/>
              <a:ext cx="1475105" cy="936625"/>
            </a:xfrm>
            <a:custGeom>
              <a:avLst/>
              <a:gdLst/>
              <a:ahLst/>
              <a:cxnLst/>
              <a:rect l="l" t="t" r="r" b="b"/>
              <a:pathLst>
                <a:path w="1475104" h="936625">
                  <a:moveTo>
                    <a:pt x="1381252" y="0"/>
                  </a:moveTo>
                  <a:lnTo>
                    <a:pt x="93598" y="0"/>
                  </a:lnTo>
                  <a:lnTo>
                    <a:pt x="57167" y="7358"/>
                  </a:lnTo>
                  <a:lnTo>
                    <a:pt x="27416" y="27431"/>
                  </a:lnTo>
                  <a:lnTo>
                    <a:pt x="7356" y="57221"/>
                  </a:lnTo>
                  <a:lnTo>
                    <a:pt x="0" y="93725"/>
                  </a:lnTo>
                  <a:lnTo>
                    <a:pt x="0" y="843025"/>
                  </a:lnTo>
                  <a:lnTo>
                    <a:pt x="7356" y="879457"/>
                  </a:lnTo>
                  <a:lnTo>
                    <a:pt x="27416" y="909208"/>
                  </a:lnTo>
                  <a:lnTo>
                    <a:pt x="57167" y="929268"/>
                  </a:lnTo>
                  <a:lnTo>
                    <a:pt x="93598" y="936624"/>
                  </a:lnTo>
                  <a:lnTo>
                    <a:pt x="1381252" y="936624"/>
                  </a:lnTo>
                  <a:lnTo>
                    <a:pt x="1417756" y="929268"/>
                  </a:lnTo>
                  <a:lnTo>
                    <a:pt x="1447545" y="909208"/>
                  </a:lnTo>
                  <a:lnTo>
                    <a:pt x="1467619" y="879457"/>
                  </a:lnTo>
                  <a:lnTo>
                    <a:pt x="1474977" y="843025"/>
                  </a:lnTo>
                  <a:lnTo>
                    <a:pt x="1474977" y="93725"/>
                  </a:lnTo>
                  <a:lnTo>
                    <a:pt x="1467619" y="57221"/>
                  </a:lnTo>
                  <a:lnTo>
                    <a:pt x="1447546" y="27431"/>
                  </a:lnTo>
                  <a:lnTo>
                    <a:pt x="1417756" y="7358"/>
                  </a:lnTo>
                  <a:lnTo>
                    <a:pt x="1381252" y="0"/>
                  </a:lnTo>
                  <a:close/>
                </a:path>
              </a:pathLst>
            </a:custGeom>
            <a:solidFill>
              <a:srgbClr val="6C009D"/>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0" name="object 35">
              <a:extLst>
                <a:ext uri="{FF2B5EF4-FFF2-40B4-BE49-F238E27FC236}">
                  <a16:creationId xmlns:a16="http://schemas.microsoft.com/office/drawing/2014/main" id="{4707021D-35FB-CD78-8D36-A6FB862FD0F1}"/>
                </a:ext>
              </a:extLst>
            </p:cNvPr>
            <p:cNvSpPr/>
            <p:nvPr/>
          </p:nvSpPr>
          <p:spPr>
            <a:xfrm>
              <a:off x="5060569" y="3992117"/>
              <a:ext cx="1475105" cy="936625"/>
            </a:xfrm>
            <a:custGeom>
              <a:avLst/>
              <a:gdLst/>
              <a:ahLst/>
              <a:cxnLst/>
              <a:rect l="l" t="t" r="r" b="b"/>
              <a:pathLst>
                <a:path w="1475104" h="936625">
                  <a:moveTo>
                    <a:pt x="0" y="93725"/>
                  </a:moveTo>
                  <a:lnTo>
                    <a:pt x="7356" y="57221"/>
                  </a:lnTo>
                  <a:lnTo>
                    <a:pt x="27416" y="27431"/>
                  </a:lnTo>
                  <a:lnTo>
                    <a:pt x="57167" y="7358"/>
                  </a:lnTo>
                  <a:lnTo>
                    <a:pt x="93598" y="0"/>
                  </a:lnTo>
                  <a:lnTo>
                    <a:pt x="1381252" y="0"/>
                  </a:lnTo>
                  <a:lnTo>
                    <a:pt x="1417756" y="7358"/>
                  </a:lnTo>
                  <a:lnTo>
                    <a:pt x="1447546" y="27431"/>
                  </a:lnTo>
                  <a:lnTo>
                    <a:pt x="1467619" y="57221"/>
                  </a:lnTo>
                  <a:lnTo>
                    <a:pt x="1474977" y="93725"/>
                  </a:lnTo>
                  <a:lnTo>
                    <a:pt x="1474977" y="843025"/>
                  </a:lnTo>
                  <a:lnTo>
                    <a:pt x="1467619" y="879457"/>
                  </a:lnTo>
                  <a:lnTo>
                    <a:pt x="1447545" y="909208"/>
                  </a:lnTo>
                  <a:lnTo>
                    <a:pt x="1417756" y="929268"/>
                  </a:lnTo>
                  <a:lnTo>
                    <a:pt x="1381252" y="936624"/>
                  </a:lnTo>
                  <a:lnTo>
                    <a:pt x="93598" y="936624"/>
                  </a:lnTo>
                  <a:lnTo>
                    <a:pt x="57167" y="929268"/>
                  </a:lnTo>
                  <a:lnTo>
                    <a:pt x="27416" y="909208"/>
                  </a:lnTo>
                  <a:lnTo>
                    <a:pt x="7356" y="879457"/>
                  </a:lnTo>
                  <a:lnTo>
                    <a:pt x="0" y="843025"/>
                  </a:lnTo>
                  <a:lnTo>
                    <a:pt x="0" y="93725"/>
                  </a:lnTo>
                  <a:close/>
                </a:path>
              </a:pathLst>
            </a:custGeom>
            <a:ln w="12700">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1" name="object 36">
              <a:extLst>
                <a:ext uri="{FF2B5EF4-FFF2-40B4-BE49-F238E27FC236}">
                  <a16:creationId xmlns:a16="http://schemas.microsoft.com/office/drawing/2014/main" id="{D4985E8E-B213-8BD7-0E76-0D11ED7986E2}"/>
                </a:ext>
              </a:extLst>
            </p:cNvPr>
            <p:cNvSpPr/>
            <p:nvPr/>
          </p:nvSpPr>
          <p:spPr>
            <a:xfrm>
              <a:off x="5224399" y="4147819"/>
              <a:ext cx="1475105" cy="936625"/>
            </a:xfrm>
            <a:custGeom>
              <a:avLst/>
              <a:gdLst/>
              <a:ahLst/>
              <a:cxnLst/>
              <a:rect l="l" t="t" r="r" b="b"/>
              <a:pathLst>
                <a:path w="1475104" h="936625">
                  <a:moveTo>
                    <a:pt x="1381378" y="0"/>
                  </a:moveTo>
                  <a:lnTo>
                    <a:pt x="93725" y="0"/>
                  </a:lnTo>
                  <a:lnTo>
                    <a:pt x="57221" y="7358"/>
                  </a:lnTo>
                  <a:lnTo>
                    <a:pt x="27432" y="27431"/>
                  </a:lnTo>
                  <a:lnTo>
                    <a:pt x="7358" y="57221"/>
                  </a:lnTo>
                  <a:lnTo>
                    <a:pt x="0" y="93725"/>
                  </a:lnTo>
                  <a:lnTo>
                    <a:pt x="0" y="843025"/>
                  </a:lnTo>
                  <a:lnTo>
                    <a:pt x="7358" y="879457"/>
                  </a:lnTo>
                  <a:lnTo>
                    <a:pt x="27432" y="909208"/>
                  </a:lnTo>
                  <a:lnTo>
                    <a:pt x="57221" y="929268"/>
                  </a:lnTo>
                  <a:lnTo>
                    <a:pt x="93725" y="936624"/>
                  </a:lnTo>
                  <a:lnTo>
                    <a:pt x="1381378" y="936624"/>
                  </a:lnTo>
                  <a:lnTo>
                    <a:pt x="1417810" y="929268"/>
                  </a:lnTo>
                  <a:lnTo>
                    <a:pt x="1447561" y="909208"/>
                  </a:lnTo>
                  <a:lnTo>
                    <a:pt x="1467621" y="879457"/>
                  </a:lnTo>
                  <a:lnTo>
                    <a:pt x="1474977" y="843025"/>
                  </a:lnTo>
                  <a:lnTo>
                    <a:pt x="1474977" y="93725"/>
                  </a:lnTo>
                  <a:lnTo>
                    <a:pt x="1467621" y="57221"/>
                  </a:lnTo>
                  <a:lnTo>
                    <a:pt x="1447561" y="27431"/>
                  </a:lnTo>
                  <a:lnTo>
                    <a:pt x="1417810" y="7358"/>
                  </a:lnTo>
                  <a:lnTo>
                    <a:pt x="1381378" y="0"/>
                  </a:lnTo>
                  <a:close/>
                </a:path>
              </a:pathLst>
            </a:custGeom>
            <a:solidFill>
              <a:srgbClr val="FFFFFF">
                <a:alpha val="90194"/>
              </a:srgbClr>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2" name="object 37">
              <a:extLst>
                <a:ext uri="{FF2B5EF4-FFF2-40B4-BE49-F238E27FC236}">
                  <a16:creationId xmlns:a16="http://schemas.microsoft.com/office/drawing/2014/main" id="{58F558C6-C16C-247B-440D-D55C94B1713B}"/>
                </a:ext>
              </a:extLst>
            </p:cNvPr>
            <p:cNvSpPr/>
            <p:nvPr/>
          </p:nvSpPr>
          <p:spPr>
            <a:xfrm>
              <a:off x="5224399" y="4147819"/>
              <a:ext cx="1475105" cy="936625"/>
            </a:xfrm>
            <a:custGeom>
              <a:avLst/>
              <a:gdLst/>
              <a:ahLst/>
              <a:cxnLst/>
              <a:rect l="l" t="t" r="r" b="b"/>
              <a:pathLst>
                <a:path w="1475104" h="936625">
                  <a:moveTo>
                    <a:pt x="0" y="93725"/>
                  </a:moveTo>
                  <a:lnTo>
                    <a:pt x="7358" y="57221"/>
                  </a:lnTo>
                  <a:lnTo>
                    <a:pt x="27432" y="27431"/>
                  </a:lnTo>
                  <a:lnTo>
                    <a:pt x="57221" y="7358"/>
                  </a:lnTo>
                  <a:lnTo>
                    <a:pt x="93725" y="0"/>
                  </a:lnTo>
                  <a:lnTo>
                    <a:pt x="1381378" y="0"/>
                  </a:lnTo>
                  <a:lnTo>
                    <a:pt x="1417810" y="7358"/>
                  </a:lnTo>
                  <a:lnTo>
                    <a:pt x="1447561" y="27431"/>
                  </a:lnTo>
                  <a:lnTo>
                    <a:pt x="1467621" y="57221"/>
                  </a:lnTo>
                  <a:lnTo>
                    <a:pt x="1474977" y="93725"/>
                  </a:lnTo>
                  <a:lnTo>
                    <a:pt x="1474977" y="843025"/>
                  </a:lnTo>
                  <a:lnTo>
                    <a:pt x="1467621" y="879457"/>
                  </a:lnTo>
                  <a:lnTo>
                    <a:pt x="1447561" y="909208"/>
                  </a:lnTo>
                  <a:lnTo>
                    <a:pt x="1417810" y="929268"/>
                  </a:lnTo>
                  <a:lnTo>
                    <a:pt x="1381378" y="936624"/>
                  </a:lnTo>
                  <a:lnTo>
                    <a:pt x="93725" y="936624"/>
                  </a:lnTo>
                  <a:lnTo>
                    <a:pt x="57221" y="929268"/>
                  </a:lnTo>
                  <a:lnTo>
                    <a:pt x="27432" y="909208"/>
                  </a:lnTo>
                  <a:lnTo>
                    <a:pt x="7358" y="879457"/>
                  </a:lnTo>
                  <a:lnTo>
                    <a:pt x="0" y="843025"/>
                  </a:lnTo>
                  <a:lnTo>
                    <a:pt x="0" y="93725"/>
                  </a:lnTo>
                  <a:close/>
                </a:path>
              </a:pathLst>
            </a:custGeom>
            <a:ln w="12700">
              <a:solidFill>
                <a:srgbClr val="6C009D"/>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53" name="object 38">
            <a:extLst>
              <a:ext uri="{FF2B5EF4-FFF2-40B4-BE49-F238E27FC236}">
                <a16:creationId xmlns:a16="http://schemas.microsoft.com/office/drawing/2014/main" id="{5645186E-3B0A-CE5E-43C4-97FBBBB44DF2}"/>
              </a:ext>
            </a:extLst>
          </p:cNvPr>
          <p:cNvSpPr txBox="1"/>
          <p:nvPr/>
        </p:nvSpPr>
        <p:spPr>
          <a:xfrm>
            <a:off x="5325236" y="4351782"/>
            <a:ext cx="1273175" cy="473848"/>
          </a:xfrm>
          <a:prstGeom prst="rect">
            <a:avLst/>
          </a:prstGeom>
        </p:spPr>
        <p:txBody>
          <a:bodyPr vert="horz" wrap="square" lIns="0" tIns="12065" rIns="0" bIns="0" rtlCol="0">
            <a:spAutoFit/>
          </a:bodyPr>
          <a:lstStyle/>
          <a:p>
            <a:pPr algn="ctr">
              <a:lnSpc>
                <a:spcPts val="1839"/>
              </a:lnSpc>
              <a:spcBef>
                <a:spcPts val="95"/>
              </a:spcBef>
            </a:pPr>
            <a:r>
              <a:rPr sz="1600" spc="-65">
                <a:latin typeface="Open Sans" panose="020B0606030504020204" pitchFamily="34" charset="0"/>
                <a:ea typeface="Open Sans" panose="020B0606030504020204" pitchFamily="34" charset="0"/>
                <a:cs typeface="Open Sans" panose="020B0606030504020204" pitchFamily="34" charset="0"/>
              </a:rPr>
              <a:t>Raluca-</a:t>
            </a:r>
            <a:r>
              <a:rPr sz="1600" spc="-20">
                <a:latin typeface="Open Sans" panose="020B0606030504020204" pitchFamily="34" charset="0"/>
                <a:ea typeface="Open Sans" panose="020B0606030504020204" pitchFamily="34" charset="0"/>
                <a:cs typeface="Open Sans" panose="020B0606030504020204" pitchFamily="34" charset="0"/>
              </a:rPr>
              <a:t>Elena</a:t>
            </a:r>
            <a:endParaRPr sz="1600">
              <a:latin typeface="Open Sans" panose="020B0606030504020204" pitchFamily="34" charset="0"/>
              <a:ea typeface="Open Sans" panose="020B0606030504020204" pitchFamily="34" charset="0"/>
              <a:cs typeface="Open Sans" panose="020B0606030504020204" pitchFamily="34" charset="0"/>
            </a:endParaRPr>
          </a:p>
          <a:p>
            <a:pPr marL="2540" algn="ctr">
              <a:lnSpc>
                <a:spcPts val="1839"/>
              </a:lnSpc>
            </a:pPr>
            <a:r>
              <a:rPr sz="1600" spc="-10">
                <a:latin typeface="Open Sans" panose="020B0606030504020204" pitchFamily="34" charset="0"/>
                <a:ea typeface="Open Sans" panose="020B0606030504020204" pitchFamily="34" charset="0"/>
                <a:cs typeface="Open Sans" panose="020B0606030504020204" pitchFamily="34" charset="0"/>
              </a:rPr>
              <a:t>Valcescu</a:t>
            </a:r>
            <a:endParaRPr sz="1600">
              <a:latin typeface="Open Sans" panose="020B0606030504020204" pitchFamily="34" charset="0"/>
              <a:ea typeface="Open Sans" panose="020B0606030504020204" pitchFamily="34" charset="0"/>
              <a:cs typeface="Open Sans" panose="020B0606030504020204" pitchFamily="34" charset="0"/>
            </a:endParaRPr>
          </a:p>
        </p:txBody>
      </p:sp>
      <p:grpSp>
        <p:nvGrpSpPr>
          <p:cNvPr id="54" name="object 39">
            <a:extLst>
              <a:ext uri="{FF2B5EF4-FFF2-40B4-BE49-F238E27FC236}">
                <a16:creationId xmlns:a16="http://schemas.microsoft.com/office/drawing/2014/main" id="{A3939A19-58FE-AFCD-0DEC-0EFF6038A191}"/>
              </a:ext>
            </a:extLst>
          </p:cNvPr>
          <p:cNvGrpSpPr/>
          <p:nvPr/>
        </p:nvGrpSpPr>
        <p:grpSpPr>
          <a:xfrm>
            <a:off x="6856983" y="2620136"/>
            <a:ext cx="1651635" cy="1105535"/>
            <a:chOff x="6856983" y="2620136"/>
            <a:chExt cx="1651635" cy="1105535"/>
          </a:xfrm>
        </p:grpSpPr>
        <p:sp>
          <p:nvSpPr>
            <p:cNvPr id="55" name="object 40">
              <a:extLst>
                <a:ext uri="{FF2B5EF4-FFF2-40B4-BE49-F238E27FC236}">
                  <a16:creationId xmlns:a16="http://schemas.microsoft.com/office/drawing/2014/main" id="{0CC7201B-37D2-C8A2-4C90-B58B4A817BF9}"/>
                </a:ext>
              </a:extLst>
            </p:cNvPr>
            <p:cNvSpPr/>
            <p:nvPr/>
          </p:nvSpPr>
          <p:spPr>
            <a:xfrm>
              <a:off x="6863333" y="2626486"/>
              <a:ext cx="1475105" cy="936625"/>
            </a:xfrm>
            <a:custGeom>
              <a:avLst/>
              <a:gdLst/>
              <a:ahLst/>
              <a:cxnLst/>
              <a:rect l="l" t="t" r="r" b="b"/>
              <a:pathLst>
                <a:path w="1475104" h="936625">
                  <a:moveTo>
                    <a:pt x="1381252" y="0"/>
                  </a:moveTo>
                  <a:lnTo>
                    <a:pt x="93599" y="0"/>
                  </a:lnTo>
                  <a:lnTo>
                    <a:pt x="57167" y="7375"/>
                  </a:lnTo>
                  <a:lnTo>
                    <a:pt x="27416" y="27479"/>
                  </a:lnTo>
                  <a:lnTo>
                    <a:pt x="7356" y="57275"/>
                  </a:lnTo>
                  <a:lnTo>
                    <a:pt x="0" y="93725"/>
                  </a:lnTo>
                  <a:lnTo>
                    <a:pt x="0" y="843026"/>
                  </a:lnTo>
                  <a:lnTo>
                    <a:pt x="7356" y="879457"/>
                  </a:lnTo>
                  <a:lnTo>
                    <a:pt x="27416" y="909208"/>
                  </a:lnTo>
                  <a:lnTo>
                    <a:pt x="57167" y="929268"/>
                  </a:lnTo>
                  <a:lnTo>
                    <a:pt x="93599" y="936625"/>
                  </a:lnTo>
                  <a:lnTo>
                    <a:pt x="1381252" y="936625"/>
                  </a:lnTo>
                  <a:lnTo>
                    <a:pt x="1417702" y="929268"/>
                  </a:lnTo>
                  <a:lnTo>
                    <a:pt x="1447498" y="909208"/>
                  </a:lnTo>
                  <a:lnTo>
                    <a:pt x="1467602" y="879457"/>
                  </a:lnTo>
                  <a:lnTo>
                    <a:pt x="1474977" y="843026"/>
                  </a:lnTo>
                  <a:lnTo>
                    <a:pt x="1474977" y="93725"/>
                  </a:lnTo>
                  <a:lnTo>
                    <a:pt x="1467602" y="57275"/>
                  </a:lnTo>
                  <a:lnTo>
                    <a:pt x="1447498" y="27479"/>
                  </a:lnTo>
                  <a:lnTo>
                    <a:pt x="1417702" y="7375"/>
                  </a:lnTo>
                  <a:lnTo>
                    <a:pt x="1381252" y="0"/>
                  </a:lnTo>
                  <a:close/>
                </a:path>
              </a:pathLst>
            </a:custGeom>
            <a:solidFill>
              <a:schemeClr val="accent2"/>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6" name="object 41">
              <a:extLst>
                <a:ext uri="{FF2B5EF4-FFF2-40B4-BE49-F238E27FC236}">
                  <a16:creationId xmlns:a16="http://schemas.microsoft.com/office/drawing/2014/main" id="{326EFD5D-E797-76D6-CFF8-6A88236A1B28}"/>
                </a:ext>
              </a:extLst>
            </p:cNvPr>
            <p:cNvSpPr/>
            <p:nvPr/>
          </p:nvSpPr>
          <p:spPr>
            <a:xfrm>
              <a:off x="6863333" y="2626486"/>
              <a:ext cx="1475105" cy="936625"/>
            </a:xfrm>
            <a:custGeom>
              <a:avLst/>
              <a:gdLst/>
              <a:ahLst/>
              <a:cxnLst/>
              <a:rect l="l" t="t" r="r" b="b"/>
              <a:pathLst>
                <a:path w="1475104" h="936625">
                  <a:moveTo>
                    <a:pt x="0" y="93725"/>
                  </a:moveTo>
                  <a:lnTo>
                    <a:pt x="7356" y="57275"/>
                  </a:lnTo>
                  <a:lnTo>
                    <a:pt x="27416" y="27479"/>
                  </a:lnTo>
                  <a:lnTo>
                    <a:pt x="57167" y="7375"/>
                  </a:lnTo>
                  <a:lnTo>
                    <a:pt x="93599" y="0"/>
                  </a:lnTo>
                  <a:lnTo>
                    <a:pt x="1381252" y="0"/>
                  </a:lnTo>
                  <a:lnTo>
                    <a:pt x="1417702" y="7375"/>
                  </a:lnTo>
                  <a:lnTo>
                    <a:pt x="1447498" y="27479"/>
                  </a:lnTo>
                  <a:lnTo>
                    <a:pt x="1467602" y="57275"/>
                  </a:lnTo>
                  <a:lnTo>
                    <a:pt x="1474977" y="93725"/>
                  </a:lnTo>
                  <a:lnTo>
                    <a:pt x="1474977" y="843026"/>
                  </a:lnTo>
                  <a:lnTo>
                    <a:pt x="1467602" y="879457"/>
                  </a:lnTo>
                  <a:lnTo>
                    <a:pt x="1447498" y="909208"/>
                  </a:lnTo>
                  <a:lnTo>
                    <a:pt x="1417702" y="929268"/>
                  </a:lnTo>
                  <a:lnTo>
                    <a:pt x="1381252" y="936625"/>
                  </a:lnTo>
                  <a:lnTo>
                    <a:pt x="93599" y="936625"/>
                  </a:lnTo>
                  <a:lnTo>
                    <a:pt x="57167" y="929268"/>
                  </a:lnTo>
                  <a:lnTo>
                    <a:pt x="27416" y="909208"/>
                  </a:lnTo>
                  <a:lnTo>
                    <a:pt x="7356" y="879457"/>
                  </a:lnTo>
                  <a:lnTo>
                    <a:pt x="0" y="843026"/>
                  </a:lnTo>
                  <a:lnTo>
                    <a:pt x="0" y="93725"/>
                  </a:lnTo>
                  <a:close/>
                </a:path>
              </a:pathLst>
            </a:custGeom>
            <a:ln w="12700">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7" name="object 42">
              <a:extLst>
                <a:ext uri="{FF2B5EF4-FFF2-40B4-BE49-F238E27FC236}">
                  <a16:creationId xmlns:a16="http://schemas.microsoft.com/office/drawing/2014/main" id="{1B129913-CE23-71C1-BD24-55FBA60496D4}"/>
                </a:ext>
              </a:extLst>
            </p:cNvPr>
            <p:cNvSpPr/>
            <p:nvPr/>
          </p:nvSpPr>
          <p:spPr>
            <a:xfrm>
              <a:off x="7027163" y="2782188"/>
              <a:ext cx="1475105" cy="936625"/>
            </a:xfrm>
            <a:custGeom>
              <a:avLst/>
              <a:gdLst/>
              <a:ahLst/>
              <a:cxnLst/>
              <a:rect l="l" t="t" r="r" b="b"/>
              <a:pathLst>
                <a:path w="1475104" h="936625">
                  <a:moveTo>
                    <a:pt x="1381378" y="0"/>
                  </a:moveTo>
                  <a:lnTo>
                    <a:pt x="93725" y="0"/>
                  </a:lnTo>
                  <a:lnTo>
                    <a:pt x="57221" y="7375"/>
                  </a:lnTo>
                  <a:lnTo>
                    <a:pt x="27431" y="27479"/>
                  </a:lnTo>
                  <a:lnTo>
                    <a:pt x="7358" y="57275"/>
                  </a:lnTo>
                  <a:lnTo>
                    <a:pt x="0" y="93725"/>
                  </a:lnTo>
                  <a:lnTo>
                    <a:pt x="0" y="843026"/>
                  </a:lnTo>
                  <a:lnTo>
                    <a:pt x="7358" y="879457"/>
                  </a:lnTo>
                  <a:lnTo>
                    <a:pt x="27431" y="909208"/>
                  </a:lnTo>
                  <a:lnTo>
                    <a:pt x="57221" y="929268"/>
                  </a:lnTo>
                  <a:lnTo>
                    <a:pt x="93725" y="936625"/>
                  </a:lnTo>
                  <a:lnTo>
                    <a:pt x="1381378" y="936625"/>
                  </a:lnTo>
                  <a:lnTo>
                    <a:pt x="1417810" y="929268"/>
                  </a:lnTo>
                  <a:lnTo>
                    <a:pt x="1447561" y="909208"/>
                  </a:lnTo>
                  <a:lnTo>
                    <a:pt x="1467621" y="879457"/>
                  </a:lnTo>
                  <a:lnTo>
                    <a:pt x="1474977" y="843026"/>
                  </a:lnTo>
                  <a:lnTo>
                    <a:pt x="1474977" y="93725"/>
                  </a:lnTo>
                  <a:lnTo>
                    <a:pt x="1467621" y="57275"/>
                  </a:lnTo>
                  <a:lnTo>
                    <a:pt x="1447561" y="27479"/>
                  </a:lnTo>
                  <a:lnTo>
                    <a:pt x="1417810" y="7375"/>
                  </a:lnTo>
                  <a:lnTo>
                    <a:pt x="1381378" y="0"/>
                  </a:lnTo>
                  <a:close/>
                </a:path>
              </a:pathLst>
            </a:custGeom>
            <a:solidFill>
              <a:srgbClr val="FFFFFF">
                <a:alpha val="90194"/>
              </a:srgbClr>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8" name="object 43">
              <a:extLst>
                <a:ext uri="{FF2B5EF4-FFF2-40B4-BE49-F238E27FC236}">
                  <a16:creationId xmlns:a16="http://schemas.microsoft.com/office/drawing/2014/main" id="{BC8B30F9-02DC-5CD0-3C63-A1BE45D97A07}"/>
                </a:ext>
              </a:extLst>
            </p:cNvPr>
            <p:cNvSpPr/>
            <p:nvPr/>
          </p:nvSpPr>
          <p:spPr>
            <a:xfrm>
              <a:off x="7027163" y="2782188"/>
              <a:ext cx="1475105" cy="936625"/>
            </a:xfrm>
            <a:custGeom>
              <a:avLst/>
              <a:gdLst/>
              <a:ahLst/>
              <a:cxnLst/>
              <a:rect l="l" t="t" r="r" b="b"/>
              <a:pathLst>
                <a:path w="1475104" h="936625">
                  <a:moveTo>
                    <a:pt x="0" y="93725"/>
                  </a:moveTo>
                  <a:lnTo>
                    <a:pt x="7358" y="57275"/>
                  </a:lnTo>
                  <a:lnTo>
                    <a:pt x="27431" y="27479"/>
                  </a:lnTo>
                  <a:lnTo>
                    <a:pt x="57221" y="7375"/>
                  </a:lnTo>
                  <a:lnTo>
                    <a:pt x="93725" y="0"/>
                  </a:lnTo>
                  <a:lnTo>
                    <a:pt x="1381378" y="0"/>
                  </a:lnTo>
                  <a:lnTo>
                    <a:pt x="1417810" y="7375"/>
                  </a:lnTo>
                  <a:lnTo>
                    <a:pt x="1447561" y="27479"/>
                  </a:lnTo>
                  <a:lnTo>
                    <a:pt x="1467621" y="57275"/>
                  </a:lnTo>
                  <a:lnTo>
                    <a:pt x="1474977" y="93725"/>
                  </a:lnTo>
                  <a:lnTo>
                    <a:pt x="1474977" y="843026"/>
                  </a:lnTo>
                  <a:lnTo>
                    <a:pt x="1467621" y="879457"/>
                  </a:lnTo>
                  <a:lnTo>
                    <a:pt x="1447561" y="909208"/>
                  </a:lnTo>
                  <a:lnTo>
                    <a:pt x="1417810" y="929268"/>
                  </a:lnTo>
                  <a:lnTo>
                    <a:pt x="1381378" y="936625"/>
                  </a:lnTo>
                  <a:lnTo>
                    <a:pt x="93725" y="936625"/>
                  </a:lnTo>
                  <a:lnTo>
                    <a:pt x="57221" y="929268"/>
                  </a:lnTo>
                  <a:lnTo>
                    <a:pt x="27431" y="909208"/>
                  </a:lnTo>
                  <a:lnTo>
                    <a:pt x="7358" y="879457"/>
                  </a:lnTo>
                  <a:lnTo>
                    <a:pt x="0" y="843026"/>
                  </a:lnTo>
                  <a:lnTo>
                    <a:pt x="0" y="93725"/>
                  </a:lnTo>
                  <a:close/>
                </a:path>
              </a:pathLst>
            </a:custGeom>
            <a:ln w="12700">
              <a:solidFill>
                <a:srgbClr val="6C009D"/>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59" name="object 44">
            <a:extLst>
              <a:ext uri="{FF2B5EF4-FFF2-40B4-BE49-F238E27FC236}">
                <a16:creationId xmlns:a16="http://schemas.microsoft.com/office/drawing/2014/main" id="{4BB266E5-FCD0-0F94-00F3-7B8861ADB947}"/>
              </a:ext>
            </a:extLst>
          </p:cNvPr>
          <p:cNvSpPr txBox="1"/>
          <p:nvPr/>
        </p:nvSpPr>
        <p:spPr>
          <a:xfrm>
            <a:off x="7132701" y="2874010"/>
            <a:ext cx="1265555" cy="729046"/>
          </a:xfrm>
          <a:prstGeom prst="rect">
            <a:avLst/>
          </a:prstGeom>
        </p:spPr>
        <p:txBody>
          <a:bodyPr vert="horz" wrap="square" lIns="0" tIns="36195" rIns="0" bIns="0" rtlCol="0">
            <a:spAutoFit/>
          </a:bodyPr>
          <a:lstStyle/>
          <a:p>
            <a:pPr marL="12700" marR="5080" algn="ctr">
              <a:lnSpc>
                <a:spcPts val="1760"/>
              </a:lnSpc>
              <a:spcBef>
                <a:spcPts val="285"/>
              </a:spcBef>
            </a:pPr>
            <a:r>
              <a:rPr sz="1600" spc="-20">
                <a:latin typeface="Open Sans" panose="020B0606030504020204" pitchFamily="34" charset="0"/>
                <a:ea typeface="Open Sans" panose="020B0606030504020204" pitchFamily="34" charset="0"/>
                <a:cs typeface="Open Sans" panose="020B0606030504020204" pitchFamily="34" charset="0"/>
              </a:rPr>
              <a:t>Emma </a:t>
            </a:r>
            <a:r>
              <a:rPr sz="1600" spc="-10">
                <a:latin typeface="Open Sans" panose="020B0606030504020204" pitchFamily="34" charset="0"/>
                <a:ea typeface="Open Sans" panose="020B0606030504020204" pitchFamily="34" charset="0"/>
                <a:cs typeface="Open Sans" panose="020B0606030504020204" pitchFamily="34" charset="0"/>
              </a:rPr>
              <a:t>Stansfield </a:t>
            </a:r>
            <a:r>
              <a:rPr sz="1600" spc="85">
                <a:latin typeface="Open Sans" panose="020B0606030504020204" pitchFamily="34" charset="0"/>
                <a:ea typeface="Open Sans" panose="020B0606030504020204" pitchFamily="34" charset="0"/>
                <a:cs typeface="Open Sans" panose="020B0606030504020204" pitchFamily="34" charset="0"/>
              </a:rPr>
              <a:t>(T&amp;L</a:t>
            </a:r>
            <a:r>
              <a:rPr sz="1600" spc="-5">
                <a:latin typeface="Open Sans" panose="020B0606030504020204" pitchFamily="34" charset="0"/>
                <a:ea typeface="Open Sans" panose="020B0606030504020204" pitchFamily="34" charset="0"/>
                <a:cs typeface="Open Sans" panose="020B0606030504020204" pitchFamily="34" charset="0"/>
              </a:rPr>
              <a:t> </a:t>
            </a:r>
            <a:r>
              <a:rPr sz="1600" spc="-25">
                <a:latin typeface="Open Sans" panose="020B0606030504020204" pitchFamily="34" charset="0"/>
                <a:ea typeface="Open Sans" panose="020B0606030504020204" pitchFamily="34" charset="0"/>
                <a:cs typeface="Open Sans" panose="020B0606030504020204" pitchFamily="34" charset="0"/>
              </a:rPr>
              <a:t>Officer)</a:t>
            </a:r>
            <a:endParaRPr sz="1600">
              <a:latin typeface="Open Sans" panose="020B0606030504020204" pitchFamily="34" charset="0"/>
              <a:ea typeface="Open Sans" panose="020B0606030504020204" pitchFamily="34" charset="0"/>
              <a:cs typeface="Open Sans" panose="020B0606030504020204" pitchFamily="34" charset="0"/>
            </a:endParaRPr>
          </a:p>
        </p:txBody>
      </p:sp>
      <p:grpSp>
        <p:nvGrpSpPr>
          <p:cNvPr id="60" name="object 45">
            <a:extLst>
              <a:ext uri="{FF2B5EF4-FFF2-40B4-BE49-F238E27FC236}">
                <a16:creationId xmlns:a16="http://schemas.microsoft.com/office/drawing/2014/main" id="{6D3D1F78-E7A0-9698-16A6-9CC87D0310C1}"/>
              </a:ext>
            </a:extLst>
          </p:cNvPr>
          <p:cNvGrpSpPr/>
          <p:nvPr/>
        </p:nvGrpSpPr>
        <p:grpSpPr>
          <a:xfrm>
            <a:off x="6856983" y="3985767"/>
            <a:ext cx="1651635" cy="1105535"/>
            <a:chOff x="6856983" y="3985767"/>
            <a:chExt cx="1651635" cy="1105535"/>
          </a:xfrm>
        </p:grpSpPr>
        <p:sp>
          <p:nvSpPr>
            <p:cNvPr id="61" name="object 46">
              <a:extLst>
                <a:ext uri="{FF2B5EF4-FFF2-40B4-BE49-F238E27FC236}">
                  <a16:creationId xmlns:a16="http://schemas.microsoft.com/office/drawing/2014/main" id="{11CC36A6-76A0-1534-2C94-8F40A099BC22}"/>
                </a:ext>
              </a:extLst>
            </p:cNvPr>
            <p:cNvSpPr/>
            <p:nvPr/>
          </p:nvSpPr>
          <p:spPr>
            <a:xfrm>
              <a:off x="6863333" y="3992117"/>
              <a:ext cx="1475105" cy="936625"/>
            </a:xfrm>
            <a:custGeom>
              <a:avLst/>
              <a:gdLst/>
              <a:ahLst/>
              <a:cxnLst/>
              <a:rect l="l" t="t" r="r" b="b"/>
              <a:pathLst>
                <a:path w="1475104" h="936625">
                  <a:moveTo>
                    <a:pt x="1381252" y="0"/>
                  </a:moveTo>
                  <a:lnTo>
                    <a:pt x="93599" y="0"/>
                  </a:lnTo>
                  <a:lnTo>
                    <a:pt x="57167" y="7358"/>
                  </a:lnTo>
                  <a:lnTo>
                    <a:pt x="27416" y="27431"/>
                  </a:lnTo>
                  <a:lnTo>
                    <a:pt x="7356" y="57221"/>
                  </a:lnTo>
                  <a:lnTo>
                    <a:pt x="0" y="93725"/>
                  </a:lnTo>
                  <a:lnTo>
                    <a:pt x="0" y="843025"/>
                  </a:lnTo>
                  <a:lnTo>
                    <a:pt x="7356" y="879457"/>
                  </a:lnTo>
                  <a:lnTo>
                    <a:pt x="27416" y="909208"/>
                  </a:lnTo>
                  <a:lnTo>
                    <a:pt x="57167" y="929268"/>
                  </a:lnTo>
                  <a:lnTo>
                    <a:pt x="93599" y="936624"/>
                  </a:lnTo>
                  <a:lnTo>
                    <a:pt x="1381252" y="936624"/>
                  </a:lnTo>
                  <a:lnTo>
                    <a:pt x="1417702" y="929268"/>
                  </a:lnTo>
                  <a:lnTo>
                    <a:pt x="1447498" y="909208"/>
                  </a:lnTo>
                  <a:lnTo>
                    <a:pt x="1467602" y="879457"/>
                  </a:lnTo>
                  <a:lnTo>
                    <a:pt x="1474977" y="843025"/>
                  </a:lnTo>
                  <a:lnTo>
                    <a:pt x="1474977" y="93725"/>
                  </a:lnTo>
                  <a:lnTo>
                    <a:pt x="1467602" y="57221"/>
                  </a:lnTo>
                  <a:lnTo>
                    <a:pt x="1447498" y="27431"/>
                  </a:lnTo>
                  <a:lnTo>
                    <a:pt x="1417702" y="7358"/>
                  </a:lnTo>
                  <a:lnTo>
                    <a:pt x="1381252" y="0"/>
                  </a:lnTo>
                  <a:close/>
                </a:path>
              </a:pathLst>
            </a:custGeom>
            <a:solidFill>
              <a:schemeClr val="accent2"/>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62" name="object 47">
              <a:extLst>
                <a:ext uri="{FF2B5EF4-FFF2-40B4-BE49-F238E27FC236}">
                  <a16:creationId xmlns:a16="http://schemas.microsoft.com/office/drawing/2014/main" id="{28D6F342-1528-B65C-71C5-EB11D470AE0C}"/>
                </a:ext>
              </a:extLst>
            </p:cNvPr>
            <p:cNvSpPr/>
            <p:nvPr/>
          </p:nvSpPr>
          <p:spPr>
            <a:xfrm>
              <a:off x="6863333" y="3992117"/>
              <a:ext cx="1475105" cy="936625"/>
            </a:xfrm>
            <a:custGeom>
              <a:avLst/>
              <a:gdLst/>
              <a:ahLst/>
              <a:cxnLst/>
              <a:rect l="l" t="t" r="r" b="b"/>
              <a:pathLst>
                <a:path w="1475104" h="936625">
                  <a:moveTo>
                    <a:pt x="0" y="93725"/>
                  </a:moveTo>
                  <a:lnTo>
                    <a:pt x="7356" y="57221"/>
                  </a:lnTo>
                  <a:lnTo>
                    <a:pt x="27416" y="27431"/>
                  </a:lnTo>
                  <a:lnTo>
                    <a:pt x="57167" y="7358"/>
                  </a:lnTo>
                  <a:lnTo>
                    <a:pt x="93599" y="0"/>
                  </a:lnTo>
                  <a:lnTo>
                    <a:pt x="1381252" y="0"/>
                  </a:lnTo>
                  <a:lnTo>
                    <a:pt x="1417702" y="7358"/>
                  </a:lnTo>
                  <a:lnTo>
                    <a:pt x="1447498" y="27431"/>
                  </a:lnTo>
                  <a:lnTo>
                    <a:pt x="1467602" y="57221"/>
                  </a:lnTo>
                  <a:lnTo>
                    <a:pt x="1474977" y="93725"/>
                  </a:lnTo>
                  <a:lnTo>
                    <a:pt x="1474977" y="843025"/>
                  </a:lnTo>
                  <a:lnTo>
                    <a:pt x="1467602" y="879457"/>
                  </a:lnTo>
                  <a:lnTo>
                    <a:pt x="1447498" y="909208"/>
                  </a:lnTo>
                  <a:lnTo>
                    <a:pt x="1417702" y="929268"/>
                  </a:lnTo>
                  <a:lnTo>
                    <a:pt x="1381252" y="936624"/>
                  </a:lnTo>
                  <a:lnTo>
                    <a:pt x="93599" y="936624"/>
                  </a:lnTo>
                  <a:lnTo>
                    <a:pt x="57167" y="929268"/>
                  </a:lnTo>
                  <a:lnTo>
                    <a:pt x="27416" y="909208"/>
                  </a:lnTo>
                  <a:lnTo>
                    <a:pt x="7356" y="879457"/>
                  </a:lnTo>
                  <a:lnTo>
                    <a:pt x="0" y="843025"/>
                  </a:lnTo>
                  <a:lnTo>
                    <a:pt x="0" y="93725"/>
                  </a:lnTo>
                  <a:close/>
                </a:path>
              </a:pathLst>
            </a:custGeom>
            <a:ln w="12700">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63" name="object 48">
              <a:extLst>
                <a:ext uri="{FF2B5EF4-FFF2-40B4-BE49-F238E27FC236}">
                  <a16:creationId xmlns:a16="http://schemas.microsoft.com/office/drawing/2014/main" id="{5C5639E2-0316-1583-27D6-1067C55759F2}"/>
                </a:ext>
              </a:extLst>
            </p:cNvPr>
            <p:cNvSpPr/>
            <p:nvPr/>
          </p:nvSpPr>
          <p:spPr>
            <a:xfrm>
              <a:off x="7027163" y="4147819"/>
              <a:ext cx="1475105" cy="936625"/>
            </a:xfrm>
            <a:custGeom>
              <a:avLst/>
              <a:gdLst/>
              <a:ahLst/>
              <a:cxnLst/>
              <a:rect l="l" t="t" r="r" b="b"/>
              <a:pathLst>
                <a:path w="1475104" h="936625">
                  <a:moveTo>
                    <a:pt x="1381378" y="0"/>
                  </a:moveTo>
                  <a:lnTo>
                    <a:pt x="93725" y="0"/>
                  </a:lnTo>
                  <a:lnTo>
                    <a:pt x="57221" y="7358"/>
                  </a:lnTo>
                  <a:lnTo>
                    <a:pt x="27431" y="27431"/>
                  </a:lnTo>
                  <a:lnTo>
                    <a:pt x="7358" y="57221"/>
                  </a:lnTo>
                  <a:lnTo>
                    <a:pt x="0" y="93725"/>
                  </a:lnTo>
                  <a:lnTo>
                    <a:pt x="0" y="843025"/>
                  </a:lnTo>
                  <a:lnTo>
                    <a:pt x="7358" y="879457"/>
                  </a:lnTo>
                  <a:lnTo>
                    <a:pt x="27431" y="909208"/>
                  </a:lnTo>
                  <a:lnTo>
                    <a:pt x="57221" y="929268"/>
                  </a:lnTo>
                  <a:lnTo>
                    <a:pt x="93725" y="936624"/>
                  </a:lnTo>
                  <a:lnTo>
                    <a:pt x="1381378" y="936624"/>
                  </a:lnTo>
                  <a:lnTo>
                    <a:pt x="1417810" y="929268"/>
                  </a:lnTo>
                  <a:lnTo>
                    <a:pt x="1447561" y="909208"/>
                  </a:lnTo>
                  <a:lnTo>
                    <a:pt x="1467621" y="879457"/>
                  </a:lnTo>
                  <a:lnTo>
                    <a:pt x="1474977" y="843025"/>
                  </a:lnTo>
                  <a:lnTo>
                    <a:pt x="1474977" y="93725"/>
                  </a:lnTo>
                  <a:lnTo>
                    <a:pt x="1467621" y="57221"/>
                  </a:lnTo>
                  <a:lnTo>
                    <a:pt x="1447561" y="27431"/>
                  </a:lnTo>
                  <a:lnTo>
                    <a:pt x="1417810" y="7358"/>
                  </a:lnTo>
                  <a:lnTo>
                    <a:pt x="1381378" y="0"/>
                  </a:lnTo>
                  <a:close/>
                </a:path>
              </a:pathLst>
            </a:custGeom>
            <a:solidFill>
              <a:srgbClr val="FFFFFF">
                <a:alpha val="90194"/>
              </a:srgbClr>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64" name="object 49">
              <a:extLst>
                <a:ext uri="{FF2B5EF4-FFF2-40B4-BE49-F238E27FC236}">
                  <a16:creationId xmlns:a16="http://schemas.microsoft.com/office/drawing/2014/main" id="{C43C6FDC-31B3-B189-0598-79090A396AE7}"/>
                </a:ext>
              </a:extLst>
            </p:cNvPr>
            <p:cNvSpPr/>
            <p:nvPr/>
          </p:nvSpPr>
          <p:spPr>
            <a:xfrm>
              <a:off x="7027163" y="4147819"/>
              <a:ext cx="1475105" cy="936625"/>
            </a:xfrm>
            <a:custGeom>
              <a:avLst/>
              <a:gdLst/>
              <a:ahLst/>
              <a:cxnLst/>
              <a:rect l="l" t="t" r="r" b="b"/>
              <a:pathLst>
                <a:path w="1475104" h="936625">
                  <a:moveTo>
                    <a:pt x="0" y="93725"/>
                  </a:moveTo>
                  <a:lnTo>
                    <a:pt x="7358" y="57221"/>
                  </a:lnTo>
                  <a:lnTo>
                    <a:pt x="27431" y="27431"/>
                  </a:lnTo>
                  <a:lnTo>
                    <a:pt x="57221" y="7358"/>
                  </a:lnTo>
                  <a:lnTo>
                    <a:pt x="93725" y="0"/>
                  </a:lnTo>
                  <a:lnTo>
                    <a:pt x="1381378" y="0"/>
                  </a:lnTo>
                  <a:lnTo>
                    <a:pt x="1417810" y="7358"/>
                  </a:lnTo>
                  <a:lnTo>
                    <a:pt x="1447561" y="27431"/>
                  </a:lnTo>
                  <a:lnTo>
                    <a:pt x="1467621" y="57221"/>
                  </a:lnTo>
                  <a:lnTo>
                    <a:pt x="1474977" y="93725"/>
                  </a:lnTo>
                  <a:lnTo>
                    <a:pt x="1474977" y="843025"/>
                  </a:lnTo>
                  <a:lnTo>
                    <a:pt x="1467621" y="879457"/>
                  </a:lnTo>
                  <a:lnTo>
                    <a:pt x="1447561" y="909208"/>
                  </a:lnTo>
                  <a:lnTo>
                    <a:pt x="1417810" y="929268"/>
                  </a:lnTo>
                  <a:lnTo>
                    <a:pt x="1381378" y="936624"/>
                  </a:lnTo>
                  <a:lnTo>
                    <a:pt x="93725" y="936624"/>
                  </a:lnTo>
                  <a:lnTo>
                    <a:pt x="57221" y="929268"/>
                  </a:lnTo>
                  <a:lnTo>
                    <a:pt x="27431" y="909208"/>
                  </a:lnTo>
                  <a:lnTo>
                    <a:pt x="7358" y="879457"/>
                  </a:lnTo>
                  <a:lnTo>
                    <a:pt x="0" y="843025"/>
                  </a:lnTo>
                  <a:lnTo>
                    <a:pt x="0" y="93725"/>
                  </a:lnTo>
                  <a:close/>
                </a:path>
              </a:pathLst>
            </a:custGeom>
            <a:ln w="12700">
              <a:solidFill>
                <a:srgbClr val="6C009D"/>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65" name="object 50">
            <a:extLst>
              <a:ext uri="{FF2B5EF4-FFF2-40B4-BE49-F238E27FC236}">
                <a16:creationId xmlns:a16="http://schemas.microsoft.com/office/drawing/2014/main" id="{A914480A-28A7-ED19-DD48-1C8C599FB3D1}"/>
              </a:ext>
            </a:extLst>
          </p:cNvPr>
          <p:cNvSpPr txBox="1"/>
          <p:nvPr/>
        </p:nvSpPr>
        <p:spPr>
          <a:xfrm>
            <a:off x="7221093" y="4463541"/>
            <a:ext cx="1087755" cy="258404"/>
          </a:xfrm>
          <a:prstGeom prst="rect">
            <a:avLst/>
          </a:prstGeom>
        </p:spPr>
        <p:txBody>
          <a:bodyPr vert="horz" wrap="square" lIns="0" tIns="12065" rIns="0" bIns="0" rtlCol="0">
            <a:spAutoFit/>
          </a:bodyPr>
          <a:lstStyle/>
          <a:p>
            <a:pPr marL="12700" algn="ctr">
              <a:lnSpc>
                <a:spcPct val="100000"/>
              </a:lnSpc>
              <a:spcBef>
                <a:spcPts val="95"/>
              </a:spcBef>
            </a:pPr>
            <a:r>
              <a:rPr sz="1600">
                <a:latin typeface="Open Sans" panose="020B0606030504020204" pitchFamily="34" charset="0"/>
                <a:ea typeface="Open Sans" panose="020B0606030504020204" pitchFamily="34" charset="0"/>
                <a:cs typeface="Open Sans" panose="020B0606030504020204" pitchFamily="34" charset="0"/>
              </a:rPr>
              <a:t>Ellie</a:t>
            </a:r>
            <a:r>
              <a:rPr sz="1600" spc="150">
                <a:latin typeface="Open Sans" panose="020B0606030504020204" pitchFamily="34" charset="0"/>
                <a:ea typeface="Open Sans" panose="020B0606030504020204" pitchFamily="34" charset="0"/>
                <a:cs typeface="Open Sans" panose="020B0606030504020204" pitchFamily="34" charset="0"/>
              </a:rPr>
              <a:t> </a:t>
            </a:r>
            <a:r>
              <a:rPr sz="1600" spc="-20">
                <a:latin typeface="Open Sans" panose="020B0606030504020204" pitchFamily="34" charset="0"/>
                <a:ea typeface="Open Sans" panose="020B0606030504020204" pitchFamily="34" charset="0"/>
                <a:cs typeface="Open Sans" panose="020B0606030504020204" pitchFamily="34" charset="0"/>
              </a:rPr>
              <a:t>Powell</a:t>
            </a:r>
            <a:endParaRPr sz="1600">
              <a:latin typeface="Open Sans" panose="020B0606030504020204" pitchFamily="34" charset="0"/>
              <a:ea typeface="Open Sans" panose="020B0606030504020204" pitchFamily="34" charset="0"/>
              <a:cs typeface="Open Sans" panose="020B0606030504020204" pitchFamily="34" charset="0"/>
            </a:endParaRPr>
          </a:p>
        </p:txBody>
      </p:sp>
      <p:grpSp>
        <p:nvGrpSpPr>
          <p:cNvPr id="67" name="object 57">
            <a:extLst>
              <a:ext uri="{FF2B5EF4-FFF2-40B4-BE49-F238E27FC236}">
                <a16:creationId xmlns:a16="http://schemas.microsoft.com/office/drawing/2014/main" id="{D23B3554-5D1C-5FE9-FF1F-DADD5215FA26}"/>
              </a:ext>
            </a:extLst>
          </p:cNvPr>
          <p:cNvGrpSpPr/>
          <p:nvPr/>
        </p:nvGrpSpPr>
        <p:grpSpPr>
          <a:xfrm>
            <a:off x="8659748" y="2620136"/>
            <a:ext cx="1651635" cy="1105535"/>
            <a:chOff x="8659748" y="2620136"/>
            <a:chExt cx="1651635" cy="1105535"/>
          </a:xfrm>
        </p:grpSpPr>
        <p:sp>
          <p:nvSpPr>
            <p:cNvPr id="68" name="object 58">
              <a:extLst>
                <a:ext uri="{FF2B5EF4-FFF2-40B4-BE49-F238E27FC236}">
                  <a16:creationId xmlns:a16="http://schemas.microsoft.com/office/drawing/2014/main" id="{FEAE31FB-5AA5-171B-3754-A807FBE08DA8}"/>
                </a:ext>
              </a:extLst>
            </p:cNvPr>
            <p:cNvSpPr/>
            <p:nvPr/>
          </p:nvSpPr>
          <p:spPr>
            <a:xfrm>
              <a:off x="8666098" y="2626486"/>
              <a:ext cx="1475105" cy="936625"/>
            </a:xfrm>
            <a:custGeom>
              <a:avLst/>
              <a:gdLst/>
              <a:ahLst/>
              <a:cxnLst/>
              <a:rect l="l" t="t" r="r" b="b"/>
              <a:pathLst>
                <a:path w="1475104" h="936625">
                  <a:moveTo>
                    <a:pt x="1381252" y="0"/>
                  </a:moveTo>
                  <a:lnTo>
                    <a:pt x="93599" y="0"/>
                  </a:lnTo>
                  <a:lnTo>
                    <a:pt x="57167" y="7375"/>
                  </a:lnTo>
                  <a:lnTo>
                    <a:pt x="27416" y="27479"/>
                  </a:lnTo>
                  <a:lnTo>
                    <a:pt x="7356" y="57275"/>
                  </a:lnTo>
                  <a:lnTo>
                    <a:pt x="0" y="93725"/>
                  </a:lnTo>
                  <a:lnTo>
                    <a:pt x="0" y="843026"/>
                  </a:lnTo>
                  <a:lnTo>
                    <a:pt x="7356" y="879457"/>
                  </a:lnTo>
                  <a:lnTo>
                    <a:pt x="27416" y="909208"/>
                  </a:lnTo>
                  <a:lnTo>
                    <a:pt x="57167" y="929268"/>
                  </a:lnTo>
                  <a:lnTo>
                    <a:pt x="93599" y="936625"/>
                  </a:lnTo>
                  <a:lnTo>
                    <a:pt x="1381252" y="936625"/>
                  </a:lnTo>
                  <a:lnTo>
                    <a:pt x="1417702" y="929268"/>
                  </a:lnTo>
                  <a:lnTo>
                    <a:pt x="1447498" y="909208"/>
                  </a:lnTo>
                  <a:lnTo>
                    <a:pt x="1467602" y="879457"/>
                  </a:lnTo>
                  <a:lnTo>
                    <a:pt x="1474977" y="843026"/>
                  </a:lnTo>
                  <a:lnTo>
                    <a:pt x="1474977" y="93725"/>
                  </a:lnTo>
                  <a:lnTo>
                    <a:pt x="1467602" y="57275"/>
                  </a:lnTo>
                  <a:lnTo>
                    <a:pt x="1447498" y="27479"/>
                  </a:lnTo>
                  <a:lnTo>
                    <a:pt x="1417702" y="7375"/>
                  </a:lnTo>
                  <a:lnTo>
                    <a:pt x="1381252" y="0"/>
                  </a:lnTo>
                  <a:close/>
                </a:path>
              </a:pathLst>
            </a:custGeom>
            <a:solidFill>
              <a:srgbClr val="6C009D"/>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69" name="object 59">
              <a:extLst>
                <a:ext uri="{FF2B5EF4-FFF2-40B4-BE49-F238E27FC236}">
                  <a16:creationId xmlns:a16="http://schemas.microsoft.com/office/drawing/2014/main" id="{D0A65A40-A1F1-F56E-66BE-844C0ACE9F91}"/>
                </a:ext>
              </a:extLst>
            </p:cNvPr>
            <p:cNvSpPr/>
            <p:nvPr/>
          </p:nvSpPr>
          <p:spPr>
            <a:xfrm>
              <a:off x="8666098" y="2626486"/>
              <a:ext cx="1475105" cy="936625"/>
            </a:xfrm>
            <a:custGeom>
              <a:avLst/>
              <a:gdLst/>
              <a:ahLst/>
              <a:cxnLst/>
              <a:rect l="l" t="t" r="r" b="b"/>
              <a:pathLst>
                <a:path w="1475104" h="936625">
                  <a:moveTo>
                    <a:pt x="0" y="93725"/>
                  </a:moveTo>
                  <a:lnTo>
                    <a:pt x="7356" y="57275"/>
                  </a:lnTo>
                  <a:lnTo>
                    <a:pt x="27416" y="27479"/>
                  </a:lnTo>
                  <a:lnTo>
                    <a:pt x="57167" y="7375"/>
                  </a:lnTo>
                  <a:lnTo>
                    <a:pt x="93599" y="0"/>
                  </a:lnTo>
                  <a:lnTo>
                    <a:pt x="1381252" y="0"/>
                  </a:lnTo>
                  <a:lnTo>
                    <a:pt x="1417702" y="7375"/>
                  </a:lnTo>
                  <a:lnTo>
                    <a:pt x="1447498" y="27479"/>
                  </a:lnTo>
                  <a:lnTo>
                    <a:pt x="1467602" y="57275"/>
                  </a:lnTo>
                  <a:lnTo>
                    <a:pt x="1474977" y="93725"/>
                  </a:lnTo>
                  <a:lnTo>
                    <a:pt x="1474977" y="843026"/>
                  </a:lnTo>
                  <a:lnTo>
                    <a:pt x="1467602" y="879457"/>
                  </a:lnTo>
                  <a:lnTo>
                    <a:pt x="1447498" y="909208"/>
                  </a:lnTo>
                  <a:lnTo>
                    <a:pt x="1417702" y="929268"/>
                  </a:lnTo>
                  <a:lnTo>
                    <a:pt x="1381252" y="936625"/>
                  </a:lnTo>
                  <a:lnTo>
                    <a:pt x="93599" y="936625"/>
                  </a:lnTo>
                  <a:lnTo>
                    <a:pt x="57167" y="929268"/>
                  </a:lnTo>
                  <a:lnTo>
                    <a:pt x="27416" y="909208"/>
                  </a:lnTo>
                  <a:lnTo>
                    <a:pt x="7356" y="879457"/>
                  </a:lnTo>
                  <a:lnTo>
                    <a:pt x="0" y="843026"/>
                  </a:lnTo>
                  <a:lnTo>
                    <a:pt x="0" y="93725"/>
                  </a:lnTo>
                  <a:close/>
                </a:path>
              </a:pathLst>
            </a:custGeom>
            <a:ln w="12700">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0" name="object 60">
              <a:extLst>
                <a:ext uri="{FF2B5EF4-FFF2-40B4-BE49-F238E27FC236}">
                  <a16:creationId xmlns:a16="http://schemas.microsoft.com/office/drawing/2014/main" id="{ED92AB40-1CDF-83A1-7B80-84B1D53DECF6}"/>
                </a:ext>
              </a:extLst>
            </p:cNvPr>
            <p:cNvSpPr/>
            <p:nvPr/>
          </p:nvSpPr>
          <p:spPr>
            <a:xfrm>
              <a:off x="8829928" y="2782188"/>
              <a:ext cx="1475105" cy="936625"/>
            </a:xfrm>
            <a:custGeom>
              <a:avLst/>
              <a:gdLst/>
              <a:ahLst/>
              <a:cxnLst/>
              <a:rect l="l" t="t" r="r" b="b"/>
              <a:pathLst>
                <a:path w="1475104" h="936625">
                  <a:moveTo>
                    <a:pt x="1381378" y="0"/>
                  </a:moveTo>
                  <a:lnTo>
                    <a:pt x="93725" y="0"/>
                  </a:lnTo>
                  <a:lnTo>
                    <a:pt x="57221" y="7375"/>
                  </a:lnTo>
                  <a:lnTo>
                    <a:pt x="27432" y="27479"/>
                  </a:lnTo>
                  <a:lnTo>
                    <a:pt x="7358" y="57275"/>
                  </a:lnTo>
                  <a:lnTo>
                    <a:pt x="0" y="93725"/>
                  </a:lnTo>
                  <a:lnTo>
                    <a:pt x="0" y="843026"/>
                  </a:lnTo>
                  <a:lnTo>
                    <a:pt x="7358" y="879457"/>
                  </a:lnTo>
                  <a:lnTo>
                    <a:pt x="27431" y="909208"/>
                  </a:lnTo>
                  <a:lnTo>
                    <a:pt x="57221" y="929268"/>
                  </a:lnTo>
                  <a:lnTo>
                    <a:pt x="93725" y="936625"/>
                  </a:lnTo>
                  <a:lnTo>
                    <a:pt x="1381378" y="936625"/>
                  </a:lnTo>
                  <a:lnTo>
                    <a:pt x="1417810" y="929268"/>
                  </a:lnTo>
                  <a:lnTo>
                    <a:pt x="1447561" y="909208"/>
                  </a:lnTo>
                  <a:lnTo>
                    <a:pt x="1467621" y="879457"/>
                  </a:lnTo>
                  <a:lnTo>
                    <a:pt x="1474977" y="843026"/>
                  </a:lnTo>
                  <a:lnTo>
                    <a:pt x="1474977" y="93725"/>
                  </a:lnTo>
                  <a:lnTo>
                    <a:pt x="1467621" y="57275"/>
                  </a:lnTo>
                  <a:lnTo>
                    <a:pt x="1447561" y="27479"/>
                  </a:lnTo>
                  <a:lnTo>
                    <a:pt x="1417810" y="7375"/>
                  </a:lnTo>
                  <a:lnTo>
                    <a:pt x="1381378" y="0"/>
                  </a:lnTo>
                  <a:close/>
                </a:path>
              </a:pathLst>
            </a:custGeom>
            <a:solidFill>
              <a:srgbClr val="FFFFFF">
                <a:alpha val="90194"/>
              </a:srgbClr>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1" name="object 61">
              <a:extLst>
                <a:ext uri="{FF2B5EF4-FFF2-40B4-BE49-F238E27FC236}">
                  <a16:creationId xmlns:a16="http://schemas.microsoft.com/office/drawing/2014/main" id="{44C1CF7D-7E8A-E78F-7D77-6E04E1B0D052}"/>
                </a:ext>
              </a:extLst>
            </p:cNvPr>
            <p:cNvSpPr/>
            <p:nvPr/>
          </p:nvSpPr>
          <p:spPr>
            <a:xfrm>
              <a:off x="8829928" y="2782188"/>
              <a:ext cx="1475105" cy="936625"/>
            </a:xfrm>
            <a:custGeom>
              <a:avLst/>
              <a:gdLst/>
              <a:ahLst/>
              <a:cxnLst/>
              <a:rect l="l" t="t" r="r" b="b"/>
              <a:pathLst>
                <a:path w="1475104" h="936625">
                  <a:moveTo>
                    <a:pt x="0" y="93725"/>
                  </a:moveTo>
                  <a:lnTo>
                    <a:pt x="7358" y="57275"/>
                  </a:lnTo>
                  <a:lnTo>
                    <a:pt x="27432" y="27479"/>
                  </a:lnTo>
                  <a:lnTo>
                    <a:pt x="57221" y="7375"/>
                  </a:lnTo>
                  <a:lnTo>
                    <a:pt x="93725" y="0"/>
                  </a:lnTo>
                  <a:lnTo>
                    <a:pt x="1381378" y="0"/>
                  </a:lnTo>
                  <a:lnTo>
                    <a:pt x="1417810" y="7375"/>
                  </a:lnTo>
                  <a:lnTo>
                    <a:pt x="1447561" y="27479"/>
                  </a:lnTo>
                  <a:lnTo>
                    <a:pt x="1467621" y="57275"/>
                  </a:lnTo>
                  <a:lnTo>
                    <a:pt x="1474977" y="93725"/>
                  </a:lnTo>
                  <a:lnTo>
                    <a:pt x="1474977" y="843026"/>
                  </a:lnTo>
                  <a:lnTo>
                    <a:pt x="1467621" y="879457"/>
                  </a:lnTo>
                  <a:lnTo>
                    <a:pt x="1447561" y="909208"/>
                  </a:lnTo>
                  <a:lnTo>
                    <a:pt x="1417810" y="929268"/>
                  </a:lnTo>
                  <a:lnTo>
                    <a:pt x="1381378" y="936625"/>
                  </a:lnTo>
                  <a:lnTo>
                    <a:pt x="93725" y="936625"/>
                  </a:lnTo>
                  <a:lnTo>
                    <a:pt x="57221" y="929268"/>
                  </a:lnTo>
                  <a:lnTo>
                    <a:pt x="27431" y="909208"/>
                  </a:lnTo>
                  <a:lnTo>
                    <a:pt x="7358" y="879457"/>
                  </a:lnTo>
                  <a:lnTo>
                    <a:pt x="0" y="843026"/>
                  </a:lnTo>
                  <a:lnTo>
                    <a:pt x="0" y="93725"/>
                  </a:lnTo>
                  <a:close/>
                </a:path>
              </a:pathLst>
            </a:custGeom>
            <a:ln w="12700">
              <a:solidFill>
                <a:srgbClr val="6C009D"/>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72" name="object 62">
            <a:extLst>
              <a:ext uri="{FF2B5EF4-FFF2-40B4-BE49-F238E27FC236}">
                <a16:creationId xmlns:a16="http://schemas.microsoft.com/office/drawing/2014/main" id="{3529F146-7A86-B469-BEBF-4997B7E74E40}"/>
              </a:ext>
            </a:extLst>
          </p:cNvPr>
          <p:cNvSpPr txBox="1"/>
          <p:nvPr/>
        </p:nvSpPr>
        <p:spPr>
          <a:xfrm>
            <a:off x="8935593" y="2985897"/>
            <a:ext cx="1265555" cy="498213"/>
          </a:xfrm>
          <a:prstGeom prst="rect">
            <a:avLst/>
          </a:prstGeom>
        </p:spPr>
        <p:txBody>
          <a:bodyPr vert="horz" wrap="square" lIns="0" tIns="36195" rIns="0" bIns="0" rtlCol="0">
            <a:spAutoFit/>
          </a:bodyPr>
          <a:lstStyle/>
          <a:p>
            <a:pPr marL="12700" marR="5080" indent="7620" algn="ctr">
              <a:lnSpc>
                <a:spcPts val="1760"/>
              </a:lnSpc>
              <a:spcBef>
                <a:spcPts val="285"/>
              </a:spcBef>
            </a:pPr>
            <a:r>
              <a:rPr sz="1600" spc="-55">
                <a:latin typeface="Open Sans" panose="020B0606030504020204" pitchFamily="34" charset="0"/>
                <a:ea typeface="Open Sans" panose="020B0606030504020204" pitchFamily="34" charset="0"/>
                <a:cs typeface="Open Sans" panose="020B0606030504020204" pitchFamily="34" charset="0"/>
              </a:rPr>
              <a:t>Daniel</a:t>
            </a:r>
            <a:r>
              <a:rPr sz="1600" spc="-10">
                <a:latin typeface="Open Sans" panose="020B0606030504020204" pitchFamily="34" charset="0"/>
                <a:ea typeface="Open Sans" panose="020B0606030504020204" pitchFamily="34" charset="0"/>
                <a:cs typeface="Open Sans" panose="020B0606030504020204" pitchFamily="34" charset="0"/>
              </a:rPr>
              <a:t> Bayes </a:t>
            </a:r>
            <a:r>
              <a:rPr sz="1600" spc="85">
                <a:latin typeface="Open Sans" panose="020B0606030504020204" pitchFamily="34" charset="0"/>
                <a:ea typeface="Open Sans" panose="020B0606030504020204" pitchFamily="34" charset="0"/>
                <a:cs typeface="Open Sans" panose="020B0606030504020204" pitchFamily="34" charset="0"/>
              </a:rPr>
              <a:t>(T&amp;L</a:t>
            </a:r>
            <a:r>
              <a:rPr sz="1600" spc="-5">
                <a:latin typeface="Open Sans" panose="020B0606030504020204" pitchFamily="34" charset="0"/>
                <a:ea typeface="Open Sans" panose="020B0606030504020204" pitchFamily="34" charset="0"/>
                <a:cs typeface="Open Sans" panose="020B0606030504020204" pitchFamily="34" charset="0"/>
              </a:rPr>
              <a:t> </a:t>
            </a:r>
            <a:r>
              <a:rPr sz="1600" spc="-25">
                <a:latin typeface="Open Sans" panose="020B0606030504020204" pitchFamily="34" charset="0"/>
                <a:ea typeface="Open Sans" panose="020B0606030504020204" pitchFamily="34" charset="0"/>
                <a:cs typeface="Open Sans" panose="020B0606030504020204" pitchFamily="34" charset="0"/>
              </a:rPr>
              <a:t>Officer)</a:t>
            </a:r>
            <a:endParaRPr sz="1600">
              <a:latin typeface="Open Sans" panose="020B0606030504020204" pitchFamily="34" charset="0"/>
              <a:ea typeface="Open Sans" panose="020B0606030504020204" pitchFamily="34" charset="0"/>
              <a:cs typeface="Open Sans" panose="020B0606030504020204" pitchFamily="34" charset="0"/>
            </a:endParaRPr>
          </a:p>
        </p:txBody>
      </p:sp>
      <p:grpSp>
        <p:nvGrpSpPr>
          <p:cNvPr id="73" name="object 63">
            <a:extLst>
              <a:ext uri="{FF2B5EF4-FFF2-40B4-BE49-F238E27FC236}">
                <a16:creationId xmlns:a16="http://schemas.microsoft.com/office/drawing/2014/main" id="{4DDF6AE1-1560-6A2D-6DAD-4D85B939F574}"/>
              </a:ext>
            </a:extLst>
          </p:cNvPr>
          <p:cNvGrpSpPr/>
          <p:nvPr/>
        </p:nvGrpSpPr>
        <p:grpSpPr>
          <a:xfrm>
            <a:off x="8659748" y="3985767"/>
            <a:ext cx="1651635" cy="1105535"/>
            <a:chOff x="8659748" y="3985767"/>
            <a:chExt cx="1651635" cy="1105535"/>
          </a:xfrm>
        </p:grpSpPr>
        <p:sp>
          <p:nvSpPr>
            <p:cNvPr id="74" name="object 64">
              <a:extLst>
                <a:ext uri="{FF2B5EF4-FFF2-40B4-BE49-F238E27FC236}">
                  <a16:creationId xmlns:a16="http://schemas.microsoft.com/office/drawing/2014/main" id="{79E8D341-4024-AC69-F5E2-2655F5E8B307}"/>
                </a:ext>
              </a:extLst>
            </p:cNvPr>
            <p:cNvSpPr/>
            <p:nvPr/>
          </p:nvSpPr>
          <p:spPr>
            <a:xfrm>
              <a:off x="8666098" y="3992117"/>
              <a:ext cx="1475105" cy="936625"/>
            </a:xfrm>
            <a:custGeom>
              <a:avLst/>
              <a:gdLst/>
              <a:ahLst/>
              <a:cxnLst/>
              <a:rect l="l" t="t" r="r" b="b"/>
              <a:pathLst>
                <a:path w="1475104" h="936625">
                  <a:moveTo>
                    <a:pt x="1381252" y="0"/>
                  </a:moveTo>
                  <a:lnTo>
                    <a:pt x="93599" y="0"/>
                  </a:lnTo>
                  <a:lnTo>
                    <a:pt x="57167" y="7358"/>
                  </a:lnTo>
                  <a:lnTo>
                    <a:pt x="27416" y="27431"/>
                  </a:lnTo>
                  <a:lnTo>
                    <a:pt x="7356" y="57221"/>
                  </a:lnTo>
                  <a:lnTo>
                    <a:pt x="0" y="93725"/>
                  </a:lnTo>
                  <a:lnTo>
                    <a:pt x="0" y="843025"/>
                  </a:lnTo>
                  <a:lnTo>
                    <a:pt x="7356" y="879457"/>
                  </a:lnTo>
                  <a:lnTo>
                    <a:pt x="27416" y="909208"/>
                  </a:lnTo>
                  <a:lnTo>
                    <a:pt x="57167" y="929268"/>
                  </a:lnTo>
                  <a:lnTo>
                    <a:pt x="93599" y="936624"/>
                  </a:lnTo>
                  <a:lnTo>
                    <a:pt x="1381252" y="936624"/>
                  </a:lnTo>
                  <a:lnTo>
                    <a:pt x="1417702" y="929268"/>
                  </a:lnTo>
                  <a:lnTo>
                    <a:pt x="1447498" y="909208"/>
                  </a:lnTo>
                  <a:lnTo>
                    <a:pt x="1467602" y="879457"/>
                  </a:lnTo>
                  <a:lnTo>
                    <a:pt x="1474977" y="843025"/>
                  </a:lnTo>
                  <a:lnTo>
                    <a:pt x="1474977" y="93725"/>
                  </a:lnTo>
                  <a:lnTo>
                    <a:pt x="1467602" y="57221"/>
                  </a:lnTo>
                  <a:lnTo>
                    <a:pt x="1447498" y="27431"/>
                  </a:lnTo>
                  <a:lnTo>
                    <a:pt x="1417702" y="7358"/>
                  </a:lnTo>
                  <a:lnTo>
                    <a:pt x="1381252" y="0"/>
                  </a:lnTo>
                  <a:close/>
                </a:path>
              </a:pathLst>
            </a:custGeom>
            <a:solidFill>
              <a:srgbClr val="6C009D"/>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5" name="object 65">
              <a:extLst>
                <a:ext uri="{FF2B5EF4-FFF2-40B4-BE49-F238E27FC236}">
                  <a16:creationId xmlns:a16="http://schemas.microsoft.com/office/drawing/2014/main" id="{19E9E8C4-695D-234A-516F-6304581C74FB}"/>
                </a:ext>
              </a:extLst>
            </p:cNvPr>
            <p:cNvSpPr/>
            <p:nvPr/>
          </p:nvSpPr>
          <p:spPr>
            <a:xfrm>
              <a:off x="8666098" y="3992117"/>
              <a:ext cx="1475105" cy="936625"/>
            </a:xfrm>
            <a:custGeom>
              <a:avLst/>
              <a:gdLst/>
              <a:ahLst/>
              <a:cxnLst/>
              <a:rect l="l" t="t" r="r" b="b"/>
              <a:pathLst>
                <a:path w="1475104" h="936625">
                  <a:moveTo>
                    <a:pt x="0" y="93725"/>
                  </a:moveTo>
                  <a:lnTo>
                    <a:pt x="7356" y="57221"/>
                  </a:lnTo>
                  <a:lnTo>
                    <a:pt x="27416" y="27431"/>
                  </a:lnTo>
                  <a:lnTo>
                    <a:pt x="57167" y="7358"/>
                  </a:lnTo>
                  <a:lnTo>
                    <a:pt x="93599" y="0"/>
                  </a:lnTo>
                  <a:lnTo>
                    <a:pt x="1381252" y="0"/>
                  </a:lnTo>
                  <a:lnTo>
                    <a:pt x="1417702" y="7358"/>
                  </a:lnTo>
                  <a:lnTo>
                    <a:pt x="1447498" y="27431"/>
                  </a:lnTo>
                  <a:lnTo>
                    <a:pt x="1467602" y="57221"/>
                  </a:lnTo>
                  <a:lnTo>
                    <a:pt x="1474977" y="93725"/>
                  </a:lnTo>
                  <a:lnTo>
                    <a:pt x="1474977" y="843025"/>
                  </a:lnTo>
                  <a:lnTo>
                    <a:pt x="1467602" y="879457"/>
                  </a:lnTo>
                  <a:lnTo>
                    <a:pt x="1447498" y="909208"/>
                  </a:lnTo>
                  <a:lnTo>
                    <a:pt x="1417702" y="929268"/>
                  </a:lnTo>
                  <a:lnTo>
                    <a:pt x="1381252" y="936624"/>
                  </a:lnTo>
                  <a:lnTo>
                    <a:pt x="93599" y="936624"/>
                  </a:lnTo>
                  <a:lnTo>
                    <a:pt x="57167" y="929268"/>
                  </a:lnTo>
                  <a:lnTo>
                    <a:pt x="27416" y="909208"/>
                  </a:lnTo>
                  <a:lnTo>
                    <a:pt x="7356" y="879457"/>
                  </a:lnTo>
                  <a:lnTo>
                    <a:pt x="0" y="843025"/>
                  </a:lnTo>
                  <a:lnTo>
                    <a:pt x="0" y="93725"/>
                  </a:lnTo>
                  <a:close/>
                </a:path>
              </a:pathLst>
            </a:custGeom>
            <a:ln w="12700">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6" name="object 66">
              <a:extLst>
                <a:ext uri="{FF2B5EF4-FFF2-40B4-BE49-F238E27FC236}">
                  <a16:creationId xmlns:a16="http://schemas.microsoft.com/office/drawing/2014/main" id="{1CADF51B-F17A-438D-2B9D-9C650DC89BDE}"/>
                </a:ext>
              </a:extLst>
            </p:cNvPr>
            <p:cNvSpPr/>
            <p:nvPr/>
          </p:nvSpPr>
          <p:spPr>
            <a:xfrm>
              <a:off x="8829928" y="4147819"/>
              <a:ext cx="1475105" cy="936625"/>
            </a:xfrm>
            <a:custGeom>
              <a:avLst/>
              <a:gdLst/>
              <a:ahLst/>
              <a:cxnLst/>
              <a:rect l="l" t="t" r="r" b="b"/>
              <a:pathLst>
                <a:path w="1475104" h="936625">
                  <a:moveTo>
                    <a:pt x="1381378" y="0"/>
                  </a:moveTo>
                  <a:lnTo>
                    <a:pt x="93725" y="0"/>
                  </a:lnTo>
                  <a:lnTo>
                    <a:pt x="57221" y="7358"/>
                  </a:lnTo>
                  <a:lnTo>
                    <a:pt x="27432" y="27431"/>
                  </a:lnTo>
                  <a:lnTo>
                    <a:pt x="7358" y="57221"/>
                  </a:lnTo>
                  <a:lnTo>
                    <a:pt x="0" y="93725"/>
                  </a:lnTo>
                  <a:lnTo>
                    <a:pt x="0" y="843025"/>
                  </a:lnTo>
                  <a:lnTo>
                    <a:pt x="7358" y="879457"/>
                  </a:lnTo>
                  <a:lnTo>
                    <a:pt x="27431" y="909208"/>
                  </a:lnTo>
                  <a:lnTo>
                    <a:pt x="57221" y="929268"/>
                  </a:lnTo>
                  <a:lnTo>
                    <a:pt x="93725" y="936624"/>
                  </a:lnTo>
                  <a:lnTo>
                    <a:pt x="1381378" y="936624"/>
                  </a:lnTo>
                  <a:lnTo>
                    <a:pt x="1417810" y="929268"/>
                  </a:lnTo>
                  <a:lnTo>
                    <a:pt x="1447561" y="909208"/>
                  </a:lnTo>
                  <a:lnTo>
                    <a:pt x="1467621" y="879457"/>
                  </a:lnTo>
                  <a:lnTo>
                    <a:pt x="1474977" y="843025"/>
                  </a:lnTo>
                  <a:lnTo>
                    <a:pt x="1474977" y="93725"/>
                  </a:lnTo>
                  <a:lnTo>
                    <a:pt x="1467621" y="57221"/>
                  </a:lnTo>
                  <a:lnTo>
                    <a:pt x="1447561" y="27431"/>
                  </a:lnTo>
                  <a:lnTo>
                    <a:pt x="1417810" y="7358"/>
                  </a:lnTo>
                  <a:lnTo>
                    <a:pt x="1381378" y="0"/>
                  </a:lnTo>
                  <a:close/>
                </a:path>
              </a:pathLst>
            </a:custGeom>
            <a:solidFill>
              <a:srgbClr val="FFFFFF">
                <a:alpha val="90194"/>
              </a:srgbClr>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7" name="object 67">
              <a:extLst>
                <a:ext uri="{FF2B5EF4-FFF2-40B4-BE49-F238E27FC236}">
                  <a16:creationId xmlns:a16="http://schemas.microsoft.com/office/drawing/2014/main" id="{A5D1077C-15AB-C539-6517-D5223AD2908B}"/>
                </a:ext>
              </a:extLst>
            </p:cNvPr>
            <p:cNvSpPr/>
            <p:nvPr/>
          </p:nvSpPr>
          <p:spPr>
            <a:xfrm>
              <a:off x="8829928" y="4147819"/>
              <a:ext cx="1475105" cy="936625"/>
            </a:xfrm>
            <a:custGeom>
              <a:avLst/>
              <a:gdLst/>
              <a:ahLst/>
              <a:cxnLst/>
              <a:rect l="l" t="t" r="r" b="b"/>
              <a:pathLst>
                <a:path w="1475104" h="936625">
                  <a:moveTo>
                    <a:pt x="0" y="93725"/>
                  </a:moveTo>
                  <a:lnTo>
                    <a:pt x="7358" y="57221"/>
                  </a:lnTo>
                  <a:lnTo>
                    <a:pt x="27432" y="27431"/>
                  </a:lnTo>
                  <a:lnTo>
                    <a:pt x="57221" y="7358"/>
                  </a:lnTo>
                  <a:lnTo>
                    <a:pt x="93725" y="0"/>
                  </a:lnTo>
                  <a:lnTo>
                    <a:pt x="1381378" y="0"/>
                  </a:lnTo>
                  <a:lnTo>
                    <a:pt x="1417810" y="7358"/>
                  </a:lnTo>
                  <a:lnTo>
                    <a:pt x="1447561" y="27431"/>
                  </a:lnTo>
                  <a:lnTo>
                    <a:pt x="1467621" y="57221"/>
                  </a:lnTo>
                  <a:lnTo>
                    <a:pt x="1474977" y="93725"/>
                  </a:lnTo>
                  <a:lnTo>
                    <a:pt x="1474977" y="843025"/>
                  </a:lnTo>
                  <a:lnTo>
                    <a:pt x="1467621" y="879457"/>
                  </a:lnTo>
                  <a:lnTo>
                    <a:pt x="1447561" y="909208"/>
                  </a:lnTo>
                  <a:lnTo>
                    <a:pt x="1417810" y="929268"/>
                  </a:lnTo>
                  <a:lnTo>
                    <a:pt x="1381378" y="936624"/>
                  </a:lnTo>
                  <a:lnTo>
                    <a:pt x="93725" y="936624"/>
                  </a:lnTo>
                  <a:lnTo>
                    <a:pt x="57221" y="929268"/>
                  </a:lnTo>
                  <a:lnTo>
                    <a:pt x="27431" y="909208"/>
                  </a:lnTo>
                  <a:lnTo>
                    <a:pt x="7358" y="879457"/>
                  </a:lnTo>
                  <a:lnTo>
                    <a:pt x="0" y="843025"/>
                  </a:lnTo>
                  <a:lnTo>
                    <a:pt x="0" y="93725"/>
                  </a:lnTo>
                  <a:close/>
                </a:path>
              </a:pathLst>
            </a:custGeom>
            <a:ln w="12700">
              <a:solidFill>
                <a:srgbClr val="6C009D"/>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
        <p:nvSpPr>
          <p:cNvPr id="78" name="object 68">
            <a:extLst>
              <a:ext uri="{FF2B5EF4-FFF2-40B4-BE49-F238E27FC236}">
                <a16:creationId xmlns:a16="http://schemas.microsoft.com/office/drawing/2014/main" id="{26E3F588-8C82-9B77-A298-A644007A14B8}"/>
              </a:ext>
            </a:extLst>
          </p:cNvPr>
          <p:cNvSpPr txBox="1"/>
          <p:nvPr/>
        </p:nvSpPr>
        <p:spPr>
          <a:xfrm>
            <a:off x="9023984" y="4351782"/>
            <a:ext cx="1089660" cy="473848"/>
          </a:xfrm>
          <a:prstGeom prst="rect">
            <a:avLst/>
          </a:prstGeom>
        </p:spPr>
        <p:txBody>
          <a:bodyPr vert="horz" wrap="square" lIns="0" tIns="12065" rIns="0" bIns="0" rtlCol="0">
            <a:spAutoFit/>
          </a:bodyPr>
          <a:lstStyle/>
          <a:p>
            <a:pPr algn="ctr">
              <a:lnSpc>
                <a:spcPts val="1839"/>
              </a:lnSpc>
              <a:spcBef>
                <a:spcPts val="95"/>
              </a:spcBef>
            </a:pPr>
            <a:r>
              <a:rPr sz="1600" spc="-10">
                <a:latin typeface="Open Sans" panose="020B0606030504020204" pitchFamily="34" charset="0"/>
                <a:ea typeface="Open Sans" panose="020B0606030504020204" pitchFamily="34" charset="0"/>
                <a:cs typeface="Open Sans" panose="020B0606030504020204" pitchFamily="34" charset="0"/>
              </a:rPr>
              <a:t>Steve</a:t>
            </a:r>
            <a:endParaRPr sz="1600">
              <a:latin typeface="Open Sans" panose="020B0606030504020204" pitchFamily="34" charset="0"/>
              <a:ea typeface="Open Sans" panose="020B0606030504020204" pitchFamily="34" charset="0"/>
              <a:cs typeface="Open Sans" panose="020B0606030504020204" pitchFamily="34" charset="0"/>
            </a:endParaRPr>
          </a:p>
          <a:p>
            <a:pPr algn="ctr">
              <a:lnSpc>
                <a:spcPts val="1839"/>
              </a:lnSpc>
            </a:pPr>
            <a:r>
              <a:rPr sz="1600" spc="-40">
                <a:latin typeface="Open Sans" panose="020B0606030504020204" pitchFamily="34" charset="0"/>
                <a:ea typeface="Open Sans" panose="020B0606030504020204" pitchFamily="34" charset="0"/>
                <a:cs typeface="Open Sans" panose="020B0606030504020204" pitchFamily="34" charset="0"/>
              </a:rPr>
              <a:t>Luddington</a:t>
            </a:r>
            <a:endParaRPr sz="1600">
              <a:latin typeface="Open Sans" panose="020B0606030504020204" pitchFamily="34" charset="0"/>
              <a:ea typeface="Open Sans" panose="020B0606030504020204" pitchFamily="34" charset="0"/>
              <a:cs typeface="Open Sans" panose="020B0606030504020204" pitchFamily="34" charset="0"/>
            </a:endParaRPr>
          </a:p>
        </p:txBody>
      </p:sp>
      <p:grpSp>
        <p:nvGrpSpPr>
          <p:cNvPr id="79" name="object 51">
            <a:extLst>
              <a:ext uri="{FF2B5EF4-FFF2-40B4-BE49-F238E27FC236}">
                <a16:creationId xmlns:a16="http://schemas.microsoft.com/office/drawing/2014/main" id="{9982A5A8-37A1-7A39-1A96-8B79A27BB957}"/>
              </a:ext>
            </a:extLst>
          </p:cNvPr>
          <p:cNvGrpSpPr/>
          <p:nvPr/>
        </p:nvGrpSpPr>
        <p:grpSpPr>
          <a:xfrm>
            <a:off x="6994523" y="5053744"/>
            <a:ext cx="5376355" cy="1186782"/>
            <a:chOff x="5034343" y="5303328"/>
            <a:chExt cx="5376355" cy="1186782"/>
          </a:xfrm>
        </p:grpSpPr>
        <p:sp>
          <p:nvSpPr>
            <p:cNvPr id="80" name="object 52">
              <a:extLst>
                <a:ext uri="{FF2B5EF4-FFF2-40B4-BE49-F238E27FC236}">
                  <a16:creationId xmlns:a16="http://schemas.microsoft.com/office/drawing/2014/main" id="{AA227F41-BBAD-B4C4-0132-1D8A8E02FFD8}"/>
                </a:ext>
              </a:extLst>
            </p:cNvPr>
            <p:cNvSpPr/>
            <p:nvPr/>
          </p:nvSpPr>
          <p:spPr>
            <a:xfrm>
              <a:off x="5034343" y="5438777"/>
              <a:ext cx="1475105" cy="936625"/>
            </a:xfrm>
            <a:custGeom>
              <a:avLst/>
              <a:gdLst/>
              <a:ahLst/>
              <a:cxnLst/>
              <a:rect l="l" t="t" r="r" b="b"/>
              <a:pathLst>
                <a:path w="1475104" h="936625">
                  <a:moveTo>
                    <a:pt x="1381252" y="0"/>
                  </a:moveTo>
                  <a:lnTo>
                    <a:pt x="93599" y="0"/>
                  </a:lnTo>
                  <a:lnTo>
                    <a:pt x="57167" y="7356"/>
                  </a:lnTo>
                  <a:lnTo>
                    <a:pt x="27416" y="27416"/>
                  </a:lnTo>
                  <a:lnTo>
                    <a:pt x="7356" y="57167"/>
                  </a:lnTo>
                  <a:lnTo>
                    <a:pt x="0" y="93598"/>
                  </a:lnTo>
                  <a:lnTo>
                    <a:pt x="0" y="842937"/>
                  </a:lnTo>
                  <a:lnTo>
                    <a:pt x="7356" y="879394"/>
                  </a:lnTo>
                  <a:lnTo>
                    <a:pt x="27416" y="909166"/>
                  </a:lnTo>
                  <a:lnTo>
                    <a:pt x="57167" y="929238"/>
                  </a:lnTo>
                  <a:lnTo>
                    <a:pt x="93599" y="936599"/>
                  </a:lnTo>
                  <a:lnTo>
                    <a:pt x="1381252" y="936599"/>
                  </a:lnTo>
                  <a:lnTo>
                    <a:pt x="1417702" y="929238"/>
                  </a:lnTo>
                  <a:lnTo>
                    <a:pt x="1447498" y="909166"/>
                  </a:lnTo>
                  <a:lnTo>
                    <a:pt x="1467602" y="879394"/>
                  </a:lnTo>
                  <a:lnTo>
                    <a:pt x="1474977" y="842937"/>
                  </a:lnTo>
                  <a:lnTo>
                    <a:pt x="1474977" y="93598"/>
                  </a:lnTo>
                  <a:lnTo>
                    <a:pt x="1467602" y="57167"/>
                  </a:lnTo>
                  <a:lnTo>
                    <a:pt x="1447498" y="27416"/>
                  </a:lnTo>
                  <a:lnTo>
                    <a:pt x="1417702" y="7356"/>
                  </a:lnTo>
                  <a:lnTo>
                    <a:pt x="1381252" y="0"/>
                  </a:lnTo>
                  <a:close/>
                </a:path>
              </a:pathLst>
            </a:custGeom>
            <a:solidFill>
              <a:schemeClr val="accent2"/>
            </a:solidFill>
          </p:spPr>
          <p:txBody>
            <a:bodyPr wrap="square" lIns="0" tIns="0" rIns="0" bIns="0" rtlCol="0"/>
            <a:lstStyle/>
            <a:p>
              <a:endParaRPr/>
            </a:p>
          </p:txBody>
        </p:sp>
        <p:sp>
          <p:nvSpPr>
            <p:cNvPr id="81" name="object 53">
              <a:extLst>
                <a:ext uri="{FF2B5EF4-FFF2-40B4-BE49-F238E27FC236}">
                  <a16:creationId xmlns:a16="http://schemas.microsoft.com/office/drawing/2014/main" id="{95882B8F-F7BA-6436-3EE5-9660F5E5E21B}"/>
                </a:ext>
              </a:extLst>
            </p:cNvPr>
            <p:cNvSpPr/>
            <p:nvPr/>
          </p:nvSpPr>
          <p:spPr>
            <a:xfrm>
              <a:off x="8935593" y="5303328"/>
              <a:ext cx="1475105" cy="936625"/>
            </a:xfrm>
            <a:custGeom>
              <a:avLst/>
              <a:gdLst/>
              <a:ahLst/>
              <a:cxnLst/>
              <a:rect l="l" t="t" r="r" b="b"/>
              <a:pathLst>
                <a:path w="1475104" h="936625">
                  <a:moveTo>
                    <a:pt x="0" y="93598"/>
                  </a:moveTo>
                  <a:lnTo>
                    <a:pt x="7356" y="57167"/>
                  </a:lnTo>
                  <a:lnTo>
                    <a:pt x="27416" y="27416"/>
                  </a:lnTo>
                  <a:lnTo>
                    <a:pt x="57167" y="7356"/>
                  </a:lnTo>
                  <a:lnTo>
                    <a:pt x="93599" y="0"/>
                  </a:lnTo>
                  <a:lnTo>
                    <a:pt x="1381252" y="0"/>
                  </a:lnTo>
                  <a:lnTo>
                    <a:pt x="1417702" y="7356"/>
                  </a:lnTo>
                  <a:lnTo>
                    <a:pt x="1447498" y="27416"/>
                  </a:lnTo>
                  <a:lnTo>
                    <a:pt x="1467602" y="57167"/>
                  </a:lnTo>
                  <a:lnTo>
                    <a:pt x="1474977" y="93598"/>
                  </a:lnTo>
                  <a:lnTo>
                    <a:pt x="1474977" y="842937"/>
                  </a:lnTo>
                  <a:lnTo>
                    <a:pt x="1467602" y="879394"/>
                  </a:lnTo>
                  <a:lnTo>
                    <a:pt x="1447498" y="909166"/>
                  </a:lnTo>
                  <a:lnTo>
                    <a:pt x="1417702" y="929238"/>
                  </a:lnTo>
                  <a:lnTo>
                    <a:pt x="1381252" y="936599"/>
                  </a:lnTo>
                  <a:lnTo>
                    <a:pt x="93599" y="936599"/>
                  </a:lnTo>
                  <a:lnTo>
                    <a:pt x="57167" y="929238"/>
                  </a:lnTo>
                  <a:lnTo>
                    <a:pt x="27416" y="909166"/>
                  </a:lnTo>
                  <a:lnTo>
                    <a:pt x="7356" y="879394"/>
                  </a:lnTo>
                  <a:lnTo>
                    <a:pt x="0" y="842937"/>
                  </a:lnTo>
                  <a:lnTo>
                    <a:pt x="0" y="93598"/>
                  </a:lnTo>
                  <a:close/>
                </a:path>
              </a:pathLst>
            </a:custGeom>
            <a:ln w="12700">
              <a:solidFill>
                <a:srgbClr val="FFFFFF"/>
              </a:solidFill>
            </a:ln>
          </p:spPr>
          <p:txBody>
            <a:bodyPr wrap="square" lIns="0" tIns="0" rIns="0" bIns="0" rtlCol="0"/>
            <a:lstStyle/>
            <a:p>
              <a:endParaRPr/>
            </a:p>
          </p:txBody>
        </p:sp>
        <p:sp>
          <p:nvSpPr>
            <p:cNvPr id="83" name="object 55">
              <a:extLst>
                <a:ext uri="{FF2B5EF4-FFF2-40B4-BE49-F238E27FC236}">
                  <a16:creationId xmlns:a16="http://schemas.microsoft.com/office/drawing/2014/main" id="{480B47E2-AFEA-15F7-9BB5-21E8DB8C1351}"/>
                </a:ext>
              </a:extLst>
            </p:cNvPr>
            <p:cNvSpPr/>
            <p:nvPr/>
          </p:nvSpPr>
          <p:spPr>
            <a:xfrm>
              <a:off x="5213715" y="5553485"/>
              <a:ext cx="1475105" cy="936625"/>
            </a:xfrm>
            <a:custGeom>
              <a:avLst/>
              <a:gdLst/>
              <a:ahLst/>
              <a:cxnLst/>
              <a:rect l="l" t="t" r="r" b="b"/>
              <a:pathLst>
                <a:path w="1475104" h="936625">
                  <a:moveTo>
                    <a:pt x="0" y="93637"/>
                  </a:moveTo>
                  <a:lnTo>
                    <a:pt x="7358" y="57183"/>
                  </a:lnTo>
                  <a:lnTo>
                    <a:pt x="27431" y="27420"/>
                  </a:lnTo>
                  <a:lnTo>
                    <a:pt x="57221" y="7356"/>
                  </a:lnTo>
                  <a:lnTo>
                    <a:pt x="93725" y="0"/>
                  </a:lnTo>
                  <a:lnTo>
                    <a:pt x="1381378" y="0"/>
                  </a:lnTo>
                  <a:lnTo>
                    <a:pt x="1417810" y="7356"/>
                  </a:lnTo>
                  <a:lnTo>
                    <a:pt x="1447561" y="27420"/>
                  </a:lnTo>
                  <a:lnTo>
                    <a:pt x="1467621" y="57183"/>
                  </a:lnTo>
                  <a:lnTo>
                    <a:pt x="1474977" y="93637"/>
                  </a:lnTo>
                  <a:lnTo>
                    <a:pt x="1474977" y="842924"/>
                  </a:lnTo>
                  <a:lnTo>
                    <a:pt x="1467621" y="879381"/>
                  </a:lnTo>
                  <a:lnTo>
                    <a:pt x="1447561" y="909153"/>
                  </a:lnTo>
                  <a:lnTo>
                    <a:pt x="1417810" y="929226"/>
                  </a:lnTo>
                  <a:lnTo>
                    <a:pt x="1381378" y="936586"/>
                  </a:lnTo>
                  <a:lnTo>
                    <a:pt x="93725" y="936586"/>
                  </a:lnTo>
                  <a:lnTo>
                    <a:pt x="57221" y="929226"/>
                  </a:lnTo>
                  <a:lnTo>
                    <a:pt x="27431" y="909153"/>
                  </a:lnTo>
                  <a:lnTo>
                    <a:pt x="7358" y="879381"/>
                  </a:lnTo>
                  <a:lnTo>
                    <a:pt x="0" y="842924"/>
                  </a:lnTo>
                  <a:lnTo>
                    <a:pt x="0" y="93637"/>
                  </a:lnTo>
                  <a:close/>
                </a:path>
              </a:pathLst>
            </a:custGeom>
            <a:ln w="12700">
              <a:solidFill>
                <a:srgbClr val="6C009D"/>
              </a:solidFill>
            </a:ln>
          </p:spPr>
          <p:txBody>
            <a:bodyPr wrap="square" lIns="0" tIns="0" rIns="0" bIns="0" rtlCol="0"/>
            <a:lstStyle/>
            <a:p>
              <a:endParaRPr/>
            </a:p>
          </p:txBody>
        </p:sp>
        <p:sp>
          <p:nvSpPr>
            <p:cNvPr id="82" name="object 54">
              <a:extLst>
                <a:ext uri="{FF2B5EF4-FFF2-40B4-BE49-F238E27FC236}">
                  <a16:creationId xmlns:a16="http://schemas.microsoft.com/office/drawing/2014/main" id="{88802354-6A04-51E2-F238-80B7C1526A46}"/>
                </a:ext>
              </a:extLst>
            </p:cNvPr>
            <p:cNvSpPr/>
            <p:nvPr/>
          </p:nvSpPr>
          <p:spPr>
            <a:xfrm>
              <a:off x="5213715" y="5528465"/>
              <a:ext cx="1475105" cy="936625"/>
            </a:xfrm>
            <a:custGeom>
              <a:avLst/>
              <a:gdLst/>
              <a:ahLst/>
              <a:cxnLst/>
              <a:rect l="l" t="t" r="r" b="b"/>
              <a:pathLst>
                <a:path w="1475104" h="936625">
                  <a:moveTo>
                    <a:pt x="1381378" y="0"/>
                  </a:moveTo>
                  <a:lnTo>
                    <a:pt x="93725" y="0"/>
                  </a:lnTo>
                  <a:lnTo>
                    <a:pt x="57221" y="7356"/>
                  </a:lnTo>
                  <a:lnTo>
                    <a:pt x="27431" y="27420"/>
                  </a:lnTo>
                  <a:lnTo>
                    <a:pt x="7358" y="57183"/>
                  </a:lnTo>
                  <a:lnTo>
                    <a:pt x="0" y="93637"/>
                  </a:lnTo>
                  <a:lnTo>
                    <a:pt x="0" y="842924"/>
                  </a:lnTo>
                  <a:lnTo>
                    <a:pt x="7358" y="879381"/>
                  </a:lnTo>
                  <a:lnTo>
                    <a:pt x="27431" y="909153"/>
                  </a:lnTo>
                  <a:lnTo>
                    <a:pt x="57221" y="929226"/>
                  </a:lnTo>
                  <a:lnTo>
                    <a:pt x="93725" y="936586"/>
                  </a:lnTo>
                  <a:lnTo>
                    <a:pt x="1381378" y="936586"/>
                  </a:lnTo>
                  <a:lnTo>
                    <a:pt x="1417810" y="929226"/>
                  </a:lnTo>
                  <a:lnTo>
                    <a:pt x="1447561" y="909153"/>
                  </a:lnTo>
                  <a:lnTo>
                    <a:pt x="1467621" y="879381"/>
                  </a:lnTo>
                  <a:lnTo>
                    <a:pt x="1474977" y="842924"/>
                  </a:lnTo>
                  <a:lnTo>
                    <a:pt x="1474977" y="93637"/>
                  </a:lnTo>
                  <a:lnTo>
                    <a:pt x="1467621" y="57183"/>
                  </a:lnTo>
                  <a:lnTo>
                    <a:pt x="1447561" y="27420"/>
                  </a:lnTo>
                  <a:lnTo>
                    <a:pt x="1417810" y="7356"/>
                  </a:lnTo>
                  <a:lnTo>
                    <a:pt x="1381378" y="0"/>
                  </a:lnTo>
                  <a:close/>
                </a:path>
              </a:pathLst>
            </a:custGeom>
            <a:solidFill>
              <a:srgbClr val="FFFFFF">
                <a:alpha val="90194"/>
              </a:srgbClr>
            </a:solidFill>
          </p:spPr>
          <p:txBody>
            <a:bodyPr wrap="square" lIns="0" tIns="0" rIns="0" bIns="0" rtlCol="0"/>
            <a:lstStyle/>
            <a:p>
              <a:endParaRPr/>
            </a:p>
          </p:txBody>
        </p:sp>
      </p:grpSp>
      <p:sp>
        <p:nvSpPr>
          <p:cNvPr id="85" name="TextBox 84">
            <a:extLst>
              <a:ext uri="{FF2B5EF4-FFF2-40B4-BE49-F238E27FC236}">
                <a16:creationId xmlns:a16="http://schemas.microsoft.com/office/drawing/2014/main" id="{2401BCD8-4FE6-4D55-207F-70E15477CBB0}"/>
              </a:ext>
            </a:extLst>
          </p:cNvPr>
          <p:cNvSpPr txBox="1"/>
          <p:nvPr/>
        </p:nvSpPr>
        <p:spPr>
          <a:xfrm>
            <a:off x="7132701" y="5606061"/>
            <a:ext cx="1351981" cy="553998"/>
          </a:xfrm>
          <a:prstGeom prst="rect">
            <a:avLst/>
          </a:prstGeom>
          <a:noFill/>
        </p:spPr>
        <p:txBody>
          <a:bodyPr wrap="square">
            <a:spAutoFit/>
          </a:bodyPr>
          <a:lstStyle/>
          <a:p>
            <a:pPr marL="114300" marR="5080" indent="-102235" algn="ctr">
              <a:lnSpc>
                <a:spcPts val="1760"/>
              </a:lnSpc>
              <a:spcBef>
                <a:spcPts val="285"/>
              </a:spcBef>
            </a:pPr>
            <a:r>
              <a:rPr lang="en-GB" sz="1600" spc="65">
                <a:latin typeface="Open Sans" panose="020B0606030504020204" pitchFamily="34" charset="0"/>
                <a:ea typeface="Open Sans" panose="020B0606030504020204" pitchFamily="34" charset="0"/>
                <a:cs typeface="Open Sans" panose="020B0606030504020204" pitchFamily="34" charset="0"/>
              </a:rPr>
              <a:t>Fer</a:t>
            </a:r>
            <a:r>
              <a:rPr lang="en-GB" sz="1600" spc="-10">
                <a:latin typeface="Open Sans" panose="020B0606030504020204" pitchFamily="34" charset="0"/>
                <a:ea typeface="Open Sans" panose="020B0606030504020204" pitchFamily="34" charset="0"/>
                <a:cs typeface="Open Sans" panose="020B0606030504020204" pitchFamily="34" charset="0"/>
              </a:rPr>
              <a:t> Juarez Vazquez</a:t>
            </a: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86" name="TextBox 85">
            <a:extLst>
              <a:ext uri="{FF2B5EF4-FFF2-40B4-BE49-F238E27FC236}">
                <a16:creationId xmlns:a16="http://schemas.microsoft.com/office/drawing/2014/main" id="{6BC1BAA0-831A-70DA-8AE8-979DE303E8F3}"/>
              </a:ext>
            </a:extLst>
          </p:cNvPr>
          <p:cNvSpPr txBox="1"/>
          <p:nvPr/>
        </p:nvSpPr>
        <p:spPr>
          <a:xfrm>
            <a:off x="2045970" y="2221730"/>
            <a:ext cx="1949322" cy="369332"/>
          </a:xfrm>
          <a:prstGeom prst="rect">
            <a:avLst/>
          </a:prstGeom>
          <a:noFill/>
        </p:spPr>
        <p:txBody>
          <a:bodyPr wrap="square" rtlCol="0">
            <a:spAutoFit/>
          </a:bodyPr>
          <a:lstStyle/>
          <a:p>
            <a:r>
              <a:rPr lang="en-GB" b="1">
                <a:latin typeface="Open Sans" panose="020B0606030504020204" pitchFamily="34" charset="0"/>
                <a:ea typeface="Open Sans" panose="020B0606030504020204" pitchFamily="34" charset="0"/>
                <a:cs typeface="Open Sans" panose="020B0606030504020204" pitchFamily="34" charset="0"/>
              </a:rPr>
              <a:t>QUALITY</a:t>
            </a:r>
          </a:p>
        </p:txBody>
      </p:sp>
      <p:sp>
        <p:nvSpPr>
          <p:cNvPr id="87" name="TextBox 86">
            <a:extLst>
              <a:ext uri="{FF2B5EF4-FFF2-40B4-BE49-F238E27FC236}">
                <a16:creationId xmlns:a16="http://schemas.microsoft.com/office/drawing/2014/main" id="{E5CBDC5D-D7BC-1F90-00A9-772E771A7B19}"/>
              </a:ext>
            </a:extLst>
          </p:cNvPr>
          <p:cNvSpPr txBox="1"/>
          <p:nvPr/>
        </p:nvSpPr>
        <p:spPr>
          <a:xfrm>
            <a:off x="7191309" y="2281404"/>
            <a:ext cx="1949322" cy="369332"/>
          </a:xfrm>
          <a:prstGeom prst="rect">
            <a:avLst/>
          </a:prstGeom>
          <a:noFill/>
        </p:spPr>
        <p:txBody>
          <a:bodyPr wrap="square" rtlCol="0">
            <a:spAutoFit/>
          </a:bodyPr>
          <a:lstStyle/>
          <a:p>
            <a:r>
              <a:rPr lang="en-GB" b="1">
                <a:latin typeface="Open Sans" panose="020B0606030504020204" pitchFamily="34" charset="0"/>
                <a:ea typeface="Open Sans" panose="020B0606030504020204" pitchFamily="34" charset="0"/>
                <a:cs typeface="Open Sans" panose="020B0606030504020204" pitchFamily="34" charset="0"/>
              </a:rPr>
              <a:t>POLICY</a:t>
            </a:r>
          </a:p>
        </p:txBody>
      </p:sp>
      <p:sp>
        <p:nvSpPr>
          <p:cNvPr id="88" name="TextBox 87">
            <a:extLst>
              <a:ext uri="{FF2B5EF4-FFF2-40B4-BE49-F238E27FC236}">
                <a16:creationId xmlns:a16="http://schemas.microsoft.com/office/drawing/2014/main" id="{52841047-36A5-92F5-7556-C25BD0160D07}"/>
              </a:ext>
            </a:extLst>
          </p:cNvPr>
          <p:cNvSpPr txBox="1"/>
          <p:nvPr/>
        </p:nvSpPr>
        <p:spPr>
          <a:xfrm>
            <a:off x="8791317" y="2281404"/>
            <a:ext cx="2277298" cy="369332"/>
          </a:xfrm>
          <a:prstGeom prst="rect">
            <a:avLst/>
          </a:prstGeom>
          <a:noFill/>
        </p:spPr>
        <p:txBody>
          <a:bodyPr wrap="square" rtlCol="0">
            <a:spAutoFit/>
          </a:bodyPr>
          <a:lstStyle/>
          <a:p>
            <a:r>
              <a:rPr lang="en-GB" b="1">
                <a:latin typeface="Open Sans" panose="020B0606030504020204" pitchFamily="34" charset="0"/>
                <a:ea typeface="Open Sans" panose="020B0606030504020204" pitchFamily="34" charset="0"/>
                <a:cs typeface="Open Sans" panose="020B0606030504020204" pitchFamily="34" charset="0"/>
              </a:rPr>
              <a:t>STUDENT VOICE</a:t>
            </a:r>
          </a:p>
        </p:txBody>
      </p:sp>
      <p:grpSp>
        <p:nvGrpSpPr>
          <p:cNvPr id="89" name="object 15">
            <a:extLst>
              <a:ext uri="{FF2B5EF4-FFF2-40B4-BE49-F238E27FC236}">
                <a16:creationId xmlns:a16="http://schemas.microsoft.com/office/drawing/2014/main" id="{54734911-221F-BE2B-1F10-4CFCDB64A7ED}"/>
              </a:ext>
            </a:extLst>
          </p:cNvPr>
          <p:cNvGrpSpPr/>
          <p:nvPr/>
        </p:nvGrpSpPr>
        <p:grpSpPr>
          <a:xfrm>
            <a:off x="4018274" y="2637259"/>
            <a:ext cx="1638935" cy="1092327"/>
            <a:chOff x="3257803" y="2626486"/>
            <a:chExt cx="1638935" cy="1092327"/>
          </a:xfrm>
        </p:grpSpPr>
        <p:sp>
          <p:nvSpPr>
            <p:cNvPr id="90" name="object 16">
              <a:extLst>
                <a:ext uri="{FF2B5EF4-FFF2-40B4-BE49-F238E27FC236}">
                  <a16:creationId xmlns:a16="http://schemas.microsoft.com/office/drawing/2014/main" id="{1EE14754-7525-8E0E-79AE-F264A646287C}"/>
                </a:ext>
              </a:extLst>
            </p:cNvPr>
            <p:cNvSpPr/>
            <p:nvPr/>
          </p:nvSpPr>
          <p:spPr>
            <a:xfrm>
              <a:off x="3257803" y="2626486"/>
              <a:ext cx="1475105" cy="936625"/>
            </a:xfrm>
            <a:custGeom>
              <a:avLst/>
              <a:gdLst/>
              <a:ahLst/>
              <a:cxnLst/>
              <a:rect l="l" t="t" r="r" b="b"/>
              <a:pathLst>
                <a:path w="1475104" h="936625">
                  <a:moveTo>
                    <a:pt x="1381252" y="0"/>
                  </a:moveTo>
                  <a:lnTo>
                    <a:pt x="93599" y="0"/>
                  </a:lnTo>
                  <a:lnTo>
                    <a:pt x="57167" y="7375"/>
                  </a:lnTo>
                  <a:lnTo>
                    <a:pt x="27416" y="27479"/>
                  </a:lnTo>
                  <a:lnTo>
                    <a:pt x="7356" y="57275"/>
                  </a:lnTo>
                  <a:lnTo>
                    <a:pt x="0" y="93725"/>
                  </a:lnTo>
                  <a:lnTo>
                    <a:pt x="0" y="843026"/>
                  </a:lnTo>
                  <a:lnTo>
                    <a:pt x="7356" y="879457"/>
                  </a:lnTo>
                  <a:lnTo>
                    <a:pt x="27416" y="909208"/>
                  </a:lnTo>
                  <a:lnTo>
                    <a:pt x="57167" y="929268"/>
                  </a:lnTo>
                  <a:lnTo>
                    <a:pt x="93599" y="936625"/>
                  </a:lnTo>
                  <a:lnTo>
                    <a:pt x="1381252" y="936625"/>
                  </a:lnTo>
                  <a:lnTo>
                    <a:pt x="1417756" y="929268"/>
                  </a:lnTo>
                  <a:lnTo>
                    <a:pt x="1447546" y="909208"/>
                  </a:lnTo>
                  <a:lnTo>
                    <a:pt x="1467619" y="879457"/>
                  </a:lnTo>
                  <a:lnTo>
                    <a:pt x="1474978" y="843026"/>
                  </a:lnTo>
                  <a:lnTo>
                    <a:pt x="1474978" y="93725"/>
                  </a:lnTo>
                  <a:lnTo>
                    <a:pt x="1467619" y="57275"/>
                  </a:lnTo>
                  <a:lnTo>
                    <a:pt x="1447546" y="27479"/>
                  </a:lnTo>
                  <a:lnTo>
                    <a:pt x="1417756" y="7375"/>
                  </a:lnTo>
                  <a:lnTo>
                    <a:pt x="1381252" y="0"/>
                  </a:lnTo>
                  <a:close/>
                </a:path>
              </a:pathLst>
            </a:custGeom>
            <a:solidFill>
              <a:srgbClr val="6C009D"/>
            </a:solidFill>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1" name="object 17">
              <a:extLst>
                <a:ext uri="{FF2B5EF4-FFF2-40B4-BE49-F238E27FC236}">
                  <a16:creationId xmlns:a16="http://schemas.microsoft.com/office/drawing/2014/main" id="{9AB508FA-1C5D-6F47-8198-12F410F6BE6F}"/>
                </a:ext>
              </a:extLst>
            </p:cNvPr>
            <p:cNvSpPr/>
            <p:nvPr/>
          </p:nvSpPr>
          <p:spPr>
            <a:xfrm>
              <a:off x="3257803" y="2626486"/>
              <a:ext cx="1475105" cy="936625"/>
            </a:xfrm>
            <a:custGeom>
              <a:avLst/>
              <a:gdLst/>
              <a:ahLst/>
              <a:cxnLst/>
              <a:rect l="l" t="t" r="r" b="b"/>
              <a:pathLst>
                <a:path w="1475104" h="936625">
                  <a:moveTo>
                    <a:pt x="0" y="93725"/>
                  </a:moveTo>
                  <a:lnTo>
                    <a:pt x="7356" y="57275"/>
                  </a:lnTo>
                  <a:lnTo>
                    <a:pt x="27416" y="27479"/>
                  </a:lnTo>
                  <a:lnTo>
                    <a:pt x="57167" y="7375"/>
                  </a:lnTo>
                  <a:lnTo>
                    <a:pt x="93599" y="0"/>
                  </a:lnTo>
                  <a:lnTo>
                    <a:pt x="1381252" y="0"/>
                  </a:lnTo>
                  <a:lnTo>
                    <a:pt x="1417756" y="7375"/>
                  </a:lnTo>
                  <a:lnTo>
                    <a:pt x="1447546" y="27479"/>
                  </a:lnTo>
                  <a:lnTo>
                    <a:pt x="1467619" y="57275"/>
                  </a:lnTo>
                  <a:lnTo>
                    <a:pt x="1474978" y="93725"/>
                  </a:lnTo>
                  <a:lnTo>
                    <a:pt x="1474978" y="843026"/>
                  </a:lnTo>
                  <a:lnTo>
                    <a:pt x="1467619" y="879457"/>
                  </a:lnTo>
                  <a:lnTo>
                    <a:pt x="1447546" y="909208"/>
                  </a:lnTo>
                  <a:lnTo>
                    <a:pt x="1417756" y="929268"/>
                  </a:lnTo>
                  <a:lnTo>
                    <a:pt x="1381252" y="936625"/>
                  </a:lnTo>
                  <a:lnTo>
                    <a:pt x="93599" y="936625"/>
                  </a:lnTo>
                  <a:lnTo>
                    <a:pt x="57167" y="929268"/>
                  </a:lnTo>
                  <a:lnTo>
                    <a:pt x="27416" y="909208"/>
                  </a:lnTo>
                  <a:lnTo>
                    <a:pt x="7356" y="879457"/>
                  </a:lnTo>
                  <a:lnTo>
                    <a:pt x="0" y="843026"/>
                  </a:lnTo>
                  <a:lnTo>
                    <a:pt x="0" y="93725"/>
                  </a:lnTo>
                  <a:close/>
                </a:path>
              </a:pathLst>
            </a:custGeom>
            <a:ln w="12700">
              <a:solidFill>
                <a:srgbClr val="FFFFFF"/>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92" name="object 18">
              <a:extLst>
                <a:ext uri="{FF2B5EF4-FFF2-40B4-BE49-F238E27FC236}">
                  <a16:creationId xmlns:a16="http://schemas.microsoft.com/office/drawing/2014/main" id="{F5B64914-F427-DF17-359F-E0BEEFA2111D}"/>
                </a:ext>
              </a:extLst>
            </p:cNvPr>
            <p:cNvSpPr/>
            <p:nvPr/>
          </p:nvSpPr>
          <p:spPr>
            <a:xfrm>
              <a:off x="3404466" y="2782187"/>
              <a:ext cx="1475105" cy="936625"/>
            </a:xfrm>
            <a:custGeom>
              <a:avLst/>
              <a:gdLst/>
              <a:ahLst/>
              <a:cxnLst/>
              <a:rect l="l" t="t" r="r" b="b"/>
              <a:pathLst>
                <a:path w="1475104" h="936625">
                  <a:moveTo>
                    <a:pt x="1381378" y="0"/>
                  </a:moveTo>
                  <a:lnTo>
                    <a:pt x="93725" y="0"/>
                  </a:lnTo>
                  <a:lnTo>
                    <a:pt x="57221" y="7375"/>
                  </a:lnTo>
                  <a:lnTo>
                    <a:pt x="27432" y="27479"/>
                  </a:lnTo>
                  <a:lnTo>
                    <a:pt x="7358" y="57275"/>
                  </a:lnTo>
                  <a:lnTo>
                    <a:pt x="0" y="93725"/>
                  </a:lnTo>
                  <a:lnTo>
                    <a:pt x="0" y="843026"/>
                  </a:lnTo>
                  <a:lnTo>
                    <a:pt x="7358" y="879457"/>
                  </a:lnTo>
                  <a:lnTo>
                    <a:pt x="27432" y="909208"/>
                  </a:lnTo>
                  <a:lnTo>
                    <a:pt x="57221" y="929268"/>
                  </a:lnTo>
                  <a:lnTo>
                    <a:pt x="93725" y="936625"/>
                  </a:lnTo>
                  <a:lnTo>
                    <a:pt x="1381378" y="936625"/>
                  </a:lnTo>
                  <a:lnTo>
                    <a:pt x="1417810" y="929268"/>
                  </a:lnTo>
                  <a:lnTo>
                    <a:pt x="1447561" y="909208"/>
                  </a:lnTo>
                  <a:lnTo>
                    <a:pt x="1467621" y="879457"/>
                  </a:lnTo>
                  <a:lnTo>
                    <a:pt x="1474977" y="843026"/>
                  </a:lnTo>
                  <a:lnTo>
                    <a:pt x="1474977" y="93725"/>
                  </a:lnTo>
                  <a:lnTo>
                    <a:pt x="1467621" y="57275"/>
                  </a:lnTo>
                  <a:lnTo>
                    <a:pt x="1447561" y="27479"/>
                  </a:lnTo>
                  <a:lnTo>
                    <a:pt x="1417810" y="7375"/>
                  </a:lnTo>
                  <a:lnTo>
                    <a:pt x="1381378" y="0"/>
                  </a:lnTo>
                  <a:close/>
                </a:path>
              </a:pathLst>
            </a:custGeom>
            <a:solidFill>
              <a:srgbClr val="FFFFFF">
                <a:alpha val="90194"/>
              </a:srgbClr>
            </a:solidFill>
          </p:spPr>
          <p:txBody>
            <a:bodyPr wrap="square" lIns="0" tIns="0" rIns="0" bIns="0" rtlCol="0" anchor="t"/>
            <a:lstStyle/>
            <a:p>
              <a:pPr algn="ctr"/>
              <a:r>
                <a:rPr lang="en-US" sz="1600">
                  <a:latin typeface="Open Sans" panose="020B0606030504020204" pitchFamily="34" charset="0"/>
                  <a:ea typeface="Open Sans" panose="020B0606030504020204" pitchFamily="34" charset="0"/>
                  <a:cs typeface="Open Sans" panose="020B0606030504020204" pitchFamily="34" charset="0"/>
                </a:rPr>
                <a:t> </a:t>
              </a:r>
            </a:p>
            <a:p>
              <a:pPr algn="ctr"/>
              <a:r>
                <a:rPr lang="en-US" sz="1600">
                  <a:latin typeface="Open Sans" panose="020B0606030504020204" pitchFamily="34" charset="0"/>
                  <a:ea typeface="Open Sans" panose="020B0606030504020204" pitchFamily="34" charset="0"/>
                  <a:cs typeface="Open Sans" panose="020B0606030504020204" pitchFamily="34" charset="0"/>
                </a:rPr>
                <a:t>Elanor Hough</a:t>
              </a:r>
            </a:p>
            <a:p>
              <a:pPr algn="ctr"/>
              <a:r>
                <a:rPr lang="en-US" sz="1600">
                  <a:latin typeface="Open Sans" panose="020B0606030504020204" pitchFamily="34" charset="0"/>
                  <a:ea typeface="Open Sans" panose="020B0606030504020204" pitchFamily="34" charset="0"/>
                  <a:cs typeface="Open Sans" panose="020B0606030504020204" pitchFamily="34" charset="0"/>
                </a:rPr>
                <a:t>(Quality) 0.8</a:t>
              </a:r>
            </a:p>
          </p:txBody>
        </p:sp>
        <p:sp>
          <p:nvSpPr>
            <p:cNvPr id="93" name="object 19">
              <a:extLst>
                <a:ext uri="{FF2B5EF4-FFF2-40B4-BE49-F238E27FC236}">
                  <a16:creationId xmlns:a16="http://schemas.microsoft.com/office/drawing/2014/main" id="{B50B365E-4FB3-8BF1-894D-8B3EC0D2D3B8}"/>
                </a:ext>
              </a:extLst>
            </p:cNvPr>
            <p:cNvSpPr/>
            <p:nvPr/>
          </p:nvSpPr>
          <p:spPr>
            <a:xfrm>
              <a:off x="3421633" y="2782188"/>
              <a:ext cx="1475105" cy="936625"/>
            </a:xfrm>
            <a:custGeom>
              <a:avLst/>
              <a:gdLst/>
              <a:ahLst/>
              <a:cxnLst/>
              <a:rect l="l" t="t" r="r" b="b"/>
              <a:pathLst>
                <a:path w="1475104" h="936625">
                  <a:moveTo>
                    <a:pt x="0" y="93725"/>
                  </a:moveTo>
                  <a:lnTo>
                    <a:pt x="7358" y="57275"/>
                  </a:lnTo>
                  <a:lnTo>
                    <a:pt x="27432" y="27479"/>
                  </a:lnTo>
                  <a:lnTo>
                    <a:pt x="57221" y="7375"/>
                  </a:lnTo>
                  <a:lnTo>
                    <a:pt x="93725" y="0"/>
                  </a:lnTo>
                  <a:lnTo>
                    <a:pt x="1381378" y="0"/>
                  </a:lnTo>
                  <a:lnTo>
                    <a:pt x="1417810" y="7375"/>
                  </a:lnTo>
                  <a:lnTo>
                    <a:pt x="1447561" y="27479"/>
                  </a:lnTo>
                  <a:lnTo>
                    <a:pt x="1467621" y="57275"/>
                  </a:lnTo>
                  <a:lnTo>
                    <a:pt x="1474977" y="93725"/>
                  </a:lnTo>
                  <a:lnTo>
                    <a:pt x="1474977" y="843026"/>
                  </a:lnTo>
                  <a:lnTo>
                    <a:pt x="1467621" y="879457"/>
                  </a:lnTo>
                  <a:lnTo>
                    <a:pt x="1447561" y="909208"/>
                  </a:lnTo>
                  <a:lnTo>
                    <a:pt x="1417810" y="929268"/>
                  </a:lnTo>
                  <a:lnTo>
                    <a:pt x="1381378" y="936625"/>
                  </a:lnTo>
                  <a:lnTo>
                    <a:pt x="93725" y="936625"/>
                  </a:lnTo>
                  <a:lnTo>
                    <a:pt x="57221" y="929268"/>
                  </a:lnTo>
                  <a:lnTo>
                    <a:pt x="27432" y="909208"/>
                  </a:lnTo>
                  <a:lnTo>
                    <a:pt x="7358" y="879457"/>
                  </a:lnTo>
                  <a:lnTo>
                    <a:pt x="0" y="843026"/>
                  </a:lnTo>
                  <a:lnTo>
                    <a:pt x="0" y="93725"/>
                  </a:lnTo>
                  <a:close/>
                </a:path>
              </a:pathLst>
            </a:custGeom>
            <a:ln w="12700">
              <a:solidFill>
                <a:srgbClr val="6C009D"/>
              </a:solidFill>
            </a:ln>
          </p:spPr>
          <p:txBody>
            <a:bodyPr wrap="square" lIns="0" tIns="0" rIns="0" bIns="0" rtlCol="0"/>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2592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22028356-9235-571E-5E21-4F6D228BDA83}"/>
              </a:ext>
            </a:extLst>
          </p:cNvPr>
          <p:cNvSpPr/>
          <p:nvPr/>
        </p:nvSpPr>
        <p:spPr>
          <a:xfrm>
            <a:off x="5329237" y="1171575"/>
            <a:ext cx="6562725" cy="4724547"/>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769E27B-9711-FCE3-90A1-54BA94A78936}"/>
              </a:ext>
            </a:extLst>
          </p:cNvPr>
          <p:cNvSpPr>
            <a:spLocks noGrp="1"/>
          </p:cNvSpPr>
          <p:nvPr>
            <p:ph type="title"/>
          </p:nvPr>
        </p:nvSpPr>
        <p:spPr>
          <a:xfrm>
            <a:off x="838200" y="314293"/>
            <a:ext cx="10515600" cy="425450"/>
          </a:xfrm>
        </p:spPr>
        <p:txBody>
          <a:bodyPr>
            <a:noAutofit/>
          </a:bodyPr>
          <a:lstStyle/>
          <a:p>
            <a:pPr lvl="0" algn="ctr">
              <a:lnSpc>
                <a:spcPct val="100000"/>
              </a:lnSpc>
              <a:spcBef>
                <a:spcPts val="0"/>
              </a:spcBef>
              <a:defRPr/>
            </a:pPr>
            <a:r>
              <a:rPr lang="en-GB" sz="2400" b="1">
                <a:solidFill>
                  <a:srgbClr val="7030A0"/>
                </a:solidFill>
                <a:latin typeface="Open Sans" panose="020B0606030504020204" pitchFamily="34" charset="0"/>
                <a:ea typeface="Open Sans" panose="020B0606030504020204" pitchFamily="34" charset="0"/>
                <a:cs typeface="Open Sans" panose="020B0606030504020204" pitchFamily="34" charset="0"/>
                <a:sym typeface="Calibri"/>
              </a:rPr>
              <a:t>What areas do we cover?</a:t>
            </a:r>
          </a:p>
        </p:txBody>
      </p:sp>
      <p:sp>
        <p:nvSpPr>
          <p:cNvPr id="3" name="Content Placeholder 2">
            <a:extLst>
              <a:ext uri="{FF2B5EF4-FFF2-40B4-BE49-F238E27FC236}">
                <a16:creationId xmlns:a16="http://schemas.microsoft.com/office/drawing/2014/main" id="{994068EB-4E5D-A74E-93A2-715CD9AF7480}"/>
              </a:ext>
            </a:extLst>
          </p:cNvPr>
          <p:cNvSpPr>
            <a:spLocks noGrp="1"/>
          </p:cNvSpPr>
          <p:nvPr>
            <p:ph idx="1"/>
          </p:nvPr>
        </p:nvSpPr>
        <p:spPr>
          <a:xfrm>
            <a:off x="532119" y="952501"/>
            <a:ext cx="4251274" cy="5191124"/>
          </a:xfrm>
        </p:spPr>
        <p:txBody>
          <a:bodyPr>
            <a:normAutofit fontScale="25000" lnSpcReduction="20000"/>
          </a:bodyPr>
          <a:lstStyle/>
          <a:p>
            <a:pPr marL="0" indent="0">
              <a:buNone/>
            </a:pPr>
            <a:r>
              <a:rPr lang="en-GB" sz="5600" b="1">
                <a:solidFill>
                  <a:srgbClr val="7030A0"/>
                </a:solidFill>
                <a:latin typeface="Open Sans" panose="020B0606030504020204" pitchFamily="34" charset="0"/>
                <a:ea typeface="Open Sans" panose="020B0606030504020204" pitchFamily="34" charset="0"/>
                <a:cs typeface="Open Sans" panose="020B0606030504020204" pitchFamily="34" charset="0"/>
              </a:rPr>
              <a:t>Teaching and Learning Policy, Procedure, and Guidance</a:t>
            </a:r>
          </a:p>
          <a:p>
            <a:pPr marL="0" indent="0">
              <a:buNone/>
            </a:pPr>
            <a:endParaRPr lang="en-GB"/>
          </a:p>
          <a:p>
            <a:pPr marL="0" indent="0">
              <a:buNone/>
            </a:pPr>
            <a:r>
              <a:rPr lang="en-GB" sz="6400" b="1">
                <a:solidFill>
                  <a:srgbClr val="7030A0"/>
                </a:solidFill>
              </a:rPr>
              <a:t>Policy</a:t>
            </a:r>
            <a:r>
              <a:rPr lang="en-GB" sz="4800"/>
              <a:t> </a:t>
            </a:r>
          </a:p>
          <a:p>
            <a:r>
              <a:rPr lang="en-GB" sz="4400">
                <a:latin typeface="Open Sans" panose="020B0606030504020204" pitchFamily="34" charset="0"/>
                <a:ea typeface="Open Sans" panose="020B0606030504020204" pitchFamily="34" charset="0"/>
                <a:cs typeface="Open Sans" panose="020B0606030504020204" pitchFamily="34" charset="0"/>
              </a:rPr>
              <a:t>Overarching set of </a:t>
            </a:r>
            <a:r>
              <a:rPr lang="en-GB" sz="4400" b="1">
                <a:latin typeface="Open Sans" panose="020B0606030504020204" pitchFamily="34" charset="0"/>
                <a:ea typeface="Open Sans" panose="020B0606030504020204" pitchFamily="34" charset="0"/>
                <a:cs typeface="Open Sans" panose="020B0606030504020204" pitchFamily="34" charset="0"/>
              </a:rPr>
              <a:t>principles</a:t>
            </a:r>
            <a:r>
              <a:rPr lang="en-GB" sz="4400">
                <a:latin typeface="Open Sans" panose="020B0606030504020204" pitchFamily="34" charset="0"/>
                <a:ea typeface="Open Sans" panose="020B0606030504020204" pitchFamily="34" charset="0"/>
                <a:cs typeface="Open Sans" panose="020B0606030504020204" pitchFamily="34" charset="0"/>
              </a:rPr>
              <a:t> of the University’s expectations</a:t>
            </a:r>
          </a:p>
          <a:p>
            <a:r>
              <a:rPr lang="en-GB" sz="4400">
                <a:latin typeface="Open Sans" panose="020B0606030504020204" pitchFamily="34" charset="0"/>
                <a:ea typeface="Open Sans" panose="020B0606030504020204" pitchFamily="34" charset="0"/>
                <a:cs typeface="Open Sans" panose="020B0606030504020204" pitchFamily="34" charset="0"/>
              </a:rPr>
              <a:t>Succinct</a:t>
            </a:r>
          </a:p>
          <a:p>
            <a:r>
              <a:rPr lang="en-GB" sz="4400">
                <a:latin typeface="Open Sans" panose="020B0606030504020204" pitchFamily="34" charset="0"/>
                <a:ea typeface="Open Sans" panose="020B0606030504020204" pitchFamily="34" charset="0"/>
                <a:cs typeface="Open Sans" panose="020B0606030504020204" pitchFamily="34" charset="0"/>
              </a:rPr>
              <a:t>Must be followed</a:t>
            </a:r>
          </a:p>
          <a:p>
            <a:r>
              <a:rPr lang="en-GB" sz="4400">
                <a:latin typeface="Open Sans" panose="020B0606030504020204" pitchFamily="34" charset="0"/>
                <a:ea typeface="Open Sans" panose="020B0606030504020204" pitchFamily="34" charset="0"/>
                <a:cs typeface="Open Sans" panose="020B0606030504020204" pitchFamily="34" charset="0"/>
              </a:rPr>
              <a:t>Approved by Senate</a:t>
            </a:r>
            <a:endParaRPr lang="en-GB" sz="6700" b="1">
              <a:solidFill>
                <a:srgbClr val="7030A0"/>
              </a:solidFill>
            </a:endParaRPr>
          </a:p>
          <a:p>
            <a:pPr marL="0" indent="0">
              <a:buNone/>
            </a:pPr>
            <a:r>
              <a:rPr lang="en-GB" sz="6400" b="1">
                <a:solidFill>
                  <a:srgbClr val="7030A0"/>
                </a:solidFill>
              </a:rPr>
              <a:t>Procedure</a:t>
            </a:r>
            <a:r>
              <a:rPr lang="en-GB" sz="2400"/>
              <a:t> </a:t>
            </a:r>
          </a:p>
          <a:p>
            <a:r>
              <a:rPr lang="en-GB" sz="4400">
                <a:latin typeface="Open Sans" panose="020B0606030504020204" pitchFamily="34" charset="0"/>
                <a:ea typeface="Open Sans" panose="020B0606030504020204" pitchFamily="34" charset="0"/>
                <a:cs typeface="Open Sans" panose="020B0606030504020204" pitchFamily="34" charset="0"/>
              </a:rPr>
              <a:t>Detailed step by step</a:t>
            </a:r>
            <a:r>
              <a:rPr lang="en-GB" sz="4400" b="1">
                <a:latin typeface="Open Sans" panose="020B0606030504020204" pitchFamily="34" charset="0"/>
                <a:ea typeface="Open Sans" panose="020B0606030504020204" pitchFamily="34" charset="0"/>
                <a:cs typeface="Open Sans" panose="020B0606030504020204" pitchFamily="34" charset="0"/>
              </a:rPr>
              <a:t> how </a:t>
            </a:r>
            <a:r>
              <a:rPr lang="en-GB" sz="4400">
                <a:latin typeface="Open Sans" panose="020B0606030504020204" pitchFamily="34" charset="0"/>
                <a:ea typeface="Open Sans" panose="020B0606030504020204" pitchFamily="34" charset="0"/>
                <a:cs typeface="Open Sans" panose="020B0606030504020204" pitchFamily="34" charset="0"/>
              </a:rPr>
              <a:t>it’s carried out </a:t>
            </a:r>
          </a:p>
          <a:p>
            <a:r>
              <a:rPr lang="en-GB" sz="4400">
                <a:latin typeface="Open Sans" panose="020B0606030504020204" pitchFamily="34" charset="0"/>
                <a:ea typeface="Open Sans" panose="020B0606030504020204" pitchFamily="34" charset="0"/>
                <a:cs typeface="Open Sans" panose="020B0606030504020204" pitchFamily="34" charset="0"/>
              </a:rPr>
              <a:t>Must be followed</a:t>
            </a:r>
          </a:p>
          <a:p>
            <a:r>
              <a:rPr lang="en-GB" sz="4400">
                <a:latin typeface="Open Sans" panose="020B0606030504020204" pitchFamily="34" charset="0"/>
                <a:ea typeface="Open Sans" panose="020B0606030504020204" pitchFamily="34" charset="0"/>
                <a:cs typeface="Open Sans" panose="020B0606030504020204" pitchFamily="34" charset="0"/>
              </a:rPr>
              <a:t>Approved by Academic Standards and Quality Committee (Teaching, Learning and Students)</a:t>
            </a:r>
          </a:p>
          <a:p>
            <a:r>
              <a:rPr lang="en-GB" sz="4400">
                <a:latin typeface="Open Sans" panose="020B0606030504020204" pitchFamily="34" charset="0"/>
                <a:ea typeface="Open Sans" panose="020B0606030504020204" pitchFamily="34" charset="0"/>
                <a:cs typeface="Open Sans" panose="020B0606030504020204" pitchFamily="34" charset="0"/>
              </a:rPr>
              <a:t>New procedures or major amendments approved by Senate</a:t>
            </a:r>
          </a:p>
          <a:p>
            <a:pPr marL="0" indent="0">
              <a:buNone/>
            </a:pPr>
            <a:endParaRPr lang="en-GB"/>
          </a:p>
          <a:p>
            <a:pPr marL="0" indent="0">
              <a:buNone/>
            </a:pPr>
            <a:r>
              <a:rPr lang="en-GB" sz="6400" b="1">
                <a:solidFill>
                  <a:srgbClr val="7030A0"/>
                </a:solidFill>
              </a:rPr>
              <a:t>Guidance</a:t>
            </a:r>
            <a:r>
              <a:rPr lang="en-GB" sz="6400"/>
              <a:t> </a:t>
            </a:r>
          </a:p>
          <a:p>
            <a:r>
              <a:rPr lang="en-GB" sz="4400">
                <a:latin typeface="Open Sans" panose="020B0606030504020204" pitchFamily="34" charset="0"/>
                <a:ea typeface="Open Sans" panose="020B0606030504020204" pitchFamily="34" charset="0"/>
                <a:cs typeface="Open Sans" panose="020B0606030504020204" pitchFamily="34" charset="0"/>
              </a:rPr>
              <a:t>Even more detailed </a:t>
            </a:r>
          </a:p>
          <a:p>
            <a:r>
              <a:rPr lang="en-GB" sz="4400">
                <a:latin typeface="Open Sans" panose="020B0606030504020204" pitchFamily="34" charset="0"/>
                <a:ea typeface="Open Sans" panose="020B0606030504020204" pitchFamily="34" charset="0"/>
                <a:cs typeface="Open Sans" panose="020B0606030504020204" pitchFamily="34" charset="0"/>
              </a:rPr>
              <a:t>Should be followed, unless there is a strong, good reason. </a:t>
            </a:r>
          </a:p>
          <a:p>
            <a:r>
              <a:rPr lang="en-GB" sz="4400">
                <a:latin typeface="Open Sans" panose="020B0606030504020204" pitchFamily="34" charset="0"/>
                <a:ea typeface="Open Sans" panose="020B0606030504020204" pitchFamily="34" charset="0"/>
                <a:cs typeface="Open Sans" panose="020B0606030504020204" pitchFamily="34" charset="0"/>
              </a:rPr>
              <a:t>Approved by Teaching and Learning Strategy Committee</a:t>
            </a:r>
          </a:p>
        </p:txBody>
      </p:sp>
      <p:sp>
        <p:nvSpPr>
          <p:cNvPr id="4" name="Slide Number Placeholder 3">
            <a:extLst>
              <a:ext uri="{FF2B5EF4-FFF2-40B4-BE49-F238E27FC236}">
                <a16:creationId xmlns:a16="http://schemas.microsoft.com/office/drawing/2014/main" id="{CDB3BDA9-1C55-1838-B563-9B8B9AF90059}"/>
              </a:ext>
            </a:extLst>
          </p:cNvPr>
          <p:cNvSpPr>
            <a:spLocks noGrp="1"/>
          </p:cNvSpPr>
          <p:nvPr>
            <p:ph type="sldNum" sz="quarter" idx="12"/>
          </p:nvPr>
        </p:nvSpPr>
        <p:spPr/>
        <p:txBody>
          <a:bodyPr/>
          <a:lstStyle/>
          <a:p>
            <a:fld id="{B2435F93-213D-453B-9EAB-145FC62E2F9E}" type="slidenum">
              <a:rPr lang="en-GB" smtClean="0"/>
              <a:t>4</a:t>
            </a:fld>
            <a:endParaRPr lang="en-GB"/>
          </a:p>
        </p:txBody>
      </p:sp>
      <p:sp>
        <p:nvSpPr>
          <p:cNvPr id="5" name="Google Shape;763;p31">
            <a:extLst>
              <a:ext uri="{FF2B5EF4-FFF2-40B4-BE49-F238E27FC236}">
                <a16:creationId xmlns:a16="http://schemas.microsoft.com/office/drawing/2014/main" id="{810208D7-59B6-31C8-C079-F29F8C4576F3}"/>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761;p31">
            <a:extLst>
              <a:ext uri="{FF2B5EF4-FFF2-40B4-BE49-F238E27FC236}">
                <a16:creationId xmlns:a16="http://schemas.microsoft.com/office/drawing/2014/main" id="{D3D0C4C0-DC92-892D-3994-2EDE40012E5F}"/>
              </a:ext>
            </a:extLst>
          </p:cNvPr>
          <p:cNvSpPr/>
          <p:nvPr/>
        </p:nvSpPr>
        <p:spPr>
          <a:xfrm>
            <a:off x="0" y="6356283"/>
            <a:ext cx="12192000" cy="501717"/>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4924756-3F46-3103-7295-D9BFFCDD2BE6}"/>
              </a:ext>
            </a:extLst>
          </p:cNvPr>
          <p:cNvPicPr>
            <a:picLocks noChangeAspect="1"/>
          </p:cNvPicPr>
          <p:nvPr/>
        </p:nvPicPr>
        <p:blipFill>
          <a:blip r:embed="rId3"/>
          <a:stretch>
            <a:fillRect/>
          </a:stretch>
        </p:blipFill>
        <p:spPr>
          <a:xfrm>
            <a:off x="5889729" y="1304925"/>
            <a:ext cx="5630711" cy="4229100"/>
          </a:xfrm>
          <a:prstGeom prst="rect">
            <a:avLst/>
          </a:prstGeom>
        </p:spPr>
      </p:pic>
      <p:pic>
        <p:nvPicPr>
          <p:cNvPr id="10" name="Graphic 9" descr="Internet outline">
            <a:hlinkClick r:id="rId4"/>
            <a:extLst>
              <a:ext uri="{FF2B5EF4-FFF2-40B4-BE49-F238E27FC236}">
                <a16:creationId xmlns:a16="http://schemas.microsoft.com/office/drawing/2014/main" id="{4432BC64-433E-ED35-B730-90D56C54DF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3393" y="714375"/>
            <a:ext cx="914400" cy="914400"/>
          </a:xfrm>
          <a:prstGeom prst="rect">
            <a:avLst/>
          </a:prstGeom>
        </p:spPr>
      </p:pic>
    </p:spTree>
    <p:extLst>
      <p:ext uri="{BB962C8B-B14F-4D97-AF65-F5344CB8AC3E}">
        <p14:creationId xmlns:p14="http://schemas.microsoft.com/office/powerpoint/2010/main" val="129579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FD37-A5C6-D29C-5C36-E2614E3F8228}"/>
              </a:ext>
            </a:extLst>
          </p:cNvPr>
          <p:cNvSpPr>
            <a:spLocks noGrp="1"/>
          </p:cNvSpPr>
          <p:nvPr>
            <p:ph type="title"/>
          </p:nvPr>
        </p:nvSpPr>
        <p:spPr>
          <a:xfrm>
            <a:off x="838200" y="398001"/>
            <a:ext cx="10515600" cy="501650"/>
          </a:xfrm>
        </p:spPr>
        <p:txBody>
          <a:bodyPr>
            <a:normAutofit fontScale="90000"/>
          </a:bodyPr>
          <a:lstStyle/>
          <a:p>
            <a:pPr algn="ctr"/>
            <a:r>
              <a:rPr lang="en-GB" sz="3200" b="1">
                <a:solidFill>
                  <a:srgbClr val="7030A0"/>
                </a:solidFill>
                <a:latin typeface="Open Sans" panose="020B0606030504020204" pitchFamily="34" charset="0"/>
                <a:ea typeface="Open Sans" panose="020B0606030504020204" pitchFamily="34" charset="0"/>
                <a:cs typeface="Open Sans" panose="020B0606030504020204" pitchFamily="34" charset="0"/>
              </a:rPr>
              <a:t>Consultation</a:t>
            </a:r>
          </a:p>
        </p:txBody>
      </p:sp>
      <p:sp>
        <p:nvSpPr>
          <p:cNvPr id="4" name="Slide Number Placeholder 3">
            <a:extLst>
              <a:ext uri="{FF2B5EF4-FFF2-40B4-BE49-F238E27FC236}">
                <a16:creationId xmlns:a16="http://schemas.microsoft.com/office/drawing/2014/main" id="{30796162-742D-3A7F-2159-01BEC0CCEF6A}"/>
              </a:ext>
            </a:extLst>
          </p:cNvPr>
          <p:cNvSpPr>
            <a:spLocks noGrp="1"/>
          </p:cNvSpPr>
          <p:nvPr>
            <p:ph type="sldNum" sz="quarter" idx="12"/>
          </p:nvPr>
        </p:nvSpPr>
        <p:spPr/>
        <p:txBody>
          <a:bodyPr/>
          <a:lstStyle/>
          <a:p>
            <a:fld id="{B2435F93-213D-453B-9EAB-145FC62E2F9E}" type="slidenum">
              <a:rPr lang="en-GB" smtClean="0"/>
              <a:t>5</a:t>
            </a:fld>
            <a:endParaRPr lang="en-GB"/>
          </a:p>
        </p:txBody>
      </p:sp>
      <p:sp>
        <p:nvSpPr>
          <p:cNvPr id="7" name="Google Shape;763;p31">
            <a:extLst>
              <a:ext uri="{FF2B5EF4-FFF2-40B4-BE49-F238E27FC236}">
                <a16:creationId xmlns:a16="http://schemas.microsoft.com/office/drawing/2014/main" id="{BC8622CF-F771-73B4-AC0B-83B8938EEDB7}"/>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61;p31">
            <a:extLst>
              <a:ext uri="{FF2B5EF4-FFF2-40B4-BE49-F238E27FC236}">
                <a16:creationId xmlns:a16="http://schemas.microsoft.com/office/drawing/2014/main" id="{F1751AA2-4104-484E-06A9-B019053B14DB}"/>
              </a:ext>
            </a:extLst>
          </p:cNvPr>
          <p:cNvSpPr/>
          <p:nvPr/>
        </p:nvSpPr>
        <p:spPr>
          <a:xfrm>
            <a:off x="0" y="6356283"/>
            <a:ext cx="12192000" cy="501717"/>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Diagram 9">
            <a:extLst>
              <a:ext uri="{FF2B5EF4-FFF2-40B4-BE49-F238E27FC236}">
                <a16:creationId xmlns:a16="http://schemas.microsoft.com/office/drawing/2014/main" id="{996091CA-E6CE-501A-3BE3-C744988B153C}"/>
              </a:ext>
            </a:extLst>
          </p:cNvPr>
          <p:cNvGraphicFramePr/>
          <p:nvPr>
            <p:extLst>
              <p:ext uri="{D42A27DB-BD31-4B8C-83A1-F6EECF244321}">
                <p14:modId xmlns:p14="http://schemas.microsoft.com/office/powerpoint/2010/main" val="1040890337"/>
              </p:ext>
            </p:extLst>
          </p:nvPr>
        </p:nvGraphicFramePr>
        <p:xfrm>
          <a:off x="530941" y="1268361"/>
          <a:ext cx="11021961" cy="4689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786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35AE96-224F-8B86-5618-68B4C9DB0BA9}"/>
              </a:ext>
            </a:extLst>
          </p:cNvPr>
          <p:cNvSpPr>
            <a:spLocks noGrp="1"/>
          </p:cNvSpPr>
          <p:nvPr>
            <p:ph type="sldNum" sz="quarter" idx="12"/>
          </p:nvPr>
        </p:nvSpPr>
        <p:spPr/>
        <p:txBody>
          <a:bodyPr/>
          <a:lstStyle/>
          <a:p>
            <a:fld id="{B2435F93-213D-453B-9EAB-145FC62E2F9E}" type="slidenum">
              <a:rPr lang="en-GB" smtClean="0"/>
              <a:t>6</a:t>
            </a:fld>
            <a:endParaRPr lang="en-GB"/>
          </a:p>
        </p:txBody>
      </p:sp>
      <p:graphicFrame>
        <p:nvGraphicFramePr>
          <p:cNvPr id="5" name="Table 4">
            <a:extLst>
              <a:ext uri="{FF2B5EF4-FFF2-40B4-BE49-F238E27FC236}">
                <a16:creationId xmlns:a16="http://schemas.microsoft.com/office/drawing/2014/main" id="{2CBB5FB2-E209-D1A6-AF2E-D9C3C9E23321}"/>
              </a:ext>
            </a:extLst>
          </p:cNvPr>
          <p:cNvGraphicFramePr>
            <a:graphicFrameLocks noGrp="1"/>
          </p:cNvGraphicFramePr>
          <p:nvPr>
            <p:extLst>
              <p:ext uri="{D42A27DB-BD31-4B8C-83A1-F6EECF244321}">
                <p14:modId xmlns:p14="http://schemas.microsoft.com/office/powerpoint/2010/main" val="297980783"/>
              </p:ext>
            </p:extLst>
          </p:nvPr>
        </p:nvGraphicFramePr>
        <p:xfrm>
          <a:off x="796954" y="1157576"/>
          <a:ext cx="10355684" cy="4978895"/>
        </p:xfrm>
        <a:graphic>
          <a:graphicData uri="http://schemas.openxmlformats.org/drawingml/2006/table">
            <a:tbl>
              <a:tblPr firstRow="1" firstCol="1" bandRow="1">
                <a:tableStyleId>{5C22544A-7EE6-4342-B048-85BDC9FD1C3A}</a:tableStyleId>
              </a:tblPr>
              <a:tblGrid>
                <a:gridCol w="2088859">
                  <a:extLst>
                    <a:ext uri="{9D8B030D-6E8A-4147-A177-3AD203B41FA5}">
                      <a16:colId xmlns:a16="http://schemas.microsoft.com/office/drawing/2014/main" val="3882202606"/>
                    </a:ext>
                  </a:extLst>
                </a:gridCol>
                <a:gridCol w="2064336">
                  <a:extLst>
                    <a:ext uri="{9D8B030D-6E8A-4147-A177-3AD203B41FA5}">
                      <a16:colId xmlns:a16="http://schemas.microsoft.com/office/drawing/2014/main" val="2217304929"/>
                    </a:ext>
                  </a:extLst>
                </a:gridCol>
                <a:gridCol w="2054988">
                  <a:extLst>
                    <a:ext uri="{9D8B030D-6E8A-4147-A177-3AD203B41FA5}">
                      <a16:colId xmlns:a16="http://schemas.microsoft.com/office/drawing/2014/main" val="3194885891"/>
                    </a:ext>
                  </a:extLst>
                </a:gridCol>
                <a:gridCol w="2041417">
                  <a:extLst>
                    <a:ext uri="{9D8B030D-6E8A-4147-A177-3AD203B41FA5}">
                      <a16:colId xmlns:a16="http://schemas.microsoft.com/office/drawing/2014/main" val="3353282384"/>
                    </a:ext>
                  </a:extLst>
                </a:gridCol>
                <a:gridCol w="2106084">
                  <a:extLst>
                    <a:ext uri="{9D8B030D-6E8A-4147-A177-3AD203B41FA5}">
                      <a16:colId xmlns:a16="http://schemas.microsoft.com/office/drawing/2014/main" val="68837981"/>
                    </a:ext>
                  </a:extLst>
                </a:gridCol>
              </a:tblGrid>
              <a:tr h="685456">
                <a:tc>
                  <a:txBody>
                    <a:bodyPr/>
                    <a:lstStyle/>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Student voice and rights as consumers </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2025/26</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txBody>
                  <a:tcPr marL="64447" marR="6444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7030A0"/>
                    </a:solidFill>
                  </a:tcPr>
                </a:tc>
                <a:tc>
                  <a:txBody>
                    <a:bodyPr/>
                    <a:lstStyle/>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Changes to the student journey</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 </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2026/27</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txBody>
                  <a:tcPr marL="64447" marR="64447" marT="0" marB="0" anchor="ctr">
                    <a:lnT w="12700" cap="flat" cmpd="sng" algn="ctr">
                      <a:solidFill>
                        <a:schemeClr val="tx1"/>
                      </a:solidFill>
                      <a:prstDash val="solid"/>
                      <a:round/>
                      <a:headEnd type="none" w="med" len="med"/>
                      <a:tailEnd type="none" w="med" len="med"/>
                    </a:lnT>
                    <a:solidFill>
                      <a:srgbClr val="7030A0"/>
                    </a:solidFill>
                  </a:tcPr>
                </a:tc>
                <a:tc>
                  <a:txBody>
                    <a:bodyPr/>
                    <a:lstStyle/>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The student journey</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 </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2027/28</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txBody>
                  <a:tcPr marL="64447" marR="64447" marT="0" marB="0" anchor="ctr">
                    <a:lnT w="12700" cap="flat" cmpd="sng" algn="ctr">
                      <a:solidFill>
                        <a:schemeClr val="tx1"/>
                      </a:solidFill>
                      <a:prstDash val="solid"/>
                      <a:round/>
                      <a:headEnd type="none" w="med" len="med"/>
                      <a:tailEnd type="none" w="med" len="med"/>
                    </a:lnT>
                    <a:solidFill>
                      <a:srgbClr val="7030A0"/>
                    </a:solidFill>
                  </a:tcPr>
                </a:tc>
                <a:tc>
                  <a:txBody>
                    <a:bodyPr/>
                    <a:lstStyle/>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Assessment and feedback</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 </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2028/29</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txBody>
                  <a:tcPr marL="64447" marR="64447" marT="0" marB="0" anchor="ctr">
                    <a:lnT w="12700" cap="flat" cmpd="sng" algn="ctr">
                      <a:solidFill>
                        <a:schemeClr val="tx1"/>
                      </a:solidFill>
                      <a:prstDash val="solid"/>
                      <a:round/>
                      <a:headEnd type="none" w="med" len="med"/>
                      <a:tailEnd type="none" w="med" len="med"/>
                    </a:lnT>
                    <a:solidFill>
                      <a:srgbClr val="7030A0"/>
                    </a:solidFill>
                  </a:tcPr>
                </a:tc>
                <a:tc>
                  <a:txBody>
                    <a:bodyPr/>
                    <a:lstStyle/>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Degree regulations</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 </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200" b="1" kern="100">
                          <a:effectLst/>
                          <a:latin typeface="Open Sans" panose="020B0606030504020204" pitchFamily="34" charset="0"/>
                          <a:ea typeface="Open Sans" panose="020B0606030504020204" pitchFamily="34" charset="0"/>
                          <a:cs typeface="Open Sans" panose="020B0606030504020204" pitchFamily="34" charset="0"/>
                        </a:rPr>
                        <a:t>2029/30</a:t>
                      </a:r>
                      <a:endParaRPr lang="en-GB" sz="2000" b="1" kern="100">
                        <a:effectLst/>
                        <a:latin typeface="Open Sans" panose="020B0606030504020204" pitchFamily="34" charset="0"/>
                        <a:ea typeface="Open Sans" panose="020B0606030504020204" pitchFamily="34" charset="0"/>
                        <a:cs typeface="Open Sans" panose="020B0606030504020204" pitchFamily="34" charset="0"/>
                      </a:endParaRPr>
                    </a:p>
                  </a:txBody>
                  <a:tcPr marL="64447" marR="6444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7030A0"/>
                    </a:solidFill>
                  </a:tcPr>
                </a:tc>
                <a:extLst>
                  <a:ext uri="{0D108BD9-81ED-4DB2-BD59-A6C34878D82A}">
                    <a16:rowId xmlns:a16="http://schemas.microsoft.com/office/drawing/2014/main" val="1607175361"/>
                  </a:ext>
                </a:extLst>
              </a:tr>
              <a:tr h="4076011">
                <a:tc>
                  <a:txBody>
                    <a:bodyPr/>
                    <a:lstStyle/>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Policy on refunds and compensation</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Student Representation Policy</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Manchester Matrix – the purposes of a Manchester Undergraduate education</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Policy on Additional Costs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Guidance on GTA and post graduate researchers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Procedures for Protecting the interests of students and PGRs during ‘exceptional events’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47" marR="64447" marT="0" marB="0" anchor="ctr">
                    <a:lnL w="12700" cap="flat" cmpd="sng" algn="ctr">
                      <a:solidFill>
                        <a:schemeClr val="tx1"/>
                      </a:solidFill>
                      <a:prstDash val="solid"/>
                      <a:round/>
                      <a:headEnd type="none" w="med" len="med"/>
                      <a:tailEnd type="none" w="med" len="med"/>
                    </a:lnL>
                    <a:noFill/>
                  </a:tcPr>
                </a:tc>
                <a:tc>
                  <a:txBody>
                    <a:bodyPr/>
                    <a:lstStyle/>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Student Pregnancy, Maternity and New Parent Policy / Procedure</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Policy on Mitigating Circumstances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Procedure on Mitigating Circumstances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Policy on interruptions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Guidance for staff / students on interruptions to UG and PGT programmes of study</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Procedure for Extensions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Procedure for student self-certification of absence from learning</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47" marR="64447" marT="0" marB="0" anchor="ctr"/>
                </a:tc>
                <a:tc>
                  <a:txBody>
                    <a:bodyPr/>
                    <a:lstStyle/>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Framework for Credit Transfer and Grade Conversion of Study Abroad</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Policy on Personalised Learning for students on taught programmes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Policy for Placement Learning and Guidance for staff on Placement Learning</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Procedure and guidance for Transnational Education</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Policy on the Recording of Lectures and other Teaching and Learning Activities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Principles and guidance for the application of APEL</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Timetabling Policy</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47" marR="64447" marT="0" marB="0" anchor="ctr">
                    <a:solidFill>
                      <a:schemeClr val="bg1"/>
                    </a:solidFill>
                  </a:tcPr>
                </a:tc>
                <a:tc>
                  <a:txBody>
                    <a:bodyPr/>
                    <a:lstStyle/>
                    <a:p>
                      <a:pP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Assessment Framework policies and underlying Procedures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Policy on religious observance and guidance for students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47" marR="64447" marT="0" marB="0" anchor="ctr"/>
                </a:tc>
                <a:tc>
                  <a:txBody>
                    <a:bodyPr/>
                    <a:lstStyle/>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Undergraduate Degree Regulations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Postgraduate Taught Degree Regulations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Student Protection Plan</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Degree apprenticeships: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Policy for delivery Subcontracting, Process of Approval of Degree Apprenticeships, Procedure on Break-in Learning for Apprentices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Policy on Ethical approval of research in taught assessment</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Procedures for the Award of Posthumous and Aegrotat UG and PGT degrees</a:t>
                      </a:r>
                      <a:endParaRPr lang="en-GB" sz="160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4447" marR="64447"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34368520"/>
                  </a:ext>
                </a:extLst>
              </a:tr>
              <a:tr h="171364">
                <a:tc>
                  <a:txBody>
                    <a:bodyPr/>
                    <a:lstStyle/>
                    <a:p>
                      <a:pPr algn="ctr">
                        <a:buNone/>
                      </a:pPr>
                      <a:r>
                        <a:rPr lang="en-GB" sz="1050" b="0" kern="1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Degree Outcomes Statement</a:t>
                      </a:r>
                    </a:p>
                  </a:txBody>
                  <a:tcPr marL="64447" marR="64447"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buNone/>
                      </a:pPr>
                      <a:r>
                        <a:rPr lang="en-GB" sz="1050" b="0" kern="100">
                          <a:effectLst/>
                          <a:latin typeface="Open Sans" panose="020B0606030504020204" pitchFamily="34" charset="0"/>
                          <a:ea typeface="Open Sans" panose="020B0606030504020204" pitchFamily="34" charset="0"/>
                          <a:cs typeface="Open Sans" panose="020B0606030504020204" pitchFamily="34" charset="0"/>
                        </a:rPr>
                        <a:t>Degree Outcomes Statement</a:t>
                      </a:r>
                    </a:p>
                  </a:txBody>
                  <a:tcPr marL="64447" marR="64447" marT="0" marB="0" anchor="ctr">
                    <a:lnB w="12700" cap="flat" cmpd="sng" algn="ctr">
                      <a:solidFill>
                        <a:schemeClr val="tx1"/>
                      </a:solidFill>
                      <a:prstDash val="solid"/>
                      <a:round/>
                      <a:headEnd type="none" w="med" len="med"/>
                      <a:tailEnd type="none" w="med" len="med"/>
                    </a:lnB>
                  </a:tcPr>
                </a:tc>
                <a:tc>
                  <a:txBody>
                    <a:bodyPr/>
                    <a:lstStyle/>
                    <a:p>
                      <a:pPr algn="ctr">
                        <a:buNone/>
                      </a:pPr>
                      <a:r>
                        <a:rPr lang="en-GB" sz="1050" kern="100">
                          <a:effectLst/>
                          <a:latin typeface="Open Sans" panose="020B0606030504020204" pitchFamily="34" charset="0"/>
                          <a:ea typeface="Open Sans" panose="020B0606030504020204" pitchFamily="34" charset="0"/>
                          <a:cs typeface="Open Sans" panose="020B0606030504020204" pitchFamily="34" charset="0"/>
                        </a:rPr>
                        <a:t>Degree Outcomes Statement</a:t>
                      </a:r>
                      <a:endParaRPr lang="en-GB" sz="1600" kern="100">
                        <a:effectLst/>
                        <a:latin typeface="Open Sans" panose="020B0606030504020204" pitchFamily="34" charset="0"/>
                        <a:ea typeface="Open Sans" panose="020B0606030504020204" pitchFamily="34" charset="0"/>
                        <a:cs typeface="Open Sans" panose="020B0606030504020204" pitchFamily="34" charset="0"/>
                      </a:endParaRPr>
                    </a:p>
                  </a:txBody>
                  <a:tcPr marL="64447" marR="64447" marT="0" marB="0" anchor="ctr">
                    <a:lnB w="12700" cap="flat" cmpd="sng" algn="ctr">
                      <a:solidFill>
                        <a:schemeClr val="tx1"/>
                      </a:solidFill>
                      <a:prstDash val="solid"/>
                      <a:round/>
                      <a:headEnd type="none" w="med" len="med"/>
                      <a:tailEnd type="none" w="med" len="med"/>
                    </a:lnB>
                  </a:tcPr>
                </a:tc>
                <a:tc>
                  <a:txBody>
                    <a:bodyPr/>
                    <a:lstStyle/>
                    <a:p>
                      <a:pPr algn="ctr">
                        <a:buNone/>
                      </a:pPr>
                      <a:r>
                        <a:rPr lang="en-GB" sz="1050" kern="100">
                          <a:effectLst/>
                          <a:latin typeface="Open Sans" panose="020B0606030504020204" pitchFamily="34" charset="0"/>
                          <a:ea typeface="Open Sans" panose="020B0606030504020204" pitchFamily="34" charset="0"/>
                          <a:cs typeface="Open Sans" panose="020B0606030504020204" pitchFamily="34" charset="0"/>
                        </a:rPr>
                        <a:t>Degree Outcomes Statement</a:t>
                      </a:r>
                      <a:endParaRPr lang="en-GB" sz="1600" kern="100">
                        <a:effectLst/>
                        <a:latin typeface="Open Sans" panose="020B0606030504020204" pitchFamily="34" charset="0"/>
                        <a:ea typeface="Open Sans" panose="020B0606030504020204" pitchFamily="34" charset="0"/>
                        <a:cs typeface="Open Sans" panose="020B0606030504020204" pitchFamily="34" charset="0"/>
                      </a:endParaRPr>
                    </a:p>
                  </a:txBody>
                  <a:tcPr marL="64447" marR="64447" marT="0" marB="0" anchor="ctr">
                    <a:lnB w="12700" cap="flat" cmpd="sng" algn="ctr">
                      <a:solidFill>
                        <a:schemeClr val="tx1"/>
                      </a:solidFill>
                      <a:prstDash val="solid"/>
                      <a:round/>
                      <a:headEnd type="none" w="med" len="med"/>
                      <a:tailEnd type="none" w="med" len="med"/>
                    </a:lnB>
                  </a:tcPr>
                </a:tc>
                <a:tc>
                  <a:txBody>
                    <a:bodyPr/>
                    <a:lstStyle/>
                    <a:p>
                      <a:pPr algn="ctr">
                        <a:buNone/>
                      </a:pPr>
                      <a:r>
                        <a:rPr lang="en-GB" sz="1050" kern="100">
                          <a:effectLst/>
                          <a:latin typeface="Open Sans" panose="020B0606030504020204" pitchFamily="34" charset="0"/>
                          <a:ea typeface="Open Sans" panose="020B0606030504020204" pitchFamily="34" charset="0"/>
                          <a:cs typeface="Open Sans" panose="020B0606030504020204" pitchFamily="34" charset="0"/>
                        </a:rPr>
                        <a:t>Degree Outcomes Statement</a:t>
                      </a:r>
                      <a:endParaRPr lang="en-GB" sz="1600" kern="100">
                        <a:effectLst/>
                        <a:latin typeface="Open Sans" panose="020B0606030504020204" pitchFamily="34" charset="0"/>
                        <a:ea typeface="Open Sans" panose="020B0606030504020204" pitchFamily="34" charset="0"/>
                        <a:cs typeface="Open Sans" panose="020B0606030504020204" pitchFamily="34" charset="0"/>
                      </a:endParaRPr>
                    </a:p>
                  </a:txBody>
                  <a:tcPr marL="64447" marR="64447"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763460"/>
                  </a:ext>
                </a:extLst>
              </a:tr>
            </a:tbl>
          </a:graphicData>
        </a:graphic>
      </p:graphicFrame>
      <p:sp>
        <p:nvSpPr>
          <p:cNvPr id="6" name="Google Shape;763;p31">
            <a:extLst>
              <a:ext uri="{FF2B5EF4-FFF2-40B4-BE49-F238E27FC236}">
                <a16:creationId xmlns:a16="http://schemas.microsoft.com/office/drawing/2014/main" id="{B14F9ADF-CA70-99A9-CDE7-86D8A69B330F}"/>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761;p31">
            <a:extLst>
              <a:ext uri="{FF2B5EF4-FFF2-40B4-BE49-F238E27FC236}">
                <a16:creationId xmlns:a16="http://schemas.microsoft.com/office/drawing/2014/main" id="{F4432F33-F908-C158-E059-3B9E883F1751}"/>
              </a:ext>
            </a:extLst>
          </p:cNvPr>
          <p:cNvSpPr/>
          <p:nvPr/>
        </p:nvSpPr>
        <p:spPr>
          <a:xfrm>
            <a:off x="0" y="6356283"/>
            <a:ext cx="12192000" cy="501717"/>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8C315F7-A185-C601-F019-DA7A8A76D8B3}"/>
              </a:ext>
            </a:extLst>
          </p:cNvPr>
          <p:cNvSpPr txBox="1"/>
          <p:nvPr/>
        </p:nvSpPr>
        <p:spPr>
          <a:xfrm>
            <a:off x="1917290" y="352197"/>
            <a:ext cx="8357420" cy="369332"/>
          </a:xfrm>
          <a:prstGeom prst="rect">
            <a:avLst/>
          </a:prstGeom>
          <a:noFill/>
        </p:spPr>
        <p:txBody>
          <a:bodyPr wrap="square">
            <a:spAutoFit/>
          </a:bodyPr>
          <a:lstStyle/>
          <a:p>
            <a:pPr algn="ctr"/>
            <a:r>
              <a:rPr lang="en-GB" b="1">
                <a:solidFill>
                  <a:srgbClr val="7030A0"/>
                </a:solidFill>
                <a:latin typeface="Open Sans" panose="020B0606030504020204" pitchFamily="34" charset="0"/>
                <a:ea typeface="Open Sans" panose="020B0606030504020204" pitchFamily="34" charset="0"/>
                <a:cs typeface="Open Sans" panose="020B0606030504020204" pitchFamily="34" charset="0"/>
                <a:sym typeface="Calibri"/>
              </a:rPr>
              <a:t>Consultation: Thematic Policy Cycle</a:t>
            </a:r>
            <a:endParaRPr lang="en-GB"/>
          </a:p>
        </p:txBody>
      </p:sp>
    </p:spTree>
    <p:extLst>
      <p:ext uri="{BB962C8B-B14F-4D97-AF65-F5344CB8AC3E}">
        <p14:creationId xmlns:p14="http://schemas.microsoft.com/office/powerpoint/2010/main" val="400723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ead with gears with solid fill">
            <a:extLst>
              <a:ext uri="{FF2B5EF4-FFF2-40B4-BE49-F238E27FC236}">
                <a16:creationId xmlns:a16="http://schemas.microsoft.com/office/drawing/2014/main" id="{78C4B334-8E25-9D31-8CD0-E3D22E1EB92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82564" y="4458930"/>
            <a:ext cx="914400" cy="914400"/>
          </a:xfrm>
        </p:spPr>
      </p:pic>
      <p:sp>
        <p:nvSpPr>
          <p:cNvPr id="4" name="Slide Number Placeholder 3">
            <a:extLst>
              <a:ext uri="{FF2B5EF4-FFF2-40B4-BE49-F238E27FC236}">
                <a16:creationId xmlns:a16="http://schemas.microsoft.com/office/drawing/2014/main" id="{28BDB13B-1F59-DF59-0E06-DA44C99AFA3E}"/>
              </a:ext>
            </a:extLst>
          </p:cNvPr>
          <p:cNvSpPr>
            <a:spLocks noGrp="1"/>
          </p:cNvSpPr>
          <p:nvPr>
            <p:ph type="sldNum" sz="quarter" idx="12"/>
          </p:nvPr>
        </p:nvSpPr>
        <p:spPr>
          <a:xfrm>
            <a:off x="8581103" y="6356350"/>
            <a:ext cx="2743200" cy="365125"/>
          </a:xfrm>
        </p:spPr>
        <p:txBody>
          <a:bodyPr/>
          <a:lstStyle/>
          <a:p>
            <a:fld id="{B2435F93-213D-453B-9EAB-145FC62E2F9E}" type="slidenum">
              <a:rPr lang="en-GB" smtClean="0"/>
              <a:t>7</a:t>
            </a:fld>
            <a:endParaRPr lang="en-GB"/>
          </a:p>
        </p:txBody>
      </p:sp>
      <p:sp>
        <p:nvSpPr>
          <p:cNvPr id="5" name="Speech Bubble: Rectangle with Corners Rounded 4">
            <a:extLst>
              <a:ext uri="{FF2B5EF4-FFF2-40B4-BE49-F238E27FC236}">
                <a16:creationId xmlns:a16="http://schemas.microsoft.com/office/drawing/2014/main" id="{C8806033-6CF0-34C9-0472-96BF5D06D521}"/>
              </a:ext>
            </a:extLst>
          </p:cNvPr>
          <p:cNvSpPr/>
          <p:nvPr/>
        </p:nvSpPr>
        <p:spPr>
          <a:xfrm>
            <a:off x="1944331" y="2294706"/>
            <a:ext cx="2040192" cy="1710813"/>
          </a:xfrm>
          <a:prstGeom prst="wedgeRoundRectCallou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Open Sans" panose="020B0606030504020204" pitchFamily="34" charset="0"/>
                <a:ea typeface="Open Sans" panose="020B0606030504020204" pitchFamily="34" charset="0"/>
                <a:cs typeface="Open Sans" panose="020B0606030504020204" pitchFamily="34" charset="0"/>
              </a:rPr>
              <a:t>Mitigating Circumstances and Extensions Project Group</a:t>
            </a:r>
          </a:p>
        </p:txBody>
      </p:sp>
      <p:sp>
        <p:nvSpPr>
          <p:cNvPr id="8" name="Speech Bubble: Rectangle with Corners Rounded 7">
            <a:extLst>
              <a:ext uri="{FF2B5EF4-FFF2-40B4-BE49-F238E27FC236}">
                <a16:creationId xmlns:a16="http://schemas.microsoft.com/office/drawing/2014/main" id="{83AC0DA3-BA0A-8AB8-FF44-8E5FE6C1C7EB}"/>
              </a:ext>
            </a:extLst>
          </p:cNvPr>
          <p:cNvSpPr/>
          <p:nvPr/>
        </p:nvSpPr>
        <p:spPr>
          <a:xfrm>
            <a:off x="6535993" y="1160859"/>
            <a:ext cx="2517061" cy="2044458"/>
          </a:xfrm>
          <a:prstGeom prst="wedgeRoundRectCallou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Open Sans" panose="020B0606030504020204" pitchFamily="34" charset="0"/>
                <a:ea typeface="Open Sans" panose="020B0606030504020204" pitchFamily="34" charset="0"/>
                <a:cs typeface="Open Sans" panose="020B0606030504020204" pitchFamily="34" charset="0"/>
              </a:rPr>
              <a:t>Changes to external funding rules Apprenticeships</a:t>
            </a:r>
          </a:p>
        </p:txBody>
      </p:sp>
      <p:sp>
        <p:nvSpPr>
          <p:cNvPr id="9" name="Speech Bubble: Rectangle with Corners Rounded 8">
            <a:extLst>
              <a:ext uri="{FF2B5EF4-FFF2-40B4-BE49-F238E27FC236}">
                <a16:creationId xmlns:a16="http://schemas.microsoft.com/office/drawing/2014/main" id="{046C9E3C-CBF4-0CB6-260C-33DD1B905B96}"/>
              </a:ext>
            </a:extLst>
          </p:cNvPr>
          <p:cNvSpPr/>
          <p:nvPr/>
        </p:nvSpPr>
        <p:spPr>
          <a:xfrm>
            <a:off x="4144295" y="3452711"/>
            <a:ext cx="2718621" cy="2444404"/>
          </a:xfrm>
          <a:prstGeom prst="wedgeRoundRectCallou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Open Sans" panose="020B0606030504020204" pitchFamily="34" charset="0"/>
                <a:ea typeface="Open Sans" panose="020B0606030504020204" pitchFamily="34" charset="0"/>
                <a:cs typeface="Open Sans" panose="020B0606030504020204" pitchFamily="34" charset="0"/>
              </a:rPr>
              <a:t>DASS Equality and Human Rights Commission (EHRC) Guidelines </a:t>
            </a:r>
          </a:p>
        </p:txBody>
      </p:sp>
      <p:pic>
        <p:nvPicPr>
          <p:cNvPr id="10" name="Content Placeholder 6" descr="Head with gears with solid fill">
            <a:extLst>
              <a:ext uri="{FF2B5EF4-FFF2-40B4-BE49-F238E27FC236}">
                <a16:creationId xmlns:a16="http://schemas.microsoft.com/office/drawing/2014/main" id="{73A83585-C153-274E-3DD7-2EA1B3575E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8318" y="5441950"/>
            <a:ext cx="914400" cy="914400"/>
          </a:xfrm>
          <a:prstGeom prst="rect">
            <a:avLst/>
          </a:prstGeom>
        </p:spPr>
      </p:pic>
      <p:pic>
        <p:nvPicPr>
          <p:cNvPr id="11" name="Content Placeholder 6" descr="Head with gears with solid fill">
            <a:extLst>
              <a:ext uri="{FF2B5EF4-FFF2-40B4-BE49-F238E27FC236}">
                <a16:creationId xmlns:a16="http://schemas.microsoft.com/office/drawing/2014/main" id="{5C600C1F-9B92-1119-2F0D-2AA85067AB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2718" y="4922377"/>
            <a:ext cx="914400" cy="914400"/>
          </a:xfrm>
          <a:prstGeom prst="rect">
            <a:avLst/>
          </a:prstGeom>
        </p:spPr>
      </p:pic>
      <p:sp>
        <p:nvSpPr>
          <p:cNvPr id="12" name="Speech Bubble: Rectangle with Corners Rounded 11">
            <a:extLst>
              <a:ext uri="{FF2B5EF4-FFF2-40B4-BE49-F238E27FC236}">
                <a16:creationId xmlns:a16="http://schemas.microsoft.com/office/drawing/2014/main" id="{D4FDEBAA-B1B8-0D2E-81E9-6F0F4AC4088E}"/>
              </a:ext>
            </a:extLst>
          </p:cNvPr>
          <p:cNvSpPr/>
          <p:nvPr/>
        </p:nvSpPr>
        <p:spPr>
          <a:xfrm>
            <a:off x="9466006" y="1753061"/>
            <a:ext cx="1858297" cy="1710813"/>
          </a:xfrm>
          <a:prstGeom prst="wedgeRoundRectCallou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Open Sans" panose="020B0606030504020204" pitchFamily="34" charset="0"/>
                <a:ea typeface="Open Sans" panose="020B0606030504020204" pitchFamily="34" charset="0"/>
                <a:cs typeface="Open Sans" panose="020B0606030504020204" pitchFamily="34" charset="0"/>
              </a:rPr>
              <a:t>AI Hub</a:t>
            </a:r>
          </a:p>
        </p:txBody>
      </p:sp>
      <p:sp>
        <p:nvSpPr>
          <p:cNvPr id="15" name="TextBox 14">
            <a:extLst>
              <a:ext uri="{FF2B5EF4-FFF2-40B4-BE49-F238E27FC236}">
                <a16:creationId xmlns:a16="http://schemas.microsoft.com/office/drawing/2014/main" id="{7AA1728B-4BCF-0373-BD59-A9C0E048F1F4}"/>
              </a:ext>
            </a:extLst>
          </p:cNvPr>
          <p:cNvSpPr txBox="1"/>
          <p:nvPr/>
        </p:nvSpPr>
        <p:spPr>
          <a:xfrm>
            <a:off x="2394154" y="265455"/>
            <a:ext cx="7403691" cy="400110"/>
          </a:xfrm>
          <a:prstGeom prst="rect">
            <a:avLst/>
          </a:prstGeom>
          <a:noFill/>
        </p:spPr>
        <p:txBody>
          <a:bodyPr wrap="square">
            <a:spAutoFit/>
          </a:bodyPr>
          <a:lstStyle/>
          <a:p>
            <a:pPr algn="ctr"/>
            <a:r>
              <a:rPr lang="en-GB" sz="2000" b="1">
                <a:solidFill>
                  <a:srgbClr val="7030A0"/>
                </a:solidFill>
                <a:latin typeface="Open Sans" panose="020B0606030504020204" pitchFamily="34" charset="0"/>
                <a:ea typeface="Open Sans" panose="020B0606030504020204" pitchFamily="34" charset="0"/>
                <a:cs typeface="Open Sans" panose="020B0606030504020204" pitchFamily="34" charset="0"/>
                <a:sym typeface="Calibri"/>
              </a:rPr>
              <a:t>Responding to Internal and External Developments</a:t>
            </a:r>
            <a:endParaRPr lang="en-GB" sz="2000"/>
          </a:p>
        </p:txBody>
      </p:sp>
      <p:sp>
        <p:nvSpPr>
          <p:cNvPr id="16" name="Speech Bubble: Rectangle with Corners Rounded 15">
            <a:extLst>
              <a:ext uri="{FF2B5EF4-FFF2-40B4-BE49-F238E27FC236}">
                <a16:creationId xmlns:a16="http://schemas.microsoft.com/office/drawing/2014/main" id="{BE3BC041-9183-F250-7430-B24A385619A5}"/>
              </a:ext>
            </a:extLst>
          </p:cNvPr>
          <p:cNvSpPr/>
          <p:nvPr/>
        </p:nvSpPr>
        <p:spPr>
          <a:xfrm>
            <a:off x="162232" y="1082908"/>
            <a:ext cx="2669458" cy="1123890"/>
          </a:xfrm>
          <a:prstGeom prst="wedgeRoundRectCallou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Open Sans" panose="020B0606030504020204" pitchFamily="34" charset="0"/>
                <a:ea typeface="Open Sans" panose="020B0606030504020204" pitchFamily="34" charset="0"/>
                <a:cs typeface="Open Sans" panose="020B0606030504020204" pitchFamily="34" charset="0"/>
              </a:rPr>
              <a:t>Teaching-policy@manchester.ac.uk</a:t>
            </a:r>
          </a:p>
        </p:txBody>
      </p:sp>
      <p:sp>
        <p:nvSpPr>
          <p:cNvPr id="17" name="Speech Bubble: Rectangle with Corners Rounded 16">
            <a:extLst>
              <a:ext uri="{FF2B5EF4-FFF2-40B4-BE49-F238E27FC236}">
                <a16:creationId xmlns:a16="http://schemas.microsoft.com/office/drawing/2014/main" id="{8E6A9A94-B2AE-50DB-F23C-A2340B8B07F5}"/>
              </a:ext>
            </a:extLst>
          </p:cNvPr>
          <p:cNvSpPr/>
          <p:nvPr/>
        </p:nvSpPr>
        <p:spPr>
          <a:xfrm>
            <a:off x="8123905" y="3795796"/>
            <a:ext cx="1858297" cy="1710813"/>
          </a:xfrm>
          <a:prstGeom prst="wedgeRoundRectCallou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Open Sans" panose="020B0606030504020204" pitchFamily="34" charset="0"/>
                <a:ea typeface="Open Sans" panose="020B0606030504020204" pitchFamily="34" charset="0"/>
                <a:cs typeface="Open Sans" panose="020B0606030504020204" pitchFamily="34" charset="0"/>
              </a:rPr>
              <a:t>Policy comments form</a:t>
            </a:r>
          </a:p>
        </p:txBody>
      </p:sp>
    </p:spTree>
    <p:extLst>
      <p:ext uri="{BB962C8B-B14F-4D97-AF65-F5344CB8AC3E}">
        <p14:creationId xmlns:p14="http://schemas.microsoft.com/office/powerpoint/2010/main" val="28265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AE459-AA0C-62EA-6EE6-B8BCF6B39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12EEC-BFBB-4953-91A2-42D65E84743F}"/>
              </a:ext>
            </a:extLst>
          </p:cNvPr>
          <p:cNvSpPr>
            <a:spLocks noGrp="1"/>
          </p:cNvSpPr>
          <p:nvPr>
            <p:ph type="title"/>
          </p:nvPr>
        </p:nvSpPr>
        <p:spPr>
          <a:xfrm>
            <a:off x="816077" y="352657"/>
            <a:ext cx="10515600" cy="501650"/>
          </a:xfrm>
        </p:spPr>
        <p:txBody>
          <a:bodyPr>
            <a:normAutofit/>
          </a:bodyPr>
          <a:lstStyle/>
          <a:p>
            <a:pPr algn="ctr"/>
            <a:r>
              <a:rPr lang="en-GB" sz="2800" b="1">
                <a:solidFill>
                  <a:srgbClr val="7030A0"/>
                </a:solidFill>
                <a:latin typeface="Open Sans" panose="020B0606030504020204" pitchFamily="34" charset="0"/>
                <a:ea typeface="Open Sans" panose="020B0606030504020204" pitchFamily="34" charset="0"/>
                <a:cs typeface="Open Sans" panose="020B0606030504020204" pitchFamily="34" charset="0"/>
              </a:rPr>
              <a:t>24/25 Consultation</a:t>
            </a:r>
          </a:p>
        </p:txBody>
      </p:sp>
      <p:sp>
        <p:nvSpPr>
          <p:cNvPr id="4" name="Slide Number Placeholder 3">
            <a:extLst>
              <a:ext uri="{FF2B5EF4-FFF2-40B4-BE49-F238E27FC236}">
                <a16:creationId xmlns:a16="http://schemas.microsoft.com/office/drawing/2014/main" id="{F32AF01A-9686-F0D3-5A04-D023FF367D53}"/>
              </a:ext>
            </a:extLst>
          </p:cNvPr>
          <p:cNvSpPr>
            <a:spLocks noGrp="1"/>
          </p:cNvSpPr>
          <p:nvPr>
            <p:ph type="sldNum" sz="quarter" idx="12"/>
          </p:nvPr>
        </p:nvSpPr>
        <p:spPr/>
        <p:txBody>
          <a:bodyPr/>
          <a:lstStyle/>
          <a:p>
            <a:fld id="{B2435F93-213D-453B-9EAB-145FC62E2F9E}" type="slidenum">
              <a:rPr lang="en-GB" smtClean="0"/>
              <a:t>8</a:t>
            </a:fld>
            <a:endParaRPr lang="en-GB"/>
          </a:p>
        </p:txBody>
      </p:sp>
      <p:graphicFrame>
        <p:nvGraphicFramePr>
          <p:cNvPr id="5" name="Table 4">
            <a:extLst>
              <a:ext uri="{FF2B5EF4-FFF2-40B4-BE49-F238E27FC236}">
                <a16:creationId xmlns:a16="http://schemas.microsoft.com/office/drawing/2014/main" id="{126EDEF8-128A-E67F-D6E0-D10E3058A652}"/>
              </a:ext>
            </a:extLst>
          </p:cNvPr>
          <p:cNvGraphicFramePr>
            <a:graphicFrameLocks noGrp="1"/>
          </p:cNvGraphicFramePr>
          <p:nvPr>
            <p:extLst>
              <p:ext uri="{D42A27DB-BD31-4B8C-83A1-F6EECF244321}">
                <p14:modId xmlns:p14="http://schemas.microsoft.com/office/powerpoint/2010/main" val="4166869843"/>
              </p:ext>
            </p:extLst>
          </p:nvPr>
        </p:nvGraphicFramePr>
        <p:xfrm>
          <a:off x="673509" y="1219200"/>
          <a:ext cx="10800736" cy="4723029"/>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893356">
                  <a:extLst>
                    <a:ext uri="{9D8B030D-6E8A-4147-A177-3AD203B41FA5}">
                      <a16:colId xmlns:a16="http://schemas.microsoft.com/office/drawing/2014/main" val="576539960"/>
                    </a:ext>
                  </a:extLst>
                </a:gridCol>
                <a:gridCol w="5717721">
                  <a:extLst>
                    <a:ext uri="{9D8B030D-6E8A-4147-A177-3AD203B41FA5}">
                      <a16:colId xmlns:a16="http://schemas.microsoft.com/office/drawing/2014/main" val="2966339315"/>
                    </a:ext>
                  </a:extLst>
                </a:gridCol>
                <a:gridCol w="3189659">
                  <a:extLst>
                    <a:ext uri="{9D8B030D-6E8A-4147-A177-3AD203B41FA5}">
                      <a16:colId xmlns:a16="http://schemas.microsoft.com/office/drawing/2014/main" val="3827654198"/>
                    </a:ext>
                  </a:extLst>
                </a:gridCol>
              </a:tblGrid>
              <a:tr h="590061">
                <a:tc>
                  <a:txBody>
                    <a:bodyPr/>
                    <a:lstStyle/>
                    <a:p>
                      <a:pPr algn="ct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Category </a:t>
                      </a:r>
                    </a:p>
                  </a:txBody>
                  <a:tcPr marL="68580" marR="68580" marT="0" marB="0" anchor="ctr">
                    <a:solidFill>
                      <a:srgbClr val="7030A0"/>
                    </a:solidFill>
                  </a:tcPr>
                </a:tc>
                <a:tc>
                  <a:txBody>
                    <a:bodyPr/>
                    <a:lstStyle/>
                    <a:p>
                      <a:pPr algn="ct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2024/25</a:t>
                      </a:r>
                    </a:p>
                  </a:txBody>
                  <a:tcPr marL="68580" marR="68580" marT="0" marB="0" anchor="ctr">
                    <a:solidFill>
                      <a:srgbClr val="7030A0"/>
                    </a:solidFill>
                  </a:tcPr>
                </a:tc>
                <a:tc>
                  <a:txBody>
                    <a:bodyPr/>
                    <a:lstStyle/>
                    <a:p>
                      <a:pPr algn="ct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Faculty consultation</a:t>
                      </a:r>
                    </a:p>
                  </a:txBody>
                  <a:tcPr marL="68580" marR="68580" marT="0" marB="0" anchor="ctr">
                    <a:solidFill>
                      <a:srgbClr val="7030A0"/>
                    </a:solidFill>
                  </a:tcPr>
                </a:tc>
                <a:extLst>
                  <a:ext uri="{0D108BD9-81ED-4DB2-BD59-A6C34878D82A}">
                    <a16:rowId xmlns:a16="http://schemas.microsoft.com/office/drawing/2014/main" val="1010468260"/>
                  </a:ext>
                </a:extLst>
              </a:tr>
              <a:tr h="573669">
                <a:tc rowSpan="3">
                  <a:txBody>
                    <a:bodyPr/>
                    <a:lstStyle/>
                    <a:p>
                      <a:pPr algn="ct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A</a:t>
                      </a:r>
                    </a:p>
                  </a:txBody>
                  <a:tcPr marL="68580" marR="68580" marT="0" marB="0" anchor="ctr">
                    <a:solidFill>
                      <a:srgbClr val="7030A0"/>
                    </a:solidFill>
                  </a:tcPr>
                </a:tc>
                <a:tc>
                  <a:txBody>
                    <a:bodyPr/>
                    <a:lstStyle/>
                    <a:p>
                      <a:pP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Undergraduate Degree Regulations</a:t>
                      </a:r>
                    </a:p>
                    <a:p>
                      <a:pP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nchor="ctr"/>
                </a:tc>
                <a:tc rowSpan="3">
                  <a:txBody>
                    <a:bodyPr/>
                    <a:lstStyle/>
                    <a:p>
                      <a:pPr algn="ct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Monday 2 Dec 2024 </a:t>
                      </a:r>
                    </a:p>
                    <a:p>
                      <a:pPr algn="ct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to Friday 31 Jan 2025</a:t>
                      </a:r>
                    </a:p>
                  </a:txBody>
                  <a:tcPr marL="0" marR="0" marT="0" marB="0" anchor="ctr"/>
                </a:tc>
                <a:extLst>
                  <a:ext uri="{0D108BD9-81ED-4DB2-BD59-A6C34878D82A}">
                    <a16:rowId xmlns:a16="http://schemas.microsoft.com/office/drawing/2014/main" val="808719177"/>
                  </a:ext>
                </a:extLst>
              </a:tr>
              <a:tr h="573671">
                <a:tc vMerge="1">
                  <a:txBody>
                    <a:bodyPr/>
                    <a:lstStyle/>
                    <a:p>
                      <a:endParaRPr lang="en-GB"/>
                    </a:p>
                  </a:txBody>
                  <a:tcPr/>
                </a:tc>
                <a:tc>
                  <a:txBody>
                    <a:bodyPr/>
                    <a:lstStyle/>
                    <a:p>
                      <a:pP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Postgraduate Taught Degree Regulations</a:t>
                      </a:r>
                    </a:p>
                    <a:p>
                      <a:pP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nchor="ctr"/>
                </a:tc>
                <a:tc vMerge="1">
                  <a:txBody>
                    <a:bodyPr/>
                    <a:lstStyle/>
                    <a:p>
                      <a:pPr algn="ctr">
                        <a:buNone/>
                      </a:pP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97634542"/>
                  </a:ext>
                </a:extLst>
              </a:tr>
              <a:tr h="62659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00">
                          <a:effectLst/>
                          <a:latin typeface="Open Sans" panose="020B0606030504020204" pitchFamily="34" charset="0"/>
                          <a:ea typeface="Open Sans" panose="020B0606030504020204" pitchFamily="34" charset="0"/>
                          <a:cs typeface="Open Sans" panose="020B0606030504020204" pitchFamily="34" charset="0"/>
                        </a:rPr>
                        <a:t>Framework for Credit Transfer and Grade Conversion of Study Abroad</a:t>
                      </a:r>
                    </a:p>
                    <a:p>
                      <a:pPr>
                        <a:buNone/>
                      </a:pPr>
                      <a:endParaRPr lang="en-GB" sz="1400" kern="1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vMerge="1">
                  <a:txBody>
                    <a:bodyPr/>
                    <a:lstStyle/>
                    <a:p>
                      <a:pPr algn="ctr">
                        <a:buNone/>
                      </a:pP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87410230"/>
                  </a:ext>
                </a:extLst>
              </a:tr>
              <a:tr h="626594">
                <a:tc rowSpan="3">
                  <a:txBody>
                    <a:bodyPr/>
                    <a:lstStyle/>
                    <a:p>
                      <a:pPr algn="ct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B</a:t>
                      </a:r>
                    </a:p>
                  </a:txBody>
                  <a:tcPr marL="68580" marR="68580" marT="0" marB="0" anchor="ctr">
                    <a:solidFill>
                      <a:srgbClr val="7030A0"/>
                    </a:solidFill>
                  </a:tcPr>
                </a:tc>
                <a:tc>
                  <a:txBody>
                    <a:bodyPr/>
                    <a:lstStyle/>
                    <a:p>
                      <a:pP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Policy on Ethical approval of research in taught assessment</a:t>
                      </a:r>
                    </a:p>
                    <a:p>
                      <a:pP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 </a:t>
                      </a:r>
                    </a:p>
                    <a:p>
                      <a:pP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nchor="ctr"/>
                </a:tc>
                <a:tc rowSpan="3">
                  <a:txBody>
                    <a:bodyPr/>
                    <a:lstStyle/>
                    <a:p>
                      <a:pPr algn="ct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Monday 2 Sep 2024 </a:t>
                      </a:r>
                    </a:p>
                    <a:p>
                      <a:pPr algn="ct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to Friday 29 Nov 2024</a:t>
                      </a:r>
                    </a:p>
                  </a:txBody>
                  <a:tcPr marL="0" marR="0" marT="0" marB="0" anchor="ctr"/>
                </a:tc>
                <a:extLst>
                  <a:ext uri="{0D108BD9-81ED-4DB2-BD59-A6C34878D82A}">
                    <a16:rowId xmlns:a16="http://schemas.microsoft.com/office/drawing/2014/main" val="1900289202"/>
                  </a:ext>
                </a:extLst>
              </a:tr>
              <a:tr h="573671">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00">
                          <a:effectLst/>
                          <a:latin typeface="Open Sans" panose="020B0606030504020204" pitchFamily="34" charset="0"/>
                          <a:ea typeface="Open Sans" panose="020B0606030504020204" pitchFamily="34" charset="0"/>
                          <a:cs typeface="Open Sans" panose="020B0606030504020204" pitchFamily="34" charset="0"/>
                        </a:rPr>
                        <a:t>Guidance on lecture shout outs</a:t>
                      </a:r>
                    </a:p>
                    <a:p>
                      <a:pPr>
                        <a:buNone/>
                      </a:pPr>
                      <a:endParaRPr lang="en-GB" sz="1400" kern="1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vMerge="1">
                  <a:txBody>
                    <a:bodyPr/>
                    <a:lstStyle/>
                    <a:p>
                      <a:pPr algn="ctr">
                        <a:buNone/>
                      </a:pP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20614322"/>
                  </a:ext>
                </a:extLst>
              </a:tr>
              <a:tr h="62659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00">
                          <a:effectLst/>
                          <a:latin typeface="Open Sans" panose="020B0606030504020204" pitchFamily="34" charset="0"/>
                          <a:ea typeface="Open Sans" panose="020B0606030504020204" pitchFamily="34" charset="0"/>
                          <a:cs typeface="Open Sans" panose="020B0606030504020204" pitchFamily="34" charset="0"/>
                        </a:rPr>
                        <a:t>Procedures for the Award of Posthumous and Aegrotat UG and PGT degrees</a:t>
                      </a:r>
                    </a:p>
                    <a:p>
                      <a:pPr>
                        <a:buNone/>
                      </a:pPr>
                      <a:endParaRPr lang="en-GB" sz="1400" kern="1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vMerge="1">
                  <a:txBody>
                    <a:bodyPr/>
                    <a:lstStyle/>
                    <a:p>
                      <a:pPr algn="ctr">
                        <a:buNone/>
                      </a:pP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68463878"/>
                  </a:ext>
                </a:extLst>
              </a:tr>
              <a:tr h="491717">
                <a:tc>
                  <a:txBody>
                    <a:bodyPr/>
                    <a:lstStyle/>
                    <a:p>
                      <a:pPr algn="ct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Annual</a:t>
                      </a:r>
                    </a:p>
                  </a:txBody>
                  <a:tcPr marL="0" marR="0" marT="0" marB="0" anchor="ctr">
                    <a:solidFill>
                      <a:srgbClr val="7030A0"/>
                    </a:solidFill>
                  </a:tcPr>
                </a:tc>
                <a:tc>
                  <a:txBody>
                    <a:bodyPr/>
                    <a:lstStyle/>
                    <a:p>
                      <a:pP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Degree Outcomes Statement</a:t>
                      </a:r>
                    </a:p>
                  </a:txBody>
                  <a:tcPr marL="68580" marR="68580" marT="0" marB="0" anchor="ctr"/>
                </a:tc>
                <a:tc>
                  <a:txBody>
                    <a:bodyPr/>
                    <a:lstStyle/>
                    <a:p>
                      <a:pPr algn="ctr">
                        <a:buNone/>
                      </a:pPr>
                      <a:r>
                        <a:rPr lang="en-GB" sz="1400" kern="100">
                          <a:effectLst/>
                          <a:latin typeface="Open Sans" panose="020B0606030504020204" pitchFamily="34" charset="0"/>
                          <a:ea typeface="Open Sans" panose="020B0606030504020204" pitchFamily="34" charset="0"/>
                          <a:cs typeface="Open Sans" panose="020B0606030504020204" pitchFamily="34" charset="0"/>
                        </a:rPr>
                        <a:t>Comments welcome anytime</a:t>
                      </a:r>
                    </a:p>
                  </a:txBody>
                  <a:tcPr marL="0" marR="0" marT="0" marB="0" anchor="ctr"/>
                </a:tc>
                <a:extLst>
                  <a:ext uri="{0D108BD9-81ED-4DB2-BD59-A6C34878D82A}">
                    <a16:rowId xmlns:a16="http://schemas.microsoft.com/office/drawing/2014/main" val="2369347811"/>
                  </a:ext>
                </a:extLst>
              </a:tr>
            </a:tbl>
          </a:graphicData>
        </a:graphic>
      </p:graphicFrame>
      <p:sp>
        <p:nvSpPr>
          <p:cNvPr id="7" name="Google Shape;763;p31">
            <a:extLst>
              <a:ext uri="{FF2B5EF4-FFF2-40B4-BE49-F238E27FC236}">
                <a16:creationId xmlns:a16="http://schemas.microsoft.com/office/drawing/2014/main" id="{CE2375B8-622A-4048-0ABC-25535FFA6CAF}"/>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761;p31">
            <a:extLst>
              <a:ext uri="{FF2B5EF4-FFF2-40B4-BE49-F238E27FC236}">
                <a16:creationId xmlns:a16="http://schemas.microsoft.com/office/drawing/2014/main" id="{A5B5EA2E-4C12-FF75-46B2-3210FABD1D8F}"/>
              </a:ext>
            </a:extLst>
          </p:cNvPr>
          <p:cNvSpPr/>
          <p:nvPr/>
        </p:nvSpPr>
        <p:spPr>
          <a:xfrm>
            <a:off x="0" y="6356283"/>
            <a:ext cx="12192000" cy="501717"/>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040B80DD-E141-074D-DFB5-B9E0FB9C2E85}"/>
              </a:ext>
            </a:extLst>
          </p:cNvPr>
          <p:cNvSpPr/>
          <p:nvPr/>
        </p:nvSpPr>
        <p:spPr>
          <a:xfrm>
            <a:off x="8200103" y="422787"/>
            <a:ext cx="3153697" cy="65988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Open Sans" panose="020B0606030504020204" pitchFamily="34" charset="0"/>
                <a:ea typeface="Open Sans" panose="020B0606030504020204" pitchFamily="34" charset="0"/>
                <a:cs typeface="Open Sans" panose="020B0606030504020204" pitchFamily="34" charset="0"/>
              </a:rPr>
              <a:t>Mitigating Circumstances and Extensions Policy Procedures</a:t>
            </a:r>
          </a:p>
        </p:txBody>
      </p:sp>
      <p:sp>
        <p:nvSpPr>
          <p:cNvPr id="9" name="Rectangle: Rounded Corners 8">
            <a:extLst>
              <a:ext uri="{FF2B5EF4-FFF2-40B4-BE49-F238E27FC236}">
                <a16:creationId xmlns:a16="http://schemas.microsoft.com/office/drawing/2014/main" id="{95EF8661-35EA-1E4A-9899-77F8FB6AC05D}"/>
              </a:ext>
            </a:extLst>
          </p:cNvPr>
          <p:cNvSpPr/>
          <p:nvPr/>
        </p:nvSpPr>
        <p:spPr>
          <a:xfrm>
            <a:off x="2015613" y="286262"/>
            <a:ext cx="2271252" cy="796413"/>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Open Sans" panose="020B0606030504020204" pitchFamily="34" charset="0"/>
                <a:ea typeface="Open Sans" panose="020B0606030504020204" pitchFamily="34" charset="0"/>
                <a:cs typeface="Open Sans" panose="020B0606030504020204" pitchFamily="34" charset="0"/>
              </a:rPr>
              <a:t>Apprenticeships Policies and Procedures</a:t>
            </a:r>
          </a:p>
        </p:txBody>
      </p:sp>
    </p:spTree>
    <p:extLst>
      <p:ext uri="{BB962C8B-B14F-4D97-AF65-F5344CB8AC3E}">
        <p14:creationId xmlns:p14="http://schemas.microsoft.com/office/powerpoint/2010/main" val="59644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FD9835-F4ED-7AD3-5314-9D753F8DD94C}"/>
              </a:ext>
            </a:extLst>
          </p:cNvPr>
          <p:cNvSpPr>
            <a:spLocks noGrp="1"/>
          </p:cNvSpPr>
          <p:nvPr>
            <p:ph type="sldNum" sz="quarter" idx="12"/>
          </p:nvPr>
        </p:nvSpPr>
        <p:spPr/>
        <p:txBody>
          <a:bodyPr/>
          <a:lstStyle/>
          <a:p>
            <a:fld id="{B2435F93-213D-453B-9EAB-145FC62E2F9E}" type="slidenum">
              <a:rPr lang="en-GB" smtClean="0"/>
              <a:t>9</a:t>
            </a:fld>
            <a:endParaRPr lang="en-GB"/>
          </a:p>
        </p:txBody>
      </p:sp>
      <p:sp>
        <p:nvSpPr>
          <p:cNvPr id="8" name="TextBox 7">
            <a:extLst>
              <a:ext uri="{FF2B5EF4-FFF2-40B4-BE49-F238E27FC236}">
                <a16:creationId xmlns:a16="http://schemas.microsoft.com/office/drawing/2014/main" id="{A08C3BE6-E47D-EB90-B026-5F037A7EB9A2}"/>
              </a:ext>
            </a:extLst>
          </p:cNvPr>
          <p:cNvSpPr txBox="1"/>
          <p:nvPr/>
        </p:nvSpPr>
        <p:spPr>
          <a:xfrm>
            <a:off x="3048000" y="326612"/>
            <a:ext cx="6096000" cy="523220"/>
          </a:xfrm>
          <a:prstGeom prst="rect">
            <a:avLst/>
          </a:prstGeom>
          <a:noFill/>
        </p:spPr>
        <p:txBody>
          <a:bodyPr wrap="square">
            <a:spAutoFit/>
          </a:bodyPr>
          <a:lstStyle/>
          <a:p>
            <a:pPr algn="ctr"/>
            <a:r>
              <a:rPr lang="en-GB" sz="2800" b="1">
                <a:solidFill>
                  <a:srgbClr val="7030A0"/>
                </a:solidFill>
                <a:latin typeface="Open Sans" panose="020B0606030504020204" pitchFamily="34" charset="0"/>
                <a:ea typeface="Open Sans" panose="020B0606030504020204" pitchFamily="34" charset="0"/>
                <a:cs typeface="Open Sans" panose="020B0606030504020204" pitchFamily="34" charset="0"/>
              </a:rPr>
              <a:t>25/26 updates</a:t>
            </a:r>
            <a:endParaRPr lang="en-GB" sz="2800"/>
          </a:p>
        </p:txBody>
      </p:sp>
      <p:sp>
        <p:nvSpPr>
          <p:cNvPr id="9" name="Google Shape;763;p31">
            <a:extLst>
              <a:ext uri="{FF2B5EF4-FFF2-40B4-BE49-F238E27FC236}">
                <a16:creationId xmlns:a16="http://schemas.microsoft.com/office/drawing/2014/main" id="{25D23540-1E71-A8BE-A9B0-903BD52161DD}"/>
              </a:ext>
            </a:extLst>
          </p:cNvPr>
          <p:cNvSpPr/>
          <p:nvPr/>
        </p:nvSpPr>
        <p:spPr>
          <a:xfrm>
            <a:off x="-1" y="-6350"/>
            <a:ext cx="117987" cy="6864349"/>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761;p31">
            <a:extLst>
              <a:ext uri="{FF2B5EF4-FFF2-40B4-BE49-F238E27FC236}">
                <a16:creationId xmlns:a16="http://schemas.microsoft.com/office/drawing/2014/main" id="{EBF1797B-6136-6DEF-4D09-37017D02F706}"/>
              </a:ext>
            </a:extLst>
          </p:cNvPr>
          <p:cNvSpPr/>
          <p:nvPr/>
        </p:nvSpPr>
        <p:spPr>
          <a:xfrm>
            <a:off x="0" y="6356283"/>
            <a:ext cx="12192000" cy="501717"/>
          </a:xfrm>
          <a:prstGeom prst="rect">
            <a:avLst/>
          </a:prstGeom>
          <a:solidFill>
            <a:srgbClr val="57068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1" name="Diagram 10">
            <a:extLst>
              <a:ext uri="{FF2B5EF4-FFF2-40B4-BE49-F238E27FC236}">
                <a16:creationId xmlns:a16="http://schemas.microsoft.com/office/drawing/2014/main" id="{20A2432E-FA93-DA14-AC69-39102FF92BCD}"/>
              </a:ext>
            </a:extLst>
          </p:cNvPr>
          <p:cNvGraphicFramePr/>
          <p:nvPr>
            <p:extLst>
              <p:ext uri="{D42A27DB-BD31-4B8C-83A1-F6EECF244321}">
                <p14:modId xmlns:p14="http://schemas.microsoft.com/office/powerpoint/2010/main" val="3008180716"/>
              </p:ext>
            </p:extLst>
          </p:nvPr>
        </p:nvGraphicFramePr>
        <p:xfrm>
          <a:off x="645651" y="716490"/>
          <a:ext cx="1092691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89274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48831127B9E54AAE8D47B032A69C37" ma:contentTypeVersion="13" ma:contentTypeDescription="Create a new document." ma:contentTypeScope="" ma:versionID="6be6ea97d5c60e3cde82441877fedaf3">
  <xsd:schema xmlns:xsd="http://www.w3.org/2001/XMLSchema" xmlns:xs="http://www.w3.org/2001/XMLSchema" xmlns:p="http://schemas.microsoft.com/office/2006/metadata/properties" xmlns:ns2="b99751dd-83e4-49da-b9b7-2bc3eccced90" xmlns:ns3="0fa97e17-6808-4c2f-80c3-63fa8c394d28" targetNamespace="http://schemas.microsoft.com/office/2006/metadata/properties" ma:root="true" ma:fieldsID="af5d845dd43955a8ee00c2b5e9195f1b" ns2:_="" ns3:_="">
    <xsd:import namespace="b99751dd-83e4-49da-b9b7-2bc3eccced90"/>
    <xsd:import namespace="0fa97e17-6808-4c2f-80c3-63fa8c394d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751dd-83e4-49da-b9b7-2bc3eccced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a97e17-6808-4c2f-80c3-63fa8c394d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99751dd-83e4-49da-b9b7-2bc3eccced9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F4D772-0D34-4507-B85E-E2508B7460EA}">
  <ds:schemaRefs>
    <ds:schemaRef ds:uri="0fa97e17-6808-4c2f-80c3-63fa8c394d28"/>
    <ds:schemaRef ds:uri="b99751dd-83e4-49da-b9b7-2bc3eccced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6B42F2-71B2-4086-8418-6C35BEA8666A}">
  <ds:schemaRefs>
    <ds:schemaRef ds:uri="0fa97e17-6808-4c2f-80c3-63fa8c394d28"/>
    <ds:schemaRef ds:uri="b99751dd-83e4-49da-b9b7-2bc3eccced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02195D1-1184-4FAD-9B80-35EC46866A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25</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1_Office Theme</vt:lpstr>
      <vt:lpstr>PowerPoint Presentation</vt:lpstr>
      <vt:lpstr>PowerPoint Presentation</vt:lpstr>
      <vt:lpstr>PowerPoint Presentation</vt:lpstr>
      <vt:lpstr>What areas do we cover?</vt:lpstr>
      <vt:lpstr>Consultation</vt:lpstr>
      <vt:lpstr>PowerPoint Presentation</vt:lpstr>
      <vt:lpstr>PowerPoint Presentation</vt:lpstr>
      <vt:lpstr>24/25 Consultation</vt:lpstr>
      <vt:lpstr>PowerPoint Presentation</vt:lpstr>
      <vt:lpstr>25/26 updates: Undergraduate and Postgraduate Taught Degree Regulations</vt:lpstr>
      <vt:lpstr>Category B- Peer Review of Teaching, and Ethical Approval of Research involving Human Participants in Taught Assessment</vt:lpstr>
      <vt:lpstr>Lecture Shout-Outs Guidance- DISCONTINUED </vt:lpstr>
      <vt:lpstr>PowerPoint Presentation</vt:lpstr>
      <vt:lpstr>PowerPoint Presentation</vt:lpstr>
      <vt:lpstr> </vt:lpstr>
      <vt:lpstr> </vt:lpstr>
      <vt:lpstr>Mitigating Circumstances Extensions and Procedures</vt:lpstr>
      <vt:lpstr>Mitigating Circumstances Extensions and Procedures: promoting consistency for the Technical Solution</vt:lpstr>
      <vt:lpstr>Mitigating Circumstances Extensions and Procedures: promoting consistency for the Technical Solution</vt:lpstr>
      <vt:lpstr>Mitigating Circumstances Extensions and Procedures: Changes to Evidentiary Requirements in response to Bristol V Abrahart</vt:lpstr>
      <vt:lpstr>Mitigating Circumstances Extensions and Procedures: Changes to Evidentiary Requirements in response to Bristol V Abrahart</vt:lpstr>
      <vt:lpstr>Mitigating Circumstances Extensions and Procedures: Changes to Evidentiary Requirements in response to Bristol V Abrahart</vt:lpstr>
      <vt:lpstr>Mitigating Circumstances Extensions and Procedures: Changes to Evidentiary Requirements in response to Bristol V Abrahart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Stansfield</dc:creator>
  <cp:revision>1</cp:revision>
  <dcterms:created xsi:type="dcterms:W3CDTF">2025-06-02T10:48:12Z</dcterms:created>
  <dcterms:modified xsi:type="dcterms:W3CDTF">2025-07-04T13:22:47Z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0x0101004048831127B9E54AAE8D47B032A69C37</vt:lpwstr>
  </property>
  <property fmtid="{D5CDD505-2E9C-101B-9397-08002B2CF9AE}" pid="3" name="MediaServiceImageTags">
    <vt:lpwstr/>
  </property>
</Properties>
</file>