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0"/>
  </p:notesMasterIdLst>
  <p:sldIdLst>
    <p:sldId id="257" r:id="rId5"/>
    <p:sldId id="530" r:id="rId6"/>
    <p:sldId id="520" r:id="rId7"/>
    <p:sldId id="521" r:id="rId8"/>
    <p:sldId id="531" r:id="rId9"/>
    <p:sldId id="532" r:id="rId10"/>
    <p:sldId id="534" r:id="rId11"/>
    <p:sldId id="533" r:id="rId12"/>
    <p:sldId id="522" r:id="rId13"/>
    <p:sldId id="523" r:id="rId14"/>
    <p:sldId id="535" r:id="rId15"/>
    <p:sldId id="525" r:id="rId16"/>
    <p:sldId id="524" r:id="rId17"/>
    <p:sldId id="536" r:id="rId18"/>
    <p:sldId id="526" r:id="rId19"/>
    <p:sldId id="537" r:id="rId20"/>
    <p:sldId id="527" r:id="rId21"/>
    <p:sldId id="528" r:id="rId22"/>
    <p:sldId id="539" r:id="rId23"/>
    <p:sldId id="540" r:id="rId24"/>
    <p:sldId id="541" r:id="rId25"/>
    <p:sldId id="543" r:id="rId26"/>
    <p:sldId id="544" r:id="rId27"/>
    <p:sldId id="542" r:id="rId28"/>
    <p:sldId id="546"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2F1C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B0ACF7-4EFB-48CF-BD60-251DE15481CC}" v="67" dt="2025-07-04T13:22:17.17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ma Stansfield" userId="6a7ded63-850f-482d-93d8-119eb63b28c3" providerId="ADAL" clId="{88B0ACF7-4EFB-48CF-BD60-251DE15481CC}"/>
    <pc:docChg chg="modSld">
      <pc:chgData name="Emma Stansfield" userId="6a7ded63-850f-482d-93d8-119eb63b28c3" providerId="ADAL" clId="{88B0ACF7-4EFB-48CF-BD60-251DE15481CC}" dt="2025-07-04T13:22:17.179" v="66" actId="20577"/>
      <pc:docMkLst>
        <pc:docMk/>
      </pc:docMkLst>
      <pc:sldChg chg="modSp mod modNotesTx">
        <pc:chgData name="Emma Stansfield" userId="6a7ded63-850f-482d-93d8-119eb63b28c3" providerId="ADAL" clId="{88B0ACF7-4EFB-48CF-BD60-251DE15481CC}" dt="2025-07-04T13:22:17.179" v="66" actId="20577"/>
        <pc:sldMkLst>
          <pc:docMk/>
          <pc:sldMk cId="957564636" sldId="257"/>
        </pc:sldMkLst>
        <pc:spChg chg="mod">
          <ac:chgData name="Emma Stansfield" userId="6a7ded63-850f-482d-93d8-119eb63b28c3" providerId="ADAL" clId="{88B0ACF7-4EFB-48CF-BD60-251DE15481CC}" dt="2025-07-04T13:22:17.179" v="66" actId="20577"/>
          <ac:spMkLst>
            <pc:docMk/>
            <pc:sldMk cId="957564636" sldId="257"/>
            <ac:spMk id="4" creationId="{0C0E13BE-29A1-4403-8D33-158B20F9AF9E}"/>
          </ac:spMkLst>
        </pc:spChg>
      </pc:sldChg>
      <pc:sldChg chg="modNotesTx">
        <pc:chgData name="Emma Stansfield" userId="6a7ded63-850f-482d-93d8-119eb63b28c3" providerId="ADAL" clId="{88B0ACF7-4EFB-48CF-BD60-251DE15481CC}" dt="2025-07-04T13:18:27.385" v="2" actId="6549"/>
        <pc:sldMkLst>
          <pc:docMk/>
          <pc:sldMk cId="3125924164" sldId="520"/>
        </pc:sldMkLst>
      </pc:sldChg>
      <pc:sldChg chg="modNotesTx">
        <pc:chgData name="Emma Stansfield" userId="6a7ded63-850f-482d-93d8-119eb63b28c3" providerId="ADAL" clId="{88B0ACF7-4EFB-48CF-BD60-251DE15481CC}" dt="2025-07-04T13:18:30.065" v="3" actId="6549"/>
        <pc:sldMkLst>
          <pc:docMk/>
          <pc:sldMk cId="1295793630" sldId="521"/>
        </pc:sldMkLst>
      </pc:sldChg>
      <pc:sldChg chg="modNotesTx">
        <pc:chgData name="Emma Stansfield" userId="6a7ded63-850f-482d-93d8-119eb63b28c3" providerId="ADAL" clId="{88B0ACF7-4EFB-48CF-BD60-251DE15481CC}" dt="2025-07-04T13:18:47.127" v="8" actId="6549"/>
        <pc:sldMkLst>
          <pc:docMk/>
          <pc:sldMk cId="2398927446" sldId="522"/>
        </pc:sldMkLst>
      </pc:sldChg>
      <pc:sldChg chg="modNotesTx">
        <pc:chgData name="Emma Stansfield" userId="6a7ded63-850f-482d-93d8-119eb63b28c3" providerId="ADAL" clId="{88B0ACF7-4EFB-48CF-BD60-251DE15481CC}" dt="2025-07-04T13:18:50.362" v="9" actId="6549"/>
        <pc:sldMkLst>
          <pc:docMk/>
          <pc:sldMk cId="1724790563" sldId="523"/>
        </pc:sldMkLst>
      </pc:sldChg>
      <pc:sldChg chg="modNotesTx">
        <pc:chgData name="Emma Stansfield" userId="6a7ded63-850f-482d-93d8-119eb63b28c3" providerId="ADAL" clId="{88B0ACF7-4EFB-48CF-BD60-251DE15481CC}" dt="2025-07-04T13:19:13.525" v="12" actId="20577"/>
        <pc:sldMkLst>
          <pc:docMk/>
          <pc:sldMk cId="4112494321" sldId="524"/>
        </pc:sldMkLst>
      </pc:sldChg>
      <pc:sldChg chg="modNotesTx">
        <pc:chgData name="Emma Stansfield" userId="6a7ded63-850f-482d-93d8-119eb63b28c3" providerId="ADAL" clId="{88B0ACF7-4EFB-48CF-BD60-251DE15481CC}" dt="2025-07-04T13:19:09.305" v="11" actId="6549"/>
        <pc:sldMkLst>
          <pc:docMk/>
          <pc:sldMk cId="2216659411" sldId="525"/>
        </pc:sldMkLst>
      </pc:sldChg>
      <pc:sldChg chg="modNotesTx">
        <pc:chgData name="Emma Stansfield" userId="6a7ded63-850f-482d-93d8-119eb63b28c3" providerId="ADAL" clId="{88B0ACF7-4EFB-48CF-BD60-251DE15481CC}" dt="2025-07-04T13:19:20.335" v="14" actId="6549"/>
        <pc:sldMkLst>
          <pc:docMk/>
          <pc:sldMk cId="1235941704" sldId="526"/>
        </pc:sldMkLst>
      </pc:sldChg>
      <pc:sldChg chg="modNotesTx">
        <pc:chgData name="Emma Stansfield" userId="6a7ded63-850f-482d-93d8-119eb63b28c3" providerId="ADAL" clId="{88B0ACF7-4EFB-48CF-BD60-251DE15481CC}" dt="2025-07-04T13:19:25.655" v="16" actId="6549"/>
        <pc:sldMkLst>
          <pc:docMk/>
          <pc:sldMk cId="1330789306" sldId="527"/>
        </pc:sldMkLst>
      </pc:sldChg>
      <pc:sldChg chg="modNotesTx">
        <pc:chgData name="Emma Stansfield" userId="6a7ded63-850f-482d-93d8-119eb63b28c3" providerId="ADAL" clId="{88B0ACF7-4EFB-48CF-BD60-251DE15481CC}" dt="2025-07-04T13:19:28.406" v="17" actId="6549"/>
        <pc:sldMkLst>
          <pc:docMk/>
          <pc:sldMk cId="1417406677" sldId="528"/>
        </pc:sldMkLst>
      </pc:sldChg>
      <pc:sldChg chg="modNotesTx">
        <pc:chgData name="Emma Stansfield" userId="6a7ded63-850f-482d-93d8-119eb63b28c3" providerId="ADAL" clId="{88B0ACF7-4EFB-48CF-BD60-251DE15481CC}" dt="2025-07-04T13:18:24.552" v="1" actId="6549"/>
        <pc:sldMkLst>
          <pc:docMk/>
          <pc:sldMk cId="2937719317" sldId="530"/>
        </pc:sldMkLst>
      </pc:sldChg>
      <pc:sldChg chg="modNotesTx">
        <pc:chgData name="Emma Stansfield" userId="6a7ded63-850f-482d-93d8-119eb63b28c3" providerId="ADAL" clId="{88B0ACF7-4EFB-48CF-BD60-251DE15481CC}" dt="2025-07-04T13:18:35.073" v="4" actId="6549"/>
        <pc:sldMkLst>
          <pc:docMk/>
          <pc:sldMk cId="487867147" sldId="531"/>
        </pc:sldMkLst>
      </pc:sldChg>
      <pc:sldChg chg="modNotesTx">
        <pc:chgData name="Emma Stansfield" userId="6a7ded63-850f-482d-93d8-119eb63b28c3" providerId="ADAL" clId="{88B0ACF7-4EFB-48CF-BD60-251DE15481CC}" dt="2025-07-04T13:18:38.622" v="5" actId="6549"/>
        <pc:sldMkLst>
          <pc:docMk/>
          <pc:sldMk cId="4007233989" sldId="532"/>
        </pc:sldMkLst>
      </pc:sldChg>
      <pc:sldChg chg="modAnim modNotesTx">
        <pc:chgData name="Emma Stansfield" userId="6a7ded63-850f-482d-93d8-119eb63b28c3" providerId="ADAL" clId="{88B0ACF7-4EFB-48CF-BD60-251DE15481CC}" dt="2025-07-04T13:20:38.942" v="39"/>
        <pc:sldMkLst>
          <pc:docMk/>
          <pc:sldMk cId="596444787" sldId="533"/>
        </pc:sldMkLst>
      </pc:sldChg>
      <pc:sldChg chg="modSp mod modNotesTx">
        <pc:chgData name="Emma Stansfield" userId="6a7ded63-850f-482d-93d8-119eb63b28c3" providerId="ADAL" clId="{88B0ACF7-4EFB-48CF-BD60-251DE15481CC}" dt="2025-07-04T13:20:30.519" v="37" actId="20577"/>
        <pc:sldMkLst>
          <pc:docMk/>
          <pc:sldMk cId="282655897" sldId="534"/>
        </pc:sldMkLst>
        <pc:spChg chg="mod">
          <ac:chgData name="Emma Stansfield" userId="6a7ded63-850f-482d-93d8-119eb63b28c3" providerId="ADAL" clId="{88B0ACF7-4EFB-48CF-BD60-251DE15481CC}" dt="2025-07-04T13:20:30.519" v="37" actId="20577"/>
          <ac:spMkLst>
            <pc:docMk/>
            <pc:sldMk cId="282655897" sldId="534"/>
            <ac:spMk id="9" creationId="{046C9E3C-CBF4-0CB6-260C-33DD1B905B96}"/>
          </ac:spMkLst>
        </pc:spChg>
      </pc:sldChg>
      <pc:sldChg chg="modNotesTx">
        <pc:chgData name="Emma Stansfield" userId="6a7ded63-850f-482d-93d8-119eb63b28c3" providerId="ADAL" clId="{88B0ACF7-4EFB-48CF-BD60-251DE15481CC}" dt="2025-07-04T13:18:56.692" v="10" actId="6549"/>
        <pc:sldMkLst>
          <pc:docMk/>
          <pc:sldMk cId="2377153790" sldId="535"/>
        </pc:sldMkLst>
      </pc:sldChg>
      <pc:sldChg chg="modNotesTx">
        <pc:chgData name="Emma Stansfield" userId="6a7ded63-850f-482d-93d8-119eb63b28c3" providerId="ADAL" clId="{88B0ACF7-4EFB-48CF-BD60-251DE15481CC}" dt="2025-07-04T13:19:16.851" v="13" actId="6549"/>
        <pc:sldMkLst>
          <pc:docMk/>
          <pc:sldMk cId="842162979" sldId="536"/>
        </pc:sldMkLst>
      </pc:sldChg>
      <pc:sldChg chg="modNotesTx">
        <pc:chgData name="Emma Stansfield" userId="6a7ded63-850f-482d-93d8-119eb63b28c3" providerId="ADAL" clId="{88B0ACF7-4EFB-48CF-BD60-251DE15481CC}" dt="2025-07-04T13:19:23.058" v="15" actId="6549"/>
        <pc:sldMkLst>
          <pc:docMk/>
          <pc:sldMk cId="3458206109" sldId="537"/>
        </pc:sldMkLst>
      </pc:sldChg>
      <pc:sldChg chg="modNotesTx">
        <pc:chgData name="Emma Stansfield" userId="6a7ded63-850f-482d-93d8-119eb63b28c3" providerId="ADAL" clId="{88B0ACF7-4EFB-48CF-BD60-251DE15481CC}" dt="2025-07-04T13:19:30.576" v="18" actId="6549"/>
        <pc:sldMkLst>
          <pc:docMk/>
          <pc:sldMk cId="3967426246" sldId="539"/>
        </pc:sldMkLst>
      </pc:sldChg>
      <pc:sldChg chg="modNotesTx">
        <pc:chgData name="Emma Stansfield" userId="6a7ded63-850f-482d-93d8-119eb63b28c3" providerId="ADAL" clId="{88B0ACF7-4EFB-48CF-BD60-251DE15481CC}" dt="2025-07-04T13:19:32.981" v="19" actId="6549"/>
        <pc:sldMkLst>
          <pc:docMk/>
          <pc:sldMk cId="2715530488" sldId="540"/>
        </pc:sldMkLst>
      </pc:sldChg>
      <pc:sldChg chg="modNotesTx">
        <pc:chgData name="Emma Stansfield" userId="6a7ded63-850f-482d-93d8-119eb63b28c3" providerId="ADAL" clId="{88B0ACF7-4EFB-48CF-BD60-251DE15481CC}" dt="2025-07-04T13:19:39.876" v="20" actId="6549"/>
        <pc:sldMkLst>
          <pc:docMk/>
          <pc:sldMk cId="2902764791" sldId="541"/>
        </pc:sldMkLst>
      </pc:sldChg>
      <pc:sldChg chg="modNotesTx">
        <pc:chgData name="Emma Stansfield" userId="6a7ded63-850f-482d-93d8-119eb63b28c3" providerId="ADAL" clId="{88B0ACF7-4EFB-48CF-BD60-251DE15481CC}" dt="2025-07-04T13:19:49.168" v="23" actId="6549"/>
        <pc:sldMkLst>
          <pc:docMk/>
          <pc:sldMk cId="304195142" sldId="542"/>
        </pc:sldMkLst>
      </pc:sldChg>
      <pc:sldChg chg="modNotesTx">
        <pc:chgData name="Emma Stansfield" userId="6a7ded63-850f-482d-93d8-119eb63b28c3" providerId="ADAL" clId="{88B0ACF7-4EFB-48CF-BD60-251DE15481CC}" dt="2025-07-04T13:19:43.306" v="21" actId="6549"/>
        <pc:sldMkLst>
          <pc:docMk/>
          <pc:sldMk cId="4105138105" sldId="543"/>
        </pc:sldMkLst>
      </pc:sldChg>
      <pc:sldChg chg="modNotesTx">
        <pc:chgData name="Emma Stansfield" userId="6a7ded63-850f-482d-93d8-119eb63b28c3" providerId="ADAL" clId="{88B0ACF7-4EFB-48CF-BD60-251DE15481CC}" dt="2025-07-04T13:19:46.544" v="22" actId="6549"/>
        <pc:sldMkLst>
          <pc:docMk/>
          <pc:sldMk cId="137159507" sldId="544"/>
        </pc:sldMkLst>
      </pc:sldChg>
      <pc:sldChg chg="modSp mod modNotesTx">
        <pc:chgData name="Emma Stansfield" userId="6a7ded63-850f-482d-93d8-119eb63b28c3" providerId="ADAL" clId="{88B0ACF7-4EFB-48CF-BD60-251DE15481CC}" dt="2025-07-04T13:21:30.318" v="40" actId="207"/>
        <pc:sldMkLst>
          <pc:docMk/>
          <pc:sldMk cId="13931230" sldId="546"/>
        </pc:sldMkLst>
        <pc:graphicFrameChg chg="modGraphic">
          <ac:chgData name="Emma Stansfield" userId="6a7ded63-850f-482d-93d8-119eb63b28c3" providerId="ADAL" clId="{88B0ACF7-4EFB-48CF-BD60-251DE15481CC}" dt="2025-07-04T13:21:30.318" v="40" actId="207"/>
          <ac:graphicFrameMkLst>
            <pc:docMk/>
            <pc:sldMk cId="13931230" sldId="546"/>
            <ac:graphicFrameMk id="9" creationId="{842F95AE-D465-5D9E-EF3C-113D49C7A45A}"/>
          </ac:graphicFrameMkLst>
        </pc:graphicFrameChg>
      </pc:sldChg>
    </pc:docChg>
  </pc:docChgLst>
</pc:chgInfo>
</file>

<file path=ppt/diagrams/_rels/data12.xml.rels><?xml version="1.0" encoding="UTF-8" standalone="yes"?>
<Relationships xmlns="http://schemas.openxmlformats.org/package/2006/relationships"><Relationship Id="rId8" Type="http://schemas.openxmlformats.org/officeDocument/2006/relationships/image" Target="../media/image35.svg"/><Relationship Id="rId13" Type="http://schemas.openxmlformats.org/officeDocument/2006/relationships/image" Target="../media/image40.pn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sv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33.sv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svg"/><Relationship Id="rId4" Type="http://schemas.openxmlformats.org/officeDocument/2006/relationships/image" Target="../media/image31.svg"/><Relationship Id="rId9" Type="http://schemas.openxmlformats.org/officeDocument/2006/relationships/image" Target="../media/image36.png"/><Relationship Id="rId14" Type="http://schemas.openxmlformats.org/officeDocument/2006/relationships/image" Target="../media/image41.svg"/></Relationships>
</file>

<file path=ppt/diagrams/_rels/data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ata3.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png"/></Relationships>
</file>

<file path=ppt/diagrams/_rels/data4.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3.sv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21.svg"/><Relationship Id="rId9" Type="http://schemas.openxmlformats.org/officeDocument/2006/relationships/image" Target="../media/image26.png"/></Relationships>
</file>

<file path=ppt/diagrams/_rels/data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7.svg"/><Relationship Id="rId7" Type="http://schemas.openxmlformats.org/officeDocument/2006/relationships/image" Target="../media/image23.svg"/><Relationship Id="rId2" Type="http://schemas.openxmlformats.org/officeDocument/2006/relationships/image" Target="../media/image16.png"/><Relationship Id="rId1" Type="http://schemas.openxmlformats.org/officeDocument/2006/relationships/hyperlink" Target="https://guildhe.ac.uk/news-and-policy-insights/guildhe-welcomes-compassionate-communications-commitment" TargetMode="External"/><Relationship Id="rId6" Type="http://schemas.openxmlformats.org/officeDocument/2006/relationships/image" Target="../media/image22.png"/><Relationship Id="rId5" Type="http://schemas.openxmlformats.org/officeDocument/2006/relationships/image" Target="../media/image21.svg"/><Relationship Id="rId4" Type="http://schemas.openxmlformats.org/officeDocument/2006/relationships/image" Target="../media/image20.png"/><Relationship Id="rId9" Type="http://schemas.openxmlformats.org/officeDocument/2006/relationships/image" Target="../media/image29.svg"/></Relationships>
</file>

<file path=ppt/diagrams/_rels/data6.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0.png"/><Relationship Id="rId7" Type="http://schemas.openxmlformats.org/officeDocument/2006/relationships/image" Target="../media/image2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3.svg"/><Relationship Id="rId5" Type="http://schemas.openxmlformats.org/officeDocument/2006/relationships/image" Target="../media/image22.png"/><Relationship Id="rId10" Type="http://schemas.openxmlformats.org/officeDocument/2006/relationships/image" Target="../media/image25.svg"/><Relationship Id="rId4" Type="http://schemas.openxmlformats.org/officeDocument/2006/relationships/image" Target="../media/image21.svg"/><Relationship Id="rId9" Type="http://schemas.openxmlformats.org/officeDocument/2006/relationships/image" Target="../media/image24.png"/></Relationships>
</file>

<file path=ppt/diagrams/_rels/data7.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0.png"/><Relationship Id="rId7" Type="http://schemas.openxmlformats.org/officeDocument/2006/relationships/image" Target="../media/image2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3.svg"/><Relationship Id="rId5" Type="http://schemas.openxmlformats.org/officeDocument/2006/relationships/image" Target="../media/image22.png"/><Relationship Id="rId10" Type="http://schemas.openxmlformats.org/officeDocument/2006/relationships/image" Target="../media/image25.svg"/><Relationship Id="rId4" Type="http://schemas.openxmlformats.org/officeDocument/2006/relationships/image" Target="../media/image21.svg"/><Relationship Id="rId9" Type="http://schemas.openxmlformats.org/officeDocument/2006/relationships/image" Target="../media/image24.png"/></Relationships>
</file>

<file path=ppt/diagrams/_rels/data8.xml.rels><?xml version="1.0" encoding="UTF-8" standalone="yes"?>
<Relationships xmlns="http://schemas.openxmlformats.org/package/2006/relationships"><Relationship Id="rId1" Type="http://schemas.openxmlformats.org/officeDocument/2006/relationships/hyperlink" Target="https://www.equalityhumanrights.com/guidance/advice-note-higher-education-sector-legal-case-university-bristol-vs-abrahart" TargetMode="External"/></Relationships>
</file>

<file path=ppt/diagrams/_rels/drawing12.xml.rels><?xml version="1.0" encoding="UTF-8" standalone="yes"?>
<Relationships xmlns="http://schemas.openxmlformats.org/package/2006/relationships"><Relationship Id="rId8" Type="http://schemas.openxmlformats.org/officeDocument/2006/relationships/image" Target="../media/image35.svg"/><Relationship Id="rId13" Type="http://schemas.openxmlformats.org/officeDocument/2006/relationships/image" Target="../media/image40.pn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sv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33.sv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svg"/><Relationship Id="rId4" Type="http://schemas.openxmlformats.org/officeDocument/2006/relationships/image" Target="../media/image31.svg"/><Relationship Id="rId9" Type="http://schemas.openxmlformats.org/officeDocument/2006/relationships/image" Target="../media/image36.png"/><Relationship Id="rId14" Type="http://schemas.openxmlformats.org/officeDocument/2006/relationships/image" Target="../media/image41.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3.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png"/></Relationships>
</file>

<file path=ppt/diagrams/_rels/drawing4.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3.sv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21.svg"/><Relationship Id="rId9" Type="http://schemas.openxmlformats.org/officeDocument/2006/relationships/image" Target="../media/image26.png"/></Relationships>
</file>

<file path=ppt/diagrams/_rels/drawing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0.png"/><Relationship Id="rId7" Type="http://schemas.openxmlformats.org/officeDocument/2006/relationships/image" Target="../media/image23.sv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2.png"/><Relationship Id="rId5" Type="http://schemas.openxmlformats.org/officeDocument/2006/relationships/hyperlink" Target="https://guildhe.ac.uk/news-and-policy-insights/guildhe-welcomes-compassionate-communications-commitment" TargetMode="External"/><Relationship Id="rId4" Type="http://schemas.openxmlformats.org/officeDocument/2006/relationships/image" Target="../media/image21.svg"/><Relationship Id="rId9" Type="http://schemas.openxmlformats.org/officeDocument/2006/relationships/image" Target="../media/image29.svg"/></Relationships>
</file>

<file path=ppt/diagrams/_rels/drawing6.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0.png"/><Relationship Id="rId7" Type="http://schemas.openxmlformats.org/officeDocument/2006/relationships/image" Target="../media/image2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3.svg"/><Relationship Id="rId5" Type="http://schemas.openxmlformats.org/officeDocument/2006/relationships/image" Target="../media/image22.png"/><Relationship Id="rId10" Type="http://schemas.openxmlformats.org/officeDocument/2006/relationships/image" Target="../media/image25.svg"/><Relationship Id="rId4" Type="http://schemas.openxmlformats.org/officeDocument/2006/relationships/image" Target="../media/image21.svg"/><Relationship Id="rId9" Type="http://schemas.openxmlformats.org/officeDocument/2006/relationships/image" Target="../media/image24.png"/></Relationships>
</file>

<file path=ppt/diagrams/_rels/drawing7.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0.png"/><Relationship Id="rId7" Type="http://schemas.openxmlformats.org/officeDocument/2006/relationships/image" Target="../media/image2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3.svg"/><Relationship Id="rId5" Type="http://schemas.openxmlformats.org/officeDocument/2006/relationships/image" Target="../media/image22.png"/><Relationship Id="rId10" Type="http://schemas.openxmlformats.org/officeDocument/2006/relationships/image" Target="../media/image25.svg"/><Relationship Id="rId4" Type="http://schemas.openxmlformats.org/officeDocument/2006/relationships/image" Target="../media/image21.svg"/><Relationship Id="rId9" Type="http://schemas.openxmlformats.org/officeDocument/2006/relationships/image" Target="../media/image24.png"/></Relationships>
</file>

<file path=ppt/diagrams/_rels/drawing8.xml.rels><?xml version="1.0" encoding="UTF-8" standalone="yes"?>
<Relationships xmlns="http://schemas.openxmlformats.org/package/2006/relationships"><Relationship Id="rId1" Type="http://schemas.openxmlformats.org/officeDocument/2006/relationships/hyperlink" Target="https://www.equalityhumanrights.com/guidance/advice-note-higher-education-sector-legal-case-university-bristol-vs-abrahart"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7E2F98-F9B4-4380-8185-5BCBF6E481A8}"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GB"/>
        </a:p>
      </dgm:t>
    </dgm:pt>
    <dgm:pt modelId="{F0DBD507-9D19-4CDE-A897-64971A91172B}">
      <dgm:prSet phldrT="[Text]" custT="1"/>
      <dgm:spPr>
        <a:solidFill>
          <a:srgbClr val="7030A0"/>
        </a:solidFill>
        <a:effectLst>
          <a:outerShdw blurRad="50800" dist="38100" dir="2700000" algn="tl" rotWithShape="0">
            <a:prstClr val="black">
              <a:alpha val="40000"/>
            </a:prstClr>
          </a:outerShdw>
        </a:effectLst>
      </dgm:spPr>
      <dgm:t>
        <a:bodyPr/>
        <a:lstStyle/>
        <a:p>
          <a:r>
            <a:rPr lang="en-GB" sz="1400" b="1">
              <a:latin typeface="Open Sans" panose="020B0606030504020204" pitchFamily="34" charset="0"/>
              <a:ea typeface="Open Sans" panose="020B0606030504020204" pitchFamily="34" charset="0"/>
              <a:cs typeface="Open Sans" panose="020B0606030504020204" pitchFamily="34" charset="0"/>
            </a:rPr>
            <a:t>Identify policies for review</a:t>
          </a:r>
        </a:p>
      </dgm:t>
    </dgm:pt>
    <dgm:pt modelId="{273CEE40-4F2E-4F2B-B9D6-11F83F4119C7}" type="parTrans" cxnId="{F391006A-9F04-46E6-BFED-2AA69E6B659D}">
      <dgm:prSet/>
      <dgm:spPr/>
      <dgm:t>
        <a:bodyPr/>
        <a:lstStyle/>
        <a:p>
          <a:endParaRPr lang="en-GB" sz="2000">
            <a:latin typeface="Open Sans" panose="020B0606030504020204" pitchFamily="34" charset="0"/>
            <a:ea typeface="Open Sans" panose="020B0606030504020204" pitchFamily="34" charset="0"/>
            <a:cs typeface="Open Sans" panose="020B0606030504020204" pitchFamily="34" charset="0"/>
          </a:endParaRPr>
        </a:p>
      </dgm:t>
    </dgm:pt>
    <dgm:pt modelId="{DD952DD5-E539-4718-B6CF-5EE4DFE2AD26}" type="sibTrans" cxnId="{F391006A-9F04-46E6-BFED-2AA69E6B659D}">
      <dgm:prSet custT="1"/>
      <dgm:spPr/>
      <dgm:t>
        <a:bodyPr/>
        <a:lstStyle/>
        <a:p>
          <a:endParaRPr lang="en-GB" sz="1050">
            <a:latin typeface="Open Sans" panose="020B0606030504020204" pitchFamily="34" charset="0"/>
            <a:ea typeface="Open Sans" panose="020B0606030504020204" pitchFamily="34" charset="0"/>
            <a:cs typeface="Open Sans" panose="020B0606030504020204" pitchFamily="34" charset="0"/>
          </a:endParaRPr>
        </a:p>
      </dgm:t>
    </dgm:pt>
    <dgm:pt modelId="{4A912F85-F1B7-4E21-845B-2B6516325CB7}">
      <dgm:prSet phldrT="[Text]" custT="1"/>
      <dgm:spPr>
        <a:ln w="28575"/>
        <a:effectLst>
          <a:outerShdw blurRad="50800" dist="38100" dir="2700000" algn="tl" rotWithShape="0">
            <a:prstClr val="black">
              <a:alpha val="40000"/>
            </a:prstClr>
          </a:outerShdw>
        </a:effectLst>
      </dgm:spPr>
      <dgm:t>
        <a:bodyPr/>
        <a:lstStyle/>
        <a:p>
          <a:r>
            <a:rPr lang="en-GB" sz="1350">
              <a:latin typeface="Open Sans" panose="020B0606030504020204" pitchFamily="34" charset="0"/>
              <a:ea typeface="Open Sans" panose="020B0606030504020204" pitchFamily="34" charset="0"/>
              <a:cs typeface="Open Sans" panose="020B0606030504020204" pitchFamily="34" charset="0"/>
            </a:rPr>
            <a:t>24/25 based on </a:t>
          </a:r>
          <a:r>
            <a:rPr lang="en-GB" sz="1350" b="0">
              <a:latin typeface="Open Sans" panose="020B0606030504020204" pitchFamily="34" charset="0"/>
              <a:ea typeface="Open Sans" panose="020B0606030504020204" pitchFamily="34" charset="0"/>
              <a:cs typeface="Open Sans" panose="020B0606030504020204" pitchFamily="34" charset="0"/>
            </a:rPr>
            <a:t>review date</a:t>
          </a:r>
        </a:p>
      </dgm:t>
    </dgm:pt>
    <dgm:pt modelId="{342F766A-A15C-49D7-81E5-4C0140C6877D}" type="parTrans" cxnId="{6A742701-9248-47F2-96B5-7C7DC0DE3AEB}">
      <dgm:prSet/>
      <dgm:spPr/>
      <dgm:t>
        <a:bodyPr/>
        <a:lstStyle/>
        <a:p>
          <a:endParaRPr lang="en-GB" sz="2000">
            <a:latin typeface="Open Sans" panose="020B0606030504020204" pitchFamily="34" charset="0"/>
            <a:ea typeface="Open Sans" panose="020B0606030504020204" pitchFamily="34" charset="0"/>
            <a:cs typeface="Open Sans" panose="020B0606030504020204" pitchFamily="34" charset="0"/>
          </a:endParaRPr>
        </a:p>
      </dgm:t>
    </dgm:pt>
    <dgm:pt modelId="{68D8A620-0835-414E-82DC-F92B2B5CCC8C}" type="sibTrans" cxnId="{6A742701-9248-47F2-96B5-7C7DC0DE3AEB}">
      <dgm:prSet/>
      <dgm:spPr/>
      <dgm:t>
        <a:bodyPr/>
        <a:lstStyle/>
        <a:p>
          <a:endParaRPr lang="en-GB" sz="2000">
            <a:latin typeface="Open Sans" panose="020B0606030504020204" pitchFamily="34" charset="0"/>
            <a:ea typeface="Open Sans" panose="020B0606030504020204" pitchFamily="34" charset="0"/>
            <a:cs typeface="Open Sans" panose="020B0606030504020204" pitchFamily="34" charset="0"/>
          </a:endParaRPr>
        </a:p>
      </dgm:t>
    </dgm:pt>
    <dgm:pt modelId="{508C8BBA-042D-4044-85AE-15FAB6529912}">
      <dgm:prSet phldrT="[Text]" custT="1"/>
      <dgm:spPr>
        <a:solidFill>
          <a:srgbClr val="7030A0"/>
        </a:solidFill>
        <a:effectLst>
          <a:outerShdw blurRad="50800" dist="38100" dir="2700000" algn="tl" rotWithShape="0">
            <a:prstClr val="black">
              <a:alpha val="40000"/>
            </a:prstClr>
          </a:outerShdw>
        </a:effectLst>
      </dgm:spPr>
      <dgm:t>
        <a:bodyPr/>
        <a:lstStyle/>
        <a:p>
          <a:r>
            <a:rPr lang="en-GB" sz="1350" b="1">
              <a:latin typeface="Open Sans" panose="020B0606030504020204" pitchFamily="34" charset="0"/>
              <a:ea typeface="Open Sans" panose="020B0606030504020204" pitchFamily="34" charset="0"/>
              <a:cs typeface="Open Sans" panose="020B0606030504020204" pitchFamily="34" charset="0"/>
            </a:rPr>
            <a:t>TLSG Policy Review Group</a:t>
          </a:r>
        </a:p>
      </dgm:t>
    </dgm:pt>
    <dgm:pt modelId="{99B3F8BB-58D9-42F8-97F2-E3B28FE30982}" type="parTrans" cxnId="{15AD81D6-BAD7-4D74-9B3E-833ABBC9C097}">
      <dgm:prSet/>
      <dgm:spPr/>
      <dgm:t>
        <a:bodyPr/>
        <a:lstStyle/>
        <a:p>
          <a:endParaRPr lang="en-GB" sz="2000">
            <a:latin typeface="Open Sans" panose="020B0606030504020204" pitchFamily="34" charset="0"/>
            <a:ea typeface="Open Sans" panose="020B0606030504020204" pitchFamily="34" charset="0"/>
            <a:cs typeface="Open Sans" panose="020B0606030504020204" pitchFamily="34" charset="0"/>
          </a:endParaRPr>
        </a:p>
      </dgm:t>
    </dgm:pt>
    <dgm:pt modelId="{1DFE4D36-7AEC-4E74-AEC5-AA499E5F71C6}" type="sibTrans" cxnId="{15AD81D6-BAD7-4D74-9B3E-833ABBC9C097}">
      <dgm:prSet custT="1"/>
      <dgm:spPr/>
      <dgm:t>
        <a:bodyPr/>
        <a:lstStyle/>
        <a:p>
          <a:endParaRPr lang="en-GB" sz="1050">
            <a:latin typeface="Open Sans" panose="020B0606030504020204" pitchFamily="34" charset="0"/>
            <a:ea typeface="Open Sans" panose="020B0606030504020204" pitchFamily="34" charset="0"/>
            <a:cs typeface="Open Sans" panose="020B0606030504020204" pitchFamily="34" charset="0"/>
          </a:endParaRPr>
        </a:p>
      </dgm:t>
    </dgm:pt>
    <dgm:pt modelId="{C4DAC9DF-8594-4648-B41F-57E2ACE2A751}">
      <dgm:prSet phldrT="[Text]" custT="1"/>
      <dgm:spPr>
        <a:ln w="28575"/>
        <a:effectLst>
          <a:outerShdw blurRad="50800" dist="38100" dir="2700000" algn="tl" rotWithShape="0">
            <a:prstClr val="black">
              <a:alpha val="40000"/>
            </a:prstClr>
          </a:outerShdw>
        </a:effectLst>
      </dgm:spPr>
      <dgm:t>
        <a:bodyPr/>
        <a:lstStyle/>
        <a:p>
          <a:r>
            <a:rPr lang="en-GB" sz="1350">
              <a:latin typeface="Open Sans" panose="020B0606030504020204" pitchFamily="34" charset="0"/>
              <a:ea typeface="Open Sans" panose="020B0606030504020204" pitchFamily="34" charset="0"/>
              <a:cs typeface="Open Sans" panose="020B0606030504020204" pitchFamily="34" charset="0"/>
            </a:rPr>
            <a:t>TLSG</a:t>
          </a:r>
        </a:p>
      </dgm:t>
    </dgm:pt>
    <dgm:pt modelId="{5E07A91A-2DF2-4B9C-BD6C-4AA05EC7DEE3}" type="parTrans" cxnId="{308E998B-E8CE-4A87-8153-16299CCE20F6}">
      <dgm:prSet/>
      <dgm:spPr/>
      <dgm:t>
        <a:bodyPr/>
        <a:lstStyle/>
        <a:p>
          <a:endParaRPr lang="en-GB" sz="2000">
            <a:latin typeface="Open Sans" panose="020B0606030504020204" pitchFamily="34" charset="0"/>
            <a:ea typeface="Open Sans" panose="020B0606030504020204" pitchFamily="34" charset="0"/>
            <a:cs typeface="Open Sans" panose="020B0606030504020204" pitchFamily="34" charset="0"/>
          </a:endParaRPr>
        </a:p>
      </dgm:t>
    </dgm:pt>
    <dgm:pt modelId="{17B9A7D0-B27E-4BD5-9B38-2AB1FCB6043C}" type="sibTrans" cxnId="{308E998B-E8CE-4A87-8153-16299CCE20F6}">
      <dgm:prSet/>
      <dgm:spPr/>
      <dgm:t>
        <a:bodyPr/>
        <a:lstStyle/>
        <a:p>
          <a:endParaRPr lang="en-GB" sz="2000">
            <a:latin typeface="Open Sans" panose="020B0606030504020204" pitchFamily="34" charset="0"/>
            <a:ea typeface="Open Sans" panose="020B0606030504020204" pitchFamily="34" charset="0"/>
            <a:cs typeface="Open Sans" panose="020B0606030504020204" pitchFamily="34" charset="0"/>
          </a:endParaRPr>
        </a:p>
      </dgm:t>
    </dgm:pt>
    <dgm:pt modelId="{CEF825BC-9CC6-4AA4-B589-F850D1718287}">
      <dgm:prSet phldrT="[Text]" custT="1"/>
      <dgm:spPr>
        <a:ln w="28575"/>
        <a:effectLst>
          <a:outerShdw blurRad="50800" dist="38100" dir="2700000" algn="tl" rotWithShape="0">
            <a:prstClr val="black">
              <a:alpha val="40000"/>
            </a:prstClr>
          </a:outerShdw>
        </a:effectLst>
      </dgm:spPr>
      <dgm:t>
        <a:bodyPr/>
        <a:lstStyle/>
        <a:p>
          <a:r>
            <a:rPr lang="en-GB" sz="1350">
              <a:latin typeface="Open Sans" panose="020B0606030504020204" pitchFamily="34" charset="0"/>
              <a:ea typeface="Open Sans" panose="020B0606030504020204" pitchFamily="34" charset="0"/>
              <a:cs typeface="Open Sans" panose="020B0606030504020204" pitchFamily="34" charset="0"/>
            </a:rPr>
            <a:t>25/26 onwards based on </a:t>
          </a:r>
          <a:r>
            <a:rPr lang="en-GB" sz="1350" b="0">
              <a:latin typeface="Open Sans" panose="020B0606030504020204" pitchFamily="34" charset="0"/>
              <a:ea typeface="Open Sans" panose="020B0606030504020204" pitchFamily="34" charset="0"/>
              <a:cs typeface="Open Sans" panose="020B0606030504020204" pitchFamily="34" charset="0"/>
            </a:rPr>
            <a:t>theme</a:t>
          </a:r>
        </a:p>
      </dgm:t>
    </dgm:pt>
    <dgm:pt modelId="{E5DC3360-5296-469B-9E3A-C7547A1BA2AD}" type="parTrans" cxnId="{DD17E721-08D0-4D9F-8629-AFEE45D07D10}">
      <dgm:prSet/>
      <dgm:spPr/>
      <dgm:t>
        <a:bodyPr/>
        <a:lstStyle/>
        <a:p>
          <a:endParaRPr lang="en-GB" sz="2000">
            <a:latin typeface="Open Sans" panose="020B0606030504020204" pitchFamily="34" charset="0"/>
            <a:ea typeface="Open Sans" panose="020B0606030504020204" pitchFamily="34" charset="0"/>
            <a:cs typeface="Open Sans" panose="020B0606030504020204" pitchFamily="34" charset="0"/>
          </a:endParaRPr>
        </a:p>
      </dgm:t>
    </dgm:pt>
    <dgm:pt modelId="{BCB357DE-6721-4E81-8189-0BB3A51E4FA2}" type="sibTrans" cxnId="{DD17E721-08D0-4D9F-8629-AFEE45D07D10}">
      <dgm:prSet/>
      <dgm:spPr/>
      <dgm:t>
        <a:bodyPr/>
        <a:lstStyle/>
        <a:p>
          <a:endParaRPr lang="en-GB" sz="2000">
            <a:latin typeface="Open Sans" panose="020B0606030504020204" pitchFamily="34" charset="0"/>
            <a:ea typeface="Open Sans" panose="020B0606030504020204" pitchFamily="34" charset="0"/>
            <a:cs typeface="Open Sans" panose="020B0606030504020204" pitchFamily="34" charset="0"/>
          </a:endParaRPr>
        </a:p>
      </dgm:t>
    </dgm:pt>
    <dgm:pt modelId="{3409A0AF-7480-4A52-9346-609D7EC7E8C2}">
      <dgm:prSet phldrT="[Text]" custT="1"/>
      <dgm:spPr>
        <a:ln w="28575"/>
        <a:effectLst>
          <a:outerShdw blurRad="50800" dist="38100" dir="2700000" algn="tl" rotWithShape="0">
            <a:prstClr val="black">
              <a:alpha val="40000"/>
            </a:prstClr>
          </a:outerShdw>
        </a:effectLst>
      </dgm:spPr>
      <dgm:t>
        <a:bodyPr/>
        <a:lstStyle/>
        <a:p>
          <a:r>
            <a:rPr lang="en-GB" sz="1350">
              <a:latin typeface="Open Sans" panose="020B0606030504020204" pitchFamily="34" charset="0"/>
              <a:ea typeface="Open Sans" panose="020B0606030504020204" pitchFamily="34" charset="0"/>
              <a:cs typeface="Open Sans" panose="020B0606030504020204" pitchFamily="34" charset="0"/>
            </a:rPr>
            <a:t>Teaching and Learning Delivery</a:t>
          </a:r>
        </a:p>
      </dgm:t>
    </dgm:pt>
    <dgm:pt modelId="{7F9CD4C5-1CAA-4E4F-9A5A-8F443B7DEB8C}" type="parTrans" cxnId="{B627E703-26D1-4C4B-BCB6-16423494F6D3}">
      <dgm:prSet/>
      <dgm:spPr/>
      <dgm:t>
        <a:bodyPr/>
        <a:lstStyle/>
        <a:p>
          <a:endParaRPr lang="en-GB" sz="2000">
            <a:latin typeface="Open Sans" panose="020B0606030504020204" pitchFamily="34" charset="0"/>
            <a:ea typeface="Open Sans" panose="020B0606030504020204" pitchFamily="34" charset="0"/>
            <a:cs typeface="Open Sans" panose="020B0606030504020204" pitchFamily="34" charset="0"/>
          </a:endParaRPr>
        </a:p>
      </dgm:t>
    </dgm:pt>
    <dgm:pt modelId="{A5A20EF2-CDBE-404D-AB4E-F22AD114A80B}" type="sibTrans" cxnId="{B627E703-26D1-4C4B-BCB6-16423494F6D3}">
      <dgm:prSet/>
      <dgm:spPr/>
      <dgm:t>
        <a:bodyPr/>
        <a:lstStyle/>
        <a:p>
          <a:endParaRPr lang="en-GB" sz="2000">
            <a:latin typeface="Open Sans" panose="020B0606030504020204" pitchFamily="34" charset="0"/>
            <a:ea typeface="Open Sans" panose="020B0606030504020204" pitchFamily="34" charset="0"/>
            <a:cs typeface="Open Sans" panose="020B0606030504020204" pitchFamily="34" charset="0"/>
          </a:endParaRPr>
        </a:p>
      </dgm:t>
    </dgm:pt>
    <dgm:pt modelId="{6DE4E1A4-FF9C-4770-9076-3C43F20E165D}">
      <dgm:prSet phldrT="[Text]" custT="1"/>
      <dgm:spPr>
        <a:solidFill>
          <a:srgbClr val="7030A0"/>
        </a:solidFill>
        <a:effectLst>
          <a:outerShdw blurRad="50800" dist="38100" dir="2700000" algn="tl" rotWithShape="0">
            <a:prstClr val="black">
              <a:alpha val="40000"/>
            </a:prstClr>
          </a:outerShdw>
        </a:effectLst>
      </dgm:spPr>
      <dgm:t>
        <a:bodyPr/>
        <a:lstStyle/>
        <a:p>
          <a:r>
            <a:rPr lang="en-GB" sz="1400" b="1">
              <a:latin typeface="Open Sans" panose="020B0606030504020204" pitchFamily="34" charset="0"/>
              <a:ea typeface="Open Sans" panose="020B0606030504020204" pitchFamily="34" charset="0"/>
              <a:cs typeface="Open Sans" panose="020B0606030504020204" pitchFamily="34" charset="0"/>
            </a:rPr>
            <a:t>Faculty-led consultation</a:t>
          </a:r>
        </a:p>
      </dgm:t>
    </dgm:pt>
    <dgm:pt modelId="{F4655D18-5A46-4D70-B4B0-6294F207719D}" type="parTrans" cxnId="{3A5AC4EE-CD8A-4295-A723-A792963F853E}">
      <dgm:prSet/>
      <dgm:spPr/>
      <dgm:t>
        <a:bodyPr/>
        <a:lstStyle/>
        <a:p>
          <a:endParaRPr lang="en-GB" sz="2000">
            <a:latin typeface="Open Sans" panose="020B0606030504020204" pitchFamily="34" charset="0"/>
            <a:ea typeface="Open Sans" panose="020B0606030504020204" pitchFamily="34" charset="0"/>
            <a:cs typeface="Open Sans" panose="020B0606030504020204" pitchFamily="34" charset="0"/>
          </a:endParaRPr>
        </a:p>
      </dgm:t>
    </dgm:pt>
    <dgm:pt modelId="{D74E5D35-146E-415F-B5A6-80BC90120FAC}" type="sibTrans" cxnId="{3A5AC4EE-CD8A-4295-A723-A792963F853E}">
      <dgm:prSet custT="1"/>
      <dgm:spPr/>
      <dgm:t>
        <a:bodyPr/>
        <a:lstStyle/>
        <a:p>
          <a:endParaRPr lang="en-GB" sz="1050">
            <a:latin typeface="Open Sans" panose="020B0606030504020204" pitchFamily="34" charset="0"/>
            <a:ea typeface="Open Sans" panose="020B0606030504020204" pitchFamily="34" charset="0"/>
            <a:cs typeface="Open Sans" panose="020B0606030504020204" pitchFamily="34" charset="0"/>
          </a:endParaRPr>
        </a:p>
      </dgm:t>
    </dgm:pt>
    <dgm:pt modelId="{9CB6FA9D-E049-4A52-89B8-1C7F7978C0D5}">
      <dgm:prSet phldrT="[Text]" custT="1"/>
      <dgm:spPr>
        <a:ln w="28575"/>
        <a:effectLst>
          <a:outerShdw blurRad="50800" dist="38100" dir="2700000" algn="tl" rotWithShape="0">
            <a:prstClr val="black">
              <a:alpha val="40000"/>
            </a:prstClr>
          </a:outerShdw>
        </a:effectLst>
      </dgm:spPr>
      <dgm:t>
        <a:bodyPr/>
        <a:lstStyle/>
        <a:p>
          <a:r>
            <a:rPr lang="en-GB" sz="1350">
              <a:latin typeface="Open Sans" panose="020B0606030504020204" pitchFamily="34" charset="0"/>
              <a:ea typeface="Open Sans" panose="020B0606030504020204" pitchFamily="34" charset="0"/>
              <a:cs typeface="Open Sans" panose="020B0606030504020204" pitchFamily="34" charset="0"/>
            </a:rPr>
            <a:t>Each Faculty has their own process for consultation with the Schools</a:t>
          </a:r>
        </a:p>
      </dgm:t>
    </dgm:pt>
    <dgm:pt modelId="{2BEC6B30-725B-47CE-8F8B-191D2F25EB3A}" type="parTrans" cxnId="{40ABD8CB-FFC1-4B61-9C50-68C9AA1CD5B7}">
      <dgm:prSet/>
      <dgm:spPr/>
      <dgm:t>
        <a:bodyPr/>
        <a:lstStyle/>
        <a:p>
          <a:endParaRPr lang="en-GB" sz="2000">
            <a:latin typeface="Open Sans" panose="020B0606030504020204" pitchFamily="34" charset="0"/>
            <a:ea typeface="Open Sans" panose="020B0606030504020204" pitchFamily="34" charset="0"/>
            <a:cs typeface="Open Sans" panose="020B0606030504020204" pitchFamily="34" charset="0"/>
          </a:endParaRPr>
        </a:p>
      </dgm:t>
    </dgm:pt>
    <dgm:pt modelId="{FCA5EE51-F471-411F-B9D8-13BD9BB635B6}" type="sibTrans" cxnId="{40ABD8CB-FFC1-4B61-9C50-68C9AA1CD5B7}">
      <dgm:prSet/>
      <dgm:spPr/>
      <dgm:t>
        <a:bodyPr/>
        <a:lstStyle/>
        <a:p>
          <a:endParaRPr lang="en-GB" sz="2000">
            <a:latin typeface="Open Sans" panose="020B0606030504020204" pitchFamily="34" charset="0"/>
            <a:ea typeface="Open Sans" panose="020B0606030504020204" pitchFamily="34" charset="0"/>
            <a:cs typeface="Open Sans" panose="020B0606030504020204" pitchFamily="34" charset="0"/>
          </a:endParaRPr>
        </a:p>
      </dgm:t>
    </dgm:pt>
    <dgm:pt modelId="{C70B398B-51B2-4EA7-87B5-C08B7DC89A3D}">
      <dgm:prSet phldrT="[Text]" custT="1"/>
      <dgm:spPr>
        <a:ln w="28575"/>
        <a:effectLst>
          <a:outerShdw blurRad="50800" dist="38100" dir="2700000" algn="tl" rotWithShape="0">
            <a:prstClr val="black">
              <a:alpha val="40000"/>
            </a:prstClr>
          </a:outerShdw>
        </a:effectLst>
      </dgm:spPr>
      <dgm:t>
        <a:bodyPr/>
        <a:lstStyle/>
        <a:p>
          <a:r>
            <a:rPr lang="en-GB" sz="1350">
              <a:latin typeface="Open Sans" panose="020B0606030504020204" pitchFamily="34" charset="0"/>
              <a:ea typeface="Open Sans" panose="020B0606030504020204" pitchFamily="34" charset="0"/>
              <a:cs typeface="Open Sans" panose="020B0606030504020204" pitchFamily="34" charset="0"/>
            </a:rPr>
            <a:t>Gather Academic and PS feedback </a:t>
          </a:r>
        </a:p>
      </dgm:t>
    </dgm:pt>
    <dgm:pt modelId="{076BF40A-28F5-4ECB-AFCB-1BE5E5DE4E02}" type="parTrans" cxnId="{A9AF1481-4E61-4874-B624-8C8F24040A84}">
      <dgm:prSet/>
      <dgm:spPr/>
      <dgm:t>
        <a:bodyPr/>
        <a:lstStyle/>
        <a:p>
          <a:endParaRPr lang="en-GB" sz="2000">
            <a:latin typeface="Open Sans" panose="020B0606030504020204" pitchFamily="34" charset="0"/>
            <a:ea typeface="Open Sans" panose="020B0606030504020204" pitchFamily="34" charset="0"/>
            <a:cs typeface="Open Sans" panose="020B0606030504020204" pitchFamily="34" charset="0"/>
          </a:endParaRPr>
        </a:p>
      </dgm:t>
    </dgm:pt>
    <dgm:pt modelId="{9E2A77DB-ACF9-4951-BBC8-D97C2BC44688}" type="sibTrans" cxnId="{A9AF1481-4E61-4874-B624-8C8F24040A84}">
      <dgm:prSet/>
      <dgm:spPr/>
      <dgm:t>
        <a:bodyPr/>
        <a:lstStyle/>
        <a:p>
          <a:endParaRPr lang="en-GB" sz="2000">
            <a:latin typeface="Open Sans" panose="020B0606030504020204" pitchFamily="34" charset="0"/>
            <a:ea typeface="Open Sans" panose="020B0606030504020204" pitchFamily="34" charset="0"/>
            <a:cs typeface="Open Sans" panose="020B0606030504020204" pitchFamily="34" charset="0"/>
          </a:endParaRPr>
        </a:p>
      </dgm:t>
    </dgm:pt>
    <dgm:pt modelId="{D8E162FD-4A84-4413-BF3C-8C5DA3C0F390}">
      <dgm:prSet phldrT="[Text]" custT="1"/>
      <dgm:spPr>
        <a:solidFill>
          <a:srgbClr val="7030A0"/>
        </a:solidFill>
        <a:effectLst>
          <a:outerShdw blurRad="50800" dist="38100" dir="2700000" algn="tl" rotWithShape="0">
            <a:prstClr val="black">
              <a:alpha val="40000"/>
            </a:prstClr>
          </a:outerShdw>
        </a:effectLst>
      </dgm:spPr>
      <dgm:t>
        <a:bodyPr/>
        <a:lstStyle/>
        <a:p>
          <a:r>
            <a:rPr lang="en-GB" sz="1400" b="1">
              <a:latin typeface="Open Sans" panose="020B0606030504020204" pitchFamily="34" charset="0"/>
              <a:ea typeface="Open Sans" panose="020B0606030504020204" pitchFamily="34" charset="0"/>
              <a:cs typeface="Open Sans" panose="020B0606030504020204" pitchFamily="34" charset="0"/>
            </a:rPr>
            <a:t>TLSG Policy Review Group</a:t>
          </a:r>
        </a:p>
      </dgm:t>
    </dgm:pt>
    <dgm:pt modelId="{4D273AEE-D783-4B82-B40D-40441E317D7C}" type="parTrans" cxnId="{1A09BFE3-9D50-4268-A6DF-B83E26256D55}">
      <dgm:prSet/>
      <dgm:spPr/>
      <dgm:t>
        <a:bodyPr/>
        <a:lstStyle/>
        <a:p>
          <a:endParaRPr lang="en-GB" sz="2000">
            <a:latin typeface="Open Sans" panose="020B0606030504020204" pitchFamily="34" charset="0"/>
            <a:ea typeface="Open Sans" panose="020B0606030504020204" pitchFamily="34" charset="0"/>
            <a:cs typeface="Open Sans" panose="020B0606030504020204" pitchFamily="34" charset="0"/>
          </a:endParaRPr>
        </a:p>
      </dgm:t>
    </dgm:pt>
    <dgm:pt modelId="{6EA84A75-F041-40AF-BF95-BCE0548E253D}" type="sibTrans" cxnId="{1A09BFE3-9D50-4268-A6DF-B83E26256D55}">
      <dgm:prSet custT="1"/>
      <dgm:spPr/>
      <dgm:t>
        <a:bodyPr/>
        <a:lstStyle/>
        <a:p>
          <a:endParaRPr lang="en-GB" sz="1050">
            <a:latin typeface="Open Sans" panose="020B0606030504020204" pitchFamily="34" charset="0"/>
            <a:ea typeface="Open Sans" panose="020B0606030504020204" pitchFamily="34" charset="0"/>
            <a:cs typeface="Open Sans" panose="020B0606030504020204" pitchFamily="34" charset="0"/>
          </a:endParaRPr>
        </a:p>
      </dgm:t>
    </dgm:pt>
    <dgm:pt modelId="{0069E64B-0D41-4CF9-9FF9-549D23BB5729}">
      <dgm:prSet phldrT="[Text]" custT="1"/>
      <dgm:spPr>
        <a:ln w="28575"/>
        <a:effectLst>
          <a:outerShdw blurRad="50800" dist="38100" dir="2700000" algn="tl" rotWithShape="0">
            <a:prstClr val="black">
              <a:alpha val="40000"/>
            </a:prstClr>
          </a:outerShdw>
        </a:effectLst>
      </dgm:spPr>
      <dgm:t>
        <a:bodyPr/>
        <a:lstStyle/>
        <a:p>
          <a:r>
            <a:rPr lang="en-GB" sz="1350">
              <a:latin typeface="Open Sans" panose="020B0606030504020204" pitchFamily="34" charset="0"/>
              <a:ea typeface="Open Sans" panose="020B0606030504020204" pitchFamily="34" charset="0"/>
              <a:cs typeface="Open Sans" panose="020B0606030504020204" pitchFamily="34" charset="0"/>
            </a:rPr>
            <a:t>Review all consultation comments</a:t>
          </a:r>
        </a:p>
      </dgm:t>
    </dgm:pt>
    <dgm:pt modelId="{708B6FA6-982E-4344-AF06-9709A25FBD75}" type="parTrans" cxnId="{3A1981B1-93FC-447B-858C-3D7F49E87B9C}">
      <dgm:prSet/>
      <dgm:spPr/>
      <dgm:t>
        <a:bodyPr/>
        <a:lstStyle/>
        <a:p>
          <a:endParaRPr lang="en-GB" sz="2000">
            <a:latin typeface="Open Sans" panose="020B0606030504020204" pitchFamily="34" charset="0"/>
            <a:ea typeface="Open Sans" panose="020B0606030504020204" pitchFamily="34" charset="0"/>
            <a:cs typeface="Open Sans" panose="020B0606030504020204" pitchFamily="34" charset="0"/>
          </a:endParaRPr>
        </a:p>
      </dgm:t>
    </dgm:pt>
    <dgm:pt modelId="{0C2B7335-6758-4E6B-8872-9DDDD92CC517}" type="sibTrans" cxnId="{3A1981B1-93FC-447B-858C-3D7F49E87B9C}">
      <dgm:prSet/>
      <dgm:spPr/>
      <dgm:t>
        <a:bodyPr/>
        <a:lstStyle/>
        <a:p>
          <a:endParaRPr lang="en-GB" sz="2000">
            <a:latin typeface="Open Sans" panose="020B0606030504020204" pitchFamily="34" charset="0"/>
            <a:ea typeface="Open Sans" panose="020B0606030504020204" pitchFamily="34" charset="0"/>
            <a:cs typeface="Open Sans" panose="020B0606030504020204" pitchFamily="34" charset="0"/>
          </a:endParaRPr>
        </a:p>
      </dgm:t>
    </dgm:pt>
    <dgm:pt modelId="{D9B83FB6-6995-4587-B7D9-A4697577BF77}">
      <dgm:prSet phldrT="[Text]" custT="1"/>
      <dgm:spPr>
        <a:ln w="28575"/>
        <a:effectLst>
          <a:outerShdw blurRad="50800" dist="38100" dir="2700000" algn="tl" rotWithShape="0">
            <a:prstClr val="black">
              <a:alpha val="40000"/>
            </a:prstClr>
          </a:outerShdw>
        </a:effectLst>
      </dgm:spPr>
      <dgm:t>
        <a:bodyPr/>
        <a:lstStyle/>
        <a:p>
          <a:r>
            <a:rPr lang="en-GB" sz="1350">
              <a:latin typeface="Open Sans" panose="020B0606030504020204" pitchFamily="34" charset="0"/>
              <a:ea typeface="Open Sans" panose="020B0606030504020204" pitchFamily="34" charset="0"/>
              <a:cs typeface="Open Sans" panose="020B0606030504020204" pitchFamily="34" charset="0"/>
            </a:rPr>
            <a:t>Draft a new version</a:t>
          </a:r>
        </a:p>
      </dgm:t>
    </dgm:pt>
    <dgm:pt modelId="{35ED0CDE-E964-4970-8A45-31068DD6876F}" type="parTrans" cxnId="{34580045-4934-468C-B456-E4F4534812DF}">
      <dgm:prSet/>
      <dgm:spPr/>
      <dgm:t>
        <a:bodyPr/>
        <a:lstStyle/>
        <a:p>
          <a:endParaRPr lang="en-GB" sz="2000">
            <a:latin typeface="Open Sans" panose="020B0606030504020204" pitchFamily="34" charset="0"/>
            <a:ea typeface="Open Sans" panose="020B0606030504020204" pitchFamily="34" charset="0"/>
            <a:cs typeface="Open Sans" panose="020B0606030504020204" pitchFamily="34" charset="0"/>
          </a:endParaRPr>
        </a:p>
      </dgm:t>
    </dgm:pt>
    <dgm:pt modelId="{D3BDEE0F-087C-44EE-9AC6-6E1500C5765B}" type="sibTrans" cxnId="{34580045-4934-468C-B456-E4F4534812DF}">
      <dgm:prSet/>
      <dgm:spPr/>
      <dgm:t>
        <a:bodyPr/>
        <a:lstStyle/>
        <a:p>
          <a:endParaRPr lang="en-GB" sz="2000">
            <a:latin typeface="Open Sans" panose="020B0606030504020204" pitchFamily="34" charset="0"/>
            <a:ea typeface="Open Sans" panose="020B0606030504020204" pitchFamily="34" charset="0"/>
            <a:cs typeface="Open Sans" panose="020B0606030504020204" pitchFamily="34" charset="0"/>
          </a:endParaRPr>
        </a:p>
      </dgm:t>
    </dgm:pt>
    <dgm:pt modelId="{2866C513-0D19-4338-968A-E922C271B9DC}">
      <dgm:prSet phldrT="[Text]" custT="1"/>
      <dgm:spPr>
        <a:ln w="28575"/>
        <a:effectLst>
          <a:outerShdw blurRad="50800" dist="38100" dir="2700000" algn="tl" rotWithShape="0">
            <a:prstClr val="black">
              <a:alpha val="40000"/>
            </a:prstClr>
          </a:outerShdw>
        </a:effectLst>
      </dgm:spPr>
      <dgm:t>
        <a:bodyPr/>
        <a:lstStyle/>
        <a:p>
          <a:r>
            <a:rPr lang="en-GB" sz="1350">
              <a:latin typeface="Open Sans" panose="020B0606030504020204" pitchFamily="34" charset="0"/>
              <a:ea typeface="Open Sans" panose="020B0606030504020204" pitchFamily="34" charset="0"/>
              <a:cs typeface="Open Sans" panose="020B0606030504020204" pitchFamily="34" charset="0"/>
            </a:rPr>
            <a:t>Agree a University response</a:t>
          </a:r>
        </a:p>
      </dgm:t>
    </dgm:pt>
    <dgm:pt modelId="{9FC40ECD-FAA1-4E3A-9497-33FC5A352D24}" type="parTrans" cxnId="{C1D33AD1-BB09-4F47-8F2E-EF41E279A3E4}">
      <dgm:prSet/>
      <dgm:spPr/>
      <dgm:t>
        <a:bodyPr/>
        <a:lstStyle/>
        <a:p>
          <a:endParaRPr lang="en-GB" sz="2000">
            <a:latin typeface="Open Sans" panose="020B0606030504020204" pitchFamily="34" charset="0"/>
            <a:ea typeface="Open Sans" panose="020B0606030504020204" pitchFamily="34" charset="0"/>
            <a:cs typeface="Open Sans" panose="020B0606030504020204" pitchFamily="34" charset="0"/>
          </a:endParaRPr>
        </a:p>
      </dgm:t>
    </dgm:pt>
    <dgm:pt modelId="{E5799B50-F123-489F-BFEE-9F5649205A34}" type="sibTrans" cxnId="{C1D33AD1-BB09-4F47-8F2E-EF41E279A3E4}">
      <dgm:prSet/>
      <dgm:spPr/>
      <dgm:t>
        <a:bodyPr/>
        <a:lstStyle/>
        <a:p>
          <a:endParaRPr lang="en-GB" sz="2000">
            <a:latin typeface="Open Sans" panose="020B0606030504020204" pitchFamily="34" charset="0"/>
            <a:ea typeface="Open Sans" panose="020B0606030504020204" pitchFamily="34" charset="0"/>
            <a:cs typeface="Open Sans" panose="020B0606030504020204" pitchFamily="34" charset="0"/>
          </a:endParaRPr>
        </a:p>
      </dgm:t>
    </dgm:pt>
    <dgm:pt modelId="{4A7EA679-3FDF-4CAE-8463-2CB6F0A68027}">
      <dgm:prSet phldrT="[Text]" custT="1"/>
      <dgm:spPr>
        <a:solidFill>
          <a:srgbClr val="7030A0"/>
        </a:solidFill>
        <a:effectLst>
          <a:outerShdw blurRad="50800" dist="38100" dir="2700000" algn="tl" rotWithShape="0">
            <a:prstClr val="black">
              <a:alpha val="40000"/>
            </a:prstClr>
          </a:outerShdw>
        </a:effectLst>
      </dgm:spPr>
      <dgm:t>
        <a:bodyPr/>
        <a:lstStyle/>
        <a:p>
          <a:r>
            <a:rPr lang="en-GB" sz="1400" b="1">
              <a:latin typeface="Open Sans" panose="020B0606030504020204" pitchFamily="34" charset="0"/>
              <a:ea typeface="Open Sans" panose="020B0606030504020204" pitchFamily="34" charset="0"/>
              <a:cs typeface="Open Sans" panose="020B0606030504020204" pitchFamily="34" charset="0"/>
            </a:rPr>
            <a:t>Approval</a:t>
          </a:r>
        </a:p>
      </dgm:t>
    </dgm:pt>
    <dgm:pt modelId="{390F05E3-37F9-4ACA-AB8A-C8443E7A6BFA}" type="parTrans" cxnId="{1987FC8A-F36B-4D80-AFF9-ACFCDA72F2C9}">
      <dgm:prSet/>
      <dgm:spPr/>
      <dgm:t>
        <a:bodyPr/>
        <a:lstStyle/>
        <a:p>
          <a:endParaRPr lang="en-GB" sz="2000">
            <a:latin typeface="Open Sans" panose="020B0606030504020204" pitchFamily="34" charset="0"/>
            <a:ea typeface="Open Sans" panose="020B0606030504020204" pitchFamily="34" charset="0"/>
            <a:cs typeface="Open Sans" panose="020B0606030504020204" pitchFamily="34" charset="0"/>
          </a:endParaRPr>
        </a:p>
      </dgm:t>
    </dgm:pt>
    <dgm:pt modelId="{10D9D491-EB7C-4D98-9A37-F517B28AA8DC}" type="sibTrans" cxnId="{1987FC8A-F36B-4D80-AFF9-ACFCDA72F2C9}">
      <dgm:prSet/>
      <dgm:spPr/>
      <dgm:t>
        <a:bodyPr/>
        <a:lstStyle/>
        <a:p>
          <a:endParaRPr lang="en-GB" sz="2000">
            <a:latin typeface="Open Sans" panose="020B0606030504020204" pitchFamily="34" charset="0"/>
            <a:ea typeface="Open Sans" panose="020B0606030504020204" pitchFamily="34" charset="0"/>
            <a:cs typeface="Open Sans" panose="020B0606030504020204" pitchFamily="34" charset="0"/>
          </a:endParaRPr>
        </a:p>
      </dgm:t>
    </dgm:pt>
    <dgm:pt modelId="{18BBE2C2-0318-485A-8B85-7524E5CD2906}">
      <dgm:prSet phldrT="[Text]" custT="1"/>
      <dgm:spPr>
        <a:ln w="28575"/>
        <a:effectLst>
          <a:outerShdw blurRad="50800" dist="38100" dir="2700000" algn="tl" rotWithShape="0">
            <a:prstClr val="black">
              <a:alpha val="40000"/>
            </a:prstClr>
          </a:outerShdw>
        </a:effectLst>
      </dgm:spPr>
      <dgm:t>
        <a:bodyPr/>
        <a:lstStyle/>
        <a:p>
          <a:r>
            <a:rPr lang="en-GB" sz="1350">
              <a:latin typeface="Open Sans" panose="020B0606030504020204" pitchFamily="34" charset="0"/>
              <a:ea typeface="Open Sans" panose="020B0606030504020204" pitchFamily="34" charset="0"/>
              <a:cs typeface="Open Sans" panose="020B0606030504020204" pitchFamily="34" charset="0"/>
            </a:rPr>
            <a:t>Academic Standards and Quality Committee- TLS</a:t>
          </a:r>
        </a:p>
      </dgm:t>
    </dgm:pt>
    <dgm:pt modelId="{2F79D5C3-3CC5-4962-A568-C453DDC32C86}" type="parTrans" cxnId="{86CEBEC7-AC0E-4510-A9FA-5495F67DEAE8}">
      <dgm:prSet/>
      <dgm:spPr/>
      <dgm:t>
        <a:bodyPr/>
        <a:lstStyle/>
        <a:p>
          <a:endParaRPr lang="en-GB" sz="2000">
            <a:latin typeface="Open Sans" panose="020B0606030504020204" pitchFamily="34" charset="0"/>
            <a:ea typeface="Open Sans" panose="020B0606030504020204" pitchFamily="34" charset="0"/>
            <a:cs typeface="Open Sans" panose="020B0606030504020204" pitchFamily="34" charset="0"/>
          </a:endParaRPr>
        </a:p>
      </dgm:t>
    </dgm:pt>
    <dgm:pt modelId="{32EBD251-F265-4B41-9646-AE40BDEFC1D1}" type="sibTrans" cxnId="{86CEBEC7-AC0E-4510-A9FA-5495F67DEAE8}">
      <dgm:prSet/>
      <dgm:spPr/>
      <dgm:t>
        <a:bodyPr/>
        <a:lstStyle/>
        <a:p>
          <a:endParaRPr lang="en-GB" sz="2000">
            <a:latin typeface="Open Sans" panose="020B0606030504020204" pitchFamily="34" charset="0"/>
            <a:ea typeface="Open Sans" panose="020B0606030504020204" pitchFamily="34" charset="0"/>
            <a:cs typeface="Open Sans" panose="020B0606030504020204" pitchFamily="34" charset="0"/>
          </a:endParaRPr>
        </a:p>
      </dgm:t>
    </dgm:pt>
    <dgm:pt modelId="{70C0F25B-1C70-45BF-AF1A-4276129B94ED}">
      <dgm:prSet phldrT="[Text]" custT="1"/>
      <dgm:spPr>
        <a:ln w="28575"/>
        <a:effectLst>
          <a:outerShdw blurRad="50800" dist="38100" dir="2700000" algn="tl" rotWithShape="0">
            <a:prstClr val="black">
              <a:alpha val="40000"/>
            </a:prstClr>
          </a:outerShdw>
        </a:effectLst>
      </dgm:spPr>
      <dgm:t>
        <a:bodyPr/>
        <a:lstStyle/>
        <a:p>
          <a:r>
            <a:rPr lang="en-GB" sz="1350">
              <a:latin typeface="Open Sans" panose="020B0606030504020204" pitchFamily="34" charset="0"/>
              <a:ea typeface="Open Sans" panose="020B0606030504020204" pitchFamily="34" charset="0"/>
              <a:cs typeface="Open Sans" panose="020B0606030504020204" pitchFamily="34" charset="0"/>
            </a:rPr>
            <a:t>Senate (for Policies and major amendments</a:t>
          </a:r>
          <a:r>
            <a:rPr lang="en-GB" sz="1400">
              <a:latin typeface="Open Sans" panose="020B0606030504020204" pitchFamily="34" charset="0"/>
              <a:ea typeface="Open Sans" panose="020B0606030504020204" pitchFamily="34" charset="0"/>
              <a:cs typeface="Open Sans" panose="020B0606030504020204" pitchFamily="34" charset="0"/>
            </a:rPr>
            <a:t>)</a:t>
          </a:r>
        </a:p>
      </dgm:t>
    </dgm:pt>
    <dgm:pt modelId="{2B6E23B4-9554-46E4-A5E5-FFAAF62536EE}" type="parTrans" cxnId="{1DB75314-0127-4997-AB4E-A07D0FB34A65}">
      <dgm:prSet/>
      <dgm:spPr/>
      <dgm:t>
        <a:bodyPr/>
        <a:lstStyle/>
        <a:p>
          <a:endParaRPr lang="en-GB" sz="2000">
            <a:latin typeface="Open Sans" panose="020B0606030504020204" pitchFamily="34" charset="0"/>
            <a:ea typeface="Open Sans" panose="020B0606030504020204" pitchFamily="34" charset="0"/>
            <a:cs typeface="Open Sans" panose="020B0606030504020204" pitchFamily="34" charset="0"/>
          </a:endParaRPr>
        </a:p>
      </dgm:t>
    </dgm:pt>
    <dgm:pt modelId="{C4243E49-0636-4C34-905C-779B89C76F64}" type="sibTrans" cxnId="{1DB75314-0127-4997-AB4E-A07D0FB34A65}">
      <dgm:prSet/>
      <dgm:spPr/>
      <dgm:t>
        <a:bodyPr/>
        <a:lstStyle/>
        <a:p>
          <a:endParaRPr lang="en-GB" sz="2000">
            <a:latin typeface="Open Sans" panose="020B0606030504020204" pitchFamily="34" charset="0"/>
            <a:ea typeface="Open Sans" panose="020B0606030504020204" pitchFamily="34" charset="0"/>
            <a:cs typeface="Open Sans" panose="020B0606030504020204" pitchFamily="34" charset="0"/>
          </a:endParaRPr>
        </a:p>
      </dgm:t>
    </dgm:pt>
    <dgm:pt modelId="{EC9A74CC-80D8-4FDD-93F7-C62E38AAA542}">
      <dgm:prSet phldrT="[Text]" custT="1"/>
      <dgm:spPr>
        <a:ln w="28575"/>
        <a:effectLst>
          <a:outerShdw blurRad="50800" dist="38100" dir="2700000" algn="tl" rotWithShape="0">
            <a:prstClr val="black">
              <a:alpha val="40000"/>
            </a:prstClr>
          </a:outerShdw>
        </a:effectLst>
      </dgm:spPr>
      <dgm:t>
        <a:bodyPr/>
        <a:lstStyle/>
        <a:p>
          <a:r>
            <a:rPr lang="en-GB" sz="1350">
              <a:latin typeface="Open Sans" panose="020B0606030504020204" pitchFamily="34" charset="0"/>
              <a:ea typeface="Open Sans" panose="020B0606030504020204" pitchFamily="34" charset="0"/>
              <a:cs typeface="Open Sans" panose="020B0606030504020204" pitchFamily="34" charset="0"/>
            </a:rPr>
            <a:t>TLD welcome comments direct at any time</a:t>
          </a:r>
        </a:p>
      </dgm:t>
    </dgm:pt>
    <dgm:pt modelId="{839153A6-304B-48BE-B334-72BC0BC93E91}" type="parTrans" cxnId="{8C5C8C4C-7980-403B-8190-0D43D917E4C5}">
      <dgm:prSet/>
      <dgm:spPr/>
      <dgm:t>
        <a:bodyPr/>
        <a:lstStyle/>
        <a:p>
          <a:endParaRPr lang="en-GB" sz="2000"/>
        </a:p>
      </dgm:t>
    </dgm:pt>
    <dgm:pt modelId="{AC35C8F3-EE6E-4831-9E43-8ED3EE6C1CE5}" type="sibTrans" cxnId="{8C5C8C4C-7980-403B-8190-0D43D917E4C5}">
      <dgm:prSet/>
      <dgm:spPr/>
      <dgm:t>
        <a:bodyPr/>
        <a:lstStyle/>
        <a:p>
          <a:endParaRPr lang="en-GB" sz="2000"/>
        </a:p>
      </dgm:t>
    </dgm:pt>
    <dgm:pt modelId="{33724F15-525E-46A6-9296-38727AA04787}">
      <dgm:prSet phldrT="[Text]" custT="1"/>
      <dgm:spPr>
        <a:ln w="28575"/>
        <a:effectLst>
          <a:outerShdw blurRad="50800" dist="38100" dir="2700000" algn="tl" rotWithShape="0">
            <a:prstClr val="black">
              <a:alpha val="40000"/>
            </a:prstClr>
          </a:outerShdw>
        </a:effectLst>
      </dgm:spPr>
      <dgm:t>
        <a:bodyPr/>
        <a:lstStyle/>
        <a:p>
          <a:endParaRPr lang="en-GB" sz="1350">
            <a:latin typeface="Open Sans" panose="020B0606030504020204" pitchFamily="34" charset="0"/>
            <a:ea typeface="Open Sans" panose="020B0606030504020204" pitchFamily="34" charset="0"/>
            <a:cs typeface="Open Sans" panose="020B0606030504020204" pitchFamily="34" charset="0"/>
          </a:endParaRPr>
        </a:p>
      </dgm:t>
    </dgm:pt>
    <dgm:pt modelId="{C5DBFE63-1648-4827-9C77-6B546456BD16}" type="parTrans" cxnId="{527E7F6F-2597-45AF-8D51-A2B128F3D822}">
      <dgm:prSet/>
      <dgm:spPr/>
      <dgm:t>
        <a:bodyPr/>
        <a:lstStyle/>
        <a:p>
          <a:endParaRPr lang="en-GB" sz="2000"/>
        </a:p>
      </dgm:t>
    </dgm:pt>
    <dgm:pt modelId="{64DB5ED5-0DF1-41CD-8FB0-6E628496B410}" type="sibTrans" cxnId="{527E7F6F-2597-45AF-8D51-A2B128F3D822}">
      <dgm:prSet/>
      <dgm:spPr/>
      <dgm:t>
        <a:bodyPr/>
        <a:lstStyle/>
        <a:p>
          <a:endParaRPr lang="en-GB" sz="2000"/>
        </a:p>
      </dgm:t>
    </dgm:pt>
    <dgm:pt modelId="{BB59FF15-D440-4CA9-9277-C4C0CB7C2441}">
      <dgm:prSet phldrT="[Text]" custT="1"/>
      <dgm:spPr>
        <a:ln w="28575"/>
        <a:effectLst>
          <a:outerShdw blurRad="50800" dist="38100" dir="2700000" algn="tl" rotWithShape="0">
            <a:prstClr val="black">
              <a:alpha val="40000"/>
            </a:prstClr>
          </a:outerShdw>
        </a:effectLst>
      </dgm:spPr>
      <dgm:t>
        <a:bodyPr/>
        <a:lstStyle/>
        <a:p>
          <a:endParaRPr lang="en-GB" sz="1350">
            <a:latin typeface="Open Sans" panose="020B0606030504020204" pitchFamily="34" charset="0"/>
            <a:ea typeface="Open Sans" panose="020B0606030504020204" pitchFamily="34" charset="0"/>
            <a:cs typeface="Open Sans" panose="020B0606030504020204" pitchFamily="34" charset="0"/>
          </a:endParaRPr>
        </a:p>
      </dgm:t>
    </dgm:pt>
    <dgm:pt modelId="{09051414-6899-47A6-B219-D8A1BA97561F}" type="parTrans" cxnId="{03E2228E-C59D-4F6A-9834-E81BDF49E7C3}">
      <dgm:prSet/>
      <dgm:spPr/>
      <dgm:t>
        <a:bodyPr/>
        <a:lstStyle/>
        <a:p>
          <a:endParaRPr lang="en-GB" sz="2000"/>
        </a:p>
      </dgm:t>
    </dgm:pt>
    <dgm:pt modelId="{26677D69-6465-45B8-A419-CA9C3B8D5004}" type="sibTrans" cxnId="{03E2228E-C59D-4F6A-9834-E81BDF49E7C3}">
      <dgm:prSet/>
      <dgm:spPr/>
      <dgm:t>
        <a:bodyPr/>
        <a:lstStyle/>
        <a:p>
          <a:endParaRPr lang="en-GB" sz="2000"/>
        </a:p>
      </dgm:t>
    </dgm:pt>
    <dgm:pt modelId="{C345661A-47D5-48D8-9BE2-5813AB741A5F}">
      <dgm:prSet phldrT="[Text]" custT="1"/>
      <dgm:spPr>
        <a:ln w="28575"/>
        <a:effectLst>
          <a:outerShdw blurRad="50800" dist="38100" dir="2700000" algn="tl" rotWithShape="0">
            <a:prstClr val="black">
              <a:alpha val="40000"/>
            </a:prstClr>
          </a:outerShdw>
        </a:effectLst>
      </dgm:spPr>
      <dgm:t>
        <a:bodyPr/>
        <a:lstStyle/>
        <a:p>
          <a:endParaRPr lang="en-GB" sz="1350">
            <a:latin typeface="Open Sans" panose="020B0606030504020204" pitchFamily="34" charset="0"/>
            <a:ea typeface="Open Sans" panose="020B0606030504020204" pitchFamily="34" charset="0"/>
            <a:cs typeface="Open Sans" panose="020B0606030504020204" pitchFamily="34" charset="0"/>
          </a:endParaRPr>
        </a:p>
      </dgm:t>
    </dgm:pt>
    <dgm:pt modelId="{B8941F5E-C9D1-4749-BAE5-BBA3836E3DFA}" type="parTrans" cxnId="{2252CB31-5E0A-4B57-A4F6-E48BE25D4D62}">
      <dgm:prSet/>
      <dgm:spPr/>
      <dgm:t>
        <a:bodyPr/>
        <a:lstStyle/>
        <a:p>
          <a:endParaRPr lang="en-GB" sz="2000"/>
        </a:p>
      </dgm:t>
    </dgm:pt>
    <dgm:pt modelId="{5542E69C-833C-4BA0-8E29-8CA0C398BC50}" type="sibTrans" cxnId="{2252CB31-5E0A-4B57-A4F6-E48BE25D4D62}">
      <dgm:prSet/>
      <dgm:spPr/>
      <dgm:t>
        <a:bodyPr/>
        <a:lstStyle/>
        <a:p>
          <a:endParaRPr lang="en-GB" sz="2000"/>
        </a:p>
      </dgm:t>
    </dgm:pt>
    <dgm:pt modelId="{DA99B8F2-7B24-4902-B17D-8AD2EB75ECCC}">
      <dgm:prSet phldrT="[Text]" custT="1"/>
      <dgm:spPr>
        <a:ln w="28575"/>
        <a:effectLst>
          <a:outerShdw blurRad="50800" dist="38100" dir="2700000" algn="tl" rotWithShape="0">
            <a:prstClr val="black">
              <a:alpha val="40000"/>
            </a:prstClr>
          </a:outerShdw>
        </a:effectLst>
      </dgm:spPr>
      <dgm:t>
        <a:bodyPr/>
        <a:lstStyle/>
        <a:p>
          <a:endParaRPr lang="en-GB" sz="1350">
            <a:latin typeface="Open Sans" panose="020B0606030504020204" pitchFamily="34" charset="0"/>
            <a:ea typeface="Open Sans" panose="020B0606030504020204" pitchFamily="34" charset="0"/>
            <a:cs typeface="Open Sans" panose="020B0606030504020204" pitchFamily="34" charset="0"/>
          </a:endParaRPr>
        </a:p>
      </dgm:t>
    </dgm:pt>
    <dgm:pt modelId="{A77B223C-1BA7-4687-9F39-4053A3F49647}" type="parTrans" cxnId="{C5BC9B12-DE84-47A3-9843-AE0931ED7B55}">
      <dgm:prSet/>
      <dgm:spPr/>
      <dgm:t>
        <a:bodyPr/>
        <a:lstStyle/>
        <a:p>
          <a:endParaRPr lang="en-GB" sz="2000"/>
        </a:p>
      </dgm:t>
    </dgm:pt>
    <dgm:pt modelId="{EF7658BC-A2E1-4DE6-B3CF-5FDE529E1199}" type="sibTrans" cxnId="{C5BC9B12-DE84-47A3-9843-AE0931ED7B55}">
      <dgm:prSet/>
      <dgm:spPr/>
      <dgm:t>
        <a:bodyPr/>
        <a:lstStyle/>
        <a:p>
          <a:endParaRPr lang="en-GB" sz="2000"/>
        </a:p>
      </dgm:t>
    </dgm:pt>
    <dgm:pt modelId="{6CF4D76A-FB50-4217-AC77-0206EF537D36}">
      <dgm:prSet phldrT="[Text]" custT="1"/>
      <dgm:spPr>
        <a:ln w="28575"/>
        <a:effectLst>
          <a:outerShdw blurRad="50800" dist="38100" dir="2700000" algn="tl" rotWithShape="0">
            <a:prstClr val="black">
              <a:alpha val="40000"/>
            </a:prstClr>
          </a:outerShdw>
        </a:effectLst>
      </dgm:spPr>
      <dgm:t>
        <a:bodyPr/>
        <a:lstStyle/>
        <a:p>
          <a:endParaRPr lang="en-GB" sz="1350">
            <a:latin typeface="Open Sans" panose="020B0606030504020204" pitchFamily="34" charset="0"/>
            <a:ea typeface="Open Sans" panose="020B0606030504020204" pitchFamily="34" charset="0"/>
            <a:cs typeface="Open Sans" panose="020B0606030504020204" pitchFamily="34" charset="0"/>
          </a:endParaRPr>
        </a:p>
      </dgm:t>
    </dgm:pt>
    <dgm:pt modelId="{6A507B37-8F4F-4B66-8659-6AB8E3E876E1}" type="parTrans" cxnId="{2DA8C93B-6F9D-44A8-9D96-1758A696D184}">
      <dgm:prSet/>
      <dgm:spPr/>
      <dgm:t>
        <a:bodyPr/>
        <a:lstStyle/>
        <a:p>
          <a:endParaRPr lang="en-GB" sz="2000"/>
        </a:p>
      </dgm:t>
    </dgm:pt>
    <dgm:pt modelId="{282811E8-3296-4554-88B6-E9DCEF21391F}" type="sibTrans" cxnId="{2DA8C93B-6F9D-44A8-9D96-1758A696D184}">
      <dgm:prSet/>
      <dgm:spPr/>
      <dgm:t>
        <a:bodyPr/>
        <a:lstStyle/>
        <a:p>
          <a:endParaRPr lang="en-GB" sz="2000"/>
        </a:p>
      </dgm:t>
    </dgm:pt>
    <dgm:pt modelId="{B5B6E853-33E8-4050-A6D7-99247ACD23F6}">
      <dgm:prSet phldrT="[Text]" custT="1"/>
      <dgm:spPr>
        <a:ln w="28575"/>
        <a:effectLst>
          <a:outerShdw blurRad="50800" dist="38100" dir="2700000" algn="tl" rotWithShape="0">
            <a:prstClr val="black">
              <a:alpha val="40000"/>
            </a:prstClr>
          </a:outerShdw>
        </a:effectLst>
      </dgm:spPr>
      <dgm:t>
        <a:bodyPr/>
        <a:lstStyle/>
        <a:p>
          <a:endParaRPr lang="en-GB" sz="1350">
            <a:latin typeface="Open Sans" panose="020B0606030504020204" pitchFamily="34" charset="0"/>
            <a:ea typeface="Open Sans" panose="020B0606030504020204" pitchFamily="34" charset="0"/>
            <a:cs typeface="Open Sans" panose="020B0606030504020204" pitchFamily="34" charset="0"/>
          </a:endParaRPr>
        </a:p>
      </dgm:t>
    </dgm:pt>
    <dgm:pt modelId="{840BF8C1-4DB3-43BA-8192-06D115115805}" type="parTrans" cxnId="{63970A17-A5A8-4BB9-AB2A-8411ADCB40E7}">
      <dgm:prSet/>
      <dgm:spPr/>
      <dgm:t>
        <a:bodyPr/>
        <a:lstStyle/>
        <a:p>
          <a:endParaRPr lang="en-GB" sz="2000"/>
        </a:p>
      </dgm:t>
    </dgm:pt>
    <dgm:pt modelId="{3B223F60-234D-4FC8-9E23-B5E03DD13189}" type="sibTrans" cxnId="{63970A17-A5A8-4BB9-AB2A-8411ADCB40E7}">
      <dgm:prSet/>
      <dgm:spPr/>
      <dgm:t>
        <a:bodyPr/>
        <a:lstStyle/>
        <a:p>
          <a:endParaRPr lang="en-GB" sz="2000"/>
        </a:p>
      </dgm:t>
    </dgm:pt>
    <dgm:pt modelId="{BF973DDF-6543-4D12-BBFE-92CE72ABCD56}">
      <dgm:prSet phldrT="[Text]" custT="1"/>
      <dgm:spPr>
        <a:ln w="28575"/>
        <a:effectLst>
          <a:outerShdw blurRad="50800" dist="38100" dir="2700000" algn="tl" rotWithShape="0">
            <a:prstClr val="black">
              <a:alpha val="40000"/>
            </a:prstClr>
          </a:outerShdw>
        </a:effectLst>
      </dgm:spPr>
      <dgm:t>
        <a:bodyPr/>
        <a:lstStyle/>
        <a:p>
          <a:r>
            <a:rPr lang="en-GB" sz="1350">
              <a:latin typeface="Open Sans" panose="020B0606030504020204" pitchFamily="34" charset="0"/>
              <a:ea typeface="Open Sans" panose="020B0606030504020204" pitchFamily="34" charset="0"/>
              <a:cs typeface="Open Sans" panose="020B0606030504020204" pitchFamily="34" charset="0"/>
            </a:rPr>
            <a:t>Students’ Union Consultation</a:t>
          </a:r>
        </a:p>
      </dgm:t>
    </dgm:pt>
    <dgm:pt modelId="{78A34988-1F13-4A02-A68F-8A522C8D3F8B}" type="parTrans" cxnId="{7F6748C4-5289-43A2-8EE6-A32D13217A60}">
      <dgm:prSet/>
      <dgm:spPr/>
      <dgm:t>
        <a:bodyPr/>
        <a:lstStyle/>
        <a:p>
          <a:endParaRPr lang="en-GB"/>
        </a:p>
      </dgm:t>
    </dgm:pt>
    <dgm:pt modelId="{F3C393E8-FA83-480A-A20A-E04D3172CA01}" type="sibTrans" cxnId="{7F6748C4-5289-43A2-8EE6-A32D13217A60}">
      <dgm:prSet/>
      <dgm:spPr/>
      <dgm:t>
        <a:bodyPr/>
        <a:lstStyle/>
        <a:p>
          <a:endParaRPr lang="en-GB"/>
        </a:p>
      </dgm:t>
    </dgm:pt>
    <dgm:pt modelId="{2E29ABC9-37B4-48DD-8477-C52FB4DFD837}">
      <dgm:prSet phldrT="[Text]" custT="1"/>
      <dgm:spPr>
        <a:ln w="28575"/>
        <a:effectLst>
          <a:outerShdw blurRad="50800" dist="38100" dir="2700000" algn="tl" rotWithShape="0">
            <a:prstClr val="black">
              <a:alpha val="40000"/>
            </a:prstClr>
          </a:outerShdw>
        </a:effectLst>
      </dgm:spPr>
      <dgm:t>
        <a:bodyPr/>
        <a:lstStyle/>
        <a:p>
          <a:endParaRPr lang="en-GB" sz="1350">
            <a:latin typeface="Open Sans" panose="020B0606030504020204" pitchFamily="34" charset="0"/>
            <a:ea typeface="Open Sans" panose="020B0606030504020204" pitchFamily="34" charset="0"/>
            <a:cs typeface="Open Sans" panose="020B0606030504020204" pitchFamily="34" charset="0"/>
          </a:endParaRPr>
        </a:p>
      </dgm:t>
    </dgm:pt>
    <dgm:pt modelId="{517105E4-E62B-4C70-88F2-43BC580623B0}" type="parTrans" cxnId="{129C7AFB-4F3E-4B13-B3D1-E0443A2B2A32}">
      <dgm:prSet/>
      <dgm:spPr/>
      <dgm:t>
        <a:bodyPr/>
        <a:lstStyle/>
        <a:p>
          <a:endParaRPr lang="en-GB"/>
        </a:p>
      </dgm:t>
    </dgm:pt>
    <dgm:pt modelId="{42F11395-F746-4420-A0C7-983F95A5A189}" type="sibTrans" cxnId="{129C7AFB-4F3E-4B13-B3D1-E0443A2B2A32}">
      <dgm:prSet/>
      <dgm:spPr/>
      <dgm:t>
        <a:bodyPr/>
        <a:lstStyle/>
        <a:p>
          <a:endParaRPr lang="en-GB"/>
        </a:p>
      </dgm:t>
    </dgm:pt>
    <dgm:pt modelId="{3077F8FB-9CF0-4E56-B059-FF56FE317C7D}">
      <dgm:prSet phldrT="[Text]" custT="1"/>
      <dgm:spPr>
        <a:ln w="28575"/>
        <a:effectLst>
          <a:outerShdw blurRad="50800" dist="38100" dir="2700000" algn="tl" rotWithShape="0">
            <a:prstClr val="black">
              <a:alpha val="40000"/>
            </a:prstClr>
          </a:outerShdw>
        </a:effectLst>
      </dgm:spPr>
      <dgm:t>
        <a:bodyPr/>
        <a:lstStyle/>
        <a:p>
          <a:r>
            <a:rPr lang="en-GB" sz="1350">
              <a:latin typeface="Open Sans" panose="020B0606030504020204" pitchFamily="34" charset="0"/>
              <a:ea typeface="Open Sans" panose="020B0606030504020204" pitchFamily="34" charset="0"/>
              <a:cs typeface="Open Sans" panose="020B0606030504020204" pitchFamily="34" charset="0"/>
            </a:rPr>
            <a:t>DASS, PIP, EDI, Admissions, TLSE Teams, TLD OMG, SSW OMG, P&amp;C Sub-Group, A&amp;P Subgroup…</a:t>
          </a:r>
        </a:p>
      </dgm:t>
    </dgm:pt>
    <dgm:pt modelId="{A8AE13C8-1BF1-48B6-8B10-255F05178B31}" type="parTrans" cxnId="{15BE8314-4763-4608-9068-57D24EFB8406}">
      <dgm:prSet/>
      <dgm:spPr/>
      <dgm:t>
        <a:bodyPr/>
        <a:lstStyle/>
        <a:p>
          <a:endParaRPr lang="en-GB"/>
        </a:p>
      </dgm:t>
    </dgm:pt>
    <dgm:pt modelId="{FE462D32-B1E6-4E9A-AE6A-AC80F20750DF}" type="sibTrans" cxnId="{15BE8314-4763-4608-9068-57D24EFB8406}">
      <dgm:prSet/>
      <dgm:spPr/>
      <dgm:t>
        <a:bodyPr/>
        <a:lstStyle/>
        <a:p>
          <a:endParaRPr lang="en-GB"/>
        </a:p>
      </dgm:t>
    </dgm:pt>
    <dgm:pt modelId="{2487BBD2-E6D2-4F2E-B27C-2C46A185AF75}">
      <dgm:prSet phldrT="[Text]" custT="1"/>
      <dgm:spPr>
        <a:ln w="28575"/>
        <a:effectLst>
          <a:outerShdw blurRad="50800" dist="38100" dir="2700000" algn="tl" rotWithShape="0">
            <a:prstClr val="black">
              <a:alpha val="40000"/>
            </a:prstClr>
          </a:outerShdw>
        </a:effectLst>
      </dgm:spPr>
      <dgm:t>
        <a:bodyPr/>
        <a:lstStyle/>
        <a:p>
          <a:endParaRPr lang="en-GB" sz="1350">
            <a:latin typeface="Open Sans" panose="020B0606030504020204" pitchFamily="34" charset="0"/>
            <a:ea typeface="Open Sans" panose="020B0606030504020204" pitchFamily="34" charset="0"/>
            <a:cs typeface="Open Sans" panose="020B0606030504020204" pitchFamily="34" charset="0"/>
          </a:endParaRPr>
        </a:p>
      </dgm:t>
    </dgm:pt>
    <dgm:pt modelId="{4E87F586-D6C2-4BE0-BD20-2F74F399AF3B}" type="parTrans" cxnId="{F3C6A89C-1F5C-471A-A319-70EDADA188C7}">
      <dgm:prSet/>
      <dgm:spPr/>
      <dgm:t>
        <a:bodyPr/>
        <a:lstStyle/>
        <a:p>
          <a:endParaRPr lang="en-GB"/>
        </a:p>
      </dgm:t>
    </dgm:pt>
    <dgm:pt modelId="{284E552E-2275-4C7A-9E66-04AB01823E21}" type="sibTrans" cxnId="{F3C6A89C-1F5C-471A-A319-70EDADA188C7}">
      <dgm:prSet/>
      <dgm:spPr/>
      <dgm:t>
        <a:bodyPr/>
        <a:lstStyle/>
        <a:p>
          <a:endParaRPr lang="en-GB"/>
        </a:p>
      </dgm:t>
    </dgm:pt>
    <dgm:pt modelId="{15CAC678-6734-417D-AAE0-883BB6384CBE}" type="pres">
      <dgm:prSet presAssocID="{527E2F98-F9B4-4380-8185-5BCBF6E481A8}" presName="linearFlow" presStyleCnt="0">
        <dgm:presLayoutVars>
          <dgm:dir/>
          <dgm:animLvl val="lvl"/>
          <dgm:resizeHandles val="exact"/>
        </dgm:presLayoutVars>
      </dgm:prSet>
      <dgm:spPr/>
    </dgm:pt>
    <dgm:pt modelId="{D200A715-961C-4893-8943-61F6F46C475C}" type="pres">
      <dgm:prSet presAssocID="{F0DBD507-9D19-4CDE-A897-64971A91172B}" presName="composite" presStyleCnt="0"/>
      <dgm:spPr/>
    </dgm:pt>
    <dgm:pt modelId="{0DEA110F-9E85-47F4-BFF2-A16206BA4828}" type="pres">
      <dgm:prSet presAssocID="{F0DBD507-9D19-4CDE-A897-64971A91172B}" presName="parTx" presStyleLbl="node1" presStyleIdx="0" presStyleCnt="5">
        <dgm:presLayoutVars>
          <dgm:chMax val="0"/>
          <dgm:chPref val="0"/>
          <dgm:bulletEnabled val="1"/>
        </dgm:presLayoutVars>
      </dgm:prSet>
      <dgm:spPr/>
    </dgm:pt>
    <dgm:pt modelId="{228171B3-E4A2-402E-A982-0A671E0925AD}" type="pres">
      <dgm:prSet presAssocID="{F0DBD507-9D19-4CDE-A897-64971A91172B}" presName="parSh" presStyleLbl="node1" presStyleIdx="0" presStyleCnt="5" custScaleX="141479" custScaleY="131261" custLinFactNeighborY="-19947"/>
      <dgm:spPr/>
    </dgm:pt>
    <dgm:pt modelId="{B95E82E0-227A-4666-8CFB-ADEDF279102F}" type="pres">
      <dgm:prSet presAssocID="{F0DBD507-9D19-4CDE-A897-64971A91172B}" presName="desTx" presStyleLbl="fgAcc1" presStyleIdx="0" presStyleCnt="5" custScaleX="148220" custLinFactNeighborX="873" custLinFactNeighborY="101">
        <dgm:presLayoutVars>
          <dgm:bulletEnabled val="1"/>
        </dgm:presLayoutVars>
      </dgm:prSet>
      <dgm:spPr/>
    </dgm:pt>
    <dgm:pt modelId="{947ECA4A-54D3-47BB-9E65-8FFBBA7464D6}" type="pres">
      <dgm:prSet presAssocID="{DD952DD5-E539-4718-B6CF-5EE4DFE2AD26}" presName="sibTrans" presStyleLbl="sibTrans2D1" presStyleIdx="0" presStyleCnt="4"/>
      <dgm:spPr/>
    </dgm:pt>
    <dgm:pt modelId="{A3325CAB-BF8D-4C84-97A0-9802677400E0}" type="pres">
      <dgm:prSet presAssocID="{DD952DD5-E539-4718-B6CF-5EE4DFE2AD26}" presName="connTx" presStyleLbl="sibTrans2D1" presStyleIdx="0" presStyleCnt="4"/>
      <dgm:spPr/>
    </dgm:pt>
    <dgm:pt modelId="{3FAD60F5-6879-455E-9A83-AAC957B3EEF6}" type="pres">
      <dgm:prSet presAssocID="{508C8BBA-042D-4044-85AE-15FAB6529912}" presName="composite" presStyleCnt="0"/>
      <dgm:spPr/>
    </dgm:pt>
    <dgm:pt modelId="{C8FE5EAA-F8BF-4F16-8813-074A7F09307E}" type="pres">
      <dgm:prSet presAssocID="{508C8BBA-042D-4044-85AE-15FAB6529912}" presName="parTx" presStyleLbl="node1" presStyleIdx="0" presStyleCnt="5">
        <dgm:presLayoutVars>
          <dgm:chMax val="0"/>
          <dgm:chPref val="0"/>
          <dgm:bulletEnabled val="1"/>
        </dgm:presLayoutVars>
      </dgm:prSet>
      <dgm:spPr/>
    </dgm:pt>
    <dgm:pt modelId="{54EF37C3-69F2-47F7-A612-08780CBDD1AB}" type="pres">
      <dgm:prSet presAssocID="{508C8BBA-042D-4044-85AE-15FAB6529912}" presName="parSh" presStyleLbl="node1" presStyleIdx="1" presStyleCnt="5" custScaleX="124446" custScaleY="137344"/>
      <dgm:spPr/>
    </dgm:pt>
    <dgm:pt modelId="{7209F5D0-E18F-4AB7-B2C8-104BA9CC9D42}" type="pres">
      <dgm:prSet presAssocID="{508C8BBA-042D-4044-85AE-15FAB6529912}" presName="desTx" presStyleLbl="fgAcc1" presStyleIdx="1" presStyleCnt="5" custScaleX="151294">
        <dgm:presLayoutVars>
          <dgm:bulletEnabled val="1"/>
        </dgm:presLayoutVars>
      </dgm:prSet>
      <dgm:spPr/>
    </dgm:pt>
    <dgm:pt modelId="{102C5663-50EF-485F-B368-72AD287CF7A6}" type="pres">
      <dgm:prSet presAssocID="{1DFE4D36-7AEC-4E74-AEC5-AA499E5F71C6}" presName="sibTrans" presStyleLbl="sibTrans2D1" presStyleIdx="1" presStyleCnt="4"/>
      <dgm:spPr/>
    </dgm:pt>
    <dgm:pt modelId="{3B334C5C-A075-49EE-92A2-2702B81439D3}" type="pres">
      <dgm:prSet presAssocID="{1DFE4D36-7AEC-4E74-AEC5-AA499E5F71C6}" presName="connTx" presStyleLbl="sibTrans2D1" presStyleIdx="1" presStyleCnt="4"/>
      <dgm:spPr/>
    </dgm:pt>
    <dgm:pt modelId="{4416F347-063B-4D0E-93F4-9C22BFC84B63}" type="pres">
      <dgm:prSet presAssocID="{6DE4E1A4-FF9C-4770-9076-3C43F20E165D}" presName="composite" presStyleCnt="0"/>
      <dgm:spPr/>
    </dgm:pt>
    <dgm:pt modelId="{7FBA6C07-B138-4B5B-B794-444A33EA1C55}" type="pres">
      <dgm:prSet presAssocID="{6DE4E1A4-FF9C-4770-9076-3C43F20E165D}" presName="parTx" presStyleLbl="node1" presStyleIdx="1" presStyleCnt="5">
        <dgm:presLayoutVars>
          <dgm:chMax val="0"/>
          <dgm:chPref val="0"/>
          <dgm:bulletEnabled val="1"/>
        </dgm:presLayoutVars>
      </dgm:prSet>
      <dgm:spPr/>
    </dgm:pt>
    <dgm:pt modelId="{31202961-FE3B-4215-88B4-1D46F2B87EA8}" type="pres">
      <dgm:prSet presAssocID="{6DE4E1A4-FF9C-4770-9076-3C43F20E165D}" presName="parSh" presStyleLbl="node1" presStyleIdx="2" presStyleCnt="5" custScaleX="134894" custScaleY="130505"/>
      <dgm:spPr/>
    </dgm:pt>
    <dgm:pt modelId="{52C6068A-29C7-47E7-B6DB-F0841C081358}" type="pres">
      <dgm:prSet presAssocID="{6DE4E1A4-FF9C-4770-9076-3C43F20E165D}" presName="desTx" presStyleLbl="fgAcc1" presStyleIdx="2" presStyleCnt="5" custScaleX="152260">
        <dgm:presLayoutVars>
          <dgm:bulletEnabled val="1"/>
        </dgm:presLayoutVars>
      </dgm:prSet>
      <dgm:spPr/>
    </dgm:pt>
    <dgm:pt modelId="{1EE85F74-24AD-4FCE-9199-582EBE3532A6}" type="pres">
      <dgm:prSet presAssocID="{D74E5D35-146E-415F-B5A6-80BC90120FAC}" presName="sibTrans" presStyleLbl="sibTrans2D1" presStyleIdx="2" presStyleCnt="4"/>
      <dgm:spPr/>
    </dgm:pt>
    <dgm:pt modelId="{A7123D0A-4492-48B5-93AA-2572BF5FE1D3}" type="pres">
      <dgm:prSet presAssocID="{D74E5D35-146E-415F-B5A6-80BC90120FAC}" presName="connTx" presStyleLbl="sibTrans2D1" presStyleIdx="2" presStyleCnt="4"/>
      <dgm:spPr/>
    </dgm:pt>
    <dgm:pt modelId="{FD59BEBC-06CA-4517-A2CD-1B647C30B52F}" type="pres">
      <dgm:prSet presAssocID="{D8E162FD-4A84-4413-BF3C-8C5DA3C0F390}" presName="composite" presStyleCnt="0"/>
      <dgm:spPr/>
    </dgm:pt>
    <dgm:pt modelId="{CE95327F-7BD9-4C81-9824-9C92BDCD8411}" type="pres">
      <dgm:prSet presAssocID="{D8E162FD-4A84-4413-BF3C-8C5DA3C0F390}" presName="parTx" presStyleLbl="node1" presStyleIdx="2" presStyleCnt="5">
        <dgm:presLayoutVars>
          <dgm:chMax val="0"/>
          <dgm:chPref val="0"/>
          <dgm:bulletEnabled val="1"/>
        </dgm:presLayoutVars>
      </dgm:prSet>
      <dgm:spPr/>
    </dgm:pt>
    <dgm:pt modelId="{C0CBE9D9-290C-490E-9BCF-36F1103B72E4}" type="pres">
      <dgm:prSet presAssocID="{D8E162FD-4A84-4413-BF3C-8C5DA3C0F390}" presName="parSh" presStyleLbl="node1" presStyleIdx="3" presStyleCnt="5" custScaleX="151041" custScaleY="125446"/>
      <dgm:spPr/>
    </dgm:pt>
    <dgm:pt modelId="{0B0BD408-4B53-4D85-AF88-D2D5C7E033B3}" type="pres">
      <dgm:prSet presAssocID="{D8E162FD-4A84-4413-BF3C-8C5DA3C0F390}" presName="desTx" presStyleLbl="fgAcc1" presStyleIdx="3" presStyleCnt="5" custScaleX="143635">
        <dgm:presLayoutVars>
          <dgm:bulletEnabled val="1"/>
        </dgm:presLayoutVars>
      </dgm:prSet>
      <dgm:spPr/>
    </dgm:pt>
    <dgm:pt modelId="{187A50BD-61B3-4BA4-87A3-A53F62428AFF}" type="pres">
      <dgm:prSet presAssocID="{6EA84A75-F041-40AF-BF95-BCE0548E253D}" presName="sibTrans" presStyleLbl="sibTrans2D1" presStyleIdx="3" presStyleCnt="4"/>
      <dgm:spPr/>
    </dgm:pt>
    <dgm:pt modelId="{DBCFE2DF-4528-4DBE-9A7F-469804261076}" type="pres">
      <dgm:prSet presAssocID="{6EA84A75-F041-40AF-BF95-BCE0548E253D}" presName="connTx" presStyleLbl="sibTrans2D1" presStyleIdx="3" presStyleCnt="4"/>
      <dgm:spPr/>
    </dgm:pt>
    <dgm:pt modelId="{32B849EF-9C61-4EB5-81F3-AC181174EE29}" type="pres">
      <dgm:prSet presAssocID="{4A7EA679-3FDF-4CAE-8463-2CB6F0A68027}" presName="composite" presStyleCnt="0"/>
      <dgm:spPr/>
    </dgm:pt>
    <dgm:pt modelId="{648D24FC-4C26-4A3F-A98F-5F8AD20748CB}" type="pres">
      <dgm:prSet presAssocID="{4A7EA679-3FDF-4CAE-8463-2CB6F0A68027}" presName="parTx" presStyleLbl="node1" presStyleIdx="3" presStyleCnt="5">
        <dgm:presLayoutVars>
          <dgm:chMax val="0"/>
          <dgm:chPref val="0"/>
          <dgm:bulletEnabled val="1"/>
        </dgm:presLayoutVars>
      </dgm:prSet>
      <dgm:spPr/>
    </dgm:pt>
    <dgm:pt modelId="{6E991720-5C81-47CA-B9D7-54E4422A69C2}" type="pres">
      <dgm:prSet presAssocID="{4A7EA679-3FDF-4CAE-8463-2CB6F0A68027}" presName="parSh" presStyleLbl="node1" presStyleIdx="4" presStyleCnt="5" custScaleX="138087" custScaleY="111146"/>
      <dgm:spPr/>
    </dgm:pt>
    <dgm:pt modelId="{EEA528D5-9666-4850-92AF-36D1B006F3DC}" type="pres">
      <dgm:prSet presAssocID="{4A7EA679-3FDF-4CAE-8463-2CB6F0A68027}" presName="desTx" presStyleLbl="fgAcc1" presStyleIdx="4" presStyleCnt="5" custScaleX="144652">
        <dgm:presLayoutVars>
          <dgm:bulletEnabled val="1"/>
        </dgm:presLayoutVars>
      </dgm:prSet>
      <dgm:spPr/>
    </dgm:pt>
  </dgm:ptLst>
  <dgm:cxnLst>
    <dgm:cxn modelId="{6A742701-9248-47F2-96B5-7C7DC0DE3AEB}" srcId="{F0DBD507-9D19-4CDE-A897-64971A91172B}" destId="{4A912F85-F1B7-4E21-845B-2B6516325CB7}" srcOrd="0" destOrd="0" parTransId="{342F766A-A15C-49D7-81E5-4C0140C6877D}" sibTransId="{68D8A620-0835-414E-82DC-F92B2B5CCC8C}"/>
    <dgm:cxn modelId="{B627E703-26D1-4C4B-BCB6-16423494F6D3}" srcId="{508C8BBA-042D-4044-85AE-15FAB6529912}" destId="{3409A0AF-7480-4A52-9346-609D7EC7E8C2}" srcOrd="1" destOrd="0" parTransId="{7F9CD4C5-1CAA-4E4F-9A5A-8F443B7DEB8C}" sibTransId="{A5A20EF2-CDBE-404D-AB4E-F22AD114A80B}"/>
    <dgm:cxn modelId="{8BF58904-4090-44EF-84C6-D202A4DC7400}" type="presOf" srcId="{BB59FF15-D440-4CA9-9277-C4C0CB7C2441}" destId="{52C6068A-29C7-47E7-B6DB-F0841C081358}" srcOrd="0" destOrd="1" presId="urn:microsoft.com/office/officeart/2005/8/layout/process3"/>
    <dgm:cxn modelId="{31033A08-F65C-40B3-8C56-9566D94AF96F}" type="presOf" srcId="{70C0F25B-1C70-45BF-AF1A-4276129B94ED}" destId="{EEA528D5-9666-4850-92AF-36D1B006F3DC}" srcOrd="0" destOrd="2" presId="urn:microsoft.com/office/officeart/2005/8/layout/process3"/>
    <dgm:cxn modelId="{89AE3B08-4412-4064-86B4-2D198B00E5A2}" type="presOf" srcId="{D74E5D35-146E-415F-B5A6-80BC90120FAC}" destId="{1EE85F74-24AD-4FCE-9199-582EBE3532A6}" srcOrd="0" destOrd="0" presId="urn:microsoft.com/office/officeart/2005/8/layout/process3"/>
    <dgm:cxn modelId="{F375560F-2DD0-4605-9539-3C0D70582D54}" type="presOf" srcId="{4A7EA679-3FDF-4CAE-8463-2CB6F0A68027}" destId="{648D24FC-4C26-4A3F-A98F-5F8AD20748CB}" srcOrd="0" destOrd="0" presId="urn:microsoft.com/office/officeart/2005/8/layout/process3"/>
    <dgm:cxn modelId="{C5BC9B12-DE84-47A3-9843-AE0931ED7B55}" srcId="{D8E162FD-4A84-4413-BF3C-8C5DA3C0F390}" destId="{DA99B8F2-7B24-4902-B17D-8AD2EB75ECCC}" srcOrd="1" destOrd="0" parTransId="{A77B223C-1BA7-4687-9F39-4053A3F49647}" sibTransId="{EF7658BC-A2E1-4DE6-B3CF-5FDE529E1199}"/>
    <dgm:cxn modelId="{1DB75314-0127-4997-AB4E-A07D0FB34A65}" srcId="{4A7EA679-3FDF-4CAE-8463-2CB6F0A68027}" destId="{70C0F25B-1C70-45BF-AF1A-4276129B94ED}" srcOrd="2" destOrd="0" parTransId="{2B6E23B4-9554-46E4-A5E5-FFAAF62536EE}" sibTransId="{C4243E49-0636-4C34-905C-779B89C76F64}"/>
    <dgm:cxn modelId="{15BE8314-4763-4608-9068-57D24EFB8406}" srcId="{508C8BBA-042D-4044-85AE-15FAB6529912}" destId="{3077F8FB-9CF0-4E56-B059-FF56FE317C7D}" srcOrd="3" destOrd="0" parTransId="{A8AE13C8-1BF1-48B6-8B10-255F05178B31}" sibTransId="{FE462D32-B1E6-4E9A-AE6A-AC80F20750DF}"/>
    <dgm:cxn modelId="{63970A17-A5A8-4BB9-AB2A-8411ADCB40E7}" srcId="{4A7EA679-3FDF-4CAE-8463-2CB6F0A68027}" destId="{B5B6E853-33E8-4050-A6D7-99247ACD23F6}" srcOrd="1" destOrd="0" parTransId="{840BF8C1-4DB3-43BA-8192-06D115115805}" sibTransId="{3B223F60-234D-4FC8-9E23-B5E03DD13189}"/>
    <dgm:cxn modelId="{DD17E721-08D0-4D9F-8629-AFEE45D07D10}" srcId="{F0DBD507-9D19-4CDE-A897-64971A91172B}" destId="{CEF825BC-9CC6-4AA4-B589-F850D1718287}" srcOrd="2" destOrd="0" parTransId="{E5DC3360-5296-469B-9E3A-C7547A1BA2AD}" sibTransId="{BCB357DE-6721-4E81-8189-0BB3A51E4FA2}"/>
    <dgm:cxn modelId="{96AE5825-52E7-4281-988A-86036D1D586E}" type="presOf" srcId="{6DE4E1A4-FF9C-4770-9076-3C43F20E165D}" destId="{7FBA6C07-B138-4B5B-B794-444A33EA1C55}" srcOrd="0" destOrd="0" presId="urn:microsoft.com/office/officeart/2005/8/layout/process3"/>
    <dgm:cxn modelId="{2252CB31-5E0A-4B57-A4F6-E48BE25D4D62}" srcId="{6DE4E1A4-FF9C-4770-9076-3C43F20E165D}" destId="{C345661A-47D5-48D8-9BE2-5813AB741A5F}" srcOrd="3" destOrd="0" parTransId="{B8941F5E-C9D1-4749-BAE5-BBA3836E3DFA}" sibTransId="{5542E69C-833C-4BA0-8E29-8CA0C398BC50}"/>
    <dgm:cxn modelId="{5426F738-7AC1-4106-A157-63751A865542}" type="presOf" srcId="{D9B83FB6-6995-4587-B7D9-A4697577BF77}" destId="{0B0BD408-4B53-4D85-AF88-D2D5C7E033B3}" srcOrd="0" destOrd="4" presId="urn:microsoft.com/office/officeart/2005/8/layout/process3"/>
    <dgm:cxn modelId="{2DA8C93B-6F9D-44A8-9D96-1758A696D184}" srcId="{D8E162FD-4A84-4413-BF3C-8C5DA3C0F390}" destId="{6CF4D76A-FB50-4217-AC77-0206EF537D36}" srcOrd="3" destOrd="0" parTransId="{6A507B37-8F4F-4B66-8659-6AB8E3E876E1}" sibTransId="{282811E8-3296-4554-88B6-E9DCEF21391F}"/>
    <dgm:cxn modelId="{76526D3E-10F6-4E33-B607-387E4F5FC04C}" type="presOf" srcId="{6EA84A75-F041-40AF-BF95-BCE0548E253D}" destId="{DBCFE2DF-4528-4DBE-9A7F-469804261076}" srcOrd="1" destOrd="0" presId="urn:microsoft.com/office/officeart/2005/8/layout/process3"/>
    <dgm:cxn modelId="{508C0D42-96FD-488C-9058-BFA458BF86BC}" type="presOf" srcId="{D8E162FD-4A84-4413-BF3C-8C5DA3C0F390}" destId="{CE95327F-7BD9-4C81-9824-9C92BDCD8411}" srcOrd="0" destOrd="0" presId="urn:microsoft.com/office/officeart/2005/8/layout/process3"/>
    <dgm:cxn modelId="{BF81AF62-3085-4FAF-B13F-781549894079}" type="presOf" srcId="{1DFE4D36-7AEC-4E74-AEC5-AA499E5F71C6}" destId="{3B334C5C-A075-49EE-92A2-2702B81439D3}" srcOrd="1" destOrd="0" presId="urn:microsoft.com/office/officeart/2005/8/layout/process3"/>
    <dgm:cxn modelId="{50C5FB44-C54F-4E76-BCA8-C0A1D4FBDE3A}" type="presOf" srcId="{1DFE4D36-7AEC-4E74-AEC5-AA499E5F71C6}" destId="{102C5663-50EF-485F-B368-72AD287CF7A6}" srcOrd="0" destOrd="0" presId="urn:microsoft.com/office/officeart/2005/8/layout/process3"/>
    <dgm:cxn modelId="{34580045-4934-468C-B456-E4F4534812DF}" srcId="{D8E162FD-4A84-4413-BF3C-8C5DA3C0F390}" destId="{D9B83FB6-6995-4587-B7D9-A4697577BF77}" srcOrd="4" destOrd="0" parTransId="{35ED0CDE-E964-4970-8A45-31068DD6876F}" sibTransId="{D3BDEE0F-087C-44EE-9AC6-6E1500C5765B}"/>
    <dgm:cxn modelId="{115B1245-8628-4665-8578-FA8FA533C443}" type="presOf" srcId="{0069E64B-0D41-4CF9-9FF9-549D23BB5729}" destId="{0B0BD408-4B53-4D85-AF88-D2D5C7E033B3}" srcOrd="0" destOrd="0" presId="urn:microsoft.com/office/officeart/2005/8/layout/process3"/>
    <dgm:cxn modelId="{4DBBBD69-04C4-4287-85F1-A4051D9124CA}" type="presOf" srcId="{3077F8FB-9CF0-4E56-B059-FF56FE317C7D}" destId="{7209F5D0-E18F-4AB7-B2C8-104BA9CC9D42}" srcOrd="0" destOrd="3" presId="urn:microsoft.com/office/officeart/2005/8/layout/process3"/>
    <dgm:cxn modelId="{F391006A-9F04-46E6-BFED-2AA69E6B659D}" srcId="{527E2F98-F9B4-4380-8185-5BCBF6E481A8}" destId="{F0DBD507-9D19-4CDE-A897-64971A91172B}" srcOrd="0" destOrd="0" parTransId="{273CEE40-4F2E-4F2B-B9D6-11F83F4119C7}" sibTransId="{DD952DD5-E539-4718-B6CF-5EE4DFE2AD26}"/>
    <dgm:cxn modelId="{5C19544A-414E-4ACC-A2F7-888545582BED}" type="presOf" srcId="{EC9A74CC-80D8-4FDD-93F7-C62E38AAA542}" destId="{52C6068A-29C7-47E7-B6DB-F0841C081358}" srcOrd="0" destOrd="4" presId="urn:microsoft.com/office/officeart/2005/8/layout/process3"/>
    <dgm:cxn modelId="{8C5C8C4C-7980-403B-8190-0D43D917E4C5}" srcId="{6DE4E1A4-FF9C-4770-9076-3C43F20E165D}" destId="{EC9A74CC-80D8-4FDD-93F7-C62E38AAA542}" srcOrd="4" destOrd="0" parTransId="{839153A6-304B-48BE-B334-72BC0BC93E91}" sibTransId="{AC35C8F3-EE6E-4831-9E43-8ED3EE6C1CE5}"/>
    <dgm:cxn modelId="{527E7F6F-2597-45AF-8D51-A2B128F3D822}" srcId="{F0DBD507-9D19-4CDE-A897-64971A91172B}" destId="{33724F15-525E-46A6-9296-38727AA04787}" srcOrd="1" destOrd="0" parTransId="{C5DBFE63-1648-4827-9C77-6B546456BD16}" sibTransId="{64DB5ED5-0DF1-41CD-8FB0-6E628496B410}"/>
    <dgm:cxn modelId="{7A6F6C70-DAD2-42DE-A2ED-C9AEB6A46058}" type="presOf" srcId="{9CB6FA9D-E049-4A52-89B8-1C7F7978C0D5}" destId="{52C6068A-29C7-47E7-B6DB-F0841C081358}" srcOrd="0" destOrd="2" presId="urn:microsoft.com/office/officeart/2005/8/layout/process3"/>
    <dgm:cxn modelId="{F935B351-1C3D-4B2D-AFD1-D4C55F1AA6CE}" type="presOf" srcId="{3409A0AF-7480-4A52-9346-609D7EC7E8C2}" destId="{7209F5D0-E18F-4AB7-B2C8-104BA9CC9D42}" srcOrd="0" destOrd="1" presId="urn:microsoft.com/office/officeart/2005/8/layout/process3"/>
    <dgm:cxn modelId="{78FC3675-4CE1-471C-98F8-51BECAFC2519}" type="presOf" srcId="{6EA84A75-F041-40AF-BF95-BCE0548E253D}" destId="{187A50BD-61B3-4BA4-87A3-A53F62428AFF}" srcOrd="0" destOrd="0" presId="urn:microsoft.com/office/officeart/2005/8/layout/process3"/>
    <dgm:cxn modelId="{735D8E75-FA5C-4DB1-93E2-9A92EF3F9D5E}" type="presOf" srcId="{2487BBD2-E6D2-4F2E-B27C-2C46A185AF75}" destId="{7209F5D0-E18F-4AB7-B2C8-104BA9CC9D42}" srcOrd="0" destOrd="2" presId="urn:microsoft.com/office/officeart/2005/8/layout/process3"/>
    <dgm:cxn modelId="{54EA157F-6ACE-4C17-983E-3A714F666094}" type="presOf" srcId="{18BBE2C2-0318-485A-8B85-7524E5CD2906}" destId="{EEA528D5-9666-4850-92AF-36D1B006F3DC}" srcOrd="0" destOrd="0" presId="urn:microsoft.com/office/officeart/2005/8/layout/process3"/>
    <dgm:cxn modelId="{FBD20D80-423F-4A0B-86A2-28993789C575}" type="presOf" srcId="{DD952DD5-E539-4718-B6CF-5EE4DFE2AD26}" destId="{A3325CAB-BF8D-4C84-97A0-9802677400E0}" srcOrd="1" destOrd="0" presId="urn:microsoft.com/office/officeart/2005/8/layout/process3"/>
    <dgm:cxn modelId="{A9AF1481-4E61-4874-B624-8C8F24040A84}" srcId="{6DE4E1A4-FF9C-4770-9076-3C43F20E165D}" destId="{C70B398B-51B2-4EA7-87B5-C08B7DC89A3D}" srcOrd="0" destOrd="0" parTransId="{076BF40A-28F5-4ECB-AFCB-1BE5E5DE4E02}" sibTransId="{9E2A77DB-ACF9-4951-BBC8-D97C2BC44688}"/>
    <dgm:cxn modelId="{C5CBDF81-2B23-4AC8-819F-93223B381F00}" type="presOf" srcId="{4A912F85-F1B7-4E21-845B-2B6516325CB7}" destId="{B95E82E0-227A-4666-8CFB-ADEDF279102F}" srcOrd="0" destOrd="0" presId="urn:microsoft.com/office/officeart/2005/8/layout/process3"/>
    <dgm:cxn modelId="{1987FC8A-F36B-4D80-AFF9-ACFCDA72F2C9}" srcId="{527E2F98-F9B4-4380-8185-5BCBF6E481A8}" destId="{4A7EA679-3FDF-4CAE-8463-2CB6F0A68027}" srcOrd="4" destOrd="0" parTransId="{390F05E3-37F9-4ACA-AB8A-C8443E7A6BFA}" sibTransId="{10D9D491-EB7C-4D98-9A37-F517B28AA8DC}"/>
    <dgm:cxn modelId="{308E998B-E8CE-4A87-8153-16299CCE20F6}" srcId="{508C8BBA-042D-4044-85AE-15FAB6529912}" destId="{C4DAC9DF-8594-4648-B41F-57E2ACE2A751}" srcOrd="0" destOrd="0" parTransId="{5E07A91A-2DF2-4B9C-BD6C-4AA05EC7DEE3}" sibTransId="{17B9A7D0-B27E-4BD5-9B38-2AB1FCB6043C}"/>
    <dgm:cxn modelId="{03E2228E-C59D-4F6A-9834-E81BDF49E7C3}" srcId="{6DE4E1A4-FF9C-4770-9076-3C43F20E165D}" destId="{BB59FF15-D440-4CA9-9277-C4C0CB7C2441}" srcOrd="1" destOrd="0" parTransId="{09051414-6899-47A6-B219-D8A1BA97561F}" sibTransId="{26677D69-6465-45B8-A419-CA9C3B8D5004}"/>
    <dgm:cxn modelId="{24492F8E-1C3D-421F-A7AB-6F79E2B5F2A5}" type="presOf" srcId="{C4DAC9DF-8594-4648-B41F-57E2ACE2A751}" destId="{7209F5D0-E18F-4AB7-B2C8-104BA9CC9D42}" srcOrd="0" destOrd="0" presId="urn:microsoft.com/office/officeart/2005/8/layout/process3"/>
    <dgm:cxn modelId="{5A3D0D94-A21D-437D-943F-AB8B17A9A560}" type="presOf" srcId="{F0DBD507-9D19-4CDE-A897-64971A91172B}" destId="{0DEA110F-9E85-47F4-BFF2-A16206BA4828}" srcOrd="0" destOrd="0" presId="urn:microsoft.com/office/officeart/2005/8/layout/process3"/>
    <dgm:cxn modelId="{CBCCBD98-89DA-4723-B139-06DAE80101E8}" type="presOf" srcId="{F0DBD507-9D19-4CDE-A897-64971A91172B}" destId="{228171B3-E4A2-402E-A982-0A671E0925AD}" srcOrd="1" destOrd="0" presId="urn:microsoft.com/office/officeart/2005/8/layout/process3"/>
    <dgm:cxn modelId="{0257B199-9DF2-4038-8EF6-AF83BE09BAB7}" type="presOf" srcId="{DD952DD5-E539-4718-B6CF-5EE4DFE2AD26}" destId="{947ECA4A-54D3-47BB-9E65-8FFBBA7464D6}" srcOrd="0" destOrd="0" presId="urn:microsoft.com/office/officeart/2005/8/layout/process3"/>
    <dgm:cxn modelId="{E47A489B-AA11-4450-BE2F-B0EADA3D4BB5}" type="presOf" srcId="{508C8BBA-042D-4044-85AE-15FAB6529912}" destId="{C8FE5EAA-F8BF-4F16-8813-074A7F09307E}" srcOrd="0" destOrd="0" presId="urn:microsoft.com/office/officeart/2005/8/layout/process3"/>
    <dgm:cxn modelId="{F3C6A89C-1F5C-471A-A319-70EDADA188C7}" srcId="{508C8BBA-042D-4044-85AE-15FAB6529912}" destId="{2487BBD2-E6D2-4F2E-B27C-2C46A185AF75}" srcOrd="2" destOrd="0" parTransId="{4E87F586-D6C2-4BE0-BD20-2F74F399AF3B}" sibTransId="{284E552E-2275-4C7A-9E66-04AB01823E21}"/>
    <dgm:cxn modelId="{3A6ADA9D-CB1B-4740-959B-986B1542D360}" type="presOf" srcId="{33724F15-525E-46A6-9296-38727AA04787}" destId="{B95E82E0-227A-4666-8CFB-ADEDF279102F}" srcOrd="0" destOrd="1" presId="urn:microsoft.com/office/officeart/2005/8/layout/process3"/>
    <dgm:cxn modelId="{3CD21EAD-4E38-436C-8D5B-02B15D9FA11E}" type="presOf" srcId="{4A7EA679-3FDF-4CAE-8463-2CB6F0A68027}" destId="{6E991720-5C81-47CA-B9D7-54E4422A69C2}" srcOrd="1" destOrd="0" presId="urn:microsoft.com/office/officeart/2005/8/layout/process3"/>
    <dgm:cxn modelId="{948802AE-76B9-418E-B94A-2D60427073B7}" type="presOf" srcId="{D8E162FD-4A84-4413-BF3C-8C5DA3C0F390}" destId="{C0CBE9D9-290C-490E-9BCF-36F1103B72E4}" srcOrd="1" destOrd="0" presId="urn:microsoft.com/office/officeart/2005/8/layout/process3"/>
    <dgm:cxn modelId="{3A1981B1-93FC-447B-858C-3D7F49E87B9C}" srcId="{D8E162FD-4A84-4413-BF3C-8C5DA3C0F390}" destId="{0069E64B-0D41-4CF9-9FF9-549D23BB5729}" srcOrd="0" destOrd="0" parTransId="{708B6FA6-982E-4344-AF06-9709A25FBD75}" sibTransId="{0C2B7335-6758-4E6B-8872-9DDDD92CC517}"/>
    <dgm:cxn modelId="{8A6F3BB2-1437-4B7B-AC51-C5A7F95DCF13}" type="presOf" srcId="{2E29ABC9-37B4-48DD-8477-C52FB4DFD837}" destId="{52C6068A-29C7-47E7-B6DB-F0841C081358}" srcOrd="0" destOrd="5" presId="urn:microsoft.com/office/officeart/2005/8/layout/process3"/>
    <dgm:cxn modelId="{9E8A62BF-CFCB-41B8-B529-FCF25C5ADC9C}" type="presOf" srcId="{DA99B8F2-7B24-4902-B17D-8AD2EB75ECCC}" destId="{0B0BD408-4B53-4D85-AF88-D2D5C7E033B3}" srcOrd="0" destOrd="1" presId="urn:microsoft.com/office/officeart/2005/8/layout/process3"/>
    <dgm:cxn modelId="{57D235C1-A640-40B9-9125-496794BC697A}" type="presOf" srcId="{C70B398B-51B2-4EA7-87B5-C08B7DC89A3D}" destId="{52C6068A-29C7-47E7-B6DB-F0841C081358}" srcOrd="0" destOrd="0" presId="urn:microsoft.com/office/officeart/2005/8/layout/process3"/>
    <dgm:cxn modelId="{1A3270C1-5AB7-49A8-A304-A38D0B018114}" type="presOf" srcId="{6CF4D76A-FB50-4217-AC77-0206EF537D36}" destId="{0B0BD408-4B53-4D85-AF88-D2D5C7E033B3}" srcOrd="0" destOrd="3" presId="urn:microsoft.com/office/officeart/2005/8/layout/process3"/>
    <dgm:cxn modelId="{7F6748C4-5289-43A2-8EE6-A32D13217A60}" srcId="{6DE4E1A4-FF9C-4770-9076-3C43F20E165D}" destId="{BF973DDF-6543-4D12-BBFE-92CE72ABCD56}" srcOrd="6" destOrd="0" parTransId="{78A34988-1F13-4A02-A68F-8A522C8D3F8B}" sibTransId="{F3C393E8-FA83-480A-A20A-E04D3172CA01}"/>
    <dgm:cxn modelId="{E8BE0DC7-69B3-44F9-9B27-695E085068CC}" type="presOf" srcId="{6DE4E1A4-FF9C-4770-9076-3C43F20E165D}" destId="{31202961-FE3B-4215-88B4-1D46F2B87EA8}" srcOrd="1" destOrd="0" presId="urn:microsoft.com/office/officeart/2005/8/layout/process3"/>
    <dgm:cxn modelId="{86CEBEC7-AC0E-4510-A9FA-5495F67DEAE8}" srcId="{4A7EA679-3FDF-4CAE-8463-2CB6F0A68027}" destId="{18BBE2C2-0318-485A-8B85-7524E5CD2906}" srcOrd="0" destOrd="0" parTransId="{2F79D5C3-3CC5-4962-A568-C453DDC32C86}" sibTransId="{32EBD251-F265-4B41-9646-AE40BDEFC1D1}"/>
    <dgm:cxn modelId="{40ABD8CB-FFC1-4B61-9C50-68C9AA1CD5B7}" srcId="{6DE4E1A4-FF9C-4770-9076-3C43F20E165D}" destId="{9CB6FA9D-E049-4A52-89B8-1C7F7978C0D5}" srcOrd="2" destOrd="0" parTransId="{2BEC6B30-725B-47CE-8F8B-191D2F25EB3A}" sibTransId="{FCA5EE51-F471-411F-B9D8-13BD9BB635B6}"/>
    <dgm:cxn modelId="{C8E630CD-CD59-4D87-B636-2017D3A484FD}" type="presOf" srcId="{D74E5D35-146E-415F-B5A6-80BC90120FAC}" destId="{A7123D0A-4492-48B5-93AA-2572BF5FE1D3}" srcOrd="1" destOrd="0" presId="urn:microsoft.com/office/officeart/2005/8/layout/process3"/>
    <dgm:cxn modelId="{C1D33AD1-BB09-4F47-8F2E-EF41E279A3E4}" srcId="{D8E162FD-4A84-4413-BF3C-8C5DA3C0F390}" destId="{2866C513-0D19-4338-968A-E922C271B9DC}" srcOrd="2" destOrd="0" parTransId="{9FC40ECD-FAA1-4E3A-9497-33FC5A352D24}" sibTransId="{E5799B50-F123-489F-BFEE-9F5649205A34}"/>
    <dgm:cxn modelId="{31F645D4-A8B8-46F5-AD44-AFAE9CD15E1A}" type="presOf" srcId="{CEF825BC-9CC6-4AA4-B589-F850D1718287}" destId="{B95E82E0-227A-4666-8CFB-ADEDF279102F}" srcOrd="0" destOrd="2" presId="urn:microsoft.com/office/officeart/2005/8/layout/process3"/>
    <dgm:cxn modelId="{15AD81D6-BAD7-4D74-9B3E-833ABBC9C097}" srcId="{527E2F98-F9B4-4380-8185-5BCBF6E481A8}" destId="{508C8BBA-042D-4044-85AE-15FAB6529912}" srcOrd="1" destOrd="0" parTransId="{99B3F8BB-58D9-42F8-97F2-E3B28FE30982}" sibTransId="{1DFE4D36-7AEC-4E74-AEC5-AA499E5F71C6}"/>
    <dgm:cxn modelId="{76CFF8D6-E0B4-493D-8CA0-1321B898AE1D}" type="presOf" srcId="{B5B6E853-33E8-4050-A6D7-99247ACD23F6}" destId="{EEA528D5-9666-4850-92AF-36D1B006F3DC}" srcOrd="0" destOrd="1" presId="urn:microsoft.com/office/officeart/2005/8/layout/process3"/>
    <dgm:cxn modelId="{4CE308D9-0FBA-409E-B7AE-7330CE5FE408}" type="presOf" srcId="{527E2F98-F9B4-4380-8185-5BCBF6E481A8}" destId="{15CAC678-6734-417D-AAE0-883BB6384CBE}" srcOrd="0" destOrd="0" presId="urn:microsoft.com/office/officeart/2005/8/layout/process3"/>
    <dgm:cxn modelId="{9D4B97E1-0E60-4B5D-97C0-47EDC996937F}" type="presOf" srcId="{2866C513-0D19-4338-968A-E922C271B9DC}" destId="{0B0BD408-4B53-4D85-AF88-D2D5C7E033B3}" srcOrd="0" destOrd="2" presId="urn:microsoft.com/office/officeart/2005/8/layout/process3"/>
    <dgm:cxn modelId="{1A09BFE3-9D50-4268-A6DF-B83E26256D55}" srcId="{527E2F98-F9B4-4380-8185-5BCBF6E481A8}" destId="{D8E162FD-4A84-4413-BF3C-8C5DA3C0F390}" srcOrd="3" destOrd="0" parTransId="{4D273AEE-D783-4B82-B40D-40441E317D7C}" sibTransId="{6EA84A75-F041-40AF-BF95-BCE0548E253D}"/>
    <dgm:cxn modelId="{E28737E6-24E8-41C1-A1AE-D0EBDB089642}" type="presOf" srcId="{C345661A-47D5-48D8-9BE2-5813AB741A5F}" destId="{52C6068A-29C7-47E7-B6DB-F0841C081358}" srcOrd="0" destOrd="3" presId="urn:microsoft.com/office/officeart/2005/8/layout/process3"/>
    <dgm:cxn modelId="{3A5AC4EE-CD8A-4295-A723-A792963F853E}" srcId="{527E2F98-F9B4-4380-8185-5BCBF6E481A8}" destId="{6DE4E1A4-FF9C-4770-9076-3C43F20E165D}" srcOrd="2" destOrd="0" parTransId="{F4655D18-5A46-4D70-B4B0-6294F207719D}" sibTransId="{D74E5D35-146E-415F-B5A6-80BC90120FAC}"/>
    <dgm:cxn modelId="{BF3666F3-D2A6-466D-B9C3-98E0063B121A}" type="presOf" srcId="{508C8BBA-042D-4044-85AE-15FAB6529912}" destId="{54EF37C3-69F2-47F7-A612-08780CBDD1AB}" srcOrd="1" destOrd="0" presId="urn:microsoft.com/office/officeart/2005/8/layout/process3"/>
    <dgm:cxn modelId="{F74DA8F9-6DC7-4F96-9C25-3B8A6A72A946}" type="presOf" srcId="{BF973DDF-6543-4D12-BBFE-92CE72ABCD56}" destId="{52C6068A-29C7-47E7-B6DB-F0841C081358}" srcOrd="0" destOrd="6" presId="urn:microsoft.com/office/officeart/2005/8/layout/process3"/>
    <dgm:cxn modelId="{129C7AFB-4F3E-4B13-B3D1-E0443A2B2A32}" srcId="{6DE4E1A4-FF9C-4770-9076-3C43F20E165D}" destId="{2E29ABC9-37B4-48DD-8477-C52FB4DFD837}" srcOrd="5" destOrd="0" parTransId="{517105E4-E62B-4C70-88F2-43BC580623B0}" sibTransId="{42F11395-F746-4420-A0C7-983F95A5A189}"/>
    <dgm:cxn modelId="{9A8BF1A8-03EC-4B9A-BD20-9E461C95DA4F}" type="presParOf" srcId="{15CAC678-6734-417D-AAE0-883BB6384CBE}" destId="{D200A715-961C-4893-8943-61F6F46C475C}" srcOrd="0" destOrd="0" presId="urn:microsoft.com/office/officeart/2005/8/layout/process3"/>
    <dgm:cxn modelId="{9E1D539A-3725-440E-BA28-046AA3735DFB}" type="presParOf" srcId="{D200A715-961C-4893-8943-61F6F46C475C}" destId="{0DEA110F-9E85-47F4-BFF2-A16206BA4828}" srcOrd="0" destOrd="0" presId="urn:microsoft.com/office/officeart/2005/8/layout/process3"/>
    <dgm:cxn modelId="{9BDE6747-57EF-49D0-8021-C6A9E3DD5370}" type="presParOf" srcId="{D200A715-961C-4893-8943-61F6F46C475C}" destId="{228171B3-E4A2-402E-A982-0A671E0925AD}" srcOrd="1" destOrd="0" presId="urn:microsoft.com/office/officeart/2005/8/layout/process3"/>
    <dgm:cxn modelId="{FEBBAF2D-9F4F-40AD-AA25-5740F0FCACAA}" type="presParOf" srcId="{D200A715-961C-4893-8943-61F6F46C475C}" destId="{B95E82E0-227A-4666-8CFB-ADEDF279102F}" srcOrd="2" destOrd="0" presId="urn:microsoft.com/office/officeart/2005/8/layout/process3"/>
    <dgm:cxn modelId="{2663910C-3D6B-422C-9E58-B86F38D1DEA5}" type="presParOf" srcId="{15CAC678-6734-417D-AAE0-883BB6384CBE}" destId="{947ECA4A-54D3-47BB-9E65-8FFBBA7464D6}" srcOrd="1" destOrd="0" presId="urn:microsoft.com/office/officeart/2005/8/layout/process3"/>
    <dgm:cxn modelId="{1013A8E5-7AEF-47D1-A08E-75BEEC173490}" type="presParOf" srcId="{947ECA4A-54D3-47BB-9E65-8FFBBA7464D6}" destId="{A3325CAB-BF8D-4C84-97A0-9802677400E0}" srcOrd="0" destOrd="0" presId="urn:microsoft.com/office/officeart/2005/8/layout/process3"/>
    <dgm:cxn modelId="{5F291365-1491-4ADB-B15E-F2DBDB37AB6A}" type="presParOf" srcId="{15CAC678-6734-417D-AAE0-883BB6384CBE}" destId="{3FAD60F5-6879-455E-9A83-AAC957B3EEF6}" srcOrd="2" destOrd="0" presId="urn:microsoft.com/office/officeart/2005/8/layout/process3"/>
    <dgm:cxn modelId="{453D874D-A142-4999-9C90-13932C4C3B25}" type="presParOf" srcId="{3FAD60F5-6879-455E-9A83-AAC957B3EEF6}" destId="{C8FE5EAA-F8BF-4F16-8813-074A7F09307E}" srcOrd="0" destOrd="0" presId="urn:microsoft.com/office/officeart/2005/8/layout/process3"/>
    <dgm:cxn modelId="{8A8524BD-F748-4E07-821D-2604010B7290}" type="presParOf" srcId="{3FAD60F5-6879-455E-9A83-AAC957B3EEF6}" destId="{54EF37C3-69F2-47F7-A612-08780CBDD1AB}" srcOrd="1" destOrd="0" presId="urn:microsoft.com/office/officeart/2005/8/layout/process3"/>
    <dgm:cxn modelId="{2E6CD3ED-B704-43D0-B596-D7DFF1BFF3E4}" type="presParOf" srcId="{3FAD60F5-6879-455E-9A83-AAC957B3EEF6}" destId="{7209F5D0-E18F-4AB7-B2C8-104BA9CC9D42}" srcOrd="2" destOrd="0" presId="urn:microsoft.com/office/officeart/2005/8/layout/process3"/>
    <dgm:cxn modelId="{3D109DB8-6A8F-43CE-8D6C-3389FD3FF4CF}" type="presParOf" srcId="{15CAC678-6734-417D-AAE0-883BB6384CBE}" destId="{102C5663-50EF-485F-B368-72AD287CF7A6}" srcOrd="3" destOrd="0" presId="urn:microsoft.com/office/officeart/2005/8/layout/process3"/>
    <dgm:cxn modelId="{3C173382-18C0-457E-8629-58EB37426074}" type="presParOf" srcId="{102C5663-50EF-485F-B368-72AD287CF7A6}" destId="{3B334C5C-A075-49EE-92A2-2702B81439D3}" srcOrd="0" destOrd="0" presId="urn:microsoft.com/office/officeart/2005/8/layout/process3"/>
    <dgm:cxn modelId="{1781A3B3-586C-4985-BA69-85706C087F9F}" type="presParOf" srcId="{15CAC678-6734-417D-AAE0-883BB6384CBE}" destId="{4416F347-063B-4D0E-93F4-9C22BFC84B63}" srcOrd="4" destOrd="0" presId="urn:microsoft.com/office/officeart/2005/8/layout/process3"/>
    <dgm:cxn modelId="{67F1DD26-8F8C-4C91-889F-82E73A7A90D6}" type="presParOf" srcId="{4416F347-063B-4D0E-93F4-9C22BFC84B63}" destId="{7FBA6C07-B138-4B5B-B794-444A33EA1C55}" srcOrd="0" destOrd="0" presId="urn:microsoft.com/office/officeart/2005/8/layout/process3"/>
    <dgm:cxn modelId="{EE77576A-E7C0-4BA6-BB0E-3CE41027F26A}" type="presParOf" srcId="{4416F347-063B-4D0E-93F4-9C22BFC84B63}" destId="{31202961-FE3B-4215-88B4-1D46F2B87EA8}" srcOrd="1" destOrd="0" presId="urn:microsoft.com/office/officeart/2005/8/layout/process3"/>
    <dgm:cxn modelId="{463209B0-91B9-460F-BE26-30EA240B35DA}" type="presParOf" srcId="{4416F347-063B-4D0E-93F4-9C22BFC84B63}" destId="{52C6068A-29C7-47E7-B6DB-F0841C081358}" srcOrd="2" destOrd="0" presId="urn:microsoft.com/office/officeart/2005/8/layout/process3"/>
    <dgm:cxn modelId="{F0FB5E36-02B2-4A0E-8B51-E9D55D0FC59F}" type="presParOf" srcId="{15CAC678-6734-417D-AAE0-883BB6384CBE}" destId="{1EE85F74-24AD-4FCE-9199-582EBE3532A6}" srcOrd="5" destOrd="0" presId="urn:microsoft.com/office/officeart/2005/8/layout/process3"/>
    <dgm:cxn modelId="{CE48B948-AA5C-4895-9322-F015738F8B12}" type="presParOf" srcId="{1EE85F74-24AD-4FCE-9199-582EBE3532A6}" destId="{A7123D0A-4492-48B5-93AA-2572BF5FE1D3}" srcOrd="0" destOrd="0" presId="urn:microsoft.com/office/officeart/2005/8/layout/process3"/>
    <dgm:cxn modelId="{D8453143-8A0E-45F8-9036-B9FA4EA561B4}" type="presParOf" srcId="{15CAC678-6734-417D-AAE0-883BB6384CBE}" destId="{FD59BEBC-06CA-4517-A2CD-1B647C30B52F}" srcOrd="6" destOrd="0" presId="urn:microsoft.com/office/officeart/2005/8/layout/process3"/>
    <dgm:cxn modelId="{CE765668-F5B0-4D36-9083-2DF8E48C4CC0}" type="presParOf" srcId="{FD59BEBC-06CA-4517-A2CD-1B647C30B52F}" destId="{CE95327F-7BD9-4C81-9824-9C92BDCD8411}" srcOrd="0" destOrd="0" presId="urn:microsoft.com/office/officeart/2005/8/layout/process3"/>
    <dgm:cxn modelId="{23FDB7E7-71F5-41EF-9E3A-44454D069B93}" type="presParOf" srcId="{FD59BEBC-06CA-4517-A2CD-1B647C30B52F}" destId="{C0CBE9D9-290C-490E-9BCF-36F1103B72E4}" srcOrd="1" destOrd="0" presId="urn:microsoft.com/office/officeart/2005/8/layout/process3"/>
    <dgm:cxn modelId="{273982C0-F10E-4F59-B353-6EF030BABD66}" type="presParOf" srcId="{FD59BEBC-06CA-4517-A2CD-1B647C30B52F}" destId="{0B0BD408-4B53-4D85-AF88-D2D5C7E033B3}" srcOrd="2" destOrd="0" presId="urn:microsoft.com/office/officeart/2005/8/layout/process3"/>
    <dgm:cxn modelId="{187DC449-B84F-445F-A461-46E0391A5548}" type="presParOf" srcId="{15CAC678-6734-417D-AAE0-883BB6384CBE}" destId="{187A50BD-61B3-4BA4-87A3-A53F62428AFF}" srcOrd="7" destOrd="0" presId="urn:microsoft.com/office/officeart/2005/8/layout/process3"/>
    <dgm:cxn modelId="{73BB8E2A-0B96-45FC-889D-416187366C5B}" type="presParOf" srcId="{187A50BD-61B3-4BA4-87A3-A53F62428AFF}" destId="{DBCFE2DF-4528-4DBE-9A7F-469804261076}" srcOrd="0" destOrd="0" presId="urn:microsoft.com/office/officeart/2005/8/layout/process3"/>
    <dgm:cxn modelId="{353C8133-287B-4257-8BD5-BD6F567278CA}" type="presParOf" srcId="{15CAC678-6734-417D-AAE0-883BB6384CBE}" destId="{32B849EF-9C61-4EB5-81F3-AC181174EE29}" srcOrd="8" destOrd="0" presId="urn:microsoft.com/office/officeart/2005/8/layout/process3"/>
    <dgm:cxn modelId="{29CC5947-F1B3-4082-9684-1D8E7F0DBA4F}" type="presParOf" srcId="{32B849EF-9C61-4EB5-81F3-AC181174EE29}" destId="{648D24FC-4C26-4A3F-A98F-5F8AD20748CB}" srcOrd="0" destOrd="0" presId="urn:microsoft.com/office/officeart/2005/8/layout/process3"/>
    <dgm:cxn modelId="{EE470CF8-E039-43B6-BC33-13597D1F4458}" type="presParOf" srcId="{32B849EF-9C61-4EB5-81F3-AC181174EE29}" destId="{6E991720-5C81-47CA-B9D7-54E4422A69C2}" srcOrd="1" destOrd="0" presId="urn:microsoft.com/office/officeart/2005/8/layout/process3"/>
    <dgm:cxn modelId="{A1CF1837-0571-40DB-A997-3128AEB77866}" type="presParOf" srcId="{32B849EF-9C61-4EB5-81F3-AC181174EE29}" destId="{EEA528D5-9666-4850-92AF-36D1B006F3DC}" srcOrd="2" destOrd="0" presId="urn:microsoft.com/office/officeart/2005/8/layout/process3"/>
  </dgm:cxnLst>
  <dgm:bg>
    <a:effectLst>
      <a:outerShdw blurRad="50800" dist="38100" dir="2700000" algn="tl" rotWithShape="0">
        <a:prstClr val="black">
          <a:alpha val="40000"/>
        </a:prstClr>
      </a:outerShdw>
    </a:effect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0.xml><?xml version="1.0" encoding="utf-8"?>
<dgm:dataModel xmlns:dgm="http://schemas.openxmlformats.org/drawingml/2006/diagram" xmlns:a="http://schemas.openxmlformats.org/drawingml/2006/main">
  <dgm:ptLst>
    <dgm:pt modelId="{0CA59435-C898-4051-9FE4-D062FCE530C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2437C56D-FC44-4042-AF12-F12631413F56}">
      <dgm:prSet phldrT="[Text]"/>
      <dgm:spPr>
        <a:solidFill>
          <a:srgbClr val="7030A0"/>
        </a:solidFill>
      </dgm:spPr>
      <dgm:t>
        <a:bodyPr/>
        <a:lstStyle/>
        <a:p>
          <a:r>
            <a:rPr lang="en-GB" b="1">
              <a:solidFill>
                <a:schemeClr val="bg1"/>
              </a:solidFill>
              <a:latin typeface="Open Sans" panose="020B0606030504020204" pitchFamily="34" charset="0"/>
              <a:ea typeface="Open Sans" panose="020B0606030504020204" pitchFamily="34" charset="0"/>
              <a:cs typeface="Open Sans" panose="020B0606030504020204" pitchFamily="34" charset="0"/>
            </a:rPr>
            <a:t>Which sections have changed?</a:t>
          </a:r>
          <a:endParaRPr lang="en-GB">
            <a:solidFill>
              <a:schemeClr val="bg1"/>
            </a:solidFill>
          </a:endParaRPr>
        </a:p>
      </dgm:t>
    </dgm:pt>
    <dgm:pt modelId="{E55CA46D-D9A7-4DF1-9187-0F8D30443BFB}" type="parTrans" cxnId="{E9082B08-4956-47D6-B7CE-6C9019ACB8DF}">
      <dgm:prSet/>
      <dgm:spPr/>
      <dgm:t>
        <a:bodyPr/>
        <a:lstStyle/>
        <a:p>
          <a:endParaRPr lang="en-GB"/>
        </a:p>
      </dgm:t>
    </dgm:pt>
    <dgm:pt modelId="{DCCC8E93-A788-41C9-88E3-FB3366C908B5}" type="sibTrans" cxnId="{E9082B08-4956-47D6-B7CE-6C9019ACB8DF}">
      <dgm:prSet/>
      <dgm:spPr/>
      <dgm:t>
        <a:bodyPr/>
        <a:lstStyle/>
        <a:p>
          <a:endParaRPr lang="en-GB"/>
        </a:p>
      </dgm:t>
    </dgm:pt>
    <dgm:pt modelId="{38D11B31-3127-4A4E-A438-FEC08EA6A6CE}">
      <dgm:prSet phldrT="[Text]"/>
      <dgm:spPr>
        <a:solidFill>
          <a:schemeClr val="bg1"/>
        </a:solidFill>
      </dgm:spPr>
      <dgm:t>
        <a:bodyPr/>
        <a:lstStyle/>
        <a:p>
          <a:pPr>
            <a:buNone/>
          </a:pPr>
          <a:endParaRPr lang="en-GB">
            <a:solidFill>
              <a:schemeClr val="tx1"/>
            </a:solidFill>
            <a:latin typeface="Open Sans" panose="020B0606030504020204" pitchFamily="34" charset="0"/>
            <a:ea typeface="Open Sans" panose="020B0606030504020204" pitchFamily="34" charset="0"/>
            <a:cs typeface="Open Sans" panose="020B0606030504020204" pitchFamily="34" charset="0"/>
          </a:endParaRPr>
        </a:p>
      </dgm:t>
    </dgm:pt>
    <dgm:pt modelId="{3DAA1AC0-1E99-4189-94D2-FEAB52AEE453}" type="parTrans" cxnId="{80BD5A89-2D68-45E3-A340-07ECFA0E6D53}">
      <dgm:prSet/>
      <dgm:spPr/>
      <dgm:t>
        <a:bodyPr/>
        <a:lstStyle/>
        <a:p>
          <a:endParaRPr lang="en-GB"/>
        </a:p>
      </dgm:t>
    </dgm:pt>
    <dgm:pt modelId="{77F56124-7951-48C1-B945-2AD60987E3F3}" type="sibTrans" cxnId="{80BD5A89-2D68-45E3-A340-07ECFA0E6D53}">
      <dgm:prSet/>
      <dgm:spPr/>
      <dgm:t>
        <a:bodyPr/>
        <a:lstStyle/>
        <a:p>
          <a:endParaRPr lang="en-GB"/>
        </a:p>
      </dgm:t>
    </dgm:pt>
    <dgm:pt modelId="{68E8EF01-F4C4-4E5E-968B-1B9716E8E096}">
      <dgm:prSet/>
      <dgm:spPr>
        <a:solidFill>
          <a:schemeClr val="bg1"/>
        </a:solidFill>
      </dgm:spPr>
      <dgm:t>
        <a:bodyPr/>
        <a:lstStyle/>
        <a:p>
          <a:r>
            <a:rPr lang="en-GB" b="1">
              <a:solidFill>
                <a:schemeClr val="tx1"/>
              </a:solidFill>
              <a:latin typeface="Open Sans" panose="020B0606030504020204" pitchFamily="34" charset="0"/>
              <a:ea typeface="Open Sans" panose="020B0606030504020204" pitchFamily="34" charset="0"/>
              <a:cs typeface="Open Sans" panose="020B0606030504020204" pitchFamily="34" charset="0"/>
            </a:rPr>
            <a:t>2.1.9 </a:t>
          </a:r>
          <a:r>
            <a:rPr lang="en-GB">
              <a:latin typeface="Open Sans" panose="020B0606030504020204" pitchFamily="34" charset="0"/>
              <a:ea typeface="Open Sans" panose="020B0606030504020204" pitchFamily="34" charset="0"/>
              <a:cs typeface="Open Sans" panose="020B0606030504020204" pitchFamily="34" charset="0"/>
            </a:rPr>
            <a:t>Requests should be accompanied by appropriate supporting documents or evidence, However students registered with DASS are not required to provide further medical evidence to support their applications (s) unless the circumstances are </a:t>
          </a:r>
          <a:r>
            <a:rPr lang="en-GB" b="1">
              <a:latin typeface="Open Sans" panose="020B0606030504020204" pitchFamily="34" charset="0"/>
              <a:ea typeface="Open Sans" panose="020B0606030504020204" pitchFamily="34" charset="0"/>
              <a:cs typeface="Open Sans" panose="020B0606030504020204" pitchFamily="34" charset="0"/>
            </a:rPr>
            <a:t>entirely unrelated</a:t>
          </a:r>
          <a:r>
            <a:rPr lang="en-GB">
              <a:latin typeface="Open Sans" panose="020B0606030504020204" pitchFamily="34" charset="0"/>
              <a:ea typeface="Open Sans" panose="020B0606030504020204" pitchFamily="34" charset="0"/>
              <a:cs typeface="Open Sans" panose="020B0606030504020204" pitchFamily="34" charset="0"/>
            </a:rPr>
            <a:t>. Disabled students who choose not to register with DASS should not be asked to provide evidence more than once. Colleagues considering requests should also note that </a:t>
          </a:r>
          <a:r>
            <a:rPr lang="en-GB" b="1">
              <a:latin typeface="Open Sans" panose="020B0606030504020204" pitchFamily="34" charset="0"/>
              <a:ea typeface="Open Sans" panose="020B0606030504020204" pitchFamily="34" charset="0"/>
              <a:cs typeface="Open Sans" panose="020B0606030504020204" pitchFamily="34" charset="0"/>
            </a:rPr>
            <a:t>disabled students may experience difficulties accessing formal diagnoses and that while independent evidence is preferred, the University recognises that not all students, particularly those with disabilities, may be able to provide formal documentation</a:t>
          </a:r>
          <a:r>
            <a:rPr lang="en-GB">
              <a:latin typeface="Open Sans" panose="020B0606030504020204" pitchFamily="34" charset="0"/>
              <a:ea typeface="Open Sans" panose="020B0606030504020204" pitchFamily="34" charset="0"/>
              <a:cs typeface="Open Sans" panose="020B0606030504020204" pitchFamily="34" charset="0"/>
            </a:rPr>
            <a:t>. Therefore, flexibility and discretion will be applied in assessing the evidence provided and colleagues will liaise with DASS if they feel that a disabled student’s application should not be accepted due to lack of evidence.</a:t>
          </a:r>
          <a:endParaRPr lang="en-GB">
            <a:solidFill>
              <a:schemeClr val="tx1"/>
            </a:solidFill>
            <a:latin typeface="Open Sans" panose="020B0606030504020204" pitchFamily="34" charset="0"/>
            <a:ea typeface="Open Sans" panose="020B0606030504020204" pitchFamily="34" charset="0"/>
            <a:cs typeface="Open Sans" panose="020B0606030504020204" pitchFamily="34" charset="0"/>
          </a:endParaRPr>
        </a:p>
      </dgm:t>
    </dgm:pt>
    <dgm:pt modelId="{C3FEE80B-5A71-449B-BB3D-769A5B73988C}" type="parTrans" cxnId="{C06FEF93-1019-467D-87FB-1D46A8ABE093}">
      <dgm:prSet/>
      <dgm:spPr/>
      <dgm:t>
        <a:bodyPr/>
        <a:lstStyle/>
        <a:p>
          <a:endParaRPr lang="en-GB"/>
        </a:p>
      </dgm:t>
    </dgm:pt>
    <dgm:pt modelId="{9D872B7F-B342-4574-8D71-64774D7E510B}" type="sibTrans" cxnId="{C06FEF93-1019-467D-87FB-1D46A8ABE093}">
      <dgm:prSet/>
      <dgm:spPr/>
      <dgm:t>
        <a:bodyPr/>
        <a:lstStyle/>
        <a:p>
          <a:endParaRPr lang="en-GB"/>
        </a:p>
      </dgm:t>
    </dgm:pt>
    <dgm:pt modelId="{1D66EB78-1806-499D-8F87-D6168E30CEDA}" type="pres">
      <dgm:prSet presAssocID="{0CA59435-C898-4051-9FE4-D062FCE530C4}" presName="linear" presStyleCnt="0">
        <dgm:presLayoutVars>
          <dgm:animLvl val="lvl"/>
          <dgm:resizeHandles val="exact"/>
        </dgm:presLayoutVars>
      </dgm:prSet>
      <dgm:spPr/>
    </dgm:pt>
    <dgm:pt modelId="{1EFBA185-EEC1-4480-922B-077A2B2B06F4}" type="pres">
      <dgm:prSet presAssocID="{2437C56D-FC44-4042-AF12-F12631413F56}" presName="parentText" presStyleLbl="node1" presStyleIdx="0" presStyleCnt="1">
        <dgm:presLayoutVars>
          <dgm:chMax val="0"/>
          <dgm:bulletEnabled val="1"/>
        </dgm:presLayoutVars>
      </dgm:prSet>
      <dgm:spPr/>
    </dgm:pt>
    <dgm:pt modelId="{F31C3D57-5AD9-4564-BDDD-095E110C468B}" type="pres">
      <dgm:prSet presAssocID="{2437C56D-FC44-4042-AF12-F12631413F56}" presName="childText" presStyleLbl="revTx" presStyleIdx="0" presStyleCnt="1">
        <dgm:presLayoutVars>
          <dgm:bulletEnabled val="1"/>
        </dgm:presLayoutVars>
      </dgm:prSet>
      <dgm:spPr/>
    </dgm:pt>
  </dgm:ptLst>
  <dgm:cxnLst>
    <dgm:cxn modelId="{E9082B08-4956-47D6-B7CE-6C9019ACB8DF}" srcId="{0CA59435-C898-4051-9FE4-D062FCE530C4}" destId="{2437C56D-FC44-4042-AF12-F12631413F56}" srcOrd="0" destOrd="0" parTransId="{E55CA46D-D9A7-4DF1-9187-0F8D30443BFB}" sibTransId="{DCCC8E93-A788-41C9-88E3-FB3366C908B5}"/>
    <dgm:cxn modelId="{3A99330C-81E8-49FB-8D4D-EC4DFBF0C89D}" type="presOf" srcId="{0CA59435-C898-4051-9FE4-D062FCE530C4}" destId="{1D66EB78-1806-499D-8F87-D6168E30CEDA}" srcOrd="0" destOrd="0" presId="urn:microsoft.com/office/officeart/2005/8/layout/vList2"/>
    <dgm:cxn modelId="{9670FC63-7EE8-4F0E-946A-BC39117D26CB}" type="presOf" srcId="{38D11B31-3127-4A4E-A438-FEC08EA6A6CE}" destId="{F31C3D57-5AD9-4564-BDDD-095E110C468B}" srcOrd="0" destOrd="0" presId="urn:microsoft.com/office/officeart/2005/8/layout/vList2"/>
    <dgm:cxn modelId="{23E55B54-0918-4E2E-A017-5DD71D66D8DC}" type="presOf" srcId="{2437C56D-FC44-4042-AF12-F12631413F56}" destId="{1EFBA185-EEC1-4480-922B-077A2B2B06F4}" srcOrd="0" destOrd="0" presId="urn:microsoft.com/office/officeart/2005/8/layout/vList2"/>
    <dgm:cxn modelId="{80BD5A89-2D68-45E3-A340-07ECFA0E6D53}" srcId="{2437C56D-FC44-4042-AF12-F12631413F56}" destId="{38D11B31-3127-4A4E-A438-FEC08EA6A6CE}" srcOrd="0" destOrd="0" parTransId="{3DAA1AC0-1E99-4189-94D2-FEAB52AEE453}" sibTransId="{77F56124-7951-48C1-B945-2AD60987E3F3}"/>
    <dgm:cxn modelId="{C06FEF93-1019-467D-87FB-1D46A8ABE093}" srcId="{2437C56D-FC44-4042-AF12-F12631413F56}" destId="{68E8EF01-F4C4-4E5E-968B-1B9716E8E096}" srcOrd="1" destOrd="0" parTransId="{C3FEE80B-5A71-449B-BB3D-769A5B73988C}" sibTransId="{9D872B7F-B342-4574-8D71-64774D7E510B}"/>
    <dgm:cxn modelId="{B77B759D-EB62-44FB-8480-2096C95B588B}" type="presOf" srcId="{68E8EF01-F4C4-4E5E-968B-1B9716E8E096}" destId="{F31C3D57-5AD9-4564-BDDD-095E110C468B}" srcOrd="0" destOrd="1" presId="urn:microsoft.com/office/officeart/2005/8/layout/vList2"/>
    <dgm:cxn modelId="{C800732A-BC57-47FE-B319-D40051D54980}" type="presParOf" srcId="{1D66EB78-1806-499D-8F87-D6168E30CEDA}" destId="{1EFBA185-EEC1-4480-922B-077A2B2B06F4}" srcOrd="0" destOrd="0" presId="urn:microsoft.com/office/officeart/2005/8/layout/vList2"/>
    <dgm:cxn modelId="{A8444B39-1F81-48D0-BEBA-794FF94AED8D}" type="presParOf" srcId="{1D66EB78-1806-499D-8F87-D6168E30CEDA}" destId="{F31C3D57-5AD9-4564-BDDD-095E110C468B}"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CA59435-C898-4051-9FE4-D062FCE530C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2437C56D-FC44-4042-AF12-F12631413F56}">
      <dgm:prSet phldrT="[Text]"/>
      <dgm:spPr>
        <a:solidFill>
          <a:srgbClr val="7030A0"/>
        </a:solidFill>
      </dgm:spPr>
      <dgm:t>
        <a:bodyPr/>
        <a:lstStyle/>
        <a:p>
          <a:r>
            <a:rPr lang="en-GB" b="1">
              <a:solidFill>
                <a:schemeClr val="bg1"/>
              </a:solidFill>
              <a:latin typeface="Open Sans" panose="020B0606030504020204" pitchFamily="34" charset="0"/>
              <a:ea typeface="Open Sans" panose="020B0606030504020204" pitchFamily="34" charset="0"/>
              <a:cs typeface="Open Sans" panose="020B0606030504020204" pitchFamily="34" charset="0"/>
            </a:rPr>
            <a:t>Which sections have changed?</a:t>
          </a:r>
          <a:endParaRPr lang="en-GB">
            <a:solidFill>
              <a:schemeClr val="bg1"/>
            </a:solidFill>
          </a:endParaRPr>
        </a:p>
      </dgm:t>
    </dgm:pt>
    <dgm:pt modelId="{E55CA46D-D9A7-4DF1-9187-0F8D30443BFB}" type="parTrans" cxnId="{E9082B08-4956-47D6-B7CE-6C9019ACB8DF}">
      <dgm:prSet/>
      <dgm:spPr/>
      <dgm:t>
        <a:bodyPr/>
        <a:lstStyle/>
        <a:p>
          <a:endParaRPr lang="en-GB"/>
        </a:p>
      </dgm:t>
    </dgm:pt>
    <dgm:pt modelId="{DCCC8E93-A788-41C9-88E3-FB3366C908B5}" type="sibTrans" cxnId="{E9082B08-4956-47D6-B7CE-6C9019ACB8DF}">
      <dgm:prSet/>
      <dgm:spPr/>
      <dgm:t>
        <a:bodyPr/>
        <a:lstStyle/>
        <a:p>
          <a:endParaRPr lang="en-GB"/>
        </a:p>
      </dgm:t>
    </dgm:pt>
    <dgm:pt modelId="{38D11B31-3127-4A4E-A438-FEC08EA6A6CE}">
      <dgm:prSet phldrT="[Text]"/>
      <dgm:spPr>
        <a:solidFill>
          <a:schemeClr val="bg1"/>
        </a:solidFill>
      </dgm:spPr>
      <dgm:t>
        <a:bodyPr/>
        <a:lstStyle/>
        <a:p>
          <a:r>
            <a:rPr lang="en-GB" b="1">
              <a:latin typeface="Open Sans" panose="020B0606030504020204" pitchFamily="34" charset="0"/>
              <a:ea typeface="Open Sans" panose="020B0606030504020204" pitchFamily="34" charset="0"/>
              <a:cs typeface="Open Sans" panose="020B0606030504020204" pitchFamily="34" charset="0"/>
            </a:rPr>
            <a:t>2.1.10</a:t>
          </a:r>
          <a:r>
            <a:rPr lang="en-GB">
              <a:latin typeface="Open Sans" panose="020B0606030504020204" pitchFamily="34" charset="0"/>
              <a:ea typeface="Open Sans" panose="020B0606030504020204" pitchFamily="34" charset="0"/>
              <a:cs typeface="Open Sans" panose="020B0606030504020204" pitchFamily="34" charset="0"/>
            </a:rPr>
            <a:t> To confirm the accuracy and effect of the circumstances described by the student, colleagues considering the requests for mitigation should be satisfied that the evidence provided is </a:t>
          </a:r>
          <a:r>
            <a:rPr lang="en-GB" b="1">
              <a:latin typeface="Open Sans" panose="020B0606030504020204" pitchFamily="34" charset="0"/>
              <a:ea typeface="Open Sans" panose="020B0606030504020204" pitchFamily="34" charset="0"/>
              <a:cs typeface="Open Sans" panose="020B0606030504020204" pitchFamily="34" charset="0"/>
            </a:rPr>
            <a:t>credible and relevant to the time period </a:t>
          </a:r>
          <a:r>
            <a:rPr lang="en-GB">
              <a:latin typeface="Open Sans" panose="020B0606030504020204" pitchFamily="34" charset="0"/>
              <a:ea typeface="Open Sans" panose="020B0606030504020204" pitchFamily="34" charset="0"/>
              <a:cs typeface="Open Sans" panose="020B0606030504020204" pitchFamily="34" charset="0"/>
            </a:rPr>
            <a:t>in question. Examples of acceptable evidence include, but are not limited to, </a:t>
          </a:r>
          <a:r>
            <a:rPr lang="en-GB" b="1">
              <a:latin typeface="Open Sans" panose="020B0606030504020204" pitchFamily="34" charset="0"/>
              <a:ea typeface="Open Sans" panose="020B0606030504020204" pitchFamily="34" charset="0"/>
              <a:cs typeface="Open Sans" panose="020B0606030504020204" pitchFamily="34" charset="0"/>
            </a:rPr>
            <a:t>medical notes, letters from support services, or personal statements detailing the impact of the circumstances</a:t>
          </a:r>
          <a:r>
            <a:rPr lang="en-GB">
              <a:latin typeface="Open Sans" panose="020B0606030504020204" pitchFamily="34" charset="0"/>
              <a:ea typeface="Open Sans" panose="020B0606030504020204" pitchFamily="34" charset="0"/>
              <a:cs typeface="Open Sans" panose="020B0606030504020204" pitchFamily="34" charset="0"/>
            </a:rPr>
            <a:t>. Students unsure of what evidence they can provide should speak with a member of </a:t>
          </a:r>
          <a:r>
            <a:rPr lang="en-GB" b="0">
              <a:latin typeface="Open Sans" panose="020B0606030504020204" pitchFamily="34" charset="0"/>
              <a:ea typeface="Open Sans" panose="020B0606030504020204" pitchFamily="34" charset="0"/>
              <a:cs typeface="Open Sans" panose="020B0606030504020204" pitchFamily="34" charset="0"/>
            </a:rPr>
            <a:t>the Student Support and Wellbeing team for further guidance. The team will work with students to identify suitable forms of evidence </a:t>
          </a:r>
          <a:r>
            <a:rPr lang="en-GB">
              <a:latin typeface="Open Sans" panose="020B0606030504020204" pitchFamily="34" charset="0"/>
              <a:ea typeface="Open Sans" panose="020B0606030504020204" pitchFamily="34" charset="0"/>
              <a:cs typeface="Open Sans" panose="020B0606030504020204" pitchFamily="34" charset="0"/>
            </a:rPr>
            <a:t>and ensure that their applications are fairly considered.</a:t>
          </a:r>
          <a:endParaRPr lang="en-GB">
            <a:solidFill>
              <a:schemeClr val="tx1"/>
            </a:solidFill>
            <a:latin typeface="Open Sans" panose="020B0606030504020204" pitchFamily="34" charset="0"/>
            <a:ea typeface="Open Sans" panose="020B0606030504020204" pitchFamily="34" charset="0"/>
            <a:cs typeface="Open Sans" panose="020B0606030504020204" pitchFamily="34" charset="0"/>
          </a:endParaRPr>
        </a:p>
      </dgm:t>
    </dgm:pt>
    <dgm:pt modelId="{3DAA1AC0-1E99-4189-94D2-FEAB52AEE453}" type="parTrans" cxnId="{80BD5A89-2D68-45E3-A340-07ECFA0E6D53}">
      <dgm:prSet/>
      <dgm:spPr/>
      <dgm:t>
        <a:bodyPr/>
        <a:lstStyle/>
        <a:p>
          <a:endParaRPr lang="en-GB"/>
        </a:p>
      </dgm:t>
    </dgm:pt>
    <dgm:pt modelId="{77F56124-7951-48C1-B945-2AD60987E3F3}" type="sibTrans" cxnId="{80BD5A89-2D68-45E3-A340-07ECFA0E6D53}">
      <dgm:prSet/>
      <dgm:spPr/>
      <dgm:t>
        <a:bodyPr/>
        <a:lstStyle/>
        <a:p>
          <a:endParaRPr lang="en-GB"/>
        </a:p>
      </dgm:t>
    </dgm:pt>
    <dgm:pt modelId="{1D66EB78-1806-499D-8F87-D6168E30CEDA}" type="pres">
      <dgm:prSet presAssocID="{0CA59435-C898-4051-9FE4-D062FCE530C4}" presName="linear" presStyleCnt="0">
        <dgm:presLayoutVars>
          <dgm:animLvl val="lvl"/>
          <dgm:resizeHandles val="exact"/>
        </dgm:presLayoutVars>
      </dgm:prSet>
      <dgm:spPr/>
    </dgm:pt>
    <dgm:pt modelId="{1EFBA185-EEC1-4480-922B-077A2B2B06F4}" type="pres">
      <dgm:prSet presAssocID="{2437C56D-FC44-4042-AF12-F12631413F56}" presName="parentText" presStyleLbl="node1" presStyleIdx="0" presStyleCnt="1">
        <dgm:presLayoutVars>
          <dgm:chMax val="0"/>
          <dgm:bulletEnabled val="1"/>
        </dgm:presLayoutVars>
      </dgm:prSet>
      <dgm:spPr/>
    </dgm:pt>
    <dgm:pt modelId="{F31C3D57-5AD9-4564-BDDD-095E110C468B}" type="pres">
      <dgm:prSet presAssocID="{2437C56D-FC44-4042-AF12-F12631413F56}" presName="childText" presStyleLbl="revTx" presStyleIdx="0" presStyleCnt="1">
        <dgm:presLayoutVars>
          <dgm:bulletEnabled val="1"/>
        </dgm:presLayoutVars>
      </dgm:prSet>
      <dgm:spPr/>
    </dgm:pt>
  </dgm:ptLst>
  <dgm:cxnLst>
    <dgm:cxn modelId="{E9082B08-4956-47D6-B7CE-6C9019ACB8DF}" srcId="{0CA59435-C898-4051-9FE4-D062FCE530C4}" destId="{2437C56D-FC44-4042-AF12-F12631413F56}" srcOrd="0" destOrd="0" parTransId="{E55CA46D-D9A7-4DF1-9187-0F8D30443BFB}" sibTransId="{DCCC8E93-A788-41C9-88E3-FB3366C908B5}"/>
    <dgm:cxn modelId="{3A99330C-81E8-49FB-8D4D-EC4DFBF0C89D}" type="presOf" srcId="{0CA59435-C898-4051-9FE4-D062FCE530C4}" destId="{1D66EB78-1806-499D-8F87-D6168E30CEDA}" srcOrd="0" destOrd="0" presId="urn:microsoft.com/office/officeart/2005/8/layout/vList2"/>
    <dgm:cxn modelId="{9670FC63-7EE8-4F0E-946A-BC39117D26CB}" type="presOf" srcId="{38D11B31-3127-4A4E-A438-FEC08EA6A6CE}" destId="{F31C3D57-5AD9-4564-BDDD-095E110C468B}" srcOrd="0" destOrd="0" presId="urn:microsoft.com/office/officeart/2005/8/layout/vList2"/>
    <dgm:cxn modelId="{23E55B54-0918-4E2E-A017-5DD71D66D8DC}" type="presOf" srcId="{2437C56D-FC44-4042-AF12-F12631413F56}" destId="{1EFBA185-EEC1-4480-922B-077A2B2B06F4}" srcOrd="0" destOrd="0" presId="urn:microsoft.com/office/officeart/2005/8/layout/vList2"/>
    <dgm:cxn modelId="{80BD5A89-2D68-45E3-A340-07ECFA0E6D53}" srcId="{2437C56D-FC44-4042-AF12-F12631413F56}" destId="{38D11B31-3127-4A4E-A438-FEC08EA6A6CE}" srcOrd="0" destOrd="0" parTransId="{3DAA1AC0-1E99-4189-94D2-FEAB52AEE453}" sibTransId="{77F56124-7951-48C1-B945-2AD60987E3F3}"/>
    <dgm:cxn modelId="{C800732A-BC57-47FE-B319-D40051D54980}" type="presParOf" srcId="{1D66EB78-1806-499D-8F87-D6168E30CEDA}" destId="{1EFBA185-EEC1-4480-922B-077A2B2B06F4}" srcOrd="0" destOrd="0" presId="urn:microsoft.com/office/officeart/2005/8/layout/vList2"/>
    <dgm:cxn modelId="{A8444B39-1F81-48D0-BEBA-794FF94AED8D}" type="presParOf" srcId="{1D66EB78-1806-499D-8F87-D6168E30CEDA}" destId="{F31C3D57-5AD9-4564-BDDD-095E110C468B}"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037CBC2-7E22-4497-B6B0-27038D4F5547}" type="doc">
      <dgm:prSet loTypeId="urn:microsoft.com/office/officeart/2005/8/layout/vList3" loCatId="list" qsTypeId="urn:microsoft.com/office/officeart/2005/8/quickstyle/simple1" qsCatId="simple" csTypeId="urn:microsoft.com/office/officeart/2005/8/colors/accent0_2" csCatId="mainScheme" phldr="1"/>
      <dgm:spPr/>
      <dgm:t>
        <a:bodyPr/>
        <a:lstStyle/>
        <a:p>
          <a:endParaRPr lang="en-GB"/>
        </a:p>
      </dgm:t>
    </dgm:pt>
    <dgm:pt modelId="{B053E16C-A53F-4F9F-9AB1-147A97E63DC1}">
      <dgm:prSet phldrT="[Text]" custT="1"/>
      <dgm:spPr/>
      <dgm:t>
        <a:bodyPr/>
        <a:lstStyle/>
        <a:p>
          <a:pPr algn="l"/>
          <a:r>
            <a:rPr lang="en-GB" sz="1800">
              <a:solidFill>
                <a:schemeClr val="tx1"/>
              </a:solidFill>
              <a:latin typeface="Open Sans" panose="020B0606030504020204" pitchFamily="34" charset="0"/>
              <a:ea typeface="Open Sans" panose="020B0606030504020204" pitchFamily="34" charset="0"/>
              <a:cs typeface="Open Sans" panose="020B0606030504020204" pitchFamily="34" charset="0"/>
            </a:rPr>
            <a:t>Degree Regulations</a:t>
          </a:r>
        </a:p>
      </dgm:t>
    </dgm:pt>
    <dgm:pt modelId="{7A8AE23C-BA76-4064-834C-12EC9D5A03A4}" type="parTrans" cxnId="{FB4A06B5-25C0-4494-B3CC-0BA3313FC47F}">
      <dgm:prSet/>
      <dgm:spPr/>
      <dgm:t>
        <a:bodyPr/>
        <a:lstStyle/>
        <a:p>
          <a:endParaRPr lang="en-GB"/>
        </a:p>
      </dgm:t>
    </dgm:pt>
    <dgm:pt modelId="{641B6E34-C8B2-47FF-96C4-A9A35F1C4E06}" type="sibTrans" cxnId="{FB4A06B5-25C0-4494-B3CC-0BA3313FC47F}">
      <dgm:prSet/>
      <dgm:spPr/>
      <dgm:t>
        <a:bodyPr/>
        <a:lstStyle/>
        <a:p>
          <a:endParaRPr lang="en-GB"/>
        </a:p>
      </dgm:t>
    </dgm:pt>
    <dgm:pt modelId="{E7B5C05A-664E-4987-8BF6-D24680C072B6}">
      <dgm:prSet phldrT="[Text]" custT="1"/>
      <dgm:spPr/>
      <dgm:t>
        <a:bodyPr/>
        <a:lstStyle/>
        <a:p>
          <a:pPr algn="l"/>
          <a:r>
            <a:rPr lang="en-GB" sz="1800">
              <a:solidFill>
                <a:schemeClr val="tx1"/>
              </a:solidFill>
              <a:latin typeface="Open Sans" panose="020B0606030504020204" pitchFamily="34" charset="0"/>
              <a:ea typeface="Open Sans" panose="020B0606030504020204" pitchFamily="34" charset="0"/>
              <a:cs typeface="Open Sans" panose="020B0606030504020204" pitchFamily="34" charset="0"/>
            </a:rPr>
            <a:t>Ethical Approval of Research involving Human Participants in Taught Assessment</a:t>
          </a:r>
        </a:p>
      </dgm:t>
    </dgm:pt>
    <dgm:pt modelId="{F76B40AA-45EB-4D60-BC18-9CBF23A5307F}" type="parTrans" cxnId="{216AB526-CB90-4A04-A24F-00B13B1A538D}">
      <dgm:prSet/>
      <dgm:spPr/>
      <dgm:t>
        <a:bodyPr/>
        <a:lstStyle/>
        <a:p>
          <a:endParaRPr lang="en-GB"/>
        </a:p>
      </dgm:t>
    </dgm:pt>
    <dgm:pt modelId="{771B81B9-49F6-4E51-876C-815069A5D7BA}" type="sibTrans" cxnId="{216AB526-CB90-4A04-A24F-00B13B1A538D}">
      <dgm:prSet/>
      <dgm:spPr/>
      <dgm:t>
        <a:bodyPr/>
        <a:lstStyle/>
        <a:p>
          <a:endParaRPr lang="en-GB"/>
        </a:p>
      </dgm:t>
    </dgm:pt>
    <dgm:pt modelId="{AFDE3424-C93D-4836-A1DA-CAAA25DA0B71}">
      <dgm:prSet phldrT="[Text]" custT="1"/>
      <dgm:spPr/>
      <dgm:t>
        <a:bodyPr/>
        <a:lstStyle/>
        <a:p>
          <a:pPr algn="l"/>
          <a:r>
            <a:rPr lang="en-GB" sz="1800">
              <a:solidFill>
                <a:schemeClr val="tx1"/>
              </a:solidFill>
              <a:latin typeface="Open Sans" panose="020B0606030504020204" pitchFamily="34" charset="0"/>
              <a:ea typeface="Open Sans" panose="020B0606030504020204" pitchFamily="34" charset="0"/>
              <a:cs typeface="Open Sans" panose="020B0606030504020204" pitchFamily="34" charset="0"/>
            </a:rPr>
            <a:t>Peer Review of Teaching</a:t>
          </a:r>
        </a:p>
      </dgm:t>
    </dgm:pt>
    <dgm:pt modelId="{29DE5D1C-7747-4E94-B4AE-AFDE8040F333}" type="parTrans" cxnId="{5C84277C-CD16-4B1A-AF11-29792BCB5D86}">
      <dgm:prSet/>
      <dgm:spPr/>
      <dgm:t>
        <a:bodyPr/>
        <a:lstStyle/>
        <a:p>
          <a:endParaRPr lang="en-GB"/>
        </a:p>
      </dgm:t>
    </dgm:pt>
    <dgm:pt modelId="{09D6E2CD-C81C-407E-A227-12AAACB8060B}" type="sibTrans" cxnId="{5C84277C-CD16-4B1A-AF11-29792BCB5D86}">
      <dgm:prSet/>
      <dgm:spPr/>
      <dgm:t>
        <a:bodyPr/>
        <a:lstStyle/>
        <a:p>
          <a:endParaRPr lang="en-GB"/>
        </a:p>
      </dgm:t>
    </dgm:pt>
    <dgm:pt modelId="{F663C576-7252-4E69-B5E3-4322B893B73A}">
      <dgm:prSet phldrT="[Text]" custT="1"/>
      <dgm:spPr/>
      <dgm:t>
        <a:bodyPr/>
        <a:lstStyle/>
        <a:p>
          <a:pPr algn="l"/>
          <a:r>
            <a:rPr lang="en-GB" sz="1800">
              <a:solidFill>
                <a:schemeClr val="tx1"/>
              </a:solidFill>
              <a:latin typeface="Open Sans" panose="020B0606030504020204" pitchFamily="34" charset="0"/>
              <a:ea typeface="Open Sans" panose="020B0606030504020204" pitchFamily="34" charset="0"/>
              <a:cs typeface="Open Sans" panose="020B0606030504020204" pitchFamily="34" charset="0"/>
            </a:rPr>
            <a:t>Procedures for Posthumous and Aegrotat UG and PGT Awards</a:t>
          </a:r>
        </a:p>
      </dgm:t>
    </dgm:pt>
    <dgm:pt modelId="{F42249D1-F118-494A-88EB-5E2F60AC8AA7}" type="parTrans" cxnId="{F122C3C8-1DAB-43DA-B965-242A2DCCF5CF}">
      <dgm:prSet/>
      <dgm:spPr/>
      <dgm:t>
        <a:bodyPr/>
        <a:lstStyle/>
        <a:p>
          <a:endParaRPr lang="en-GB"/>
        </a:p>
      </dgm:t>
    </dgm:pt>
    <dgm:pt modelId="{A90842EE-AD95-4680-B9B3-423214923BDA}" type="sibTrans" cxnId="{F122C3C8-1DAB-43DA-B965-242A2DCCF5CF}">
      <dgm:prSet/>
      <dgm:spPr/>
      <dgm:t>
        <a:bodyPr/>
        <a:lstStyle/>
        <a:p>
          <a:endParaRPr lang="en-GB"/>
        </a:p>
      </dgm:t>
    </dgm:pt>
    <dgm:pt modelId="{D1E5A7C1-A198-48BC-9476-58087819FB40}">
      <dgm:prSet phldrT="[Text]" custT="1"/>
      <dgm:spPr/>
      <dgm:t>
        <a:bodyPr/>
        <a:lstStyle/>
        <a:p>
          <a:pPr algn="l"/>
          <a:r>
            <a:rPr lang="en-GB" sz="1800">
              <a:solidFill>
                <a:schemeClr val="tx1"/>
              </a:solidFill>
              <a:latin typeface="Open Sans" panose="020B0606030504020204" pitchFamily="34" charset="0"/>
              <a:ea typeface="Open Sans" panose="020B0606030504020204" pitchFamily="34" charset="0"/>
              <a:cs typeface="Open Sans" panose="020B0606030504020204" pitchFamily="34" charset="0"/>
            </a:rPr>
            <a:t>Framework for Credit Transfer and Grade Conversion for Study Abroad</a:t>
          </a:r>
        </a:p>
      </dgm:t>
    </dgm:pt>
    <dgm:pt modelId="{49BC8FAB-71AD-48D5-8106-46105E9A03F9}" type="parTrans" cxnId="{541B2430-88D6-43DF-9838-BB82A91AB5BC}">
      <dgm:prSet/>
      <dgm:spPr/>
      <dgm:t>
        <a:bodyPr/>
        <a:lstStyle/>
        <a:p>
          <a:endParaRPr lang="en-GB"/>
        </a:p>
      </dgm:t>
    </dgm:pt>
    <dgm:pt modelId="{99F7D7CB-FFB9-45D9-86A8-13F11185D9D8}" type="sibTrans" cxnId="{541B2430-88D6-43DF-9838-BB82A91AB5BC}">
      <dgm:prSet/>
      <dgm:spPr/>
      <dgm:t>
        <a:bodyPr/>
        <a:lstStyle/>
        <a:p>
          <a:endParaRPr lang="en-GB"/>
        </a:p>
      </dgm:t>
    </dgm:pt>
    <dgm:pt modelId="{5DBB9AEB-2C52-45A0-B29A-280CC3449C68}">
      <dgm:prSet phldrT="[Text]" custT="1"/>
      <dgm:spPr/>
      <dgm:t>
        <a:bodyPr/>
        <a:lstStyle/>
        <a:p>
          <a:pPr algn="l"/>
          <a:r>
            <a:rPr lang="en-GB" sz="1800">
              <a:solidFill>
                <a:schemeClr val="tx1"/>
              </a:solidFill>
              <a:latin typeface="Open Sans" panose="020B0606030504020204" pitchFamily="34" charset="0"/>
              <a:ea typeface="Open Sans" panose="020B0606030504020204" pitchFamily="34" charset="0"/>
              <a:cs typeface="Open Sans" panose="020B0606030504020204" pitchFamily="34" charset="0"/>
            </a:rPr>
            <a:t>Mitigating Circumstances and Extensions Policy and Procedures</a:t>
          </a:r>
        </a:p>
      </dgm:t>
    </dgm:pt>
    <dgm:pt modelId="{EF0D9799-7163-4ACE-939A-EE9CB1BAC1AD}" type="parTrans" cxnId="{09EA0E0B-CE12-4311-B867-41D0C3A0F7F5}">
      <dgm:prSet/>
      <dgm:spPr/>
      <dgm:t>
        <a:bodyPr/>
        <a:lstStyle/>
        <a:p>
          <a:endParaRPr lang="en-GB"/>
        </a:p>
      </dgm:t>
    </dgm:pt>
    <dgm:pt modelId="{C605E7D9-075C-47B9-A4B1-6D0FEA91A204}" type="sibTrans" cxnId="{09EA0E0B-CE12-4311-B867-41D0C3A0F7F5}">
      <dgm:prSet/>
      <dgm:spPr/>
      <dgm:t>
        <a:bodyPr/>
        <a:lstStyle/>
        <a:p>
          <a:endParaRPr lang="en-GB"/>
        </a:p>
      </dgm:t>
    </dgm:pt>
    <dgm:pt modelId="{D98ACFAF-8CB7-436D-B53A-1C9D071E5354}">
      <dgm:prSet phldrT="[Text]" custT="1"/>
      <dgm:spPr/>
      <dgm:t>
        <a:bodyPr/>
        <a:lstStyle/>
        <a:p>
          <a:pPr algn="l"/>
          <a:r>
            <a:rPr lang="en-GB" sz="1800">
              <a:solidFill>
                <a:schemeClr val="tx1"/>
              </a:solidFill>
              <a:latin typeface="Open Sans" panose="020B0606030504020204" pitchFamily="34" charset="0"/>
              <a:ea typeface="Open Sans" panose="020B0606030504020204" pitchFamily="34" charset="0"/>
              <a:cs typeface="Open Sans" panose="020B0606030504020204" pitchFamily="34" charset="0"/>
            </a:rPr>
            <a:t>Any other questions</a:t>
          </a:r>
        </a:p>
      </dgm:t>
    </dgm:pt>
    <dgm:pt modelId="{32FA5328-BD2F-4CA9-85E0-C689D8AF24E3}" type="parTrans" cxnId="{E3788666-29BC-4614-B4C4-8E81A699D4C7}">
      <dgm:prSet/>
      <dgm:spPr/>
      <dgm:t>
        <a:bodyPr/>
        <a:lstStyle/>
        <a:p>
          <a:endParaRPr lang="en-GB"/>
        </a:p>
      </dgm:t>
    </dgm:pt>
    <dgm:pt modelId="{9EC2AA0C-8761-4D7D-9D84-3611A1E45FBD}" type="sibTrans" cxnId="{E3788666-29BC-4614-B4C4-8E81A699D4C7}">
      <dgm:prSet/>
      <dgm:spPr/>
      <dgm:t>
        <a:bodyPr/>
        <a:lstStyle/>
        <a:p>
          <a:endParaRPr lang="en-GB"/>
        </a:p>
      </dgm:t>
    </dgm:pt>
    <dgm:pt modelId="{2FFB9373-EA6E-4281-90B9-2E42FBBB70C8}" type="pres">
      <dgm:prSet presAssocID="{C037CBC2-7E22-4497-B6B0-27038D4F5547}" presName="linearFlow" presStyleCnt="0">
        <dgm:presLayoutVars>
          <dgm:dir/>
          <dgm:resizeHandles val="exact"/>
        </dgm:presLayoutVars>
      </dgm:prSet>
      <dgm:spPr/>
    </dgm:pt>
    <dgm:pt modelId="{53DB39B3-8E1A-40C0-BB99-B5D3828D2812}" type="pres">
      <dgm:prSet presAssocID="{B053E16C-A53F-4F9F-9AB1-147A97E63DC1}" presName="composite" presStyleCnt="0"/>
      <dgm:spPr/>
    </dgm:pt>
    <dgm:pt modelId="{02BFCDDB-235E-454A-839B-31514F1A1F04}" type="pres">
      <dgm:prSet presAssocID="{B053E16C-A53F-4F9F-9AB1-147A97E63DC1}" presName="imgShp" presStyleLbl="fgImgPlace1" presStyleIdx="0" presStyleCnt="7" custLinFactNeighborX="3995" custLinFactNeighborY="-7"/>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2225">
          <a:solidFill>
            <a:srgbClr val="7030A0"/>
          </a:solidFill>
        </a:ln>
        <a:effectLst>
          <a:outerShdw blurRad="50800" dist="50800" dir="5400000" algn="ctr" rotWithShape="0">
            <a:srgbClr val="7030A0"/>
          </a:outerShdw>
        </a:effectLst>
      </dgm:spPr>
      <dgm:extLst>
        <a:ext uri="{E40237B7-FDA0-4F09-8148-C483321AD2D9}">
          <dgm14:cNvPr xmlns:dgm14="http://schemas.microsoft.com/office/drawing/2010/diagram" id="0" name="" descr="Document outline"/>
        </a:ext>
      </dgm:extLst>
    </dgm:pt>
    <dgm:pt modelId="{C37E1F7D-D8DC-4021-8EF3-ABDEB3BF03A6}" type="pres">
      <dgm:prSet presAssocID="{B053E16C-A53F-4F9F-9AB1-147A97E63DC1}" presName="txShp" presStyleLbl="node1" presStyleIdx="0" presStyleCnt="7">
        <dgm:presLayoutVars>
          <dgm:bulletEnabled val="1"/>
        </dgm:presLayoutVars>
      </dgm:prSet>
      <dgm:spPr/>
    </dgm:pt>
    <dgm:pt modelId="{2B90ADBA-B387-42B1-B5CE-158521206D51}" type="pres">
      <dgm:prSet presAssocID="{641B6E34-C8B2-47FF-96C4-A9A35F1C4E06}" presName="spacing" presStyleCnt="0"/>
      <dgm:spPr/>
    </dgm:pt>
    <dgm:pt modelId="{9DF8B010-0196-46C4-9F7C-D1558C0B9B8B}" type="pres">
      <dgm:prSet presAssocID="{E7B5C05A-664E-4987-8BF6-D24680C072B6}" presName="composite" presStyleCnt="0"/>
      <dgm:spPr/>
    </dgm:pt>
    <dgm:pt modelId="{7A0A5D15-2CDB-431A-8745-308A51573E9F}" type="pres">
      <dgm:prSet presAssocID="{E7B5C05A-664E-4987-8BF6-D24680C072B6}" presName="imgShp" presStyleLbl="fgImgPlace1" presStyleIdx="1" presStyleCnt="7"/>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effectLst>
          <a:outerShdw blurRad="50800" dist="50800" dir="5400000" algn="ctr" rotWithShape="0">
            <a:srgbClr val="7030A0"/>
          </a:outerShdw>
        </a:effectLst>
      </dgm:spPr>
      <dgm:extLst>
        <a:ext uri="{E40237B7-FDA0-4F09-8148-C483321AD2D9}">
          <dgm14:cNvPr xmlns:dgm14="http://schemas.microsoft.com/office/drawing/2010/diagram" id="0" name="" descr="Scientist female with solid fill"/>
        </a:ext>
      </dgm:extLst>
    </dgm:pt>
    <dgm:pt modelId="{F9CB7C82-06E3-4018-BE0C-FD92F85CD6E2}" type="pres">
      <dgm:prSet presAssocID="{E7B5C05A-664E-4987-8BF6-D24680C072B6}" presName="txShp" presStyleLbl="node1" presStyleIdx="1" presStyleCnt="7" custScaleX="100472">
        <dgm:presLayoutVars>
          <dgm:bulletEnabled val="1"/>
        </dgm:presLayoutVars>
      </dgm:prSet>
      <dgm:spPr/>
    </dgm:pt>
    <dgm:pt modelId="{F946C1B3-256F-403D-9BA3-8F7D77CAE077}" type="pres">
      <dgm:prSet presAssocID="{771B81B9-49F6-4E51-876C-815069A5D7BA}" presName="spacing" presStyleCnt="0"/>
      <dgm:spPr/>
    </dgm:pt>
    <dgm:pt modelId="{D3418216-F65F-4681-A4B1-DC5E41640151}" type="pres">
      <dgm:prSet presAssocID="{AFDE3424-C93D-4836-A1DA-CAAA25DA0B71}" presName="composite" presStyleCnt="0"/>
      <dgm:spPr/>
    </dgm:pt>
    <dgm:pt modelId="{4C5EC345-F8D6-4CC9-A67F-6F2B59A22352}" type="pres">
      <dgm:prSet presAssocID="{AFDE3424-C93D-4836-A1DA-CAAA25DA0B71}" presName="imgShp" presStyleLbl="fgImgPlace1" presStyleIdx="2" presStyleCnt="7"/>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solidFill>
            <a:srgbClr val="7030A0"/>
          </a:solidFill>
        </a:ln>
        <a:effectLst>
          <a:outerShdw blurRad="50800" dist="50800" dir="5400000" algn="ctr" rotWithShape="0">
            <a:srgbClr val="7030A0"/>
          </a:outerShdw>
        </a:effectLst>
      </dgm:spPr>
      <dgm:extLst>
        <a:ext uri="{E40237B7-FDA0-4F09-8148-C483321AD2D9}">
          <dgm14:cNvPr xmlns:dgm14="http://schemas.microsoft.com/office/drawing/2010/diagram" id="0" name="" descr="Classroom with solid fill"/>
        </a:ext>
      </dgm:extLst>
    </dgm:pt>
    <dgm:pt modelId="{8C9A5058-C756-4078-80F4-8F3240215983}" type="pres">
      <dgm:prSet presAssocID="{AFDE3424-C93D-4836-A1DA-CAAA25DA0B71}" presName="txShp" presStyleLbl="node1" presStyleIdx="2" presStyleCnt="7" custScaleX="99993" custLinFactNeighborX="379" custLinFactNeighborY="-1264">
        <dgm:presLayoutVars>
          <dgm:bulletEnabled val="1"/>
        </dgm:presLayoutVars>
      </dgm:prSet>
      <dgm:spPr/>
    </dgm:pt>
    <dgm:pt modelId="{62568FC6-2862-44EE-B4DB-2DE691E52C1B}" type="pres">
      <dgm:prSet presAssocID="{09D6E2CD-C81C-407E-A227-12AAACB8060B}" presName="spacing" presStyleCnt="0"/>
      <dgm:spPr/>
    </dgm:pt>
    <dgm:pt modelId="{01075194-C05A-4193-8D80-3AA5A55EFFCA}" type="pres">
      <dgm:prSet presAssocID="{F663C576-7252-4E69-B5E3-4322B893B73A}" presName="composite" presStyleCnt="0"/>
      <dgm:spPr/>
    </dgm:pt>
    <dgm:pt modelId="{4E00C7AE-EC29-4EF4-A74F-B8092C695521}" type="pres">
      <dgm:prSet presAssocID="{F663C576-7252-4E69-B5E3-4322B893B73A}" presName="imgShp" presStyleLbl="fgImgPlace1" presStyleIdx="3" presStyleCnt="7"/>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effectLst>
          <a:outerShdw blurRad="50800" dist="50800" dir="5400000" algn="ctr" rotWithShape="0">
            <a:srgbClr val="7030A0"/>
          </a:outerShdw>
        </a:effectLst>
      </dgm:spPr>
      <dgm:extLst>
        <a:ext uri="{E40237B7-FDA0-4F09-8148-C483321AD2D9}">
          <dgm14:cNvPr xmlns:dgm14="http://schemas.microsoft.com/office/drawing/2010/diagram" id="0" name="" descr="Diploma roll with solid fill"/>
        </a:ext>
      </dgm:extLst>
    </dgm:pt>
    <dgm:pt modelId="{F9F14847-1419-4CEA-A43E-8B74C1D4F210}" type="pres">
      <dgm:prSet presAssocID="{F663C576-7252-4E69-B5E3-4322B893B73A}" presName="txShp" presStyleLbl="node1" presStyleIdx="3" presStyleCnt="7">
        <dgm:presLayoutVars>
          <dgm:bulletEnabled val="1"/>
        </dgm:presLayoutVars>
      </dgm:prSet>
      <dgm:spPr/>
    </dgm:pt>
    <dgm:pt modelId="{A331EDB7-E723-434F-A760-7CCDC4A13405}" type="pres">
      <dgm:prSet presAssocID="{A90842EE-AD95-4680-B9B3-423214923BDA}" presName="spacing" presStyleCnt="0"/>
      <dgm:spPr/>
    </dgm:pt>
    <dgm:pt modelId="{9BC93B55-7E1F-45DD-B8F7-5300FDEDCDA3}" type="pres">
      <dgm:prSet presAssocID="{D1E5A7C1-A198-48BC-9476-58087819FB40}" presName="composite" presStyleCnt="0"/>
      <dgm:spPr/>
    </dgm:pt>
    <dgm:pt modelId="{A6D2C8BD-7F30-43E8-ADF0-2BEA4ABBC499}" type="pres">
      <dgm:prSet presAssocID="{D1E5A7C1-A198-48BC-9476-58087819FB40}" presName="imgShp" presStyleLbl="fgImgPlace1" presStyleIdx="4" presStyleCnt="7"/>
      <dgm:spPr>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effectLst>
          <a:outerShdw blurRad="50800" dist="50800" dir="5400000" algn="ctr" rotWithShape="0">
            <a:srgbClr val="7030A0"/>
          </a:outerShdw>
        </a:effectLst>
      </dgm:spPr>
      <dgm:extLst>
        <a:ext uri="{E40237B7-FDA0-4F09-8148-C483321AD2D9}">
          <dgm14:cNvPr xmlns:dgm14="http://schemas.microsoft.com/office/drawing/2010/diagram" id="0" name="" descr="Abacus with solid fill"/>
        </a:ext>
      </dgm:extLst>
    </dgm:pt>
    <dgm:pt modelId="{4163E7A7-8C26-4DB8-B309-41081EF9788C}" type="pres">
      <dgm:prSet presAssocID="{D1E5A7C1-A198-48BC-9476-58087819FB40}" presName="txShp" presStyleLbl="node1" presStyleIdx="4" presStyleCnt="7">
        <dgm:presLayoutVars>
          <dgm:bulletEnabled val="1"/>
        </dgm:presLayoutVars>
      </dgm:prSet>
      <dgm:spPr/>
    </dgm:pt>
    <dgm:pt modelId="{8A447B1A-9A2A-436B-AE0A-DB71A0460A85}" type="pres">
      <dgm:prSet presAssocID="{99F7D7CB-FFB9-45D9-86A8-13F11185D9D8}" presName="spacing" presStyleCnt="0"/>
      <dgm:spPr/>
    </dgm:pt>
    <dgm:pt modelId="{E50495DA-7AF8-40A6-A080-9AAB085D6E92}" type="pres">
      <dgm:prSet presAssocID="{5DBB9AEB-2C52-45A0-B29A-280CC3449C68}" presName="composite" presStyleCnt="0"/>
      <dgm:spPr/>
    </dgm:pt>
    <dgm:pt modelId="{88B86E35-F9D7-4C70-A056-09032E451800}" type="pres">
      <dgm:prSet presAssocID="{5DBB9AEB-2C52-45A0-B29A-280CC3449C68}" presName="imgShp" presStyleLbl="fgImgPlace1" presStyleIdx="5" presStyleCnt="7"/>
      <dgm:spPr>
        <a:blipFill>
          <a:blip xmlns:r="http://schemas.openxmlformats.org/officeDocument/2006/relationships" r:embed="rId11">
            <a:extLst>
              <a:ext uri="{96DAC541-7B7A-43D3-8B79-37D633B846F1}">
                <asvg:svgBlip xmlns:asvg="http://schemas.microsoft.com/office/drawing/2016/SVG/main" r:embed="rId12"/>
              </a:ext>
            </a:extLst>
          </a:blip>
          <a:srcRect/>
          <a:stretch>
            <a:fillRect/>
          </a:stretch>
        </a:blipFill>
        <a:effectLst>
          <a:outerShdw blurRad="50800" dist="50800" dir="5400000" algn="ctr" rotWithShape="0">
            <a:srgbClr val="7030A0"/>
          </a:outerShdw>
        </a:effectLst>
      </dgm:spPr>
      <dgm:extLst>
        <a:ext uri="{E40237B7-FDA0-4F09-8148-C483321AD2D9}">
          <dgm14:cNvPr xmlns:dgm14="http://schemas.microsoft.com/office/drawing/2010/diagram" id="0" name="" descr="Man outline"/>
        </a:ext>
      </dgm:extLst>
    </dgm:pt>
    <dgm:pt modelId="{091E3416-09F7-4C1A-BF97-DCF212706BEC}" type="pres">
      <dgm:prSet presAssocID="{5DBB9AEB-2C52-45A0-B29A-280CC3449C68}" presName="txShp" presStyleLbl="node1" presStyleIdx="5" presStyleCnt="7">
        <dgm:presLayoutVars>
          <dgm:bulletEnabled val="1"/>
        </dgm:presLayoutVars>
      </dgm:prSet>
      <dgm:spPr/>
    </dgm:pt>
    <dgm:pt modelId="{734E344A-51DB-4F66-9E1F-8024A7B76D1E}" type="pres">
      <dgm:prSet presAssocID="{C605E7D9-075C-47B9-A4B1-6D0FEA91A204}" presName="spacing" presStyleCnt="0"/>
      <dgm:spPr/>
    </dgm:pt>
    <dgm:pt modelId="{F979773F-F67E-4FD1-B187-F340E62AA141}" type="pres">
      <dgm:prSet presAssocID="{D98ACFAF-8CB7-436D-B53A-1C9D071E5354}" presName="composite" presStyleCnt="0"/>
      <dgm:spPr/>
    </dgm:pt>
    <dgm:pt modelId="{802E5530-9BCA-460C-A3FE-0DE1E26BF121}" type="pres">
      <dgm:prSet presAssocID="{D98ACFAF-8CB7-436D-B53A-1C9D071E5354}" presName="imgShp" presStyleLbl="fgImgPlace1" presStyleIdx="6" presStyleCnt="7"/>
      <dgm:spPr>
        <a:blipFill>
          <a:blip xmlns:r="http://schemas.openxmlformats.org/officeDocument/2006/relationships" r:embed="rId13">
            <a:extLst>
              <a:ext uri="{96DAC541-7B7A-43D3-8B79-37D633B846F1}">
                <asvg:svgBlip xmlns:asvg="http://schemas.microsoft.com/office/drawing/2016/SVG/main" r:embed="rId14"/>
              </a:ext>
            </a:extLst>
          </a:blip>
          <a:srcRect/>
          <a:stretch>
            <a:fillRect/>
          </a:stretch>
        </a:blipFill>
        <a:effectLst>
          <a:outerShdw blurRad="50800" dist="50800" dir="5400000" algn="ctr" rotWithShape="0">
            <a:srgbClr val="7030A0"/>
          </a:outerShdw>
        </a:effectLst>
      </dgm:spPr>
      <dgm:extLst>
        <a:ext uri="{E40237B7-FDA0-4F09-8148-C483321AD2D9}">
          <dgm14:cNvPr xmlns:dgm14="http://schemas.microsoft.com/office/drawing/2010/diagram" id="0" name="" descr="Question Mark with solid fill"/>
        </a:ext>
      </dgm:extLst>
    </dgm:pt>
    <dgm:pt modelId="{46CF8798-45B4-4F2B-8CEE-7814CBFCFE77}" type="pres">
      <dgm:prSet presAssocID="{D98ACFAF-8CB7-436D-B53A-1C9D071E5354}" presName="txShp" presStyleLbl="node1" presStyleIdx="6" presStyleCnt="7">
        <dgm:presLayoutVars>
          <dgm:bulletEnabled val="1"/>
        </dgm:presLayoutVars>
      </dgm:prSet>
      <dgm:spPr/>
    </dgm:pt>
  </dgm:ptLst>
  <dgm:cxnLst>
    <dgm:cxn modelId="{09EA0E0B-CE12-4311-B867-41D0C3A0F7F5}" srcId="{C037CBC2-7E22-4497-B6B0-27038D4F5547}" destId="{5DBB9AEB-2C52-45A0-B29A-280CC3449C68}" srcOrd="5" destOrd="0" parTransId="{EF0D9799-7163-4ACE-939A-EE9CB1BAC1AD}" sibTransId="{C605E7D9-075C-47B9-A4B1-6D0FEA91A204}"/>
    <dgm:cxn modelId="{CDBEAE13-B15D-4AFA-A5A0-4A0D4AD03F2B}" type="presOf" srcId="{D1E5A7C1-A198-48BC-9476-58087819FB40}" destId="{4163E7A7-8C26-4DB8-B309-41081EF9788C}" srcOrd="0" destOrd="0" presId="urn:microsoft.com/office/officeart/2005/8/layout/vList3"/>
    <dgm:cxn modelId="{FE74B118-2611-4D5B-9F6B-CD0B0008CFC2}" type="presOf" srcId="{D98ACFAF-8CB7-436D-B53A-1C9D071E5354}" destId="{46CF8798-45B4-4F2B-8CEE-7814CBFCFE77}" srcOrd="0" destOrd="0" presId="urn:microsoft.com/office/officeart/2005/8/layout/vList3"/>
    <dgm:cxn modelId="{216AB526-CB90-4A04-A24F-00B13B1A538D}" srcId="{C037CBC2-7E22-4497-B6B0-27038D4F5547}" destId="{E7B5C05A-664E-4987-8BF6-D24680C072B6}" srcOrd="1" destOrd="0" parTransId="{F76B40AA-45EB-4D60-BC18-9CBF23A5307F}" sibTransId="{771B81B9-49F6-4E51-876C-815069A5D7BA}"/>
    <dgm:cxn modelId="{16235028-7203-4DAA-8F05-7EEA3BB5F2A4}" type="presOf" srcId="{E7B5C05A-664E-4987-8BF6-D24680C072B6}" destId="{F9CB7C82-06E3-4018-BE0C-FD92F85CD6E2}" srcOrd="0" destOrd="0" presId="urn:microsoft.com/office/officeart/2005/8/layout/vList3"/>
    <dgm:cxn modelId="{541B2430-88D6-43DF-9838-BB82A91AB5BC}" srcId="{C037CBC2-7E22-4497-B6B0-27038D4F5547}" destId="{D1E5A7C1-A198-48BC-9476-58087819FB40}" srcOrd="4" destOrd="0" parTransId="{49BC8FAB-71AD-48D5-8106-46105E9A03F9}" sibTransId="{99F7D7CB-FFB9-45D9-86A8-13F11185D9D8}"/>
    <dgm:cxn modelId="{E3788666-29BC-4614-B4C4-8E81A699D4C7}" srcId="{C037CBC2-7E22-4497-B6B0-27038D4F5547}" destId="{D98ACFAF-8CB7-436D-B53A-1C9D071E5354}" srcOrd="6" destOrd="0" parTransId="{32FA5328-BD2F-4CA9-85E0-C689D8AF24E3}" sibTransId="{9EC2AA0C-8761-4D7D-9D84-3611A1E45FBD}"/>
    <dgm:cxn modelId="{754B2574-BAF3-443D-91F9-14B63B8BFA96}" type="presOf" srcId="{B053E16C-A53F-4F9F-9AB1-147A97E63DC1}" destId="{C37E1F7D-D8DC-4021-8EF3-ABDEB3BF03A6}" srcOrd="0" destOrd="0" presId="urn:microsoft.com/office/officeart/2005/8/layout/vList3"/>
    <dgm:cxn modelId="{5C84277C-CD16-4B1A-AF11-29792BCB5D86}" srcId="{C037CBC2-7E22-4497-B6B0-27038D4F5547}" destId="{AFDE3424-C93D-4836-A1DA-CAAA25DA0B71}" srcOrd="2" destOrd="0" parTransId="{29DE5D1C-7747-4E94-B4AE-AFDE8040F333}" sibTransId="{09D6E2CD-C81C-407E-A227-12AAACB8060B}"/>
    <dgm:cxn modelId="{22591EA4-785F-4DC3-AFD7-F73C6CFE2DEA}" type="presOf" srcId="{AFDE3424-C93D-4836-A1DA-CAAA25DA0B71}" destId="{8C9A5058-C756-4078-80F4-8F3240215983}" srcOrd="0" destOrd="0" presId="urn:microsoft.com/office/officeart/2005/8/layout/vList3"/>
    <dgm:cxn modelId="{9032C3AA-42F7-4D30-B84C-425E740AB794}" type="presOf" srcId="{C037CBC2-7E22-4497-B6B0-27038D4F5547}" destId="{2FFB9373-EA6E-4281-90B9-2E42FBBB70C8}" srcOrd="0" destOrd="0" presId="urn:microsoft.com/office/officeart/2005/8/layout/vList3"/>
    <dgm:cxn modelId="{FB4A06B5-25C0-4494-B3CC-0BA3313FC47F}" srcId="{C037CBC2-7E22-4497-B6B0-27038D4F5547}" destId="{B053E16C-A53F-4F9F-9AB1-147A97E63DC1}" srcOrd="0" destOrd="0" parTransId="{7A8AE23C-BA76-4064-834C-12EC9D5A03A4}" sibTransId="{641B6E34-C8B2-47FF-96C4-A9A35F1C4E06}"/>
    <dgm:cxn modelId="{F122C3C8-1DAB-43DA-B965-242A2DCCF5CF}" srcId="{C037CBC2-7E22-4497-B6B0-27038D4F5547}" destId="{F663C576-7252-4E69-B5E3-4322B893B73A}" srcOrd="3" destOrd="0" parTransId="{F42249D1-F118-494A-88EB-5E2F60AC8AA7}" sibTransId="{A90842EE-AD95-4680-B9B3-423214923BDA}"/>
    <dgm:cxn modelId="{A035E4D7-C1EA-47C9-95EF-F0B6DCE8A621}" type="presOf" srcId="{5DBB9AEB-2C52-45A0-B29A-280CC3449C68}" destId="{091E3416-09F7-4C1A-BF97-DCF212706BEC}" srcOrd="0" destOrd="0" presId="urn:microsoft.com/office/officeart/2005/8/layout/vList3"/>
    <dgm:cxn modelId="{2F388ADB-894B-4D9B-AF99-47EC04058385}" type="presOf" srcId="{F663C576-7252-4E69-B5E3-4322B893B73A}" destId="{F9F14847-1419-4CEA-A43E-8B74C1D4F210}" srcOrd="0" destOrd="0" presId="urn:microsoft.com/office/officeart/2005/8/layout/vList3"/>
    <dgm:cxn modelId="{D9D54936-1DED-4260-801B-44BAFDDBF5DC}" type="presParOf" srcId="{2FFB9373-EA6E-4281-90B9-2E42FBBB70C8}" destId="{53DB39B3-8E1A-40C0-BB99-B5D3828D2812}" srcOrd="0" destOrd="0" presId="urn:microsoft.com/office/officeart/2005/8/layout/vList3"/>
    <dgm:cxn modelId="{0795D108-EF18-4DFC-AEFB-28669C793AFD}" type="presParOf" srcId="{53DB39B3-8E1A-40C0-BB99-B5D3828D2812}" destId="{02BFCDDB-235E-454A-839B-31514F1A1F04}" srcOrd="0" destOrd="0" presId="urn:microsoft.com/office/officeart/2005/8/layout/vList3"/>
    <dgm:cxn modelId="{B93114D0-E760-41F9-B537-12E90A633F9C}" type="presParOf" srcId="{53DB39B3-8E1A-40C0-BB99-B5D3828D2812}" destId="{C37E1F7D-D8DC-4021-8EF3-ABDEB3BF03A6}" srcOrd="1" destOrd="0" presId="urn:microsoft.com/office/officeart/2005/8/layout/vList3"/>
    <dgm:cxn modelId="{BB73DF35-A65E-43CB-ACE1-733474C3C1E3}" type="presParOf" srcId="{2FFB9373-EA6E-4281-90B9-2E42FBBB70C8}" destId="{2B90ADBA-B387-42B1-B5CE-158521206D51}" srcOrd="1" destOrd="0" presId="urn:microsoft.com/office/officeart/2005/8/layout/vList3"/>
    <dgm:cxn modelId="{DB5EF096-4388-4F19-92C4-3233B49E9D60}" type="presParOf" srcId="{2FFB9373-EA6E-4281-90B9-2E42FBBB70C8}" destId="{9DF8B010-0196-46C4-9F7C-D1558C0B9B8B}" srcOrd="2" destOrd="0" presId="urn:microsoft.com/office/officeart/2005/8/layout/vList3"/>
    <dgm:cxn modelId="{7561103B-D1A9-4999-940B-DD8CD6BCD694}" type="presParOf" srcId="{9DF8B010-0196-46C4-9F7C-D1558C0B9B8B}" destId="{7A0A5D15-2CDB-431A-8745-308A51573E9F}" srcOrd="0" destOrd="0" presId="urn:microsoft.com/office/officeart/2005/8/layout/vList3"/>
    <dgm:cxn modelId="{3D2C4D57-85AC-4906-B5B3-A3C01F724B02}" type="presParOf" srcId="{9DF8B010-0196-46C4-9F7C-D1558C0B9B8B}" destId="{F9CB7C82-06E3-4018-BE0C-FD92F85CD6E2}" srcOrd="1" destOrd="0" presId="urn:microsoft.com/office/officeart/2005/8/layout/vList3"/>
    <dgm:cxn modelId="{A4E83E30-8229-4B64-9C00-C2EA18E817D6}" type="presParOf" srcId="{2FFB9373-EA6E-4281-90B9-2E42FBBB70C8}" destId="{F946C1B3-256F-403D-9BA3-8F7D77CAE077}" srcOrd="3" destOrd="0" presId="urn:microsoft.com/office/officeart/2005/8/layout/vList3"/>
    <dgm:cxn modelId="{5AC474A6-E85C-4ADF-83B2-15E0B400E61C}" type="presParOf" srcId="{2FFB9373-EA6E-4281-90B9-2E42FBBB70C8}" destId="{D3418216-F65F-4681-A4B1-DC5E41640151}" srcOrd="4" destOrd="0" presId="urn:microsoft.com/office/officeart/2005/8/layout/vList3"/>
    <dgm:cxn modelId="{EE250AA5-F890-45FA-8FB7-717B2AB9798F}" type="presParOf" srcId="{D3418216-F65F-4681-A4B1-DC5E41640151}" destId="{4C5EC345-F8D6-4CC9-A67F-6F2B59A22352}" srcOrd="0" destOrd="0" presId="urn:microsoft.com/office/officeart/2005/8/layout/vList3"/>
    <dgm:cxn modelId="{5A5DE1C6-BA6E-4319-A3BA-0DE5AA91205B}" type="presParOf" srcId="{D3418216-F65F-4681-A4B1-DC5E41640151}" destId="{8C9A5058-C756-4078-80F4-8F3240215983}" srcOrd="1" destOrd="0" presId="urn:microsoft.com/office/officeart/2005/8/layout/vList3"/>
    <dgm:cxn modelId="{7440DD4D-AEC1-4CE3-9D51-F391F8D31AA6}" type="presParOf" srcId="{2FFB9373-EA6E-4281-90B9-2E42FBBB70C8}" destId="{62568FC6-2862-44EE-B4DB-2DE691E52C1B}" srcOrd="5" destOrd="0" presId="urn:microsoft.com/office/officeart/2005/8/layout/vList3"/>
    <dgm:cxn modelId="{F0E28327-6468-461A-B1F4-9C8E64869458}" type="presParOf" srcId="{2FFB9373-EA6E-4281-90B9-2E42FBBB70C8}" destId="{01075194-C05A-4193-8D80-3AA5A55EFFCA}" srcOrd="6" destOrd="0" presId="urn:microsoft.com/office/officeart/2005/8/layout/vList3"/>
    <dgm:cxn modelId="{A0F186CF-6A15-4718-97ED-B0A8981A56D1}" type="presParOf" srcId="{01075194-C05A-4193-8D80-3AA5A55EFFCA}" destId="{4E00C7AE-EC29-4EF4-A74F-B8092C695521}" srcOrd="0" destOrd="0" presId="urn:microsoft.com/office/officeart/2005/8/layout/vList3"/>
    <dgm:cxn modelId="{CC974424-9289-469E-9C95-0EC0B1FC7271}" type="presParOf" srcId="{01075194-C05A-4193-8D80-3AA5A55EFFCA}" destId="{F9F14847-1419-4CEA-A43E-8B74C1D4F210}" srcOrd="1" destOrd="0" presId="urn:microsoft.com/office/officeart/2005/8/layout/vList3"/>
    <dgm:cxn modelId="{3AD5DE16-C37B-4D88-9390-1C28C9CF3F3B}" type="presParOf" srcId="{2FFB9373-EA6E-4281-90B9-2E42FBBB70C8}" destId="{A331EDB7-E723-434F-A760-7CCDC4A13405}" srcOrd="7" destOrd="0" presId="urn:microsoft.com/office/officeart/2005/8/layout/vList3"/>
    <dgm:cxn modelId="{BF6EA416-A111-4B37-BE9A-CA657D86E506}" type="presParOf" srcId="{2FFB9373-EA6E-4281-90B9-2E42FBBB70C8}" destId="{9BC93B55-7E1F-45DD-B8F7-5300FDEDCDA3}" srcOrd="8" destOrd="0" presId="urn:microsoft.com/office/officeart/2005/8/layout/vList3"/>
    <dgm:cxn modelId="{3E3CEDDF-9C61-417C-A578-E5B3453FB3EE}" type="presParOf" srcId="{9BC93B55-7E1F-45DD-B8F7-5300FDEDCDA3}" destId="{A6D2C8BD-7F30-43E8-ADF0-2BEA4ABBC499}" srcOrd="0" destOrd="0" presId="urn:microsoft.com/office/officeart/2005/8/layout/vList3"/>
    <dgm:cxn modelId="{74286067-C778-4B25-A02C-B0AFBE6FAF8C}" type="presParOf" srcId="{9BC93B55-7E1F-45DD-B8F7-5300FDEDCDA3}" destId="{4163E7A7-8C26-4DB8-B309-41081EF9788C}" srcOrd="1" destOrd="0" presId="urn:microsoft.com/office/officeart/2005/8/layout/vList3"/>
    <dgm:cxn modelId="{F9B42D39-45F0-451B-8466-8F699B3A5EA8}" type="presParOf" srcId="{2FFB9373-EA6E-4281-90B9-2E42FBBB70C8}" destId="{8A447B1A-9A2A-436B-AE0A-DB71A0460A85}" srcOrd="9" destOrd="0" presId="urn:microsoft.com/office/officeart/2005/8/layout/vList3"/>
    <dgm:cxn modelId="{1CB3CA1D-A648-40EB-B511-F680CFB1BB42}" type="presParOf" srcId="{2FFB9373-EA6E-4281-90B9-2E42FBBB70C8}" destId="{E50495DA-7AF8-40A6-A080-9AAB085D6E92}" srcOrd="10" destOrd="0" presId="urn:microsoft.com/office/officeart/2005/8/layout/vList3"/>
    <dgm:cxn modelId="{29071DE3-09A3-46AA-84A5-82F74D7E7C83}" type="presParOf" srcId="{E50495DA-7AF8-40A6-A080-9AAB085D6E92}" destId="{88B86E35-F9D7-4C70-A056-09032E451800}" srcOrd="0" destOrd="0" presId="urn:microsoft.com/office/officeart/2005/8/layout/vList3"/>
    <dgm:cxn modelId="{9DB53F23-D152-4434-917E-D224C2CA2BC8}" type="presParOf" srcId="{E50495DA-7AF8-40A6-A080-9AAB085D6E92}" destId="{091E3416-09F7-4C1A-BF97-DCF212706BEC}" srcOrd="1" destOrd="0" presId="urn:microsoft.com/office/officeart/2005/8/layout/vList3"/>
    <dgm:cxn modelId="{6D2D8788-0851-4668-A48A-3955CA1E79DF}" type="presParOf" srcId="{2FFB9373-EA6E-4281-90B9-2E42FBBB70C8}" destId="{734E344A-51DB-4F66-9E1F-8024A7B76D1E}" srcOrd="11" destOrd="0" presId="urn:microsoft.com/office/officeart/2005/8/layout/vList3"/>
    <dgm:cxn modelId="{842AB8F8-647B-4AE8-8C7A-99C498834D59}" type="presParOf" srcId="{2FFB9373-EA6E-4281-90B9-2E42FBBB70C8}" destId="{F979773F-F67E-4FD1-B187-F340E62AA141}" srcOrd="12" destOrd="0" presId="urn:microsoft.com/office/officeart/2005/8/layout/vList3"/>
    <dgm:cxn modelId="{52A77786-4523-4AEC-BC68-876CF574912F}" type="presParOf" srcId="{F979773F-F67E-4FD1-B187-F340E62AA141}" destId="{802E5530-9BCA-460C-A3FE-0DE1E26BF121}" srcOrd="0" destOrd="0" presId="urn:microsoft.com/office/officeart/2005/8/layout/vList3"/>
    <dgm:cxn modelId="{D211EF7E-2C39-4E95-9AE9-45B42A7C1050}" type="presParOf" srcId="{F979773F-F67E-4FD1-B187-F340E62AA141}" destId="{46CF8798-45B4-4F2B-8CEE-7814CBFCFE77}"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9823B056-6254-435D-9F08-6AFAAD63A332}"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n-GB"/>
        </a:p>
      </dgm:t>
    </dgm:pt>
    <dgm:pt modelId="{99EF913F-D4C5-4ECE-AC6F-4C66C48F12F9}">
      <dgm:prSet phldrT="[Text]"/>
      <dgm:spPr>
        <a:ln w="19050">
          <a:solidFill>
            <a:srgbClr val="7030A0"/>
          </a:solidFill>
        </a:ln>
      </dgm:spPr>
      <dgm:t>
        <a:bodyPr/>
        <a:lstStyle/>
        <a:p>
          <a:r>
            <a:rPr lang="en-GB">
              <a:latin typeface="Open Sans" panose="020B0606030504020204" pitchFamily="34" charset="0"/>
              <a:ea typeface="Open Sans" panose="020B0606030504020204" pitchFamily="34" charset="0"/>
              <a:cs typeface="Open Sans" panose="020B0606030504020204" pitchFamily="34" charset="0"/>
            </a:rPr>
            <a:t>Student-friendly template- key terms, ‘read this if’</a:t>
          </a:r>
        </a:p>
      </dgm:t>
    </dgm:pt>
    <dgm:pt modelId="{E7F70F55-5A30-41BC-8CDE-44CA285B91EC}" type="parTrans" cxnId="{C59A8D6C-2FB1-41A2-860A-6905B2F60E32}">
      <dgm:prSet/>
      <dgm:spPr/>
      <dgm:t>
        <a:bodyPr/>
        <a:lstStyle/>
        <a:p>
          <a:endParaRPr lang="en-GB"/>
        </a:p>
      </dgm:t>
    </dgm:pt>
    <dgm:pt modelId="{6824F1D7-05C9-4AE3-B778-FF644D213E46}" type="sibTrans" cxnId="{C59A8D6C-2FB1-41A2-860A-6905B2F60E32}">
      <dgm:prSet/>
      <dgm:spPr/>
      <dgm:t>
        <a:bodyPr/>
        <a:lstStyle/>
        <a:p>
          <a:endParaRPr lang="en-GB"/>
        </a:p>
      </dgm:t>
    </dgm:pt>
    <dgm:pt modelId="{C7D537A3-FFE3-4170-AA06-3485FC719699}">
      <dgm:prSet phldrT="[Text]"/>
      <dgm:spPr>
        <a:ln w="19050">
          <a:solidFill>
            <a:srgbClr val="7030A0"/>
          </a:solidFill>
        </a:ln>
      </dgm:spPr>
      <dgm:t>
        <a:bodyPr/>
        <a:lstStyle/>
        <a:p>
          <a:r>
            <a:rPr lang="en-GB">
              <a:latin typeface="Open Sans" panose="020B0606030504020204" pitchFamily="34" charset="0"/>
              <a:ea typeface="Open Sans" panose="020B0606030504020204" pitchFamily="34" charset="0"/>
              <a:cs typeface="Open Sans" panose="020B0606030504020204" pitchFamily="34" charset="0"/>
            </a:rPr>
            <a:t>Simple, plain English</a:t>
          </a:r>
        </a:p>
      </dgm:t>
    </dgm:pt>
    <dgm:pt modelId="{60D8B98F-1C72-46ED-9828-65271D980148}" type="parTrans" cxnId="{F3905EE4-CD37-40E8-A503-37AC7730979B}">
      <dgm:prSet/>
      <dgm:spPr/>
      <dgm:t>
        <a:bodyPr/>
        <a:lstStyle/>
        <a:p>
          <a:endParaRPr lang="en-GB"/>
        </a:p>
      </dgm:t>
    </dgm:pt>
    <dgm:pt modelId="{AFDD1417-55FC-4A48-9B89-46291ECB8B08}" type="sibTrans" cxnId="{F3905EE4-CD37-40E8-A503-37AC7730979B}">
      <dgm:prSet/>
      <dgm:spPr/>
      <dgm:t>
        <a:bodyPr/>
        <a:lstStyle/>
        <a:p>
          <a:endParaRPr lang="en-GB"/>
        </a:p>
      </dgm:t>
    </dgm:pt>
    <dgm:pt modelId="{5FC19ED5-8CD0-46AE-93E8-711BE6CC59D9}">
      <dgm:prSet phldrT="[Text]"/>
      <dgm:spPr>
        <a:ln w="19050">
          <a:solidFill>
            <a:srgbClr val="7030A0"/>
          </a:solidFill>
        </a:ln>
      </dgm:spPr>
      <dgm:t>
        <a:bodyPr/>
        <a:lstStyle/>
        <a:p>
          <a:r>
            <a:rPr lang="en-GB">
              <a:latin typeface="Open Sans" panose="020B0606030504020204" pitchFamily="34" charset="0"/>
              <a:ea typeface="Open Sans" panose="020B0606030504020204" pitchFamily="34" charset="0"/>
              <a:cs typeface="Open Sans" panose="020B0606030504020204" pitchFamily="34" charset="0"/>
            </a:rPr>
            <a:t>Accessible</a:t>
          </a:r>
        </a:p>
      </dgm:t>
    </dgm:pt>
    <dgm:pt modelId="{93E68412-6177-48DD-9871-58B748603D34}" type="parTrans" cxnId="{CE3C89B1-0EB9-4070-8B2A-52F7039201F2}">
      <dgm:prSet/>
      <dgm:spPr/>
      <dgm:t>
        <a:bodyPr/>
        <a:lstStyle/>
        <a:p>
          <a:endParaRPr lang="en-GB"/>
        </a:p>
      </dgm:t>
    </dgm:pt>
    <dgm:pt modelId="{A02D06B0-71B1-4B8D-80BA-62D9277DCD4F}" type="sibTrans" cxnId="{CE3C89B1-0EB9-4070-8B2A-52F7039201F2}">
      <dgm:prSet/>
      <dgm:spPr/>
      <dgm:t>
        <a:bodyPr/>
        <a:lstStyle/>
        <a:p>
          <a:endParaRPr lang="en-GB"/>
        </a:p>
      </dgm:t>
    </dgm:pt>
    <dgm:pt modelId="{A6447A6B-5929-4376-81F0-E1AA54A973E9}" type="pres">
      <dgm:prSet presAssocID="{9823B056-6254-435D-9F08-6AFAAD63A332}" presName="Name0" presStyleCnt="0">
        <dgm:presLayoutVars>
          <dgm:dir/>
          <dgm:resizeHandles val="exact"/>
        </dgm:presLayoutVars>
      </dgm:prSet>
      <dgm:spPr/>
    </dgm:pt>
    <dgm:pt modelId="{F6025F55-28CB-4713-B6B5-9CC72C199EF8}" type="pres">
      <dgm:prSet presAssocID="{99EF913F-D4C5-4ECE-AC6F-4C66C48F12F9}" presName="composite" presStyleCnt="0"/>
      <dgm:spPr/>
    </dgm:pt>
    <dgm:pt modelId="{D7C26523-2955-4F12-B61C-D08691DC2F7D}" type="pres">
      <dgm:prSet presAssocID="{99EF913F-D4C5-4ECE-AC6F-4C66C48F12F9}" presName="rect1" presStyleLbl="trAlignAcc1" presStyleIdx="0" presStyleCnt="3">
        <dgm:presLayoutVars>
          <dgm:bulletEnabled val="1"/>
        </dgm:presLayoutVars>
      </dgm:prSet>
      <dgm:spPr/>
    </dgm:pt>
    <dgm:pt modelId="{D7288F04-CADB-458A-BB9F-A6B0D208EA84}" type="pres">
      <dgm:prSet presAssocID="{99EF913F-D4C5-4ECE-AC6F-4C66C48F12F9}" presName="rect2" presStyleLbl="fgImgPlac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l="-25000" r="-25000"/>
          </a:stretch>
        </a:blipFill>
      </dgm:spPr>
      <dgm:extLst>
        <a:ext uri="{E40237B7-FDA0-4F09-8148-C483321AD2D9}">
          <dgm14:cNvPr xmlns:dgm14="http://schemas.microsoft.com/office/drawing/2010/diagram" id="0" name="" descr="Document with solid fill"/>
        </a:ext>
      </dgm:extLst>
    </dgm:pt>
    <dgm:pt modelId="{E31ABC96-BE2A-4719-9012-34F47CE44032}" type="pres">
      <dgm:prSet presAssocID="{6824F1D7-05C9-4AE3-B778-FF644D213E46}" presName="sibTrans" presStyleCnt="0"/>
      <dgm:spPr/>
    </dgm:pt>
    <dgm:pt modelId="{B2347555-93AE-46B6-A180-EEEBA1D8BF17}" type="pres">
      <dgm:prSet presAssocID="{C7D537A3-FFE3-4170-AA06-3485FC719699}" presName="composite" presStyleCnt="0"/>
      <dgm:spPr/>
    </dgm:pt>
    <dgm:pt modelId="{A1856AE5-1BEA-4EF2-91F3-FD172BB89E5D}" type="pres">
      <dgm:prSet presAssocID="{C7D537A3-FFE3-4170-AA06-3485FC719699}" presName="rect1" presStyleLbl="trAlignAcc1" presStyleIdx="1" presStyleCnt="3">
        <dgm:presLayoutVars>
          <dgm:bulletEnabled val="1"/>
        </dgm:presLayoutVars>
      </dgm:prSet>
      <dgm:spPr/>
    </dgm:pt>
    <dgm:pt modelId="{0A92CAC9-9D0E-4382-A85B-EF8A36DF665D}" type="pres">
      <dgm:prSet presAssocID="{C7D537A3-FFE3-4170-AA06-3485FC719699}" presName="rect2" presStyleLbl="fgImgPlac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l="-25000" r="-25000"/>
          </a:stretch>
        </a:blipFill>
      </dgm:spPr>
    </dgm:pt>
    <dgm:pt modelId="{F5040B29-A87E-4CF5-A676-F236CDD39779}" type="pres">
      <dgm:prSet presAssocID="{AFDD1417-55FC-4A48-9B89-46291ECB8B08}" presName="sibTrans" presStyleCnt="0"/>
      <dgm:spPr/>
    </dgm:pt>
    <dgm:pt modelId="{34E9564A-EADE-48E8-8492-985870793B8E}" type="pres">
      <dgm:prSet presAssocID="{5FC19ED5-8CD0-46AE-93E8-711BE6CC59D9}" presName="composite" presStyleCnt="0"/>
      <dgm:spPr/>
    </dgm:pt>
    <dgm:pt modelId="{71AF1C34-8F25-4429-8C00-71A586DC0BDF}" type="pres">
      <dgm:prSet presAssocID="{5FC19ED5-8CD0-46AE-93E8-711BE6CC59D9}" presName="rect1" presStyleLbl="trAlignAcc1" presStyleIdx="2" presStyleCnt="3">
        <dgm:presLayoutVars>
          <dgm:bulletEnabled val="1"/>
        </dgm:presLayoutVars>
      </dgm:prSet>
      <dgm:spPr/>
    </dgm:pt>
    <dgm:pt modelId="{AF04919B-4C3C-49EF-84EF-7D994955783F}" type="pres">
      <dgm:prSet presAssocID="{5FC19ED5-8CD0-46AE-93E8-711BE6CC59D9}" presName="rect2" presStyleLbl="fgImgPlace1" presStyleIdx="2" presStyleCnt="3" custScaleX="92291" custScaleY="99620"/>
      <dgm:spPr>
        <a:blipFill>
          <a:blip xmlns:r="http://schemas.openxmlformats.org/officeDocument/2006/relationships" r:embed="rId5">
            <a:extLst>
              <a:ext uri="{96DAC541-7B7A-43D3-8B79-37D633B846F1}">
                <asvg:svgBlip xmlns:asvg="http://schemas.microsoft.com/office/drawing/2016/SVG/main" r:embed="rId6"/>
              </a:ext>
            </a:extLst>
          </a:blip>
          <a:srcRect/>
          <a:stretch>
            <a:fillRect l="-25000" r="-25000"/>
          </a:stretch>
        </a:blipFill>
      </dgm:spPr>
      <dgm:extLst>
        <a:ext uri="{E40237B7-FDA0-4F09-8148-C483321AD2D9}">
          <dgm14:cNvPr xmlns:dgm14="http://schemas.microsoft.com/office/drawing/2010/diagram" id="0" name="" descr="Subtitles outline"/>
        </a:ext>
      </dgm:extLst>
    </dgm:pt>
  </dgm:ptLst>
  <dgm:cxnLst>
    <dgm:cxn modelId="{C59A8D6C-2FB1-41A2-860A-6905B2F60E32}" srcId="{9823B056-6254-435D-9F08-6AFAAD63A332}" destId="{99EF913F-D4C5-4ECE-AC6F-4C66C48F12F9}" srcOrd="0" destOrd="0" parTransId="{E7F70F55-5A30-41BC-8CDE-44CA285B91EC}" sibTransId="{6824F1D7-05C9-4AE3-B778-FF644D213E46}"/>
    <dgm:cxn modelId="{74E46A80-1EE4-42D2-8789-8EAFBDCBB4E9}" type="presOf" srcId="{5FC19ED5-8CD0-46AE-93E8-711BE6CC59D9}" destId="{71AF1C34-8F25-4429-8C00-71A586DC0BDF}" srcOrd="0" destOrd="0" presId="urn:microsoft.com/office/officeart/2008/layout/PictureStrips"/>
    <dgm:cxn modelId="{4EFD41A2-1C64-4886-9C29-6502D78829DA}" type="presOf" srcId="{99EF913F-D4C5-4ECE-AC6F-4C66C48F12F9}" destId="{D7C26523-2955-4F12-B61C-D08691DC2F7D}" srcOrd="0" destOrd="0" presId="urn:microsoft.com/office/officeart/2008/layout/PictureStrips"/>
    <dgm:cxn modelId="{CE3C89B1-0EB9-4070-8B2A-52F7039201F2}" srcId="{9823B056-6254-435D-9F08-6AFAAD63A332}" destId="{5FC19ED5-8CD0-46AE-93E8-711BE6CC59D9}" srcOrd="2" destOrd="0" parTransId="{93E68412-6177-48DD-9871-58B748603D34}" sibTransId="{A02D06B0-71B1-4B8D-80BA-62D9277DCD4F}"/>
    <dgm:cxn modelId="{81C760B4-C69C-450C-94F0-502CCA7D39A5}" type="presOf" srcId="{9823B056-6254-435D-9F08-6AFAAD63A332}" destId="{A6447A6B-5929-4376-81F0-E1AA54A973E9}" srcOrd="0" destOrd="0" presId="urn:microsoft.com/office/officeart/2008/layout/PictureStrips"/>
    <dgm:cxn modelId="{75BA4FCC-DB48-4191-AA93-B29E4ED955F1}" type="presOf" srcId="{C7D537A3-FFE3-4170-AA06-3485FC719699}" destId="{A1856AE5-1BEA-4EF2-91F3-FD172BB89E5D}" srcOrd="0" destOrd="0" presId="urn:microsoft.com/office/officeart/2008/layout/PictureStrips"/>
    <dgm:cxn modelId="{F3905EE4-CD37-40E8-A503-37AC7730979B}" srcId="{9823B056-6254-435D-9F08-6AFAAD63A332}" destId="{C7D537A3-FFE3-4170-AA06-3485FC719699}" srcOrd="1" destOrd="0" parTransId="{60D8B98F-1C72-46ED-9828-65271D980148}" sibTransId="{AFDD1417-55FC-4A48-9B89-46291ECB8B08}"/>
    <dgm:cxn modelId="{7E2890EE-DDB6-47B7-9D3E-3AB4C8B529CA}" type="presParOf" srcId="{A6447A6B-5929-4376-81F0-E1AA54A973E9}" destId="{F6025F55-28CB-4713-B6B5-9CC72C199EF8}" srcOrd="0" destOrd="0" presId="urn:microsoft.com/office/officeart/2008/layout/PictureStrips"/>
    <dgm:cxn modelId="{7CB173FC-8FF6-4904-A9A1-643EAD4A8BE3}" type="presParOf" srcId="{F6025F55-28CB-4713-B6B5-9CC72C199EF8}" destId="{D7C26523-2955-4F12-B61C-D08691DC2F7D}" srcOrd="0" destOrd="0" presId="urn:microsoft.com/office/officeart/2008/layout/PictureStrips"/>
    <dgm:cxn modelId="{21A3ECDD-E131-4CF2-A5A0-62AD8010984E}" type="presParOf" srcId="{F6025F55-28CB-4713-B6B5-9CC72C199EF8}" destId="{D7288F04-CADB-458A-BB9F-A6B0D208EA84}" srcOrd="1" destOrd="0" presId="urn:microsoft.com/office/officeart/2008/layout/PictureStrips"/>
    <dgm:cxn modelId="{CB05B5CF-D124-43AF-861C-A50AEE29ADA3}" type="presParOf" srcId="{A6447A6B-5929-4376-81F0-E1AA54A973E9}" destId="{E31ABC96-BE2A-4719-9012-34F47CE44032}" srcOrd="1" destOrd="0" presId="urn:microsoft.com/office/officeart/2008/layout/PictureStrips"/>
    <dgm:cxn modelId="{B7470889-F0CA-4271-9826-5891A5C90230}" type="presParOf" srcId="{A6447A6B-5929-4376-81F0-E1AA54A973E9}" destId="{B2347555-93AE-46B6-A180-EEEBA1D8BF17}" srcOrd="2" destOrd="0" presId="urn:microsoft.com/office/officeart/2008/layout/PictureStrips"/>
    <dgm:cxn modelId="{B765B89F-2B5F-48C3-A1FF-1B5DEBAC259D}" type="presParOf" srcId="{B2347555-93AE-46B6-A180-EEEBA1D8BF17}" destId="{A1856AE5-1BEA-4EF2-91F3-FD172BB89E5D}" srcOrd="0" destOrd="0" presId="urn:microsoft.com/office/officeart/2008/layout/PictureStrips"/>
    <dgm:cxn modelId="{06B44164-BE9E-4353-A857-AF186940B909}" type="presParOf" srcId="{B2347555-93AE-46B6-A180-EEEBA1D8BF17}" destId="{0A92CAC9-9D0E-4382-A85B-EF8A36DF665D}" srcOrd="1" destOrd="0" presId="urn:microsoft.com/office/officeart/2008/layout/PictureStrips"/>
    <dgm:cxn modelId="{15D62A81-7E78-4308-9FEB-F9DF5358A5E2}" type="presParOf" srcId="{A6447A6B-5929-4376-81F0-E1AA54A973E9}" destId="{F5040B29-A87E-4CF5-A676-F236CDD39779}" srcOrd="3" destOrd="0" presId="urn:microsoft.com/office/officeart/2008/layout/PictureStrips"/>
    <dgm:cxn modelId="{89E6C2AA-EDBB-4B90-9674-90CF550CCD7D}" type="presParOf" srcId="{A6447A6B-5929-4376-81F0-E1AA54A973E9}" destId="{34E9564A-EADE-48E8-8492-985870793B8E}" srcOrd="4" destOrd="0" presId="urn:microsoft.com/office/officeart/2008/layout/PictureStrips"/>
    <dgm:cxn modelId="{FDEC1293-9F73-4D2C-8E66-CC0A000A7F70}" type="presParOf" srcId="{34E9564A-EADE-48E8-8492-985870793B8E}" destId="{71AF1C34-8F25-4429-8C00-71A586DC0BDF}" srcOrd="0" destOrd="0" presId="urn:microsoft.com/office/officeart/2008/layout/PictureStrips"/>
    <dgm:cxn modelId="{8688D576-1CD9-4500-9B80-975BDBE22811}" type="presParOf" srcId="{34E9564A-EADE-48E8-8492-985870793B8E}" destId="{AF04919B-4C3C-49EF-84EF-7D994955783F}"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C037CBC2-7E22-4497-B6B0-27038D4F5547}" type="doc">
      <dgm:prSet loTypeId="urn:microsoft.com/office/officeart/2005/8/layout/vList3" loCatId="list" qsTypeId="urn:microsoft.com/office/officeart/2005/8/quickstyle/simple1" qsCatId="simple" csTypeId="urn:microsoft.com/office/officeart/2005/8/colors/accent0_2" csCatId="mainScheme" phldr="1"/>
      <dgm:spPr/>
      <dgm:t>
        <a:bodyPr/>
        <a:lstStyle/>
        <a:p>
          <a:endParaRPr lang="en-GB"/>
        </a:p>
      </dgm:t>
    </dgm:pt>
    <dgm:pt modelId="{B053E16C-A53F-4F9F-9AB1-147A97E63DC1}">
      <dgm:prSet phldrT="[Text]" custT="1"/>
      <dgm:spPr/>
      <dgm:t>
        <a:bodyPr/>
        <a:lstStyle/>
        <a:p>
          <a:pPr algn="l"/>
          <a:r>
            <a:rPr lang="en-GB" sz="1800">
              <a:solidFill>
                <a:schemeClr val="tx1"/>
              </a:solidFill>
              <a:latin typeface="Open Sans" panose="020B0606030504020204" pitchFamily="34" charset="0"/>
              <a:ea typeface="Open Sans" panose="020B0606030504020204" pitchFamily="34" charset="0"/>
              <a:cs typeface="Open Sans" panose="020B0606030504020204" pitchFamily="34" charset="0"/>
            </a:rPr>
            <a:t>Pre-consultation- Transferred to student-friendly template with more accessible language</a:t>
          </a:r>
        </a:p>
      </dgm:t>
    </dgm:pt>
    <dgm:pt modelId="{7A8AE23C-BA76-4064-834C-12EC9D5A03A4}" type="parTrans" cxnId="{FB4A06B5-25C0-4494-B3CC-0BA3313FC47F}">
      <dgm:prSet/>
      <dgm:spPr/>
      <dgm:t>
        <a:bodyPr/>
        <a:lstStyle/>
        <a:p>
          <a:endParaRPr lang="en-GB"/>
        </a:p>
      </dgm:t>
    </dgm:pt>
    <dgm:pt modelId="{641B6E34-C8B2-47FF-96C4-A9A35F1C4E06}" type="sibTrans" cxnId="{FB4A06B5-25C0-4494-B3CC-0BA3313FC47F}">
      <dgm:prSet/>
      <dgm:spPr/>
      <dgm:t>
        <a:bodyPr/>
        <a:lstStyle/>
        <a:p>
          <a:endParaRPr lang="en-GB"/>
        </a:p>
      </dgm:t>
    </dgm:pt>
    <dgm:pt modelId="{04D72EF8-308B-45A8-8450-FF8D5E7DF655}">
      <dgm:prSet phldrT="[Text]" custT="1"/>
      <dgm:spPr/>
      <dgm:t>
        <a:bodyPr/>
        <a:lstStyle/>
        <a:p>
          <a:pPr algn="l"/>
          <a:r>
            <a:rPr lang="en-GB" sz="1800">
              <a:solidFill>
                <a:schemeClr val="tx1"/>
              </a:solidFill>
              <a:latin typeface="Open Sans" panose="020B0606030504020204" pitchFamily="34" charset="0"/>
              <a:ea typeface="Open Sans" panose="020B0606030504020204" pitchFamily="34" charset="0"/>
              <a:cs typeface="Open Sans" panose="020B0606030504020204" pitchFamily="34" charset="0"/>
            </a:rPr>
            <a:t>Pre-consultation: re-ordered so Undergraduate and Postgraduate Taught regulations mirror one another as far as possible</a:t>
          </a:r>
        </a:p>
      </dgm:t>
    </dgm:pt>
    <dgm:pt modelId="{80174678-02F0-4E17-9DDF-568894089D1F}" type="parTrans" cxnId="{16CFD267-0C4D-4D88-8344-E240833C6F46}">
      <dgm:prSet/>
      <dgm:spPr/>
      <dgm:t>
        <a:bodyPr/>
        <a:lstStyle/>
        <a:p>
          <a:endParaRPr lang="en-GB"/>
        </a:p>
      </dgm:t>
    </dgm:pt>
    <dgm:pt modelId="{3148A140-0E6B-4347-AEE4-5E801EA36C06}" type="sibTrans" cxnId="{16CFD267-0C4D-4D88-8344-E240833C6F46}">
      <dgm:prSet/>
      <dgm:spPr/>
      <dgm:t>
        <a:bodyPr/>
        <a:lstStyle/>
        <a:p>
          <a:endParaRPr lang="en-GB"/>
        </a:p>
      </dgm:t>
    </dgm:pt>
    <dgm:pt modelId="{E7B5C05A-664E-4987-8BF6-D24680C072B6}">
      <dgm:prSet phldrT="[Text]" custT="1"/>
      <dgm:spPr/>
      <dgm:t>
        <a:bodyPr/>
        <a:lstStyle/>
        <a:p>
          <a:pPr algn="l"/>
          <a:r>
            <a:rPr lang="en-GB" sz="1800">
              <a:solidFill>
                <a:schemeClr val="tx1"/>
              </a:solidFill>
              <a:latin typeface="Open Sans" panose="020B0606030504020204" pitchFamily="34" charset="0"/>
              <a:ea typeface="Open Sans" panose="020B0606030504020204" pitchFamily="34" charset="0"/>
              <a:cs typeface="Open Sans" panose="020B0606030504020204" pitchFamily="34" charset="0"/>
            </a:rPr>
            <a:t>Consultation: Undergraduate Degree Regulations- 262 comments</a:t>
          </a:r>
        </a:p>
      </dgm:t>
    </dgm:pt>
    <dgm:pt modelId="{F76B40AA-45EB-4D60-BC18-9CBF23A5307F}" type="parTrans" cxnId="{216AB526-CB90-4A04-A24F-00B13B1A538D}">
      <dgm:prSet/>
      <dgm:spPr/>
      <dgm:t>
        <a:bodyPr/>
        <a:lstStyle/>
        <a:p>
          <a:endParaRPr lang="en-GB"/>
        </a:p>
      </dgm:t>
    </dgm:pt>
    <dgm:pt modelId="{771B81B9-49F6-4E51-876C-815069A5D7BA}" type="sibTrans" cxnId="{216AB526-CB90-4A04-A24F-00B13B1A538D}">
      <dgm:prSet/>
      <dgm:spPr/>
      <dgm:t>
        <a:bodyPr/>
        <a:lstStyle/>
        <a:p>
          <a:endParaRPr lang="en-GB"/>
        </a:p>
      </dgm:t>
    </dgm:pt>
    <dgm:pt modelId="{AFDE3424-C93D-4836-A1DA-CAAA25DA0B71}">
      <dgm:prSet phldrT="[Text]" custT="1"/>
      <dgm:spPr/>
      <dgm:t>
        <a:bodyPr/>
        <a:lstStyle/>
        <a:p>
          <a:pPr algn="l"/>
          <a:r>
            <a:rPr lang="en-GB" sz="1800">
              <a:solidFill>
                <a:schemeClr val="tx1"/>
              </a:solidFill>
              <a:latin typeface="Open Sans" panose="020B0606030504020204" pitchFamily="34" charset="0"/>
              <a:ea typeface="Open Sans" panose="020B0606030504020204" pitchFamily="34" charset="0"/>
              <a:cs typeface="Open Sans" panose="020B0606030504020204" pitchFamily="34" charset="0"/>
            </a:rPr>
            <a:t>Consultation: Postgraduate Taught Degree Regulations- 97 comments</a:t>
          </a:r>
        </a:p>
      </dgm:t>
    </dgm:pt>
    <dgm:pt modelId="{29DE5D1C-7747-4E94-B4AE-AFDE8040F333}" type="parTrans" cxnId="{5C84277C-CD16-4B1A-AF11-29792BCB5D86}">
      <dgm:prSet/>
      <dgm:spPr/>
      <dgm:t>
        <a:bodyPr/>
        <a:lstStyle/>
        <a:p>
          <a:endParaRPr lang="en-GB"/>
        </a:p>
      </dgm:t>
    </dgm:pt>
    <dgm:pt modelId="{09D6E2CD-C81C-407E-A227-12AAACB8060B}" type="sibTrans" cxnId="{5C84277C-CD16-4B1A-AF11-29792BCB5D86}">
      <dgm:prSet/>
      <dgm:spPr/>
      <dgm:t>
        <a:bodyPr/>
        <a:lstStyle/>
        <a:p>
          <a:endParaRPr lang="en-GB"/>
        </a:p>
      </dgm:t>
    </dgm:pt>
    <dgm:pt modelId="{F663C576-7252-4E69-B5E3-4322B893B73A}">
      <dgm:prSet phldrT="[Text]" custT="1"/>
      <dgm:spPr/>
      <dgm:t>
        <a:bodyPr/>
        <a:lstStyle/>
        <a:p>
          <a:pPr algn="l"/>
          <a:r>
            <a:rPr lang="en-GB" sz="1800">
              <a:solidFill>
                <a:schemeClr val="tx1"/>
              </a:solidFill>
              <a:latin typeface="Open Sans" panose="020B0606030504020204" pitchFamily="34" charset="0"/>
              <a:ea typeface="Open Sans" panose="020B0606030504020204" pitchFamily="34" charset="0"/>
              <a:cs typeface="Open Sans" panose="020B0606030504020204" pitchFamily="34" charset="0"/>
            </a:rPr>
            <a:t>New approval timeline- early 25/26 for September 2026 implementation</a:t>
          </a:r>
        </a:p>
      </dgm:t>
    </dgm:pt>
    <dgm:pt modelId="{F42249D1-F118-494A-88EB-5E2F60AC8AA7}" type="parTrans" cxnId="{F122C3C8-1DAB-43DA-B965-242A2DCCF5CF}">
      <dgm:prSet/>
      <dgm:spPr/>
      <dgm:t>
        <a:bodyPr/>
        <a:lstStyle/>
        <a:p>
          <a:endParaRPr lang="en-GB"/>
        </a:p>
      </dgm:t>
    </dgm:pt>
    <dgm:pt modelId="{A90842EE-AD95-4680-B9B3-423214923BDA}" type="sibTrans" cxnId="{F122C3C8-1DAB-43DA-B965-242A2DCCF5CF}">
      <dgm:prSet/>
      <dgm:spPr/>
      <dgm:t>
        <a:bodyPr/>
        <a:lstStyle/>
        <a:p>
          <a:endParaRPr lang="en-GB"/>
        </a:p>
      </dgm:t>
    </dgm:pt>
    <dgm:pt modelId="{2FFB9373-EA6E-4281-90B9-2E42FBBB70C8}" type="pres">
      <dgm:prSet presAssocID="{C037CBC2-7E22-4497-B6B0-27038D4F5547}" presName="linearFlow" presStyleCnt="0">
        <dgm:presLayoutVars>
          <dgm:dir/>
          <dgm:resizeHandles val="exact"/>
        </dgm:presLayoutVars>
      </dgm:prSet>
      <dgm:spPr/>
    </dgm:pt>
    <dgm:pt modelId="{53DB39B3-8E1A-40C0-BB99-B5D3828D2812}" type="pres">
      <dgm:prSet presAssocID="{B053E16C-A53F-4F9F-9AB1-147A97E63DC1}" presName="composite" presStyleCnt="0"/>
      <dgm:spPr/>
    </dgm:pt>
    <dgm:pt modelId="{02BFCDDB-235E-454A-839B-31514F1A1F04}" type="pres">
      <dgm:prSet presAssocID="{B053E16C-A53F-4F9F-9AB1-147A97E63DC1}" presName="imgShp" presStyleLbl="fgImgPlace1" presStyleIdx="0" presStyleCnt="5" custLinFactNeighborX="3995" custLinFactNeighborY="-7"/>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2225">
          <a:solidFill>
            <a:srgbClr val="7030A0"/>
          </a:solidFill>
        </a:ln>
        <a:effectLst>
          <a:outerShdw blurRad="50800" dist="50800" dir="5400000" algn="ctr" rotWithShape="0">
            <a:srgbClr val="7030A0"/>
          </a:outerShdw>
        </a:effectLst>
      </dgm:spPr>
      <dgm:extLst>
        <a:ext uri="{E40237B7-FDA0-4F09-8148-C483321AD2D9}">
          <dgm14:cNvPr xmlns:dgm14="http://schemas.microsoft.com/office/drawing/2010/diagram" id="0" name="" descr="Document outline"/>
        </a:ext>
      </dgm:extLst>
    </dgm:pt>
    <dgm:pt modelId="{C37E1F7D-D8DC-4021-8EF3-ABDEB3BF03A6}" type="pres">
      <dgm:prSet presAssocID="{B053E16C-A53F-4F9F-9AB1-147A97E63DC1}" presName="txShp" presStyleLbl="node1" presStyleIdx="0" presStyleCnt="5">
        <dgm:presLayoutVars>
          <dgm:bulletEnabled val="1"/>
        </dgm:presLayoutVars>
      </dgm:prSet>
      <dgm:spPr/>
    </dgm:pt>
    <dgm:pt modelId="{2B90ADBA-B387-42B1-B5CE-158521206D51}" type="pres">
      <dgm:prSet presAssocID="{641B6E34-C8B2-47FF-96C4-A9A35F1C4E06}" presName="spacing" presStyleCnt="0"/>
      <dgm:spPr/>
    </dgm:pt>
    <dgm:pt modelId="{41C26F99-0A7E-4D68-8399-80600B9C12B9}" type="pres">
      <dgm:prSet presAssocID="{04D72EF8-308B-45A8-8450-FF8D5E7DF655}" presName="composite" presStyleCnt="0"/>
      <dgm:spPr/>
    </dgm:pt>
    <dgm:pt modelId="{9AF0E6B5-AFBD-4472-B31A-5DCE8AF203EF}" type="pres">
      <dgm:prSet presAssocID="{04D72EF8-308B-45A8-8450-FF8D5E7DF655}" presName="imgShp" presStyleLbl="fgImgPlace1" presStyleIdx="1" presStyleCnt="5"/>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effectLst>
          <a:outerShdw blurRad="50800" dist="50800" dir="5400000" algn="ctr" rotWithShape="0">
            <a:srgbClr val="7030A0"/>
          </a:outerShdw>
        </a:effectLst>
      </dgm:spPr>
      <dgm:extLst>
        <a:ext uri="{E40237B7-FDA0-4F09-8148-C483321AD2D9}">
          <dgm14:cNvPr xmlns:dgm14="http://schemas.microsoft.com/office/drawing/2010/diagram" id="0" name="" descr="Network diagram outline"/>
        </a:ext>
      </dgm:extLst>
    </dgm:pt>
    <dgm:pt modelId="{987092E0-BF81-4134-AFE2-59E35A20308E}" type="pres">
      <dgm:prSet presAssocID="{04D72EF8-308B-45A8-8450-FF8D5E7DF655}" presName="txShp" presStyleLbl="node1" presStyleIdx="1" presStyleCnt="5">
        <dgm:presLayoutVars>
          <dgm:bulletEnabled val="1"/>
        </dgm:presLayoutVars>
      </dgm:prSet>
      <dgm:spPr/>
    </dgm:pt>
    <dgm:pt modelId="{E8A52228-ACF6-40D4-AA31-1EE20669A0B9}" type="pres">
      <dgm:prSet presAssocID="{3148A140-0E6B-4347-AEE4-5E801EA36C06}" presName="spacing" presStyleCnt="0"/>
      <dgm:spPr/>
    </dgm:pt>
    <dgm:pt modelId="{9DF8B010-0196-46C4-9F7C-D1558C0B9B8B}" type="pres">
      <dgm:prSet presAssocID="{E7B5C05A-664E-4987-8BF6-D24680C072B6}" presName="composite" presStyleCnt="0"/>
      <dgm:spPr/>
    </dgm:pt>
    <dgm:pt modelId="{7A0A5D15-2CDB-431A-8745-308A51573E9F}" type="pres">
      <dgm:prSet presAssocID="{E7B5C05A-664E-4987-8BF6-D24680C072B6}" presName="imgShp" presStyleLbl="fgImgPlace1" presStyleIdx="2" presStyleCnt="5"/>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effectLst>
          <a:outerShdw blurRad="50800" dist="50800" dir="5400000" algn="ctr" rotWithShape="0">
            <a:srgbClr val="7030A0"/>
          </a:outerShdw>
        </a:effectLst>
      </dgm:spPr>
      <dgm:extLst>
        <a:ext uri="{E40237B7-FDA0-4F09-8148-C483321AD2D9}">
          <dgm14:cNvPr xmlns:dgm14="http://schemas.microsoft.com/office/drawing/2010/diagram" id="0" name="" descr="Comment Add outline"/>
        </a:ext>
      </dgm:extLst>
    </dgm:pt>
    <dgm:pt modelId="{F9CB7C82-06E3-4018-BE0C-FD92F85CD6E2}" type="pres">
      <dgm:prSet presAssocID="{E7B5C05A-664E-4987-8BF6-D24680C072B6}" presName="txShp" presStyleLbl="node1" presStyleIdx="2" presStyleCnt="5">
        <dgm:presLayoutVars>
          <dgm:bulletEnabled val="1"/>
        </dgm:presLayoutVars>
      </dgm:prSet>
      <dgm:spPr/>
    </dgm:pt>
    <dgm:pt modelId="{F946C1B3-256F-403D-9BA3-8F7D77CAE077}" type="pres">
      <dgm:prSet presAssocID="{771B81B9-49F6-4E51-876C-815069A5D7BA}" presName="spacing" presStyleCnt="0"/>
      <dgm:spPr/>
    </dgm:pt>
    <dgm:pt modelId="{D3418216-F65F-4681-A4B1-DC5E41640151}" type="pres">
      <dgm:prSet presAssocID="{AFDE3424-C93D-4836-A1DA-CAAA25DA0B71}" presName="composite" presStyleCnt="0"/>
      <dgm:spPr/>
    </dgm:pt>
    <dgm:pt modelId="{4C5EC345-F8D6-4CC9-A67F-6F2B59A22352}" type="pres">
      <dgm:prSet presAssocID="{AFDE3424-C93D-4836-A1DA-CAAA25DA0B71}" presName="imgShp" presStyleLbl="fgImgPlace1" presStyleIdx="3" presStyleCnt="5"/>
      <dgm:spPr>
        <a:blipFill>
          <a:blip xmlns:r="http://schemas.openxmlformats.org/officeDocument/2006/relationships" r:embed="rId7">
            <a:extLst>
              <a:ext uri="{96DAC541-7B7A-43D3-8B79-37D633B846F1}">
                <asvg:svgBlip xmlns:asvg="http://schemas.microsoft.com/office/drawing/2016/SVG/main" r:embed="rId8"/>
              </a:ext>
            </a:extLst>
          </a:blip>
          <a:stretch>
            <a:fillRect/>
          </a:stretch>
        </a:blipFill>
        <a:ln>
          <a:solidFill>
            <a:srgbClr val="7030A0"/>
          </a:solidFill>
        </a:ln>
        <a:effectLst>
          <a:outerShdw blurRad="50800" dist="50800" dir="5400000" algn="ctr" rotWithShape="0">
            <a:srgbClr val="7030A0"/>
          </a:outerShdw>
        </a:effectLst>
      </dgm:spPr>
    </dgm:pt>
    <dgm:pt modelId="{8C9A5058-C756-4078-80F4-8F3240215983}" type="pres">
      <dgm:prSet presAssocID="{AFDE3424-C93D-4836-A1DA-CAAA25DA0B71}" presName="txShp" presStyleLbl="node1" presStyleIdx="3" presStyleCnt="5" custLinFactNeighborX="379" custLinFactNeighborY="-1264">
        <dgm:presLayoutVars>
          <dgm:bulletEnabled val="1"/>
        </dgm:presLayoutVars>
      </dgm:prSet>
      <dgm:spPr/>
    </dgm:pt>
    <dgm:pt modelId="{62568FC6-2862-44EE-B4DB-2DE691E52C1B}" type="pres">
      <dgm:prSet presAssocID="{09D6E2CD-C81C-407E-A227-12AAACB8060B}" presName="spacing" presStyleCnt="0"/>
      <dgm:spPr/>
    </dgm:pt>
    <dgm:pt modelId="{01075194-C05A-4193-8D80-3AA5A55EFFCA}" type="pres">
      <dgm:prSet presAssocID="{F663C576-7252-4E69-B5E3-4322B893B73A}" presName="composite" presStyleCnt="0"/>
      <dgm:spPr/>
    </dgm:pt>
    <dgm:pt modelId="{4E00C7AE-EC29-4EF4-A74F-B8092C695521}" type="pres">
      <dgm:prSet presAssocID="{F663C576-7252-4E69-B5E3-4322B893B73A}" presName="imgShp" presStyleLbl="fgImgPlace1" presStyleIdx="4" presStyleCnt="5"/>
      <dgm:spPr>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effectLst>
          <a:outerShdw blurRad="50800" dist="50800" dir="5400000" algn="ctr" rotWithShape="0">
            <a:srgbClr val="7030A0"/>
          </a:outerShdw>
        </a:effectLst>
      </dgm:spPr>
      <dgm:extLst>
        <a:ext uri="{E40237B7-FDA0-4F09-8148-C483321AD2D9}">
          <dgm14:cNvPr xmlns:dgm14="http://schemas.microsoft.com/office/drawing/2010/diagram" id="0" name="" descr="Daily calendar with solid fill"/>
        </a:ext>
      </dgm:extLst>
    </dgm:pt>
    <dgm:pt modelId="{F9F14847-1419-4CEA-A43E-8B74C1D4F210}" type="pres">
      <dgm:prSet presAssocID="{F663C576-7252-4E69-B5E3-4322B893B73A}" presName="txShp" presStyleLbl="node1" presStyleIdx="4" presStyleCnt="5">
        <dgm:presLayoutVars>
          <dgm:bulletEnabled val="1"/>
        </dgm:presLayoutVars>
      </dgm:prSet>
      <dgm:spPr/>
    </dgm:pt>
  </dgm:ptLst>
  <dgm:cxnLst>
    <dgm:cxn modelId="{216AB526-CB90-4A04-A24F-00B13B1A538D}" srcId="{C037CBC2-7E22-4497-B6B0-27038D4F5547}" destId="{E7B5C05A-664E-4987-8BF6-D24680C072B6}" srcOrd="2" destOrd="0" parTransId="{F76B40AA-45EB-4D60-BC18-9CBF23A5307F}" sibTransId="{771B81B9-49F6-4E51-876C-815069A5D7BA}"/>
    <dgm:cxn modelId="{16CFD267-0C4D-4D88-8344-E240833C6F46}" srcId="{C037CBC2-7E22-4497-B6B0-27038D4F5547}" destId="{04D72EF8-308B-45A8-8450-FF8D5E7DF655}" srcOrd="1" destOrd="0" parTransId="{80174678-02F0-4E17-9DDF-568894089D1F}" sibTransId="{3148A140-0E6B-4347-AEE4-5E801EA36C06}"/>
    <dgm:cxn modelId="{5C84277C-CD16-4B1A-AF11-29792BCB5D86}" srcId="{C037CBC2-7E22-4497-B6B0-27038D4F5547}" destId="{AFDE3424-C93D-4836-A1DA-CAAA25DA0B71}" srcOrd="3" destOrd="0" parTransId="{29DE5D1C-7747-4E94-B4AE-AFDE8040F333}" sibTransId="{09D6E2CD-C81C-407E-A227-12AAACB8060B}"/>
    <dgm:cxn modelId="{9032C3AA-42F7-4D30-B84C-425E740AB794}" type="presOf" srcId="{C037CBC2-7E22-4497-B6B0-27038D4F5547}" destId="{2FFB9373-EA6E-4281-90B9-2E42FBBB70C8}" srcOrd="0" destOrd="0" presId="urn:microsoft.com/office/officeart/2005/8/layout/vList3"/>
    <dgm:cxn modelId="{FB4A06B5-25C0-4494-B3CC-0BA3313FC47F}" srcId="{C037CBC2-7E22-4497-B6B0-27038D4F5547}" destId="{B053E16C-A53F-4F9F-9AB1-147A97E63DC1}" srcOrd="0" destOrd="0" parTransId="{7A8AE23C-BA76-4064-834C-12EC9D5A03A4}" sibTransId="{641B6E34-C8B2-47FF-96C4-A9A35F1C4E06}"/>
    <dgm:cxn modelId="{D15A86BA-7E78-4925-B266-AF9359D8B694}" type="presOf" srcId="{04D72EF8-308B-45A8-8450-FF8D5E7DF655}" destId="{987092E0-BF81-4134-AFE2-59E35A20308E}" srcOrd="0" destOrd="0" presId="urn:microsoft.com/office/officeart/2005/8/layout/vList3"/>
    <dgm:cxn modelId="{FD1EA7C4-5C57-4246-9D09-5DEDE4702553}" type="presOf" srcId="{E7B5C05A-664E-4987-8BF6-D24680C072B6}" destId="{F9CB7C82-06E3-4018-BE0C-FD92F85CD6E2}" srcOrd="0" destOrd="0" presId="urn:microsoft.com/office/officeart/2005/8/layout/vList3"/>
    <dgm:cxn modelId="{F122C3C8-1DAB-43DA-B965-242A2DCCF5CF}" srcId="{C037CBC2-7E22-4497-B6B0-27038D4F5547}" destId="{F663C576-7252-4E69-B5E3-4322B893B73A}" srcOrd="4" destOrd="0" parTransId="{F42249D1-F118-494A-88EB-5E2F60AC8AA7}" sibTransId="{A90842EE-AD95-4680-B9B3-423214923BDA}"/>
    <dgm:cxn modelId="{7B42CAD2-92EF-4DC4-A341-8E2365E5A862}" type="presOf" srcId="{F663C576-7252-4E69-B5E3-4322B893B73A}" destId="{F9F14847-1419-4CEA-A43E-8B74C1D4F210}" srcOrd="0" destOrd="0" presId="urn:microsoft.com/office/officeart/2005/8/layout/vList3"/>
    <dgm:cxn modelId="{BC1221DC-B43D-4BD6-9BB3-7B5620AEFE1D}" type="presOf" srcId="{B053E16C-A53F-4F9F-9AB1-147A97E63DC1}" destId="{C37E1F7D-D8DC-4021-8EF3-ABDEB3BF03A6}" srcOrd="0" destOrd="0" presId="urn:microsoft.com/office/officeart/2005/8/layout/vList3"/>
    <dgm:cxn modelId="{2D0CEADF-D233-4CC7-A676-6D3EACF17DB8}" type="presOf" srcId="{AFDE3424-C93D-4836-A1DA-CAAA25DA0B71}" destId="{8C9A5058-C756-4078-80F4-8F3240215983}" srcOrd="0" destOrd="0" presId="urn:microsoft.com/office/officeart/2005/8/layout/vList3"/>
    <dgm:cxn modelId="{18CFBA8F-FAAE-40B9-88DA-0A972063523D}" type="presParOf" srcId="{2FFB9373-EA6E-4281-90B9-2E42FBBB70C8}" destId="{53DB39B3-8E1A-40C0-BB99-B5D3828D2812}" srcOrd="0" destOrd="0" presId="urn:microsoft.com/office/officeart/2005/8/layout/vList3"/>
    <dgm:cxn modelId="{9A01A9C9-3A2A-4726-8FE0-CB16F4D8215C}" type="presParOf" srcId="{53DB39B3-8E1A-40C0-BB99-B5D3828D2812}" destId="{02BFCDDB-235E-454A-839B-31514F1A1F04}" srcOrd="0" destOrd="0" presId="urn:microsoft.com/office/officeart/2005/8/layout/vList3"/>
    <dgm:cxn modelId="{D9D5A4F3-D98E-4640-B36F-4D5C32582C77}" type="presParOf" srcId="{53DB39B3-8E1A-40C0-BB99-B5D3828D2812}" destId="{C37E1F7D-D8DC-4021-8EF3-ABDEB3BF03A6}" srcOrd="1" destOrd="0" presId="urn:microsoft.com/office/officeart/2005/8/layout/vList3"/>
    <dgm:cxn modelId="{E6756BFA-8B6A-40A3-BBB4-9A263A1E3D13}" type="presParOf" srcId="{2FFB9373-EA6E-4281-90B9-2E42FBBB70C8}" destId="{2B90ADBA-B387-42B1-B5CE-158521206D51}" srcOrd="1" destOrd="0" presId="urn:microsoft.com/office/officeart/2005/8/layout/vList3"/>
    <dgm:cxn modelId="{9D82424B-A295-452C-873A-537086285F2C}" type="presParOf" srcId="{2FFB9373-EA6E-4281-90B9-2E42FBBB70C8}" destId="{41C26F99-0A7E-4D68-8399-80600B9C12B9}" srcOrd="2" destOrd="0" presId="urn:microsoft.com/office/officeart/2005/8/layout/vList3"/>
    <dgm:cxn modelId="{EBBC82D7-6D23-4D60-9A95-593955E197AD}" type="presParOf" srcId="{41C26F99-0A7E-4D68-8399-80600B9C12B9}" destId="{9AF0E6B5-AFBD-4472-B31A-5DCE8AF203EF}" srcOrd="0" destOrd="0" presId="urn:microsoft.com/office/officeart/2005/8/layout/vList3"/>
    <dgm:cxn modelId="{1C994FCD-7FDB-4806-9760-AB8848B8666B}" type="presParOf" srcId="{41C26F99-0A7E-4D68-8399-80600B9C12B9}" destId="{987092E0-BF81-4134-AFE2-59E35A20308E}" srcOrd="1" destOrd="0" presId="urn:microsoft.com/office/officeart/2005/8/layout/vList3"/>
    <dgm:cxn modelId="{D73CE91A-49DE-4227-9166-6C561BB80CE3}" type="presParOf" srcId="{2FFB9373-EA6E-4281-90B9-2E42FBBB70C8}" destId="{E8A52228-ACF6-40D4-AA31-1EE20669A0B9}" srcOrd="3" destOrd="0" presId="urn:microsoft.com/office/officeart/2005/8/layout/vList3"/>
    <dgm:cxn modelId="{D952B9E9-E84A-4F30-90C6-A1526DD02172}" type="presParOf" srcId="{2FFB9373-EA6E-4281-90B9-2E42FBBB70C8}" destId="{9DF8B010-0196-46C4-9F7C-D1558C0B9B8B}" srcOrd="4" destOrd="0" presId="urn:microsoft.com/office/officeart/2005/8/layout/vList3"/>
    <dgm:cxn modelId="{9A962A57-6E61-4706-9CFB-78B3444AD252}" type="presParOf" srcId="{9DF8B010-0196-46C4-9F7C-D1558C0B9B8B}" destId="{7A0A5D15-2CDB-431A-8745-308A51573E9F}" srcOrd="0" destOrd="0" presId="urn:microsoft.com/office/officeart/2005/8/layout/vList3"/>
    <dgm:cxn modelId="{681A9BC6-3071-4C21-AC1F-A3C4C62FCA6E}" type="presParOf" srcId="{9DF8B010-0196-46C4-9F7C-D1558C0B9B8B}" destId="{F9CB7C82-06E3-4018-BE0C-FD92F85CD6E2}" srcOrd="1" destOrd="0" presId="urn:microsoft.com/office/officeart/2005/8/layout/vList3"/>
    <dgm:cxn modelId="{316EEC56-C724-4138-80C8-FF3B7FA65E38}" type="presParOf" srcId="{2FFB9373-EA6E-4281-90B9-2E42FBBB70C8}" destId="{F946C1B3-256F-403D-9BA3-8F7D77CAE077}" srcOrd="5" destOrd="0" presId="urn:microsoft.com/office/officeart/2005/8/layout/vList3"/>
    <dgm:cxn modelId="{67A09FDF-893A-47B6-B760-BA435118A0BC}" type="presParOf" srcId="{2FFB9373-EA6E-4281-90B9-2E42FBBB70C8}" destId="{D3418216-F65F-4681-A4B1-DC5E41640151}" srcOrd="6" destOrd="0" presId="urn:microsoft.com/office/officeart/2005/8/layout/vList3"/>
    <dgm:cxn modelId="{15033CD4-6EC3-40FC-A224-62F9099B4EBF}" type="presParOf" srcId="{D3418216-F65F-4681-A4B1-DC5E41640151}" destId="{4C5EC345-F8D6-4CC9-A67F-6F2B59A22352}" srcOrd="0" destOrd="0" presId="urn:microsoft.com/office/officeart/2005/8/layout/vList3"/>
    <dgm:cxn modelId="{04B5C55B-0E34-4559-ACAC-E360D4C6ECBA}" type="presParOf" srcId="{D3418216-F65F-4681-A4B1-DC5E41640151}" destId="{8C9A5058-C756-4078-80F4-8F3240215983}" srcOrd="1" destOrd="0" presId="urn:microsoft.com/office/officeart/2005/8/layout/vList3"/>
    <dgm:cxn modelId="{16A20A5D-B5DD-497D-BA22-FFF929BEE260}" type="presParOf" srcId="{2FFB9373-EA6E-4281-90B9-2E42FBBB70C8}" destId="{62568FC6-2862-44EE-B4DB-2DE691E52C1B}" srcOrd="7" destOrd="0" presId="urn:microsoft.com/office/officeart/2005/8/layout/vList3"/>
    <dgm:cxn modelId="{FBBB9F0B-EAAB-40DF-898F-4950155A67FA}" type="presParOf" srcId="{2FFB9373-EA6E-4281-90B9-2E42FBBB70C8}" destId="{01075194-C05A-4193-8D80-3AA5A55EFFCA}" srcOrd="8" destOrd="0" presId="urn:microsoft.com/office/officeart/2005/8/layout/vList3"/>
    <dgm:cxn modelId="{CF3FAA72-EC89-4524-B4E3-A0C3F8541074}" type="presParOf" srcId="{01075194-C05A-4193-8D80-3AA5A55EFFCA}" destId="{4E00C7AE-EC29-4EF4-A74F-B8092C695521}" srcOrd="0" destOrd="0" presId="urn:microsoft.com/office/officeart/2005/8/layout/vList3"/>
    <dgm:cxn modelId="{7CF4FAFF-CD55-429E-B3A3-3FA2C49ED03A}" type="presParOf" srcId="{01075194-C05A-4193-8D80-3AA5A55EFFCA}" destId="{F9F14847-1419-4CEA-A43E-8B74C1D4F21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C037CBC2-7E22-4497-B6B0-27038D4F5547}" type="doc">
      <dgm:prSet loTypeId="urn:microsoft.com/office/officeart/2005/8/layout/vList3" loCatId="list" qsTypeId="urn:microsoft.com/office/officeart/2005/8/quickstyle/simple1" qsCatId="simple" csTypeId="urn:microsoft.com/office/officeart/2005/8/colors/accent0_2" csCatId="mainScheme" phldr="1"/>
      <dgm:spPr/>
      <dgm:t>
        <a:bodyPr/>
        <a:lstStyle/>
        <a:p>
          <a:endParaRPr lang="en-GB"/>
        </a:p>
      </dgm:t>
    </dgm:pt>
    <dgm:pt modelId="{B053E16C-A53F-4F9F-9AB1-147A97E63DC1}">
      <dgm:prSet phldrT="[Text]" custT="1"/>
      <dgm:spPr/>
      <dgm:t>
        <a:bodyPr/>
        <a:lstStyle/>
        <a:p>
          <a:pPr algn="l"/>
          <a:r>
            <a:rPr lang="en-GB" sz="1800">
              <a:solidFill>
                <a:schemeClr val="tx1"/>
              </a:solidFill>
              <a:latin typeface="Open Sans" panose="020B0606030504020204" pitchFamily="34" charset="0"/>
              <a:ea typeface="Open Sans" panose="020B0606030504020204" pitchFamily="34" charset="0"/>
              <a:cs typeface="Open Sans" panose="020B0606030504020204" pitchFamily="34" charset="0"/>
            </a:rPr>
            <a:t>Pre-consultation- Transferred to student-friendly template with more accessible language</a:t>
          </a:r>
        </a:p>
      </dgm:t>
    </dgm:pt>
    <dgm:pt modelId="{7A8AE23C-BA76-4064-834C-12EC9D5A03A4}" type="parTrans" cxnId="{FB4A06B5-25C0-4494-B3CC-0BA3313FC47F}">
      <dgm:prSet/>
      <dgm:spPr/>
      <dgm:t>
        <a:bodyPr/>
        <a:lstStyle/>
        <a:p>
          <a:endParaRPr lang="en-GB"/>
        </a:p>
      </dgm:t>
    </dgm:pt>
    <dgm:pt modelId="{641B6E34-C8B2-47FF-96C4-A9A35F1C4E06}" type="sibTrans" cxnId="{FB4A06B5-25C0-4494-B3CC-0BA3313FC47F}">
      <dgm:prSet/>
      <dgm:spPr/>
      <dgm:t>
        <a:bodyPr/>
        <a:lstStyle/>
        <a:p>
          <a:endParaRPr lang="en-GB"/>
        </a:p>
      </dgm:t>
    </dgm:pt>
    <dgm:pt modelId="{04D72EF8-308B-45A8-8450-FF8D5E7DF655}">
      <dgm:prSet phldrT="[Text]" custT="1"/>
      <dgm:spPr/>
      <dgm:t>
        <a:bodyPr/>
        <a:lstStyle/>
        <a:p>
          <a:pPr algn="l"/>
          <a:r>
            <a:rPr lang="en-GB" sz="1800">
              <a:solidFill>
                <a:schemeClr val="tx1"/>
              </a:solidFill>
              <a:latin typeface="Open Sans" panose="020B0606030504020204" pitchFamily="34" charset="0"/>
              <a:ea typeface="Open Sans" panose="020B0606030504020204" pitchFamily="34" charset="0"/>
              <a:cs typeface="Open Sans" panose="020B0606030504020204" pitchFamily="34" charset="0"/>
            </a:rPr>
            <a:t>New approval timeline- Ethical Approval early 25/26 for September 2026 implementation</a:t>
          </a:r>
        </a:p>
      </dgm:t>
    </dgm:pt>
    <dgm:pt modelId="{80174678-02F0-4E17-9DDF-568894089D1F}" type="parTrans" cxnId="{16CFD267-0C4D-4D88-8344-E240833C6F46}">
      <dgm:prSet/>
      <dgm:spPr/>
      <dgm:t>
        <a:bodyPr/>
        <a:lstStyle/>
        <a:p>
          <a:endParaRPr lang="en-GB"/>
        </a:p>
      </dgm:t>
    </dgm:pt>
    <dgm:pt modelId="{3148A140-0E6B-4347-AEE4-5E801EA36C06}" type="sibTrans" cxnId="{16CFD267-0C4D-4D88-8344-E240833C6F46}">
      <dgm:prSet/>
      <dgm:spPr/>
      <dgm:t>
        <a:bodyPr/>
        <a:lstStyle/>
        <a:p>
          <a:endParaRPr lang="en-GB"/>
        </a:p>
      </dgm:t>
    </dgm:pt>
    <dgm:pt modelId="{E7B5C05A-664E-4987-8BF6-D24680C072B6}">
      <dgm:prSet phldrT="[Text]" custT="1"/>
      <dgm:spPr/>
      <dgm:t>
        <a:bodyPr/>
        <a:lstStyle/>
        <a:p>
          <a:pPr algn="l"/>
          <a:r>
            <a:rPr lang="en-GB" sz="1800">
              <a:solidFill>
                <a:schemeClr val="tx1"/>
              </a:solidFill>
              <a:latin typeface="Open Sans" panose="020B0606030504020204" pitchFamily="34" charset="0"/>
              <a:ea typeface="Open Sans" panose="020B0606030504020204" pitchFamily="34" charset="0"/>
              <a:cs typeface="Open Sans" panose="020B0606030504020204" pitchFamily="34" charset="0"/>
            </a:rPr>
            <a:t>Consultation: Peer Review of Teaching- 99 comments- will require major amendment</a:t>
          </a:r>
        </a:p>
      </dgm:t>
    </dgm:pt>
    <dgm:pt modelId="{F76B40AA-45EB-4D60-BC18-9CBF23A5307F}" type="parTrans" cxnId="{216AB526-CB90-4A04-A24F-00B13B1A538D}">
      <dgm:prSet/>
      <dgm:spPr/>
      <dgm:t>
        <a:bodyPr/>
        <a:lstStyle/>
        <a:p>
          <a:endParaRPr lang="en-GB"/>
        </a:p>
      </dgm:t>
    </dgm:pt>
    <dgm:pt modelId="{771B81B9-49F6-4E51-876C-815069A5D7BA}" type="sibTrans" cxnId="{216AB526-CB90-4A04-A24F-00B13B1A538D}">
      <dgm:prSet/>
      <dgm:spPr/>
      <dgm:t>
        <a:bodyPr/>
        <a:lstStyle/>
        <a:p>
          <a:endParaRPr lang="en-GB"/>
        </a:p>
      </dgm:t>
    </dgm:pt>
    <dgm:pt modelId="{AFDE3424-C93D-4836-A1DA-CAAA25DA0B71}">
      <dgm:prSet phldrT="[Text]" custT="1"/>
      <dgm:spPr/>
      <dgm:t>
        <a:bodyPr/>
        <a:lstStyle/>
        <a:p>
          <a:pPr algn="l"/>
          <a:r>
            <a:rPr lang="en-GB" sz="1800">
              <a:solidFill>
                <a:schemeClr val="tx1"/>
              </a:solidFill>
              <a:latin typeface="Open Sans" panose="020B0606030504020204" pitchFamily="34" charset="0"/>
              <a:ea typeface="Open Sans" panose="020B0606030504020204" pitchFamily="34" charset="0"/>
              <a:cs typeface="Open Sans" panose="020B0606030504020204" pitchFamily="34" charset="0"/>
            </a:rPr>
            <a:t>Consultation: Ethical Approval- 47 comments- some of a more significant nature  </a:t>
          </a:r>
        </a:p>
      </dgm:t>
    </dgm:pt>
    <dgm:pt modelId="{29DE5D1C-7747-4E94-B4AE-AFDE8040F333}" type="parTrans" cxnId="{5C84277C-CD16-4B1A-AF11-29792BCB5D86}">
      <dgm:prSet/>
      <dgm:spPr/>
      <dgm:t>
        <a:bodyPr/>
        <a:lstStyle/>
        <a:p>
          <a:endParaRPr lang="en-GB"/>
        </a:p>
      </dgm:t>
    </dgm:pt>
    <dgm:pt modelId="{09D6E2CD-C81C-407E-A227-12AAACB8060B}" type="sibTrans" cxnId="{5C84277C-CD16-4B1A-AF11-29792BCB5D86}">
      <dgm:prSet/>
      <dgm:spPr/>
      <dgm:t>
        <a:bodyPr/>
        <a:lstStyle/>
        <a:p>
          <a:endParaRPr lang="en-GB"/>
        </a:p>
      </dgm:t>
    </dgm:pt>
    <dgm:pt modelId="{F663C576-7252-4E69-B5E3-4322B893B73A}">
      <dgm:prSet phldrT="[Text]" custT="1"/>
      <dgm:spPr/>
      <dgm:t>
        <a:bodyPr/>
        <a:lstStyle/>
        <a:p>
          <a:pPr algn="l"/>
          <a:r>
            <a:rPr lang="en-GB" sz="1800">
              <a:solidFill>
                <a:schemeClr val="tx1"/>
              </a:solidFill>
              <a:latin typeface="Open Sans" panose="020B0606030504020204" pitchFamily="34" charset="0"/>
              <a:ea typeface="Open Sans" panose="020B0606030504020204" pitchFamily="34" charset="0"/>
              <a:cs typeface="Open Sans" panose="020B0606030504020204" pitchFamily="34" charset="0"/>
            </a:rPr>
            <a:t>New approval timeline- Peer Review Teaching Category A (Major Amendment) 25/26</a:t>
          </a:r>
        </a:p>
      </dgm:t>
    </dgm:pt>
    <dgm:pt modelId="{F42249D1-F118-494A-88EB-5E2F60AC8AA7}" type="parTrans" cxnId="{F122C3C8-1DAB-43DA-B965-242A2DCCF5CF}">
      <dgm:prSet/>
      <dgm:spPr/>
      <dgm:t>
        <a:bodyPr/>
        <a:lstStyle/>
        <a:p>
          <a:endParaRPr lang="en-GB"/>
        </a:p>
      </dgm:t>
    </dgm:pt>
    <dgm:pt modelId="{A90842EE-AD95-4680-B9B3-423214923BDA}" type="sibTrans" cxnId="{F122C3C8-1DAB-43DA-B965-242A2DCCF5CF}">
      <dgm:prSet/>
      <dgm:spPr/>
      <dgm:t>
        <a:bodyPr/>
        <a:lstStyle/>
        <a:p>
          <a:endParaRPr lang="en-GB"/>
        </a:p>
      </dgm:t>
    </dgm:pt>
    <dgm:pt modelId="{2FFB9373-EA6E-4281-90B9-2E42FBBB70C8}" type="pres">
      <dgm:prSet presAssocID="{C037CBC2-7E22-4497-B6B0-27038D4F5547}" presName="linearFlow" presStyleCnt="0">
        <dgm:presLayoutVars>
          <dgm:dir/>
          <dgm:resizeHandles val="exact"/>
        </dgm:presLayoutVars>
      </dgm:prSet>
      <dgm:spPr/>
    </dgm:pt>
    <dgm:pt modelId="{53DB39B3-8E1A-40C0-BB99-B5D3828D2812}" type="pres">
      <dgm:prSet presAssocID="{B053E16C-A53F-4F9F-9AB1-147A97E63DC1}" presName="composite" presStyleCnt="0"/>
      <dgm:spPr/>
    </dgm:pt>
    <dgm:pt modelId="{02BFCDDB-235E-454A-839B-31514F1A1F04}" type="pres">
      <dgm:prSet presAssocID="{B053E16C-A53F-4F9F-9AB1-147A97E63DC1}" presName="imgShp" presStyleLbl="fgImgPlace1" presStyleIdx="0" presStyleCnt="5" custLinFactNeighborX="3995" custLinFactNeighborY="-7"/>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2225">
          <a:solidFill>
            <a:srgbClr val="7030A0"/>
          </a:solidFill>
        </a:ln>
        <a:effectLst>
          <a:outerShdw blurRad="50800" dist="50800" dir="5400000" algn="ctr" rotWithShape="0">
            <a:srgbClr val="7030A0"/>
          </a:outerShdw>
        </a:effectLst>
      </dgm:spPr>
      <dgm:extLst>
        <a:ext uri="{E40237B7-FDA0-4F09-8148-C483321AD2D9}">
          <dgm14:cNvPr xmlns:dgm14="http://schemas.microsoft.com/office/drawing/2010/diagram" id="0" name="" descr="Document outline"/>
        </a:ext>
      </dgm:extLst>
    </dgm:pt>
    <dgm:pt modelId="{C37E1F7D-D8DC-4021-8EF3-ABDEB3BF03A6}" type="pres">
      <dgm:prSet presAssocID="{B053E16C-A53F-4F9F-9AB1-147A97E63DC1}" presName="txShp" presStyleLbl="node1" presStyleIdx="0" presStyleCnt="5">
        <dgm:presLayoutVars>
          <dgm:bulletEnabled val="1"/>
        </dgm:presLayoutVars>
      </dgm:prSet>
      <dgm:spPr/>
    </dgm:pt>
    <dgm:pt modelId="{2B90ADBA-B387-42B1-B5CE-158521206D51}" type="pres">
      <dgm:prSet presAssocID="{641B6E34-C8B2-47FF-96C4-A9A35F1C4E06}" presName="spacing" presStyleCnt="0"/>
      <dgm:spPr/>
    </dgm:pt>
    <dgm:pt modelId="{9DF8B010-0196-46C4-9F7C-D1558C0B9B8B}" type="pres">
      <dgm:prSet presAssocID="{E7B5C05A-664E-4987-8BF6-D24680C072B6}" presName="composite" presStyleCnt="0"/>
      <dgm:spPr/>
    </dgm:pt>
    <dgm:pt modelId="{7A0A5D15-2CDB-431A-8745-308A51573E9F}" type="pres">
      <dgm:prSet presAssocID="{E7B5C05A-664E-4987-8BF6-D24680C072B6}" presName="imgShp" presStyleLbl="fgImgPlace1" presStyleIdx="1" presStyleCnt="5"/>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effectLst>
          <a:outerShdw blurRad="50800" dist="50800" dir="5400000" algn="ctr" rotWithShape="0">
            <a:srgbClr val="7030A0"/>
          </a:outerShdw>
        </a:effectLst>
      </dgm:spPr>
      <dgm:extLst>
        <a:ext uri="{E40237B7-FDA0-4F09-8148-C483321AD2D9}">
          <dgm14:cNvPr xmlns:dgm14="http://schemas.microsoft.com/office/drawing/2010/diagram" id="0" name="" descr="Comment Add outline"/>
        </a:ext>
      </dgm:extLst>
    </dgm:pt>
    <dgm:pt modelId="{F9CB7C82-06E3-4018-BE0C-FD92F85CD6E2}" type="pres">
      <dgm:prSet presAssocID="{E7B5C05A-664E-4987-8BF6-D24680C072B6}" presName="txShp" presStyleLbl="node1" presStyleIdx="1" presStyleCnt="5" custScaleX="100472">
        <dgm:presLayoutVars>
          <dgm:bulletEnabled val="1"/>
        </dgm:presLayoutVars>
      </dgm:prSet>
      <dgm:spPr/>
    </dgm:pt>
    <dgm:pt modelId="{F946C1B3-256F-403D-9BA3-8F7D77CAE077}" type="pres">
      <dgm:prSet presAssocID="{771B81B9-49F6-4E51-876C-815069A5D7BA}" presName="spacing" presStyleCnt="0"/>
      <dgm:spPr/>
    </dgm:pt>
    <dgm:pt modelId="{D3418216-F65F-4681-A4B1-DC5E41640151}" type="pres">
      <dgm:prSet presAssocID="{AFDE3424-C93D-4836-A1DA-CAAA25DA0B71}" presName="composite" presStyleCnt="0"/>
      <dgm:spPr/>
    </dgm:pt>
    <dgm:pt modelId="{4C5EC345-F8D6-4CC9-A67F-6F2B59A22352}" type="pres">
      <dgm:prSet presAssocID="{AFDE3424-C93D-4836-A1DA-CAAA25DA0B71}" presName="imgShp" presStyleLbl="fgImgPlace1" presStyleIdx="2" presStyleCnt="5"/>
      <dgm:spPr>
        <a:blipFill>
          <a:blip xmlns:r="http://schemas.openxmlformats.org/officeDocument/2006/relationships" r:embed="rId5">
            <a:extLst>
              <a:ext uri="{96DAC541-7B7A-43D3-8B79-37D633B846F1}">
                <asvg:svgBlip xmlns:asvg="http://schemas.microsoft.com/office/drawing/2016/SVG/main" r:embed="rId6"/>
              </a:ext>
            </a:extLst>
          </a:blip>
          <a:stretch>
            <a:fillRect/>
          </a:stretch>
        </a:blipFill>
        <a:ln>
          <a:solidFill>
            <a:srgbClr val="7030A0"/>
          </a:solidFill>
        </a:ln>
        <a:effectLst>
          <a:outerShdw blurRad="50800" dist="50800" dir="5400000" algn="ctr" rotWithShape="0">
            <a:srgbClr val="7030A0"/>
          </a:outerShdw>
        </a:effectLst>
      </dgm:spPr>
    </dgm:pt>
    <dgm:pt modelId="{8C9A5058-C756-4078-80F4-8F3240215983}" type="pres">
      <dgm:prSet presAssocID="{AFDE3424-C93D-4836-A1DA-CAAA25DA0B71}" presName="txShp" presStyleLbl="node1" presStyleIdx="2" presStyleCnt="5" custLinFactNeighborX="379" custLinFactNeighborY="-1264">
        <dgm:presLayoutVars>
          <dgm:bulletEnabled val="1"/>
        </dgm:presLayoutVars>
      </dgm:prSet>
      <dgm:spPr/>
    </dgm:pt>
    <dgm:pt modelId="{62568FC6-2862-44EE-B4DB-2DE691E52C1B}" type="pres">
      <dgm:prSet presAssocID="{09D6E2CD-C81C-407E-A227-12AAACB8060B}" presName="spacing" presStyleCnt="0"/>
      <dgm:spPr/>
    </dgm:pt>
    <dgm:pt modelId="{01075194-C05A-4193-8D80-3AA5A55EFFCA}" type="pres">
      <dgm:prSet presAssocID="{F663C576-7252-4E69-B5E3-4322B893B73A}" presName="composite" presStyleCnt="0"/>
      <dgm:spPr/>
    </dgm:pt>
    <dgm:pt modelId="{4E00C7AE-EC29-4EF4-A74F-B8092C695521}" type="pres">
      <dgm:prSet presAssocID="{F663C576-7252-4E69-B5E3-4322B893B73A}" presName="imgShp" presStyleLbl="fgImgPlace1" presStyleIdx="3" presStyleCnt="5"/>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effectLst>
          <a:outerShdw blurRad="50800" dist="50800" dir="5400000" algn="ctr" rotWithShape="0">
            <a:srgbClr val="7030A0"/>
          </a:outerShdw>
        </a:effectLst>
      </dgm:spPr>
      <dgm:extLst>
        <a:ext uri="{E40237B7-FDA0-4F09-8148-C483321AD2D9}">
          <dgm14:cNvPr xmlns:dgm14="http://schemas.microsoft.com/office/drawing/2010/diagram" id="0" name="" descr="Daily calendar with solid fill"/>
        </a:ext>
      </dgm:extLst>
    </dgm:pt>
    <dgm:pt modelId="{F9F14847-1419-4CEA-A43E-8B74C1D4F210}" type="pres">
      <dgm:prSet presAssocID="{F663C576-7252-4E69-B5E3-4322B893B73A}" presName="txShp" presStyleLbl="node1" presStyleIdx="3" presStyleCnt="5">
        <dgm:presLayoutVars>
          <dgm:bulletEnabled val="1"/>
        </dgm:presLayoutVars>
      </dgm:prSet>
      <dgm:spPr/>
    </dgm:pt>
    <dgm:pt modelId="{712A0F96-F966-4FAC-9AED-E62C06B2FD76}" type="pres">
      <dgm:prSet presAssocID="{A90842EE-AD95-4680-B9B3-423214923BDA}" presName="spacing" presStyleCnt="0"/>
      <dgm:spPr/>
    </dgm:pt>
    <dgm:pt modelId="{41C26F99-0A7E-4D68-8399-80600B9C12B9}" type="pres">
      <dgm:prSet presAssocID="{04D72EF8-308B-45A8-8450-FF8D5E7DF655}" presName="composite" presStyleCnt="0"/>
      <dgm:spPr/>
    </dgm:pt>
    <dgm:pt modelId="{9AF0E6B5-AFBD-4472-B31A-5DCE8AF203EF}" type="pres">
      <dgm:prSet presAssocID="{04D72EF8-308B-45A8-8450-FF8D5E7DF655}" presName="imgShp" presStyleLbl="fgImgPlace1" presStyleIdx="4" presStyleCnt="5"/>
      <dgm:spPr>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effectLst>
          <a:outerShdw blurRad="50800" dist="50800" dir="5400000" algn="ctr" rotWithShape="0">
            <a:srgbClr val="7030A0"/>
          </a:outerShdw>
        </a:effectLst>
      </dgm:spPr>
      <dgm:extLst>
        <a:ext uri="{E40237B7-FDA0-4F09-8148-C483321AD2D9}">
          <dgm14:cNvPr xmlns:dgm14="http://schemas.microsoft.com/office/drawing/2010/diagram" id="0" name="" descr="Daily calendar outline"/>
        </a:ext>
      </dgm:extLst>
    </dgm:pt>
    <dgm:pt modelId="{987092E0-BF81-4134-AFE2-59E35A20308E}" type="pres">
      <dgm:prSet presAssocID="{04D72EF8-308B-45A8-8450-FF8D5E7DF655}" presName="txShp" presStyleLbl="node1" presStyleIdx="4" presStyleCnt="5">
        <dgm:presLayoutVars>
          <dgm:bulletEnabled val="1"/>
        </dgm:presLayoutVars>
      </dgm:prSet>
      <dgm:spPr/>
    </dgm:pt>
  </dgm:ptLst>
  <dgm:cxnLst>
    <dgm:cxn modelId="{216AB526-CB90-4A04-A24F-00B13B1A538D}" srcId="{C037CBC2-7E22-4497-B6B0-27038D4F5547}" destId="{E7B5C05A-664E-4987-8BF6-D24680C072B6}" srcOrd="1" destOrd="0" parTransId="{F76B40AA-45EB-4D60-BC18-9CBF23A5307F}" sibTransId="{771B81B9-49F6-4E51-876C-815069A5D7BA}"/>
    <dgm:cxn modelId="{16235028-7203-4DAA-8F05-7EEA3BB5F2A4}" type="presOf" srcId="{E7B5C05A-664E-4987-8BF6-D24680C072B6}" destId="{F9CB7C82-06E3-4018-BE0C-FD92F85CD6E2}" srcOrd="0" destOrd="0" presId="urn:microsoft.com/office/officeart/2005/8/layout/vList3"/>
    <dgm:cxn modelId="{96D6522E-0176-44F2-8129-607B79D34151}" type="presOf" srcId="{04D72EF8-308B-45A8-8450-FF8D5E7DF655}" destId="{987092E0-BF81-4134-AFE2-59E35A20308E}" srcOrd="0" destOrd="0" presId="urn:microsoft.com/office/officeart/2005/8/layout/vList3"/>
    <dgm:cxn modelId="{16CFD267-0C4D-4D88-8344-E240833C6F46}" srcId="{C037CBC2-7E22-4497-B6B0-27038D4F5547}" destId="{04D72EF8-308B-45A8-8450-FF8D5E7DF655}" srcOrd="4" destOrd="0" parTransId="{80174678-02F0-4E17-9DDF-568894089D1F}" sibTransId="{3148A140-0E6B-4347-AEE4-5E801EA36C06}"/>
    <dgm:cxn modelId="{754B2574-BAF3-443D-91F9-14B63B8BFA96}" type="presOf" srcId="{B053E16C-A53F-4F9F-9AB1-147A97E63DC1}" destId="{C37E1F7D-D8DC-4021-8EF3-ABDEB3BF03A6}" srcOrd="0" destOrd="0" presId="urn:microsoft.com/office/officeart/2005/8/layout/vList3"/>
    <dgm:cxn modelId="{5C84277C-CD16-4B1A-AF11-29792BCB5D86}" srcId="{C037CBC2-7E22-4497-B6B0-27038D4F5547}" destId="{AFDE3424-C93D-4836-A1DA-CAAA25DA0B71}" srcOrd="2" destOrd="0" parTransId="{29DE5D1C-7747-4E94-B4AE-AFDE8040F333}" sibTransId="{09D6E2CD-C81C-407E-A227-12AAACB8060B}"/>
    <dgm:cxn modelId="{22591EA4-785F-4DC3-AFD7-F73C6CFE2DEA}" type="presOf" srcId="{AFDE3424-C93D-4836-A1DA-CAAA25DA0B71}" destId="{8C9A5058-C756-4078-80F4-8F3240215983}" srcOrd="0" destOrd="0" presId="urn:microsoft.com/office/officeart/2005/8/layout/vList3"/>
    <dgm:cxn modelId="{9032C3AA-42F7-4D30-B84C-425E740AB794}" type="presOf" srcId="{C037CBC2-7E22-4497-B6B0-27038D4F5547}" destId="{2FFB9373-EA6E-4281-90B9-2E42FBBB70C8}" srcOrd="0" destOrd="0" presId="urn:microsoft.com/office/officeart/2005/8/layout/vList3"/>
    <dgm:cxn modelId="{FB4A06B5-25C0-4494-B3CC-0BA3313FC47F}" srcId="{C037CBC2-7E22-4497-B6B0-27038D4F5547}" destId="{B053E16C-A53F-4F9F-9AB1-147A97E63DC1}" srcOrd="0" destOrd="0" parTransId="{7A8AE23C-BA76-4064-834C-12EC9D5A03A4}" sibTransId="{641B6E34-C8B2-47FF-96C4-A9A35F1C4E06}"/>
    <dgm:cxn modelId="{F122C3C8-1DAB-43DA-B965-242A2DCCF5CF}" srcId="{C037CBC2-7E22-4497-B6B0-27038D4F5547}" destId="{F663C576-7252-4E69-B5E3-4322B893B73A}" srcOrd="3" destOrd="0" parTransId="{F42249D1-F118-494A-88EB-5E2F60AC8AA7}" sibTransId="{A90842EE-AD95-4680-B9B3-423214923BDA}"/>
    <dgm:cxn modelId="{2F388ADB-894B-4D9B-AF99-47EC04058385}" type="presOf" srcId="{F663C576-7252-4E69-B5E3-4322B893B73A}" destId="{F9F14847-1419-4CEA-A43E-8B74C1D4F210}" srcOrd="0" destOrd="0" presId="urn:microsoft.com/office/officeart/2005/8/layout/vList3"/>
    <dgm:cxn modelId="{D9D54936-1DED-4260-801B-44BAFDDBF5DC}" type="presParOf" srcId="{2FFB9373-EA6E-4281-90B9-2E42FBBB70C8}" destId="{53DB39B3-8E1A-40C0-BB99-B5D3828D2812}" srcOrd="0" destOrd="0" presId="urn:microsoft.com/office/officeart/2005/8/layout/vList3"/>
    <dgm:cxn modelId="{0795D108-EF18-4DFC-AEFB-28669C793AFD}" type="presParOf" srcId="{53DB39B3-8E1A-40C0-BB99-B5D3828D2812}" destId="{02BFCDDB-235E-454A-839B-31514F1A1F04}" srcOrd="0" destOrd="0" presId="urn:microsoft.com/office/officeart/2005/8/layout/vList3"/>
    <dgm:cxn modelId="{B93114D0-E760-41F9-B537-12E90A633F9C}" type="presParOf" srcId="{53DB39B3-8E1A-40C0-BB99-B5D3828D2812}" destId="{C37E1F7D-D8DC-4021-8EF3-ABDEB3BF03A6}" srcOrd="1" destOrd="0" presId="urn:microsoft.com/office/officeart/2005/8/layout/vList3"/>
    <dgm:cxn modelId="{BB73DF35-A65E-43CB-ACE1-733474C3C1E3}" type="presParOf" srcId="{2FFB9373-EA6E-4281-90B9-2E42FBBB70C8}" destId="{2B90ADBA-B387-42B1-B5CE-158521206D51}" srcOrd="1" destOrd="0" presId="urn:microsoft.com/office/officeart/2005/8/layout/vList3"/>
    <dgm:cxn modelId="{DB5EF096-4388-4F19-92C4-3233B49E9D60}" type="presParOf" srcId="{2FFB9373-EA6E-4281-90B9-2E42FBBB70C8}" destId="{9DF8B010-0196-46C4-9F7C-D1558C0B9B8B}" srcOrd="2" destOrd="0" presId="urn:microsoft.com/office/officeart/2005/8/layout/vList3"/>
    <dgm:cxn modelId="{7561103B-D1A9-4999-940B-DD8CD6BCD694}" type="presParOf" srcId="{9DF8B010-0196-46C4-9F7C-D1558C0B9B8B}" destId="{7A0A5D15-2CDB-431A-8745-308A51573E9F}" srcOrd="0" destOrd="0" presId="urn:microsoft.com/office/officeart/2005/8/layout/vList3"/>
    <dgm:cxn modelId="{3D2C4D57-85AC-4906-B5B3-A3C01F724B02}" type="presParOf" srcId="{9DF8B010-0196-46C4-9F7C-D1558C0B9B8B}" destId="{F9CB7C82-06E3-4018-BE0C-FD92F85CD6E2}" srcOrd="1" destOrd="0" presId="urn:microsoft.com/office/officeart/2005/8/layout/vList3"/>
    <dgm:cxn modelId="{A4E83E30-8229-4B64-9C00-C2EA18E817D6}" type="presParOf" srcId="{2FFB9373-EA6E-4281-90B9-2E42FBBB70C8}" destId="{F946C1B3-256F-403D-9BA3-8F7D77CAE077}" srcOrd="3" destOrd="0" presId="urn:microsoft.com/office/officeart/2005/8/layout/vList3"/>
    <dgm:cxn modelId="{5AC474A6-E85C-4ADF-83B2-15E0B400E61C}" type="presParOf" srcId="{2FFB9373-EA6E-4281-90B9-2E42FBBB70C8}" destId="{D3418216-F65F-4681-A4B1-DC5E41640151}" srcOrd="4" destOrd="0" presId="urn:microsoft.com/office/officeart/2005/8/layout/vList3"/>
    <dgm:cxn modelId="{EE250AA5-F890-45FA-8FB7-717B2AB9798F}" type="presParOf" srcId="{D3418216-F65F-4681-A4B1-DC5E41640151}" destId="{4C5EC345-F8D6-4CC9-A67F-6F2B59A22352}" srcOrd="0" destOrd="0" presId="urn:microsoft.com/office/officeart/2005/8/layout/vList3"/>
    <dgm:cxn modelId="{5A5DE1C6-BA6E-4319-A3BA-0DE5AA91205B}" type="presParOf" srcId="{D3418216-F65F-4681-A4B1-DC5E41640151}" destId="{8C9A5058-C756-4078-80F4-8F3240215983}" srcOrd="1" destOrd="0" presId="urn:microsoft.com/office/officeart/2005/8/layout/vList3"/>
    <dgm:cxn modelId="{7440DD4D-AEC1-4CE3-9D51-F391F8D31AA6}" type="presParOf" srcId="{2FFB9373-EA6E-4281-90B9-2E42FBBB70C8}" destId="{62568FC6-2862-44EE-B4DB-2DE691E52C1B}" srcOrd="5" destOrd="0" presId="urn:microsoft.com/office/officeart/2005/8/layout/vList3"/>
    <dgm:cxn modelId="{F0E28327-6468-461A-B1F4-9C8E64869458}" type="presParOf" srcId="{2FFB9373-EA6E-4281-90B9-2E42FBBB70C8}" destId="{01075194-C05A-4193-8D80-3AA5A55EFFCA}" srcOrd="6" destOrd="0" presId="urn:microsoft.com/office/officeart/2005/8/layout/vList3"/>
    <dgm:cxn modelId="{A0F186CF-6A15-4718-97ED-B0A8981A56D1}" type="presParOf" srcId="{01075194-C05A-4193-8D80-3AA5A55EFFCA}" destId="{4E00C7AE-EC29-4EF4-A74F-B8092C695521}" srcOrd="0" destOrd="0" presId="urn:microsoft.com/office/officeart/2005/8/layout/vList3"/>
    <dgm:cxn modelId="{CC974424-9289-469E-9C95-0EC0B1FC7271}" type="presParOf" srcId="{01075194-C05A-4193-8D80-3AA5A55EFFCA}" destId="{F9F14847-1419-4CEA-A43E-8B74C1D4F210}" srcOrd="1" destOrd="0" presId="urn:microsoft.com/office/officeart/2005/8/layout/vList3"/>
    <dgm:cxn modelId="{172FA742-C899-483D-B894-47953ECBD3FE}" type="presParOf" srcId="{2FFB9373-EA6E-4281-90B9-2E42FBBB70C8}" destId="{712A0F96-F966-4FAC-9AED-E62C06B2FD76}" srcOrd="7" destOrd="0" presId="urn:microsoft.com/office/officeart/2005/8/layout/vList3"/>
    <dgm:cxn modelId="{9750724D-92E9-4C6D-8CD4-F18D398C2FA3}" type="presParOf" srcId="{2FFB9373-EA6E-4281-90B9-2E42FBBB70C8}" destId="{41C26F99-0A7E-4D68-8399-80600B9C12B9}" srcOrd="8" destOrd="0" presId="urn:microsoft.com/office/officeart/2005/8/layout/vList3"/>
    <dgm:cxn modelId="{03B13E5E-D63F-4553-9B06-372B2390D65A}" type="presParOf" srcId="{41C26F99-0A7E-4D68-8399-80600B9C12B9}" destId="{9AF0E6B5-AFBD-4472-B31A-5DCE8AF203EF}" srcOrd="0" destOrd="0" presId="urn:microsoft.com/office/officeart/2005/8/layout/vList3"/>
    <dgm:cxn modelId="{4E399179-E452-45BB-8BED-508D2C0D4F42}" type="presParOf" srcId="{41C26F99-0A7E-4D68-8399-80600B9C12B9}" destId="{987092E0-BF81-4134-AFE2-59E35A20308E}"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C037CBC2-7E22-4497-B6B0-27038D4F5547}" type="doc">
      <dgm:prSet loTypeId="urn:microsoft.com/office/officeart/2005/8/layout/vList3" loCatId="list" qsTypeId="urn:microsoft.com/office/officeart/2005/8/quickstyle/simple1" qsCatId="simple" csTypeId="urn:microsoft.com/office/officeart/2005/8/colors/accent0_2" csCatId="mainScheme" phldr="1"/>
      <dgm:spPr/>
      <dgm:t>
        <a:bodyPr/>
        <a:lstStyle/>
        <a:p>
          <a:endParaRPr lang="en-GB"/>
        </a:p>
      </dgm:t>
    </dgm:pt>
    <dgm:pt modelId="{B053E16C-A53F-4F9F-9AB1-147A97E63DC1}">
      <dgm:prSet phldrT="[Text]" custT="1"/>
      <dgm:spPr/>
      <dgm:t>
        <a:bodyPr/>
        <a:lstStyle/>
        <a:p>
          <a:pPr algn="l"/>
          <a:r>
            <a:rPr lang="en-GB" sz="1800">
              <a:solidFill>
                <a:schemeClr val="tx1"/>
              </a:solidFill>
              <a:latin typeface="Open Sans" panose="020B0606030504020204" pitchFamily="34" charset="0"/>
              <a:ea typeface="Open Sans" panose="020B0606030504020204" pitchFamily="34" charset="0"/>
              <a:cs typeface="Open Sans" panose="020B0606030504020204" pitchFamily="34" charset="0"/>
            </a:rPr>
            <a:t>Pre-consultation- Transferred to student-friendly template with more accessible language</a:t>
          </a:r>
        </a:p>
      </dgm:t>
    </dgm:pt>
    <dgm:pt modelId="{7A8AE23C-BA76-4064-834C-12EC9D5A03A4}" type="parTrans" cxnId="{FB4A06B5-25C0-4494-B3CC-0BA3313FC47F}">
      <dgm:prSet/>
      <dgm:spPr/>
      <dgm:t>
        <a:bodyPr/>
        <a:lstStyle/>
        <a:p>
          <a:endParaRPr lang="en-GB"/>
        </a:p>
      </dgm:t>
    </dgm:pt>
    <dgm:pt modelId="{641B6E34-C8B2-47FF-96C4-A9A35F1C4E06}" type="sibTrans" cxnId="{FB4A06B5-25C0-4494-B3CC-0BA3313FC47F}">
      <dgm:prSet/>
      <dgm:spPr/>
      <dgm:t>
        <a:bodyPr/>
        <a:lstStyle/>
        <a:p>
          <a:endParaRPr lang="en-GB"/>
        </a:p>
      </dgm:t>
    </dgm:pt>
    <dgm:pt modelId="{E7B5C05A-664E-4987-8BF6-D24680C072B6}">
      <dgm:prSet phldrT="[Text]" custT="1"/>
      <dgm:spPr/>
      <dgm:t>
        <a:bodyPr/>
        <a:lstStyle/>
        <a:p>
          <a:pPr algn="l"/>
          <a:r>
            <a:rPr lang="en-GB" sz="1800">
              <a:solidFill>
                <a:schemeClr val="tx1"/>
              </a:solidFill>
              <a:latin typeface="Open Sans" panose="020B0606030504020204" pitchFamily="34" charset="0"/>
              <a:ea typeface="Open Sans" panose="020B0606030504020204" pitchFamily="34" charset="0"/>
              <a:cs typeface="Open Sans" panose="020B0606030504020204" pitchFamily="34" charset="0"/>
            </a:rPr>
            <a:t>25 consultation comments</a:t>
          </a:r>
        </a:p>
      </dgm:t>
    </dgm:pt>
    <dgm:pt modelId="{F76B40AA-45EB-4D60-BC18-9CBF23A5307F}" type="parTrans" cxnId="{216AB526-CB90-4A04-A24F-00B13B1A538D}">
      <dgm:prSet/>
      <dgm:spPr/>
      <dgm:t>
        <a:bodyPr/>
        <a:lstStyle/>
        <a:p>
          <a:endParaRPr lang="en-GB"/>
        </a:p>
      </dgm:t>
    </dgm:pt>
    <dgm:pt modelId="{771B81B9-49F6-4E51-876C-815069A5D7BA}" type="sibTrans" cxnId="{216AB526-CB90-4A04-A24F-00B13B1A538D}">
      <dgm:prSet/>
      <dgm:spPr/>
      <dgm:t>
        <a:bodyPr/>
        <a:lstStyle/>
        <a:p>
          <a:endParaRPr lang="en-GB"/>
        </a:p>
      </dgm:t>
    </dgm:pt>
    <dgm:pt modelId="{AFDE3424-C93D-4836-A1DA-CAAA25DA0B71}">
      <dgm:prSet phldrT="[Text]" custT="1"/>
      <dgm:spPr/>
      <dgm:t>
        <a:bodyPr/>
        <a:lstStyle/>
        <a:p>
          <a:pPr algn="l"/>
          <a:r>
            <a:rPr lang="en-GB" sz="1800">
              <a:solidFill>
                <a:schemeClr val="tx1"/>
              </a:solidFill>
              <a:latin typeface="Open Sans" panose="020B0606030504020204" pitchFamily="34" charset="0"/>
              <a:ea typeface="Open Sans" panose="020B0606030504020204" pitchFamily="34" charset="0"/>
              <a:cs typeface="Open Sans" panose="020B0606030504020204" pitchFamily="34" charset="0"/>
            </a:rPr>
            <a:t>Students’ Union feedback addressed- more signposting for bereaved families, affected students and colleagues in line with </a:t>
          </a:r>
          <a:r>
            <a:rPr lang="en-GB" sz="1800">
              <a:solidFill>
                <a:schemeClr val="tx1"/>
              </a:solidFill>
              <a:latin typeface="Open Sans" panose="020B0606030504020204" pitchFamily="34" charset="0"/>
              <a:ea typeface="Open Sans" panose="020B0606030504020204" pitchFamily="34" charset="0"/>
              <a:cs typeface="Open Sans" panose="020B0606030504020204" pitchFamily="34" charset="0"/>
              <a:hlinkClick xmlns:r="http://schemas.openxmlformats.org/officeDocument/2006/relationships" r:id="rId1"/>
            </a:rPr>
            <a:t>compassionate communications</a:t>
          </a:r>
          <a:endParaRPr lang="en-GB" sz="1800">
            <a:solidFill>
              <a:schemeClr val="tx1"/>
            </a:solidFill>
            <a:latin typeface="Open Sans" panose="020B0606030504020204" pitchFamily="34" charset="0"/>
            <a:ea typeface="Open Sans" panose="020B0606030504020204" pitchFamily="34" charset="0"/>
            <a:cs typeface="Open Sans" panose="020B0606030504020204" pitchFamily="34" charset="0"/>
          </a:endParaRPr>
        </a:p>
      </dgm:t>
    </dgm:pt>
    <dgm:pt modelId="{29DE5D1C-7747-4E94-B4AE-AFDE8040F333}" type="parTrans" cxnId="{5C84277C-CD16-4B1A-AF11-29792BCB5D86}">
      <dgm:prSet/>
      <dgm:spPr/>
      <dgm:t>
        <a:bodyPr/>
        <a:lstStyle/>
        <a:p>
          <a:endParaRPr lang="en-GB"/>
        </a:p>
      </dgm:t>
    </dgm:pt>
    <dgm:pt modelId="{09D6E2CD-C81C-407E-A227-12AAACB8060B}" type="sibTrans" cxnId="{5C84277C-CD16-4B1A-AF11-29792BCB5D86}">
      <dgm:prSet/>
      <dgm:spPr/>
      <dgm:t>
        <a:bodyPr/>
        <a:lstStyle/>
        <a:p>
          <a:endParaRPr lang="en-GB"/>
        </a:p>
      </dgm:t>
    </dgm:pt>
    <dgm:pt modelId="{F663C576-7252-4E69-B5E3-4322B893B73A}">
      <dgm:prSet phldrT="[Text]" custT="1"/>
      <dgm:spPr/>
      <dgm:t>
        <a:bodyPr/>
        <a:lstStyle/>
        <a:p>
          <a:pPr algn="l"/>
          <a:r>
            <a:rPr lang="en-GB" sz="1800">
              <a:solidFill>
                <a:schemeClr val="tx1"/>
              </a:solidFill>
              <a:latin typeface="Open Sans" panose="020B0606030504020204" pitchFamily="34" charset="0"/>
              <a:ea typeface="Open Sans" panose="020B0606030504020204" pitchFamily="34" charset="0"/>
              <a:cs typeface="Open Sans" panose="020B0606030504020204" pitchFamily="34" charset="0"/>
            </a:rPr>
            <a:t>More emphasis on choice for the student/family.</a:t>
          </a:r>
        </a:p>
      </dgm:t>
    </dgm:pt>
    <dgm:pt modelId="{F42249D1-F118-494A-88EB-5E2F60AC8AA7}" type="parTrans" cxnId="{F122C3C8-1DAB-43DA-B965-242A2DCCF5CF}">
      <dgm:prSet/>
      <dgm:spPr/>
      <dgm:t>
        <a:bodyPr/>
        <a:lstStyle/>
        <a:p>
          <a:endParaRPr lang="en-GB"/>
        </a:p>
      </dgm:t>
    </dgm:pt>
    <dgm:pt modelId="{A90842EE-AD95-4680-B9B3-423214923BDA}" type="sibTrans" cxnId="{F122C3C8-1DAB-43DA-B965-242A2DCCF5CF}">
      <dgm:prSet/>
      <dgm:spPr/>
      <dgm:t>
        <a:bodyPr/>
        <a:lstStyle/>
        <a:p>
          <a:endParaRPr lang="en-GB"/>
        </a:p>
      </dgm:t>
    </dgm:pt>
    <dgm:pt modelId="{2FFB9373-EA6E-4281-90B9-2E42FBBB70C8}" type="pres">
      <dgm:prSet presAssocID="{C037CBC2-7E22-4497-B6B0-27038D4F5547}" presName="linearFlow" presStyleCnt="0">
        <dgm:presLayoutVars>
          <dgm:dir/>
          <dgm:resizeHandles val="exact"/>
        </dgm:presLayoutVars>
      </dgm:prSet>
      <dgm:spPr/>
    </dgm:pt>
    <dgm:pt modelId="{53DB39B3-8E1A-40C0-BB99-B5D3828D2812}" type="pres">
      <dgm:prSet presAssocID="{B053E16C-A53F-4F9F-9AB1-147A97E63DC1}" presName="composite" presStyleCnt="0"/>
      <dgm:spPr/>
    </dgm:pt>
    <dgm:pt modelId="{02BFCDDB-235E-454A-839B-31514F1A1F04}" type="pres">
      <dgm:prSet presAssocID="{B053E16C-A53F-4F9F-9AB1-147A97E63DC1}" presName="imgShp" presStyleLbl="fgImgPlace1" presStyleIdx="0" presStyleCnt="4" custLinFactNeighborX="3995" custLinFactNeighborY="-7"/>
      <dgm:spPr>
        <a:blipFill>
          <a:blip xmlns:r="http://schemas.openxmlformats.org/officeDocument/2006/relationships" r:embed="rId2">
            <a:extLst>
              <a:ext uri="{96DAC541-7B7A-43D3-8B79-37D633B846F1}">
                <asvg:svgBlip xmlns:asvg="http://schemas.microsoft.com/office/drawing/2016/SVG/main" r:embed="rId3"/>
              </a:ext>
            </a:extLst>
          </a:blip>
          <a:srcRect/>
          <a:stretch>
            <a:fillRect/>
          </a:stretch>
        </a:blipFill>
        <a:ln w="22225">
          <a:solidFill>
            <a:srgbClr val="7030A0"/>
          </a:solidFill>
        </a:ln>
        <a:effectLst>
          <a:outerShdw blurRad="50800" dist="50800" dir="5400000" algn="ctr" rotWithShape="0">
            <a:srgbClr val="7030A0"/>
          </a:outerShdw>
        </a:effectLst>
      </dgm:spPr>
      <dgm:extLst>
        <a:ext uri="{E40237B7-FDA0-4F09-8148-C483321AD2D9}">
          <dgm14:cNvPr xmlns:dgm14="http://schemas.microsoft.com/office/drawing/2010/diagram" id="0" name="" descr="Document outline"/>
        </a:ext>
      </dgm:extLst>
    </dgm:pt>
    <dgm:pt modelId="{C37E1F7D-D8DC-4021-8EF3-ABDEB3BF03A6}" type="pres">
      <dgm:prSet presAssocID="{B053E16C-A53F-4F9F-9AB1-147A97E63DC1}" presName="txShp" presStyleLbl="node1" presStyleIdx="0" presStyleCnt="4">
        <dgm:presLayoutVars>
          <dgm:bulletEnabled val="1"/>
        </dgm:presLayoutVars>
      </dgm:prSet>
      <dgm:spPr/>
    </dgm:pt>
    <dgm:pt modelId="{2B90ADBA-B387-42B1-B5CE-158521206D51}" type="pres">
      <dgm:prSet presAssocID="{641B6E34-C8B2-47FF-96C4-A9A35F1C4E06}" presName="spacing" presStyleCnt="0"/>
      <dgm:spPr/>
    </dgm:pt>
    <dgm:pt modelId="{9DF8B010-0196-46C4-9F7C-D1558C0B9B8B}" type="pres">
      <dgm:prSet presAssocID="{E7B5C05A-664E-4987-8BF6-D24680C072B6}" presName="composite" presStyleCnt="0"/>
      <dgm:spPr/>
    </dgm:pt>
    <dgm:pt modelId="{7A0A5D15-2CDB-431A-8745-308A51573E9F}" type="pres">
      <dgm:prSet presAssocID="{E7B5C05A-664E-4987-8BF6-D24680C072B6}" presName="imgShp" presStyleLbl="fgImgPlace1" presStyleIdx="1" presStyleCnt="4"/>
      <dgm:spPr>
        <a:blipFill>
          <a:blip xmlns:r="http://schemas.openxmlformats.org/officeDocument/2006/relationships" r:embed="rId4">
            <a:extLst>
              <a:ext uri="{96DAC541-7B7A-43D3-8B79-37D633B846F1}">
                <asvg:svgBlip xmlns:asvg="http://schemas.microsoft.com/office/drawing/2016/SVG/main" r:embed="rId5"/>
              </a:ext>
            </a:extLst>
          </a:blip>
          <a:srcRect/>
          <a:stretch>
            <a:fillRect/>
          </a:stretch>
        </a:blipFill>
        <a:effectLst>
          <a:outerShdw blurRad="50800" dist="50800" dir="5400000" algn="ctr" rotWithShape="0">
            <a:srgbClr val="7030A0"/>
          </a:outerShdw>
        </a:effectLst>
      </dgm:spPr>
      <dgm:extLst>
        <a:ext uri="{E40237B7-FDA0-4F09-8148-C483321AD2D9}">
          <dgm14:cNvPr xmlns:dgm14="http://schemas.microsoft.com/office/drawing/2010/diagram" id="0" name="" descr="Comment Add outline"/>
        </a:ext>
      </dgm:extLst>
    </dgm:pt>
    <dgm:pt modelId="{F9CB7C82-06E3-4018-BE0C-FD92F85CD6E2}" type="pres">
      <dgm:prSet presAssocID="{E7B5C05A-664E-4987-8BF6-D24680C072B6}" presName="txShp" presStyleLbl="node1" presStyleIdx="1" presStyleCnt="4" custScaleX="100472">
        <dgm:presLayoutVars>
          <dgm:bulletEnabled val="1"/>
        </dgm:presLayoutVars>
      </dgm:prSet>
      <dgm:spPr/>
    </dgm:pt>
    <dgm:pt modelId="{F946C1B3-256F-403D-9BA3-8F7D77CAE077}" type="pres">
      <dgm:prSet presAssocID="{771B81B9-49F6-4E51-876C-815069A5D7BA}" presName="spacing" presStyleCnt="0"/>
      <dgm:spPr/>
    </dgm:pt>
    <dgm:pt modelId="{D3418216-F65F-4681-A4B1-DC5E41640151}" type="pres">
      <dgm:prSet presAssocID="{AFDE3424-C93D-4836-A1DA-CAAA25DA0B71}" presName="composite" presStyleCnt="0"/>
      <dgm:spPr/>
    </dgm:pt>
    <dgm:pt modelId="{4C5EC345-F8D6-4CC9-A67F-6F2B59A22352}" type="pres">
      <dgm:prSet presAssocID="{AFDE3424-C93D-4836-A1DA-CAAA25DA0B71}" presName="imgShp" presStyleLbl="fgImgPlace1" presStyleIdx="2" presStyleCnt="4"/>
      <dgm:spPr>
        <a:blipFill>
          <a:blip xmlns:r="http://schemas.openxmlformats.org/officeDocument/2006/relationships" r:embed="rId6">
            <a:extLst>
              <a:ext uri="{96DAC541-7B7A-43D3-8B79-37D633B846F1}">
                <asvg:svgBlip xmlns:asvg="http://schemas.microsoft.com/office/drawing/2016/SVG/main" r:embed="rId7"/>
              </a:ext>
            </a:extLst>
          </a:blip>
          <a:stretch>
            <a:fillRect/>
          </a:stretch>
        </a:blipFill>
        <a:ln>
          <a:solidFill>
            <a:srgbClr val="7030A0"/>
          </a:solidFill>
        </a:ln>
        <a:effectLst>
          <a:outerShdw blurRad="50800" dist="50800" dir="5400000" algn="ctr" rotWithShape="0">
            <a:srgbClr val="7030A0"/>
          </a:outerShdw>
        </a:effectLst>
      </dgm:spPr>
    </dgm:pt>
    <dgm:pt modelId="{8C9A5058-C756-4078-80F4-8F3240215983}" type="pres">
      <dgm:prSet presAssocID="{AFDE3424-C93D-4836-A1DA-CAAA25DA0B71}" presName="txShp" presStyleLbl="node1" presStyleIdx="2" presStyleCnt="4" custLinFactNeighborX="379" custLinFactNeighborY="-1264">
        <dgm:presLayoutVars>
          <dgm:bulletEnabled val="1"/>
        </dgm:presLayoutVars>
      </dgm:prSet>
      <dgm:spPr/>
    </dgm:pt>
    <dgm:pt modelId="{62568FC6-2862-44EE-B4DB-2DE691E52C1B}" type="pres">
      <dgm:prSet presAssocID="{09D6E2CD-C81C-407E-A227-12AAACB8060B}" presName="spacing" presStyleCnt="0"/>
      <dgm:spPr/>
    </dgm:pt>
    <dgm:pt modelId="{01075194-C05A-4193-8D80-3AA5A55EFFCA}" type="pres">
      <dgm:prSet presAssocID="{F663C576-7252-4E69-B5E3-4322B893B73A}" presName="composite" presStyleCnt="0"/>
      <dgm:spPr/>
    </dgm:pt>
    <dgm:pt modelId="{4E00C7AE-EC29-4EF4-A74F-B8092C695521}" type="pres">
      <dgm:prSet presAssocID="{F663C576-7252-4E69-B5E3-4322B893B73A}" presName="imgShp" presStyleLbl="fgImgPlace1" presStyleIdx="3" presStyleCnt="4"/>
      <dgm:spPr>
        <a:blipFill>
          <a:blip xmlns:r="http://schemas.openxmlformats.org/officeDocument/2006/relationships" r:embed="rId8">
            <a:extLst>
              <a:ext uri="{96DAC541-7B7A-43D3-8B79-37D633B846F1}">
                <asvg:svgBlip xmlns:asvg="http://schemas.microsoft.com/office/drawing/2016/SVG/main" r:embed="rId9"/>
              </a:ext>
            </a:extLst>
          </a:blip>
          <a:srcRect/>
          <a:stretch>
            <a:fillRect/>
          </a:stretch>
        </a:blipFill>
        <a:effectLst>
          <a:outerShdw blurRad="50800" dist="50800" dir="5400000" algn="ctr" rotWithShape="0">
            <a:srgbClr val="7030A0"/>
          </a:outerShdw>
        </a:effectLst>
      </dgm:spPr>
      <dgm:extLst>
        <a:ext uri="{E40237B7-FDA0-4F09-8148-C483321AD2D9}">
          <dgm14:cNvPr xmlns:dgm14="http://schemas.microsoft.com/office/drawing/2010/diagram" id="0" name="" descr="Confused person with solid fill"/>
        </a:ext>
      </dgm:extLst>
    </dgm:pt>
    <dgm:pt modelId="{F9F14847-1419-4CEA-A43E-8B74C1D4F210}" type="pres">
      <dgm:prSet presAssocID="{F663C576-7252-4E69-B5E3-4322B893B73A}" presName="txShp" presStyleLbl="node1" presStyleIdx="3" presStyleCnt="4">
        <dgm:presLayoutVars>
          <dgm:bulletEnabled val="1"/>
        </dgm:presLayoutVars>
      </dgm:prSet>
      <dgm:spPr/>
    </dgm:pt>
  </dgm:ptLst>
  <dgm:cxnLst>
    <dgm:cxn modelId="{216AB526-CB90-4A04-A24F-00B13B1A538D}" srcId="{C037CBC2-7E22-4497-B6B0-27038D4F5547}" destId="{E7B5C05A-664E-4987-8BF6-D24680C072B6}" srcOrd="1" destOrd="0" parTransId="{F76B40AA-45EB-4D60-BC18-9CBF23A5307F}" sibTransId="{771B81B9-49F6-4E51-876C-815069A5D7BA}"/>
    <dgm:cxn modelId="{16235028-7203-4DAA-8F05-7EEA3BB5F2A4}" type="presOf" srcId="{E7B5C05A-664E-4987-8BF6-D24680C072B6}" destId="{F9CB7C82-06E3-4018-BE0C-FD92F85CD6E2}" srcOrd="0" destOrd="0" presId="urn:microsoft.com/office/officeart/2005/8/layout/vList3"/>
    <dgm:cxn modelId="{754B2574-BAF3-443D-91F9-14B63B8BFA96}" type="presOf" srcId="{B053E16C-A53F-4F9F-9AB1-147A97E63DC1}" destId="{C37E1F7D-D8DC-4021-8EF3-ABDEB3BF03A6}" srcOrd="0" destOrd="0" presId="urn:microsoft.com/office/officeart/2005/8/layout/vList3"/>
    <dgm:cxn modelId="{5C84277C-CD16-4B1A-AF11-29792BCB5D86}" srcId="{C037CBC2-7E22-4497-B6B0-27038D4F5547}" destId="{AFDE3424-C93D-4836-A1DA-CAAA25DA0B71}" srcOrd="2" destOrd="0" parTransId="{29DE5D1C-7747-4E94-B4AE-AFDE8040F333}" sibTransId="{09D6E2CD-C81C-407E-A227-12AAACB8060B}"/>
    <dgm:cxn modelId="{22591EA4-785F-4DC3-AFD7-F73C6CFE2DEA}" type="presOf" srcId="{AFDE3424-C93D-4836-A1DA-CAAA25DA0B71}" destId="{8C9A5058-C756-4078-80F4-8F3240215983}" srcOrd="0" destOrd="0" presId="urn:microsoft.com/office/officeart/2005/8/layout/vList3"/>
    <dgm:cxn modelId="{9032C3AA-42F7-4D30-B84C-425E740AB794}" type="presOf" srcId="{C037CBC2-7E22-4497-B6B0-27038D4F5547}" destId="{2FFB9373-EA6E-4281-90B9-2E42FBBB70C8}" srcOrd="0" destOrd="0" presId="urn:microsoft.com/office/officeart/2005/8/layout/vList3"/>
    <dgm:cxn modelId="{FB4A06B5-25C0-4494-B3CC-0BA3313FC47F}" srcId="{C037CBC2-7E22-4497-B6B0-27038D4F5547}" destId="{B053E16C-A53F-4F9F-9AB1-147A97E63DC1}" srcOrd="0" destOrd="0" parTransId="{7A8AE23C-BA76-4064-834C-12EC9D5A03A4}" sibTransId="{641B6E34-C8B2-47FF-96C4-A9A35F1C4E06}"/>
    <dgm:cxn modelId="{F122C3C8-1DAB-43DA-B965-242A2DCCF5CF}" srcId="{C037CBC2-7E22-4497-B6B0-27038D4F5547}" destId="{F663C576-7252-4E69-B5E3-4322B893B73A}" srcOrd="3" destOrd="0" parTransId="{F42249D1-F118-494A-88EB-5E2F60AC8AA7}" sibTransId="{A90842EE-AD95-4680-B9B3-423214923BDA}"/>
    <dgm:cxn modelId="{2F388ADB-894B-4D9B-AF99-47EC04058385}" type="presOf" srcId="{F663C576-7252-4E69-B5E3-4322B893B73A}" destId="{F9F14847-1419-4CEA-A43E-8B74C1D4F210}" srcOrd="0" destOrd="0" presId="urn:microsoft.com/office/officeart/2005/8/layout/vList3"/>
    <dgm:cxn modelId="{D9D54936-1DED-4260-801B-44BAFDDBF5DC}" type="presParOf" srcId="{2FFB9373-EA6E-4281-90B9-2E42FBBB70C8}" destId="{53DB39B3-8E1A-40C0-BB99-B5D3828D2812}" srcOrd="0" destOrd="0" presId="urn:microsoft.com/office/officeart/2005/8/layout/vList3"/>
    <dgm:cxn modelId="{0795D108-EF18-4DFC-AEFB-28669C793AFD}" type="presParOf" srcId="{53DB39B3-8E1A-40C0-BB99-B5D3828D2812}" destId="{02BFCDDB-235E-454A-839B-31514F1A1F04}" srcOrd="0" destOrd="0" presId="urn:microsoft.com/office/officeart/2005/8/layout/vList3"/>
    <dgm:cxn modelId="{B93114D0-E760-41F9-B537-12E90A633F9C}" type="presParOf" srcId="{53DB39B3-8E1A-40C0-BB99-B5D3828D2812}" destId="{C37E1F7D-D8DC-4021-8EF3-ABDEB3BF03A6}" srcOrd="1" destOrd="0" presId="urn:microsoft.com/office/officeart/2005/8/layout/vList3"/>
    <dgm:cxn modelId="{BB73DF35-A65E-43CB-ACE1-733474C3C1E3}" type="presParOf" srcId="{2FFB9373-EA6E-4281-90B9-2E42FBBB70C8}" destId="{2B90ADBA-B387-42B1-B5CE-158521206D51}" srcOrd="1" destOrd="0" presId="urn:microsoft.com/office/officeart/2005/8/layout/vList3"/>
    <dgm:cxn modelId="{DB5EF096-4388-4F19-92C4-3233B49E9D60}" type="presParOf" srcId="{2FFB9373-EA6E-4281-90B9-2E42FBBB70C8}" destId="{9DF8B010-0196-46C4-9F7C-D1558C0B9B8B}" srcOrd="2" destOrd="0" presId="urn:microsoft.com/office/officeart/2005/8/layout/vList3"/>
    <dgm:cxn modelId="{7561103B-D1A9-4999-940B-DD8CD6BCD694}" type="presParOf" srcId="{9DF8B010-0196-46C4-9F7C-D1558C0B9B8B}" destId="{7A0A5D15-2CDB-431A-8745-308A51573E9F}" srcOrd="0" destOrd="0" presId="urn:microsoft.com/office/officeart/2005/8/layout/vList3"/>
    <dgm:cxn modelId="{3D2C4D57-85AC-4906-B5B3-A3C01F724B02}" type="presParOf" srcId="{9DF8B010-0196-46C4-9F7C-D1558C0B9B8B}" destId="{F9CB7C82-06E3-4018-BE0C-FD92F85CD6E2}" srcOrd="1" destOrd="0" presId="urn:microsoft.com/office/officeart/2005/8/layout/vList3"/>
    <dgm:cxn modelId="{A4E83E30-8229-4B64-9C00-C2EA18E817D6}" type="presParOf" srcId="{2FFB9373-EA6E-4281-90B9-2E42FBBB70C8}" destId="{F946C1B3-256F-403D-9BA3-8F7D77CAE077}" srcOrd="3" destOrd="0" presId="urn:microsoft.com/office/officeart/2005/8/layout/vList3"/>
    <dgm:cxn modelId="{5AC474A6-E85C-4ADF-83B2-15E0B400E61C}" type="presParOf" srcId="{2FFB9373-EA6E-4281-90B9-2E42FBBB70C8}" destId="{D3418216-F65F-4681-A4B1-DC5E41640151}" srcOrd="4" destOrd="0" presId="urn:microsoft.com/office/officeart/2005/8/layout/vList3"/>
    <dgm:cxn modelId="{EE250AA5-F890-45FA-8FB7-717B2AB9798F}" type="presParOf" srcId="{D3418216-F65F-4681-A4B1-DC5E41640151}" destId="{4C5EC345-F8D6-4CC9-A67F-6F2B59A22352}" srcOrd="0" destOrd="0" presId="urn:microsoft.com/office/officeart/2005/8/layout/vList3"/>
    <dgm:cxn modelId="{5A5DE1C6-BA6E-4319-A3BA-0DE5AA91205B}" type="presParOf" srcId="{D3418216-F65F-4681-A4B1-DC5E41640151}" destId="{8C9A5058-C756-4078-80F4-8F3240215983}" srcOrd="1" destOrd="0" presId="urn:microsoft.com/office/officeart/2005/8/layout/vList3"/>
    <dgm:cxn modelId="{7440DD4D-AEC1-4CE3-9D51-F391F8D31AA6}" type="presParOf" srcId="{2FFB9373-EA6E-4281-90B9-2E42FBBB70C8}" destId="{62568FC6-2862-44EE-B4DB-2DE691E52C1B}" srcOrd="5" destOrd="0" presId="urn:microsoft.com/office/officeart/2005/8/layout/vList3"/>
    <dgm:cxn modelId="{F0E28327-6468-461A-B1F4-9C8E64869458}" type="presParOf" srcId="{2FFB9373-EA6E-4281-90B9-2E42FBBB70C8}" destId="{01075194-C05A-4193-8D80-3AA5A55EFFCA}" srcOrd="6" destOrd="0" presId="urn:microsoft.com/office/officeart/2005/8/layout/vList3"/>
    <dgm:cxn modelId="{A0F186CF-6A15-4718-97ED-B0A8981A56D1}" type="presParOf" srcId="{01075194-C05A-4193-8D80-3AA5A55EFFCA}" destId="{4E00C7AE-EC29-4EF4-A74F-B8092C695521}" srcOrd="0" destOrd="0" presId="urn:microsoft.com/office/officeart/2005/8/layout/vList3"/>
    <dgm:cxn modelId="{CC974424-9289-469E-9C95-0EC0B1FC7271}" type="presParOf" srcId="{01075194-C05A-4193-8D80-3AA5A55EFFCA}" destId="{F9F14847-1419-4CEA-A43E-8B74C1D4F21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C037CBC2-7E22-4497-B6B0-27038D4F5547}" type="doc">
      <dgm:prSet loTypeId="urn:microsoft.com/office/officeart/2005/8/layout/vList3" loCatId="list" qsTypeId="urn:microsoft.com/office/officeart/2005/8/quickstyle/simple1" qsCatId="simple" csTypeId="urn:microsoft.com/office/officeart/2005/8/colors/accent0_2" csCatId="mainScheme" phldr="1"/>
      <dgm:spPr/>
      <dgm:t>
        <a:bodyPr/>
        <a:lstStyle/>
        <a:p>
          <a:endParaRPr lang="en-GB"/>
        </a:p>
      </dgm:t>
    </dgm:pt>
    <dgm:pt modelId="{B053E16C-A53F-4F9F-9AB1-147A97E63DC1}">
      <dgm:prSet phldrT="[Text]" custT="1"/>
      <dgm:spPr/>
      <dgm:t>
        <a:bodyPr/>
        <a:lstStyle/>
        <a:p>
          <a:pPr algn="l"/>
          <a:r>
            <a:rPr lang="en-GB" sz="1800">
              <a:solidFill>
                <a:schemeClr val="tx1"/>
              </a:solidFill>
              <a:latin typeface="Open Sans" panose="020B0606030504020204" pitchFamily="34" charset="0"/>
              <a:ea typeface="Open Sans" panose="020B0606030504020204" pitchFamily="34" charset="0"/>
              <a:cs typeface="Open Sans" panose="020B0606030504020204" pitchFamily="34" charset="0"/>
            </a:rPr>
            <a:t>Pre-consultation- Transferred to student-friendly template with more accessible language, working with Graduate Interns</a:t>
          </a:r>
        </a:p>
      </dgm:t>
    </dgm:pt>
    <dgm:pt modelId="{7A8AE23C-BA76-4064-834C-12EC9D5A03A4}" type="parTrans" cxnId="{FB4A06B5-25C0-4494-B3CC-0BA3313FC47F}">
      <dgm:prSet/>
      <dgm:spPr/>
      <dgm:t>
        <a:bodyPr/>
        <a:lstStyle/>
        <a:p>
          <a:endParaRPr lang="en-GB"/>
        </a:p>
      </dgm:t>
    </dgm:pt>
    <dgm:pt modelId="{641B6E34-C8B2-47FF-96C4-A9A35F1C4E06}" type="sibTrans" cxnId="{FB4A06B5-25C0-4494-B3CC-0BA3313FC47F}">
      <dgm:prSet/>
      <dgm:spPr/>
      <dgm:t>
        <a:bodyPr/>
        <a:lstStyle/>
        <a:p>
          <a:endParaRPr lang="en-GB"/>
        </a:p>
      </dgm:t>
    </dgm:pt>
    <dgm:pt modelId="{E7B5C05A-664E-4987-8BF6-D24680C072B6}">
      <dgm:prSet phldrT="[Text]" custT="1"/>
      <dgm:spPr/>
      <dgm:t>
        <a:bodyPr/>
        <a:lstStyle/>
        <a:p>
          <a:pPr algn="l"/>
          <a:r>
            <a:rPr lang="en-GB" sz="1800">
              <a:solidFill>
                <a:schemeClr val="tx1"/>
              </a:solidFill>
              <a:latin typeface="Open Sans" panose="020B0606030504020204" pitchFamily="34" charset="0"/>
              <a:ea typeface="Open Sans" panose="020B0606030504020204" pitchFamily="34" charset="0"/>
              <a:cs typeface="Open Sans" panose="020B0606030504020204" pitchFamily="34" charset="0"/>
            </a:rPr>
            <a:t>74 consultation comments</a:t>
          </a:r>
        </a:p>
      </dgm:t>
    </dgm:pt>
    <dgm:pt modelId="{F76B40AA-45EB-4D60-BC18-9CBF23A5307F}" type="parTrans" cxnId="{216AB526-CB90-4A04-A24F-00B13B1A538D}">
      <dgm:prSet/>
      <dgm:spPr/>
      <dgm:t>
        <a:bodyPr/>
        <a:lstStyle/>
        <a:p>
          <a:endParaRPr lang="en-GB"/>
        </a:p>
      </dgm:t>
    </dgm:pt>
    <dgm:pt modelId="{771B81B9-49F6-4E51-876C-815069A5D7BA}" type="sibTrans" cxnId="{216AB526-CB90-4A04-A24F-00B13B1A538D}">
      <dgm:prSet/>
      <dgm:spPr/>
      <dgm:t>
        <a:bodyPr/>
        <a:lstStyle/>
        <a:p>
          <a:endParaRPr lang="en-GB"/>
        </a:p>
      </dgm:t>
    </dgm:pt>
    <dgm:pt modelId="{AFDE3424-C93D-4836-A1DA-CAAA25DA0B71}">
      <dgm:prSet phldrT="[Text]" custT="1"/>
      <dgm:spPr/>
      <dgm:t>
        <a:bodyPr/>
        <a:lstStyle/>
        <a:p>
          <a:pPr algn="l"/>
          <a:r>
            <a:rPr lang="en-GB" sz="1800">
              <a:solidFill>
                <a:schemeClr val="tx1"/>
              </a:solidFill>
              <a:latin typeface="Open Sans" panose="020B0606030504020204" pitchFamily="34" charset="0"/>
              <a:ea typeface="Open Sans" panose="020B0606030504020204" pitchFamily="34" charset="0"/>
              <a:cs typeface="Open Sans" panose="020B0606030504020204" pitchFamily="34" charset="0"/>
            </a:rPr>
            <a:t>Specialist Task and Finish Group led by Placements and International Programmes (PIP) fed into amendments. </a:t>
          </a:r>
        </a:p>
      </dgm:t>
    </dgm:pt>
    <dgm:pt modelId="{29DE5D1C-7747-4E94-B4AE-AFDE8040F333}" type="parTrans" cxnId="{5C84277C-CD16-4B1A-AF11-29792BCB5D86}">
      <dgm:prSet/>
      <dgm:spPr/>
      <dgm:t>
        <a:bodyPr/>
        <a:lstStyle/>
        <a:p>
          <a:endParaRPr lang="en-GB"/>
        </a:p>
      </dgm:t>
    </dgm:pt>
    <dgm:pt modelId="{09D6E2CD-C81C-407E-A227-12AAACB8060B}" type="sibTrans" cxnId="{5C84277C-CD16-4B1A-AF11-29792BCB5D86}">
      <dgm:prSet/>
      <dgm:spPr/>
      <dgm:t>
        <a:bodyPr/>
        <a:lstStyle/>
        <a:p>
          <a:endParaRPr lang="en-GB"/>
        </a:p>
      </dgm:t>
    </dgm:pt>
    <dgm:pt modelId="{F663C576-7252-4E69-B5E3-4322B893B73A}">
      <dgm:prSet phldrT="[Text]" custT="1"/>
      <dgm:spPr/>
      <dgm:t>
        <a:bodyPr/>
        <a:lstStyle/>
        <a:p>
          <a:pPr algn="l"/>
          <a:r>
            <a:rPr lang="en-GB" sz="1800">
              <a:solidFill>
                <a:schemeClr val="tx1"/>
              </a:solidFill>
              <a:latin typeface="Open Sans" panose="020B0606030504020204" pitchFamily="34" charset="0"/>
              <a:ea typeface="Open Sans" panose="020B0606030504020204" pitchFamily="34" charset="0"/>
              <a:cs typeface="Open Sans" panose="020B0606030504020204" pitchFamily="34" charset="0"/>
            </a:rPr>
            <a:t>PIP worked closely with Faculty Vice-Deans and Partner Institutions to agree credit equivalencies</a:t>
          </a:r>
        </a:p>
      </dgm:t>
    </dgm:pt>
    <dgm:pt modelId="{F42249D1-F118-494A-88EB-5E2F60AC8AA7}" type="parTrans" cxnId="{F122C3C8-1DAB-43DA-B965-242A2DCCF5CF}">
      <dgm:prSet/>
      <dgm:spPr/>
      <dgm:t>
        <a:bodyPr/>
        <a:lstStyle/>
        <a:p>
          <a:endParaRPr lang="en-GB"/>
        </a:p>
      </dgm:t>
    </dgm:pt>
    <dgm:pt modelId="{A90842EE-AD95-4680-B9B3-423214923BDA}" type="sibTrans" cxnId="{F122C3C8-1DAB-43DA-B965-242A2DCCF5CF}">
      <dgm:prSet/>
      <dgm:spPr/>
      <dgm:t>
        <a:bodyPr/>
        <a:lstStyle/>
        <a:p>
          <a:endParaRPr lang="en-GB"/>
        </a:p>
      </dgm:t>
    </dgm:pt>
    <dgm:pt modelId="{D1E5A7C1-A198-48BC-9476-58087819FB40}">
      <dgm:prSet phldrT="[Text]" custT="1"/>
      <dgm:spPr/>
      <dgm:t>
        <a:bodyPr/>
        <a:lstStyle/>
        <a:p>
          <a:pPr algn="l"/>
          <a:r>
            <a:rPr lang="en-GB" sz="1800">
              <a:solidFill>
                <a:schemeClr val="tx1"/>
              </a:solidFill>
              <a:latin typeface="Open Sans" panose="020B0606030504020204" pitchFamily="34" charset="0"/>
              <a:ea typeface="Open Sans" panose="020B0606030504020204" pitchFamily="34" charset="0"/>
              <a:cs typeface="Open Sans" panose="020B0606030504020204" pitchFamily="34" charset="0"/>
            </a:rPr>
            <a:t>Effective from September 2025, </a:t>
          </a:r>
          <a:r>
            <a:rPr lang="en-GB" sz="1800" b="1">
              <a:solidFill>
                <a:schemeClr val="tx1"/>
              </a:solidFill>
              <a:latin typeface="Open Sans" panose="020B0606030504020204" pitchFamily="34" charset="0"/>
              <a:ea typeface="Open Sans" panose="020B0606030504020204" pitchFamily="34" charset="0"/>
              <a:cs typeface="Open Sans" panose="020B0606030504020204" pitchFamily="34" charset="0"/>
            </a:rPr>
            <a:t>with the exception of students who have already begun the process</a:t>
          </a:r>
          <a:r>
            <a:rPr lang="en-GB" sz="1800">
              <a:solidFill>
                <a:schemeClr val="tx1"/>
              </a:solidFill>
              <a:latin typeface="Open Sans" panose="020B0606030504020204" pitchFamily="34" charset="0"/>
              <a:ea typeface="Open Sans" panose="020B0606030504020204" pitchFamily="34" charset="0"/>
              <a:cs typeface="Open Sans" panose="020B0606030504020204" pitchFamily="34" charset="0"/>
            </a:rPr>
            <a:t> and chosen course units i.e. those outgoing in 2025/26</a:t>
          </a:r>
        </a:p>
      </dgm:t>
    </dgm:pt>
    <dgm:pt modelId="{49BC8FAB-71AD-48D5-8106-46105E9A03F9}" type="parTrans" cxnId="{541B2430-88D6-43DF-9838-BB82A91AB5BC}">
      <dgm:prSet/>
      <dgm:spPr/>
      <dgm:t>
        <a:bodyPr/>
        <a:lstStyle/>
        <a:p>
          <a:endParaRPr lang="en-GB"/>
        </a:p>
      </dgm:t>
    </dgm:pt>
    <dgm:pt modelId="{99F7D7CB-FFB9-45D9-86A8-13F11185D9D8}" type="sibTrans" cxnId="{541B2430-88D6-43DF-9838-BB82A91AB5BC}">
      <dgm:prSet/>
      <dgm:spPr/>
      <dgm:t>
        <a:bodyPr/>
        <a:lstStyle/>
        <a:p>
          <a:endParaRPr lang="en-GB"/>
        </a:p>
      </dgm:t>
    </dgm:pt>
    <dgm:pt modelId="{2FFB9373-EA6E-4281-90B9-2E42FBBB70C8}" type="pres">
      <dgm:prSet presAssocID="{C037CBC2-7E22-4497-B6B0-27038D4F5547}" presName="linearFlow" presStyleCnt="0">
        <dgm:presLayoutVars>
          <dgm:dir/>
          <dgm:resizeHandles val="exact"/>
        </dgm:presLayoutVars>
      </dgm:prSet>
      <dgm:spPr/>
    </dgm:pt>
    <dgm:pt modelId="{53DB39B3-8E1A-40C0-BB99-B5D3828D2812}" type="pres">
      <dgm:prSet presAssocID="{B053E16C-A53F-4F9F-9AB1-147A97E63DC1}" presName="composite" presStyleCnt="0"/>
      <dgm:spPr/>
    </dgm:pt>
    <dgm:pt modelId="{02BFCDDB-235E-454A-839B-31514F1A1F04}" type="pres">
      <dgm:prSet presAssocID="{B053E16C-A53F-4F9F-9AB1-147A97E63DC1}" presName="imgShp" presStyleLbl="fgImgPlace1" presStyleIdx="0" presStyleCnt="5" custLinFactNeighborX="3995" custLinFactNeighborY="-7"/>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2225">
          <a:solidFill>
            <a:srgbClr val="7030A0"/>
          </a:solidFill>
        </a:ln>
        <a:effectLst>
          <a:outerShdw blurRad="50800" dist="50800" dir="5400000" algn="ctr" rotWithShape="0">
            <a:srgbClr val="7030A0"/>
          </a:outerShdw>
        </a:effectLst>
      </dgm:spPr>
      <dgm:extLst>
        <a:ext uri="{E40237B7-FDA0-4F09-8148-C483321AD2D9}">
          <dgm14:cNvPr xmlns:dgm14="http://schemas.microsoft.com/office/drawing/2010/diagram" id="0" name="" descr="Document outline"/>
        </a:ext>
      </dgm:extLst>
    </dgm:pt>
    <dgm:pt modelId="{C37E1F7D-D8DC-4021-8EF3-ABDEB3BF03A6}" type="pres">
      <dgm:prSet presAssocID="{B053E16C-A53F-4F9F-9AB1-147A97E63DC1}" presName="txShp" presStyleLbl="node1" presStyleIdx="0" presStyleCnt="5">
        <dgm:presLayoutVars>
          <dgm:bulletEnabled val="1"/>
        </dgm:presLayoutVars>
      </dgm:prSet>
      <dgm:spPr/>
    </dgm:pt>
    <dgm:pt modelId="{2B90ADBA-B387-42B1-B5CE-158521206D51}" type="pres">
      <dgm:prSet presAssocID="{641B6E34-C8B2-47FF-96C4-A9A35F1C4E06}" presName="spacing" presStyleCnt="0"/>
      <dgm:spPr/>
    </dgm:pt>
    <dgm:pt modelId="{9DF8B010-0196-46C4-9F7C-D1558C0B9B8B}" type="pres">
      <dgm:prSet presAssocID="{E7B5C05A-664E-4987-8BF6-D24680C072B6}" presName="composite" presStyleCnt="0"/>
      <dgm:spPr/>
    </dgm:pt>
    <dgm:pt modelId="{7A0A5D15-2CDB-431A-8745-308A51573E9F}" type="pres">
      <dgm:prSet presAssocID="{E7B5C05A-664E-4987-8BF6-D24680C072B6}" presName="imgShp" presStyleLbl="fgImgPlace1" presStyleIdx="1" presStyleCnt="5"/>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effectLst>
          <a:outerShdw blurRad="50800" dist="50800" dir="5400000" algn="ctr" rotWithShape="0">
            <a:srgbClr val="7030A0"/>
          </a:outerShdw>
        </a:effectLst>
      </dgm:spPr>
      <dgm:extLst>
        <a:ext uri="{E40237B7-FDA0-4F09-8148-C483321AD2D9}">
          <dgm14:cNvPr xmlns:dgm14="http://schemas.microsoft.com/office/drawing/2010/diagram" id="0" name="" descr="Comment Add outline"/>
        </a:ext>
      </dgm:extLst>
    </dgm:pt>
    <dgm:pt modelId="{F9CB7C82-06E3-4018-BE0C-FD92F85CD6E2}" type="pres">
      <dgm:prSet presAssocID="{E7B5C05A-664E-4987-8BF6-D24680C072B6}" presName="txShp" presStyleLbl="node1" presStyleIdx="1" presStyleCnt="5" custScaleX="100472">
        <dgm:presLayoutVars>
          <dgm:bulletEnabled val="1"/>
        </dgm:presLayoutVars>
      </dgm:prSet>
      <dgm:spPr/>
    </dgm:pt>
    <dgm:pt modelId="{F946C1B3-256F-403D-9BA3-8F7D77CAE077}" type="pres">
      <dgm:prSet presAssocID="{771B81B9-49F6-4E51-876C-815069A5D7BA}" presName="spacing" presStyleCnt="0"/>
      <dgm:spPr/>
    </dgm:pt>
    <dgm:pt modelId="{D3418216-F65F-4681-A4B1-DC5E41640151}" type="pres">
      <dgm:prSet presAssocID="{AFDE3424-C93D-4836-A1DA-CAAA25DA0B71}" presName="composite" presStyleCnt="0"/>
      <dgm:spPr/>
    </dgm:pt>
    <dgm:pt modelId="{4C5EC345-F8D6-4CC9-A67F-6F2B59A22352}" type="pres">
      <dgm:prSet presAssocID="{AFDE3424-C93D-4836-A1DA-CAAA25DA0B71}" presName="imgShp" presStyleLbl="fgImgPlace1" presStyleIdx="2" presStyleCnt="5"/>
      <dgm:spPr>
        <a:blipFill>
          <a:blip xmlns:r="http://schemas.openxmlformats.org/officeDocument/2006/relationships" r:embed="rId5">
            <a:extLst>
              <a:ext uri="{96DAC541-7B7A-43D3-8B79-37D633B846F1}">
                <asvg:svgBlip xmlns:asvg="http://schemas.microsoft.com/office/drawing/2016/SVG/main" r:embed="rId6"/>
              </a:ext>
            </a:extLst>
          </a:blip>
          <a:stretch>
            <a:fillRect/>
          </a:stretch>
        </a:blipFill>
        <a:ln>
          <a:solidFill>
            <a:srgbClr val="7030A0"/>
          </a:solidFill>
        </a:ln>
        <a:effectLst>
          <a:outerShdw blurRad="50800" dist="50800" dir="5400000" algn="ctr" rotWithShape="0">
            <a:srgbClr val="7030A0"/>
          </a:outerShdw>
        </a:effectLst>
      </dgm:spPr>
    </dgm:pt>
    <dgm:pt modelId="{8C9A5058-C756-4078-80F4-8F3240215983}" type="pres">
      <dgm:prSet presAssocID="{AFDE3424-C93D-4836-A1DA-CAAA25DA0B71}" presName="txShp" presStyleLbl="node1" presStyleIdx="2" presStyleCnt="5" custScaleX="99993" custLinFactNeighborX="379" custLinFactNeighborY="-1264">
        <dgm:presLayoutVars>
          <dgm:bulletEnabled val="1"/>
        </dgm:presLayoutVars>
      </dgm:prSet>
      <dgm:spPr/>
    </dgm:pt>
    <dgm:pt modelId="{62568FC6-2862-44EE-B4DB-2DE691E52C1B}" type="pres">
      <dgm:prSet presAssocID="{09D6E2CD-C81C-407E-A227-12AAACB8060B}" presName="spacing" presStyleCnt="0"/>
      <dgm:spPr/>
    </dgm:pt>
    <dgm:pt modelId="{01075194-C05A-4193-8D80-3AA5A55EFFCA}" type="pres">
      <dgm:prSet presAssocID="{F663C576-7252-4E69-B5E3-4322B893B73A}" presName="composite" presStyleCnt="0"/>
      <dgm:spPr/>
    </dgm:pt>
    <dgm:pt modelId="{4E00C7AE-EC29-4EF4-A74F-B8092C695521}" type="pres">
      <dgm:prSet presAssocID="{F663C576-7252-4E69-B5E3-4322B893B73A}" presName="imgShp" presStyleLbl="fgImgPlace1" presStyleIdx="3" presStyleCnt="5"/>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effectLst>
          <a:outerShdw blurRad="50800" dist="50800" dir="5400000" algn="ctr" rotWithShape="0">
            <a:srgbClr val="7030A0"/>
          </a:outerShdw>
        </a:effectLst>
      </dgm:spPr>
      <dgm:extLst>
        <a:ext uri="{E40237B7-FDA0-4F09-8148-C483321AD2D9}">
          <dgm14:cNvPr xmlns:dgm14="http://schemas.microsoft.com/office/drawing/2010/diagram" id="0" name="" descr="Confused person with solid fill"/>
        </a:ext>
      </dgm:extLst>
    </dgm:pt>
    <dgm:pt modelId="{F9F14847-1419-4CEA-A43E-8B74C1D4F210}" type="pres">
      <dgm:prSet presAssocID="{F663C576-7252-4E69-B5E3-4322B893B73A}" presName="txShp" presStyleLbl="node1" presStyleIdx="3" presStyleCnt="5">
        <dgm:presLayoutVars>
          <dgm:bulletEnabled val="1"/>
        </dgm:presLayoutVars>
      </dgm:prSet>
      <dgm:spPr/>
    </dgm:pt>
    <dgm:pt modelId="{A331EDB7-E723-434F-A760-7CCDC4A13405}" type="pres">
      <dgm:prSet presAssocID="{A90842EE-AD95-4680-B9B3-423214923BDA}" presName="spacing" presStyleCnt="0"/>
      <dgm:spPr/>
    </dgm:pt>
    <dgm:pt modelId="{9BC93B55-7E1F-45DD-B8F7-5300FDEDCDA3}" type="pres">
      <dgm:prSet presAssocID="{D1E5A7C1-A198-48BC-9476-58087819FB40}" presName="composite" presStyleCnt="0"/>
      <dgm:spPr/>
    </dgm:pt>
    <dgm:pt modelId="{A6D2C8BD-7F30-43E8-ADF0-2BEA4ABBC499}" type="pres">
      <dgm:prSet presAssocID="{D1E5A7C1-A198-48BC-9476-58087819FB40}" presName="imgShp" presStyleLbl="fgImgPlace1" presStyleIdx="4" presStyleCnt="5"/>
      <dgm:spPr>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effectLst>
          <a:outerShdw blurRad="50800" dist="50800" dir="5400000" algn="ctr" rotWithShape="0">
            <a:srgbClr val="7030A0"/>
          </a:outerShdw>
        </a:effectLst>
      </dgm:spPr>
      <dgm:extLst>
        <a:ext uri="{E40237B7-FDA0-4F09-8148-C483321AD2D9}">
          <dgm14:cNvPr xmlns:dgm14="http://schemas.microsoft.com/office/drawing/2010/diagram" id="0" name="" descr="Daily calendar with solid fill"/>
        </a:ext>
      </dgm:extLst>
    </dgm:pt>
    <dgm:pt modelId="{4163E7A7-8C26-4DB8-B309-41081EF9788C}" type="pres">
      <dgm:prSet presAssocID="{D1E5A7C1-A198-48BC-9476-58087819FB40}" presName="txShp" presStyleLbl="node1" presStyleIdx="4" presStyleCnt="5">
        <dgm:presLayoutVars>
          <dgm:bulletEnabled val="1"/>
        </dgm:presLayoutVars>
      </dgm:prSet>
      <dgm:spPr/>
    </dgm:pt>
  </dgm:ptLst>
  <dgm:cxnLst>
    <dgm:cxn modelId="{CDBEAE13-B15D-4AFA-A5A0-4A0D4AD03F2B}" type="presOf" srcId="{D1E5A7C1-A198-48BC-9476-58087819FB40}" destId="{4163E7A7-8C26-4DB8-B309-41081EF9788C}" srcOrd="0" destOrd="0" presId="urn:microsoft.com/office/officeart/2005/8/layout/vList3"/>
    <dgm:cxn modelId="{216AB526-CB90-4A04-A24F-00B13B1A538D}" srcId="{C037CBC2-7E22-4497-B6B0-27038D4F5547}" destId="{E7B5C05A-664E-4987-8BF6-D24680C072B6}" srcOrd="1" destOrd="0" parTransId="{F76B40AA-45EB-4D60-BC18-9CBF23A5307F}" sibTransId="{771B81B9-49F6-4E51-876C-815069A5D7BA}"/>
    <dgm:cxn modelId="{16235028-7203-4DAA-8F05-7EEA3BB5F2A4}" type="presOf" srcId="{E7B5C05A-664E-4987-8BF6-D24680C072B6}" destId="{F9CB7C82-06E3-4018-BE0C-FD92F85CD6E2}" srcOrd="0" destOrd="0" presId="urn:microsoft.com/office/officeart/2005/8/layout/vList3"/>
    <dgm:cxn modelId="{541B2430-88D6-43DF-9838-BB82A91AB5BC}" srcId="{C037CBC2-7E22-4497-B6B0-27038D4F5547}" destId="{D1E5A7C1-A198-48BC-9476-58087819FB40}" srcOrd="4" destOrd="0" parTransId="{49BC8FAB-71AD-48D5-8106-46105E9A03F9}" sibTransId="{99F7D7CB-FFB9-45D9-86A8-13F11185D9D8}"/>
    <dgm:cxn modelId="{754B2574-BAF3-443D-91F9-14B63B8BFA96}" type="presOf" srcId="{B053E16C-A53F-4F9F-9AB1-147A97E63DC1}" destId="{C37E1F7D-D8DC-4021-8EF3-ABDEB3BF03A6}" srcOrd="0" destOrd="0" presId="urn:microsoft.com/office/officeart/2005/8/layout/vList3"/>
    <dgm:cxn modelId="{5C84277C-CD16-4B1A-AF11-29792BCB5D86}" srcId="{C037CBC2-7E22-4497-B6B0-27038D4F5547}" destId="{AFDE3424-C93D-4836-A1DA-CAAA25DA0B71}" srcOrd="2" destOrd="0" parTransId="{29DE5D1C-7747-4E94-B4AE-AFDE8040F333}" sibTransId="{09D6E2CD-C81C-407E-A227-12AAACB8060B}"/>
    <dgm:cxn modelId="{22591EA4-785F-4DC3-AFD7-F73C6CFE2DEA}" type="presOf" srcId="{AFDE3424-C93D-4836-A1DA-CAAA25DA0B71}" destId="{8C9A5058-C756-4078-80F4-8F3240215983}" srcOrd="0" destOrd="0" presId="urn:microsoft.com/office/officeart/2005/8/layout/vList3"/>
    <dgm:cxn modelId="{9032C3AA-42F7-4D30-B84C-425E740AB794}" type="presOf" srcId="{C037CBC2-7E22-4497-B6B0-27038D4F5547}" destId="{2FFB9373-EA6E-4281-90B9-2E42FBBB70C8}" srcOrd="0" destOrd="0" presId="urn:microsoft.com/office/officeart/2005/8/layout/vList3"/>
    <dgm:cxn modelId="{FB4A06B5-25C0-4494-B3CC-0BA3313FC47F}" srcId="{C037CBC2-7E22-4497-B6B0-27038D4F5547}" destId="{B053E16C-A53F-4F9F-9AB1-147A97E63DC1}" srcOrd="0" destOrd="0" parTransId="{7A8AE23C-BA76-4064-834C-12EC9D5A03A4}" sibTransId="{641B6E34-C8B2-47FF-96C4-A9A35F1C4E06}"/>
    <dgm:cxn modelId="{F122C3C8-1DAB-43DA-B965-242A2DCCF5CF}" srcId="{C037CBC2-7E22-4497-B6B0-27038D4F5547}" destId="{F663C576-7252-4E69-B5E3-4322B893B73A}" srcOrd="3" destOrd="0" parTransId="{F42249D1-F118-494A-88EB-5E2F60AC8AA7}" sibTransId="{A90842EE-AD95-4680-B9B3-423214923BDA}"/>
    <dgm:cxn modelId="{2F388ADB-894B-4D9B-AF99-47EC04058385}" type="presOf" srcId="{F663C576-7252-4E69-B5E3-4322B893B73A}" destId="{F9F14847-1419-4CEA-A43E-8B74C1D4F210}" srcOrd="0" destOrd="0" presId="urn:microsoft.com/office/officeart/2005/8/layout/vList3"/>
    <dgm:cxn modelId="{D9D54936-1DED-4260-801B-44BAFDDBF5DC}" type="presParOf" srcId="{2FFB9373-EA6E-4281-90B9-2E42FBBB70C8}" destId="{53DB39B3-8E1A-40C0-BB99-B5D3828D2812}" srcOrd="0" destOrd="0" presId="urn:microsoft.com/office/officeart/2005/8/layout/vList3"/>
    <dgm:cxn modelId="{0795D108-EF18-4DFC-AEFB-28669C793AFD}" type="presParOf" srcId="{53DB39B3-8E1A-40C0-BB99-B5D3828D2812}" destId="{02BFCDDB-235E-454A-839B-31514F1A1F04}" srcOrd="0" destOrd="0" presId="urn:microsoft.com/office/officeart/2005/8/layout/vList3"/>
    <dgm:cxn modelId="{B93114D0-E760-41F9-B537-12E90A633F9C}" type="presParOf" srcId="{53DB39B3-8E1A-40C0-BB99-B5D3828D2812}" destId="{C37E1F7D-D8DC-4021-8EF3-ABDEB3BF03A6}" srcOrd="1" destOrd="0" presId="urn:microsoft.com/office/officeart/2005/8/layout/vList3"/>
    <dgm:cxn modelId="{BB73DF35-A65E-43CB-ACE1-733474C3C1E3}" type="presParOf" srcId="{2FFB9373-EA6E-4281-90B9-2E42FBBB70C8}" destId="{2B90ADBA-B387-42B1-B5CE-158521206D51}" srcOrd="1" destOrd="0" presId="urn:microsoft.com/office/officeart/2005/8/layout/vList3"/>
    <dgm:cxn modelId="{DB5EF096-4388-4F19-92C4-3233B49E9D60}" type="presParOf" srcId="{2FFB9373-EA6E-4281-90B9-2E42FBBB70C8}" destId="{9DF8B010-0196-46C4-9F7C-D1558C0B9B8B}" srcOrd="2" destOrd="0" presId="urn:microsoft.com/office/officeart/2005/8/layout/vList3"/>
    <dgm:cxn modelId="{7561103B-D1A9-4999-940B-DD8CD6BCD694}" type="presParOf" srcId="{9DF8B010-0196-46C4-9F7C-D1558C0B9B8B}" destId="{7A0A5D15-2CDB-431A-8745-308A51573E9F}" srcOrd="0" destOrd="0" presId="urn:microsoft.com/office/officeart/2005/8/layout/vList3"/>
    <dgm:cxn modelId="{3D2C4D57-85AC-4906-B5B3-A3C01F724B02}" type="presParOf" srcId="{9DF8B010-0196-46C4-9F7C-D1558C0B9B8B}" destId="{F9CB7C82-06E3-4018-BE0C-FD92F85CD6E2}" srcOrd="1" destOrd="0" presId="urn:microsoft.com/office/officeart/2005/8/layout/vList3"/>
    <dgm:cxn modelId="{A4E83E30-8229-4B64-9C00-C2EA18E817D6}" type="presParOf" srcId="{2FFB9373-EA6E-4281-90B9-2E42FBBB70C8}" destId="{F946C1B3-256F-403D-9BA3-8F7D77CAE077}" srcOrd="3" destOrd="0" presId="urn:microsoft.com/office/officeart/2005/8/layout/vList3"/>
    <dgm:cxn modelId="{5AC474A6-E85C-4ADF-83B2-15E0B400E61C}" type="presParOf" srcId="{2FFB9373-EA6E-4281-90B9-2E42FBBB70C8}" destId="{D3418216-F65F-4681-A4B1-DC5E41640151}" srcOrd="4" destOrd="0" presId="urn:microsoft.com/office/officeart/2005/8/layout/vList3"/>
    <dgm:cxn modelId="{EE250AA5-F890-45FA-8FB7-717B2AB9798F}" type="presParOf" srcId="{D3418216-F65F-4681-A4B1-DC5E41640151}" destId="{4C5EC345-F8D6-4CC9-A67F-6F2B59A22352}" srcOrd="0" destOrd="0" presId="urn:microsoft.com/office/officeart/2005/8/layout/vList3"/>
    <dgm:cxn modelId="{5A5DE1C6-BA6E-4319-A3BA-0DE5AA91205B}" type="presParOf" srcId="{D3418216-F65F-4681-A4B1-DC5E41640151}" destId="{8C9A5058-C756-4078-80F4-8F3240215983}" srcOrd="1" destOrd="0" presId="urn:microsoft.com/office/officeart/2005/8/layout/vList3"/>
    <dgm:cxn modelId="{7440DD4D-AEC1-4CE3-9D51-F391F8D31AA6}" type="presParOf" srcId="{2FFB9373-EA6E-4281-90B9-2E42FBBB70C8}" destId="{62568FC6-2862-44EE-B4DB-2DE691E52C1B}" srcOrd="5" destOrd="0" presId="urn:microsoft.com/office/officeart/2005/8/layout/vList3"/>
    <dgm:cxn modelId="{F0E28327-6468-461A-B1F4-9C8E64869458}" type="presParOf" srcId="{2FFB9373-EA6E-4281-90B9-2E42FBBB70C8}" destId="{01075194-C05A-4193-8D80-3AA5A55EFFCA}" srcOrd="6" destOrd="0" presId="urn:microsoft.com/office/officeart/2005/8/layout/vList3"/>
    <dgm:cxn modelId="{A0F186CF-6A15-4718-97ED-B0A8981A56D1}" type="presParOf" srcId="{01075194-C05A-4193-8D80-3AA5A55EFFCA}" destId="{4E00C7AE-EC29-4EF4-A74F-B8092C695521}" srcOrd="0" destOrd="0" presId="urn:microsoft.com/office/officeart/2005/8/layout/vList3"/>
    <dgm:cxn modelId="{CC974424-9289-469E-9C95-0EC0B1FC7271}" type="presParOf" srcId="{01075194-C05A-4193-8D80-3AA5A55EFFCA}" destId="{F9F14847-1419-4CEA-A43E-8B74C1D4F210}" srcOrd="1" destOrd="0" presId="urn:microsoft.com/office/officeart/2005/8/layout/vList3"/>
    <dgm:cxn modelId="{3AD5DE16-C37B-4D88-9390-1C28C9CF3F3B}" type="presParOf" srcId="{2FFB9373-EA6E-4281-90B9-2E42FBBB70C8}" destId="{A331EDB7-E723-434F-A760-7CCDC4A13405}" srcOrd="7" destOrd="0" presId="urn:microsoft.com/office/officeart/2005/8/layout/vList3"/>
    <dgm:cxn modelId="{BF6EA416-A111-4B37-BE9A-CA657D86E506}" type="presParOf" srcId="{2FFB9373-EA6E-4281-90B9-2E42FBBB70C8}" destId="{9BC93B55-7E1F-45DD-B8F7-5300FDEDCDA3}" srcOrd="8" destOrd="0" presId="urn:microsoft.com/office/officeart/2005/8/layout/vList3"/>
    <dgm:cxn modelId="{3E3CEDDF-9C61-417C-A578-E5B3453FB3EE}" type="presParOf" srcId="{9BC93B55-7E1F-45DD-B8F7-5300FDEDCDA3}" destId="{A6D2C8BD-7F30-43E8-ADF0-2BEA4ABBC499}" srcOrd="0" destOrd="0" presId="urn:microsoft.com/office/officeart/2005/8/layout/vList3"/>
    <dgm:cxn modelId="{74286067-C778-4B25-A02C-B0AFBE6FAF8C}" type="presParOf" srcId="{9BC93B55-7E1F-45DD-B8F7-5300FDEDCDA3}" destId="{4163E7A7-8C26-4DB8-B309-41081EF9788C}"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7.xml><?xml version="1.0" encoding="utf-8"?>
<dgm:dataModel xmlns:dgm="http://schemas.openxmlformats.org/drawingml/2006/diagram" xmlns:a="http://schemas.openxmlformats.org/drawingml/2006/main">
  <dgm:ptLst>
    <dgm:pt modelId="{C037CBC2-7E22-4497-B6B0-27038D4F5547}" type="doc">
      <dgm:prSet loTypeId="urn:microsoft.com/office/officeart/2005/8/layout/vList3" loCatId="list" qsTypeId="urn:microsoft.com/office/officeart/2005/8/quickstyle/simple1" qsCatId="simple" csTypeId="urn:microsoft.com/office/officeart/2005/8/colors/accent0_2" csCatId="mainScheme" phldr="1"/>
      <dgm:spPr/>
      <dgm:t>
        <a:bodyPr/>
        <a:lstStyle/>
        <a:p>
          <a:endParaRPr lang="en-GB"/>
        </a:p>
      </dgm:t>
    </dgm:pt>
    <dgm:pt modelId="{B053E16C-A53F-4F9F-9AB1-147A97E63DC1}">
      <dgm:prSet phldrT="[Text]" custT="1"/>
      <dgm:spPr/>
      <dgm:t>
        <a:bodyPr/>
        <a:lstStyle/>
        <a:p>
          <a:pPr algn="l"/>
          <a:r>
            <a:rPr lang="en-GB" sz="1800">
              <a:solidFill>
                <a:schemeClr val="tx1"/>
              </a:solidFill>
              <a:latin typeface="Open Sans" panose="020B0606030504020204" pitchFamily="34" charset="0"/>
              <a:ea typeface="Open Sans" panose="020B0606030504020204" pitchFamily="34" charset="0"/>
              <a:cs typeface="Open Sans" panose="020B0606030504020204" pitchFamily="34" charset="0"/>
            </a:rPr>
            <a:t>12-month review on revised 2023 Policy and Procedures following University wide consultation</a:t>
          </a:r>
        </a:p>
      </dgm:t>
    </dgm:pt>
    <dgm:pt modelId="{7A8AE23C-BA76-4064-834C-12EC9D5A03A4}" type="parTrans" cxnId="{FB4A06B5-25C0-4494-B3CC-0BA3313FC47F}">
      <dgm:prSet/>
      <dgm:spPr/>
      <dgm:t>
        <a:bodyPr/>
        <a:lstStyle/>
        <a:p>
          <a:endParaRPr lang="en-GB"/>
        </a:p>
      </dgm:t>
    </dgm:pt>
    <dgm:pt modelId="{641B6E34-C8B2-47FF-96C4-A9A35F1C4E06}" type="sibTrans" cxnId="{FB4A06B5-25C0-4494-B3CC-0BA3313FC47F}">
      <dgm:prSet/>
      <dgm:spPr/>
      <dgm:t>
        <a:bodyPr/>
        <a:lstStyle/>
        <a:p>
          <a:endParaRPr lang="en-GB"/>
        </a:p>
      </dgm:t>
    </dgm:pt>
    <dgm:pt modelId="{E7B5C05A-664E-4987-8BF6-D24680C072B6}">
      <dgm:prSet phldrT="[Text]" custT="1"/>
      <dgm:spPr/>
      <dgm:t>
        <a:bodyPr/>
        <a:lstStyle/>
        <a:p>
          <a:pPr algn="l"/>
          <a:r>
            <a:rPr lang="en-GB" sz="1800">
              <a:solidFill>
                <a:schemeClr val="tx1"/>
              </a:solidFill>
              <a:latin typeface="Open Sans" panose="020B0606030504020204" pitchFamily="34" charset="0"/>
              <a:ea typeface="Open Sans" panose="020B0606030504020204" pitchFamily="34" charset="0"/>
              <a:cs typeface="Open Sans" panose="020B0606030504020204" pitchFamily="34" charset="0"/>
            </a:rPr>
            <a:t>Mitigating Circumstances and Extensions Project- regular meetings, impact assessments with all Schools</a:t>
          </a:r>
        </a:p>
      </dgm:t>
    </dgm:pt>
    <dgm:pt modelId="{F76B40AA-45EB-4D60-BC18-9CBF23A5307F}" type="parTrans" cxnId="{216AB526-CB90-4A04-A24F-00B13B1A538D}">
      <dgm:prSet/>
      <dgm:spPr/>
      <dgm:t>
        <a:bodyPr/>
        <a:lstStyle/>
        <a:p>
          <a:endParaRPr lang="en-GB"/>
        </a:p>
      </dgm:t>
    </dgm:pt>
    <dgm:pt modelId="{771B81B9-49F6-4E51-876C-815069A5D7BA}" type="sibTrans" cxnId="{216AB526-CB90-4A04-A24F-00B13B1A538D}">
      <dgm:prSet/>
      <dgm:spPr/>
      <dgm:t>
        <a:bodyPr/>
        <a:lstStyle/>
        <a:p>
          <a:endParaRPr lang="en-GB"/>
        </a:p>
      </dgm:t>
    </dgm:pt>
    <dgm:pt modelId="{AFDE3424-C93D-4836-A1DA-CAAA25DA0B71}">
      <dgm:prSet phldrT="[Text]" custT="1"/>
      <dgm:spPr/>
      <dgm:t>
        <a:bodyPr/>
        <a:lstStyle/>
        <a:p>
          <a:pPr algn="l"/>
          <a:r>
            <a:rPr lang="en-GB" sz="1800">
              <a:solidFill>
                <a:schemeClr val="tx1"/>
              </a:solidFill>
              <a:latin typeface="Open Sans" panose="020B0606030504020204" pitchFamily="34" charset="0"/>
              <a:ea typeface="Open Sans" panose="020B0606030504020204" pitchFamily="34" charset="0"/>
              <a:cs typeface="Open Sans" panose="020B0606030504020204" pitchFamily="34" charset="0"/>
            </a:rPr>
            <a:t>Updates</a:t>
          </a:r>
          <a:r>
            <a:rPr lang="en-GB" sz="1800" baseline="0">
              <a:solidFill>
                <a:schemeClr val="tx1"/>
              </a:solidFill>
              <a:latin typeface="Open Sans" panose="020B0606030504020204" pitchFamily="34" charset="0"/>
              <a:ea typeface="Open Sans" panose="020B0606030504020204" pitchFamily="34" charset="0"/>
              <a:cs typeface="Open Sans" panose="020B0606030504020204" pitchFamily="34" charset="0"/>
            </a:rPr>
            <a:t> to Mitigating Circumstances Codes- consultation with TLD OMG, SSW OMG and SSW Subgroup, A&amp;P Subgroup</a:t>
          </a:r>
          <a:endParaRPr lang="en-GB" sz="1800">
            <a:solidFill>
              <a:schemeClr val="tx1"/>
            </a:solidFill>
            <a:latin typeface="Open Sans" panose="020B0606030504020204" pitchFamily="34" charset="0"/>
            <a:ea typeface="Open Sans" panose="020B0606030504020204" pitchFamily="34" charset="0"/>
            <a:cs typeface="Open Sans" panose="020B0606030504020204" pitchFamily="34" charset="0"/>
          </a:endParaRPr>
        </a:p>
      </dgm:t>
    </dgm:pt>
    <dgm:pt modelId="{29DE5D1C-7747-4E94-B4AE-AFDE8040F333}" type="parTrans" cxnId="{5C84277C-CD16-4B1A-AF11-29792BCB5D86}">
      <dgm:prSet/>
      <dgm:spPr/>
      <dgm:t>
        <a:bodyPr/>
        <a:lstStyle/>
        <a:p>
          <a:endParaRPr lang="en-GB"/>
        </a:p>
      </dgm:t>
    </dgm:pt>
    <dgm:pt modelId="{09D6E2CD-C81C-407E-A227-12AAACB8060B}" type="sibTrans" cxnId="{5C84277C-CD16-4B1A-AF11-29792BCB5D86}">
      <dgm:prSet/>
      <dgm:spPr/>
      <dgm:t>
        <a:bodyPr/>
        <a:lstStyle/>
        <a:p>
          <a:endParaRPr lang="en-GB"/>
        </a:p>
      </dgm:t>
    </dgm:pt>
    <dgm:pt modelId="{F663C576-7252-4E69-B5E3-4322B893B73A}">
      <dgm:prSet phldrT="[Text]" custT="1"/>
      <dgm:spPr/>
      <dgm:t>
        <a:bodyPr/>
        <a:lstStyle/>
        <a:p>
          <a:pPr algn="l"/>
          <a:r>
            <a:rPr lang="en-GB" sz="1800">
              <a:solidFill>
                <a:schemeClr val="tx1"/>
              </a:solidFill>
              <a:latin typeface="Open Sans" panose="020B0606030504020204" pitchFamily="34" charset="0"/>
              <a:ea typeface="Open Sans" panose="020B0606030504020204" pitchFamily="34" charset="0"/>
              <a:cs typeface="Open Sans" panose="020B0606030504020204" pitchFamily="34" charset="0"/>
            </a:rPr>
            <a:t>Specialist advice from DASS on new Equality and Human Rights Commission Guidance following Bristol V </a:t>
          </a:r>
          <a:r>
            <a:rPr lang="en-GB" sz="1800" err="1">
              <a:solidFill>
                <a:schemeClr val="tx1"/>
              </a:solidFill>
              <a:latin typeface="Open Sans" panose="020B0606030504020204" pitchFamily="34" charset="0"/>
              <a:ea typeface="Open Sans" panose="020B0606030504020204" pitchFamily="34" charset="0"/>
              <a:cs typeface="Open Sans" panose="020B0606030504020204" pitchFamily="34" charset="0"/>
            </a:rPr>
            <a:t>Abrahart</a:t>
          </a:r>
          <a:r>
            <a:rPr lang="en-GB" sz="1800">
              <a:solidFill>
                <a:schemeClr val="tx1"/>
              </a:solidFill>
              <a:latin typeface="Open Sans" panose="020B0606030504020204" pitchFamily="34" charset="0"/>
              <a:ea typeface="Open Sans" panose="020B0606030504020204" pitchFamily="34" charset="0"/>
              <a:cs typeface="Open Sans" panose="020B0606030504020204" pitchFamily="34" charset="0"/>
            </a:rPr>
            <a:t> in relation to evidentiary requirements</a:t>
          </a:r>
        </a:p>
      </dgm:t>
    </dgm:pt>
    <dgm:pt modelId="{F42249D1-F118-494A-88EB-5E2F60AC8AA7}" type="parTrans" cxnId="{F122C3C8-1DAB-43DA-B965-242A2DCCF5CF}">
      <dgm:prSet/>
      <dgm:spPr/>
      <dgm:t>
        <a:bodyPr/>
        <a:lstStyle/>
        <a:p>
          <a:endParaRPr lang="en-GB"/>
        </a:p>
      </dgm:t>
    </dgm:pt>
    <dgm:pt modelId="{A90842EE-AD95-4680-B9B3-423214923BDA}" type="sibTrans" cxnId="{F122C3C8-1DAB-43DA-B965-242A2DCCF5CF}">
      <dgm:prSet/>
      <dgm:spPr/>
      <dgm:t>
        <a:bodyPr/>
        <a:lstStyle/>
        <a:p>
          <a:endParaRPr lang="en-GB"/>
        </a:p>
      </dgm:t>
    </dgm:pt>
    <dgm:pt modelId="{D1E5A7C1-A198-48BC-9476-58087819FB40}">
      <dgm:prSet phldrT="[Text]" custT="1"/>
      <dgm:spPr/>
      <dgm:t>
        <a:bodyPr/>
        <a:lstStyle/>
        <a:p>
          <a:pPr algn="l"/>
          <a:r>
            <a:rPr lang="en-GB" sz="1800">
              <a:solidFill>
                <a:schemeClr val="tx1"/>
              </a:solidFill>
              <a:latin typeface="Open Sans" panose="020B0606030504020204" pitchFamily="34" charset="0"/>
              <a:ea typeface="Open Sans" panose="020B0606030504020204" pitchFamily="34" charset="0"/>
              <a:cs typeface="Open Sans" panose="020B0606030504020204" pitchFamily="34" charset="0"/>
            </a:rPr>
            <a:t>Approved by AQSC and Senate for September 2025 implementation</a:t>
          </a:r>
        </a:p>
      </dgm:t>
    </dgm:pt>
    <dgm:pt modelId="{49BC8FAB-71AD-48D5-8106-46105E9A03F9}" type="parTrans" cxnId="{541B2430-88D6-43DF-9838-BB82A91AB5BC}">
      <dgm:prSet/>
      <dgm:spPr/>
      <dgm:t>
        <a:bodyPr/>
        <a:lstStyle/>
        <a:p>
          <a:endParaRPr lang="en-GB"/>
        </a:p>
      </dgm:t>
    </dgm:pt>
    <dgm:pt modelId="{99F7D7CB-FFB9-45D9-86A8-13F11185D9D8}" type="sibTrans" cxnId="{541B2430-88D6-43DF-9838-BB82A91AB5BC}">
      <dgm:prSet/>
      <dgm:spPr/>
      <dgm:t>
        <a:bodyPr/>
        <a:lstStyle/>
        <a:p>
          <a:endParaRPr lang="en-GB"/>
        </a:p>
      </dgm:t>
    </dgm:pt>
    <dgm:pt modelId="{2FFB9373-EA6E-4281-90B9-2E42FBBB70C8}" type="pres">
      <dgm:prSet presAssocID="{C037CBC2-7E22-4497-B6B0-27038D4F5547}" presName="linearFlow" presStyleCnt="0">
        <dgm:presLayoutVars>
          <dgm:dir/>
          <dgm:resizeHandles val="exact"/>
        </dgm:presLayoutVars>
      </dgm:prSet>
      <dgm:spPr/>
    </dgm:pt>
    <dgm:pt modelId="{53DB39B3-8E1A-40C0-BB99-B5D3828D2812}" type="pres">
      <dgm:prSet presAssocID="{B053E16C-A53F-4F9F-9AB1-147A97E63DC1}" presName="composite" presStyleCnt="0"/>
      <dgm:spPr/>
    </dgm:pt>
    <dgm:pt modelId="{02BFCDDB-235E-454A-839B-31514F1A1F04}" type="pres">
      <dgm:prSet presAssocID="{B053E16C-A53F-4F9F-9AB1-147A97E63DC1}" presName="imgShp" presStyleLbl="fgImgPlace1" presStyleIdx="0" presStyleCnt="5" custLinFactNeighborX="3995" custLinFactNeighborY="-7"/>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2225">
          <a:solidFill>
            <a:srgbClr val="7030A0"/>
          </a:solidFill>
        </a:ln>
        <a:effectLst>
          <a:outerShdw blurRad="50800" dist="50800" dir="5400000" algn="ctr" rotWithShape="0">
            <a:srgbClr val="7030A0"/>
          </a:outerShdw>
        </a:effectLst>
      </dgm:spPr>
      <dgm:extLst>
        <a:ext uri="{E40237B7-FDA0-4F09-8148-C483321AD2D9}">
          <dgm14:cNvPr xmlns:dgm14="http://schemas.microsoft.com/office/drawing/2010/diagram" id="0" name="" descr="Document outline"/>
        </a:ext>
      </dgm:extLst>
    </dgm:pt>
    <dgm:pt modelId="{C37E1F7D-D8DC-4021-8EF3-ABDEB3BF03A6}" type="pres">
      <dgm:prSet presAssocID="{B053E16C-A53F-4F9F-9AB1-147A97E63DC1}" presName="txShp" presStyleLbl="node1" presStyleIdx="0" presStyleCnt="5">
        <dgm:presLayoutVars>
          <dgm:bulletEnabled val="1"/>
        </dgm:presLayoutVars>
      </dgm:prSet>
      <dgm:spPr/>
    </dgm:pt>
    <dgm:pt modelId="{2B90ADBA-B387-42B1-B5CE-158521206D51}" type="pres">
      <dgm:prSet presAssocID="{641B6E34-C8B2-47FF-96C4-A9A35F1C4E06}" presName="spacing" presStyleCnt="0"/>
      <dgm:spPr/>
    </dgm:pt>
    <dgm:pt modelId="{9DF8B010-0196-46C4-9F7C-D1558C0B9B8B}" type="pres">
      <dgm:prSet presAssocID="{E7B5C05A-664E-4987-8BF6-D24680C072B6}" presName="composite" presStyleCnt="0"/>
      <dgm:spPr/>
    </dgm:pt>
    <dgm:pt modelId="{7A0A5D15-2CDB-431A-8745-308A51573E9F}" type="pres">
      <dgm:prSet presAssocID="{E7B5C05A-664E-4987-8BF6-D24680C072B6}" presName="imgShp" presStyleLbl="fgImgPlace1" presStyleIdx="1" presStyleCnt="5"/>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effectLst>
          <a:outerShdw blurRad="50800" dist="50800" dir="5400000" algn="ctr" rotWithShape="0">
            <a:srgbClr val="7030A0"/>
          </a:outerShdw>
        </a:effectLst>
      </dgm:spPr>
      <dgm:extLst>
        <a:ext uri="{E40237B7-FDA0-4F09-8148-C483321AD2D9}">
          <dgm14:cNvPr xmlns:dgm14="http://schemas.microsoft.com/office/drawing/2010/diagram" id="0" name="" descr="Comment Add outline"/>
        </a:ext>
      </dgm:extLst>
    </dgm:pt>
    <dgm:pt modelId="{F9CB7C82-06E3-4018-BE0C-FD92F85CD6E2}" type="pres">
      <dgm:prSet presAssocID="{E7B5C05A-664E-4987-8BF6-D24680C072B6}" presName="txShp" presStyleLbl="node1" presStyleIdx="1" presStyleCnt="5" custScaleX="100472">
        <dgm:presLayoutVars>
          <dgm:bulletEnabled val="1"/>
        </dgm:presLayoutVars>
      </dgm:prSet>
      <dgm:spPr/>
    </dgm:pt>
    <dgm:pt modelId="{F946C1B3-256F-403D-9BA3-8F7D77CAE077}" type="pres">
      <dgm:prSet presAssocID="{771B81B9-49F6-4E51-876C-815069A5D7BA}" presName="spacing" presStyleCnt="0"/>
      <dgm:spPr/>
    </dgm:pt>
    <dgm:pt modelId="{D3418216-F65F-4681-A4B1-DC5E41640151}" type="pres">
      <dgm:prSet presAssocID="{AFDE3424-C93D-4836-A1DA-CAAA25DA0B71}" presName="composite" presStyleCnt="0"/>
      <dgm:spPr/>
    </dgm:pt>
    <dgm:pt modelId="{4C5EC345-F8D6-4CC9-A67F-6F2B59A22352}" type="pres">
      <dgm:prSet presAssocID="{AFDE3424-C93D-4836-A1DA-CAAA25DA0B71}" presName="imgShp" presStyleLbl="fgImgPlace1" presStyleIdx="2" presStyleCnt="5"/>
      <dgm:spPr>
        <a:blipFill>
          <a:blip xmlns:r="http://schemas.openxmlformats.org/officeDocument/2006/relationships" r:embed="rId5">
            <a:extLst>
              <a:ext uri="{96DAC541-7B7A-43D3-8B79-37D633B846F1}">
                <asvg:svgBlip xmlns:asvg="http://schemas.microsoft.com/office/drawing/2016/SVG/main" r:embed="rId6"/>
              </a:ext>
            </a:extLst>
          </a:blip>
          <a:stretch>
            <a:fillRect/>
          </a:stretch>
        </a:blipFill>
        <a:ln>
          <a:solidFill>
            <a:srgbClr val="7030A0"/>
          </a:solidFill>
        </a:ln>
        <a:effectLst>
          <a:outerShdw blurRad="50800" dist="50800" dir="5400000" algn="ctr" rotWithShape="0">
            <a:srgbClr val="7030A0"/>
          </a:outerShdw>
        </a:effectLst>
      </dgm:spPr>
    </dgm:pt>
    <dgm:pt modelId="{8C9A5058-C756-4078-80F4-8F3240215983}" type="pres">
      <dgm:prSet presAssocID="{AFDE3424-C93D-4836-A1DA-CAAA25DA0B71}" presName="txShp" presStyleLbl="node1" presStyleIdx="2" presStyleCnt="5" custLinFactNeighborX="379" custLinFactNeighborY="-1264">
        <dgm:presLayoutVars>
          <dgm:bulletEnabled val="1"/>
        </dgm:presLayoutVars>
      </dgm:prSet>
      <dgm:spPr/>
    </dgm:pt>
    <dgm:pt modelId="{62568FC6-2862-44EE-B4DB-2DE691E52C1B}" type="pres">
      <dgm:prSet presAssocID="{09D6E2CD-C81C-407E-A227-12AAACB8060B}" presName="spacing" presStyleCnt="0"/>
      <dgm:spPr/>
    </dgm:pt>
    <dgm:pt modelId="{01075194-C05A-4193-8D80-3AA5A55EFFCA}" type="pres">
      <dgm:prSet presAssocID="{F663C576-7252-4E69-B5E3-4322B893B73A}" presName="composite" presStyleCnt="0"/>
      <dgm:spPr/>
    </dgm:pt>
    <dgm:pt modelId="{4E00C7AE-EC29-4EF4-A74F-B8092C695521}" type="pres">
      <dgm:prSet presAssocID="{F663C576-7252-4E69-B5E3-4322B893B73A}" presName="imgShp" presStyleLbl="fgImgPlace1" presStyleIdx="3" presStyleCnt="5"/>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effectLst>
          <a:outerShdw blurRad="50800" dist="50800" dir="5400000" algn="ctr" rotWithShape="0">
            <a:srgbClr val="7030A0"/>
          </a:outerShdw>
        </a:effectLst>
      </dgm:spPr>
      <dgm:extLst>
        <a:ext uri="{E40237B7-FDA0-4F09-8148-C483321AD2D9}">
          <dgm14:cNvPr xmlns:dgm14="http://schemas.microsoft.com/office/drawing/2010/diagram" id="0" name="" descr="Confused person with solid fill"/>
        </a:ext>
      </dgm:extLst>
    </dgm:pt>
    <dgm:pt modelId="{F9F14847-1419-4CEA-A43E-8B74C1D4F210}" type="pres">
      <dgm:prSet presAssocID="{F663C576-7252-4E69-B5E3-4322B893B73A}" presName="txShp" presStyleLbl="node1" presStyleIdx="3" presStyleCnt="5">
        <dgm:presLayoutVars>
          <dgm:bulletEnabled val="1"/>
        </dgm:presLayoutVars>
      </dgm:prSet>
      <dgm:spPr/>
    </dgm:pt>
    <dgm:pt modelId="{A331EDB7-E723-434F-A760-7CCDC4A13405}" type="pres">
      <dgm:prSet presAssocID="{A90842EE-AD95-4680-B9B3-423214923BDA}" presName="spacing" presStyleCnt="0"/>
      <dgm:spPr/>
    </dgm:pt>
    <dgm:pt modelId="{9BC93B55-7E1F-45DD-B8F7-5300FDEDCDA3}" type="pres">
      <dgm:prSet presAssocID="{D1E5A7C1-A198-48BC-9476-58087819FB40}" presName="composite" presStyleCnt="0"/>
      <dgm:spPr/>
    </dgm:pt>
    <dgm:pt modelId="{A6D2C8BD-7F30-43E8-ADF0-2BEA4ABBC499}" type="pres">
      <dgm:prSet presAssocID="{D1E5A7C1-A198-48BC-9476-58087819FB40}" presName="imgShp" presStyleLbl="fgImgPlace1" presStyleIdx="4" presStyleCnt="5"/>
      <dgm:spPr>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effectLst>
          <a:outerShdw blurRad="50800" dist="50800" dir="5400000" algn="ctr" rotWithShape="0">
            <a:srgbClr val="7030A0"/>
          </a:outerShdw>
        </a:effectLst>
      </dgm:spPr>
      <dgm:extLst>
        <a:ext uri="{E40237B7-FDA0-4F09-8148-C483321AD2D9}">
          <dgm14:cNvPr xmlns:dgm14="http://schemas.microsoft.com/office/drawing/2010/diagram" id="0" name="" descr="Daily calendar with solid fill"/>
        </a:ext>
      </dgm:extLst>
    </dgm:pt>
    <dgm:pt modelId="{4163E7A7-8C26-4DB8-B309-41081EF9788C}" type="pres">
      <dgm:prSet presAssocID="{D1E5A7C1-A198-48BC-9476-58087819FB40}" presName="txShp" presStyleLbl="node1" presStyleIdx="4" presStyleCnt="5">
        <dgm:presLayoutVars>
          <dgm:bulletEnabled val="1"/>
        </dgm:presLayoutVars>
      </dgm:prSet>
      <dgm:spPr/>
    </dgm:pt>
  </dgm:ptLst>
  <dgm:cxnLst>
    <dgm:cxn modelId="{CDBEAE13-B15D-4AFA-A5A0-4A0D4AD03F2B}" type="presOf" srcId="{D1E5A7C1-A198-48BC-9476-58087819FB40}" destId="{4163E7A7-8C26-4DB8-B309-41081EF9788C}" srcOrd="0" destOrd="0" presId="urn:microsoft.com/office/officeart/2005/8/layout/vList3"/>
    <dgm:cxn modelId="{216AB526-CB90-4A04-A24F-00B13B1A538D}" srcId="{C037CBC2-7E22-4497-B6B0-27038D4F5547}" destId="{E7B5C05A-664E-4987-8BF6-D24680C072B6}" srcOrd="1" destOrd="0" parTransId="{F76B40AA-45EB-4D60-BC18-9CBF23A5307F}" sibTransId="{771B81B9-49F6-4E51-876C-815069A5D7BA}"/>
    <dgm:cxn modelId="{16235028-7203-4DAA-8F05-7EEA3BB5F2A4}" type="presOf" srcId="{E7B5C05A-664E-4987-8BF6-D24680C072B6}" destId="{F9CB7C82-06E3-4018-BE0C-FD92F85CD6E2}" srcOrd="0" destOrd="0" presId="urn:microsoft.com/office/officeart/2005/8/layout/vList3"/>
    <dgm:cxn modelId="{541B2430-88D6-43DF-9838-BB82A91AB5BC}" srcId="{C037CBC2-7E22-4497-B6B0-27038D4F5547}" destId="{D1E5A7C1-A198-48BC-9476-58087819FB40}" srcOrd="4" destOrd="0" parTransId="{49BC8FAB-71AD-48D5-8106-46105E9A03F9}" sibTransId="{99F7D7CB-FFB9-45D9-86A8-13F11185D9D8}"/>
    <dgm:cxn modelId="{754B2574-BAF3-443D-91F9-14B63B8BFA96}" type="presOf" srcId="{B053E16C-A53F-4F9F-9AB1-147A97E63DC1}" destId="{C37E1F7D-D8DC-4021-8EF3-ABDEB3BF03A6}" srcOrd="0" destOrd="0" presId="urn:microsoft.com/office/officeart/2005/8/layout/vList3"/>
    <dgm:cxn modelId="{5C84277C-CD16-4B1A-AF11-29792BCB5D86}" srcId="{C037CBC2-7E22-4497-B6B0-27038D4F5547}" destId="{AFDE3424-C93D-4836-A1DA-CAAA25DA0B71}" srcOrd="2" destOrd="0" parTransId="{29DE5D1C-7747-4E94-B4AE-AFDE8040F333}" sibTransId="{09D6E2CD-C81C-407E-A227-12AAACB8060B}"/>
    <dgm:cxn modelId="{22591EA4-785F-4DC3-AFD7-F73C6CFE2DEA}" type="presOf" srcId="{AFDE3424-C93D-4836-A1DA-CAAA25DA0B71}" destId="{8C9A5058-C756-4078-80F4-8F3240215983}" srcOrd="0" destOrd="0" presId="urn:microsoft.com/office/officeart/2005/8/layout/vList3"/>
    <dgm:cxn modelId="{9032C3AA-42F7-4D30-B84C-425E740AB794}" type="presOf" srcId="{C037CBC2-7E22-4497-B6B0-27038D4F5547}" destId="{2FFB9373-EA6E-4281-90B9-2E42FBBB70C8}" srcOrd="0" destOrd="0" presId="urn:microsoft.com/office/officeart/2005/8/layout/vList3"/>
    <dgm:cxn modelId="{FB4A06B5-25C0-4494-B3CC-0BA3313FC47F}" srcId="{C037CBC2-7E22-4497-B6B0-27038D4F5547}" destId="{B053E16C-A53F-4F9F-9AB1-147A97E63DC1}" srcOrd="0" destOrd="0" parTransId="{7A8AE23C-BA76-4064-834C-12EC9D5A03A4}" sibTransId="{641B6E34-C8B2-47FF-96C4-A9A35F1C4E06}"/>
    <dgm:cxn modelId="{F122C3C8-1DAB-43DA-B965-242A2DCCF5CF}" srcId="{C037CBC2-7E22-4497-B6B0-27038D4F5547}" destId="{F663C576-7252-4E69-B5E3-4322B893B73A}" srcOrd="3" destOrd="0" parTransId="{F42249D1-F118-494A-88EB-5E2F60AC8AA7}" sibTransId="{A90842EE-AD95-4680-B9B3-423214923BDA}"/>
    <dgm:cxn modelId="{2F388ADB-894B-4D9B-AF99-47EC04058385}" type="presOf" srcId="{F663C576-7252-4E69-B5E3-4322B893B73A}" destId="{F9F14847-1419-4CEA-A43E-8B74C1D4F210}" srcOrd="0" destOrd="0" presId="urn:microsoft.com/office/officeart/2005/8/layout/vList3"/>
    <dgm:cxn modelId="{D9D54936-1DED-4260-801B-44BAFDDBF5DC}" type="presParOf" srcId="{2FFB9373-EA6E-4281-90B9-2E42FBBB70C8}" destId="{53DB39B3-8E1A-40C0-BB99-B5D3828D2812}" srcOrd="0" destOrd="0" presId="urn:microsoft.com/office/officeart/2005/8/layout/vList3"/>
    <dgm:cxn modelId="{0795D108-EF18-4DFC-AEFB-28669C793AFD}" type="presParOf" srcId="{53DB39B3-8E1A-40C0-BB99-B5D3828D2812}" destId="{02BFCDDB-235E-454A-839B-31514F1A1F04}" srcOrd="0" destOrd="0" presId="urn:microsoft.com/office/officeart/2005/8/layout/vList3"/>
    <dgm:cxn modelId="{B93114D0-E760-41F9-B537-12E90A633F9C}" type="presParOf" srcId="{53DB39B3-8E1A-40C0-BB99-B5D3828D2812}" destId="{C37E1F7D-D8DC-4021-8EF3-ABDEB3BF03A6}" srcOrd="1" destOrd="0" presId="urn:microsoft.com/office/officeart/2005/8/layout/vList3"/>
    <dgm:cxn modelId="{BB73DF35-A65E-43CB-ACE1-733474C3C1E3}" type="presParOf" srcId="{2FFB9373-EA6E-4281-90B9-2E42FBBB70C8}" destId="{2B90ADBA-B387-42B1-B5CE-158521206D51}" srcOrd="1" destOrd="0" presId="urn:microsoft.com/office/officeart/2005/8/layout/vList3"/>
    <dgm:cxn modelId="{DB5EF096-4388-4F19-92C4-3233B49E9D60}" type="presParOf" srcId="{2FFB9373-EA6E-4281-90B9-2E42FBBB70C8}" destId="{9DF8B010-0196-46C4-9F7C-D1558C0B9B8B}" srcOrd="2" destOrd="0" presId="urn:microsoft.com/office/officeart/2005/8/layout/vList3"/>
    <dgm:cxn modelId="{7561103B-D1A9-4999-940B-DD8CD6BCD694}" type="presParOf" srcId="{9DF8B010-0196-46C4-9F7C-D1558C0B9B8B}" destId="{7A0A5D15-2CDB-431A-8745-308A51573E9F}" srcOrd="0" destOrd="0" presId="urn:microsoft.com/office/officeart/2005/8/layout/vList3"/>
    <dgm:cxn modelId="{3D2C4D57-85AC-4906-B5B3-A3C01F724B02}" type="presParOf" srcId="{9DF8B010-0196-46C4-9F7C-D1558C0B9B8B}" destId="{F9CB7C82-06E3-4018-BE0C-FD92F85CD6E2}" srcOrd="1" destOrd="0" presId="urn:microsoft.com/office/officeart/2005/8/layout/vList3"/>
    <dgm:cxn modelId="{A4E83E30-8229-4B64-9C00-C2EA18E817D6}" type="presParOf" srcId="{2FFB9373-EA6E-4281-90B9-2E42FBBB70C8}" destId="{F946C1B3-256F-403D-9BA3-8F7D77CAE077}" srcOrd="3" destOrd="0" presId="urn:microsoft.com/office/officeart/2005/8/layout/vList3"/>
    <dgm:cxn modelId="{5AC474A6-E85C-4ADF-83B2-15E0B400E61C}" type="presParOf" srcId="{2FFB9373-EA6E-4281-90B9-2E42FBBB70C8}" destId="{D3418216-F65F-4681-A4B1-DC5E41640151}" srcOrd="4" destOrd="0" presId="urn:microsoft.com/office/officeart/2005/8/layout/vList3"/>
    <dgm:cxn modelId="{EE250AA5-F890-45FA-8FB7-717B2AB9798F}" type="presParOf" srcId="{D3418216-F65F-4681-A4B1-DC5E41640151}" destId="{4C5EC345-F8D6-4CC9-A67F-6F2B59A22352}" srcOrd="0" destOrd="0" presId="urn:microsoft.com/office/officeart/2005/8/layout/vList3"/>
    <dgm:cxn modelId="{5A5DE1C6-BA6E-4319-A3BA-0DE5AA91205B}" type="presParOf" srcId="{D3418216-F65F-4681-A4B1-DC5E41640151}" destId="{8C9A5058-C756-4078-80F4-8F3240215983}" srcOrd="1" destOrd="0" presId="urn:microsoft.com/office/officeart/2005/8/layout/vList3"/>
    <dgm:cxn modelId="{7440DD4D-AEC1-4CE3-9D51-F391F8D31AA6}" type="presParOf" srcId="{2FFB9373-EA6E-4281-90B9-2E42FBBB70C8}" destId="{62568FC6-2862-44EE-B4DB-2DE691E52C1B}" srcOrd="5" destOrd="0" presId="urn:microsoft.com/office/officeart/2005/8/layout/vList3"/>
    <dgm:cxn modelId="{F0E28327-6468-461A-B1F4-9C8E64869458}" type="presParOf" srcId="{2FFB9373-EA6E-4281-90B9-2E42FBBB70C8}" destId="{01075194-C05A-4193-8D80-3AA5A55EFFCA}" srcOrd="6" destOrd="0" presId="urn:microsoft.com/office/officeart/2005/8/layout/vList3"/>
    <dgm:cxn modelId="{A0F186CF-6A15-4718-97ED-B0A8981A56D1}" type="presParOf" srcId="{01075194-C05A-4193-8D80-3AA5A55EFFCA}" destId="{4E00C7AE-EC29-4EF4-A74F-B8092C695521}" srcOrd="0" destOrd="0" presId="urn:microsoft.com/office/officeart/2005/8/layout/vList3"/>
    <dgm:cxn modelId="{CC974424-9289-469E-9C95-0EC0B1FC7271}" type="presParOf" srcId="{01075194-C05A-4193-8D80-3AA5A55EFFCA}" destId="{F9F14847-1419-4CEA-A43E-8B74C1D4F210}" srcOrd="1" destOrd="0" presId="urn:microsoft.com/office/officeart/2005/8/layout/vList3"/>
    <dgm:cxn modelId="{3AD5DE16-C37B-4D88-9390-1C28C9CF3F3B}" type="presParOf" srcId="{2FFB9373-EA6E-4281-90B9-2E42FBBB70C8}" destId="{A331EDB7-E723-434F-A760-7CCDC4A13405}" srcOrd="7" destOrd="0" presId="urn:microsoft.com/office/officeart/2005/8/layout/vList3"/>
    <dgm:cxn modelId="{BF6EA416-A111-4B37-BE9A-CA657D86E506}" type="presParOf" srcId="{2FFB9373-EA6E-4281-90B9-2E42FBBB70C8}" destId="{9BC93B55-7E1F-45DD-B8F7-5300FDEDCDA3}" srcOrd="8" destOrd="0" presId="urn:microsoft.com/office/officeart/2005/8/layout/vList3"/>
    <dgm:cxn modelId="{3E3CEDDF-9C61-417C-A578-E5B3453FB3EE}" type="presParOf" srcId="{9BC93B55-7E1F-45DD-B8F7-5300FDEDCDA3}" destId="{A6D2C8BD-7F30-43E8-ADF0-2BEA4ABBC499}" srcOrd="0" destOrd="0" presId="urn:microsoft.com/office/officeart/2005/8/layout/vList3"/>
    <dgm:cxn modelId="{74286067-C778-4B25-A02C-B0AFBE6FAF8C}" type="presParOf" srcId="{9BC93B55-7E1F-45DD-B8F7-5300FDEDCDA3}" destId="{4163E7A7-8C26-4DB8-B309-41081EF9788C}"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8.xml><?xml version="1.0" encoding="utf-8"?>
<dgm:dataModel xmlns:dgm="http://schemas.openxmlformats.org/drawingml/2006/diagram" xmlns:a="http://schemas.openxmlformats.org/drawingml/2006/main">
  <dgm:ptLst>
    <dgm:pt modelId="{0CA59435-C898-4051-9FE4-D062FCE530C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2437C56D-FC44-4042-AF12-F12631413F56}">
      <dgm:prSet phldrT="[Text]"/>
      <dgm:spPr>
        <a:solidFill>
          <a:srgbClr val="7030A0"/>
        </a:solidFill>
      </dgm:spPr>
      <dgm:t>
        <a:bodyPr/>
        <a:lstStyle/>
        <a:p>
          <a:r>
            <a:rPr lang="en-GB" b="1">
              <a:solidFill>
                <a:schemeClr val="bg1"/>
              </a:solidFill>
              <a:latin typeface="Open Sans" panose="020B0606030504020204" pitchFamily="34" charset="0"/>
              <a:ea typeface="Open Sans" panose="020B0606030504020204" pitchFamily="34" charset="0"/>
              <a:cs typeface="Open Sans" panose="020B0606030504020204" pitchFamily="34" charset="0"/>
            </a:rPr>
            <a:t>Why are we making this change?</a:t>
          </a:r>
          <a:endParaRPr lang="en-GB">
            <a:solidFill>
              <a:schemeClr val="bg1"/>
            </a:solidFill>
          </a:endParaRPr>
        </a:p>
      </dgm:t>
    </dgm:pt>
    <dgm:pt modelId="{E55CA46D-D9A7-4DF1-9187-0F8D30443BFB}" type="parTrans" cxnId="{E9082B08-4956-47D6-B7CE-6C9019ACB8DF}">
      <dgm:prSet/>
      <dgm:spPr/>
      <dgm:t>
        <a:bodyPr/>
        <a:lstStyle/>
        <a:p>
          <a:endParaRPr lang="en-GB"/>
        </a:p>
      </dgm:t>
    </dgm:pt>
    <dgm:pt modelId="{DCCC8E93-A788-41C9-88E3-FB3366C908B5}" type="sibTrans" cxnId="{E9082B08-4956-47D6-B7CE-6C9019ACB8DF}">
      <dgm:prSet/>
      <dgm:spPr/>
      <dgm:t>
        <a:bodyPr/>
        <a:lstStyle/>
        <a:p>
          <a:endParaRPr lang="en-GB"/>
        </a:p>
      </dgm:t>
    </dgm:pt>
    <dgm:pt modelId="{C1CB7F2A-0B60-42F5-87AF-36674C296062}">
      <dgm:prSet phldrT="[Text]"/>
      <dgm:spPr/>
      <dgm:t>
        <a:bodyPr/>
        <a:lstStyle/>
        <a:p>
          <a:r>
            <a:rPr lang="en-GB" b="1">
              <a:solidFill>
                <a:schemeClr val="tx1"/>
              </a:solidFill>
              <a:latin typeface="Open Sans" panose="020B0606030504020204" pitchFamily="34" charset="0"/>
              <a:ea typeface="Open Sans" panose="020B0606030504020204" pitchFamily="34" charset="0"/>
              <a:cs typeface="Open Sans" panose="020B0606030504020204" pitchFamily="34" charset="0"/>
            </a:rPr>
            <a:t>Advice from DASS:</a:t>
          </a:r>
          <a:endParaRPr lang="en-GB"/>
        </a:p>
      </dgm:t>
    </dgm:pt>
    <dgm:pt modelId="{56737D53-37D5-4E0C-9CFB-51B2B7877FA6}" type="parTrans" cxnId="{5F1998A0-6A62-43AF-BE3F-C48E405CC7C5}">
      <dgm:prSet/>
      <dgm:spPr/>
      <dgm:t>
        <a:bodyPr/>
        <a:lstStyle/>
        <a:p>
          <a:endParaRPr lang="en-GB"/>
        </a:p>
      </dgm:t>
    </dgm:pt>
    <dgm:pt modelId="{02B9428D-5F3D-4549-8F42-FC11A4405D7C}" type="sibTrans" cxnId="{5F1998A0-6A62-43AF-BE3F-C48E405CC7C5}">
      <dgm:prSet/>
      <dgm:spPr/>
      <dgm:t>
        <a:bodyPr/>
        <a:lstStyle/>
        <a:p>
          <a:endParaRPr lang="en-GB"/>
        </a:p>
      </dgm:t>
    </dgm:pt>
    <dgm:pt modelId="{146543BC-9749-4C8B-AFF7-5952569BD4FA}">
      <dgm:prSet phldrT="[Text]"/>
      <dgm:spPr>
        <a:solidFill>
          <a:schemeClr val="accent1">
            <a:lumMod val="20000"/>
            <a:lumOff val="80000"/>
          </a:schemeClr>
        </a:solidFill>
      </dgm:spPr>
      <dgm:t>
        <a:bodyPr/>
        <a:lstStyle/>
        <a:p>
          <a:r>
            <a:rPr lang="en-GB" b="1">
              <a:solidFill>
                <a:schemeClr val="tx1"/>
              </a:solidFill>
              <a:latin typeface="Open Sans" panose="020B0606030504020204" pitchFamily="34" charset="0"/>
              <a:ea typeface="Open Sans" panose="020B0606030504020204" pitchFamily="34" charset="0"/>
              <a:cs typeface="Open Sans" panose="020B0606030504020204" pitchFamily="34" charset="0"/>
            </a:rPr>
            <a:t>Who has been consulted?</a:t>
          </a:r>
        </a:p>
      </dgm:t>
    </dgm:pt>
    <dgm:pt modelId="{DAC2979E-E80D-4D6D-AA8C-8604A884F48D}" type="parTrans" cxnId="{B79F50FB-C2AB-42C7-95BB-16D44245C6D7}">
      <dgm:prSet/>
      <dgm:spPr/>
      <dgm:t>
        <a:bodyPr/>
        <a:lstStyle/>
        <a:p>
          <a:endParaRPr lang="en-GB"/>
        </a:p>
      </dgm:t>
    </dgm:pt>
    <dgm:pt modelId="{05E1B1AF-054C-4BC2-8C8D-D4E20FB46A54}" type="sibTrans" cxnId="{B79F50FB-C2AB-42C7-95BB-16D44245C6D7}">
      <dgm:prSet/>
      <dgm:spPr/>
      <dgm:t>
        <a:bodyPr/>
        <a:lstStyle/>
        <a:p>
          <a:endParaRPr lang="en-GB"/>
        </a:p>
      </dgm:t>
    </dgm:pt>
    <dgm:pt modelId="{FDB17146-5D67-4C10-8056-423DA4B2B269}">
      <dgm:prSet phldrT="[Text]"/>
      <dgm:spPr/>
      <dgm:t>
        <a:bodyPr/>
        <a:lstStyle/>
        <a:p>
          <a:r>
            <a:rPr lang="en-GB">
              <a:solidFill>
                <a:schemeClr val="tx1"/>
              </a:solidFill>
              <a:latin typeface="Open Sans" panose="020B0606030504020204" pitchFamily="34" charset="0"/>
              <a:ea typeface="Open Sans" panose="020B0606030504020204" pitchFamily="34" charset="0"/>
              <a:cs typeface="Open Sans" panose="020B0606030504020204" pitchFamily="34" charset="0"/>
            </a:rPr>
            <a:t>Changes ensure compliance with the Equality Act 2010</a:t>
          </a:r>
          <a:endParaRPr lang="en-GB">
            <a:latin typeface="Open Sans" panose="020B0606030504020204" pitchFamily="34" charset="0"/>
            <a:ea typeface="Open Sans" panose="020B0606030504020204" pitchFamily="34" charset="0"/>
            <a:cs typeface="Open Sans" panose="020B0606030504020204" pitchFamily="34" charset="0"/>
          </a:endParaRPr>
        </a:p>
      </dgm:t>
    </dgm:pt>
    <dgm:pt modelId="{39555342-7EE8-46C7-91EE-70DD18A368ED}" type="parTrans" cxnId="{1A09EB2C-556C-4A33-BACF-04C23FAAF796}">
      <dgm:prSet/>
      <dgm:spPr/>
      <dgm:t>
        <a:bodyPr/>
        <a:lstStyle/>
        <a:p>
          <a:endParaRPr lang="en-GB"/>
        </a:p>
      </dgm:t>
    </dgm:pt>
    <dgm:pt modelId="{81345BA3-9AB0-4E81-9108-A9F9DE1A80F6}" type="sibTrans" cxnId="{1A09EB2C-556C-4A33-BACF-04C23FAAF796}">
      <dgm:prSet/>
      <dgm:spPr/>
      <dgm:t>
        <a:bodyPr/>
        <a:lstStyle/>
        <a:p>
          <a:endParaRPr lang="en-GB"/>
        </a:p>
      </dgm:t>
    </dgm:pt>
    <dgm:pt modelId="{8EA42ABA-E23A-4F3D-8EB8-B8744D472B62}">
      <dgm:prSet/>
      <dgm:spPr/>
      <dgm:t>
        <a:bodyPr/>
        <a:lstStyle/>
        <a:p>
          <a:r>
            <a:rPr lang="en-GB">
              <a:solidFill>
                <a:schemeClr val="tx1"/>
              </a:solidFill>
              <a:latin typeface="Open Sans" panose="020B0606030504020204" pitchFamily="34" charset="0"/>
              <a:ea typeface="Open Sans" panose="020B0606030504020204" pitchFamily="34" charset="0"/>
              <a:cs typeface="Open Sans" panose="020B0606030504020204" pitchFamily="34" charset="0"/>
            </a:rPr>
            <a:t>The High Court ruling on the outcome of </a:t>
          </a:r>
          <a:r>
            <a:rPr lang="en-GB" b="1">
              <a:solidFill>
                <a:schemeClr val="tx1"/>
              </a:solidFill>
              <a:latin typeface="Open Sans" panose="020B0606030504020204" pitchFamily="34" charset="0"/>
              <a:ea typeface="Open Sans" panose="020B0606030504020204" pitchFamily="34" charset="0"/>
              <a:cs typeface="Open Sans" panose="020B0606030504020204" pitchFamily="34" charset="0"/>
            </a:rPr>
            <a:t>Bristol V </a:t>
          </a:r>
          <a:r>
            <a:rPr lang="en-GB" b="1" err="1">
              <a:solidFill>
                <a:schemeClr val="tx1"/>
              </a:solidFill>
              <a:latin typeface="Open Sans" panose="020B0606030504020204" pitchFamily="34" charset="0"/>
              <a:ea typeface="Open Sans" panose="020B0606030504020204" pitchFamily="34" charset="0"/>
              <a:cs typeface="Open Sans" panose="020B0606030504020204" pitchFamily="34" charset="0"/>
            </a:rPr>
            <a:t>Abrahart</a:t>
          </a:r>
          <a:r>
            <a:rPr lang="en-GB">
              <a:solidFill>
                <a:schemeClr val="tx1"/>
              </a:solidFill>
              <a:latin typeface="Open Sans" panose="020B0606030504020204" pitchFamily="34" charset="0"/>
              <a:ea typeface="Open Sans" panose="020B0606030504020204" pitchFamily="34" charset="0"/>
              <a:cs typeface="Open Sans" panose="020B0606030504020204" pitchFamily="34" charset="0"/>
            </a:rPr>
            <a:t>, the Equality and Human Rights Commission published </a:t>
          </a:r>
          <a:r>
            <a:rPr lang="en-GB">
              <a:solidFill>
                <a:schemeClr val="tx1"/>
              </a:solidFill>
              <a:latin typeface="Open Sans" panose="020B0606030504020204" pitchFamily="34" charset="0"/>
              <a:ea typeface="Open Sans" panose="020B0606030504020204" pitchFamily="34" charset="0"/>
              <a:cs typeface="Open Sans" panose="020B0606030504020204" pitchFamily="34" charset="0"/>
              <a:hlinkClick xmlns:r="http://schemas.openxmlformats.org/officeDocument/2006/relationships" r:id="rId1"/>
            </a:rPr>
            <a:t>new guidance for Universities</a:t>
          </a:r>
          <a:r>
            <a:rPr lang="en-GB">
              <a:solidFill>
                <a:schemeClr val="tx1"/>
              </a:solidFill>
              <a:latin typeface="Open Sans" panose="020B0606030504020204" pitchFamily="34" charset="0"/>
              <a:ea typeface="Open Sans" panose="020B0606030504020204" pitchFamily="34" charset="0"/>
              <a:cs typeface="Open Sans" panose="020B0606030504020204" pitchFamily="34" charset="0"/>
            </a:rPr>
            <a:t>.</a:t>
          </a:r>
        </a:p>
      </dgm:t>
    </dgm:pt>
    <dgm:pt modelId="{714C637D-F3BD-41A0-96B9-FD008A0B2927}" type="parTrans" cxnId="{3119550D-3AE1-4270-9111-88A80DA0E603}">
      <dgm:prSet/>
      <dgm:spPr/>
      <dgm:t>
        <a:bodyPr/>
        <a:lstStyle/>
        <a:p>
          <a:endParaRPr lang="en-GB"/>
        </a:p>
      </dgm:t>
    </dgm:pt>
    <dgm:pt modelId="{DFBE71C3-ABF7-454D-98F5-30F460B1F10C}" type="sibTrans" cxnId="{3119550D-3AE1-4270-9111-88A80DA0E603}">
      <dgm:prSet/>
      <dgm:spPr/>
      <dgm:t>
        <a:bodyPr/>
        <a:lstStyle/>
        <a:p>
          <a:endParaRPr lang="en-GB"/>
        </a:p>
      </dgm:t>
    </dgm:pt>
    <dgm:pt modelId="{F488BD89-4926-4FED-8070-EAC7943D714A}">
      <dgm:prSet/>
      <dgm:spPr/>
      <dgm:t>
        <a:bodyPr/>
        <a:lstStyle/>
        <a:p>
          <a:r>
            <a:rPr lang="en-GB">
              <a:solidFill>
                <a:schemeClr val="tx1"/>
              </a:solidFill>
              <a:latin typeface="Open Sans" panose="020B0606030504020204" pitchFamily="34" charset="0"/>
              <a:ea typeface="Open Sans" panose="020B0606030504020204" pitchFamily="34" charset="0"/>
              <a:cs typeface="Open Sans" panose="020B0606030504020204" pitchFamily="34" charset="0"/>
            </a:rPr>
            <a:t>The duty of Universities to make reasonable adjustments is an anticipatory duty.</a:t>
          </a:r>
        </a:p>
      </dgm:t>
    </dgm:pt>
    <dgm:pt modelId="{1C0A9AA4-704B-422F-B2D5-DC238DFE1874}" type="parTrans" cxnId="{3AA8B278-9FEC-484C-A9D7-53DA4F0F86E4}">
      <dgm:prSet/>
      <dgm:spPr/>
      <dgm:t>
        <a:bodyPr/>
        <a:lstStyle/>
        <a:p>
          <a:endParaRPr lang="en-GB"/>
        </a:p>
      </dgm:t>
    </dgm:pt>
    <dgm:pt modelId="{69763712-5D33-4515-97DB-CADF35B75966}" type="sibTrans" cxnId="{3AA8B278-9FEC-484C-A9D7-53DA4F0F86E4}">
      <dgm:prSet/>
      <dgm:spPr/>
      <dgm:t>
        <a:bodyPr/>
        <a:lstStyle/>
        <a:p>
          <a:endParaRPr lang="en-GB"/>
        </a:p>
      </dgm:t>
    </dgm:pt>
    <dgm:pt modelId="{8FA75F91-95F2-481A-BF04-798F7E9F587C}">
      <dgm:prSet/>
      <dgm:spPr/>
      <dgm:t>
        <a:bodyPr/>
        <a:lstStyle/>
        <a:p>
          <a:r>
            <a:rPr lang="en-GB">
              <a:solidFill>
                <a:schemeClr val="tx1"/>
              </a:solidFill>
              <a:latin typeface="Open Sans" panose="020B0606030504020204" pitchFamily="34" charset="0"/>
              <a:ea typeface="Open Sans" panose="020B0606030504020204" pitchFamily="34" charset="0"/>
              <a:cs typeface="Open Sans" panose="020B0606030504020204" pitchFamily="34" charset="0"/>
            </a:rPr>
            <a:t>If the University has constructive knowledge of a student’s disability, even without formal evidence we have a duty to make reasonable adjustments.</a:t>
          </a:r>
        </a:p>
      </dgm:t>
    </dgm:pt>
    <dgm:pt modelId="{AC90E5D3-749B-4823-AC50-E2C067A51B28}" type="parTrans" cxnId="{F12A764C-B13E-4953-855D-662531625D2D}">
      <dgm:prSet/>
      <dgm:spPr/>
      <dgm:t>
        <a:bodyPr/>
        <a:lstStyle/>
        <a:p>
          <a:endParaRPr lang="en-GB"/>
        </a:p>
      </dgm:t>
    </dgm:pt>
    <dgm:pt modelId="{C21ABB84-C7E1-4E90-B1B2-122AFD0190B1}" type="sibTrans" cxnId="{F12A764C-B13E-4953-855D-662531625D2D}">
      <dgm:prSet/>
      <dgm:spPr/>
      <dgm:t>
        <a:bodyPr/>
        <a:lstStyle/>
        <a:p>
          <a:endParaRPr lang="en-GB"/>
        </a:p>
      </dgm:t>
    </dgm:pt>
    <dgm:pt modelId="{653FEE08-CE19-47BC-BF36-661721571751}">
      <dgm:prSet/>
      <dgm:spPr/>
      <dgm:t>
        <a:bodyPr/>
        <a:lstStyle/>
        <a:p>
          <a:endParaRPr lang="en-GB">
            <a:solidFill>
              <a:schemeClr val="tx1"/>
            </a:solidFill>
            <a:latin typeface="Open Sans" panose="020B0606030504020204" pitchFamily="34" charset="0"/>
            <a:ea typeface="Open Sans" panose="020B0606030504020204" pitchFamily="34" charset="0"/>
            <a:cs typeface="Open Sans" panose="020B0606030504020204" pitchFamily="34" charset="0"/>
          </a:endParaRPr>
        </a:p>
      </dgm:t>
    </dgm:pt>
    <dgm:pt modelId="{AC07E7AA-4C95-4327-8783-52AADC1C74DC}" type="parTrans" cxnId="{A9769B30-A662-4D14-B0DA-6A05F6109C5D}">
      <dgm:prSet/>
      <dgm:spPr/>
      <dgm:t>
        <a:bodyPr/>
        <a:lstStyle/>
        <a:p>
          <a:endParaRPr lang="en-GB"/>
        </a:p>
      </dgm:t>
    </dgm:pt>
    <dgm:pt modelId="{808371B7-FB60-4C17-9629-9B6B41DB9B58}" type="sibTrans" cxnId="{A9769B30-A662-4D14-B0DA-6A05F6109C5D}">
      <dgm:prSet/>
      <dgm:spPr/>
      <dgm:t>
        <a:bodyPr/>
        <a:lstStyle/>
        <a:p>
          <a:endParaRPr lang="en-GB"/>
        </a:p>
      </dgm:t>
    </dgm:pt>
    <dgm:pt modelId="{1D720D0B-A624-42F8-9080-2F4E44D85485}">
      <dgm:prSet/>
      <dgm:spPr/>
      <dgm:t>
        <a:bodyPr/>
        <a:lstStyle/>
        <a:p>
          <a:r>
            <a:rPr lang="en-GB">
              <a:solidFill>
                <a:schemeClr val="tx1"/>
              </a:solidFill>
              <a:latin typeface="Open Sans" panose="020B0606030504020204" pitchFamily="34" charset="0"/>
              <a:ea typeface="Open Sans" panose="020B0606030504020204" pitchFamily="34" charset="0"/>
              <a:cs typeface="Open Sans" panose="020B0606030504020204" pitchFamily="34" charset="0"/>
            </a:rPr>
            <a:t>Approved by AQSC and Senate</a:t>
          </a:r>
        </a:p>
      </dgm:t>
    </dgm:pt>
    <dgm:pt modelId="{BD64DFDA-A56D-451E-9C69-A4461AF20AFA}" type="parTrans" cxnId="{9DC33B30-80D6-4685-A6A4-766ECA927631}">
      <dgm:prSet/>
      <dgm:spPr/>
      <dgm:t>
        <a:bodyPr/>
        <a:lstStyle/>
        <a:p>
          <a:endParaRPr lang="en-GB"/>
        </a:p>
      </dgm:t>
    </dgm:pt>
    <dgm:pt modelId="{E5C5F7DC-53A9-4D2E-BEC1-0331F940DC69}" type="sibTrans" cxnId="{9DC33B30-80D6-4685-A6A4-766ECA927631}">
      <dgm:prSet/>
      <dgm:spPr/>
      <dgm:t>
        <a:bodyPr/>
        <a:lstStyle/>
        <a:p>
          <a:endParaRPr lang="en-GB"/>
        </a:p>
      </dgm:t>
    </dgm:pt>
    <dgm:pt modelId="{1D66EB78-1806-499D-8F87-D6168E30CEDA}" type="pres">
      <dgm:prSet presAssocID="{0CA59435-C898-4051-9FE4-D062FCE530C4}" presName="linear" presStyleCnt="0">
        <dgm:presLayoutVars>
          <dgm:animLvl val="lvl"/>
          <dgm:resizeHandles val="exact"/>
        </dgm:presLayoutVars>
      </dgm:prSet>
      <dgm:spPr/>
    </dgm:pt>
    <dgm:pt modelId="{1EFBA185-EEC1-4480-922B-077A2B2B06F4}" type="pres">
      <dgm:prSet presAssocID="{2437C56D-FC44-4042-AF12-F12631413F56}" presName="parentText" presStyleLbl="node1" presStyleIdx="0" presStyleCnt="2">
        <dgm:presLayoutVars>
          <dgm:chMax val="0"/>
          <dgm:bulletEnabled val="1"/>
        </dgm:presLayoutVars>
      </dgm:prSet>
      <dgm:spPr/>
    </dgm:pt>
    <dgm:pt modelId="{A68632C6-7BF3-463B-8EDB-5FA315DB8E28}" type="pres">
      <dgm:prSet presAssocID="{2437C56D-FC44-4042-AF12-F12631413F56}" presName="childText" presStyleLbl="revTx" presStyleIdx="0" presStyleCnt="2">
        <dgm:presLayoutVars>
          <dgm:bulletEnabled val="1"/>
        </dgm:presLayoutVars>
      </dgm:prSet>
      <dgm:spPr/>
    </dgm:pt>
    <dgm:pt modelId="{88BEF1F6-A0CF-465D-A4FD-E59F74AA9632}" type="pres">
      <dgm:prSet presAssocID="{146543BC-9749-4C8B-AFF7-5952569BD4FA}" presName="parentText" presStyleLbl="node1" presStyleIdx="1" presStyleCnt="2">
        <dgm:presLayoutVars>
          <dgm:chMax val="0"/>
          <dgm:bulletEnabled val="1"/>
        </dgm:presLayoutVars>
      </dgm:prSet>
      <dgm:spPr/>
    </dgm:pt>
    <dgm:pt modelId="{B75E512F-B23A-4CFD-A70D-25400F5BB209}" type="pres">
      <dgm:prSet presAssocID="{146543BC-9749-4C8B-AFF7-5952569BD4FA}" presName="childText" presStyleLbl="revTx" presStyleIdx="1" presStyleCnt="2">
        <dgm:presLayoutVars>
          <dgm:bulletEnabled val="1"/>
        </dgm:presLayoutVars>
      </dgm:prSet>
      <dgm:spPr/>
    </dgm:pt>
  </dgm:ptLst>
  <dgm:cxnLst>
    <dgm:cxn modelId="{E9082B08-4956-47D6-B7CE-6C9019ACB8DF}" srcId="{0CA59435-C898-4051-9FE4-D062FCE530C4}" destId="{2437C56D-FC44-4042-AF12-F12631413F56}" srcOrd="0" destOrd="0" parTransId="{E55CA46D-D9A7-4DF1-9187-0F8D30443BFB}" sibTransId="{DCCC8E93-A788-41C9-88E3-FB3366C908B5}"/>
    <dgm:cxn modelId="{3A99330C-81E8-49FB-8D4D-EC4DFBF0C89D}" type="presOf" srcId="{0CA59435-C898-4051-9FE4-D062FCE530C4}" destId="{1D66EB78-1806-499D-8F87-D6168E30CEDA}" srcOrd="0" destOrd="0" presId="urn:microsoft.com/office/officeart/2005/8/layout/vList2"/>
    <dgm:cxn modelId="{3119550D-3AE1-4270-9111-88A80DA0E603}" srcId="{2437C56D-FC44-4042-AF12-F12631413F56}" destId="{8EA42ABA-E23A-4F3D-8EB8-B8744D472B62}" srcOrd="1" destOrd="0" parTransId="{714C637D-F3BD-41A0-96B9-FD008A0B2927}" sibTransId="{DFBE71C3-ABF7-454D-98F5-30F460B1F10C}"/>
    <dgm:cxn modelId="{DFC23418-78CD-4CC1-8B6B-0E45D502BE3F}" type="presOf" srcId="{146543BC-9749-4C8B-AFF7-5952569BD4FA}" destId="{88BEF1F6-A0CF-465D-A4FD-E59F74AA9632}" srcOrd="0" destOrd="0" presId="urn:microsoft.com/office/officeart/2005/8/layout/vList2"/>
    <dgm:cxn modelId="{DFA2A61B-7A03-4FCF-8EC3-FE6B96A4F473}" type="presOf" srcId="{8EA42ABA-E23A-4F3D-8EB8-B8744D472B62}" destId="{A68632C6-7BF3-463B-8EDB-5FA315DB8E28}" srcOrd="0" destOrd="1" presId="urn:microsoft.com/office/officeart/2005/8/layout/vList2"/>
    <dgm:cxn modelId="{1A09EB2C-556C-4A33-BACF-04C23FAAF796}" srcId="{146543BC-9749-4C8B-AFF7-5952569BD4FA}" destId="{FDB17146-5D67-4C10-8056-423DA4B2B269}" srcOrd="0" destOrd="0" parTransId="{39555342-7EE8-46C7-91EE-70DD18A368ED}" sibTransId="{81345BA3-9AB0-4E81-9108-A9F9DE1A80F6}"/>
    <dgm:cxn modelId="{9DC33B30-80D6-4685-A6A4-766ECA927631}" srcId="{146543BC-9749-4C8B-AFF7-5952569BD4FA}" destId="{1D720D0B-A624-42F8-9080-2F4E44D85485}" srcOrd="2" destOrd="0" parTransId="{BD64DFDA-A56D-451E-9C69-A4461AF20AFA}" sibTransId="{E5C5F7DC-53A9-4D2E-BEC1-0331F940DC69}"/>
    <dgm:cxn modelId="{A9769B30-A662-4D14-B0DA-6A05F6109C5D}" srcId="{146543BC-9749-4C8B-AFF7-5952569BD4FA}" destId="{653FEE08-CE19-47BC-BF36-661721571751}" srcOrd="1" destOrd="0" parTransId="{AC07E7AA-4C95-4327-8783-52AADC1C74DC}" sibTransId="{808371B7-FB60-4C17-9629-9B6B41DB9B58}"/>
    <dgm:cxn modelId="{4E3DD864-952F-4D5C-B486-121D46E3A339}" type="presOf" srcId="{F488BD89-4926-4FED-8070-EAC7943D714A}" destId="{A68632C6-7BF3-463B-8EDB-5FA315DB8E28}" srcOrd="0" destOrd="2" presId="urn:microsoft.com/office/officeart/2005/8/layout/vList2"/>
    <dgm:cxn modelId="{A24FF648-64BB-4842-B598-6021D6A01EF7}" type="presOf" srcId="{8FA75F91-95F2-481A-BF04-798F7E9F587C}" destId="{A68632C6-7BF3-463B-8EDB-5FA315DB8E28}" srcOrd="0" destOrd="3" presId="urn:microsoft.com/office/officeart/2005/8/layout/vList2"/>
    <dgm:cxn modelId="{F12A764C-B13E-4953-855D-662531625D2D}" srcId="{2437C56D-FC44-4042-AF12-F12631413F56}" destId="{8FA75F91-95F2-481A-BF04-798F7E9F587C}" srcOrd="3" destOrd="0" parTransId="{AC90E5D3-749B-4823-AC50-E2C067A51B28}" sibTransId="{C21ABB84-C7E1-4E90-B1B2-122AFD0190B1}"/>
    <dgm:cxn modelId="{23E55B54-0918-4E2E-A017-5DD71D66D8DC}" type="presOf" srcId="{2437C56D-FC44-4042-AF12-F12631413F56}" destId="{1EFBA185-EEC1-4480-922B-077A2B2B06F4}" srcOrd="0" destOrd="0" presId="urn:microsoft.com/office/officeart/2005/8/layout/vList2"/>
    <dgm:cxn modelId="{3AA8B278-9FEC-484C-A9D7-53DA4F0F86E4}" srcId="{2437C56D-FC44-4042-AF12-F12631413F56}" destId="{F488BD89-4926-4FED-8070-EAC7943D714A}" srcOrd="2" destOrd="0" parTransId="{1C0A9AA4-704B-422F-B2D5-DC238DFE1874}" sibTransId="{69763712-5D33-4515-97DB-CADF35B75966}"/>
    <dgm:cxn modelId="{7712837C-F8B0-401F-B56B-A68EFE304A1C}" type="presOf" srcId="{FDB17146-5D67-4C10-8056-423DA4B2B269}" destId="{B75E512F-B23A-4CFD-A70D-25400F5BB209}" srcOrd="0" destOrd="0" presId="urn:microsoft.com/office/officeart/2005/8/layout/vList2"/>
    <dgm:cxn modelId="{819DAC8C-F003-41AA-A6D5-C9CD01B2C6E0}" type="presOf" srcId="{1D720D0B-A624-42F8-9080-2F4E44D85485}" destId="{B75E512F-B23A-4CFD-A70D-25400F5BB209}" srcOrd="0" destOrd="2" presId="urn:microsoft.com/office/officeart/2005/8/layout/vList2"/>
    <dgm:cxn modelId="{5F1998A0-6A62-43AF-BE3F-C48E405CC7C5}" srcId="{2437C56D-FC44-4042-AF12-F12631413F56}" destId="{C1CB7F2A-0B60-42F5-87AF-36674C296062}" srcOrd="0" destOrd="0" parTransId="{56737D53-37D5-4E0C-9CFB-51B2B7877FA6}" sibTransId="{02B9428D-5F3D-4549-8F42-FC11A4405D7C}"/>
    <dgm:cxn modelId="{1276D6B4-0719-494E-AB58-785B90D13F22}" type="presOf" srcId="{C1CB7F2A-0B60-42F5-87AF-36674C296062}" destId="{A68632C6-7BF3-463B-8EDB-5FA315DB8E28}" srcOrd="0" destOrd="0" presId="urn:microsoft.com/office/officeart/2005/8/layout/vList2"/>
    <dgm:cxn modelId="{84F65ABD-8514-4575-BE6F-6A91000AF3A2}" type="presOf" srcId="{653FEE08-CE19-47BC-BF36-661721571751}" destId="{B75E512F-B23A-4CFD-A70D-25400F5BB209}" srcOrd="0" destOrd="1" presId="urn:microsoft.com/office/officeart/2005/8/layout/vList2"/>
    <dgm:cxn modelId="{B79F50FB-C2AB-42C7-95BB-16D44245C6D7}" srcId="{0CA59435-C898-4051-9FE4-D062FCE530C4}" destId="{146543BC-9749-4C8B-AFF7-5952569BD4FA}" srcOrd="1" destOrd="0" parTransId="{DAC2979E-E80D-4D6D-AA8C-8604A884F48D}" sibTransId="{05E1B1AF-054C-4BC2-8C8D-D4E20FB46A54}"/>
    <dgm:cxn modelId="{C800732A-BC57-47FE-B319-D40051D54980}" type="presParOf" srcId="{1D66EB78-1806-499D-8F87-D6168E30CEDA}" destId="{1EFBA185-EEC1-4480-922B-077A2B2B06F4}" srcOrd="0" destOrd="0" presId="urn:microsoft.com/office/officeart/2005/8/layout/vList2"/>
    <dgm:cxn modelId="{BA6434DA-2FCA-4818-A87F-6F732F138381}" type="presParOf" srcId="{1D66EB78-1806-499D-8F87-D6168E30CEDA}" destId="{A68632C6-7BF3-463B-8EDB-5FA315DB8E28}" srcOrd="1" destOrd="0" presId="urn:microsoft.com/office/officeart/2005/8/layout/vList2"/>
    <dgm:cxn modelId="{43FE63C6-68F9-4212-A8CF-0F4A5747404F}" type="presParOf" srcId="{1D66EB78-1806-499D-8F87-D6168E30CEDA}" destId="{88BEF1F6-A0CF-465D-A4FD-E59F74AA9632}" srcOrd="2" destOrd="0" presId="urn:microsoft.com/office/officeart/2005/8/layout/vList2"/>
    <dgm:cxn modelId="{0B77987E-2B24-4AEE-9162-EADED60584AD}" type="presParOf" srcId="{1D66EB78-1806-499D-8F87-D6168E30CEDA}" destId="{B75E512F-B23A-4CFD-A70D-25400F5BB209}"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CA59435-C898-4051-9FE4-D062FCE530C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2437C56D-FC44-4042-AF12-F12631413F56}">
      <dgm:prSet phldrT="[Text]"/>
      <dgm:spPr>
        <a:solidFill>
          <a:srgbClr val="7030A0"/>
        </a:solidFill>
      </dgm:spPr>
      <dgm:t>
        <a:bodyPr/>
        <a:lstStyle/>
        <a:p>
          <a:r>
            <a:rPr lang="en-GB" b="1">
              <a:solidFill>
                <a:schemeClr val="bg1"/>
              </a:solidFill>
              <a:latin typeface="Open Sans" panose="020B0606030504020204" pitchFamily="34" charset="0"/>
              <a:ea typeface="Open Sans" panose="020B0606030504020204" pitchFamily="34" charset="0"/>
              <a:cs typeface="Open Sans" panose="020B0606030504020204" pitchFamily="34" charset="0"/>
            </a:rPr>
            <a:t>Which sections have changed?</a:t>
          </a:r>
          <a:endParaRPr lang="en-GB">
            <a:solidFill>
              <a:schemeClr val="bg1"/>
            </a:solidFill>
          </a:endParaRPr>
        </a:p>
      </dgm:t>
    </dgm:pt>
    <dgm:pt modelId="{E55CA46D-D9A7-4DF1-9187-0F8D30443BFB}" type="parTrans" cxnId="{E9082B08-4956-47D6-B7CE-6C9019ACB8DF}">
      <dgm:prSet/>
      <dgm:spPr/>
      <dgm:t>
        <a:bodyPr/>
        <a:lstStyle/>
        <a:p>
          <a:endParaRPr lang="en-GB"/>
        </a:p>
      </dgm:t>
    </dgm:pt>
    <dgm:pt modelId="{DCCC8E93-A788-41C9-88E3-FB3366C908B5}" type="sibTrans" cxnId="{E9082B08-4956-47D6-B7CE-6C9019ACB8DF}">
      <dgm:prSet/>
      <dgm:spPr/>
      <dgm:t>
        <a:bodyPr/>
        <a:lstStyle/>
        <a:p>
          <a:endParaRPr lang="en-GB"/>
        </a:p>
      </dgm:t>
    </dgm:pt>
    <dgm:pt modelId="{38D11B31-3127-4A4E-A438-FEC08EA6A6CE}">
      <dgm:prSet phldrT="[Text]"/>
      <dgm:spPr>
        <a:solidFill>
          <a:schemeClr val="bg1"/>
        </a:solidFill>
      </dgm:spPr>
      <dgm:t>
        <a:bodyPr/>
        <a:lstStyle/>
        <a:p>
          <a:pPr>
            <a:buNone/>
          </a:pPr>
          <a:endParaRPr lang="en-GB">
            <a:solidFill>
              <a:schemeClr val="tx1"/>
            </a:solidFill>
            <a:latin typeface="Open Sans" panose="020B0606030504020204" pitchFamily="34" charset="0"/>
            <a:ea typeface="Open Sans" panose="020B0606030504020204" pitchFamily="34" charset="0"/>
            <a:cs typeface="Open Sans" panose="020B0606030504020204" pitchFamily="34" charset="0"/>
          </a:endParaRPr>
        </a:p>
      </dgm:t>
    </dgm:pt>
    <dgm:pt modelId="{3DAA1AC0-1E99-4189-94D2-FEAB52AEE453}" type="parTrans" cxnId="{80BD5A89-2D68-45E3-A340-07ECFA0E6D53}">
      <dgm:prSet/>
      <dgm:spPr/>
      <dgm:t>
        <a:bodyPr/>
        <a:lstStyle/>
        <a:p>
          <a:endParaRPr lang="en-GB"/>
        </a:p>
      </dgm:t>
    </dgm:pt>
    <dgm:pt modelId="{77F56124-7951-48C1-B945-2AD60987E3F3}" type="sibTrans" cxnId="{80BD5A89-2D68-45E3-A340-07ECFA0E6D53}">
      <dgm:prSet/>
      <dgm:spPr/>
      <dgm:t>
        <a:bodyPr/>
        <a:lstStyle/>
        <a:p>
          <a:endParaRPr lang="en-GB"/>
        </a:p>
      </dgm:t>
    </dgm:pt>
    <dgm:pt modelId="{68E8EF01-F4C4-4E5E-968B-1B9716E8E096}">
      <dgm:prSet/>
      <dgm:spPr>
        <a:solidFill>
          <a:schemeClr val="bg1"/>
        </a:solidFill>
      </dgm:spPr>
      <dgm:t>
        <a:bodyPr/>
        <a:lstStyle/>
        <a:p>
          <a:r>
            <a:rPr lang="en-GB" b="1">
              <a:solidFill>
                <a:schemeClr val="tx1"/>
              </a:solidFill>
              <a:latin typeface="Open Sans" panose="020B0606030504020204" pitchFamily="34" charset="0"/>
              <a:ea typeface="Open Sans" panose="020B0606030504020204" pitchFamily="34" charset="0"/>
              <a:cs typeface="Open Sans" panose="020B0606030504020204" pitchFamily="34" charset="0"/>
            </a:rPr>
            <a:t>2.1.8</a:t>
          </a:r>
          <a:r>
            <a:rPr lang="en-GB">
              <a:solidFill>
                <a:schemeClr val="tx1"/>
              </a:solidFill>
              <a:latin typeface="Open Sans" panose="020B0606030504020204" pitchFamily="34" charset="0"/>
              <a:ea typeface="Open Sans" panose="020B0606030504020204" pitchFamily="34" charset="0"/>
              <a:cs typeface="Open Sans" panose="020B0606030504020204" pitchFamily="34" charset="0"/>
            </a:rPr>
            <a:t> Students registered with DASS who have stated a disability-related reason for their mitigation </a:t>
          </a:r>
          <a:r>
            <a:rPr lang="en-GB" b="1">
              <a:solidFill>
                <a:schemeClr val="tx1"/>
              </a:solidFill>
              <a:latin typeface="Open Sans" panose="020B0606030504020204" pitchFamily="34" charset="0"/>
              <a:ea typeface="Open Sans" panose="020B0606030504020204" pitchFamily="34" charset="0"/>
              <a:cs typeface="Open Sans" panose="020B0606030504020204" pitchFamily="34" charset="0"/>
            </a:rPr>
            <a:t>should not repeatedly be asked to provide medical evidence to support their application, provided that this relates to the same disability for which they are registered with DASS</a:t>
          </a:r>
          <a:r>
            <a:rPr lang="en-GB">
              <a:solidFill>
                <a:schemeClr val="tx1"/>
              </a:solidFill>
              <a:latin typeface="Open Sans" panose="020B0606030504020204" pitchFamily="34" charset="0"/>
              <a:ea typeface="Open Sans" panose="020B0606030504020204" pitchFamily="34" charset="0"/>
              <a:cs typeface="Open Sans" panose="020B0606030504020204" pitchFamily="34" charset="0"/>
            </a:rPr>
            <a:t>. However, if students have stated external factors that have e.g. exacerbated their disability, evidence of these external factors should still be provided. DASS will advise the School if they consider that further disability-related evidence is required. DASS registered students applying for the reasons above must provide a detailed explanation of how their disability is affecting their studies.</a:t>
          </a:r>
        </a:p>
      </dgm:t>
    </dgm:pt>
    <dgm:pt modelId="{9D872B7F-B342-4574-8D71-64774D7E510B}" type="sibTrans" cxnId="{C06FEF93-1019-467D-87FB-1D46A8ABE093}">
      <dgm:prSet/>
      <dgm:spPr/>
      <dgm:t>
        <a:bodyPr/>
        <a:lstStyle/>
        <a:p>
          <a:endParaRPr lang="en-GB"/>
        </a:p>
      </dgm:t>
    </dgm:pt>
    <dgm:pt modelId="{C3FEE80B-5A71-449B-BB3D-769A5B73988C}" type="parTrans" cxnId="{C06FEF93-1019-467D-87FB-1D46A8ABE093}">
      <dgm:prSet/>
      <dgm:spPr/>
      <dgm:t>
        <a:bodyPr/>
        <a:lstStyle/>
        <a:p>
          <a:endParaRPr lang="en-GB"/>
        </a:p>
      </dgm:t>
    </dgm:pt>
    <dgm:pt modelId="{1D66EB78-1806-499D-8F87-D6168E30CEDA}" type="pres">
      <dgm:prSet presAssocID="{0CA59435-C898-4051-9FE4-D062FCE530C4}" presName="linear" presStyleCnt="0">
        <dgm:presLayoutVars>
          <dgm:animLvl val="lvl"/>
          <dgm:resizeHandles val="exact"/>
        </dgm:presLayoutVars>
      </dgm:prSet>
      <dgm:spPr/>
    </dgm:pt>
    <dgm:pt modelId="{1EFBA185-EEC1-4480-922B-077A2B2B06F4}" type="pres">
      <dgm:prSet presAssocID="{2437C56D-FC44-4042-AF12-F12631413F56}" presName="parentText" presStyleLbl="node1" presStyleIdx="0" presStyleCnt="1">
        <dgm:presLayoutVars>
          <dgm:chMax val="0"/>
          <dgm:bulletEnabled val="1"/>
        </dgm:presLayoutVars>
      </dgm:prSet>
      <dgm:spPr/>
    </dgm:pt>
    <dgm:pt modelId="{F31C3D57-5AD9-4564-BDDD-095E110C468B}" type="pres">
      <dgm:prSet presAssocID="{2437C56D-FC44-4042-AF12-F12631413F56}" presName="childText" presStyleLbl="revTx" presStyleIdx="0" presStyleCnt="1">
        <dgm:presLayoutVars>
          <dgm:bulletEnabled val="1"/>
        </dgm:presLayoutVars>
      </dgm:prSet>
      <dgm:spPr/>
    </dgm:pt>
  </dgm:ptLst>
  <dgm:cxnLst>
    <dgm:cxn modelId="{E9082B08-4956-47D6-B7CE-6C9019ACB8DF}" srcId="{0CA59435-C898-4051-9FE4-D062FCE530C4}" destId="{2437C56D-FC44-4042-AF12-F12631413F56}" srcOrd="0" destOrd="0" parTransId="{E55CA46D-D9A7-4DF1-9187-0F8D30443BFB}" sibTransId="{DCCC8E93-A788-41C9-88E3-FB3366C908B5}"/>
    <dgm:cxn modelId="{3A99330C-81E8-49FB-8D4D-EC4DFBF0C89D}" type="presOf" srcId="{0CA59435-C898-4051-9FE4-D062FCE530C4}" destId="{1D66EB78-1806-499D-8F87-D6168E30CEDA}" srcOrd="0" destOrd="0" presId="urn:microsoft.com/office/officeart/2005/8/layout/vList2"/>
    <dgm:cxn modelId="{9670FC63-7EE8-4F0E-946A-BC39117D26CB}" type="presOf" srcId="{38D11B31-3127-4A4E-A438-FEC08EA6A6CE}" destId="{F31C3D57-5AD9-4564-BDDD-095E110C468B}" srcOrd="0" destOrd="0" presId="urn:microsoft.com/office/officeart/2005/8/layout/vList2"/>
    <dgm:cxn modelId="{23E55B54-0918-4E2E-A017-5DD71D66D8DC}" type="presOf" srcId="{2437C56D-FC44-4042-AF12-F12631413F56}" destId="{1EFBA185-EEC1-4480-922B-077A2B2B06F4}" srcOrd="0" destOrd="0" presId="urn:microsoft.com/office/officeart/2005/8/layout/vList2"/>
    <dgm:cxn modelId="{80BD5A89-2D68-45E3-A340-07ECFA0E6D53}" srcId="{2437C56D-FC44-4042-AF12-F12631413F56}" destId="{38D11B31-3127-4A4E-A438-FEC08EA6A6CE}" srcOrd="0" destOrd="0" parTransId="{3DAA1AC0-1E99-4189-94D2-FEAB52AEE453}" sibTransId="{77F56124-7951-48C1-B945-2AD60987E3F3}"/>
    <dgm:cxn modelId="{C06FEF93-1019-467D-87FB-1D46A8ABE093}" srcId="{2437C56D-FC44-4042-AF12-F12631413F56}" destId="{68E8EF01-F4C4-4E5E-968B-1B9716E8E096}" srcOrd="1" destOrd="0" parTransId="{C3FEE80B-5A71-449B-BB3D-769A5B73988C}" sibTransId="{9D872B7F-B342-4574-8D71-64774D7E510B}"/>
    <dgm:cxn modelId="{B77B759D-EB62-44FB-8480-2096C95B588B}" type="presOf" srcId="{68E8EF01-F4C4-4E5E-968B-1B9716E8E096}" destId="{F31C3D57-5AD9-4564-BDDD-095E110C468B}" srcOrd="0" destOrd="1" presId="urn:microsoft.com/office/officeart/2005/8/layout/vList2"/>
    <dgm:cxn modelId="{C800732A-BC57-47FE-B319-D40051D54980}" type="presParOf" srcId="{1D66EB78-1806-499D-8F87-D6168E30CEDA}" destId="{1EFBA185-EEC1-4480-922B-077A2B2B06F4}" srcOrd="0" destOrd="0" presId="urn:microsoft.com/office/officeart/2005/8/layout/vList2"/>
    <dgm:cxn modelId="{A8444B39-1F81-48D0-BEBA-794FF94AED8D}" type="presParOf" srcId="{1D66EB78-1806-499D-8F87-D6168E30CEDA}" destId="{F31C3D57-5AD9-4564-BDDD-095E110C468B}"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8171B3-E4A2-402E-A982-0A671E0925AD}">
      <dsp:nvSpPr>
        <dsp:cNvPr id="0" name=""/>
        <dsp:cNvSpPr/>
      </dsp:nvSpPr>
      <dsp:spPr>
        <a:xfrm>
          <a:off x="8105" y="-393198"/>
          <a:ext cx="1592596" cy="1254275"/>
        </a:xfrm>
        <a:prstGeom prst="roundRect">
          <a:avLst>
            <a:gd name="adj" fmla="val 10000"/>
          </a:avLst>
        </a:prstGeom>
        <a:solidFill>
          <a:srgbClr val="7030A0"/>
        </a:solidFill>
        <a:ln w="1270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53340" numCol="1" spcCol="1270" anchor="t" anchorCtr="0">
          <a:noAutofit/>
        </a:bodyPr>
        <a:lstStyle/>
        <a:p>
          <a:pPr marL="0" lvl="0" indent="0" algn="l" defTabSz="622300">
            <a:lnSpc>
              <a:spcPct val="90000"/>
            </a:lnSpc>
            <a:spcBef>
              <a:spcPct val="0"/>
            </a:spcBef>
            <a:spcAft>
              <a:spcPct val="35000"/>
            </a:spcAft>
            <a:buNone/>
          </a:pPr>
          <a:r>
            <a:rPr lang="en-GB" sz="1400" b="1" kern="1200">
              <a:latin typeface="Open Sans" panose="020B0606030504020204" pitchFamily="34" charset="0"/>
              <a:ea typeface="Open Sans" panose="020B0606030504020204" pitchFamily="34" charset="0"/>
              <a:cs typeface="Open Sans" panose="020B0606030504020204" pitchFamily="34" charset="0"/>
            </a:rPr>
            <a:t>Identify policies for review</a:t>
          </a:r>
        </a:p>
      </dsp:txBody>
      <dsp:txXfrm>
        <a:off x="8105" y="-393198"/>
        <a:ext cx="1592596" cy="836183"/>
      </dsp:txXfrm>
    </dsp:sp>
    <dsp:sp modelId="{B95E82E0-227A-4666-8CFB-ADEDF279102F}">
      <dsp:nvSpPr>
        <dsp:cNvPr id="0" name=""/>
        <dsp:cNvSpPr/>
      </dsp:nvSpPr>
      <dsp:spPr>
        <a:xfrm>
          <a:off x="210140" y="393198"/>
          <a:ext cx="1668478" cy="4689988"/>
        </a:xfrm>
        <a:prstGeom prst="roundRect">
          <a:avLst>
            <a:gd name="adj" fmla="val 10000"/>
          </a:avLst>
        </a:prstGeom>
        <a:solidFill>
          <a:schemeClr val="lt1">
            <a:alpha val="90000"/>
            <a:hueOff val="0"/>
            <a:satOff val="0"/>
            <a:lumOff val="0"/>
            <a:alphaOff val="0"/>
          </a:schemeClr>
        </a:solidFill>
        <a:ln w="28575" cap="flat" cmpd="sng" algn="ctr">
          <a:solidFill>
            <a:scrgbClr r="0" g="0" b="0"/>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99568" tIns="99568" rIns="99568" bIns="99568" numCol="1" spcCol="1270" anchor="t" anchorCtr="0">
          <a:noAutofit/>
        </a:bodyPr>
        <a:lstStyle/>
        <a:p>
          <a:pPr marL="114300" lvl="1" indent="-114300" algn="l" defTabSz="600075">
            <a:lnSpc>
              <a:spcPct val="90000"/>
            </a:lnSpc>
            <a:spcBef>
              <a:spcPct val="0"/>
            </a:spcBef>
            <a:spcAft>
              <a:spcPct val="15000"/>
            </a:spcAft>
            <a:buChar char="•"/>
          </a:pPr>
          <a:r>
            <a:rPr lang="en-GB" sz="1350" kern="1200">
              <a:latin typeface="Open Sans" panose="020B0606030504020204" pitchFamily="34" charset="0"/>
              <a:ea typeface="Open Sans" panose="020B0606030504020204" pitchFamily="34" charset="0"/>
              <a:cs typeface="Open Sans" panose="020B0606030504020204" pitchFamily="34" charset="0"/>
            </a:rPr>
            <a:t>24/25 based on </a:t>
          </a:r>
          <a:r>
            <a:rPr lang="en-GB" sz="1350" b="0" kern="1200">
              <a:latin typeface="Open Sans" panose="020B0606030504020204" pitchFamily="34" charset="0"/>
              <a:ea typeface="Open Sans" panose="020B0606030504020204" pitchFamily="34" charset="0"/>
              <a:cs typeface="Open Sans" panose="020B0606030504020204" pitchFamily="34" charset="0"/>
            </a:rPr>
            <a:t>review date</a:t>
          </a:r>
        </a:p>
        <a:p>
          <a:pPr marL="114300" lvl="1" indent="-114300" algn="l" defTabSz="600075">
            <a:lnSpc>
              <a:spcPct val="90000"/>
            </a:lnSpc>
            <a:spcBef>
              <a:spcPct val="0"/>
            </a:spcBef>
            <a:spcAft>
              <a:spcPct val="15000"/>
            </a:spcAft>
            <a:buChar char="•"/>
          </a:pPr>
          <a:endParaRPr lang="en-GB" sz="1350" kern="1200">
            <a:latin typeface="Open Sans" panose="020B0606030504020204" pitchFamily="34" charset="0"/>
            <a:ea typeface="Open Sans" panose="020B0606030504020204" pitchFamily="34" charset="0"/>
            <a:cs typeface="Open Sans" panose="020B0606030504020204" pitchFamily="34" charset="0"/>
          </a:endParaRPr>
        </a:p>
        <a:p>
          <a:pPr marL="114300" lvl="1" indent="-114300" algn="l" defTabSz="600075">
            <a:lnSpc>
              <a:spcPct val="90000"/>
            </a:lnSpc>
            <a:spcBef>
              <a:spcPct val="0"/>
            </a:spcBef>
            <a:spcAft>
              <a:spcPct val="15000"/>
            </a:spcAft>
            <a:buChar char="•"/>
          </a:pPr>
          <a:r>
            <a:rPr lang="en-GB" sz="1350" kern="1200">
              <a:latin typeface="Open Sans" panose="020B0606030504020204" pitchFamily="34" charset="0"/>
              <a:ea typeface="Open Sans" panose="020B0606030504020204" pitchFamily="34" charset="0"/>
              <a:cs typeface="Open Sans" panose="020B0606030504020204" pitchFamily="34" charset="0"/>
            </a:rPr>
            <a:t>25/26 onwards based on </a:t>
          </a:r>
          <a:r>
            <a:rPr lang="en-GB" sz="1350" b="0" kern="1200">
              <a:latin typeface="Open Sans" panose="020B0606030504020204" pitchFamily="34" charset="0"/>
              <a:ea typeface="Open Sans" panose="020B0606030504020204" pitchFamily="34" charset="0"/>
              <a:cs typeface="Open Sans" panose="020B0606030504020204" pitchFamily="34" charset="0"/>
            </a:rPr>
            <a:t>theme</a:t>
          </a:r>
        </a:p>
      </dsp:txBody>
      <dsp:txXfrm>
        <a:off x="259008" y="442066"/>
        <a:ext cx="1570742" cy="4592252"/>
      </dsp:txXfrm>
    </dsp:sp>
    <dsp:sp modelId="{947ECA4A-54D3-47BB-9E65-8FFBBA7464D6}">
      <dsp:nvSpPr>
        <dsp:cNvPr id="0" name=""/>
        <dsp:cNvSpPr/>
      </dsp:nvSpPr>
      <dsp:spPr>
        <a:xfrm rot="1960">
          <a:off x="1780623" y="-114435"/>
          <a:ext cx="381431" cy="27998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GB" sz="1050" kern="1200">
            <a:latin typeface="Open Sans" panose="020B0606030504020204" pitchFamily="34" charset="0"/>
            <a:ea typeface="Open Sans" panose="020B0606030504020204" pitchFamily="34" charset="0"/>
            <a:cs typeface="Open Sans" panose="020B0606030504020204" pitchFamily="34" charset="0"/>
          </a:endParaRPr>
        </a:p>
      </dsp:txBody>
      <dsp:txXfrm>
        <a:off x="1780623" y="-58462"/>
        <a:ext cx="297435" cy="167993"/>
      </dsp:txXfrm>
    </dsp:sp>
    <dsp:sp modelId="{54EF37C3-69F2-47F7-A612-08780CBDD1AB}">
      <dsp:nvSpPr>
        <dsp:cNvPr id="0" name=""/>
        <dsp:cNvSpPr/>
      </dsp:nvSpPr>
      <dsp:spPr>
        <a:xfrm>
          <a:off x="2320384" y="-358642"/>
          <a:ext cx="1400860" cy="1154398"/>
        </a:xfrm>
        <a:prstGeom prst="roundRect">
          <a:avLst>
            <a:gd name="adj" fmla="val 10000"/>
          </a:avLst>
        </a:prstGeom>
        <a:solidFill>
          <a:srgbClr val="7030A0"/>
        </a:solidFill>
        <a:ln w="1270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53340" numCol="1" spcCol="1270" anchor="t" anchorCtr="0">
          <a:noAutofit/>
        </a:bodyPr>
        <a:lstStyle/>
        <a:p>
          <a:pPr marL="0" lvl="0" indent="0" algn="l" defTabSz="600075">
            <a:lnSpc>
              <a:spcPct val="90000"/>
            </a:lnSpc>
            <a:spcBef>
              <a:spcPct val="0"/>
            </a:spcBef>
            <a:spcAft>
              <a:spcPct val="35000"/>
            </a:spcAft>
            <a:buNone/>
          </a:pPr>
          <a:r>
            <a:rPr lang="en-GB" sz="1350" b="1" kern="1200">
              <a:latin typeface="Open Sans" panose="020B0606030504020204" pitchFamily="34" charset="0"/>
              <a:ea typeface="Open Sans" panose="020B0606030504020204" pitchFamily="34" charset="0"/>
              <a:cs typeface="Open Sans" panose="020B0606030504020204" pitchFamily="34" charset="0"/>
            </a:rPr>
            <a:t>TLSG Policy Review Group</a:t>
          </a:r>
        </a:p>
      </dsp:txBody>
      <dsp:txXfrm>
        <a:off x="2320384" y="-358642"/>
        <a:ext cx="1400860" cy="769598"/>
      </dsp:txXfrm>
    </dsp:sp>
    <dsp:sp modelId="{7209F5D0-E18F-4AB7-B2C8-104BA9CC9D42}">
      <dsp:nvSpPr>
        <dsp:cNvPr id="0" name=""/>
        <dsp:cNvSpPr/>
      </dsp:nvSpPr>
      <dsp:spPr>
        <a:xfrm>
          <a:off x="2399422" y="358642"/>
          <a:ext cx="1703082" cy="4689988"/>
        </a:xfrm>
        <a:prstGeom prst="roundRect">
          <a:avLst>
            <a:gd name="adj" fmla="val 10000"/>
          </a:avLst>
        </a:prstGeom>
        <a:solidFill>
          <a:schemeClr val="lt1">
            <a:alpha val="90000"/>
            <a:hueOff val="0"/>
            <a:satOff val="0"/>
            <a:lumOff val="0"/>
            <a:alphaOff val="0"/>
          </a:schemeClr>
        </a:solidFill>
        <a:ln w="28575" cap="flat" cmpd="sng" algn="ctr">
          <a:solidFill>
            <a:scrgbClr r="0" g="0" b="0"/>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99568" tIns="99568" rIns="99568" bIns="99568" numCol="1" spcCol="1270" anchor="t" anchorCtr="0">
          <a:noAutofit/>
        </a:bodyPr>
        <a:lstStyle/>
        <a:p>
          <a:pPr marL="114300" lvl="1" indent="-114300" algn="l" defTabSz="600075">
            <a:lnSpc>
              <a:spcPct val="90000"/>
            </a:lnSpc>
            <a:spcBef>
              <a:spcPct val="0"/>
            </a:spcBef>
            <a:spcAft>
              <a:spcPct val="15000"/>
            </a:spcAft>
            <a:buChar char="•"/>
          </a:pPr>
          <a:r>
            <a:rPr lang="en-GB" sz="1350" kern="1200">
              <a:latin typeface="Open Sans" panose="020B0606030504020204" pitchFamily="34" charset="0"/>
              <a:ea typeface="Open Sans" panose="020B0606030504020204" pitchFamily="34" charset="0"/>
              <a:cs typeface="Open Sans" panose="020B0606030504020204" pitchFamily="34" charset="0"/>
            </a:rPr>
            <a:t>TLSG</a:t>
          </a:r>
        </a:p>
        <a:p>
          <a:pPr marL="114300" lvl="1" indent="-114300" algn="l" defTabSz="600075">
            <a:lnSpc>
              <a:spcPct val="90000"/>
            </a:lnSpc>
            <a:spcBef>
              <a:spcPct val="0"/>
            </a:spcBef>
            <a:spcAft>
              <a:spcPct val="15000"/>
            </a:spcAft>
            <a:buChar char="•"/>
          </a:pPr>
          <a:r>
            <a:rPr lang="en-GB" sz="1350" kern="1200">
              <a:latin typeface="Open Sans" panose="020B0606030504020204" pitchFamily="34" charset="0"/>
              <a:ea typeface="Open Sans" panose="020B0606030504020204" pitchFamily="34" charset="0"/>
              <a:cs typeface="Open Sans" panose="020B0606030504020204" pitchFamily="34" charset="0"/>
            </a:rPr>
            <a:t>Teaching and Learning Delivery</a:t>
          </a:r>
        </a:p>
        <a:p>
          <a:pPr marL="114300" lvl="1" indent="-114300" algn="l" defTabSz="600075">
            <a:lnSpc>
              <a:spcPct val="90000"/>
            </a:lnSpc>
            <a:spcBef>
              <a:spcPct val="0"/>
            </a:spcBef>
            <a:spcAft>
              <a:spcPct val="15000"/>
            </a:spcAft>
            <a:buChar char="•"/>
          </a:pPr>
          <a:endParaRPr lang="en-GB" sz="1350" kern="1200">
            <a:latin typeface="Open Sans" panose="020B0606030504020204" pitchFamily="34" charset="0"/>
            <a:ea typeface="Open Sans" panose="020B0606030504020204" pitchFamily="34" charset="0"/>
            <a:cs typeface="Open Sans" panose="020B0606030504020204" pitchFamily="34" charset="0"/>
          </a:endParaRPr>
        </a:p>
        <a:p>
          <a:pPr marL="114300" lvl="1" indent="-114300" algn="l" defTabSz="600075">
            <a:lnSpc>
              <a:spcPct val="90000"/>
            </a:lnSpc>
            <a:spcBef>
              <a:spcPct val="0"/>
            </a:spcBef>
            <a:spcAft>
              <a:spcPct val="15000"/>
            </a:spcAft>
            <a:buChar char="•"/>
          </a:pPr>
          <a:r>
            <a:rPr lang="en-GB" sz="1350" kern="1200">
              <a:latin typeface="Open Sans" panose="020B0606030504020204" pitchFamily="34" charset="0"/>
              <a:ea typeface="Open Sans" panose="020B0606030504020204" pitchFamily="34" charset="0"/>
              <a:cs typeface="Open Sans" panose="020B0606030504020204" pitchFamily="34" charset="0"/>
            </a:rPr>
            <a:t>DASS, PIP, EDI, Admissions, TLSE Teams, TLD OMG, SSW OMG, P&amp;C Sub-Group, A&amp;P Subgroup…</a:t>
          </a:r>
        </a:p>
      </dsp:txBody>
      <dsp:txXfrm>
        <a:off x="2449304" y="408524"/>
        <a:ext cx="1603318" cy="4590224"/>
      </dsp:txXfrm>
    </dsp:sp>
    <dsp:sp modelId="{102C5663-50EF-485F-B368-72AD287CF7A6}">
      <dsp:nvSpPr>
        <dsp:cNvPr id="0" name=""/>
        <dsp:cNvSpPr/>
      </dsp:nvSpPr>
      <dsp:spPr>
        <a:xfrm rot="21595507">
          <a:off x="3929457" y="-115312"/>
          <a:ext cx="441411" cy="27998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GB" sz="1050" kern="1200">
            <a:latin typeface="Open Sans" panose="020B0606030504020204" pitchFamily="34" charset="0"/>
            <a:ea typeface="Open Sans" panose="020B0606030504020204" pitchFamily="34" charset="0"/>
            <a:cs typeface="Open Sans" panose="020B0606030504020204" pitchFamily="34" charset="0"/>
          </a:endParaRPr>
        </a:p>
      </dsp:txBody>
      <dsp:txXfrm>
        <a:off x="3929457" y="-59260"/>
        <a:ext cx="357415" cy="167993"/>
      </dsp:txXfrm>
    </dsp:sp>
    <dsp:sp modelId="{31202961-FE3B-4215-88B4-1D46F2B87EA8}">
      <dsp:nvSpPr>
        <dsp:cNvPr id="0" name=""/>
        <dsp:cNvSpPr/>
      </dsp:nvSpPr>
      <dsp:spPr>
        <a:xfrm>
          <a:off x="4554096" y="-373175"/>
          <a:ext cx="1518470" cy="1189008"/>
        </a:xfrm>
        <a:prstGeom prst="roundRect">
          <a:avLst>
            <a:gd name="adj" fmla="val 10000"/>
          </a:avLst>
        </a:prstGeom>
        <a:solidFill>
          <a:srgbClr val="7030A0"/>
        </a:solidFill>
        <a:ln w="1270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53340" numCol="1" spcCol="1270" anchor="t" anchorCtr="0">
          <a:noAutofit/>
        </a:bodyPr>
        <a:lstStyle/>
        <a:p>
          <a:pPr marL="0" lvl="0" indent="0" algn="l" defTabSz="622300">
            <a:lnSpc>
              <a:spcPct val="90000"/>
            </a:lnSpc>
            <a:spcBef>
              <a:spcPct val="0"/>
            </a:spcBef>
            <a:spcAft>
              <a:spcPct val="35000"/>
            </a:spcAft>
            <a:buNone/>
          </a:pPr>
          <a:r>
            <a:rPr lang="en-GB" sz="1400" b="1" kern="1200">
              <a:latin typeface="Open Sans" panose="020B0606030504020204" pitchFamily="34" charset="0"/>
              <a:ea typeface="Open Sans" panose="020B0606030504020204" pitchFamily="34" charset="0"/>
              <a:cs typeface="Open Sans" panose="020B0606030504020204" pitchFamily="34" charset="0"/>
            </a:rPr>
            <a:t>Faculty-led consultation</a:t>
          </a:r>
        </a:p>
      </dsp:txBody>
      <dsp:txXfrm>
        <a:off x="4554096" y="-373175"/>
        <a:ext cx="1518470" cy="792672"/>
      </dsp:txXfrm>
    </dsp:sp>
    <dsp:sp modelId="{52C6068A-29C7-47E7-B6DB-F0841C081358}">
      <dsp:nvSpPr>
        <dsp:cNvPr id="0" name=""/>
        <dsp:cNvSpPr/>
      </dsp:nvSpPr>
      <dsp:spPr>
        <a:xfrm>
          <a:off x="4686502" y="373175"/>
          <a:ext cx="1713956" cy="4689988"/>
        </a:xfrm>
        <a:prstGeom prst="roundRect">
          <a:avLst>
            <a:gd name="adj" fmla="val 10000"/>
          </a:avLst>
        </a:prstGeom>
        <a:solidFill>
          <a:schemeClr val="lt1">
            <a:alpha val="90000"/>
            <a:hueOff val="0"/>
            <a:satOff val="0"/>
            <a:lumOff val="0"/>
            <a:alphaOff val="0"/>
          </a:schemeClr>
        </a:solidFill>
        <a:ln w="28575" cap="flat" cmpd="sng" algn="ctr">
          <a:solidFill>
            <a:scrgbClr r="0" g="0" b="0"/>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99568" tIns="99568" rIns="99568" bIns="99568" numCol="1" spcCol="1270" anchor="t" anchorCtr="0">
          <a:noAutofit/>
        </a:bodyPr>
        <a:lstStyle/>
        <a:p>
          <a:pPr marL="114300" lvl="1" indent="-114300" algn="l" defTabSz="600075">
            <a:lnSpc>
              <a:spcPct val="90000"/>
            </a:lnSpc>
            <a:spcBef>
              <a:spcPct val="0"/>
            </a:spcBef>
            <a:spcAft>
              <a:spcPct val="15000"/>
            </a:spcAft>
            <a:buChar char="•"/>
          </a:pPr>
          <a:r>
            <a:rPr lang="en-GB" sz="1350" kern="1200">
              <a:latin typeface="Open Sans" panose="020B0606030504020204" pitchFamily="34" charset="0"/>
              <a:ea typeface="Open Sans" panose="020B0606030504020204" pitchFamily="34" charset="0"/>
              <a:cs typeface="Open Sans" panose="020B0606030504020204" pitchFamily="34" charset="0"/>
            </a:rPr>
            <a:t>Gather Academic and PS feedback </a:t>
          </a:r>
        </a:p>
        <a:p>
          <a:pPr marL="114300" lvl="1" indent="-114300" algn="l" defTabSz="600075">
            <a:lnSpc>
              <a:spcPct val="90000"/>
            </a:lnSpc>
            <a:spcBef>
              <a:spcPct val="0"/>
            </a:spcBef>
            <a:spcAft>
              <a:spcPct val="15000"/>
            </a:spcAft>
            <a:buChar char="•"/>
          </a:pPr>
          <a:endParaRPr lang="en-GB" sz="1350" kern="1200">
            <a:latin typeface="Open Sans" panose="020B0606030504020204" pitchFamily="34" charset="0"/>
            <a:ea typeface="Open Sans" panose="020B0606030504020204" pitchFamily="34" charset="0"/>
            <a:cs typeface="Open Sans" panose="020B0606030504020204" pitchFamily="34" charset="0"/>
          </a:endParaRPr>
        </a:p>
        <a:p>
          <a:pPr marL="114300" lvl="1" indent="-114300" algn="l" defTabSz="600075">
            <a:lnSpc>
              <a:spcPct val="90000"/>
            </a:lnSpc>
            <a:spcBef>
              <a:spcPct val="0"/>
            </a:spcBef>
            <a:spcAft>
              <a:spcPct val="15000"/>
            </a:spcAft>
            <a:buChar char="•"/>
          </a:pPr>
          <a:r>
            <a:rPr lang="en-GB" sz="1350" kern="1200">
              <a:latin typeface="Open Sans" panose="020B0606030504020204" pitchFamily="34" charset="0"/>
              <a:ea typeface="Open Sans" panose="020B0606030504020204" pitchFamily="34" charset="0"/>
              <a:cs typeface="Open Sans" panose="020B0606030504020204" pitchFamily="34" charset="0"/>
            </a:rPr>
            <a:t>Each Faculty has their own process for consultation with the Schools</a:t>
          </a:r>
        </a:p>
        <a:p>
          <a:pPr marL="114300" lvl="1" indent="-114300" algn="l" defTabSz="600075">
            <a:lnSpc>
              <a:spcPct val="90000"/>
            </a:lnSpc>
            <a:spcBef>
              <a:spcPct val="0"/>
            </a:spcBef>
            <a:spcAft>
              <a:spcPct val="15000"/>
            </a:spcAft>
            <a:buChar char="•"/>
          </a:pPr>
          <a:endParaRPr lang="en-GB" sz="1350" kern="1200">
            <a:latin typeface="Open Sans" panose="020B0606030504020204" pitchFamily="34" charset="0"/>
            <a:ea typeface="Open Sans" panose="020B0606030504020204" pitchFamily="34" charset="0"/>
            <a:cs typeface="Open Sans" panose="020B0606030504020204" pitchFamily="34" charset="0"/>
          </a:endParaRPr>
        </a:p>
        <a:p>
          <a:pPr marL="114300" lvl="1" indent="-114300" algn="l" defTabSz="600075">
            <a:lnSpc>
              <a:spcPct val="90000"/>
            </a:lnSpc>
            <a:spcBef>
              <a:spcPct val="0"/>
            </a:spcBef>
            <a:spcAft>
              <a:spcPct val="15000"/>
            </a:spcAft>
            <a:buChar char="•"/>
          </a:pPr>
          <a:r>
            <a:rPr lang="en-GB" sz="1350" kern="1200">
              <a:latin typeface="Open Sans" panose="020B0606030504020204" pitchFamily="34" charset="0"/>
              <a:ea typeface="Open Sans" panose="020B0606030504020204" pitchFamily="34" charset="0"/>
              <a:cs typeface="Open Sans" panose="020B0606030504020204" pitchFamily="34" charset="0"/>
            </a:rPr>
            <a:t>TLD welcome comments direct at any time</a:t>
          </a:r>
        </a:p>
        <a:p>
          <a:pPr marL="114300" lvl="1" indent="-114300" algn="l" defTabSz="600075">
            <a:lnSpc>
              <a:spcPct val="90000"/>
            </a:lnSpc>
            <a:spcBef>
              <a:spcPct val="0"/>
            </a:spcBef>
            <a:spcAft>
              <a:spcPct val="15000"/>
            </a:spcAft>
            <a:buChar char="•"/>
          </a:pPr>
          <a:endParaRPr lang="en-GB" sz="1350" kern="1200">
            <a:latin typeface="Open Sans" panose="020B0606030504020204" pitchFamily="34" charset="0"/>
            <a:ea typeface="Open Sans" panose="020B0606030504020204" pitchFamily="34" charset="0"/>
            <a:cs typeface="Open Sans" panose="020B0606030504020204" pitchFamily="34" charset="0"/>
          </a:endParaRPr>
        </a:p>
        <a:p>
          <a:pPr marL="114300" lvl="1" indent="-114300" algn="l" defTabSz="600075">
            <a:lnSpc>
              <a:spcPct val="90000"/>
            </a:lnSpc>
            <a:spcBef>
              <a:spcPct val="0"/>
            </a:spcBef>
            <a:spcAft>
              <a:spcPct val="15000"/>
            </a:spcAft>
            <a:buChar char="•"/>
          </a:pPr>
          <a:r>
            <a:rPr lang="en-GB" sz="1350" kern="1200">
              <a:latin typeface="Open Sans" panose="020B0606030504020204" pitchFamily="34" charset="0"/>
              <a:ea typeface="Open Sans" panose="020B0606030504020204" pitchFamily="34" charset="0"/>
              <a:cs typeface="Open Sans" panose="020B0606030504020204" pitchFamily="34" charset="0"/>
            </a:rPr>
            <a:t>Students’ Union Consultation</a:t>
          </a:r>
        </a:p>
      </dsp:txBody>
      <dsp:txXfrm>
        <a:off x="4736702" y="423375"/>
        <a:ext cx="1613556" cy="4589588"/>
      </dsp:txXfrm>
    </dsp:sp>
    <dsp:sp modelId="{1EE85F74-24AD-4FCE-9199-582EBE3532A6}">
      <dsp:nvSpPr>
        <dsp:cNvPr id="0" name=""/>
        <dsp:cNvSpPr/>
      </dsp:nvSpPr>
      <dsp:spPr>
        <a:xfrm rot="21597800">
          <a:off x="6267438" y="-117575"/>
          <a:ext cx="413126" cy="27998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GB" sz="1050" kern="1200">
            <a:latin typeface="Open Sans" panose="020B0606030504020204" pitchFamily="34" charset="0"/>
            <a:ea typeface="Open Sans" panose="020B0606030504020204" pitchFamily="34" charset="0"/>
            <a:cs typeface="Open Sans" panose="020B0606030504020204" pitchFamily="34" charset="0"/>
          </a:endParaRPr>
        </a:p>
      </dsp:txBody>
      <dsp:txXfrm>
        <a:off x="6267438" y="-61551"/>
        <a:ext cx="329130" cy="167993"/>
      </dsp:txXfrm>
    </dsp:sp>
    <dsp:sp modelId="{C0CBE9D9-290C-490E-9BCF-36F1103B72E4}">
      <dsp:nvSpPr>
        <dsp:cNvPr id="0" name=""/>
        <dsp:cNvSpPr/>
      </dsp:nvSpPr>
      <dsp:spPr>
        <a:xfrm>
          <a:off x="6852051" y="-404943"/>
          <a:ext cx="1700234" cy="1279725"/>
        </a:xfrm>
        <a:prstGeom prst="roundRect">
          <a:avLst>
            <a:gd name="adj" fmla="val 10000"/>
          </a:avLst>
        </a:prstGeom>
        <a:solidFill>
          <a:srgbClr val="7030A0"/>
        </a:solidFill>
        <a:ln w="1270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53340" numCol="1" spcCol="1270" anchor="t" anchorCtr="0">
          <a:noAutofit/>
        </a:bodyPr>
        <a:lstStyle/>
        <a:p>
          <a:pPr marL="0" lvl="0" indent="0" algn="l" defTabSz="622300">
            <a:lnSpc>
              <a:spcPct val="90000"/>
            </a:lnSpc>
            <a:spcBef>
              <a:spcPct val="0"/>
            </a:spcBef>
            <a:spcAft>
              <a:spcPct val="35000"/>
            </a:spcAft>
            <a:buNone/>
          </a:pPr>
          <a:r>
            <a:rPr lang="en-GB" sz="1400" b="1" kern="1200">
              <a:latin typeface="Open Sans" panose="020B0606030504020204" pitchFamily="34" charset="0"/>
              <a:ea typeface="Open Sans" panose="020B0606030504020204" pitchFamily="34" charset="0"/>
              <a:cs typeface="Open Sans" panose="020B0606030504020204" pitchFamily="34" charset="0"/>
            </a:rPr>
            <a:t>TLSG Policy Review Group</a:t>
          </a:r>
        </a:p>
      </dsp:txBody>
      <dsp:txXfrm>
        <a:off x="6852051" y="-404943"/>
        <a:ext cx="1700234" cy="853150"/>
      </dsp:txXfrm>
    </dsp:sp>
    <dsp:sp modelId="{0B0BD408-4B53-4D85-AF88-D2D5C7E033B3}">
      <dsp:nvSpPr>
        <dsp:cNvPr id="0" name=""/>
        <dsp:cNvSpPr/>
      </dsp:nvSpPr>
      <dsp:spPr>
        <a:xfrm>
          <a:off x="7123883" y="404943"/>
          <a:ext cx="1616866" cy="4689988"/>
        </a:xfrm>
        <a:prstGeom prst="roundRect">
          <a:avLst>
            <a:gd name="adj" fmla="val 10000"/>
          </a:avLst>
        </a:prstGeom>
        <a:solidFill>
          <a:schemeClr val="lt1">
            <a:alpha val="90000"/>
            <a:hueOff val="0"/>
            <a:satOff val="0"/>
            <a:lumOff val="0"/>
            <a:alphaOff val="0"/>
          </a:schemeClr>
        </a:solidFill>
        <a:ln w="28575" cap="flat" cmpd="sng" algn="ctr">
          <a:solidFill>
            <a:scrgbClr r="0" g="0" b="0"/>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99568" tIns="99568" rIns="99568" bIns="99568" numCol="1" spcCol="1270" anchor="t" anchorCtr="0">
          <a:noAutofit/>
        </a:bodyPr>
        <a:lstStyle/>
        <a:p>
          <a:pPr marL="114300" lvl="1" indent="-114300" algn="l" defTabSz="600075">
            <a:lnSpc>
              <a:spcPct val="90000"/>
            </a:lnSpc>
            <a:spcBef>
              <a:spcPct val="0"/>
            </a:spcBef>
            <a:spcAft>
              <a:spcPct val="15000"/>
            </a:spcAft>
            <a:buChar char="•"/>
          </a:pPr>
          <a:r>
            <a:rPr lang="en-GB" sz="1350" kern="1200">
              <a:latin typeface="Open Sans" panose="020B0606030504020204" pitchFamily="34" charset="0"/>
              <a:ea typeface="Open Sans" panose="020B0606030504020204" pitchFamily="34" charset="0"/>
              <a:cs typeface="Open Sans" panose="020B0606030504020204" pitchFamily="34" charset="0"/>
            </a:rPr>
            <a:t>Review all consultation comments</a:t>
          </a:r>
        </a:p>
        <a:p>
          <a:pPr marL="114300" lvl="1" indent="-114300" algn="l" defTabSz="600075">
            <a:lnSpc>
              <a:spcPct val="90000"/>
            </a:lnSpc>
            <a:spcBef>
              <a:spcPct val="0"/>
            </a:spcBef>
            <a:spcAft>
              <a:spcPct val="15000"/>
            </a:spcAft>
            <a:buChar char="•"/>
          </a:pPr>
          <a:endParaRPr lang="en-GB" sz="1350" kern="1200">
            <a:latin typeface="Open Sans" panose="020B0606030504020204" pitchFamily="34" charset="0"/>
            <a:ea typeface="Open Sans" panose="020B0606030504020204" pitchFamily="34" charset="0"/>
            <a:cs typeface="Open Sans" panose="020B0606030504020204" pitchFamily="34" charset="0"/>
          </a:endParaRPr>
        </a:p>
        <a:p>
          <a:pPr marL="114300" lvl="1" indent="-114300" algn="l" defTabSz="600075">
            <a:lnSpc>
              <a:spcPct val="90000"/>
            </a:lnSpc>
            <a:spcBef>
              <a:spcPct val="0"/>
            </a:spcBef>
            <a:spcAft>
              <a:spcPct val="15000"/>
            </a:spcAft>
            <a:buChar char="•"/>
          </a:pPr>
          <a:r>
            <a:rPr lang="en-GB" sz="1350" kern="1200">
              <a:latin typeface="Open Sans" panose="020B0606030504020204" pitchFamily="34" charset="0"/>
              <a:ea typeface="Open Sans" panose="020B0606030504020204" pitchFamily="34" charset="0"/>
              <a:cs typeface="Open Sans" panose="020B0606030504020204" pitchFamily="34" charset="0"/>
            </a:rPr>
            <a:t>Agree a University response</a:t>
          </a:r>
        </a:p>
        <a:p>
          <a:pPr marL="114300" lvl="1" indent="-114300" algn="l" defTabSz="600075">
            <a:lnSpc>
              <a:spcPct val="90000"/>
            </a:lnSpc>
            <a:spcBef>
              <a:spcPct val="0"/>
            </a:spcBef>
            <a:spcAft>
              <a:spcPct val="15000"/>
            </a:spcAft>
            <a:buChar char="•"/>
          </a:pPr>
          <a:endParaRPr lang="en-GB" sz="1350" kern="1200">
            <a:latin typeface="Open Sans" panose="020B0606030504020204" pitchFamily="34" charset="0"/>
            <a:ea typeface="Open Sans" panose="020B0606030504020204" pitchFamily="34" charset="0"/>
            <a:cs typeface="Open Sans" panose="020B0606030504020204" pitchFamily="34" charset="0"/>
          </a:endParaRPr>
        </a:p>
        <a:p>
          <a:pPr marL="114300" lvl="1" indent="-114300" algn="l" defTabSz="600075">
            <a:lnSpc>
              <a:spcPct val="90000"/>
            </a:lnSpc>
            <a:spcBef>
              <a:spcPct val="0"/>
            </a:spcBef>
            <a:spcAft>
              <a:spcPct val="15000"/>
            </a:spcAft>
            <a:buChar char="•"/>
          </a:pPr>
          <a:r>
            <a:rPr lang="en-GB" sz="1350" kern="1200">
              <a:latin typeface="Open Sans" panose="020B0606030504020204" pitchFamily="34" charset="0"/>
              <a:ea typeface="Open Sans" panose="020B0606030504020204" pitchFamily="34" charset="0"/>
              <a:cs typeface="Open Sans" panose="020B0606030504020204" pitchFamily="34" charset="0"/>
            </a:rPr>
            <a:t>Draft a new version</a:t>
          </a:r>
        </a:p>
      </dsp:txBody>
      <dsp:txXfrm>
        <a:off x="7171239" y="452299"/>
        <a:ext cx="1522154" cy="4595276"/>
      </dsp:txXfrm>
    </dsp:sp>
    <dsp:sp modelId="{187A50BD-61B3-4BA4-87A3-A53F62428AFF}">
      <dsp:nvSpPr>
        <dsp:cNvPr id="0" name=""/>
        <dsp:cNvSpPr/>
      </dsp:nvSpPr>
      <dsp:spPr>
        <a:xfrm rot="21580336">
          <a:off x="8712296" y="-125109"/>
          <a:ext cx="339235" cy="27998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GB" sz="1050" kern="1200">
            <a:latin typeface="Open Sans" panose="020B0606030504020204" pitchFamily="34" charset="0"/>
            <a:ea typeface="Open Sans" panose="020B0606030504020204" pitchFamily="34" charset="0"/>
            <a:cs typeface="Open Sans" panose="020B0606030504020204" pitchFamily="34" charset="0"/>
          </a:endParaRPr>
        </a:p>
      </dsp:txBody>
      <dsp:txXfrm>
        <a:off x="8712297" y="-68872"/>
        <a:ext cx="255239" cy="167993"/>
      </dsp:txXfrm>
    </dsp:sp>
    <dsp:sp modelId="{6E991720-5C81-47CA-B9D7-54E4422A69C2}">
      <dsp:nvSpPr>
        <dsp:cNvPr id="0" name=""/>
        <dsp:cNvSpPr/>
      </dsp:nvSpPr>
      <dsp:spPr>
        <a:xfrm>
          <a:off x="9192342" y="-336871"/>
          <a:ext cx="1554413" cy="1036601"/>
        </a:xfrm>
        <a:prstGeom prst="roundRect">
          <a:avLst>
            <a:gd name="adj" fmla="val 10000"/>
          </a:avLst>
        </a:prstGeom>
        <a:solidFill>
          <a:srgbClr val="7030A0"/>
        </a:solidFill>
        <a:ln w="1270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53340" numCol="1" spcCol="1270" anchor="t" anchorCtr="0">
          <a:noAutofit/>
        </a:bodyPr>
        <a:lstStyle/>
        <a:p>
          <a:pPr marL="0" lvl="0" indent="0" algn="l" defTabSz="622300">
            <a:lnSpc>
              <a:spcPct val="90000"/>
            </a:lnSpc>
            <a:spcBef>
              <a:spcPct val="0"/>
            </a:spcBef>
            <a:spcAft>
              <a:spcPct val="35000"/>
            </a:spcAft>
            <a:buNone/>
          </a:pPr>
          <a:r>
            <a:rPr lang="en-GB" sz="1400" b="1" kern="1200">
              <a:latin typeface="Open Sans" panose="020B0606030504020204" pitchFamily="34" charset="0"/>
              <a:ea typeface="Open Sans" panose="020B0606030504020204" pitchFamily="34" charset="0"/>
              <a:cs typeface="Open Sans" panose="020B0606030504020204" pitchFamily="34" charset="0"/>
            </a:rPr>
            <a:t>Approval</a:t>
          </a:r>
        </a:p>
      </dsp:txBody>
      <dsp:txXfrm>
        <a:off x="9192342" y="-336871"/>
        <a:ext cx="1554413" cy="691067"/>
      </dsp:txXfrm>
    </dsp:sp>
    <dsp:sp modelId="{EEA528D5-9666-4850-92AF-36D1B006F3DC}">
      <dsp:nvSpPr>
        <dsp:cNvPr id="0" name=""/>
        <dsp:cNvSpPr/>
      </dsp:nvSpPr>
      <dsp:spPr>
        <a:xfrm>
          <a:off x="9385540" y="336871"/>
          <a:ext cx="1628314" cy="4689988"/>
        </a:xfrm>
        <a:prstGeom prst="roundRect">
          <a:avLst>
            <a:gd name="adj" fmla="val 10000"/>
          </a:avLst>
        </a:prstGeom>
        <a:solidFill>
          <a:schemeClr val="lt1">
            <a:alpha val="90000"/>
            <a:hueOff val="0"/>
            <a:satOff val="0"/>
            <a:lumOff val="0"/>
            <a:alphaOff val="0"/>
          </a:schemeClr>
        </a:solidFill>
        <a:ln w="28575" cap="flat" cmpd="sng" algn="ctr">
          <a:solidFill>
            <a:scrgbClr r="0" g="0" b="0"/>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99568" tIns="99568" rIns="99568" bIns="99568" numCol="1" spcCol="1270" anchor="t" anchorCtr="0">
          <a:noAutofit/>
        </a:bodyPr>
        <a:lstStyle/>
        <a:p>
          <a:pPr marL="114300" lvl="1" indent="-114300" algn="l" defTabSz="600075">
            <a:lnSpc>
              <a:spcPct val="90000"/>
            </a:lnSpc>
            <a:spcBef>
              <a:spcPct val="0"/>
            </a:spcBef>
            <a:spcAft>
              <a:spcPct val="15000"/>
            </a:spcAft>
            <a:buChar char="•"/>
          </a:pPr>
          <a:r>
            <a:rPr lang="en-GB" sz="1350" kern="1200">
              <a:latin typeface="Open Sans" panose="020B0606030504020204" pitchFamily="34" charset="0"/>
              <a:ea typeface="Open Sans" panose="020B0606030504020204" pitchFamily="34" charset="0"/>
              <a:cs typeface="Open Sans" panose="020B0606030504020204" pitchFamily="34" charset="0"/>
            </a:rPr>
            <a:t>Academic Standards and Quality Committee- TLS</a:t>
          </a:r>
        </a:p>
        <a:p>
          <a:pPr marL="114300" lvl="1" indent="-114300" algn="l" defTabSz="600075">
            <a:lnSpc>
              <a:spcPct val="90000"/>
            </a:lnSpc>
            <a:spcBef>
              <a:spcPct val="0"/>
            </a:spcBef>
            <a:spcAft>
              <a:spcPct val="15000"/>
            </a:spcAft>
            <a:buChar char="•"/>
          </a:pPr>
          <a:endParaRPr lang="en-GB" sz="1350" kern="1200">
            <a:latin typeface="Open Sans" panose="020B0606030504020204" pitchFamily="34" charset="0"/>
            <a:ea typeface="Open Sans" panose="020B0606030504020204" pitchFamily="34" charset="0"/>
            <a:cs typeface="Open Sans" panose="020B0606030504020204" pitchFamily="34" charset="0"/>
          </a:endParaRPr>
        </a:p>
        <a:p>
          <a:pPr marL="114300" lvl="1" indent="-114300" algn="l" defTabSz="600075">
            <a:lnSpc>
              <a:spcPct val="90000"/>
            </a:lnSpc>
            <a:spcBef>
              <a:spcPct val="0"/>
            </a:spcBef>
            <a:spcAft>
              <a:spcPct val="15000"/>
            </a:spcAft>
            <a:buChar char="•"/>
          </a:pPr>
          <a:r>
            <a:rPr lang="en-GB" sz="1350" kern="1200">
              <a:latin typeface="Open Sans" panose="020B0606030504020204" pitchFamily="34" charset="0"/>
              <a:ea typeface="Open Sans" panose="020B0606030504020204" pitchFamily="34" charset="0"/>
              <a:cs typeface="Open Sans" panose="020B0606030504020204" pitchFamily="34" charset="0"/>
            </a:rPr>
            <a:t>Senate (for Policies and major amendments</a:t>
          </a:r>
          <a:r>
            <a:rPr lang="en-GB" sz="1400" kern="1200">
              <a:latin typeface="Open Sans" panose="020B0606030504020204" pitchFamily="34" charset="0"/>
              <a:ea typeface="Open Sans" panose="020B0606030504020204" pitchFamily="34" charset="0"/>
              <a:cs typeface="Open Sans" panose="020B0606030504020204" pitchFamily="34" charset="0"/>
            </a:rPr>
            <a:t>)</a:t>
          </a:r>
        </a:p>
      </dsp:txBody>
      <dsp:txXfrm>
        <a:off x="9433232" y="384563"/>
        <a:ext cx="1532930" cy="459460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FBA185-EEC1-4480-922B-077A2B2B06F4}">
      <dsp:nvSpPr>
        <dsp:cNvPr id="0" name=""/>
        <dsp:cNvSpPr/>
      </dsp:nvSpPr>
      <dsp:spPr>
        <a:xfrm>
          <a:off x="0" y="114273"/>
          <a:ext cx="10054590" cy="669240"/>
        </a:xfrm>
        <a:prstGeom prst="roundRect">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b="1" kern="1200">
              <a:solidFill>
                <a:schemeClr val="bg1"/>
              </a:solidFill>
              <a:latin typeface="Open Sans" panose="020B0606030504020204" pitchFamily="34" charset="0"/>
              <a:ea typeface="Open Sans" panose="020B0606030504020204" pitchFamily="34" charset="0"/>
              <a:cs typeface="Open Sans" panose="020B0606030504020204" pitchFamily="34" charset="0"/>
            </a:rPr>
            <a:t>Which sections have changed?</a:t>
          </a:r>
          <a:endParaRPr lang="en-GB" sz="2600" kern="1200">
            <a:solidFill>
              <a:schemeClr val="bg1"/>
            </a:solidFill>
          </a:endParaRPr>
        </a:p>
      </dsp:txBody>
      <dsp:txXfrm>
        <a:off x="32670" y="146943"/>
        <a:ext cx="9989250" cy="603900"/>
      </dsp:txXfrm>
    </dsp:sp>
    <dsp:sp modelId="{F31C3D57-5AD9-4564-BDDD-095E110C468B}">
      <dsp:nvSpPr>
        <dsp:cNvPr id="0" name=""/>
        <dsp:cNvSpPr/>
      </dsp:nvSpPr>
      <dsp:spPr>
        <a:xfrm>
          <a:off x="0" y="783513"/>
          <a:ext cx="10054590" cy="4520880"/>
        </a:xfrm>
        <a:prstGeom prst="rect">
          <a:avLst/>
        </a:prstGeom>
        <a:solidFill>
          <a:schemeClr val="bg1"/>
        </a:solidFill>
        <a:ln>
          <a:noFill/>
        </a:ln>
        <a:effectLst/>
      </dsp:spPr>
      <dsp:style>
        <a:lnRef idx="0">
          <a:scrgbClr r="0" g="0" b="0"/>
        </a:lnRef>
        <a:fillRef idx="0">
          <a:scrgbClr r="0" g="0" b="0"/>
        </a:fillRef>
        <a:effectRef idx="0">
          <a:scrgbClr r="0" g="0" b="0"/>
        </a:effectRef>
        <a:fontRef idx="minor"/>
      </dsp:style>
      <dsp:txBody>
        <a:bodyPr spcFirstLastPara="0" vert="horz" wrap="square" lIns="319233" tIns="33020" rIns="184912" bIns="33020" numCol="1" spcCol="1270" anchor="t" anchorCtr="0">
          <a:noAutofit/>
        </a:bodyPr>
        <a:lstStyle/>
        <a:p>
          <a:pPr marL="228600" lvl="1" indent="-228600" algn="l" defTabSz="889000">
            <a:lnSpc>
              <a:spcPct val="90000"/>
            </a:lnSpc>
            <a:spcBef>
              <a:spcPct val="0"/>
            </a:spcBef>
            <a:spcAft>
              <a:spcPct val="20000"/>
            </a:spcAft>
            <a:buNone/>
          </a:pPr>
          <a:endParaRPr lang="en-GB" sz="2000" kern="120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228600" lvl="1" indent="-228600" algn="l" defTabSz="889000">
            <a:lnSpc>
              <a:spcPct val="90000"/>
            </a:lnSpc>
            <a:spcBef>
              <a:spcPct val="0"/>
            </a:spcBef>
            <a:spcAft>
              <a:spcPct val="20000"/>
            </a:spcAft>
            <a:buChar char="•"/>
          </a:pPr>
          <a:r>
            <a:rPr lang="en-GB" sz="2000" b="1" kern="1200">
              <a:solidFill>
                <a:schemeClr val="tx1"/>
              </a:solidFill>
              <a:latin typeface="Open Sans" panose="020B0606030504020204" pitchFamily="34" charset="0"/>
              <a:ea typeface="Open Sans" panose="020B0606030504020204" pitchFamily="34" charset="0"/>
              <a:cs typeface="Open Sans" panose="020B0606030504020204" pitchFamily="34" charset="0"/>
            </a:rPr>
            <a:t>2.1.9 </a:t>
          </a:r>
          <a:r>
            <a:rPr lang="en-GB" sz="2000" kern="1200">
              <a:latin typeface="Open Sans" panose="020B0606030504020204" pitchFamily="34" charset="0"/>
              <a:ea typeface="Open Sans" panose="020B0606030504020204" pitchFamily="34" charset="0"/>
              <a:cs typeface="Open Sans" panose="020B0606030504020204" pitchFamily="34" charset="0"/>
            </a:rPr>
            <a:t>Requests should be accompanied by appropriate supporting documents or evidence, However students registered with DASS are not required to provide further medical evidence to support their applications (s) unless the circumstances are </a:t>
          </a:r>
          <a:r>
            <a:rPr lang="en-GB" sz="2000" b="1" kern="1200">
              <a:latin typeface="Open Sans" panose="020B0606030504020204" pitchFamily="34" charset="0"/>
              <a:ea typeface="Open Sans" panose="020B0606030504020204" pitchFamily="34" charset="0"/>
              <a:cs typeface="Open Sans" panose="020B0606030504020204" pitchFamily="34" charset="0"/>
            </a:rPr>
            <a:t>entirely unrelated</a:t>
          </a:r>
          <a:r>
            <a:rPr lang="en-GB" sz="2000" kern="1200">
              <a:latin typeface="Open Sans" panose="020B0606030504020204" pitchFamily="34" charset="0"/>
              <a:ea typeface="Open Sans" panose="020B0606030504020204" pitchFamily="34" charset="0"/>
              <a:cs typeface="Open Sans" panose="020B0606030504020204" pitchFamily="34" charset="0"/>
            </a:rPr>
            <a:t>. Disabled students who choose not to register with DASS should not be asked to provide evidence more than once. Colleagues considering requests should also note that </a:t>
          </a:r>
          <a:r>
            <a:rPr lang="en-GB" sz="2000" b="1" kern="1200">
              <a:latin typeface="Open Sans" panose="020B0606030504020204" pitchFamily="34" charset="0"/>
              <a:ea typeface="Open Sans" panose="020B0606030504020204" pitchFamily="34" charset="0"/>
              <a:cs typeface="Open Sans" panose="020B0606030504020204" pitchFamily="34" charset="0"/>
            </a:rPr>
            <a:t>disabled students may experience difficulties accessing formal diagnoses and that while independent evidence is preferred, the University recognises that not all students, particularly those with disabilities, may be able to provide formal documentation</a:t>
          </a:r>
          <a:r>
            <a:rPr lang="en-GB" sz="2000" kern="1200">
              <a:latin typeface="Open Sans" panose="020B0606030504020204" pitchFamily="34" charset="0"/>
              <a:ea typeface="Open Sans" panose="020B0606030504020204" pitchFamily="34" charset="0"/>
              <a:cs typeface="Open Sans" panose="020B0606030504020204" pitchFamily="34" charset="0"/>
            </a:rPr>
            <a:t>. Therefore, flexibility and discretion will be applied in assessing the evidence provided and colleagues will liaise with DASS if they feel that a disabled student’s application should not be accepted due to lack of evidence.</a:t>
          </a:r>
          <a:endParaRPr lang="en-GB" sz="2000" kern="1200">
            <a:solidFill>
              <a:schemeClr val="tx1"/>
            </a:solidFill>
            <a:latin typeface="Open Sans" panose="020B0606030504020204" pitchFamily="34" charset="0"/>
            <a:ea typeface="Open Sans" panose="020B0606030504020204" pitchFamily="34" charset="0"/>
            <a:cs typeface="Open Sans" panose="020B0606030504020204" pitchFamily="34" charset="0"/>
          </a:endParaRPr>
        </a:p>
      </dsp:txBody>
      <dsp:txXfrm>
        <a:off x="0" y="783513"/>
        <a:ext cx="10054590" cy="452088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FBA185-EEC1-4480-922B-077A2B2B06F4}">
      <dsp:nvSpPr>
        <dsp:cNvPr id="0" name=""/>
        <dsp:cNvSpPr/>
      </dsp:nvSpPr>
      <dsp:spPr>
        <a:xfrm>
          <a:off x="0" y="192753"/>
          <a:ext cx="10054590" cy="797940"/>
        </a:xfrm>
        <a:prstGeom prst="roundRect">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GB" sz="3100" b="1" kern="1200">
              <a:solidFill>
                <a:schemeClr val="bg1"/>
              </a:solidFill>
              <a:latin typeface="Open Sans" panose="020B0606030504020204" pitchFamily="34" charset="0"/>
              <a:ea typeface="Open Sans" panose="020B0606030504020204" pitchFamily="34" charset="0"/>
              <a:cs typeface="Open Sans" panose="020B0606030504020204" pitchFamily="34" charset="0"/>
            </a:rPr>
            <a:t>Which sections have changed?</a:t>
          </a:r>
          <a:endParaRPr lang="en-GB" sz="3100" kern="1200">
            <a:solidFill>
              <a:schemeClr val="bg1"/>
            </a:solidFill>
          </a:endParaRPr>
        </a:p>
      </dsp:txBody>
      <dsp:txXfrm>
        <a:off x="38952" y="231705"/>
        <a:ext cx="9976686" cy="720036"/>
      </dsp:txXfrm>
    </dsp:sp>
    <dsp:sp modelId="{F31C3D57-5AD9-4564-BDDD-095E110C468B}">
      <dsp:nvSpPr>
        <dsp:cNvPr id="0" name=""/>
        <dsp:cNvSpPr/>
      </dsp:nvSpPr>
      <dsp:spPr>
        <a:xfrm>
          <a:off x="0" y="990693"/>
          <a:ext cx="10054590" cy="4235220"/>
        </a:xfrm>
        <a:prstGeom prst="rect">
          <a:avLst/>
        </a:prstGeom>
        <a:solidFill>
          <a:schemeClr val="bg1"/>
        </a:solidFill>
        <a:ln>
          <a:noFill/>
        </a:ln>
        <a:effectLst/>
      </dsp:spPr>
      <dsp:style>
        <a:lnRef idx="0">
          <a:scrgbClr r="0" g="0" b="0"/>
        </a:lnRef>
        <a:fillRef idx="0">
          <a:scrgbClr r="0" g="0" b="0"/>
        </a:fillRef>
        <a:effectRef idx="0">
          <a:scrgbClr r="0" g="0" b="0"/>
        </a:effectRef>
        <a:fontRef idx="minor"/>
      </dsp:style>
      <dsp:txBody>
        <a:bodyPr spcFirstLastPara="0" vert="horz" wrap="square" lIns="319233"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n-GB" sz="2400" b="1" kern="1200">
              <a:latin typeface="Open Sans" panose="020B0606030504020204" pitchFamily="34" charset="0"/>
              <a:ea typeface="Open Sans" panose="020B0606030504020204" pitchFamily="34" charset="0"/>
              <a:cs typeface="Open Sans" panose="020B0606030504020204" pitchFamily="34" charset="0"/>
            </a:rPr>
            <a:t>2.1.10</a:t>
          </a:r>
          <a:r>
            <a:rPr lang="en-GB" sz="2400" kern="1200">
              <a:latin typeface="Open Sans" panose="020B0606030504020204" pitchFamily="34" charset="0"/>
              <a:ea typeface="Open Sans" panose="020B0606030504020204" pitchFamily="34" charset="0"/>
              <a:cs typeface="Open Sans" panose="020B0606030504020204" pitchFamily="34" charset="0"/>
            </a:rPr>
            <a:t> To confirm the accuracy and effect of the circumstances described by the student, colleagues considering the requests for mitigation should be satisfied that the evidence provided is </a:t>
          </a:r>
          <a:r>
            <a:rPr lang="en-GB" sz="2400" b="1" kern="1200">
              <a:latin typeface="Open Sans" panose="020B0606030504020204" pitchFamily="34" charset="0"/>
              <a:ea typeface="Open Sans" panose="020B0606030504020204" pitchFamily="34" charset="0"/>
              <a:cs typeface="Open Sans" panose="020B0606030504020204" pitchFamily="34" charset="0"/>
            </a:rPr>
            <a:t>credible and relevant to the time period </a:t>
          </a:r>
          <a:r>
            <a:rPr lang="en-GB" sz="2400" kern="1200">
              <a:latin typeface="Open Sans" panose="020B0606030504020204" pitchFamily="34" charset="0"/>
              <a:ea typeface="Open Sans" panose="020B0606030504020204" pitchFamily="34" charset="0"/>
              <a:cs typeface="Open Sans" panose="020B0606030504020204" pitchFamily="34" charset="0"/>
            </a:rPr>
            <a:t>in question. Examples of acceptable evidence include, but are not limited to, </a:t>
          </a:r>
          <a:r>
            <a:rPr lang="en-GB" sz="2400" b="1" kern="1200">
              <a:latin typeface="Open Sans" panose="020B0606030504020204" pitchFamily="34" charset="0"/>
              <a:ea typeface="Open Sans" panose="020B0606030504020204" pitchFamily="34" charset="0"/>
              <a:cs typeface="Open Sans" panose="020B0606030504020204" pitchFamily="34" charset="0"/>
            </a:rPr>
            <a:t>medical notes, letters from support services, or personal statements detailing the impact of the circumstances</a:t>
          </a:r>
          <a:r>
            <a:rPr lang="en-GB" sz="2400" kern="1200">
              <a:latin typeface="Open Sans" panose="020B0606030504020204" pitchFamily="34" charset="0"/>
              <a:ea typeface="Open Sans" panose="020B0606030504020204" pitchFamily="34" charset="0"/>
              <a:cs typeface="Open Sans" panose="020B0606030504020204" pitchFamily="34" charset="0"/>
            </a:rPr>
            <a:t>. Students unsure of what evidence they can provide should speak with a member of </a:t>
          </a:r>
          <a:r>
            <a:rPr lang="en-GB" sz="2400" b="0" kern="1200">
              <a:latin typeface="Open Sans" panose="020B0606030504020204" pitchFamily="34" charset="0"/>
              <a:ea typeface="Open Sans" panose="020B0606030504020204" pitchFamily="34" charset="0"/>
              <a:cs typeface="Open Sans" panose="020B0606030504020204" pitchFamily="34" charset="0"/>
            </a:rPr>
            <a:t>the Student Support and Wellbeing team for further guidance. The team will work with students to identify suitable forms of evidence </a:t>
          </a:r>
          <a:r>
            <a:rPr lang="en-GB" sz="2400" kern="1200">
              <a:latin typeface="Open Sans" panose="020B0606030504020204" pitchFamily="34" charset="0"/>
              <a:ea typeface="Open Sans" panose="020B0606030504020204" pitchFamily="34" charset="0"/>
              <a:cs typeface="Open Sans" panose="020B0606030504020204" pitchFamily="34" charset="0"/>
            </a:rPr>
            <a:t>and ensure that their applications are fairly considered.</a:t>
          </a:r>
          <a:endParaRPr lang="en-GB" sz="2400" kern="1200">
            <a:solidFill>
              <a:schemeClr val="tx1"/>
            </a:solidFill>
            <a:latin typeface="Open Sans" panose="020B0606030504020204" pitchFamily="34" charset="0"/>
            <a:ea typeface="Open Sans" panose="020B0606030504020204" pitchFamily="34" charset="0"/>
            <a:cs typeface="Open Sans" panose="020B0606030504020204" pitchFamily="34" charset="0"/>
          </a:endParaRPr>
        </a:p>
      </dsp:txBody>
      <dsp:txXfrm>
        <a:off x="0" y="990693"/>
        <a:ext cx="10054590" cy="423522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7E1F7D-D8DC-4021-8EF3-ABDEB3BF03A6}">
      <dsp:nvSpPr>
        <dsp:cNvPr id="0" name=""/>
        <dsp:cNvSpPr/>
      </dsp:nvSpPr>
      <dsp:spPr>
        <a:xfrm rot="10800000">
          <a:off x="2329080" y="3088"/>
          <a:ext cx="8688891" cy="562099"/>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870"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tx1"/>
              </a:solidFill>
              <a:latin typeface="Open Sans" panose="020B0606030504020204" pitchFamily="34" charset="0"/>
              <a:ea typeface="Open Sans" panose="020B0606030504020204" pitchFamily="34" charset="0"/>
              <a:cs typeface="Open Sans" panose="020B0606030504020204" pitchFamily="34" charset="0"/>
            </a:rPr>
            <a:t>Degree Regulations</a:t>
          </a:r>
        </a:p>
      </dsp:txBody>
      <dsp:txXfrm rot="10800000">
        <a:off x="2469605" y="3088"/>
        <a:ext cx="8548366" cy="562099"/>
      </dsp:txXfrm>
    </dsp:sp>
    <dsp:sp modelId="{02BFCDDB-235E-454A-839B-31514F1A1F04}">
      <dsp:nvSpPr>
        <dsp:cNvPr id="0" name=""/>
        <dsp:cNvSpPr/>
      </dsp:nvSpPr>
      <dsp:spPr>
        <a:xfrm>
          <a:off x="2070486" y="3049"/>
          <a:ext cx="562099" cy="562099"/>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2225" cap="flat" cmpd="sng" algn="ctr">
          <a:solidFill>
            <a:srgbClr val="7030A0"/>
          </a:solidFill>
          <a:prstDash val="solid"/>
          <a:miter lim="800000"/>
        </a:ln>
        <a:effectLst>
          <a:outerShdw blurRad="50800" dist="50800" dir="5400000" algn="ctr" rotWithShape="0">
            <a:srgbClr val="7030A0"/>
          </a:outerShdw>
        </a:effectLst>
      </dsp:spPr>
      <dsp:style>
        <a:lnRef idx="2">
          <a:scrgbClr r="0" g="0" b="0"/>
        </a:lnRef>
        <a:fillRef idx="1">
          <a:scrgbClr r="0" g="0" b="0"/>
        </a:fillRef>
        <a:effectRef idx="0">
          <a:scrgbClr r="0" g="0" b="0"/>
        </a:effectRef>
        <a:fontRef idx="minor"/>
      </dsp:style>
    </dsp:sp>
    <dsp:sp modelId="{F9CB7C82-06E3-4018-BE0C-FD92F85CD6E2}">
      <dsp:nvSpPr>
        <dsp:cNvPr id="0" name=""/>
        <dsp:cNvSpPr/>
      </dsp:nvSpPr>
      <dsp:spPr>
        <a:xfrm rot="10800000">
          <a:off x="2298321" y="721893"/>
          <a:ext cx="8729903" cy="562099"/>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870"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tx1"/>
              </a:solidFill>
              <a:latin typeface="Open Sans" panose="020B0606030504020204" pitchFamily="34" charset="0"/>
              <a:ea typeface="Open Sans" panose="020B0606030504020204" pitchFamily="34" charset="0"/>
              <a:cs typeface="Open Sans" panose="020B0606030504020204" pitchFamily="34" charset="0"/>
            </a:rPr>
            <a:t>Ethical Approval of Research involving Human Participants in Taught Assessment</a:t>
          </a:r>
        </a:p>
      </dsp:txBody>
      <dsp:txXfrm rot="10800000">
        <a:off x="2438846" y="721893"/>
        <a:ext cx="8589378" cy="562099"/>
      </dsp:txXfrm>
    </dsp:sp>
    <dsp:sp modelId="{7A0A5D15-2CDB-431A-8745-308A51573E9F}">
      <dsp:nvSpPr>
        <dsp:cNvPr id="0" name=""/>
        <dsp:cNvSpPr/>
      </dsp:nvSpPr>
      <dsp:spPr>
        <a:xfrm>
          <a:off x="2037777" y="721893"/>
          <a:ext cx="562099" cy="562099"/>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dk2">
              <a:shade val="80000"/>
              <a:hueOff val="0"/>
              <a:satOff val="0"/>
              <a:lumOff val="0"/>
              <a:alphaOff val="0"/>
            </a:schemeClr>
          </a:solidFill>
          <a:prstDash val="solid"/>
          <a:miter lim="800000"/>
        </a:ln>
        <a:effectLst>
          <a:outerShdw blurRad="50800" dist="50800" dir="5400000" algn="ctr" rotWithShape="0">
            <a:srgbClr val="7030A0"/>
          </a:outerShdw>
        </a:effectLst>
      </dsp:spPr>
      <dsp:style>
        <a:lnRef idx="2">
          <a:scrgbClr r="0" g="0" b="0"/>
        </a:lnRef>
        <a:fillRef idx="1">
          <a:scrgbClr r="0" g="0" b="0"/>
        </a:fillRef>
        <a:effectRef idx="0">
          <a:scrgbClr r="0" g="0" b="0"/>
        </a:effectRef>
        <a:fontRef idx="minor"/>
      </dsp:style>
    </dsp:sp>
    <dsp:sp modelId="{8C9A5058-C756-4078-80F4-8F3240215983}">
      <dsp:nvSpPr>
        <dsp:cNvPr id="0" name=""/>
        <dsp:cNvSpPr/>
      </dsp:nvSpPr>
      <dsp:spPr>
        <a:xfrm rot="10800000">
          <a:off x="2362467" y="1433594"/>
          <a:ext cx="8688283" cy="562099"/>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870"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tx1"/>
              </a:solidFill>
              <a:latin typeface="Open Sans" panose="020B0606030504020204" pitchFamily="34" charset="0"/>
              <a:ea typeface="Open Sans" panose="020B0606030504020204" pitchFamily="34" charset="0"/>
              <a:cs typeface="Open Sans" panose="020B0606030504020204" pitchFamily="34" charset="0"/>
            </a:rPr>
            <a:t>Peer Review of Teaching</a:t>
          </a:r>
        </a:p>
      </dsp:txBody>
      <dsp:txXfrm rot="10800000">
        <a:off x="2502992" y="1433594"/>
        <a:ext cx="8547758" cy="562099"/>
      </dsp:txXfrm>
    </dsp:sp>
    <dsp:sp modelId="{4C5EC345-F8D6-4CC9-A67F-6F2B59A22352}">
      <dsp:nvSpPr>
        <dsp:cNvPr id="0" name=""/>
        <dsp:cNvSpPr/>
      </dsp:nvSpPr>
      <dsp:spPr>
        <a:xfrm>
          <a:off x="2048182" y="1440698"/>
          <a:ext cx="562099" cy="562099"/>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rgbClr val="7030A0"/>
          </a:solidFill>
          <a:prstDash val="solid"/>
          <a:miter lim="800000"/>
        </a:ln>
        <a:effectLst>
          <a:outerShdw blurRad="50800" dist="50800" dir="5400000" algn="ctr" rotWithShape="0">
            <a:srgbClr val="7030A0"/>
          </a:outerShdw>
        </a:effectLst>
      </dsp:spPr>
      <dsp:style>
        <a:lnRef idx="2">
          <a:scrgbClr r="0" g="0" b="0"/>
        </a:lnRef>
        <a:fillRef idx="1">
          <a:scrgbClr r="0" g="0" b="0"/>
        </a:fillRef>
        <a:effectRef idx="0">
          <a:scrgbClr r="0" g="0" b="0"/>
        </a:effectRef>
        <a:fontRef idx="minor"/>
      </dsp:style>
    </dsp:sp>
    <dsp:sp modelId="{F9F14847-1419-4CEA-A43E-8B74C1D4F210}">
      <dsp:nvSpPr>
        <dsp:cNvPr id="0" name=""/>
        <dsp:cNvSpPr/>
      </dsp:nvSpPr>
      <dsp:spPr>
        <a:xfrm rot="10800000">
          <a:off x="2329080" y="2159504"/>
          <a:ext cx="8688891" cy="562099"/>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870"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tx1"/>
              </a:solidFill>
              <a:latin typeface="Open Sans" panose="020B0606030504020204" pitchFamily="34" charset="0"/>
              <a:ea typeface="Open Sans" panose="020B0606030504020204" pitchFamily="34" charset="0"/>
              <a:cs typeface="Open Sans" panose="020B0606030504020204" pitchFamily="34" charset="0"/>
            </a:rPr>
            <a:t>Procedures for Posthumous and Aegrotat UG and PGT Awards</a:t>
          </a:r>
        </a:p>
      </dsp:txBody>
      <dsp:txXfrm rot="10800000">
        <a:off x="2469605" y="2159504"/>
        <a:ext cx="8548366" cy="562099"/>
      </dsp:txXfrm>
    </dsp:sp>
    <dsp:sp modelId="{4E00C7AE-EC29-4EF4-A74F-B8092C695521}">
      <dsp:nvSpPr>
        <dsp:cNvPr id="0" name=""/>
        <dsp:cNvSpPr/>
      </dsp:nvSpPr>
      <dsp:spPr>
        <a:xfrm>
          <a:off x="2048030" y="2159504"/>
          <a:ext cx="562099" cy="562099"/>
        </a:xfrm>
        <a:prstGeom prst="ellipse">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solidFill>
            <a:schemeClr val="dk2">
              <a:shade val="80000"/>
              <a:hueOff val="0"/>
              <a:satOff val="0"/>
              <a:lumOff val="0"/>
              <a:alphaOff val="0"/>
            </a:schemeClr>
          </a:solidFill>
          <a:prstDash val="solid"/>
          <a:miter lim="800000"/>
        </a:ln>
        <a:effectLst>
          <a:outerShdw blurRad="50800" dist="50800" dir="5400000" algn="ctr" rotWithShape="0">
            <a:srgbClr val="7030A0"/>
          </a:outerShdw>
        </a:effectLst>
      </dsp:spPr>
      <dsp:style>
        <a:lnRef idx="2">
          <a:scrgbClr r="0" g="0" b="0"/>
        </a:lnRef>
        <a:fillRef idx="1">
          <a:scrgbClr r="0" g="0" b="0"/>
        </a:fillRef>
        <a:effectRef idx="0">
          <a:scrgbClr r="0" g="0" b="0"/>
        </a:effectRef>
        <a:fontRef idx="minor"/>
      </dsp:style>
    </dsp:sp>
    <dsp:sp modelId="{4163E7A7-8C26-4DB8-B309-41081EF9788C}">
      <dsp:nvSpPr>
        <dsp:cNvPr id="0" name=""/>
        <dsp:cNvSpPr/>
      </dsp:nvSpPr>
      <dsp:spPr>
        <a:xfrm rot="10800000">
          <a:off x="2329080" y="2878309"/>
          <a:ext cx="8688891" cy="562099"/>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870"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tx1"/>
              </a:solidFill>
              <a:latin typeface="Open Sans" panose="020B0606030504020204" pitchFamily="34" charset="0"/>
              <a:ea typeface="Open Sans" panose="020B0606030504020204" pitchFamily="34" charset="0"/>
              <a:cs typeface="Open Sans" panose="020B0606030504020204" pitchFamily="34" charset="0"/>
            </a:rPr>
            <a:t>Framework for Credit Transfer and Grade Conversion for Study Abroad</a:t>
          </a:r>
        </a:p>
      </dsp:txBody>
      <dsp:txXfrm rot="10800000">
        <a:off x="2469605" y="2878309"/>
        <a:ext cx="8548366" cy="562099"/>
      </dsp:txXfrm>
    </dsp:sp>
    <dsp:sp modelId="{A6D2C8BD-7F30-43E8-ADF0-2BEA4ABBC499}">
      <dsp:nvSpPr>
        <dsp:cNvPr id="0" name=""/>
        <dsp:cNvSpPr/>
      </dsp:nvSpPr>
      <dsp:spPr>
        <a:xfrm>
          <a:off x="2048030" y="2878309"/>
          <a:ext cx="562099" cy="562099"/>
        </a:xfrm>
        <a:prstGeom prst="ellipse">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12700" cap="flat" cmpd="sng" algn="ctr">
          <a:solidFill>
            <a:schemeClr val="dk2">
              <a:shade val="80000"/>
              <a:hueOff val="0"/>
              <a:satOff val="0"/>
              <a:lumOff val="0"/>
              <a:alphaOff val="0"/>
            </a:schemeClr>
          </a:solidFill>
          <a:prstDash val="solid"/>
          <a:miter lim="800000"/>
        </a:ln>
        <a:effectLst>
          <a:outerShdw blurRad="50800" dist="50800" dir="5400000" algn="ctr" rotWithShape="0">
            <a:srgbClr val="7030A0"/>
          </a:outerShdw>
        </a:effectLst>
      </dsp:spPr>
      <dsp:style>
        <a:lnRef idx="2">
          <a:scrgbClr r="0" g="0" b="0"/>
        </a:lnRef>
        <a:fillRef idx="1">
          <a:scrgbClr r="0" g="0" b="0"/>
        </a:fillRef>
        <a:effectRef idx="0">
          <a:scrgbClr r="0" g="0" b="0"/>
        </a:effectRef>
        <a:fontRef idx="minor"/>
      </dsp:style>
    </dsp:sp>
    <dsp:sp modelId="{091E3416-09F7-4C1A-BF97-DCF212706BEC}">
      <dsp:nvSpPr>
        <dsp:cNvPr id="0" name=""/>
        <dsp:cNvSpPr/>
      </dsp:nvSpPr>
      <dsp:spPr>
        <a:xfrm rot="10800000">
          <a:off x="2329080" y="3597114"/>
          <a:ext cx="8688891" cy="562099"/>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870"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tx1"/>
              </a:solidFill>
              <a:latin typeface="Open Sans" panose="020B0606030504020204" pitchFamily="34" charset="0"/>
              <a:ea typeface="Open Sans" panose="020B0606030504020204" pitchFamily="34" charset="0"/>
              <a:cs typeface="Open Sans" panose="020B0606030504020204" pitchFamily="34" charset="0"/>
            </a:rPr>
            <a:t>Mitigating Circumstances and Extensions Policy and Procedures</a:t>
          </a:r>
        </a:p>
      </dsp:txBody>
      <dsp:txXfrm rot="10800000">
        <a:off x="2469605" y="3597114"/>
        <a:ext cx="8548366" cy="562099"/>
      </dsp:txXfrm>
    </dsp:sp>
    <dsp:sp modelId="{88B86E35-F9D7-4C70-A056-09032E451800}">
      <dsp:nvSpPr>
        <dsp:cNvPr id="0" name=""/>
        <dsp:cNvSpPr/>
      </dsp:nvSpPr>
      <dsp:spPr>
        <a:xfrm>
          <a:off x="2048030" y="3597114"/>
          <a:ext cx="562099" cy="562099"/>
        </a:xfrm>
        <a:prstGeom prst="ellipse">
          <a:avLst/>
        </a:prstGeom>
        <a:blipFill>
          <a:blip xmlns:r="http://schemas.openxmlformats.org/officeDocument/2006/relationships" r:embed="rId11">
            <a:extLst>
              <a:ext uri="{96DAC541-7B7A-43D3-8B79-37D633B846F1}">
                <asvg:svgBlip xmlns:asvg="http://schemas.microsoft.com/office/drawing/2016/SVG/main" r:embed="rId12"/>
              </a:ext>
            </a:extLst>
          </a:blip>
          <a:srcRect/>
          <a:stretch>
            <a:fillRect/>
          </a:stretch>
        </a:blipFill>
        <a:ln w="12700" cap="flat" cmpd="sng" algn="ctr">
          <a:solidFill>
            <a:schemeClr val="dk2">
              <a:shade val="80000"/>
              <a:hueOff val="0"/>
              <a:satOff val="0"/>
              <a:lumOff val="0"/>
              <a:alphaOff val="0"/>
            </a:schemeClr>
          </a:solidFill>
          <a:prstDash val="solid"/>
          <a:miter lim="800000"/>
        </a:ln>
        <a:effectLst>
          <a:outerShdw blurRad="50800" dist="50800" dir="5400000" algn="ctr" rotWithShape="0">
            <a:srgbClr val="7030A0"/>
          </a:outerShdw>
        </a:effectLst>
      </dsp:spPr>
      <dsp:style>
        <a:lnRef idx="2">
          <a:scrgbClr r="0" g="0" b="0"/>
        </a:lnRef>
        <a:fillRef idx="1">
          <a:scrgbClr r="0" g="0" b="0"/>
        </a:fillRef>
        <a:effectRef idx="0">
          <a:scrgbClr r="0" g="0" b="0"/>
        </a:effectRef>
        <a:fontRef idx="minor"/>
      </dsp:style>
    </dsp:sp>
    <dsp:sp modelId="{46CF8798-45B4-4F2B-8CEE-7814CBFCFE77}">
      <dsp:nvSpPr>
        <dsp:cNvPr id="0" name=""/>
        <dsp:cNvSpPr/>
      </dsp:nvSpPr>
      <dsp:spPr>
        <a:xfrm rot="10800000">
          <a:off x="2329080" y="4315919"/>
          <a:ext cx="8688891" cy="562099"/>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870"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tx1"/>
              </a:solidFill>
              <a:latin typeface="Open Sans" panose="020B0606030504020204" pitchFamily="34" charset="0"/>
              <a:ea typeface="Open Sans" panose="020B0606030504020204" pitchFamily="34" charset="0"/>
              <a:cs typeface="Open Sans" panose="020B0606030504020204" pitchFamily="34" charset="0"/>
            </a:rPr>
            <a:t>Any other questions</a:t>
          </a:r>
        </a:p>
      </dsp:txBody>
      <dsp:txXfrm rot="10800000">
        <a:off x="2469605" y="4315919"/>
        <a:ext cx="8548366" cy="562099"/>
      </dsp:txXfrm>
    </dsp:sp>
    <dsp:sp modelId="{802E5530-9BCA-460C-A3FE-0DE1E26BF121}">
      <dsp:nvSpPr>
        <dsp:cNvPr id="0" name=""/>
        <dsp:cNvSpPr/>
      </dsp:nvSpPr>
      <dsp:spPr>
        <a:xfrm>
          <a:off x="2048030" y="4315919"/>
          <a:ext cx="562099" cy="562099"/>
        </a:xfrm>
        <a:prstGeom prst="ellipse">
          <a:avLst/>
        </a:prstGeom>
        <a:blipFill>
          <a:blip xmlns:r="http://schemas.openxmlformats.org/officeDocument/2006/relationships" r:embed="rId13">
            <a:extLst>
              <a:ext uri="{96DAC541-7B7A-43D3-8B79-37D633B846F1}">
                <asvg:svgBlip xmlns:asvg="http://schemas.microsoft.com/office/drawing/2016/SVG/main" r:embed="rId14"/>
              </a:ext>
            </a:extLst>
          </a:blip>
          <a:srcRect/>
          <a:stretch>
            <a:fillRect/>
          </a:stretch>
        </a:blipFill>
        <a:ln w="12700" cap="flat" cmpd="sng" algn="ctr">
          <a:solidFill>
            <a:schemeClr val="dk2">
              <a:shade val="80000"/>
              <a:hueOff val="0"/>
              <a:satOff val="0"/>
              <a:lumOff val="0"/>
              <a:alphaOff val="0"/>
            </a:schemeClr>
          </a:solidFill>
          <a:prstDash val="solid"/>
          <a:miter lim="800000"/>
        </a:ln>
        <a:effectLst>
          <a:outerShdw blurRad="50800" dist="50800" dir="5400000" algn="ctr" rotWithShape="0">
            <a:srgbClr val="7030A0"/>
          </a:outerShdw>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C26523-2955-4F12-B61C-D08691DC2F7D}">
      <dsp:nvSpPr>
        <dsp:cNvPr id="0" name=""/>
        <dsp:cNvSpPr/>
      </dsp:nvSpPr>
      <dsp:spPr>
        <a:xfrm>
          <a:off x="3001807" y="1012043"/>
          <a:ext cx="5137358" cy="1605424"/>
        </a:xfrm>
        <a:prstGeom prst="rect">
          <a:avLst/>
        </a:prstGeom>
        <a:solidFill>
          <a:schemeClr val="lt1">
            <a:alpha val="40000"/>
            <a:hueOff val="0"/>
            <a:satOff val="0"/>
            <a:lumOff val="0"/>
            <a:alphaOff val="0"/>
          </a:schemeClr>
        </a:solidFill>
        <a:ln w="19050" cap="flat" cmpd="sng" algn="ctr">
          <a:solidFill>
            <a:srgbClr val="7030A0"/>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87408" tIns="110490" rIns="110490" bIns="110490" numCol="1" spcCol="1270" anchor="ctr" anchorCtr="0">
          <a:noAutofit/>
        </a:bodyPr>
        <a:lstStyle/>
        <a:p>
          <a:pPr marL="0" lvl="0" indent="0" algn="l" defTabSz="1289050">
            <a:lnSpc>
              <a:spcPct val="90000"/>
            </a:lnSpc>
            <a:spcBef>
              <a:spcPct val="0"/>
            </a:spcBef>
            <a:spcAft>
              <a:spcPct val="35000"/>
            </a:spcAft>
            <a:buNone/>
          </a:pPr>
          <a:r>
            <a:rPr lang="en-GB" sz="2900" kern="1200">
              <a:latin typeface="Open Sans" panose="020B0606030504020204" pitchFamily="34" charset="0"/>
              <a:ea typeface="Open Sans" panose="020B0606030504020204" pitchFamily="34" charset="0"/>
              <a:cs typeface="Open Sans" panose="020B0606030504020204" pitchFamily="34" charset="0"/>
            </a:rPr>
            <a:t>Student-friendly template- key terms, ‘read this if’</a:t>
          </a:r>
        </a:p>
      </dsp:txBody>
      <dsp:txXfrm>
        <a:off x="3001807" y="1012043"/>
        <a:ext cx="5137358" cy="1605424"/>
      </dsp:txXfrm>
    </dsp:sp>
    <dsp:sp modelId="{D7288F04-CADB-458A-BB9F-A6B0D208EA84}">
      <dsp:nvSpPr>
        <dsp:cNvPr id="0" name=""/>
        <dsp:cNvSpPr/>
      </dsp:nvSpPr>
      <dsp:spPr>
        <a:xfrm>
          <a:off x="2787751" y="780148"/>
          <a:ext cx="1123797" cy="1685695"/>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1856AE5-1BEA-4EF2-91F3-FD172BB89E5D}">
      <dsp:nvSpPr>
        <dsp:cNvPr id="0" name=""/>
        <dsp:cNvSpPr/>
      </dsp:nvSpPr>
      <dsp:spPr>
        <a:xfrm>
          <a:off x="215070" y="3033094"/>
          <a:ext cx="5137358" cy="1605424"/>
        </a:xfrm>
        <a:prstGeom prst="rect">
          <a:avLst/>
        </a:prstGeom>
        <a:solidFill>
          <a:schemeClr val="lt1">
            <a:alpha val="40000"/>
            <a:hueOff val="0"/>
            <a:satOff val="0"/>
            <a:lumOff val="0"/>
            <a:alphaOff val="0"/>
          </a:schemeClr>
        </a:solidFill>
        <a:ln w="19050" cap="flat" cmpd="sng" algn="ctr">
          <a:solidFill>
            <a:srgbClr val="7030A0"/>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87408" tIns="110490" rIns="110490" bIns="110490" numCol="1" spcCol="1270" anchor="ctr" anchorCtr="0">
          <a:noAutofit/>
        </a:bodyPr>
        <a:lstStyle/>
        <a:p>
          <a:pPr marL="0" lvl="0" indent="0" algn="l" defTabSz="1289050">
            <a:lnSpc>
              <a:spcPct val="90000"/>
            </a:lnSpc>
            <a:spcBef>
              <a:spcPct val="0"/>
            </a:spcBef>
            <a:spcAft>
              <a:spcPct val="35000"/>
            </a:spcAft>
            <a:buNone/>
          </a:pPr>
          <a:r>
            <a:rPr lang="en-GB" sz="2900" kern="1200">
              <a:latin typeface="Open Sans" panose="020B0606030504020204" pitchFamily="34" charset="0"/>
              <a:ea typeface="Open Sans" panose="020B0606030504020204" pitchFamily="34" charset="0"/>
              <a:cs typeface="Open Sans" panose="020B0606030504020204" pitchFamily="34" charset="0"/>
            </a:rPr>
            <a:t>Simple, plain English</a:t>
          </a:r>
        </a:p>
      </dsp:txBody>
      <dsp:txXfrm>
        <a:off x="215070" y="3033094"/>
        <a:ext cx="5137358" cy="1605424"/>
      </dsp:txXfrm>
    </dsp:sp>
    <dsp:sp modelId="{0A92CAC9-9D0E-4382-A85B-EF8A36DF665D}">
      <dsp:nvSpPr>
        <dsp:cNvPr id="0" name=""/>
        <dsp:cNvSpPr/>
      </dsp:nvSpPr>
      <dsp:spPr>
        <a:xfrm>
          <a:off x="1013" y="2801199"/>
          <a:ext cx="1123797" cy="1685695"/>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1AF1C34-8F25-4429-8C00-71A586DC0BDF}">
      <dsp:nvSpPr>
        <dsp:cNvPr id="0" name=""/>
        <dsp:cNvSpPr/>
      </dsp:nvSpPr>
      <dsp:spPr>
        <a:xfrm>
          <a:off x="5788545" y="3031492"/>
          <a:ext cx="5137358" cy="1605424"/>
        </a:xfrm>
        <a:prstGeom prst="rect">
          <a:avLst/>
        </a:prstGeom>
        <a:solidFill>
          <a:schemeClr val="lt1">
            <a:alpha val="40000"/>
            <a:hueOff val="0"/>
            <a:satOff val="0"/>
            <a:lumOff val="0"/>
            <a:alphaOff val="0"/>
          </a:schemeClr>
        </a:solidFill>
        <a:ln w="19050" cap="flat" cmpd="sng" algn="ctr">
          <a:solidFill>
            <a:srgbClr val="7030A0"/>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87408" tIns="110490" rIns="110490" bIns="110490" numCol="1" spcCol="1270" anchor="ctr" anchorCtr="0">
          <a:noAutofit/>
        </a:bodyPr>
        <a:lstStyle/>
        <a:p>
          <a:pPr marL="0" lvl="0" indent="0" algn="l" defTabSz="1289050">
            <a:lnSpc>
              <a:spcPct val="90000"/>
            </a:lnSpc>
            <a:spcBef>
              <a:spcPct val="0"/>
            </a:spcBef>
            <a:spcAft>
              <a:spcPct val="35000"/>
            </a:spcAft>
            <a:buNone/>
          </a:pPr>
          <a:r>
            <a:rPr lang="en-GB" sz="2900" kern="1200">
              <a:latin typeface="Open Sans" panose="020B0606030504020204" pitchFamily="34" charset="0"/>
              <a:ea typeface="Open Sans" panose="020B0606030504020204" pitchFamily="34" charset="0"/>
              <a:cs typeface="Open Sans" panose="020B0606030504020204" pitchFamily="34" charset="0"/>
            </a:rPr>
            <a:t>Accessible</a:t>
          </a:r>
        </a:p>
      </dsp:txBody>
      <dsp:txXfrm>
        <a:off x="5788545" y="3031492"/>
        <a:ext cx="5137358" cy="1605424"/>
      </dsp:txXfrm>
    </dsp:sp>
    <dsp:sp modelId="{AF04919B-4C3C-49EF-84EF-7D994955783F}">
      <dsp:nvSpPr>
        <dsp:cNvPr id="0" name=""/>
        <dsp:cNvSpPr/>
      </dsp:nvSpPr>
      <dsp:spPr>
        <a:xfrm>
          <a:off x="5617805" y="2802800"/>
          <a:ext cx="1037163" cy="1679290"/>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7E1F7D-D8DC-4021-8EF3-ABDEB3BF03A6}">
      <dsp:nvSpPr>
        <dsp:cNvPr id="0" name=""/>
        <dsp:cNvSpPr/>
      </dsp:nvSpPr>
      <dsp:spPr>
        <a:xfrm rot="10800000">
          <a:off x="2318536" y="1657"/>
          <a:ext cx="8415940" cy="794926"/>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054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tx1"/>
              </a:solidFill>
              <a:latin typeface="Open Sans" panose="020B0606030504020204" pitchFamily="34" charset="0"/>
              <a:ea typeface="Open Sans" panose="020B0606030504020204" pitchFamily="34" charset="0"/>
              <a:cs typeface="Open Sans" panose="020B0606030504020204" pitchFamily="34" charset="0"/>
            </a:rPr>
            <a:t>Pre-consultation- Transferred to student-friendly template with more accessible language</a:t>
          </a:r>
        </a:p>
      </dsp:txBody>
      <dsp:txXfrm rot="10800000">
        <a:off x="2517267" y="1657"/>
        <a:ext cx="8217209" cy="794926"/>
      </dsp:txXfrm>
    </dsp:sp>
    <dsp:sp modelId="{02BFCDDB-235E-454A-839B-31514F1A1F04}">
      <dsp:nvSpPr>
        <dsp:cNvPr id="0" name=""/>
        <dsp:cNvSpPr/>
      </dsp:nvSpPr>
      <dsp:spPr>
        <a:xfrm>
          <a:off x="1952830" y="1601"/>
          <a:ext cx="794926" cy="794926"/>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2225" cap="flat" cmpd="sng" algn="ctr">
          <a:solidFill>
            <a:srgbClr val="7030A0"/>
          </a:solidFill>
          <a:prstDash val="solid"/>
          <a:miter lim="800000"/>
        </a:ln>
        <a:effectLst>
          <a:outerShdw blurRad="50800" dist="50800" dir="5400000" algn="ctr" rotWithShape="0">
            <a:srgbClr val="7030A0"/>
          </a:outerShdw>
        </a:effectLst>
      </dsp:spPr>
      <dsp:style>
        <a:lnRef idx="2">
          <a:scrgbClr r="0" g="0" b="0"/>
        </a:lnRef>
        <a:fillRef idx="1">
          <a:scrgbClr r="0" g="0" b="0"/>
        </a:fillRef>
        <a:effectRef idx="0">
          <a:scrgbClr r="0" g="0" b="0"/>
        </a:effectRef>
        <a:fontRef idx="minor"/>
      </dsp:style>
    </dsp:sp>
    <dsp:sp modelId="{987092E0-BF81-4134-AFE2-59E35A20308E}">
      <dsp:nvSpPr>
        <dsp:cNvPr id="0" name=""/>
        <dsp:cNvSpPr/>
      </dsp:nvSpPr>
      <dsp:spPr>
        <a:xfrm rot="10800000">
          <a:off x="2318536" y="1026080"/>
          <a:ext cx="8415940" cy="794926"/>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054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tx1"/>
              </a:solidFill>
              <a:latin typeface="Open Sans" panose="020B0606030504020204" pitchFamily="34" charset="0"/>
              <a:ea typeface="Open Sans" panose="020B0606030504020204" pitchFamily="34" charset="0"/>
              <a:cs typeface="Open Sans" panose="020B0606030504020204" pitchFamily="34" charset="0"/>
            </a:rPr>
            <a:t>Pre-consultation: re-ordered so Undergraduate and Postgraduate Taught regulations mirror one another as far as possible</a:t>
          </a:r>
        </a:p>
      </dsp:txBody>
      <dsp:txXfrm rot="10800000">
        <a:off x="2517267" y="1026080"/>
        <a:ext cx="8217209" cy="794926"/>
      </dsp:txXfrm>
    </dsp:sp>
    <dsp:sp modelId="{9AF0E6B5-AFBD-4472-B31A-5DCE8AF203EF}">
      <dsp:nvSpPr>
        <dsp:cNvPr id="0" name=""/>
        <dsp:cNvSpPr/>
      </dsp:nvSpPr>
      <dsp:spPr>
        <a:xfrm>
          <a:off x="1921072" y="1026080"/>
          <a:ext cx="794926" cy="794926"/>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dk2">
              <a:shade val="80000"/>
              <a:hueOff val="0"/>
              <a:satOff val="0"/>
              <a:lumOff val="0"/>
              <a:alphaOff val="0"/>
            </a:schemeClr>
          </a:solidFill>
          <a:prstDash val="solid"/>
          <a:miter lim="800000"/>
        </a:ln>
        <a:effectLst>
          <a:outerShdw blurRad="50800" dist="50800" dir="5400000" algn="ctr" rotWithShape="0">
            <a:srgbClr val="7030A0"/>
          </a:outerShdw>
        </a:effectLst>
      </dsp:spPr>
      <dsp:style>
        <a:lnRef idx="2">
          <a:scrgbClr r="0" g="0" b="0"/>
        </a:lnRef>
        <a:fillRef idx="1">
          <a:scrgbClr r="0" g="0" b="0"/>
        </a:fillRef>
        <a:effectRef idx="0">
          <a:scrgbClr r="0" g="0" b="0"/>
        </a:effectRef>
        <a:fontRef idx="minor"/>
      </dsp:style>
    </dsp:sp>
    <dsp:sp modelId="{F9CB7C82-06E3-4018-BE0C-FD92F85CD6E2}">
      <dsp:nvSpPr>
        <dsp:cNvPr id="0" name=""/>
        <dsp:cNvSpPr/>
      </dsp:nvSpPr>
      <dsp:spPr>
        <a:xfrm rot="10800000">
          <a:off x="2318536" y="2050504"/>
          <a:ext cx="8415940" cy="794926"/>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054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tx1"/>
              </a:solidFill>
              <a:latin typeface="Open Sans" panose="020B0606030504020204" pitchFamily="34" charset="0"/>
              <a:ea typeface="Open Sans" panose="020B0606030504020204" pitchFamily="34" charset="0"/>
              <a:cs typeface="Open Sans" panose="020B0606030504020204" pitchFamily="34" charset="0"/>
            </a:rPr>
            <a:t>Consultation: Undergraduate Degree Regulations- 262 comments</a:t>
          </a:r>
        </a:p>
      </dsp:txBody>
      <dsp:txXfrm rot="10800000">
        <a:off x="2517267" y="2050504"/>
        <a:ext cx="8217209" cy="794926"/>
      </dsp:txXfrm>
    </dsp:sp>
    <dsp:sp modelId="{7A0A5D15-2CDB-431A-8745-308A51573E9F}">
      <dsp:nvSpPr>
        <dsp:cNvPr id="0" name=""/>
        <dsp:cNvSpPr/>
      </dsp:nvSpPr>
      <dsp:spPr>
        <a:xfrm>
          <a:off x="1921072" y="2050504"/>
          <a:ext cx="794926" cy="794926"/>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dk2">
              <a:shade val="80000"/>
              <a:hueOff val="0"/>
              <a:satOff val="0"/>
              <a:lumOff val="0"/>
              <a:alphaOff val="0"/>
            </a:schemeClr>
          </a:solidFill>
          <a:prstDash val="solid"/>
          <a:miter lim="800000"/>
        </a:ln>
        <a:effectLst>
          <a:outerShdw blurRad="50800" dist="50800" dir="5400000" algn="ctr" rotWithShape="0">
            <a:srgbClr val="7030A0"/>
          </a:outerShdw>
        </a:effectLst>
      </dsp:spPr>
      <dsp:style>
        <a:lnRef idx="2">
          <a:scrgbClr r="0" g="0" b="0"/>
        </a:lnRef>
        <a:fillRef idx="1">
          <a:scrgbClr r="0" g="0" b="0"/>
        </a:fillRef>
        <a:effectRef idx="0">
          <a:scrgbClr r="0" g="0" b="0"/>
        </a:effectRef>
        <a:fontRef idx="minor"/>
      </dsp:style>
    </dsp:sp>
    <dsp:sp modelId="{8C9A5058-C756-4078-80F4-8F3240215983}">
      <dsp:nvSpPr>
        <dsp:cNvPr id="0" name=""/>
        <dsp:cNvSpPr/>
      </dsp:nvSpPr>
      <dsp:spPr>
        <a:xfrm rot="10800000">
          <a:off x="2350432" y="3064880"/>
          <a:ext cx="8415940" cy="794926"/>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054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tx1"/>
              </a:solidFill>
              <a:latin typeface="Open Sans" panose="020B0606030504020204" pitchFamily="34" charset="0"/>
              <a:ea typeface="Open Sans" panose="020B0606030504020204" pitchFamily="34" charset="0"/>
              <a:cs typeface="Open Sans" panose="020B0606030504020204" pitchFamily="34" charset="0"/>
            </a:rPr>
            <a:t>Consultation: Postgraduate Taught Degree Regulations- 97 comments</a:t>
          </a:r>
        </a:p>
      </dsp:txBody>
      <dsp:txXfrm rot="10800000">
        <a:off x="2549163" y="3064880"/>
        <a:ext cx="8217209" cy="794926"/>
      </dsp:txXfrm>
    </dsp:sp>
    <dsp:sp modelId="{4C5EC345-F8D6-4CC9-A67F-6F2B59A22352}">
      <dsp:nvSpPr>
        <dsp:cNvPr id="0" name=""/>
        <dsp:cNvSpPr/>
      </dsp:nvSpPr>
      <dsp:spPr>
        <a:xfrm>
          <a:off x="1921072" y="3074928"/>
          <a:ext cx="794926" cy="794926"/>
        </a:xfrm>
        <a:prstGeom prst="ellipse">
          <a:avLst/>
        </a:prstGeom>
        <a:blipFill>
          <a:blip xmlns:r="http://schemas.openxmlformats.org/officeDocument/2006/relationships" r:embed="rId7">
            <a:extLst>
              <a:ext uri="{96DAC541-7B7A-43D3-8B79-37D633B846F1}">
                <asvg:svgBlip xmlns:asvg="http://schemas.microsoft.com/office/drawing/2016/SVG/main" r:embed="rId8"/>
              </a:ext>
            </a:extLst>
          </a:blip>
          <a:stretch>
            <a:fillRect/>
          </a:stretch>
        </a:blipFill>
        <a:ln w="12700" cap="flat" cmpd="sng" algn="ctr">
          <a:solidFill>
            <a:srgbClr val="7030A0"/>
          </a:solidFill>
          <a:prstDash val="solid"/>
          <a:miter lim="800000"/>
        </a:ln>
        <a:effectLst>
          <a:outerShdw blurRad="50800" dist="50800" dir="5400000" algn="ctr" rotWithShape="0">
            <a:srgbClr val="7030A0"/>
          </a:outerShdw>
        </a:effectLst>
      </dsp:spPr>
      <dsp:style>
        <a:lnRef idx="2">
          <a:scrgbClr r="0" g="0" b="0"/>
        </a:lnRef>
        <a:fillRef idx="1">
          <a:scrgbClr r="0" g="0" b="0"/>
        </a:fillRef>
        <a:effectRef idx="0">
          <a:scrgbClr r="0" g="0" b="0"/>
        </a:effectRef>
        <a:fontRef idx="minor"/>
      </dsp:style>
    </dsp:sp>
    <dsp:sp modelId="{F9F14847-1419-4CEA-A43E-8B74C1D4F210}">
      <dsp:nvSpPr>
        <dsp:cNvPr id="0" name=""/>
        <dsp:cNvSpPr/>
      </dsp:nvSpPr>
      <dsp:spPr>
        <a:xfrm rot="10800000">
          <a:off x="2318536" y="4099352"/>
          <a:ext cx="8415940" cy="794926"/>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054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tx1"/>
              </a:solidFill>
              <a:latin typeface="Open Sans" panose="020B0606030504020204" pitchFamily="34" charset="0"/>
              <a:ea typeface="Open Sans" panose="020B0606030504020204" pitchFamily="34" charset="0"/>
              <a:cs typeface="Open Sans" panose="020B0606030504020204" pitchFamily="34" charset="0"/>
            </a:rPr>
            <a:t>New approval timeline- early 25/26 for September 2026 implementation</a:t>
          </a:r>
        </a:p>
      </dsp:txBody>
      <dsp:txXfrm rot="10800000">
        <a:off x="2517267" y="4099352"/>
        <a:ext cx="8217209" cy="794926"/>
      </dsp:txXfrm>
    </dsp:sp>
    <dsp:sp modelId="{4E00C7AE-EC29-4EF4-A74F-B8092C695521}">
      <dsp:nvSpPr>
        <dsp:cNvPr id="0" name=""/>
        <dsp:cNvSpPr/>
      </dsp:nvSpPr>
      <dsp:spPr>
        <a:xfrm>
          <a:off x="1921072" y="4099352"/>
          <a:ext cx="794926" cy="794926"/>
        </a:xfrm>
        <a:prstGeom prst="ellipse">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12700" cap="flat" cmpd="sng" algn="ctr">
          <a:solidFill>
            <a:schemeClr val="dk2">
              <a:shade val="80000"/>
              <a:hueOff val="0"/>
              <a:satOff val="0"/>
              <a:lumOff val="0"/>
              <a:alphaOff val="0"/>
            </a:schemeClr>
          </a:solidFill>
          <a:prstDash val="solid"/>
          <a:miter lim="800000"/>
        </a:ln>
        <a:effectLst>
          <a:outerShdw blurRad="50800" dist="50800" dir="5400000" algn="ctr" rotWithShape="0">
            <a:srgbClr val="7030A0"/>
          </a:outerShdw>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7E1F7D-D8DC-4021-8EF3-ABDEB3BF03A6}">
      <dsp:nvSpPr>
        <dsp:cNvPr id="0" name=""/>
        <dsp:cNvSpPr/>
      </dsp:nvSpPr>
      <dsp:spPr>
        <a:xfrm rot="10800000">
          <a:off x="2382511" y="167"/>
          <a:ext cx="8688891" cy="775825"/>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118"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tx1"/>
              </a:solidFill>
              <a:latin typeface="Open Sans" panose="020B0606030504020204" pitchFamily="34" charset="0"/>
              <a:ea typeface="Open Sans" panose="020B0606030504020204" pitchFamily="34" charset="0"/>
              <a:cs typeface="Open Sans" panose="020B0606030504020204" pitchFamily="34" charset="0"/>
            </a:rPr>
            <a:t>Pre-consultation- Transferred to student-friendly template with more accessible language</a:t>
          </a:r>
        </a:p>
      </dsp:txBody>
      <dsp:txXfrm rot="10800000">
        <a:off x="2576467" y="167"/>
        <a:ext cx="8494935" cy="775825"/>
      </dsp:txXfrm>
    </dsp:sp>
    <dsp:sp modelId="{02BFCDDB-235E-454A-839B-31514F1A1F04}">
      <dsp:nvSpPr>
        <dsp:cNvPr id="0" name=""/>
        <dsp:cNvSpPr/>
      </dsp:nvSpPr>
      <dsp:spPr>
        <a:xfrm>
          <a:off x="2025593" y="113"/>
          <a:ext cx="775825" cy="775825"/>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2225" cap="flat" cmpd="sng" algn="ctr">
          <a:solidFill>
            <a:srgbClr val="7030A0"/>
          </a:solidFill>
          <a:prstDash val="solid"/>
          <a:miter lim="800000"/>
        </a:ln>
        <a:effectLst>
          <a:outerShdw blurRad="50800" dist="50800" dir="5400000" algn="ctr" rotWithShape="0">
            <a:srgbClr val="7030A0"/>
          </a:outerShdw>
        </a:effectLst>
      </dsp:spPr>
      <dsp:style>
        <a:lnRef idx="2">
          <a:scrgbClr r="0" g="0" b="0"/>
        </a:lnRef>
        <a:fillRef idx="1">
          <a:scrgbClr r="0" g="0" b="0"/>
        </a:fillRef>
        <a:effectRef idx="0">
          <a:scrgbClr r="0" g="0" b="0"/>
        </a:effectRef>
        <a:fontRef idx="minor"/>
      </dsp:style>
    </dsp:sp>
    <dsp:sp modelId="{F9CB7C82-06E3-4018-BE0C-FD92F85CD6E2}">
      <dsp:nvSpPr>
        <dsp:cNvPr id="0" name=""/>
        <dsp:cNvSpPr/>
      </dsp:nvSpPr>
      <dsp:spPr>
        <a:xfrm rot="10800000">
          <a:off x="2351753" y="984932"/>
          <a:ext cx="8729903" cy="775825"/>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118"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tx1"/>
              </a:solidFill>
              <a:latin typeface="Open Sans" panose="020B0606030504020204" pitchFamily="34" charset="0"/>
              <a:ea typeface="Open Sans" panose="020B0606030504020204" pitchFamily="34" charset="0"/>
              <a:cs typeface="Open Sans" panose="020B0606030504020204" pitchFamily="34" charset="0"/>
            </a:rPr>
            <a:t>Consultation: Peer Review of Teaching- 99 comments- will require major amendment</a:t>
          </a:r>
        </a:p>
      </dsp:txBody>
      <dsp:txXfrm rot="10800000">
        <a:off x="2545709" y="984932"/>
        <a:ext cx="8535947" cy="775825"/>
      </dsp:txXfrm>
    </dsp:sp>
    <dsp:sp modelId="{7A0A5D15-2CDB-431A-8745-308A51573E9F}">
      <dsp:nvSpPr>
        <dsp:cNvPr id="0" name=""/>
        <dsp:cNvSpPr/>
      </dsp:nvSpPr>
      <dsp:spPr>
        <a:xfrm>
          <a:off x="1984346" y="984932"/>
          <a:ext cx="775825" cy="775825"/>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dk2">
              <a:shade val="80000"/>
              <a:hueOff val="0"/>
              <a:satOff val="0"/>
              <a:lumOff val="0"/>
              <a:alphaOff val="0"/>
            </a:schemeClr>
          </a:solidFill>
          <a:prstDash val="solid"/>
          <a:miter lim="800000"/>
        </a:ln>
        <a:effectLst>
          <a:outerShdw blurRad="50800" dist="50800" dir="5400000" algn="ctr" rotWithShape="0">
            <a:srgbClr val="7030A0"/>
          </a:outerShdw>
        </a:effectLst>
      </dsp:spPr>
      <dsp:style>
        <a:lnRef idx="2">
          <a:scrgbClr r="0" g="0" b="0"/>
        </a:lnRef>
        <a:fillRef idx="1">
          <a:scrgbClr r="0" g="0" b="0"/>
        </a:fillRef>
        <a:effectRef idx="0">
          <a:scrgbClr r="0" g="0" b="0"/>
        </a:effectRef>
        <a:fontRef idx="minor"/>
      </dsp:style>
    </dsp:sp>
    <dsp:sp modelId="{8C9A5058-C756-4078-80F4-8F3240215983}">
      <dsp:nvSpPr>
        <dsp:cNvPr id="0" name=""/>
        <dsp:cNvSpPr/>
      </dsp:nvSpPr>
      <dsp:spPr>
        <a:xfrm rot="10800000">
          <a:off x="2415442" y="1959890"/>
          <a:ext cx="8688891" cy="775825"/>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118"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tx1"/>
              </a:solidFill>
              <a:latin typeface="Open Sans" panose="020B0606030504020204" pitchFamily="34" charset="0"/>
              <a:ea typeface="Open Sans" panose="020B0606030504020204" pitchFamily="34" charset="0"/>
              <a:cs typeface="Open Sans" panose="020B0606030504020204" pitchFamily="34" charset="0"/>
            </a:rPr>
            <a:t>Consultation: Ethical Approval- 47 comments- some of a more significant nature  </a:t>
          </a:r>
        </a:p>
      </dsp:txBody>
      <dsp:txXfrm rot="10800000">
        <a:off x="2609398" y="1959890"/>
        <a:ext cx="8494935" cy="775825"/>
      </dsp:txXfrm>
    </dsp:sp>
    <dsp:sp modelId="{4C5EC345-F8D6-4CC9-A67F-6F2B59A22352}">
      <dsp:nvSpPr>
        <dsp:cNvPr id="0" name=""/>
        <dsp:cNvSpPr/>
      </dsp:nvSpPr>
      <dsp:spPr>
        <a:xfrm>
          <a:off x="1994599" y="1969696"/>
          <a:ext cx="775825" cy="775825"/>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tretch>
            <a:fillRect/>
          </a:stretch>
        </a:blipFill>
        <a:ln w="12700" cap="flat" cmpd="sng" algn="ctr">
          <a:solidFill>
            <a:srgbClr val="7030A0"/>
          </a:solidFill>
          <a:prstDash val="solid"/>
          <a:miter lim="800000"/>
        </a:ln>
        <a:effectLst>
          <a:outerShdw blurRad="50800" dist="50800" dir="5400000" algn="ctr" rotWithShape="0">
            <a:srgbClr val="7030A0"/>
          </a:outerShdw>
        </a:effectLst>
      </dsp:spPr>
      <dsp:style>
        <a:lnRef idx="2">
          <a:scrgbClr r="0" g="0" b="0"/>
        </a:lnRef>
        <a:fillRef idx="1">
          <a:scrgbClr r="0" g="0" b="0"/>
        </a:fillRef>
        <a:effectRef idx="0">
          <a:scrgbClr r="0" g="0" b="0"/>
        </a:effectRef>
        <a:fontRef idx="minor"/>
      </dsp:style>
    </dsp:sp>
    <dsp:sp modelId="{F9F14847-1419-4CEA-A43E-8B74C1D4F210}">
      <dsp:nvSpPr>
        <dsp:cNvPr id="0" name=""/>
        <dsp:cNvSpPr/>
      </dsp:nvSpPr>
      <dsp:spPr>
        <a:xfrm rot="10800000">
          <a:off x="2382511" y="2954460"/>
          <a:ext cx="8688891" cy="775825"/>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118"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tx1"/>
              </a:solidFill>
              <a:latin typeface="Open Sans" panose="020B0606030504020204" pitchFamily="34" charset="0"/>
              <a:ea typeface="Open Sans" panose="020B0606030504020204" pitchFamily="34" charset="0"/>
              <a:cs typeface="Open Sans" panose="020B0606030504020204" pitchFamily="34" charset="0"/>
            </a:rPr>
            <a:t>New approval timeline- Peer Review Teaching Category A (Major Amendment) 25/26</a:t>
          </a:r>
        </a:p>
      </dsp:txBody>
      <dsp:txXfrm rot="10800000">
        <a:off x="2576467" y="2954460"/>
        <a:ext cx="8494935" cy="775825"/>
      </dsp:txXfrm>
    </dsp:sp>
    <dsp:sp modelId="{4E00C7AE-EC29-4EF4-A74F-B8092C695521}">
      <dsp:nvSpPr>
        <dsp:cNvPr id="0" name=""/>
        <dsp:cNvSpPr/>
      </dsp:nvSpPr>
      <dsp:spPr>
        <a:xfrm>
          <a:off x="1994599" y="2954460"/>
          <a:ext cx="775825" cy="775825"/>
        </a:xfrm>
        <a:prstGeom prst="ellipse">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solidFill>
            <a:schemeClr val="dk2">
              <a:shade val="80000"/>
              <a:hueOff val="0"/>
              <a:satOff val="0"/>
              <a:lumOff val="0"/>
              <a:alphaOff val="0"/>
            </a:schemeClr>
          </a:solidFill>
          <a:prstDash val="solid"/>
          <a:miter lim="800000"/>
        </a:ln>
        <a:effectLst>
          <a:outerShdw blurRad="50800" dist="50800" dir="5400000" algn="ctr" rotWithShape="0">
            <a:srgbClr val="7030A0"/>
          </a:outerShdw>
        </a:effectLst>
      </dsp:spPr>
      <dsp:style>
        <a:lnRef idx="2">
          <a:scrgbClr r="0" g="0" b="0"/>
        </a:lnRef>
        <a:fillRef idx="1">
          <a:scrgbClr r="0" g="0" b="0"/>
        </a:fillRef>
        <a:effectRef idx="0">
          <a:scrgbClr r="0" g="0" b="0"/>
        </a:effectRef>
        <a:fontRef idx="minor"/>
      </dsp:style>
    </dsp:sp>
    <dsp:sp modelId="{987092E0-BF81-4134-AFE2-59E35A20308E}">
      <dsp:nvSpPr>
        <dsp:cNvPr id="0" name=""/>
        <dsp:cNvSpPr/>
      </dsp:nvSpPr>
      <dsp:spPr>
        <a:xfrm rot="10800000">
          <a:off x="2382511" y="3939225"/>
          <a:ext cx="8688891" cy="775825"/>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118"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tx1"/>
              </a:solidFill>
              <a:latin typeface="Open Sans" panose="020B0606030504020204" pitchFamily="34" charset="0"/>
              <a:ea typeface="Open Sans" panose="020B0606030504020204" pitchFamily="34" charset="0"/>
              <a:cs typeface="Open Sans" panose="020B0606030504020204" pitchFamily="34" charset="0"/>
            </a:rPr>
            <a:t>New approval timeline- Ethical Approval early 25/26 for September 2026 implementation</a:t>
          </a:r>
        </a:p>
      </dsp:txBody>
      <dsp:txXfrm rot="10800000">
        <a:off x="2576467" y="3939225"/>
        <a:ext cx="8494935" cy="775825"/>
      </dsp:txXfrm>
    </dsp:sp>
    <dsp:sp modelId="{9AF0E6B5-AFBD-4472-B31A-5DCE8AF203EF}">
      <dsp:nvSpPr>
        <dsp:cNvPr id="0" name=""/>
        <dsp:cNvSpPr/>
      </dsp:nvSpPr>
      <dsp:spPr>
        <a:xfrm>
          <a:off x="1994599" y="3939225"/>
          <a:ext cx="775825" cy="775825"/>
        </a:xfrm>
        <a:prstGeom prst="ellipse">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12700" cap="flat" cmpd="sng" algn="ctr">
          <a:solidFill>
            <a:schemeClr val="dk2">
              <a:shade val="80000"/>
              <a:hueOff val="0"/>
              <a:satOff val="0"/>
              <a:lumOff val="0"/>
              <a:alphaOff val="0"/>
            </a:schemeClr>
          </a:solidFill>
          <a:prstDash val="solid"/>
          <a:miter lim="800000"/>
        </a:ln>
        <a:effectLst>
          <a:outerShdw blurRad="50800" dist="50800" dir="5400000" algn="ctr" rotWithShape="0">
            <a:srgbClr val="7030A0"/>
          </a:outerShdw>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7E1F7D-D8DC-4021-8EF3-ABDEB3BF03A6}">
      <dsp:nvSpPr>
        <dsp:cNvPr id="0" name=""/>
        <dsp:cNvSpPr/>
      </dsp:nvSpPr>
      <dsp:spPr>
        <a:xfrm rot="10800000">
          <a:off x="2433539" y="1880"/>
          <a:ext cx="8688891" cy="979934"/>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2124"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tx1"/>
              </a:solidFill>
              <a:latin typeface="Open Sans" panose="020B0606030504020204" pitchFamily="34" charset="0"/>
              <a:ea typeface="Open Sans" panose="020B0606030504020204" pitchFamily="34" charset="0"/>
              <a:cs typeface="Open Sans" panose="020B0606030504020204" pitchFamily="34" charset="0"/>
            </a:rPr>
            <a:t>Pre-consultation- Transferred to student-friendly template with more accessible language</a:t>
          </a:r>
        </a:p>
      </dsp:txBody>
      <dsp:txXfrm rot="10800000">
        <a:off x="2678522" y="1880"/>
        <a:ext cx="8443908" cy="979934"/>
      </dsp:txXfrm>
    </dsp:sp>
    <dsp:sp modelId="{02BFCDDB-235E-454A-839B-31514F1A1F04}">
      <dsp:nvSpPr>
        <dsp:cNvPr id="0" name=""/>
        <dsp:cNvSpPr/>
      </dsp:nvSpPr>
      <dsp:spPr>
        <a:xfrm>
          <a:off x="1982720" y="1811"/>
          <a:ext cx="979934" cy="979934"/>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2225" cap="flat" cmpd="sng" algn="ctr">
          <a:solidFill>
            <a:srgbClr val="7030A0"/>
          </a:solidFill>
          <a:prstDash val="solid"/>
          <a:miter lim="800000"/>
        </a:ln>
        <a:effectLst>
          <a:outerShdw blurRad="50800" dist="50800" dir="5400000" algn="ctr" rotWithShape="0">
            <a:srgbClr val="7030A0"/>
          </a:outerShdw>
        </a:effectLst>
      </dsp:spPr>
      <dsp:style>
        <a:lnRef idx="2">
          <a:scrgbClr r="0" g="0" b="0"/>
        </a:lnRef>
        <a:fillRef idx="1">
          <a:scrgbClr r="0" g="0" b="0"/>
        </a:fillRef>
        <a:effectRef idx="0">
          <a:scrgbClr r="0" g="0" b="0"/>
        </a:effectRef>
        <a:fontRef idx="minor"/>
      </dsp:style>
    </dsp:sp>
    <dsp:sp modelId="{F9CB7C82-06E3-4018-BE0C-FD92F85CD6E2}">
      <dsp:nvSpPr>
        <dsp:cNvPr id="0" name=""/>
        <dsp:cNvSpPr/>
      </dsp:nvSpPr>
      <dsp:spPr>
        <a:xfrm rot="10800000">
          <a:off x="2402780" y="1245721"/>
          <a:ext cx="8729903" cy="979934"/>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2124"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tx1"/>
              </a:solidFill>
              <a:latin typeface="Open Sans" panose="020B0606030504020204" pitchFamily="34" charset="0"/>
              <a:ea typeface="Open Sans" panose="020B0606030504020204" pitchFamily="34" charset="0"/>
              <a:cs typeface="Open Sans" panose="020B0606030504020204" pitchFamily="34" charset="0"/>
            </a:rPr>
            <a:t>25 consultation comments</a:t>
          </a:r>
        </a:p>
      </dsp:txBody>
      <dsp:txXfrm rot="10800000">
        <a:off x="2647763" y="1245721"/>
        <a:ext cx="8484920" cy="979934"/>
      </dsp:txXfrm>
    </dsp:sp>
    <dsp:sp modelId="{7A0A5D15-2CDB-431A-8745-308A51573E9F}">
      <dsp:nvSpPr>
        <dsp:cNvPr id="0" name=""/>
        <dsp:cNvSpPr/>
      </dsp:nvSpPr>
      <dsp:spPr>
        <a:xfrm>
          <a:off x="1933319" y="1245721"/>
          <a:ext cx="979934" cy="979934"/>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dk2">
              <a:shade val="80000"/>
              <a:hueOff val="0"/>
              <a:satOff val="0"/>
              <a:lumOff val="0"/>
              <a:alphaOff val="0"/>
            </a:schemeClr>
          </a:solidFill>
          <a:prstDash val="solid"/>
          <a:miter lim="800000"/>
        </a:ln>
        <a:effectLst>
          <a:outerShdw blurRad="50800" dist="50800" dir="5400000" algn="ctr" rotWithShape="0">
            <a:srgbClr val="7030A0"/>
          </a:outerShdw>
        </a:effectLst>
      </dsp:spPr>
      <dsp:style>
        <a:lnRef idx="2">
          <a:scrgbClr r="0" g="0" b="0"/>
        </a:lnRef>
        <a:fillRef idx="1">
          <a:scrgbClr r="0" g="0" b="0"/>
        </a:fillRef>
        <a:effectRef idx="0">
          <a:scrgbClr r="0" g="0" b="0"/>
        </a:effectRef>
        <a:fontRef idx="minor"/>
      </dsp:style>
    </dsp:sp>
    <dsp:sp modelId="{8C9A5058-C756-4078-80F4-8F3240215983}">
      <dsp:nvSpPr>
        <dsp:cNvPr id="0" name=""/>
        <dsp:cNvSpPr/>
      </dsp:nvSpPr>
      <dsp:spPr>
        <a:xfrm rot="10800000">
          <a:off x="2466469" y="2477176"/>
          <a:ext cx="8688891" cy="979934"/>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2124"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tx1"/>
              </a:solidFill>
              <a:latin typeface="Open Sans" panose="020B0606030504020204" pitchFamily="34" charset="0"/>
              <a:ea typeface="Open Sans" panose="020B0606030504020204" pitchFamily="34" charset="0"/>
              <a:cs typeface="Open Sans" panose="020B0606030504020204" pitchFamily="34" charset="0"/>
            </a:rPr>
            <a:t>Students’ Union feedback addressed- more signposting for bereaved families, affected students and colleagues in line with </a:t>
          </a:r>
          <a:r>
            <a:rPr lang="en-GB" sz="1800" kern="1200">
              <a:solidFill>
                <a:schemeClr val="tx1"/>
              </a:solidFill>
              <a:latin typeface="Open Sans" panose="020B0606030504020204" pitchFamily="34" charset="0"/>
              <a:ea typeface="Open Sans" panose="020B0606030504020204" pitchFamily="34" charset="0"/>
              <a:cs typeface="Open Sans" panose="020B0606030504020204" pitchFamily="34" charset="0"/>
              <a:hlinkClick xmlns:r="http://schemas.openxmlformats.org/officeDocument/2006/relationships" r:id="rId5"/>
            </a:rPr>
            <a:t>compassionate communications</a:t>
          </a:r>
          <a:endParaRPr lang="en-GB" sz="1800" kern="1200">
            <a:solidFill>
              <a:schemeClr val="tx1"/>
            </a:solidFill>
            <a:latin typeface="Open Sans" panose="020B0606030504020204" pitchFamily="34" charset="0"/>
            <a:ea typeface="Open Sans" panose="020B0606030504020204" pitchFamily="34" charset="0"/>
            <a:cs typeface="Open Sans" panose="020B0606030504020204" pitchFamily="34" charset="0"/>
          </a:endParaRPr>
        </a:p>
      </dsp:txBody>
      <dsp:txXfrm rot="10800000">
        <a:off x="2711452" y="2477176"/>
        <a:ext cx="8443908" cy="979934"/>
      </dsp:txXfrm>
    </dsp:sp>
    <dsp:sp modelId="{4C5EC345-F8D6-4CC9-A67F-6F2B59A22352}">
      <dsp:nvSpPr>
        <dsp:cNvPr id="0" name=""/>
        <dsp:cNvSpPr/>
      </dsp:nvSpPr>
      <dsp:spPr>
        <a:xfrm>
          <a:off x="1943571" y="2489563"/>
          <a:ext cx="979934" cy="979934"/>
        </a:xfrm>
        <a:prstGeom prst="ellipse">
          <a:avLst/>
        </a:prstGeom>
        <a:blipFill>
          <a:blip xmlns:r="http://schemas.openxmlformats.org/officeDocument/2006/relationships" r:embed="rId6">
            <a:extLst>
              <a:ext uri="{96DAC541-7B7A-43D3-8B79-37D633B846F1}">
                <asvg:svgBlip xmlns:asvg="http://schemas.microsoft.com/office/drawing/2016/SVG/main" r:embed="rId7"/>
              </a:ext>
            </a:extLst>
          </a:blip>
          <a:stretch>
            <a:fillRect/>
          </a:stretch>
        </a:blipFill>
        <a:ln w="12700" cap="flat" cmpd="sng" algn="ctr">
          <a:solidFill>
            <a:srgbClr val="7030A0"/>
          </a:solidFill>
          <a:prstDash val="solid"/>
          <a:miter lim="800000"/>
        </a:ln>
        <a:effectLst>
          <a:outerShdw blurRad="50800" dist="50800" dir="5400000" algn="ctr" rotWithShape="0">
            <a:srgbClr val="7030A0"/>
          </a:outerShdw>
        </a:effectLst>
      </dsp:spPr>
      <dsp:style>
        <a:lnRef idx="2">
          <a:scrgbClr r="0" g="0" b="0"/>
        </a:lnRef>
        <a:fillRef idx="1">
          <a:scrgbClr r="0" g="0" b="0"/>
        </a:fillRef>
        <a:effectRef idx="0">
          <a:scrgbClr r="0" g="0" b="0"/>
        </a:effectRef>
        <a:fontRef idx="minor"/>
      </dsp:style>
    </dsp:sp>
    <dsp:sp modelId="{F9F14847-1419-4CEA-A43E-8B74C1D4F210}">
      <dsp:nvSpPr>
        <dsp:cNvPr id="0" name=""/>
        <dsp:cNvSpPr/>
      </dsp:nvSpPr>
      <dsp:spPr>
        <a:xfrm rot="10800000">
          <a:off x="2433539" y="3733404"/>
          <a:ext cx="8688891" cy="979934"/>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2124"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tx1"/>
              </a:solidFill>
              <a:latin typeface="Open Sans" panose="020B0606030504020204" pitchFamily="34" charset="0"/>
              <a:ea typeface="Open Sans" panose="020B0606030504020204" pitchFamily="34" charset="0"/>
              <a:cs typeface="Open Sans" panose="020B0606030504020204" pitchFamily="34" charset="0"/>
            </a:rPr>
            <a:t>More emphasis on choice for the student/family.</a:t>
          </a:r>
        </a:p>
      </dsp:txBody>
      <dsp:txXfrm rot="10800000">
        <a:off x="2678522" y="3733404"/>
        <a:ext cx="8443908" cy="979934"/>
      </dsp:txXfrm>
    </dsp:sp>
    <dsp:sp modelId="{4E00C7AE-EC29-4EF4-A74F-B8092C695521}">
      <dsp:nvSpPr>
        <dsp:cNvPr id="0" name=""/>
        <dsp:cNvSpPr/>
      </dsp:nvSpPr>
      <dsp:spPr>
        <a:xfrm>
          <a:off x="1943571" y="3733404"/>
          <a:ext cx="979934" cy="979934"/>
        </a:xfrm>
        <a:prstGeom prst="ellipse">
          <a:avLst/>
        </a:prstGeom>
        <a:blipFill>
          <a:blip xmlns:r="http://schemas.openxmlformats.org/officeDocument/2006/relationships" r:embed="rId8">
            <a:extLst>
              <a:ext uri="{96DAC541-7B7A-43D3-8B79-37D633B846F1}">
                <asvg:svgBlip xmlns:asvg="http://schemas.microsoft.com/office/drawing/2016/SVG/main" r:embed="rId9"/>
              </a:ext>
            </a:extLst>
          </a:blip>
          <a:srcRect/>
          <a:stretch>
            <a:fillRect/>
          </a:stretch>
        </a:blipFill>
        <a:ln w="12700" cap="flat" cmpd="sng" algn="ctr">
          <a:solidFill>
            <a:schemeClr val="dk2">
              <a:shade val="80000"/>
              <a:hueOff val="0"/>
              <a:satOff val="0"/>
              <a:lumOff val="0"/>
              <a:alphaOff val="0"/>
            </a:schemeClr>
          </a:solidFill>
          <a:prstDash val="solid"/>
          <a:miter lim="800000"/>
        </a:ln>
        <a:effectLst>
          <a:outerShdw blurRad="50800" dist="50800" dir="5400000" algn="ctr" rotWithShape="0">
            <a:srgbClr val="7030A0"/>
          </a:outerShdw>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7E1F7D-D8DC-4021-8EF3-ABDEB3BF03A6}">
      <dsp:nvSpPr>
        <dsp:cNvPr id="0" name=""/>
        <dsp:cNvSpPr/>
      </dsp:nvSpPr>
      <dsp:spPr>
        <a:xfrm rot="10800000">
          <a:off x="2387855" y="3062"/>
          <a:ext cx="8688891" cy="797198"/>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1542"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tx1"/>
              </a:solidFill>
              <a:latin typeface="Open Sans" panose="020B0606030504020204" pitchFamily="34" charset="0"/>
              <a:ea typeface="Open Sans" panose="020B0606030504020204" pitchFamily="34" charset="0"/>
              <a:cs typeface="Open Sans" panose="020B0606030504020204" pitchFamily="34" charset="0"/>
            </a:rPr>
            <a:t>Pre-consultation- Transferred to student-friendly template with more accessible language, working with Graduate Interns</a:t>
          </a:r>
        </a:p>
      </dsp:txBody>
      <dsp:txXfrm rot="10800000">
        <a:off x="2587154" y="3062"/>
        <a:ext cx="8489592" cy="797198"/>
      </dsp:txXfrm>
    </dsp:sp>
    <dsp:sp modelId="{02BFCDDB-235E-454A-839B-31514F1A1F04}">
      <dsp:nvSpPr>
        <dsp:cNvPr id="0" name=""/>
        <dsp:cNvSpPr/>
      </dsp:nvSpPr>
      <dsp:spPr>
        <a:xfrm>
          <a:off x="2021103" y="3006"/>
          <a:ext cx="797198" cy="797198"/>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2225" cap="flat" cmpd="sng" algn="ctr">
          <a:solidFill>
            <a:srgbClr val="7030A0"/>
          </a:solidFill>
          <a:prstDash val="solid"/>
          <a:miter lim="800000"/>
        </a:ln>
        <a:effectLst>
          <a:outerShdw blurRad="50800" dist="50800" dir="5400000" algn="ctr" rotWithShape="0">
            <a:srgbClr val="7030A0"/>
          </a:outerShdw>
        </a:effectLst>
      </dsp:spPr>
      <dsp:style>
        <a:lnRef idx="2">
          <a:scrgbClr r="0" g="0" b="0"/>
        </a:lnRef>
        <a:fillRef idx="1">
          <a:scrgbClr r="0" g="0" b="0"/>
        </a:fillRef>
        <a:effectRef idx="0">
          <a:scrgbClr r="0" g="0" b="0"/>
        </a:effectRef>
        <a:fontRef idx="minor"/>
      </dsp:style>
    </dsp:sp>
    <dsp:sp modelId="{F9CB7C82-06E3-4018-BE0C-FD92F85CD6E2}">
      <dsp:nvSpPr>
        <dsp:cNvPr id="0" name=""/>
        <dsp:cNvSpPr/>
      </dsp:nvSpPr>
      <dsp:spPr>
        <a:xfrm rot="10800000">
          <a:off x="2357096" y="1022508"/>
          <a:ext cx="8729903" cy="797198"/>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1542"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tx1"/>
              </a:solidFill>
              <a:latin typeface="Open Sans" panose="020B0606030504020204" pitchFamily="34" charset="0"/>
              <a:ea typeface="Open Sans" panose="020B0606030504020204" pitchFamily="34" charset="0"/>
              <a:cs typeface="Open Sans" panose="020B0606030504020204" pitchFamily="34" charset="0"/>
            </a:rPr>
            <a:t>74 consultation comments</a:t>
          </a:r>
        </a:p>
      </dsp:txBody>
      <dsp:txXfrm rot="10800000">
        <a:off x="2556395" y="1022508"/>
        <a:ext cx="8530604" cy="797198"/>
      </dsp:txXfrm>
    </dsp:sp>
    <dsp:sp modelId="{7A0A5D15-2CDB-431A-8745-308A51573E9F}">
      <dsp:nvSpPr>
        <dsp:cNvPr id="0" name=""/>
        <dsp:cNvSpPr/>
      </dsp:nvSpPr>
      <dsp:spPr>
        <a:xfrm>
          <a:off x="1979002" y="1022508"/>
          <a:ext cx="797198" cy="797198"/>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dk2">
              <a:shade val="80000"/>
              <a:hueOff val="0"/>
              <a:satOff val="0"/>
              <a:lumOff val="0"/>
              <a:alphaOff val="0"/>
            </a:schemeClr>
          </a:solidFill>
          <a:prstDash val="solid"/>
          <a:miter lim="800000"/>
        </a:ln>
        <a:effectLst>
          <a:outerShdw blurRad="50800" dist="50800" dir="5400000" algn="ctr" rotWithShape="0">
            <a:srgbClr val="7030A0"/>
          </a:outerShdw>
        </a:effectLst>
      </dsp:spPr>
      <dsp:style>
        <a:lnRef idx="2">
          <a:scrgbClr r="0" g="0" b="0"/>
        </a:lnRef>
        <a:fillRef idx="1">
          <a:scrgbClr r="0" g="0" b="0"/>
        </a:fillRef>
        <a:effectRef idx="0">
          <a:scrgbClr r="0" g="0" b="0"/>
        </a:effectRef>
        <a:fontRef idx="minor"/>
      </dsp:style>
    </dsp:sp>
    <dsp:sp modelId="{8C9A5058-C756-4078-80F4-8F3240215983}">
      <dsp:nvSpPr>
        <dsp:cNvPr id="0" name=""/>
        <dsp:cNvSpPr/>
      </dsp:nvSpPr>
      <dsp:spPr>
        <a:xfrm rot="10800000">
          <a:off x="2421242" y="2031878"/>
          <a:ext cx="8688283" cy="797198"/>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1542"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tx1"/>
              </a:solidFill>
              <a:latin typeface="Open Sans" panose="020B0606030504020204" pitchFamily="34" charset="0"/>
              <a:ea typeface="Open Sans" panose="020B0606030504020204" pitchFamily="34" charset="0"/>
              <a:cs typeface="Open Sans" panose="020B0606030504020204" pitchFamily="34" charset="0"/>
            </a:rPr>
            <a:t>Specialist Task and Finish Group led by Placements and International Programmes (PIP) fed into amendments. </a:t>
          </a:r>
        </a:p>
      </dsp:txBody>
      <dsp:txXfrm rot="10800000">
        <a:off x="2620541" y="2031878"/>
        <a:ext cx="8488984" cy="797198"/>
      </dsp:txXfrm>
    </dsp:sp>
    <dsp:sp modelId="{4C5EC345-F8D6-4CC9-A67F-6F2B59A22352}">
      <dsp:nvSpPr>
        <dsp:cNvPr id="0" name=""/>
        <dsp:cNvSpPr/>
      </dsp:nvSpPr>
      <dsp:spPr>
        <a:xfrm>
          <a:off x="1989407" y="2041954"/>
          <a:ext cx="797198" cy="797198"/>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tretch>
            <a:fillRect/>
          </a:stretch>
        </a:blipFill>
        <a:ln w="12700" cap="flat" cmpd="sng" algn="ctr">
          <a:solidFill>
            <a:srgbClr val="7030A0"/>
          </a:solidFill>
          <a:prstDash val="solid"/>
          <a:miter lim="800000"/>
        </a:ln>
        <a:effectLst>
          <a:outerShdw blurRad="50800" dist="50800" dir="5400000" algn="ctr" rotWithShape="0">
            <a:srgbClr val="7030A0"/>
          </a:outerShdw>
        </a:effectLst>
      </dsp:spPr>
      <dsp:style>
        <a:lnRef idx="2">
          <a:scrgbClr r="0" g="0" b="0"/>
        </a:lnRef>
        <a:fillRef idx="1">
          <a:scrgbClr r="0" g="0" b="0"/>
        </a:fillRef>
        <a:effectRef idx="0">
          <a:scrgbClr r="0" g="0" b="0"/>
        </a:effectRef>
        <a:fontRef idx="minor"/>
      </dsp:style>
    </dsp:sp>
    <dsp:sp modelId="{F9F14847-1419-4CEA-A43E-8B74C1D4F210}">
      <dsp:nvSpPr>
        <dsp:cNvPr id="0" name=""/>
        <dsp:cNvSpPr/>
      </dsp:nvSpPr>
      <dsp:spPr>
        <a:xfrm rot="10800000">
          <a:off x="2387855" y="3061400"/>
          <a:ext cx="8688891" cy="797198"/>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1542"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tx1"/>
              </a:solidFill>
              <a:latin typeface="Open Sans" panose="020B0606030504020204" pitchFamily="34" charset="0"/>
              <a:ea typeface="Open Sans" panose="020B0606030504020204" pitchFamily="34" charset="0"/>
              <a:cs typeface="Open Sans" panose="020B0606030504020204" pitchFamily="34" charset="0"/>
            </a:rPr>
            <a:t>PIP worked closely with Faculty Vice-Deans and Partner Institutions to agree credit equivalencies</a:t>
          </a:r>
        </a:p>
      </dsp:txBody>
      <dsp:txXfrm rot="10800000">
        <a:off x="2587154" y="3061400"/>
        <a:ext cx="8489592" cy="797198"/>
      </dsp:txXfrm>
    </dsp:sp>
    <dsp:sp modelId="{4E00C7AE-EC29-4EF4-A74F-B8092C695521}">
      <dsp:nvSpPr>
        <dsp:cNvPr id="0" name=""/>
        <dsp:cNvSpPr/>
      </dsp:nvSpPr>
      <dsp:spPr>
        <a:xfrm>
          <a:off x="1989255" y="3061400"/>
          <a:ext cx="797198" cy="797198"/>
        </a:xfrm>
        <a:prstGeom prst="ellipse">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solidFill>
            <a:schemeClr val="dk2">
              <a:shade val="80000"/>
              <a:hueOff val="0"/>
              <a:satOff val="0"/>
              <a:lumOff val="0"/>
              <a:alphaOff val="0"/>
            </a:schemeClr>
          </a:solidFill>
          <a:prstDash val="solid"/>
          <a:miter lim="800000"/>
        </a:ln>
        <a:effectLst>
          <a:outerShdw blurRad="50800" dist="50800" dir="5400000" algn="ctr" rotWithShape="0">
            <a:srgbClr val="7030A0"/>
          </a:outerShdw>
        </a:effectLst>
      </dsp:spPr>
      <dsp:style>
        <a:lnRef idx="2">
          <a:scrgbClr r="0" g="0" b="0"/>
        </a:lnRef>
        <a:fillRef idx="1">
          <a:scrgbClr r="0" g="0" b="0"/>
        </a:fillRef>
        <a:effectRef idx="0">
          <a:scrgbClr r="0" g="0" b="0"/>
        </a:effectRef>
        <a:fontRef idx="minor"/>
      </dsp:style>
    </dsp:sp>
    <dsp:sp modelId="{4163E7A7-8C26-4DB8-B309-41081EF9788C}">
      <dsp:nvSpPr>
        <dsp:cNvPr id="0" name=""/>
        <dsp:cNvSpPr/>
      </dsp:nvSpPr>
      <dsp:spPr>
        <a:xfrm rot="10800000">
          <a:off x="2387855" y="4080847"/>
          <a:ext cx="8688891" cy="797198"/>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1542"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tx1"/>
              </a:solidFill>
              <a:latin typeface="Open Sans" panose="020B0606030504020204" pitchFamily="34" charset="0"/>
              <a:ea typeface="Open Sans" panose="020B0606030504020204" pitchFamily="34" charset="0"/>
              <a:cs typeface="Open Sans" panose="020B0606030504020204" pitchFamily="34" charset="0"/>
            </a:rPr>
            <a:t>Effective from September 2025, </a:t>
          </a:r>
          <a:r>
            <a:rPr lang="en-GB" sz="1800" b="1" kern="1200">
              <a:solidFill>
                <a:schemeClr val="tx1"/>
              </a:solidFill>
              <a:latin typeface="Open Sans" panose="020B0606030504020204" pitchFamily="34" charset="0"/>
              <a:ea typeface="Open Sans" panose="020B0606030504020204" pitchFamily="34" charset="0"/>
              <a:cs typeface="Open Sans" panose="020B0606030504020204" pitchFamily="34" charset="0"/>
            </a:rPr>
            <a:t>with the exception of students who have already begun the process</a:t>
          </a:r>
          <a:r>
            <a:rPr lang="en-GB" sz="1800" kern="1200">
              <a:solidFill>
                <a:schemeClr val="tx1"/>
              </a:solidFill>
              <a:latin typeface="Open Sans" panose="020B0606030504020204" pitchFamily="34" charset="0"/>
              <a:ea typeface="Open Sans" panose="020B0606030504020204" pitchFamily="34" charset="0"/>
              <a:cs typeface="Open Sans" panose="020B0606030504020204" pitchFamily="34" charset="0"/>
            </a:rPr>
            <a:t> and chosen course units i.e. those outgoing in 2025/26</a:t>
          </a:r>
        </a:p>
      </dsp:txBody>
      <dsp:txXfrm rot="10800000">
        <a:off x="2587154" y="4080847"/>
        <a:ext cx="8489592" cy="797198"/>
      </dsp:txXfrm>
    </dsp:sp>
    <dsp:sp modelId="{A6D2C8BD-7F30-43E8-ADF0-2BEA4ABBC499}">
      <dsp:nvSpPr>
        <dsp:cNvPr id="0" name=""/>
        <dsp:cNvSpPr/>
      </dsp:nvSpPr>
      <dsp:spPr>
        <a:xfrm>
          <a:off x="1989255" y="4080847"/>
          <a:ext cx="797198" cy="797198"/>
        </a:xfrm>
        <a:prstGeom prst="ellipse">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12700" cap="flat" cmpd="sng" algn="ctr">
          <a:solidFill>
            <a:schemeClr val="dk2">
              <a:shade val="80000"/>
              <a:hueOff val="0"/>
              <a:satOff val="0"/>
              <a:lumOff val="0"/>
              <a:alphaOff val="0"/>
            </a:schemeClr>
          </a:solidFill>
          <a:prstDash val="solid"/>
          <a:miter lim="800000"/>
        </a:ln>
        <a:effectLst>
          <a:outerShdw blurRad="50800" dist="50800" dir="5400000" algn="ctr" rotWithShape="0">
            <a:srgbClr val="7030A0"/>
          </a:outerShdw>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7E1F7D-D8DC-4021-8EF3-ABDEB3BF03A6}">
      <dsp:nvSpPr>
        <dsp:cNvPr id="0" name=""/>
        <dsp:cNvSpPr/>
      </dsp:nvSpPr>
      <dsp:spPr>
        <a:xfrm rot="10800000">
          <a:off x="2382511" y="167"/>
          <a:ext cx="8688891" cy="775825"/>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118"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tx1"/>
              </a:solidFill>
              <a:latin typeface="Open Sans" panose="020B0606030504020204" pitchFamily="34" charset="0"/>
              <a:ea typeface="Open Sans" panose="020B0606030504020204" pitchFamily="34" charset="0"/>
              <a:cs typeface="Open Sans" panose="020B0606030504020204" pitchFamily="34" charset="0"/>
            </a:rPr>
            <a:t>12-month review on revised 2023 Policy and Procedures following University wide consultation</a:t>
          </a:r>
        </a:p>
      </dsp:txBody>
      <dsp:txXfrm rot="10800000">
        <a:off x="2576467" y="167"/>
        <a:ext cx="8494935" cy="775825"/>
      </dsp:txXfrm>
    </dsp:sp>
    <dsp:sp modelId="{02BFCDDB-235E-454A-839B-31514F1A1F04}">
      <dsp:nvSpPr>
        <dsp:cNvPr id="0" name=""/>
        <dsp:cNvSpPr/>
      </dsp:nvSpPr>
      <dsp:spPr>
        <a:xfrm>
          <a:off x="2025593" y="113"/>
          <a:ext cx="775825" cy="775825"/>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2225" cap="flat" cmpd="sng" algn="ctr">
          <a:solidFill>
            <a:srgbClr val="7030A0"/>
          </a:solidFill>
          <a:prstDash val="solid"/>
          <a:miter lim="800000"/>
        </a:ln>
        <a:effectLst>
          <a:outerShdw blurRad="50800" dist="50800" dir="5400000" algn="ctr" rotWithShape="0">
            <a:srgbClr val="7030A0"/>
          </a:outerShdw>
        </a:effectLst>
      </dsp:spPr>
      <dsp:style>
        <a:lnRef idx="2">
          <a:scrgbClr r="0" g="0" b="0"/>
        </a:lnRef>
        <a:fillRef idx="1">
          <a:scrgbClr r="0" g="0" b="0"/>
        </a:fillRef>
        <a:effectRef idx="0">
          <a:scrgbClr r="0" g="0" b="0"/>
        </a:effectRef>
        <a:fontRef idx="minor"/>
      </dsp:style>
    </dsp:sp>
    <dsp:sp modelId="{F9CB7C82-06E3-4018-BE0C-FD92F85CD6E2}">
      <dsp:nvSpPr>
        <dsp:cNvPr id="0" name=""/>
        <dsp:cNvSpPr/>
      </dsp:nvSpPr>
      <dsp:spPr>
        <a:xfrm rot="10800000">
          <a:off x="2351753" y="984932"/>
          <a:ext cx="8729903" cy="775825"/>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118"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tx1"/>
              </a:solidFill>
              <a:latin typeface="Open Sans" panose="020B0606030504020204" pitchFamily="34" charset="0"/>
              <a:ea typeface="Open Sans" panose="020B0606030504020204" pitchFamily="34" charset="0"/>
              <a:cs typeface="Open Sans" panose="020B0606030504020204" pitchFamily="34" charset="0"/>
            </a:rPr>
            <a:t>Mitigating Circumstances and Extensions Project- regular meetings, impact assessments with all Schools</a:t>
          </a:r>
        </a:p>
      </dsp:txBody>
      <dsp:txXfrm rot="10800000">
        <a:off x="2545709" y="984932"/>
        <a:ext cx="8535947" cy="775825"/>
      </dsp:txXfrm>
    </dsp:sp>
    <dsp:sp modelId="{7A0A5D15-2CDB-431A-8745-308A51573E9F}">
      <dsp:nvSpPr>
        <dsp:cNvPr id="0" name=""/>
        <dsp:cNvSpPr/>
      </dsp:nvSpPr>
      <dsp:spPr>
        <a:xfrm>
          <a:off x="1984346" y="984932"/>
          <a:ext cx="775825" cy="775825"/>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dk2">
              <a:shade val="80000"/>
              <a:hueOff val="0"/>
              <a:satOff val="0"/>
              <a:lumOff val="0"/>
              <a:alphaOff val="0"/>
            </a:schemeClr>
          </a:solidFill>
          <a:prstDash val="solid"/>
          <a:miter lim="800000"/>
        </a:ln>
        <a:effectLst>
          <a:outerShdw blurRad="50800" dist="50800" dir="5400000" algn="ctr" rotWithShape="0">
            <a:srgbClr val="7030A0"/>
          </a:outerShdw>
        </a:effectLst>
      </dsp:spPr>
      <dsp:style>
        <a:lnRef idx="2">
          <a:scrgbClr r="0" g="0" b="0"/>
        </a:lnRef>
        <a:fillRef idx="1">
          <a:scrgbClr r="0" g="0" b="0"/>
        </a:fillRef>
        <a:effectRef idx="0">
          <a:scrgbClr r="0" g="0" b="0"/>
        </a:effectRef>
        <a:fontRef idx="minor"/>
      </dsp:style>
    </dsp:sp>
    <dsp:sp modelId="{8C9A5058-C756-4078-80F4-8F3240215983}">
      <dsp:nvSpPr>
        <dsp:cNvPr id="0" name=""/>
        <dsp:cNvSpPr/>
      </dsp:nvSpPr>
      <dsp:spPr>
        <a:xfrm rot="10800000">
          <a:off x="2415442" y="1959890"/>
          <a:ext cx="8688891" cy="775825"/>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118"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tx1"/>
              </a:solidFill>
              <a:latin typeface="Open Sans" panose="020B0606030504020204" pitchFamily="34" charset="0"/>
              <a:ea typeface="Open Sans" panose="020B0606030504020204" pitchFamily="34" charset="0"/>
              <a:cs typeface="Open Sans" panose="020B0606030504020204" pitchFamily="34" charset="0"/>
            </a:rPr>
            <a:t>Updates</a:t>
          </a:r>
          <a:r>
            <a:rPr lang="en-GB" sz="1800" kern="1200" baseline="0">
              <a:solidFill>
                <a:schemeClr val="tx1"/>
              </a:solidFill>
              <a:latin typeface="Open Sans" panose="020B0606030504020204" pitchFamily="34" charset="0"/>
              <a:ea typeface="Open Sans" panose="020B0606030504020204" pitchFamily="34" charset="0"/>
              <a:cs typeface="Open Sans" panose="020B0606030504020204" pitchFamily="34" charset="0"/>
            </a:rPr>
            <a:t> to Mitigating Circumstances Codes- consultation with TLD OMG, SSW OMG and SSW Subgroup, A&amp;P Subgroup</a:t>
          </a:r>
          <a:endParaRPr lang="en-GB" sz="1800" kern="1200">
            <a:solidFill>
              <a:schemeClr val="tx1"/>
            </a:solidFill>
            <a:latin typeface="Open Sans" panose="020B0606030504020204" pitchFamily="34" charset="0"/>
            <a:ea typeface="Open Sans" panose="020B0606030504020204" pitchFamily="34" charset="0"/>
            <a:cs typeface="Open Sans" panose="020B0606030504020204" pitchFamily="34" charset="0"/>
          </a:endParaRPr>
        </a:p>
      </dsp:txBody>
      <dsp:txXfrm rot="10800000">
        <a:off x="2609398" y="1959890"/>
        <a:ext cx="8494935" cy="775825"/>
      </dsp:txXfrm>
    </dsp:sp>
    <dsp:sp modelId="{4C5EC345-F8D6-4CC9-A67F-6F2B59A22352}">
      <dsp:nvSpPr>
        <dsp:cNvPr id="0" name=""/>
        <dsp:cNvSpPr/>
      </dsp:nvSpPr>
      <dsp:spPr>
        <a:xfrm>
          <a:off x="1994599" y="1969696"/>
          <a:ext cx="775825" cy="775825"/>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tretch>
            <a:fillRect/>
          </a:stretch>
        </a:blipFill>
        <a:ln w="12700" cap="flat" cmpd="sng" algn="ctr">
          <a:solidFill>
            <a:srgbClr val="7030A0"/>
          </a:solidFill>
          <a:prstDash val="solid"/>
          <a:miter lim="800000"/>
        </a:ln>
        <a:effectLst>
          <a:outerShdw blurRad="50800" dist="50800" dir="5400000" algn="ctr" rotWithShape="0">
            <a:srgbClr val="7030A0"/>
          </a:outerShdw>
        </a:effectLst>
      </dsp:spPr>
      <dsp:style>
        <a:lnRef idx="2">
          <a:scrgbClr r="0" g="0" b="0"/>
        </a:lnRef>
        <a:fillRef idx="1">
          <a:scrgbClr r="0" g="0" b="0"/>
        </a:fillRef>
        <a:effectRef idx="0">
          <a:scrgbClr r="0" g="0" b="0"/>
        </a:effectRef>
        <a:fontRef idx="minor"/>
      </dsp:style>
    </dsp:sp>
    <dsp:sp modelId="{F9F14847-1419-4CEA-A43E-8B74C1D4F210}">
      <dsp:nvSpPr>
        <dsp:cNvPr id="0" name=""/>
        <dsp:cNvSpPr/>
      </dsp:nvSpPr>
      <dsp:spPr>
        <a:xfrm rot="10800000">
          <a:off x="2382511" y="2954460"/>
          <a:ext cx="8688891" cy="775825"/>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118"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tx1"/>
              </a:solidFill>
              <a:latin typeface="Open Sans" panose="020B0606030504020204" pitchFamily="34" charset="0"/>
              <a:ea typeface="Open Sans" panose="020B0606030504020204" pitchFamily="34" charset="0"/>
              <a:cs typeface="Open Sans" panose="020B0606030504020204" pitchFamily="34" charset="0"/>
            </a:rPr>
            <a:t>Specialist advice from DASS on new Equality and Human Rights Commission Guidance following Bristol V </a:t>
          </a:r>
          <a:r>
            <a:rPr lang="en-GB" sz="1800" kern="1200" err="1">
              <a:solidFill>
                <a:schemeClr val="tx1"/>
              </a:solidFill>
              <a:latin typeface="Open Sans" panose="020B0606030504020204" pitchFamily="34" charset="0"/>
              <a:ea typeface="Open Sans" panose="020B0606030504020204" pitchFamily="34" charset="0"/>
              <a:cs typeface="Open Sans" panose="020B0606030504020204" pitchFamily="34" charset="0"/>
            </a:rPr>
            <a:t>Abrahart</a:t>
          </a:r>
          <a:r>
            <a:rPr lang="en-GB" sz="1800" kern="1200">
              <a:solidFill>
                <a:schemeClr val="tx1"/>
              </a:solidFill>
              <a:latin typeface="Open Sans" panose="020B0606030504020204" pitchFamily="34" charset="0"/>
              <a:ea typeface="Open Sans" panose="020B0606030504020204" pitchFamily="34" charset="0"/>
              <a:cs typeface="Open Sans" panose="020B0606030504020204" pitchFamily="34" charset="0"/>
            </a:rPr>
            <a:t> in relation to evidentiary requirements</a:t>
          </a:r>
        </a:p>
      </dsp:txBody>
      <dsp:txXfrm rot="10800000">
        <a:off x="2576467" y="2954460"/>
        <a:ext cx="8494935" cy="775825"/>
      </dsp:txXfrm>
    </dsp:sp>
    <dsp:sp modelId="{4E00C7AE-EC29-4EF4-A74F-B8092C695521}">
      <dsp:nvSpPr>
        <dsp:cNvPr id="0" name=""/>
        <dsp:cNvSpPr/>
      </dsp:nvSpPr>
      <dsp:spPr>
        <a:xfrm>
          <a:off x="1994599" y="2954460"/>
          <a:ext cx="775825" cy="775825"/>
        </a:xfrm>
        <a:prstGeom prst="ellipse">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solidFill>
            <a:schemeClr val="dk2">
              <a:shade val="80000"/>
              <a:hueOff val="0"/>
              <a:satOff val="0"/>
              <a:lumOff val="0"/>
              <a:alphaOff val="0"/>
            </a:schemeClr>
          </a:solidFill>
          <a:prstDash val="solid"/>
          <a:miter lim="800000"/>
        </a:ln>
        <a:effectLst>
          <a:outerShdw blurRad="50800" dist="50800" dir="5400000" algn="ctr" rotWithShape="0">
            <a:srgbClr val="7030A0"/>
          </a:outerShdw>
        </a:effectLst>
      </dsp:spPr>
      <dsp:style>
        <a:lnRef idx="2">
          <a:scrgbClr r="0" g="0" b="0"/>
        </a:lnRef>
        <a:fillRef idx="1">
          <a:scrgbClr r="0" g="0" b="0"/>
        </a:fillRef>
        <a:effectRef idx="0">
          <a:scrgbClr r="0" g="0" b="0"/>
        </a:effectRef>
        <a:fontRef idx="minor"/>
      </dsp:style>
    </dsp:sp>
    <dsp:sp modelId="{4163E7A7-8C26-4DB8-B309-41081EF9788C}">
      <dsp:nvSpPr>
        <dsp:cNvPr id="0" name=""/>
        <dsp:cNvSpPr/>
      </dsp:nvSpPr>
      <dsp:spPr>
        <a:xfrm rot="10800000">
          <a:off x="2382511" y="3939225"/>
          <a:ext cx="8688891" cy="775825"/>
        </a:xfrm>
        <a:prstGeom prst="homePlat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118"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a:solidFill>
                <a:schemeClr val="tx1"/>
              </a:solidFill>
              <a:latin typeface="Open Sans" panose="020B0606030504020204" pitchFamily="34" charset="0"/>
              <a:ea typeface="Open Sans" panose="020B0606030504020204" pitchFamily="34" charset="0"/>
              <a:cs typeface="Open Sans" panose="020B0606030504020204" pitchFamily="34" charset="0"/>
            </a:rPr>
            <a:t>Approved by AQSC and Senate for September 2025 implementation</a:t>
          </a:r>
        </a:p>
      </dsp:txBody>
      <dsp:txXfrm rot="10800000">
        <a:off x="2576467" y="3939225"/>
        <a:ext cx="8494935" cy="775825"/>
      </dsp:txXfrm>
    </dsp:sp>
    <dsp:sp modelId="{A6D2C8BD-7F30-43E8-ADF0-2BEA4ABBC499}">
      <dsp:nvSpPr>
        <dsp:cNvPr id="0" name=""/>
        <dsp:cNvSpPr/>
      </dsp:nvSpPr>
      <dsp:spPr>
        <a:xfrm>
          <a:off x="1994599" y="3939225"/>
          <a:ext cx="775825" cy="775825"/>
        </a:xfrm>
        <a:prstGeom prst="ellipse">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12700" cap="flat" cmpd="sng" algn="ctr">
          <a:solidFill>
            <a:schemeClr val="dk2">
              <a:shade val="80000"/>
              <a:hueOff val="0"/>
              <a:satOff val="0"/>
              <a:lumOff val="0"/>
              <a:alphaOff val="0"/>
            </a:schemeClr>
          </a:solidFill>
          <a:prstDash val="solid"/>
          <a:miter lim="800000"/>
        </a:ln>
        <a:effectLst>
          <a:outerShdw blurRad="50800" dist="50800" dir="5400000" algn="ctr" rotWithShape="0">
            <a:srgbClr val="7030A0"/>
          </a:outerShdw>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FBA185-EEC1-4480-922B-077A2B2B06F4}">
      <dsp:nvSpPr>
        <dsp:cNvPr id="0" name=""/>
        <dsp:cNvSpPr/>
      </dsp:nvSpPr>
      <dsp:spPr>
        <a:xfrm>
          <a:off x="0" y="32463"/>
          <a:ext cx="10054590" cy="720720"/>
        </a:xfrm>
        <a:prstGeom prst="roundRect">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b="1" kern="1200">
              <a:solidFill>
                <a:schemeClr val="bg1"/>
              </a:solidFill>
              <a:latin typeface="Open Sans" panose="020B0606030504020204" pitchFamily="34" charset="0"/>
              <a:ea typeface="Open Sans" panose="020B0606030504020204" pitchFamily="34" charset="0"/>
              <a:cs typeface="Open Sans" panose="020B0606030504020204" pitchFamily="34" charset="0"/>
            </a:rPr>
            <a:t>Why are we making this change?</a:t>
          </a:r>
          <a:endParaRPr lang="en-GB" sz="2800" kern="1200">
            <a:solidFill>
              <a:schemeClr val="bg1"/>
            </a:solidFill>
          </a:endParaRPr>
        </a:p>
      </dsp:txBody>
      <dsp:txXfrm>
        <a:off x="35183" y="67646"/>
        <a:ext cx="9984224" cy="650354"/>
      </dsp:txXfrm>
    </dsp:sp>
    <dsp:sp modelId="{A68632C6-7BF3-463B-8EDB-5FA315DB8E28}">
      <dsp:nvSpPr>
        <dsp:cNvPr id="0" name=""/>
        <dsp:cNvSpPr/>
      </dsp:nvSpPr>
      <dsp:spPr>
        <a:xfrm>
          <a:off x="0" y="753183"/>
          <a:ext cx="10054590" cy="2666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9233"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n-GB" sz="2200" b="1" kern="1200">
              <a:solidFill>
                <a:schemeClr val="tx1"/>
              </a:solidFill>
              <a:latin typeface="Open Sans" panose="020B0606030504020204" pitchFamily="34" charset="0"/>
              <a:ea typeface="Open Sans" panose="020B0606030504020204" pitchFamily="34" charset="0"/>
              <a:cs typeface="Open Sans" panose="020B0606030504020204" pitchFamily="34" charset="0"/>
            </a:rPr>
            <a:t>Advice from DASS:</a:t>
          </a:r>
          <a:endParaRPr lang="en-GB" sz="2200" kern="1200"/>
        </a:p>
        <a:p>
          <a:pPr marL="228600" lvl="1" indent="-228600" algn="l" defTabSz="977900">
            <a:lnSpc>
              <a:spcPct val="90000"/>
            </a:lnSpc>
            <a:spcBef>
              <a:spcPct val="0"/>
            </a:spcBef>
            <a:spcAft>
              <a:spcPct val="20000"/>
            </a:spcAft>
            <a:buChar char="•"/>
          </a:pPr>
          <a:r>
            <a:rPr lang="en-GB" sz="2200" kern="1200">
              <a:solidFill>
                <a:schemeClr val="tx1"/>
              </a:solidFill>
              <a:latin typeface="Open Sans" panose="020B0606030504020204" pitchFamily="34" charset="0"/>
              <a:ea typeface="Open Sans" panose="020B0606030504020204" pitchFamily="34" charset="0"/>
              <a:cs typeface="Open Sans" panose="020B0606030504020204" pitchFamily="34" charset="0"/>
            </a:rPr>
            <a:t>The High Court ruling on the outcome of </a:t>
          </a:r>
          <a:r>
            <a:rPr lang="en-GB" sz="2200" b="1" kern="1200">
              <a:solidFill>
                <a:schemeClr val="tx1"/>
              </a:solidFill>
              <a:latin typeface="Open Sans" panose="020B0606030504020204" pitchFamily="34" charset="0"/>
              <a:ea typeface="Open Sans" panose="020B0606030504020204" pitchFamily="34" charset="0"/>
              <a:cs typeface="Open Sans" panose="020B0606030504020204" pitchFamily="34" charset="0"/>
            </a:rPr>
            <a:t>Bristol V </a:t>
          </a:r>
          <a:r>
            <a:rPr lang="en-GB" sz="2200" b="1" kern="1200" err="1">
              <a:solidFill>
                <a:schemeClr val="tx1"/>
              </a:solidFill>
              <a:latin typeface="Open Sans" panose="020B0606030504020204" pitchFamily="34" charset="0"/>
              <a:ea typeface="Open Sans" panose="020B0606030504020204" pitchFamily="34" charset="0"/>
              <a:cs typeface="Open Sans" panose="020B0606030504020204" pitchFamily="34" charset="0"/>
            </a:rPr>
            <a:t>Abrahart</a:t>
          </a:r>
          <a:r>
            <a:rPr lang="en-GB" sz="2200" kern="1200">
              <a:solidFill>
                <a:schemeClr val="tx1"/>
              </a:solidFill>
              <a:latin typeface="Open Sans" panose="020B0606030504020204" pitchFamily="34" charset="0"/>
              <a:ea typeface="Open Sans" panose="020B0606030504020204" pitchFamily="34" charset="0"/>
              <a:cs typeface="Open Sans" panose="020B0606030504020204" pitchFamily="34" charset="0"/>
            </a:rPr>
            <a:t>, the Equality and Human Rights Commission published </a:t>
          </a:r>
          <a:r>
            <a:rPr lang="en-GB" sz="2200" kern="1200">
              <a:solidFill>
                <a:schemeClr val="tx1"/>
              </a:solidFill>
              <a:latin typeface="Open Sans" panose="020B0606030504020204" pitchFamily="34" charset="0"/>
              <a:ea typeface="Open Sans" panose="020B0606030504020204" pitchFamily="34" charset="0"/>
              <a:cs typeface="Open Sans" panose="020B0606030504020204" pitchFamily="34" charset="0"/>
              <a:hlinkClick xmlns:r="http://schemas.openxmlformats.org/officeDocument/2006/relationships" r:id="rId1"/>
            </a:rPr>
            <a:t>new guidance for Universities</a:t>
          </a:r>
          <a:r>
            <a:rPr lang="en-GB" sz="2200" kern="1200">
              <a:solidFill>
                <a:schemeClr val="tx1"/>
              </a:solidFill>
              <a:latin typeface="Open Sans" panose="020B0606030504020204" pitchFamily="34" charset="0"/>
              <a:ea typeface="Open Sans" panose="020B0606030504020204" pitchFamily="34" charset="0"/>
              <a:cs typeface="Open Sans" panose="020B0606030504020204" pitchFamily="34" charset="0"/>
            </a:rPr>
            <a:t>.</a:t>
          </a:r>
        </a:p>
        <a:p>
          <a:pPr marL="228600" lvl="1" indent="-228600" algn="l" defTabSz="977900">
            <a:lnSpc>
              <a:spcPct val="90000"/>
            </a:lnSpc>
            <a:spcBef>
              <a:spcPct val="0"/>
            </a:spcBef>
            <a:spcAft>
              <a:spcPct val="20000"/>
            </a:spcAft>
            <a:buChar char="•"/>
          </a:pPr>
          <a:r>
            <a:rPr lang="en-GB" sz="2200" kern="1200">
              <a:solidFill>
                <a:schemeClr val="tx1"/>
              </a:solidFill>
              <a:latin typeface="Open Sans" panose="020B0606030504020204" pitchFamily="34" charset="0"/>
              <a:ea typeface="Open Sans" panose="020B0606030504020204" pitchFamily="34" charset="0"/>
              <a:cs typeface="Open Sans" panose="020B0606030504020204" pitchFamily="34" charset="0"/>
            </a:rPr>
            <a:t>The duty of Universities to make reasonable adjustments is an anticipatory duty.</a:t>
          </a:r>
        </a:p>
        <a:p>
          <a:pPr marL="228600" lvl="1" indent="-228600" algn="l" defTabSz="977900">
            <a:lnSpc>
              <a:spcPct val="90000"/>
            </a:lnSpc>
            <a:spcBef>
              <a:spcPct val="0"/>
            </a:spcBef>
            <a:spcAft>
              <a:spcPct val="20000"/>
            </a:spcAft>
            <a:buChar char="•"/>
          </a:pPr>
          <a:r>
            <a:rPr lang="en-GB" sz="2200" kern="1200">
              <a:solidFill>
                <a:schemeClr val="tx1"/>
              </a:solidFill>
              <a:latin typeface="Open Sans" panose="020B0606030504020204" pitchFamily="34" charset="0"/>
              <a:ea typeface="Open Sans" panose="020B0606030504020204" pitchFamily="34" charset="0"/>
              <a:cs typeface="Open Sans" panose="020B0606030504020204" pitchFamily="34" charset="0"/>
            </a:rPr>
            <a:t>If the University has constructive knowledge of a student’s disability, even without formal evidence we have a duty to make reasonable adjustments.</a:t>
          </a:r>
        </a:p>
      </dsp:txBody>
      <dsp:txXfrm>
        <a:off x="0" y="753183"/>
        <a:ext cx="10054590" cy="2666160"/>
      </dsp:txXfrm>
    </dsp:sp>
    <dsp:sp modelId="{88BEF1F6-A0CF-465D-A4FD-E59F74AA9632}">
      <dsp:nvSpPr>
        <dsp:cNvPr id="0" name=""/>
        <dsp:cNvSpPr/>
      </dsp:nvSpPr>
      <dsp:spPr>
        <a:xfrm>
          <a:off x="0" y="3419343"/>
          <a:ext cx="10054590" cy="720720"/>
        </a:xfrm>
        <a:prstGeom prst="roundRect">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b="1" kern="1200">
              <a:solidFill>
                <a:schemeClr val="tx1"/>
              </a:solidFill>
              <a:latin typeface="Open Sans" panose="020B0606030504020204" pitchFamily="34" charset="0"/>
              <a:ea typeface="Open Sans" panose="020B0606030504020204" pitchFamily="34" charset="0"/>
              <a:cs typeface="Open Sans" panose="020B0606030504020204" pitchFamily="34" charset="0"/>
            </a:rPr>
            <a:t>Who has been consulted?</a:t>
          </a:r>
        </a:p>
      </dsp:txBody>
      <dsp:txXfrm>
        <a:off x="35183" y="3454526"/>
        <a:ext cx="9984224" cy="650354"/>
      </dsp:txXfrm>
    </dsp:sp>
    <dsp:sp modelId="{B75E512F-B23A-4CFD-A70D-25400F5BB209}">
      <dsp:nvSpPr>
        <dsp:cNvPr id="0" name=""/>
        <dsp:cNvSpPr/>
      </dsp:nvSpPr>
      <dsp:spPr>
        <a:xfrm>
          <a:off x="0" y="4140063"/>
          <a:ext cx="10054590" cy="12461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9233"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n-GB" sz="2200" kern="1200">
              <a:solidFill>
                <a:schemeClr val="tx1"/>
              </a:solidFill>
              <a:latin typeface="Open Sans" panose="020B0606030504020204" pitchFamily="34" charset="0"/>
              <a:ea typeface="Open Sans" panose="020B0606030504020204" pitchFamily="34" charset="0"/>
              <a:cs typeface="Open Sans" panose="020B0606030504020204" pitchFamily="34" charset="0"/>
            </a:rPr>
            <a:t>Changes ensure compliance with the Equality Act 2010</a:t>
          </a:r>
          <a:endParaRPr lang="en-GB" sz="2200" kern="1200">
            <a:latin typeface="Open Sans" panose="020B0606030504020204" pitchFamily="34" charset="0"/>
            <a:ea typeface="Open Sans" panose="020B0606030504020204" pitchFamily="34" charset="0"/>
            <a:cs typeface="Open Sans" panose="020B0606030504020204" pitchFamily="34" charset="0"/>
          </a:endParaRPr>
        </a:p>
        <a:p>
          <a:pPr marL="228600" lvl="1" indent="-228600" algn="l" defTabSz="977900">
            <a:lnSpc>
              <a:spcPct val="90000"/>
            </a:lnSpc>
            <a:spcBef>
              <a:spcPct val="0"/>
            </a:spcBef>
            <a:spcAft>
              <a:spcPct val="20000"/>
            </a:spcAft>
            <a:buChar char="•"/>
          </a:pPr>
          <a:endParaRPr lang="en-GB" sz="2200" kern="120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228600" lvl="1" indent="-228600" algn="l" defTabSz="977900">
            <a:lnSpc>
              <a:spcPct val="90000"/>
            </a:lnSpc>
            <a:spcBef>
              <a:spcPct val="0"/>
            </a:spcBef>
            <a:spcAft>
              <a:spcPct val="20000"/>
            </a:spcAft>
            <a:buChar char="•"/>
          </a:pPr>
          <a:r>
            <a:rPr lang="en-GB" sz="2200" kern="1200">
              <a:solidFill>
                <a:schemeClr val="tx1"/>
              </a:solidFill>
              <a:latin typeface="Open Sans" panose="020B0606030504020204" pitchFamily="34" charset="0"/>
              <a:ea typeface="Open Sans" panose="020B0606030504020204" pitchFamily="34" charset="0"/>
              <a:cs typeface="Open Sans" panose="020B0606030504020204" pitchFamily="34" charset="0"/>
            </a:rPr>
            <a:t>Approved by AQSC and Senate</a:t>
          </a:r>
        </a:p>
      </dsp:txBody>
      <dsp:txXfrm>
        <a:off x="0" y="4140063"/>
        <a:ext cx="10054590" cy="124614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FBA185-EEC1-4480-922B-077A2B2B06F4}">
      <dsp:nvSpPr>
        <dsp:cNvPr id="0" name=""/>
        <dsp:cNvSpPr/>
      </dsp:nvSpPr>
      <dsp:spPr>
        <a:xfrm>
          <a:off x="0" y="87633"/>
          <a:ext cx="10054590" cy="772200"/>
        </a:xfrm>
        <a:prstGeom prst="roundRect">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GB" sz="3000" b="1" kern="1200">
              <a:solidFill>
                <a:schemeClr val="bg1"/>
              </a:solidFill>
              <a:latin typeface="Open Sans" panose="020B0606030504020204" pitchFamily="34" charset="0"/>
              <a:ea typeface="Open Sans" panose="020B0606030504020204" pitchFamily="34" charset="0"/>
              <a:cs typeface="Open Sans" panose="020B0606030504020204" pitchFamily="34" charset="0"/>
            </a:rPr>
            <a:t>Which sections have changed?</a:t>
          </a:r>
          <a:endParaRPr lang="en-GB" sz="3000" kern="1200">
            <a:solidFill>
              <a:schemeClr val="bg1"/>
            </a:solidFill>
          </a:endParaRPr>
        </a:p>
      </dsp:txBody>
      <dsp:txXfrm>
        <a:off x="37696" y="125329"/>
        <a:ext cx="9979198" cy="696808"/>
      </dsp:txXfrm>
    </dsp:sp>
    <dsp:sp modelId="{F31C3D57-5AD9-4564-BDDD-095E110C468B}">
      <dsp:nvSpPr>
        <dsp:cNvPr id="0" name=""/>
        <dsp:cNvSpPr/>
      </dsp:nvSpPr>
      <dsp:spPr>
        <a:xfrm>
          <a:off x="0" y="859833"/>
          <a:ext cx="10054590" cy="4471200"/>
        </a:xfrm>
        <a:prstGeom prst="rect">
          <a:avLst/>
        </a:prstGeom>
        <a:solidFill>
          <a:schemeClr val="bg1"/>
        </a:solidFill>
        <a:ln>
          <a:noFill/>
        </a:ln>
        <a:effectLst/>
      </dsp:spPr>
      <dsp:style>
        <a:lnRef idx="0">
          <a:scrgbClr r="0" g="0" b="0"/>
        </a:lnRef>
        <a:fillRef idx="0">
          <a:scrgbClr r="0" g="0" b="0"/>
        </a:fillRef>
        <a:effectRef idx="0">
          <a:scrgbClr r="0" g="0" b="0"/>
        </a:effectRef>
        <a:fontRef idx="minor"/>
      </dsp:style>
      <dsp:txBody>
        <a:bodyPr spcFirstLastPara="0" vert="horz" wrap="square" lIns="319233" tIns="38100" rIns="213360" bIns="38100" numCol="1" spcCol="1270" anchor="t" anchorCtr="0">
          <a:noAutofit/>
        </a:bodyPr>
        <a:lstStyle/>
        <a:p>
          <a:pPr marL="228600" lvl="1" indent="-228600" algn="l" defTabSz="1022350">
            <a:lnSpc>
              <a:spcPct val="90000"/>
            </a:lnSpc>
            <a:spcBef>
              <a:spcPct val="0"/>
            </a:spcBef>
            <a:spcAft>
              <a:spcPct val="20000"/>
            </a:spcAft>
            <a:buNone/>
          </a:pPr>
          <a:endParaRPr lang="en-GB" sz="2300" kern="120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228600" lvl="1" indent="-228600" algn="l" defTabSz="1022350">
            <a:lnSpc>
              <a:spcPct val="90000"/>
            </a:lnSpc>
            <a:spcBef>
              <a:spcPct val="0"/>
            </a:spcBef>
            <a:spcAft>
              <a:spcPct val="20000"/>
            </a:spcAft>
            <a:buChar char="•"/>
          </a:pPr>
          <a:r>
            <a:rPr lang="en-GB" sz="2300" b="1" kern="1200">
              <a:solidFill>
                <a:schemeClr val="tx1"/>
              </a:solidFill>
              <a:latin typeface="Open Sans" panose="020B0606030504020204" pitchFamily="34" charset="0"/>
              <a:ea typeface="Open Sans" panose="020B0606030504020204" pitchFamily="34" charset="0"/>
              <a:cs typeface="Open Sans" panose="020B0606030504020204" pitchFamily="34" charset="0"/>
            </a:rPr>
            <a:t>2.1.8</a:t>
          </a:r>
          <a:r>
            <a:rPr lang="en-GB" sz="2300" kern="1200">
              <a:solidFill>
                <a:schemeClr val="tx1"/>
              </a:solidFill>
              <a:latin typeface="Open Sans" panose="020B0606030504020204" pitchFamily="34" charset="0"/>
              <a:ea typeface="Open Sans" panose="020B0606030504020204" pitchFamily="34" charset="0"/>
              <a:cs typeface="Open Sans" panose="020B0606030504020204" pitchFamily="34" charset="0"/>
            </a:rPr>
            <a:t> Students registered with DASS who have stated a disability-related reason for their mitigation </a:t>
          </a:r>
          <a:r>
            <a:rPr lang="en-GB" sz="2300" b="1" kern="1200">
              <a:solidFill>
                <a:schemeClr val="tx1"/>
              </a:solidFill>
              <a:latin typeface="Open Sans" panose="020B0606030504020204" pitchFamily="34" charset="0"/>
              <a:ea typeface="Open Sans" panose="020B0606030504020204" pitchFamily="34" charset="0"/>
              <a:cs typeface="Open Sans" panose="020B0606030504020204" pitchFamily="34" charset="0"/>
            </a:rPr>
            <a:t>should not repeatedly be asked to provide medical evidence to support their application, provided that this relates to the same disability for which they are registered with DASS</a:t>
          </a:r>
          <a:r>
            <a:rPr lang="en-GB" sz="2300" kern="1200">
              <a:solidFill>
                <a:schemeClr val="tx1"/>
              </a:solidFill>
              <a:latin typeface="Open Sans" panose="020B0606030504020204" pitchFamily="34" charset="0"/>
              <a:ea typeface="Open Sans" panose="020B0606030504020204" pitchFamily="34" charset="0"/>
              <a:cs typeface="Open Sans" panose="020B0606030504020204" pitchFamily="34" charset="0"/>
            </a:rPr>
            <a:t>. However, if students have stated external factors that have e.g. exacerbated their disability, evidence of these external factors should still be provided. DASS will advise the School if they consider that further disability-related evidence is required. DASS registered students applying for the reasons above must provide a detailed explanation of how their disability is affecting their studies.</a:t>
          </a:r>
        </a:p>
      </dsp:txBody>
      <dsp:txXfrm>
        <a:off x="0" y="859833"/>
        <a:ext cx="10054590" cy="4471200"/>
      </dsp:txXfrm>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4D1346-DD7C-4CE3-A0F8-3726DAB223EE}" type="datetimeFigureOut">
              <a:rPr lang="en-GB" smtClean="0"/>
              <a:t>04/07/2025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D66175-7077-46C2-8E24-3CD5C87B2D3C}" type="slidenum">
              <a:rPr lang="en-GB" smtClean="0"/>
              <a:t>‹#›</a:t>
            </a:fld>
            <a:endParaRPr lang="en-GB"/>
          </a:p>
        </p:txBody>
      </p:sp>
    </p:spTree>
    <p:extLst>
      <p:ext uri="{BB962C8B-B14F-4D97-AF65-F5344CB8AC3E}">
        <p14:creationId xmlns:p14="http://schemas.microsoft.com/office/powerpoint/2010/main" val="30203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endParaRPr lang="en-GB" sz="1100">
              <a:solidFill>
                <a:srgbClr val="6C2B9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4A8CB3-71B2-4AA5-85B9-91431CEDE5D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16441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9D66175-7077-46C2-8E24-3CD5C87B2D3C}" type="slidenum">
              <a:rPr lang="en-GB" smtClean="0"/>
              <a:t>10</a:t>
            </a:fld>
            <a:endParaRPr lang="en-GB"/>
          </a:p>
        </p:txBody>
      </p:sp>
    </p:spTree>
    <p:extLst>
      <p:ext uri="{BB962C8B-B14F-4D97-AF65-F5344CB8AC3E}">
        <p14:creationId xmlns:p14="http://schemas.microsoft.com/office/powerpoint/2010/main" val="29894251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9D66175-7077-46C2-8E24-3CD5C87B2D3C}" type="slidenum">
              <a:rPr lang="en-GB" smtClean="0"/>
              <a:t>11</a:t>
            </a:fld>
            <a:endParaRPr lang="en-GB"/>
          </a:p>
        </p:txBody>
      </p:sp>
    </p:spTree>
    <p:extLst>
      <p:ext uri="{BB962C8B-B14F-4D97-AF65-F5344CB8AC3E}">
        <p14:creationId xmlns:p14="http://schemas.microsoft.com/office/powerpoint/2010/main" val="40068824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9D66175-7077-46C2-8E24-3CD5C87B2D3C}" type="slidenum">
              <a:rPr lang="en-GB" smtClean="0"/>
              <a:t>12</a:t>
            </a:fld>
            <a:endParaRPr lang="en-GB"/>
          </a:p>
        </p:txBody>
      </p:sp>
    </p:spTree>
    <p:extLst>
      <p:ext uri="{BB962C8B-B14F-4D97-AF65-F5344CB8AC3E}">
        <p14:creationId xmlns:p14="http://schemas.microsoft.com/office/powerpoint/2010/main" val="41027548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9D66175-7077-46C2-8E24-3CD5C87B2D3C}" type="slidenum">
              <a:rPr lang="en-GB" smtClean="0"/>
              <a:t>13</a:t>
            </a:fld>
            <a:endParaRPr lang="en-GB"/>
          </a:p>
        </p:txBody>
      </p:sp>
    </p:spTree>
    <p:extLst>
      <p:ext uri="{BB962C8B-B14F-4D97-AF65-F5344CB8AC3E}">
        <p14:creationId xmlns:p14="http://schemas.microsoft.com/office/powerpoint/2010/main" val="29731369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9D66175-7077-46C2-8E24-3CD5C87B2D3C}" type="slidenum">
              <a:rPr lang="en-GB" smtClean="0"/>
              <a:t>14</a:t>
            </a:fld>
            <a:endParaRPr lang="en-GB"/>
          </a:p>
        </p:txBody>
      </p:sp>
    </p:spTree>
    <p:extLst>
      <p:ext uri="{BB962C8B-B14F-4D97-AF65-F5344CB8AC3E}">
        <p14:creationId xmlns:p14="http://schemas.microsoft.com/office/powerpoint/2010/main" val="12386925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9D66175-7077-46C2-8E24-3CD5C87B2D3C}" type="slidenum">
              <a:rPr lang="en-GB" smtClean="0"/>
              <a:t>15</a:t>
            </a:fld>
            <a:endParaRPr lang="en-GB"/>
          </a:p>
        </p:txBody>
      </p:sp>
    </p:spTree>
    <p:extLst>
      <p:ext uri="{BB962C8B-B14F-4D97-AF65-F5344CB8AC3E}">
        <p14:creationId xmlns:p14="http://schemas.microsoft.com/office/powerpoint/2010/main" val="14401120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1D9C3-5617-5196-6220-9743DA2BB1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194695-3909-3F6A-DC14-D6DB72D5BE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FA7FAC-6113-F289-02D7-7C9DFC6EB02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69639D7-30E7-EDAD-F55E-BEF3D4D4CB6F}"/>
              </a:ext>
            </a:extLst>
          </p:cNvPr>
          <p:cNvSpPr>
            <a:spLocks noGrp="1"/>
          </p:cNvSpPr>
          <p:nvPr>
            <p:ph type="sldNum" sz="quarter" idx="5"/>
          </p:nvPr>
        </p:nvSpPr>
        <p:spPr/>
        <p:txBody>
          <a:bodyPr/>
          <a:lstStyle/>
          <a:p>
            <a:fld id="{C9D66175-7077-46C2-8E24-3CD5C87B2D3C}" type="slidenum">
              <a:rPr lang="en-GB" smtClean="0"/>
              <a:t>16</a:t>
            </a:fld>
            <a:endParaRPr lang="en-GB"/>
          </a:p>
        </p:txBody>
      </p:sp>
    </p:spTree>
    <p:extLst>
      <p:ext uri="{BB962C8B-B14F-4D97-AF65-F5344CB8AC3E}">
        <p14:creationId xmlns:p14="http://schemas.microsoft.com/office/powerpoint/2010/main" val="19379828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9D66175-7077-46C2-8E24-3CD5C87B2D3C}" type="slidenum">
              <a:rPr lang="en-GB" smtClean="0"/>
              <a:t>17</a:t>
            </a:fld>
            <a:endParaRPr lang="en-GB"/>
          </a:p>
        </p:txBody>
      </p:sp>
    </p:spTree>
    <p:extLst>
      <p:ext uri="{BB962C8B-B14F-4D97-AF65-F5344CB8AC3E}">
        <p14:creationId xmlns:p14="http://schemas.microsoft.com/office/powerpoint/2010/main" val="34612430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9D66175-7077-46C2-8E24-3CD5C87B2D3C}" type="slidenum">
              <a:rPr lang="en-GB" smtClean="0"/>
              <a:t>18</a:t>
            </a:fld>
            <a:endParaRPr lang="en-GB"/>
          </a:p>
        </p:txBody>
      </p:sp>
    </p:spTree>
    <p:extLst>
      <p:ext uri="{BB962C8B-B14F-4D97-AF65-F5344CB8AC3E}">
        <p14:creationId xmlns:p14="http://schemas.microsoft.com/office/powerpoint/2010/main" val="6209616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9D66175-7077-46C2-8E24-3CD5C87B2D3C}" type="slidenum">
              <a:rPr lang="en-GB" smtClean="0"/>
              <a:t>19</a:t>
            </a:fld>
            <a:endParaRPr lang="en-GB"/>
          </a:p>
        </p:txBody>
      </p:sp>
    </p:spTree>
    <p:extLst>
      <p:ext uri="{BB962C8B-B14F-4D97-AF65-F5344CB8AC3E}">
        <p14:creationId xmlns:p14="http://schemas.microsoft.com/office/powerpoint/2010/main" val="24476386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9D66175-7077-46C2-8E24-3CD5C87B2D3C}" type="slidenum">
              <a:rPr lang="en-GB" smtClean="0"/>
              <a:t>2</a:t>
            </a:fld>
            <a:endParaRPr lang="en-GB"/>
          </a:p>
        </p:txBody>
      </p:sp>
    </p:spTree>
    <p:extLst>
      <p:ext uri="{BB962C8B-B14F-4D97-AF65-F5344CB8AC3E}">
        <p14:creationId xmlns:p14="http://schemas.microsoft.com/office/powerpoint/2010/main" val="2277867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9D66175-7077-46C2-8E24-3CD5C87B2D3C}" type="slidenum">
              <a:rPr lang="en-GB" smtClean="0"/>
              <a:t>20</a:t>
            </a:fld>
            <a:endParaRPr lang="en-GB"/>
          </a:p>
        </p:txBody>
      </p:sp>
    </p:spTree>
    <p:extLst>
      <p:ext uri="{BB962C8B-B14F-4D97-AF65-F5344CB8AC3E}">
        <p14:creationId xmlns:p14="http://schemas.microsoft.com/office/powerpoint/2010/main" val="14540559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9D66175-7077-46C2-8E24-3CD5C87B2D3C}" type="slidenum">
              <a:rPr lang="en-GB" smtClean="0"/>
              <a:t>21</a:t>
            </a:fld>
            <a:endParaRPr lang="en-GB"/>
          </a:p>
        </p:txBody>
      </p:sp>
    </p:spTree>
    <p:extLst>
      <p:ext uri="{BB962C8B-B14F-4D97-AF65-F5344CB8AC3E}">
        <p14:creationId xmlns:p14="http://schemas.microsoft.com/office/powerpoint/2010/main" val="2266264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9D66175-7077-46C2-8E24-3CD5C87B2D3C}" type="slidenum">
              <a:rPr lang="en-GB" smtClean="0"/>
              <a:t>22</a:t>
            </a:fld>
            <a:endParaRPr lang="en-GB"/>
          </a:p>
        </p:txBody>
      </p:sp>
    </p:spTree>
    <p:extLst>
      <p:ext uri="{BB962C8B-B14F-4D97-AF65-F5344CB8AC3E}">
        <p14:creationId xmlns:p14="http://schemas.microsoft.com/office/powerpoint/2010/main" val="9660495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9D66175-7077-46C2-8E24-3CD5C87B2D3C}" type="slidenum">
              <a:rPr lang="en-GB" smtClean="0"/>
              <a:t>23</a:t>
            </a:fld>
            <a:endParaRPr lang="en-GB"/>
          </a:p>
        </p:txBody>
      </p:sp>
    </p:spTree>
    <p:extLst>
      <p:ext uri="{BB962C8B-B14F-4D97-AF65-F5344CB8AC3E}">
        <p14:creationId xmlns:p14="http://schemas.microsoft.com/office/powerpoint/2010/main" val="30831163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9D66175-7077-46C2-8E24-3CD5C87B2D3C}" type="slidenum">
              <a:rPr lang="en-GB" smtClean="0"/>
              <a:t>24</a:t>
            </a:fld>
            <a:endParaRPr lang="en-GB"/>
          </a:p>
        </p:txBody>
      </p:sp>
    </p:spTree>
    <p:extLst>
      <p:ext uri="{BB962C8B-B14F-4D97-AF65-F5344CB8AC3E}">
        <p14:creationId xmlns:p14="http://schemas.microsoft.com/office/powerpoint/2010/main" val="1853462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9D66175-7077-46C2-8E24-3CD5C87B2D3C}" type="slidenum">
              <a:rPr lang="en-GB" smtClean="0"/>
              <a:t>25</a:t>
            </a:fld>
            <a:endParaRPr lang="en-GB"/>
          </a:p>
        </p:txBody>
      </p:sp>
    </p:spTree>
    <p:extLst>
      <p:ext uri="{BB962C8B-B14F-4D97-AF65-F5344CB8AC3E}">
        <p14:creationId xmlns:p14="http://schemas.microsoft.com/office/powerpoint/2010/main" val="7912520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9D66175-7077-46C2-8E24-3CD5C87B2D3C}" type="slidenum">
              <a:rPr lang="en-GB" smtClean="0"/>
              <a:t>3</a:t>
            </a:fld>
            <a:endParaRPr lang="en-GB"/>
          </a:p>
        </p:txBody>
      </p:sp>
    </p:spTree>
    <p:extLst>
      <p:ext uri="{BB962C8B-B14F-4D97-AF65-F5344CB8AC3E}">
        <p14:creationId xmlns:p14="http://schemas.microsoft.com/office/powerpoint/2010/main" val="34846256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9D66175-7077-46C2-8E24-3CD5C87B2D3C}" type="slidenum">
              <a:rPr lang="en-GB" smtClean="0"/>
              <a:t>4</a:t>
            </a:fld>
            <a:endParaRPr lang="en-GB"/>
          </a:p>
        </p:txBody>
      </p:sp>
    </p:spTree>
    <p:extLst>
      <p:ext uri="{BB962C8B-B14F-4D97-AF65-F5344CB8AC3E}">
        <p14:creationId xmlns:p14="http://schemas.microsoft.com/office/powerpoint/2010/main" val="13851325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9D66175-7077-46C2-8E24-3CD5C87B2D3C}" type="slidenum">
              <a:rPr lang="en-GB" smtClean="0"/>
              <a:t>5</a:t>
            </a:fld>
            <a:endParaRPr lang="en-GB"/>
          </a:p>
        </p:txBody>
      </p:sp>
    </p:spTree>
    <p:extLst>
      <p:ext uri="{BB962C8B-B14F-4D97-AF65-F5344CB8AC3E}">
        <p14:creationId xmlns:p14="http://schemas.microsoft.com/office/powerpoint/2010/main" val="29244239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9D66175-7077-46C2-8E24-3CD5C87B2D3C}" type="slidenum">
              <a:rPr lang="en-GB" smtClean="0"/>
              <a:t>6</a:t>
            </a:fld>
            <a:endParaRPr lang="en-GB"/>
          </a:p>
        </p:txBody>
      </p:sp>
    </p:spTree>
    <p:extLst>
      <p:ext uri="{BB962C8B-B14F-4D97-AF65-F5344CB8AC3E}">
        <p14:creationId xmlns:p14="http://schemas.microsoft.com/office/powerpoint/2010/main" val="42536609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9D66175-7077-46C2-8E24-3CD5C87B2D3C}" type="slidenum">
              <a:rPr lang="en-GB" smtClean="0"/>
              <a:t>7</a:t>
            </a:fld>
            <a:endParaRPr lang="en-GB"/>
          </a:p>
        </p:txBody>
      </p:sp>
    </p:spTree>
    <p:extLst>
      <p:ext uri="{BB962C8B-B14F-4D97-AF65-F5344CB8AC3E}">
        <p14:creationId xmlns:p14="http://schemas.microsoft.com/office/powerpoint/2010/main" val="33767316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D5668-196C-B5BA-3609-BC140249CD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2B0CC4-603D-3464-3215-34CD74B363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08B774-C023-F326-2FF2-E1B544A6367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8A60B42-CCA2-477F-4D28-FCB50803482A}"/>
              </a:ext>
            </a:extLst>
          </p:cNvPr>
          <p:cNvSpPr>
            <a:spLocks noGrp="1"/>
          </p:cNvSpPr>
          <p:nvPr>
            <p:ph type="sldNum" sz="quarter" idx="5"/>
          </p:nvPr>
        </p:nvSpPr>
        <p:spPr/>
        <p:txBody>
          <a:bodyPr/>
          <a:lstStyle/>
          <a:p>
            <a:fld id="{C9D66175-7077-46C2-8E24-3CD5C87B2D3C}" type="slidenum">
              <a:rPr lang="en-GB" smtClean="0"/>
              <a:t>8</a:t>
            </a:fld>
            <a:endParaRPr lang="en-GB"/>
          </a:p>
        </p:txBody>
      </p:sp>
    </p:spTree>
    <p:extLst>
      <p:ext uri="{BB962C8B-B14F-4D97-AF65-F5344CB8AC3E}">
        <p14:creationId xmlns:p14="http://schemas.microsoft.com/office/powerpoint/2010/main" val="22919859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9D66175-7077-46C2-8E24-3CD5C87B2D3C}" type="slidenum">
              <a:rPr lang="en-GB" smtClean="0"/>
              <a:t>9</a:t>
            </a:fld>
            <a:endParaRPr lang="en-GB"/>
          </a:p>
        </p:txBody>
      </p:sp>
    </p:spTree>
    <p:extLst>
      <p:ext uri="{BB962C8B-B14F-4D97-AF65-F5344CB8AC3E}">
        <p14:creationId xmlns:p14="http://schemas.microsoft.com/office/powerpoint/2010/main" val="24387162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AF7082-9DC2-43F3-9F2A-A37521BBE51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882E145-970F-4837-AB1D-0F5E487F65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EF7A6EF-C30D-4ADF-9341-ECC7F4ECCDCB}"/>
              </a:ext>
            </a:extLst>
          </p:cNvPr>
          <p:cNvSpPr>
            <a:spLocks noGrp="1"/>
          </p:cNvSpPr>
          <p:nvPr>
            <p:ph type="dt" sz="half" idx="10"/>
          </p:nvPr>
        </p:nvSpPr>
        <p:spPr/>
        <p:txBody>
          <a:bodyPr/>
          <a:lstStyle/>
          <a:p>
            <a:r>
              <a:rPr lang="en-US"/>
              <a:t>&lt;Date&gt;</a:t>
            </a:r>
            <a:endParaRPr lang="en-GB"/>
          </a:p>
        </p:txBody>
      </p:sp>
      <p:sp>
        <p:nvSpPr>
          <p:cNvPr id="5" name="Footer Placeholder 4">
            <a:extLst>
              <a:ext uri="{FF2B5EF4-FFF2-40B4-BE49-F238E27FC236}">
                <a16:creationId xmlns:a16="http://schemas.microsoft.com/office/drawing/2014/main" id="{60A7A472-7878-479E-A615-2A1D828ADFC9}"/>
              </a:ext>
            </a:extLst>
          </p:cNvPr>
          <p:cNvSpPr>
            <a:spLocks noGrp="1"/>
          </p:cNvSpPr>
          <p:nvPr>
            <p:ph type="ftr" sz="quarter" idx="11"/>
          </p:nvPr>
        </p:nvSpPr>
        <p:spPr/>
        <p:txBody>
          <a:bodyPr/>
          <a:lstStyle/>
          <a:p>
            <a:r>
              <a:rPr lang="en-GB"/>
              <a:t>&lt;Initiative Name&gt;</a:t>
            </a:r>
          </a:p>
        </p:txBody>
      </p:sp>
      <p:sp>
        <p:nvSpPr>
          <p:cNvPr id="6" name="Slide Number Placeholder 5">
            <a:extLst>
              <a:ext uri="{FF2B5EF4-FFF2-40B4-BE49-F238E27FC236}">
                <a16:creationId xmlns:a16="http://schemas.microsoft.com/office/drawing/2014/main" id="{BA475A0B-7951-4DE8-B1C8-0C05742E07A7}"/>
              </a:ext>
            </a:extLst>
          </p:cNvPr>
          <p:cNvSpPr>
            <a:spLocks noGrp="1"/>
          </p:cNvSpPr>
          <p:nvPr>
            <p:ph type="sldNum" sz="quarter" idx="12"/>
          </p:nvPr>
        </p:nvSpPr>
        <p:spPr/>
        <p:txBody>
          <a:bodyPr/>
          <a:lstStyle/>
          <a:p>
            <a:fld id="{B2435F93-213D-453B-9EAB-145FC62E2F9E}" type="slidenum">
              <a:rPr lang="en-GB" smtClean="0"/>
              <a:t>‹#›</a:t>
            </a:fld>
            <a:endParaRPr lang="en-GB"/>
          </a:p>
        </p:txBody>
      </p:sp>
    </p:spTree>
    <p:extLst>
      <p:ext uri="{BB962C8B-B14F-4D97-AF65-F5344CB8AC3E}">
        <p14:creationId xmlns:p14="http://schemas.microsoft.com/office/powerpoint/2010/main" val="35639876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EE7B2-142C-4AB9-88B3-7B5E615E50E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91DF2DC-1D1D-4EE6-AF6C-403D914000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2233747-F42C-4BD1-BC5C-F7CD7216D795}"/>
              </a:ext>
            </a:extLst>
          </p:cNvPr>
          <p:cNvSpPr>
            <a:spLocks noGrp="1"/>
          </p:cNvSpPr>
          <p:nvPr>
            <p:ph type="dt" sz="half" idx="10"/>
          </p:nvPr>
        </p:nvSpPr>
        <p:spPr/>
        <p:txBody>
          <a:bodyPr/>
          <a:lstStyle/>
          <a:p>
            <a:r>
              <a:rPr lang="en-US"/>
              <a:t>&lt;Date&gt;</a:t>
            </a:r>
            <a:endParaRPr lang="en-GB"/>
          </a:p>
        </p:txBody>
      </p:sp>
      <p:sp>
        <p:nvSpPr>
          <p:cNvPr id="5" name="Footer Placeholder 4">
            <a:extLst>
              <a:ext uri="{FF2B5EF4-FFF2-40B4-BE49-F238E27FC236}">
                <a16:creationId xmlns:a16="http://schemas.microsoft.com/office/drawing/2014/main" id="{1B23FD49-52AB-4689-A458-73A1E49949D1}"/>
              </a:ext>
            </a:extLst>
          </p:cNvPr>
          <p:cNvSpPr>
            <a:spLocks noGrp="1"/>
          </p:cNvSpPr>
          <p:nvPr>
            <p:ph type="ftr" sz="quarter" idx="11"/>
          </p:nvPr>
        </p:nvSpPr>
        <p:spPr/>
        <p:txBody>
          <a:bodyPr/>
          <a:lstStyle/>
          <a:p>
            <a:r>
              <a:rPr lang="en-GB"/>
              <a:t>&lt;Initiative Name&gt;</a:t>
            </a:r>
          </a:p>
        </p:txBody>
      </p:sp>
      <p:sp>
        <p:nvSpPr>
          <p:cNvPr id="6" name="Slide Number Placeholder 5">
            <a:extLst>
              <a:ext uri="{FF2B5EF4-FFF2-40B4-BE49-F238E27FC236}">
                <a16:creationId xmlns:a16="http://schemas.microsoft.com/office/drawing/2014/main" id="{3270E1AF-C1BA-456A-A025-FA50C913D644}"/>
              </a:ext>
            </a:extLst>
          </p:cNvPr>
          <p:cNvSpPr>
            <a:spLocks noGrp="1"/>
          </p:cNvSpPr>
          <p:nvPr>
            <p:ph type="sldNum" sz="quarter" idx="12"/>
          </p:nvPr>
        </p:nvSpPr>
        <p:spPr/>
        <p:txBody>
          <a:bodyPr/>
          <a:lstStyle/>
          <a:p>
            <a:fld id="{B2435F93-213D-453B-9EAB-145FC62E2F9E}" type="slidenum">
              <a:rPr lang="en-GB" smtClean="0"/>
              <a:t>‹#›</a:t>
            </a:fld>
            <a:endParaRPr lang="en-GB"/>
          </a:p>
        </p:txBody>
      </p:sp>
    </p:spTree>
    <p:extLst>
      <p:ext uri="{BB962C8B-B14F-4D97-AF65-F5344CB8AC3E}">
        <p14:creationId xmlns:p14="http://schemas.microsoft.com/office/powerpoint/2010/main" val="2243673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85476AC-8DE1-4983-9F2A-66EDAC003B3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636F1B6-045D-4D50-8E23-8ADCA720FB7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645C4BE-94D1-4163-877B-45C42F6C8D1B}"/>
              </a:ext>
            </a:extLst>
          </p:cNvPr>
          <p:cNvSpPr>
            <a:spLocks noGrp="1"/>
          </p:cNvSpPr>
          <p:nvPr>
            <p:ph type="dt" sz="half" idx="10"/>
          </p:nvPr>
        </p:nvSpPr>
        <p:spPr/>
        <p:txBody>
          <a:bodyPr/>
          <a:lstStyle/>
          <a:p>
            <a:r>
              <a:rPr lang="en-US"/>
              <a:t>&lt;Date&gt;</a:t>
            </a:r>
            <a:endParaRPr lang="en-GB"/>
          </a:p>
        </p:txBody>
      </p:sp>
      <p:sp>
        <p:nvSpPr>
          <p:cNvPr id="5" name="Footer Placeholder 4">
            <a:extLst>
              <a:ext uri="{FF2B5EF4-FFF2-40B4-BE49-F238E27FC236}">
                <a16:creationId xmlns:a16="http://schemas.microsoft.com/office/drawing/2014/main" id="{8F066200-FDB8-4623-B9E2-B3D61469E376}"/>
              </a:ext>
            </a:extLst>
          </p:cNvPr>
          <p:cNvSpPr>
            <a:spLocks noGrp="1"/>
          </p:cNvSpPr>
          <p:nvPr>
            <p:ph type="ftr" sz="quarter" idx="11"/>
          </p:nvPr>
        </p:nvSpPr>
        <p:spPr/>
        <p:txBody>
          <a:bodyPr/>
          <a:lstStyle/>
          <a:p>
            <a:r>
              <a:rPr lang="en-GB"/>
              <a:t>&lt;Initiative Name&gt;</a:t>
            </a:r>
          </a:p>
        </p:txBody>
      </p:sp>
      <p:sp>
        <p:nvSpPr>
          <p:cNvPr id="6" name="Slide Number Placeholder 5">
            <a:extLst>
              <a:ext uri="{FF2B5EF4-FFF2-40B4-BE49-F238E27FC236}">
                <a16:creationId xmlns:a16="http://schemas.microsoft.com/office/drawing/2014/main" id="{3BBC76E3-1945-4920-8FF0-52C7747C4799}"/>
              </a:ext>
            </a:extLst>
          </p:cNvPr>
          <p:cNvSpPr>
            <a:spLocks noGrp="1"/>
          </p:cNvSpPr>
          <p:nvPr>
            <p:ph type="sldNum" sz="quarter" idx="12"/>
          </p:nvPr>
        </p:nvSpPr>
        <p:spPr/>
        <p:txBody>
          <a:bodyPr/>
          <a:lstStyle/>
          <a:p>
            <a:fld id="{B2435F93-213D-453B-9EAB-145FC62E2F9E}" type="slidenum">
              <a:rPr lang="en-GB" smtClean="0"/>
              <a:t>‹#›</a:t>
            </a:fld>
            <a:endParaRPr lang="en-GB"/>
          </a:p>
        </p:txBody>
      </p:sp>
    </p:spTree>
    <p:extLst>
      <p:ext uri="{BB962C8B-B14F-4D97-AF65-F5344CB8AC3E}">
        <p14:creationId xmlns:p14="http://schemas.microsoft.com/office/powerpoint/2010/main" val="32064518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01782-E8E7-46DE-A0C5-E3A3EBBA58A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B8EDD63-16D2-45F8-A3D3-139ABD13874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6846205-752A-45ED-ACE1-E6BD6D592924}"/>
              </a:ext>
            </a:extLst>
          </p:cNvPr>
          <p:cNvSpPr>
            <a:spLocks noGrp="1"/>
          </p:cNvSpPr>
          <p:nvPr>
            <p:ph type="dt" sz="half" idx="10"/>
          </p:nvPr>
        </p:nvSpPr>
        <p:spPr/>
        <p:txBody>
          <a:bodyPr/>
          <a:lstStyle/>
          <a:p>
            <a:r>
              <a:rPr lang="en-US"/>
              <a:t>&lt;Date&gt;</a:t>
            </a:r>
            <a:endParaRPr lang="en-GB"/>
          </a:p>
        </p:txBody>
      </p:sp>
      <p:sp>
        <p:nvSpPr>
          <p:cNvPr id="5" name="Footer Placeholder 4">
            <a:extLst>
              <a:ext uri="{FF2B5EF4-FFF2-40B4-BE49-F238E27FC236}">
                <a16:creationId xmlns:a16="http://schemas.microsoft.com/office/drawing/2014/main" id="{5654172F-49AE-4218-B320-A3523F67379C}"/>
              </a:ext>
            </a:extLst>
          </p:cNvPr>
          <p:cNvSpPr>
            <a:spLocks noGrp="1"/>
          </p:cNvSpPr>
          <p:nvPr>
            <p:ph type="ftr" sz="quarter" idx="11"/>
          </p:nvPr>
        </p:nvSpPr>
        <p:spPr/>
        <p:txBody>
          <a:bodyPr/>
          <a:lstStyle/>
          <a:p>
            <a:r>
              <a:rPr lang="en-GB"/>
              <a:t>&lt;Initiative Name&gt;</a:t>
            </a:r>
          </a:p>
        </p:txBody>
      </p:sp>
      <p:sp>
        <p:nvSpPr>
          <p:cNvPr id="6" name="Slide Number Placeholder 5">
            <a:extLst>
              <a:ext uri="{FF2B5EF4-FFF2-40B4-BE49-F238E27FC236}">
                <a16:creationId xmlns:a16="http://schemas.microsoft.com/office/drawing/2014/main" id="{F9F15F58-081C-47CD-80A1-E48BAE59A417}"/>
              </a:ext>
            </a:extLst>
          </p:cNvPr>
          <p:cNvSpPr>
            <a:spLocks noGrp="1"/>
          </p:cNvSpPr>
          <p:nvPr>
            <p:ph type="sldNum" sz="quarter" idx="12"/>
          </p:nvPr>
        </p:nvSpPr>
        <p:spPr/>
        <p:txBody>
          <a:bodyPr/>
          <a:lstStyle/>
          <a:p>
            <a:fld id="{B2435F93-213D-453B-9EAB-145FC62E2F9E}" type="slidenum">
              <a:rPr lang="en-GB" smtClean="0"/>
              <a:t>‹#›</a:t>
            </a:fld>
            <a:endParaRPr lang="en-GB"/>
          </a:p>
        </p:txBody>
      </p:sp>
      <p:pic>
        <p:nvPicPr>
          <p:cNvPr id="7" name="Picture 6">
            <a:extLst>
              <a:ext uri="{FF2B5EF4-FFF2-40B4-BE49-F238E27FC236}">
                <a16:creationId xmlns:a16="http://schemas.microsoft.com/office/drawing/2014/main" id="{B9944D02-FD2F-41C4-8FD7-B87E6AC56E1B}"/>
              </a:ext>
            </a:extLst>
          </p:cNvPr>
          <p:cNvPicPr>
            <a:picLocks noChangeAspect="1"/>
          </p:cNvPicPr>
          <p:nvPr userDrawn="1"/>
        </p:nvPicPr>
        <p:blipFill>
          <a:blip r:embed="rId2"/>
          <a:stretch>
            <a:fillRect/>
          </a:stretch>
        </p:blipFill>
        <p:spPr>
          <a:xfrm>
            <a:off x="304950" y="230188"/>
            <a:ext cx="1505283" cy="641304"/>
          </a:xfrm>
          <a:prstGeom prst="rect">
            <a:avLst/>
          </a:prstGeom>
        </p:spPr>
      </p:pic>
    </p:spTree>
    <p:extLst>
      <p:ext uri="{BB962C8B-B14F-4D97-AF65-F5344CB8AC3E}">
        <p14:creationId xmlns:p14="http://schemas.microsoft.com/office/powerpoint/2010/main" val="3285629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1EFD30-C425-46E9-A18B-954F344CE6F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D963673-C40D-45C2-AEF7-6CF6F30BB6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7EAC5D9-85C6-4F84-B7D6-07C05184F828}"/>
              </a:ext>
            </a:extLst>
          </p:cNvPr>
          <p:cNvSpPr>
            <a:spLocks noGrp="1"/>
          </p:cNvSpPr>
          <p:nvPr>
            <p:ph type="dt" sz="half" idx="10"/>
          </p:nvPr>
        </p:nvSpPr>
        <p:spPr/>
        <p:txBody>
          <a:bodyPr/>
          <a:lstStyle/>
          <a:p>
            <a:r>
              <a:rPr lang="en-US"/>
              <a:t>&lt;Date&gt;</a:t>
            </a:r>
            <a:endParaRPr lang="en-GB"/>
          </a:p>
        </p:txBody>
      </p:sp>
      <p:sp>
        <p:nvSpPr>
          <p:cNvPr id="5" name="Footer Placeholder 4">
            <a:extLst>
              <a:ext uri="{FF2B5EF4-FFF2-40B4-BE49-F238E27FC236}">
                <a16:creationId xmlns:a16="http://schemas.microsoft.com/office/drawing/2014/main" id="{67D7ADBA-E02D-4201-8A75-BA0D14F9A514}"/>
              </a:ext>
            </a:extLst>
          </p:cNvPr>
          <p:cNvSpPr>
            <a:spLocks noGrp="1"/>
          </p:cNvSpPr>
          <p:nvPr>
            <p:ph type="ftr" sz="quarter" idx="11"/>
          </p:nvPr>
        </p:nvSpPr>
        <p:spPr/>
        <p:txBody>
          <a:bodyPr/>
          <a:lstStyle/>
          <a:p>
            <a:r>
              <a:rPr lang="en-GB"/>
              <a:t>&lt;Initiative Name&gt;</a:t>
            </a:r>
          </a:p>
        </p:txBody>
      </p:sp>
      <p:sp>
        <p:nvSpPr>
          <p:cNvPr id="6" name="Slide Number Placeholder 5">
            <a:extLst>
              <a:ext uri="{FF2B5EF4-FFF2-40B4-BE49-F238E27FC236}">
                <a16:creationId xmlns:a16="http://schemas.microsoft.com/office/drawing/2014/main" id="{E061222A-4A23-4527-8F00-F4D58C754FF9}"/>
              </a:ext>
            </a:extLst>
          </p:cNvPr>
          <p:cNvSpPr>
            <a:spLocks noGrp="1"/>
          </p:cNvSpPr>
          <p:nvPr>
            <p:ph type="sldNum" sz="quarter" idx="12"/>
          </p:nvPr>
        </p:nvSpPr>
        <p:spPr/>
        <p:txBody>
          <a:bodyPr/>
          <a:lstStyle/>
          <a:p>
            <a:fld id="{B2435F93-213D-453B-9EAB-145FC62E2F9E}" type="slidenum">
              <a:rPr lang="en-GB" smtClean="0"/>
              <a:t>‹#›</a:t>
            </a:fld>
            <a:endParaRPr lang="en-GB"/>
          </a:p>
        </p:txBody>
      </p:sp>
      <p:pic>
        <p:nvPicPr>
          <p:cNvPr id="7" name="Picture 6">
            <a:extLst>
              <a:ext uri="{FF2B5EF4-FFF2-40B4-BE49-F238E27FC236}">
                <a16:creationId xmlns:a16="http://schemas.microsoft.com/office/drawing/2014/main" id="{B9944D02-FD2F-41C4-8FD7-B87E6AC56E1B}"/>
              </a:ext>
            </a:extLst>
          </p:cNvPr>
          <p:cNvPicPr>
            <a:picLocks noChangeAspect="1"/>
          </p:cNvPicPr>
          <p:nvPr userDrawn="1"/>
        </p:nvPicPr>
        <p:blipFill>
          <a:blip r:embed="rId2"/>
          <a:stretch>
            <a:fillRect/>
          </a:stretch>
        </p:blipFill>
        <p:spPr>
          <a:xfrm>
            <a:off x="427780" y="361174"/>
            <a:ext cx="1505283" cy="641304"/>
          </a:xfrm>
          <a:prstGeom prst="rect">
            <a:avLst/>
          </a:prstGeom>
        </p:spPr>
      </p:pic>
    </p:spTree>
    <p:extLst>
      <p:ext uri="{BB962C8B-B14F-4D97-AF65-F5344CB8AC3E}">
        <p14:creationId xmlns:p14="http://schemas.microsoft.com/office/powerpoint/2010/main" val="11540386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8182A-6499-4AEA-A29B-053BD762C2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989651A-75C0-4F71-9447-4FDAB4C33EF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07B83B1-4ED5-4B47-8695-A3D0E6A40FE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319A3E4-3F25-448D-92AB-547E384167D1}"/>
              </a:ext>
            </a:extLst>
          </p:cNvPr>
          <p:cNvSpPr>
            <a:spLocks noGrp="1"/>
          </p:cNvSpPr>
          <p:nvPr>
            <p:ph type="dt" sz="half" idx="10"/>
          </p:nvPr>
        </p:nvSpPr>
        <p:spPr/>
        <p:txBody>
          <a:bodyPr/>
          <a:lstStyle/>
          <a:p>
            <a:r>
              <a:rPr lang="en-US"/>
              <a:t>&lt;Date&gt;</a:t>
            </a:r>
            <a:endParaRPr lang="en-GB"/>
          </a:p>
        </p:txBody>
      </p:sp>
      <p:sp>
        <p:nvSpPr>
          <p:cNvPr id="6" name="Footer Placeholder 5">
            <a:extLst>
              <a:ext uri="{FF2B5EF4-FFF2-40B4-BE49-F238E27FC236}">
                <a16:creationId xmlns:a16="http://schemas.microsoft.com/office/drawing/2014/main" id="{D371A36D-8507-468A-9D52-9576CFE632D4}"/>
              </a:ext>
            </a:extLst>
          </p:cNvPr>
          <p:cNvSpPr>
            <a:spLocks noGrp="1"/>
          </p:cNvSpPr>
          <p:nvPr>
            <p:ph type="ftr" sz="quarter" idx="11"/>
          </p:nvPr>
        </p:nvSpPr>
        <p:spPr/>
        <p:txBody>
          <a:bodyPr/>
          <a:lstStyle/>
          <a:p>
            <a:r>
              <a:rPr lang="en-GB"/>
              <a:t>&lt;Initiative Name&gt;</a:t>
            </a:r>
          </a:p>
        </p:txBody>
      </p:sp>
      <p:sp>
        <p:nvSpPr>
          <p:cNvPr id="7" name="Slide Number Placeholder 6">
            <a:extLst>
              <a:ext uri="{FF2B5EF4-FFF2-40B4-BE49-F238E27FC236}">
                <a16:creationId xmlns:a16="http://schemas.microsoft.com/office/drawing/2014/main" id="{9B33B425-AB7F-4C30-B42B-64F8DE228533}"/>
              </a:ext>
            </a:extLst>
          </p:cNvPr>
          <p:cNvSpPr>
            <a:spLocks noGrp="1"/>
          </p:cNvSpPr>
          <p:nvPr>
            <p:ph type="sldNum" sz="quarter" idx="12"/>
          </p:nvPr>
        </p:nvSpPr>
        <p:spPr/>
        <p:txBody>
          <a:bodyPr/>
          <a:lstStyle/>
          <a:p>
            <a:fld id="{B2435F93-213D-453B-9EAB-145FC62E2F9E}" type="slidenum">
              <a:rPr lang="en-GB" smtClean="0"/>
              <a:t>‹#›</a:t>
            </a:fld>
            <a:endParaRPr lang="en-GB"/>
          </a:p>
        </p:txBody>
      </p:sp>
    </p:spTree>
    <p:extLst>
      <p:ext uri="{BB962C8B-B14F-4D97-AF65-F5344CB8AC3E}">
        <p14:creationId xmlns:p14="http://schemas.microsoft.com/office/powerpoint/2010/main" val="35418742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E9FBA-B304-4DA1-A1D1-64A35497F75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9708105-953D-4ADB-8203-23596A175B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EE786EF-7BC9-41A4-BA22-ED614725B83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43E782A-1C80-4C66-B54E-5D29C8AE786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E29ABD4-F620-4D2B-ACBF-EDDF9402B61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599A39C-F3A2-4360-8F3E-5224747A5B3B}"/>
              </a:ext>
            </a:extLst>
          </p:cNvPr>
          <p:cNvSpPr>
            <a:spLocks noGrp="1"/>
          </p:cNvSpPr>
          <p:nvPr>
            <p:ph type="dt" sz="half" idx="10"/>
          </p:nvPr>
        </p:nvSpPr>
        <p:spPr/>
        <p:txBody>
          <a:bodyPr/>
          <a:lstStyle/>
          <a:p>
            <a:r>
              <a:rPr lang="en-US"/>
              <a:t>&lt;Date&gt;</a:t>
            </a:r>
            <a:endParaRPr lang="en-GB"/>
          </a:p>
        </p:txBody>
      </p:sp>
      <p:sp>
        <p:nvSpPr>
          <p:cNvPr id="8" name="Footer Placeholder 7">
            <a:extLst>
              <a:ext uri="{FF2B5EF4-FFF2-40B4-BE49-F238E27FC236}">
                <a16:creationId xmlns:a16="http://schemas.microsoft.com/office/drawing/2014/main" id="{FEF0CB49-B7F2-41C5-960C-0009CA868659}"/>
              </a:ext>
            </a:extLst>
          </p:cNvPr>
          <p:cNvSpPr>
            <a:spLocks noGrp="1"/>
          </p:cNvSpPr>
          <p:nvPr>
            <p:ph type="ftr" sz="quarter" idx="11"/>
          </p:nvPr>
        </p:nvSpPr>
        <p:spPr/>
        <p:txBody>
          <a:bodyPr/>
          <a:lstStyle/>
          <a:p>
            <a:r>
              <a:rPr lang="en-GB"/>
              <a:t>&lt;Initiative Name&gt;</a:t>
            </a:r>
          </a:p>
        </p:txBody>
      </p:sp>
      <p:sp>
        <p:nvSpPr>
          <p:cNvPr id="9" name="Slide Number Placeholder 8">
            <a:extLst>
              <a:ext uri="{FF2B5EF4-FFF2-40B4-BE49-F238E27FC236}">
                <a16:creationId xmlns:a16="http://schemas.microsoft.com/office/drawing/2014/main" id="{F7B13964-B4C5-4537-B7C9-F62777F30A25}"/>
              </a:ext>
            </a:extLst>
          </p:cNvPr>
          <p:cNvSpPr>
            <a:spLocks noGrp="1"/>
          </p:cNvSpPr>
          <p:nvPr>
            <p:ph type="sldNum" sz="quarter" idx="12"/>
          </p:nvPr>
        </p:nvSpPr>
        <p:spPr/>
        <p:txBody>
          <a:bodyPr/>
          <a:lstStyle/>
          <a:p>
            <a:fld id="{B2435F93-213D-453B-9EAB-145FC62E2F9E}" type="slidenum">
              <a:rPr lang="en-GB" smtClean="0"/>
              <a:t>‹#›</a:t>
            </a:fld>
            <a:endParaRPr lang="en-GB"/>
          </a:p>
        </p:txBody>
      </p:sp>
    </p:spTree>
    <p:extLst>
      <p:ext uri="{BB962C8B-B14F-4D97-AF65-F5344CB8AC3E}">
        <p14:creationId xmlns:p14="http://schemas.microsoft.com/office/powerpoint/2010/main" val="39794520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0598F-91D2-4000-8C34-FADA4F5A0DF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1C0021B-5F8F-4CE1-BE13-8CD5F598BAB9}"/>
              </a:ext>
            </a:extLst>
          </p:cNvPr>
          <p:cNvSpPr>
            <a:spLocks noGrp="1"/>
          </p:cNvSpPr>
          <p:nvPr>
            <p:ph type="dt" sz="half" idx="10"/>
          </p:nvPr>
        </p:nvSpPr>
        <p:spPr/>
        <p:txBody>
          <a:bodyPr/>
          <a:lstStyle/>
          <a:p>
            <a:r>
              <a:rPr lang="en-US"/>
              <a:t>&lt;Date&gt;</a:t>
            </a:r>
            <a:endParaRPr lang="en-GB"/>
          </a:p>
        </p:txBody>
      </p:sp>
      <p:sp>
        <p:nvSpPr>
          <p:cNvPr id="4" name="Footer Placeholder 3">
            <a:extLst>
              <a:ext uri="{FF2B5EF4-FFF2-40B4-BE49-F238E27FC236}">
                <a16:creationId xmlns:a16="http://schemas.microsoft.com/office/drawing/2014/main" id="{586A5D76-4AE2-4B31-866D-D9EEB8B8F498}"/>
              </a:ext>
            </a:extLst>
          </p:cNvPr>
          <p:cNvSpPr>
            <a:spLocks noGrp="1"/>
          </p:cNvSpPr>
          <p:nvPr>
            <p:ph type="ftr" sz="quarter" idx="11"/>
          </p:nvPr>
        </p:nvSpPr>
        <p:spPr/>
        <p:txBody>
          <a:bodyPr/>
          <a:lstStyle/>
          <a:p>
            <a:r>
              <a:rPr lang="en-GB"/>
              <a:t>&lt;Initiative Name&gt;</a:t>
            </a:r>
          </a:p>
        </p:txBody>
      </p:sp>
      <p:sp>
        <p:nvSpPr>
          <p:cNvPr id="5" name="Slide Number Placeholder 4">
            <a:extLst>
              <a:ext uri="{FF2B5EF4-FFF2-40B4-BE49-F238E27FC236}">
                <a16:creationId xmlns:a16="http://schemas.microsoft.com/office/drawing/2014/main" id="{71F0EE66-8392-4267-B670-23EFC3D39A72}"/>
              </a:ext>
            </a:extLst>
          </p:cNvPr>
          <p:cNvSpPr>
            <a:spLocks noGrp="1"/>
          </p:cNvSpPr>
          <p:nvPr>
            <p:ph type="sldNum" sz="quarter" idx="12"/>
          </p:nvPr>
        </p:nvSpPr>
        <p:spPr/>
        <p:txBody>
          <a:bodyPr/>
          <a:lstStyle/>
          <a:p>
            <a:fld id="{B2435F93-213D-453B-9EAB-145FC62E2F9E}" type="slidenum">
              <a:rPr lang="en-GB" smtClean="0"/>
              <a:t>‹#›</a:t>
            </a:fld>
            <a:endParaRPr lang="en-GB"/>
          </a:p>
        </p:txBody>
      </p:sp>
    </p:spTree>
    <p:extLst>
      <p:ext uri="{BB962C8B-B14F-4D97-AF65-F5344CB8AC3E}">
        <p14:creationId xmlns:p14="http://schemas.microsoft.com/office/powerpoint/2010/main" val="8670098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75386E3-CA7F-44D0-B72C-070FAFA32C05}"/>
              </a:ext>
            </a:extLst>
          </p:cNvPr>
          <p:cNvSpPr>
            <a:spLocks noGrp="1"/>
          </p:cNvSpPr>
          <p:nvPr>
            <p:ph type="dt" sz="half" idx="10"/>
          </p:nvPr>
        </p:nvSpPr>
        <p:spPr/>
        <p:txBody>
          <a:bodyPr/>
          <a:lstStyle/>
          <a:p>
            <a:r>
              <a:rPr lang="en-US"/>
              <a:t>&lt;Date&gt;</a:t>
            </a:r>
            <a:endParaRPr lang="en-GB"/>
          </a:p>
        </p:txBody>
      </p:sp>
      <p:sp>
        <p:nvSpPr>
          <p:cNvPr id="3" name="Footer Placeholder 2">
            <a:extLst>
              <a:ext uri="{FF2B5EF4-FFF2-40B4-BE49-F238E27FC236}">
                <a16:creationId xmlns:a16="http://schemas.microsoft.com/office/drawing/2014/main" id="{4EACCB54-9B4C-4F54-98FA-972E703843E4}"/>
              </a:ext>
            </a:extLst>
          </p:cNvPr>
          <p:cNvSpPr>
            <a:spLocks noGrp="1"/>
          </p:cNvSpPr>
          <p:nvPr>
            <p:ph type="ftr" sz="quarter" idx="11"/>
          </p:nvPr>
        </p:nvSpPr>
        <p:spPr/>
        <p:txBody>
          <a:bodyPr/>
          <a:lstStyle/>
          <a:p>
            <a:r>
              <a:rPr lang="en-GB"/>
              <a:t>&lt;Initiative Name&gt;</a:t>
            </a:r>
          </a:p>
        </p:txBody>
      </p:sp>
      <p:sp>
        <p:nvSpPr>
          <p:cNvPr id="4" name="Slide Number Placeholder 3">
            <a:extLst>
              <a:ext uri="{FF2B5EF4-FFF2-40B4-BE49-F238E27FC236}">
                <a16:creationId xmlns:a16="http://schemas.microsoft.com/office/drawing/2014/main" id="{21A45D14-5955-46E5-81B7-9EF549477C33}"/>
              </a:ext>
            </a:extLst>
          </p:cNvPr>
          <p:cNvSpPr>
            <a:spLocks noGrp="1"/>
          </p:cNvSpPr>
          <p:nvPr>
            <p:ph type="sldNum" sz="quarter" idx="12"/>
          </p:nvPr>
        </p:nvSpPr>
        <p:spPr/>
        <p:txBody>
          <a:bodyPr/>
          <a:lstStyle/>
          <a:p>
            <a:fld id="{B2435F93-213D-453B-9EAB-145FC62E2F9E}" type="slidenum">
              <a:rPr lang="en-GB" smtClean="0"/>
              <a:t>‹#›</a:t>
            </a:fld>
            <a:endParaRPr lang="en-GB"/>
          </a:p>
        </p:txBody>
      </p:sp>
    </p:spTree>
    <p:extLst>
      <p:ext uri="{BB962C8B-B14F-4D97-AF65-F5344CB8AC3E}">
        <p14:creationId xmlns:p14="http://schemas.microsoft.com/office/powerpoint/2010/main" val="4516889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DFC11-B195-41A8-A55A-A25DC01B799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B9D1419-874D-41C1-8B3C-C568F1358A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010C8C3-9DA0-481A-ADA8-ED6EC6B75F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7C8A3D-4A6B-46F9-A605-C59C0CB71395}"/>
              </a:ext>
            </a:extLst>
          </p:cNvPr>
          <p:cNvSpPr>
            <a:spLocks noGrp="1"/>
          </p:cNvSpPr>
          <p:nvPr>
            <p:ph type="dt" sz="half" idx="10"/>
          </p:nvPr>
        </p:nvSpPr>
        <p:spPr/>
        <p:txBody>
          <a:bodyPr/>
          <a:lstStyle/>
          <a:p>
            <a:r>
              <a:rPr lang="en-US"/>
              <a:t>&lt;Date&gt;</a:t>
            </a:r>
            <a:endParaRPr lang="en-GB"/>
          </a:p>
        </p:txBody>
      </p:sp>
      <p:sp>
        <p:nvSpPr>
          <p:cNvPr id="6" name="Footer Placeholder 5">
            <a:extLst>
              <a:ext uri="{FF2B5EF4-FFF2-40B4-BE49-F238E27FC236}">
                <a16:creationId xmlns:a16="http://schemas.microsoft.com/office/drawing/2014/main" id="{B7B9DB93-FE8B-489C-825A-CE0C03E171B1}"/>
              </a:ext>
            </a:extLst>
          </p:cNvPr>
          <p:cNvSpPr>
            <a:spLocks noGrp="1"/>
          </p:cNvSpPr>
          <p:nvPr>
            <p:ph type="ftr" sz="quarter" idx="11"/>
          </p:nvPr>
        </p:nvSpPr>
        <p:spPr/>
        <p:txBody>
          <a:bodyPr/>
          <a:lstStyle/>
          <a:p>
            <a:r>
              <a:rPr lang="en-GB"/>
              <a:t>&lt;Initiative Name&gt;</a:t>
            </a:r>
          </a:p>
        </p:txBody>
      </p:sp>
      <p:sp>
        <p:nvSpPr>
          <p:cNvPr id="7" name="Slide Number Placeholder 6">
            <a:extLst>
              <a:ext uri="{FF2B5EF4-FFF2-40B4-BE49-F238E27FC236}">
                <a16:creationId xmlns:a16="http://schemas.microsoft.com/office/drawing/2014/main" id="{6B8F26FE-195D-4AF2-B187-9A2D3364D564}"/>
              </a:ext>
            </a:extLst>
          </p:cNvPr>
          <p:cNvSpPr>
            <a:spLocks noGrp="1"/>
          </p:cNvSpPr>
          <p:nvPr>
            <p:ph type="sldNum" sz="quarter" idx="12"/>
          </p:nvPr>
        </p:nvSpPr>
        <p:spPr/>
        <p:txBody>
          <a:bodyPr/>
          <a:lstStyle/>
          <a:p>
            <a:fld id="{B2435F93-213D-453B-9EAB-145FC62E2F9E}" type="slidenum">
              <a:rPr lang="en-GB" smtClean="0"/>
              <a:t>‹#›</a:t>
            </a:fld>
            <a:endParaRPr lang="en-GB"/>
          </a:p>
        </p:txBody>
      </p:sp>
    </p:spTree>
    <p:extLst>
      <p:ext uri="{BB962C8B-B14F-4D97-AF65-F5344CB8AC3E}">
        <p14:creationId xmlns:p14="http://schemas.microsoft.com/office/powerpoint/2010/main" val="19827568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59077-FBA2-4510-88FF-334211F44A1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A0B20F2-634D-468F-9337-C9034C9FF46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7F6BF95-9568-4CC3-9078-812A3AB4A5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5E4032-9B01-42B1-8D3B-F6C716A7E84E}"/>
              </a:ext>
            </a:extLst>
          </p:cNvPr>
          <p:cNvSpPr>
            <a:spLocks noGrp="1"/>
          </p:cNvSpPr>
          <p:nvPr>
            <p:ph type="dt" sz="half" idx="10"/>
          </p:nvPr>
        </p:nvSpPr>
        <p:spPr/>
        <p:txBody>
          <a:bodyPr/>
          <a:lstStyle/>
          <a:p>
            <a:r>
              <a:rPr lang="en-US"/>
              <a:t>&lt;Date&gt;</a:t>
            </a:r>
            <a:endParaRPr lang="en-GB"/>
          </a:p>
        </p:txBody>
      </p:sp>
      <p:sp>
        <p:nvSpPr>
          <p:cNvPr id="6" name="Footer Placeholder 5">
            <a:extLst>
              <a:ext uri="{FF2B5EF4-FFF2-40B4-BE49-F238E27FC236}">
                <a16:creationId xmlns:a16="http://schemas.microsoft.com/office/drawing/2014/main" id="{7CF30D74-6BBE-48D0-8F61-56E5F603EDF2}"/>
              </a:ext>
            </a:extLst>
          </p:cNvPr>
          <p:cNvSpPr>
            <a:spLocks noGrp="1"/>
          </p:cNvSpPr>
          <p:nvPr>
            <p:ph type="ftr" sz="quarter" idx="11"/>
          </p:nvPr>
        </p:nvSpPr>
        <p:spPr/>
        <p:txBody>
          <a:bodyPr/>
          <a:lstStyle/>
          <a:p>
            <a:r>
              <a:rPr lang="en-GB"/>
              <a:t>&lt;Initiative Name&gt;</a:t>
            </a:r>
          </a:p>
        </p:txBody>
      </p:sp>
      <p:sp>
        <p:nvSpPr>
          <p:cNvPr id="7" name="Slide Number Placeholder 6">
            <a:extLst>
              <a:ext uri="{FF2B5EF4-FFF2-40B4-BE49-F238E27FC236}">
                <a16:creationId xmlns:a16="http://schemas.microsoft.com/office/drawing/2014/main" id="{5B8DFB16-11C1-4235-B195-547661279F6C}"/>
              </a:ext>
            </a:extLst>
          </p:cNvPr>
          <p:cNvSpPr>
            <a:spLocks noGrp="1"/>
          </p:cNvSpPr>
          <p:nvPr>
            <p:ph type="sldNum" sz="quarter" idx="12"/>
          </p:nvPr>
        </p:nvSpPr>
        <p:spPr/>
        <p:txBody>
          <a:bodyPr/>
          <a:lstStyle/>
          <a:p>
            <a:fld id="{B2435F93-213D-453B-9EAB-145FC62E2F9E}" type="slidenum">
              <a:rPr lang="en-GB" smtClean="0"/>
              <a:t>‹#›</a:t>
            </a:fld>
            <a:endParaRPr lang="en-GB"/>
          </a:p>
        </p:txBody>
      </p:sp>
    </p:spTree>
    <p:extLst>
      <p:ext uri="{BB962C8B-B14F-4D97-AF65-F5344CB8AC3E}">
        <p14:creationId xmlns:p14="http://schemas.microsoft.com/office/powerpoint/2010/main" val="16911487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17B8B6-97BC-4A80-AEC8-C3C7F6F34A2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58177C5-FC93-4BCB-A556-A18B20B99F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D29502F-1BD8-4CD4-AE32-5437DF2584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&lt;Date&gt;</a:t>
            </a:r>
            <a:endParaRPr lang="en-GB"/>
          </a:p>
        </p:txBody>
      </p:sp>
      <p:sp>
        <p:nvSpPr>
          <p:cNvPr id="5" name="Footer Placeholder 4">
            <a:extLst>
              <a:ext uri="{FF2B5EF4-FFF2-40B4-BE49-F238E27FC236}">
                <a16:creationId xmlns:a16="http://schemas.microsoft.com/office/drawing/2014/main" id="{58C7B26F-5F21-42D3-8C57-E58661EF1AC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&lt;Initiative Name&gt;</a:t>
            </a:r>
          </a:p>
        </p:txBody>
      </p:sp>
      <p:sp>
        <p:nvSpPr>
          <p:cNvPr id="6" name="Slide Number Placeholder 5">
            <a:extLst>
              <a:ext uri="{FF2B5EF4-FFF2-40B4-BE49-F238E27FC236}">
                <a16:creationId xmlns:a16="http://schemas.microsoft.com/office/drawing/2014/main" id="{59B56144-4786-41D8-A243-2FCFF2DA2F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435F93-213D-453B-9EAB-145FC62E2F9E}" type="slidenum">
              <a:rPr lang="en-GB" smtClean="0"/>
              <a:t>‹#›</a:t>
            </a:fld>
            <a:endParaRPr lang="en-GB"/>
          </a:p>
        </p:txBody>
      </p:sp>
    </p:spTree>
    <p:extLst>
      <p:ext uri="{BB962C8B-B14F-4D97-AF65-F5344CB8AC3E}">
        <p14:creationId xmlns:p14="http://schemas.microsoft.com/office/powerpoint/2010/main" val="36467381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teams.microsoft.com/l/meetup-join/19%3ameeting_MjRiNmM5YmQtZGE2OC00MmEyLTljNmQtZDY3OGZjOGNhN2M3%40thread.v2/0?context=%7b%22Tid%22%3a%22c152cb07-614e-4abb-818a-f035cfa91a77%22%2c%22Oid%22%3a%22876abc2e-8b39-4cc8-bdd7-97122c543106%22%7d"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documents.manchester.ac.uk/display.aspx?DocID=22734"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https://documents.manchester.ac.uk/display.aspx?DocID=6530" TargetMode="External"/><Relationship Id="rId4" Type="http://schemas.openxmlformats.org/officeDocument/2006/relationships/hyperlink" Target="https://documents.manchester.ac.uk/display.aspx?DocID=8361" TargetMode="Externa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4.xml.rels><?xml version="1.0" encoding="UTF-8" standalone="yes"?>
<Relationships xmlns="http://schemas.openxmlformats.org/package/2006/relationships"><Relationship Id="rId3" Type="http://schemas.openxmlformats.org/officeDocument/2006/relationships/hyperlink" Target="https://www.qualtrics.manchester.ac.uk/jfe/form/SV_3sJqf6Lzudn50Im"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9.svg"/><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hyperlink" Target="https://www.staffnet.manchester.ac.uk/tlso/policy-guidance/" TargetMode="Externa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D009D"/>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C0E13BE-29A1-4403-8D33-158B20F9AF9E}"/>
              </a:ext>
            </a:extLst>
          </p:cNvPr>
          <p:cNvSpPr txBox="1">
            <a:spLocks/>
          </p:cNvSpPr>
          <p:nvPr/>
        </p:nvSpPr>
        <p:spPr>
          <a:xfrm>
            <a:off x="695701" y="2019301"/>
            <a:ext cx="9637309" cy="2586426"/>
          </a:xfrm>
          <a:prstGeom prst="rect">
            <a:avLst/>
          </a:prstGeom>
        </p:spPr>
        <p:txBody>
          <a:bodyPr vert="horz" lIns="91440" tIns="45720" rIns="91440" bIns="45720" rtlCol="0" anchor="ctr">
            <a:normAutofit fontScale="2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11200" b="1" i="0" u="none" strike="noStrike" kern="120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14400" b="1" i="0" u="none" strike="noStrike" kern="120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Teaching and Learning Delivery </a:t>
            </a:r>
          </a:p>
          <a:p>
            <a:pPr marL="0" marR="0" lvl="0" indent="0" algn="l" defTabSz="914400" rtl="0" eaLnBrk="1" fontAlgn="auto" latinLnBrk="0" hangingPunct="1">
              <a:lnSpc>
                <a:spcPct val="90000"/>
              </a:lnSpc>
              <a:spcBef>
                <a:spcPct val="0"/>
              </a:spcBef>
              <a:spcAft>
                <a:spcPts val="0"/>
              </a:spcAft>
              <a:buClrTx/>
              <a:buSzTx/>
              <a:buFontTx/>
              <a:buNone/>
              <a:tabLst/>
              <a:defRPr/>
            </a:pPr>
            <a:endParaRPr lang="en-GB" sz="14400" b="1">
              <a:solidFill>
                <a:prstClr val="white"/>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14400" b="1" i="0" u="none" strike="noStrike" kern="120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Policy and Procedure</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11200" b="1" i="0" u="none" strike="noStrike" kern="120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r>
              <a:rPr lang="en-GB" sz="11200" b="1">
                <a:solidFill>
                  <a:prstClr val="white"/>
                </a:solidFill>
                <a:latin typeface="Open Sans" panose="020B0606030504020204" pitchFamily="34" charset="0"/>
                <a:ea typeface="Open Sans" panose="020B0606030504020204" pitchFamily="34" charset="0"/>
                <a:cs typeface="Open Sans" panose="020B0606030504020204" pitchFamily="34" charset="0"/>
              </a:rPr>
              <a:t>Briefing</a:t>
            </a:r>
            <a:endParaRPr kumimoji="0" lang="en-GB" sz="11200" b="1" i="0" u="none" strike="noStrike" kern="120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11200" b="1" i="0" u="none" strike="noStrike" kern="120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11200" b="1" i="0" u="none" strike="noStrike" kern="120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11:30am - 1:00pm</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11200" b="1" i="0" u="none" strike="noStrike" kern="120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7200" b="1" i="0" u="none" strike="noStrike" kern="120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r>
              <a:rPr lang="en-GB" sz="7200" b="1">
                <a:solidFill>
                  <a:prstClr val="white"/>
                </a:solidFill>
                <a:latin typeface="Open Sans" panose="020B0606030504020204" pitchFamily="34" charset="0"/>
                <a:ea typeface="Open Sans" panose="020B0606030504020204" pitchFamily="34" charset="0"/>
                <a:cs typeface="Open Sans" panose="020B0606030504020204" pitchFamily="34" charset="0"/>
              </a:rPr>
              <a:t>24</a:t>
            </a:r>
            <a:r>
              <a:rPr lang="en-GB" sz="7200" b="1" baseline="3000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GB" sz="7200" b="1">
                <a:solidFill>
                  <a:prstClr val="white"/>
                </a:solidFill>
                <a:latin typeface="Open Sans" panose="020B0606030504020204" pitchFamily="34" charset="0"/>
                <a:ea typeface="Open Sans" panose="020B0606030504020204" pitchFamily="34" charset="0"/>
                <a:cs typeface="Open Sans" panose="020B0606030504020204" pitchFamily="34" charset="0"/>
              </a:rPr>
              <a:t> June2025,  Teams</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7200" b="1" i="0" u="none" strike="noStrike" kern="120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7200" b="1" i="0" u="none" strike="noStrike" kern="120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1</a:t>
            </a:r>
            <a:r>
              <a:rPr kumimoji="0" lang="en-GB" sz="7200" b="1" i="0" u="none" strike="noStrike" kern="1200" cap="none" spc="0" normalizeH="0" baseline="3000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st</a:t>
            </a:r>
            <a:r>
              <a:rPr kumimoji="0" lang="en-GB" sz="7200" b="1" i="0" u="none" strike="noStrike" kern="120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 July 2025, University Place 5.207</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2400" b="1" i="0" u="none" strike="noStrike" kern="1200" cap="none" spc="0" normalizeH="0" baseline="0" noProof="0">
              <a:ln>
                <a:noFill/>
              </a:ln>
              <a:solidFill>
                <a:prstClr val="white"/>
              </a:solidFill>
              <a:effectLst/>
              <a:uLnTx/>
              <a:uFillTx/>
              <a:latin typeface="Segoe UI Historic" panose="020B0502040204020203" pitchFamily="34" charset="0"/>
              <a:ea typeface="Segoe UI Historic" panose="020B0502040204020203" pitchFamily="34" charset="0"/>
              <a:cs typeface="Segoe UI Historic" panose="020B0502040204020203"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3600" b="0" i="0" u="sng" strike="noStrike" kern="1200" cap="none" spc="0" normalizeH="0" baseline="0" noProof="0">
              <a:ln>
                <a:noFill/>
              </a:ln>
              <a:solidFill>
                <a:prstClr val="white"/>
              </a:solidFill>
              <a:effectLst/>
              <a:uLnTx/>
              <a:uFillTx/>
              <a:latin typeface="Segoe UI Historic" panose="020B0502040204020203" pitchFamily="34" charset="0"/>
              <a:ea typeface="Segoe UI Historic" panose="020B0502040204020203" pitchFamily="34" charset="0"/>
              <a:cs typeface="Segoe UI Historic" panose="020B0502040204020203"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3600" b="0" i="0" u="none" strike="noStrike" kern="1200" cap="none" spc="0" normalizeH="0" baseline="0" noProof="0">
              <a:ln>
                <a:noFill/>
              </a:ln>
              <a:solidFill>
                <a:prstClr val="white"/>
              </a:solidFill>
              <a:effectLst/>
              <a:uLnTx/>
              <a:uFillTx/>
              <a:latin typeface="Segoe UI Historic" panose="020B0502040204020203" pitchFamily="34" charset="0"/>
              <a:ea typeface="Segoe UI Historic" panose="020B0502040204020203" pitchFamily="34" charset="0"/>
              <a:cs typeface="Segoe UI Historic" panose="020B0502040204020203" pitchFamily="34" charset="0"/>
            </a:endParaRPr>
          </a:p>
          <a:p>
            <a:pPr marL="0" marR="0" lvl="0" indent="0" algn="l" defTabSz="914400" rtl="0" eaLnBrk="1" fontAlgn="auto" latinLnBrk="0" hangingPunct="1">
              <a:lnSpc>
                <a:spcPct val="115000"/>
              </a:lnSpc>
              <a:spcBef>
                <a:spcPct val="0"/>
              </a:spcBef>
              <a:spcAft>
                <a:spcPts val="1000"/>
              </a:spcAft>
              <a:buClrTx/>
              <a:buSzTx/>
              <a:buFontTx/>
              <a:buNone/>
              <a:tabLst/>
              <a:defRPr/>
            </a:pPr>
            <a:endParaRPr kumimoji="0" lang="en-GB" sz="3700" b="0"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15000"/>
              </a:lnSpc>
              <a:spcBef>
                <a:spcPct val="0"/>
              </a:spcBef>
              <a:spcAft>
                <a:spcPts val="1000"/>
              </a:spcAft>
              <a:buClrTx/>
              <a:buSzTx/>
              <a:buFontTx/>
              <a:buNone/>
              <a:tabLst/>
              <a:defRPr/>
            </a:pPr>
            <a:r>
              <a:rPr kumimoji="0" lang="en-US" sz="3200" b="0" i="0" u="none" strike="noStrike" kern="1200" cap="none" spc="0" normalizeH="0" baseline="0" noProof="0">
                <a:ln>
                  <a:noFill/>
                </a:ln>
                <a:solidFill>
                  <a:srgbClr val="6C2B91"/>
                </a:solidFill>
                <a:effectLst/>
                <a:uLnTx/>
                <a:uFillTx/>
                <a:latin typeface="Segoe UI"/>
                <a:ea typeface="Times New Roman" panose="02020603050405020304" pitchFamily="18" charset="0"/>
                <a:cs typeface="Times New Roman"/>
                <a:hlinkClick r:id="rId3">
                  <a:extLst>
                    <a:ext uri="{A12FA001-AC4F-418D-AE19-62706E023703}">
                      <ahyp:hlinkClr xmlns:ahyp="http://schemas.microsoft.com/office/drawing/2018/hyperlinkcolor" val="tx"/>
                    </a:ext>
                  </a:extLst>
                </a:hlinkClick>
              </a:rPr>
              <a:t>Click here to join the meeting</a:t>
            </a:r>
            <a:endParaRPr kumimoji="0" lang="en-GB" sz="3200" b="0" i="0" u="none" strike="noStrike" kern="1200" cap="none" spc="0" normalizeH="0" baseline="0" noProof="0">
              <a:ln>
                <a:noFill/>
              </a:ln>
              <a:solidFill>
                <a:srgbClr val="6C2B91"/>
              </a:solidFill>
              <a:effectLst/>
              <a:uLnTx/>
              <a:uFillTx/>
              <a:latin typeface="Segoe UI"/>
              <a:ea typeface="Calibri" panose="020F0502020204030204" pitchFamily="34" charset="0"/>
              <a:cs typeface="Times New Roman"/>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3000" b="1" i="0" u="none" strike="noStrike" kern="1200" cap="none" spc="0" normalizeH="0" baseline="0" noProof="0">
              <a:ln>
                <a:noFill/>
              </a:ln>
              <a:solidFill>
                <a:prstClr val="white"/>
              </a:solidFill>
              <a:effectLst/>
              <a:uLnTx/>
              <a:uFillTx/>
              <a:latin typeface="Arial"/>
              <a:ea typeface="+mj-ea"/>
              <a:cs typeface="Arial"/>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3000" b="1" i="0" u="none" strike="noStrike" kern="1200" cap="none" spc="0" normalizeH="0" baseline="0" noProof="0">
              <a:ln>
                <a:noFill/>
              </a:ln>
              <a:solidFill>
                <a:prstClr val="white"/>
              </a:solidFill>
              <a:effectLst/>
              <a:uLnTx/>
              <a:uFillTx/>
              <a:latin typeface="Arial"/>
              <a:ea typeface="+mj-ea"/>
              <a:cs typeface="Arial"/>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3000" b="1" i="0" u="none" strike="noStrike" kern="1200" cap="none" spc="0" normalizeH="0" baseline="0" noProof="0">
              <a:ln>
                <a:noFill/>
              </a:ln>
              <a:solidFill>
                <a:prstClr val="white"/>
              </a:solidFill>
              <a:effectLst/>
              <a:uLnTx/>
              <a:uFillTx/>
              <a:latin typeface="Arial"/>
              <a:ea typeface="+mj-ea"/>
              <a:cs typeface="Arial"/>
            </a:endParaRPr>
          </a:p>
        </p:txBody>
      </p:sp>
      <p:pic>
        <p:nvPicPr>
          <p:cNvPr id="15" name="Picture 1" descr="TAB_allwhite.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4770" y="181037"/>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a:extLst>
              <a:ext uri="{FF2B5EF4-FFF2-40B4-BE49-F238E27FC236}">
                <a16:creationId xmlns:a16="http://schemas.microsoft.com/office/drawing/2014/main" id="{586E4B04-C3C8-5A36-11FB-E8C22F3E17D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35095" y="2407812"/>
            <a:ext cx="2197915" cy="21979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75646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B691957-FD4E-EC72-FAEE-FBE941C4272C}"/>
              </a:ext>
            </a:extLst>
          </p:cNvPr>
          <p:cNvSpPr>
            <a:spLocks noGrp="1"/>
          </p:cNvSpPr>
          <p:nvPr>
            <p:ph type="sldNum" sz="quarter" idx="12"/>
          </p:nvPr>
        </p:nvSpPr>
        <p:spPr/>
        <p:txBody>
          <a:bodyPr/>
          <a:lstStyle/>
          <a:p>
            <a:fld id="{B2435F93-213D-453B-9EAB-145FC62E2F9E}" type="slidenum">
              <a:rPr lang="en-GB" smtClean="0">
                <a:solidFill>
                  <a:srgbClr val="7030A0"/>
                </a:solidFill>
              </a:rPr>
              <a:t>10</a:t>
            </a:fld>
            <a:endParaRPr lang="en-GB">
              <a:solidFill>
                <a:srgbClr val="7030A0"/>
              </a:solidFill>
            </a:endParaRPr>
          </a:p>
        </p:txBody>
      </p:sp>
      <p:sp>
        <p:nvSpPr>
          <p:cNvPr id="5" name="Title 4">
            <a:extLst>
              <a:ext uri="{FF2B5EF4-FFF2-40B4-BE49-F238E27FC236}">
                <a16:creationId xmlns:a16="http://schemas.microsoft.com/office/drawing/2014/main" id="{AD0FD718-23CA-D0C8-310D-912A216642A0}"/>
              </a:ext>
            </a:extLst>
          </p:cNvPr>
          <p:cNvSpPr txBox="1">
            <a:spLocks noGrp="1"/>
          </p:cNvSpPr>
          <p:nvPr>
            <p:ph type="title"/>
          </p:nvPr>
        </p:nvSpPr>
        <p:spPr>
          <a:xfrm>
            <a:off x="2828003" y="558360"/>
            <a:ext cx="6535994" cy="646331"/>
          </a:xfrm>
          <a:prstGeom prst="rect">
            <a:avLst/>
          </a:prstGeom>
          <a:noFill/>
        </p:spPr>
        <p:txBody>
          <a:bodyPr wrap="square">
            <a:spAutoFit/>
          </a:bodyPr>
          <a:lstStyle/>
          <a:p>
            <a:pPr algn="ctr"/>
            <a:r>
              <a:rPr lang="en-GB" sz="2000" b="1">
                <a:solidFill>
                  <a:srgbClr val="7030A0"/>
                </a:solidFill>
                <a:latin typeface="Open Sans" panose="020B0606030504020204" pitchFamily="34" charset="0"/>
                <a:ea typeface="Open Sans" panose="020B0606030504020204" pitchFamily="34" charset="0"/>
                <a:cs typeface="Open Sans" panose="020B0606030504020204" pitchFamily="34" charset="0"/>
              </a:rPr>
              <a:t>25/26 updates: Undergraduate and Postgraduate Taught Degree Regulations</a:t>
            </a:r>
            <a:endParaRPr lang="en-GB" sz="2000"/>
          </a:p>
        </p:txBody>
      </p:sp>
      <p:graphicFrame>
        <p:nvGraphicFramePr>
          <p:cNvPr id="9" name="Diagram 8">
            <a:extLst>
              <a:ext uri="{FF2B5EF4-FFF2-40B4-BE49-F238E27FC236}">
                <a16:creationId xmlns:a16="http://schemas.microsoft.com/office/drawing/2014/main" id="{22854E35-4D87-A408-D1BD-D20C1EA7ACF1}"/>
              </a:ext>
            </a:extLst>
          </p:cNvPr>
          <p:cNvGraphicFramePr/>
          <p:nvPr>
            <p:extLst>
              <p:ext uri="{D42A27DB-BD31-4B8C-83A1-F6EECF244321}">
                <p14:modId xmlns:p14="http://schemas.microsoft.com/office/powerpoint/2010/main" val="3152723622"/>
              </p:ext>
            </p:extLst>
          </p:nvPr>
        </p:nvGraphicFramePr>
        <p:xfrm>
          <a:off x="-463550" y="1323822"/>
          <a:ext cx="12655550" cy="48959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Google Shape;763;p31">
            <a:extLst>
              <a:ext uri="{FF2B5EF4-FFF2-40B4-BE49-F238E27FC236}">
                <a16:creationId xmlns:a16="http://schemas.microsoft.com/office/drawing/2014/main" id="{B7976731-8915-6986-E179-F4F1E5DAC7E6}"/>
              </a:ext>
            </a:extLst>
          </p:cNvPr>
          <p:cNvSpPr/>
          <p:nvPr/>
        </p:nvSpPr>
        <p:spPr>
          <a:xfrm>
            <a:off x="-1" y="-6350"/>
            <a:ext cx="117987" cy="6864349"/>
          </a:xfrm>
          <a:prstGeom prst="rect">
            <a:avLst/>
          </a:prstGeom>
          <a:solidFill>
            <a:srgbClr val="57068C"/>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Google Shape;761;p31">
            <a:extLst>
              <a:ext uri="{FF2B5EF4-FFF2-40B4-BE49-F238E27FC236}">
                <a16:creationId xmlns:a16="http://schemas.microsoft.com/office/drawing/2014/main" id="{22631314-F1BB-06AA-99E3-12E0A2799063}"/>
              </a:ext>
            </a:extLst>
          </p:cNvPr>
          <p:cNvSpPr/>
          <p:nvPr/>
        </p:nvSpPr>
        <p:spPr>
          <a:xfrm>
            <a:off x="0" y="6356283"/>
            <a:ext cx="12192000" cy="501717"/>
          </a:xfrm>
          <a:prstGeom prst="rect">
            <a:avLst/>
          </a:prstGeom>
          <a:solidFill>
            <a:srgbClr val="57068C"/>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47905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018D9A5-623D-FC71-CA06-8DC23BA5B005}"/>
              </a:ext>
            </a:extLst>
          </p:cNvPr>
          <p:cNvSpPr>
            <a:spLocks noGrp="1"/>
          </p:cNvSpPr>
          <p:nvPr>
            <p:ph type="sldNum" sz="quarter" idx="12"/>
          </p:nvPr>
        </p:nvSpPr>
        <p:spPr/>
        <p:txBody>
          <a:bodyPr/>
          <a:lstStyle/>
          <a:p>
            <a:fld id="{B2435F93-213D-453B-9EAB-145FC62E2F9E}" type="slidenum">
              <a:rPr lang="en-GB" smtClean="0"/>
              <a:t>11</a:t>
            </a:fld>
            <a:endParaRPr lang="en-GB"/>
          </a:p>
        </p:txBody>
      </p:sp>
      <p:sp>
        <p:nvSpPr>
          <p:cNvPr id="5" name="Title 1">
            <a:extLst>
              <a:ext uri="{FF2B5EF4-FFF2-40B4-BE49-F238E27FC236}">
                <a16:creationId xmlns:a16="http://schemas.microsoft.com/office/drawing/2014/main" id="{AE89341E-FBDF-DE46-2B56-7999286DC738}"/>
              </a:ext>
            </a:extLst>
          </p:cNvPr>
          <p:cNvSpPr>
            <a:spLocks noGrp="1"/>
          </p:cNvSpPr>
          <p:nvPr>
            <p:ph type="title"/>
          </p:nvPr>
        </p:nvSpPr>
        <p:spPr>
          <a:xfrm>
            <a:off x="838200" y="410368"/>
            <a:ext cx="10515600" cy="1325563"/>
          </a:xfrm>
        </p:spPr>
        <p:txBody>
          <a:bodyPr>
            <a:normAutofit/>
          </a:bodyPr>
          <a:lstStyle/>
          <a:p>
            <a:pPr algn="ctr"/>
            <a:r>
              <a:rPr lang="en-US" sz="2000" b="1">
                <a:solidFill>
                  <a:srgbClr val="7030A0"/>
                </a:solidFill>
                <a:latin typeface="Open Sans" panose="020B0606030504020204" pitchFamily="34" charset="0"/>
                <a:ea typeface="Open Sans" panose="020B0606030504020204" pitchFamily="34" charset="0"/>
                <a:cs typeface="Open Sans" panose="020B0606030504020204" pitchFamily="34" charset="0"/>
              </a:rPr>
              <a:t>Category B- Peer Review of Teaching, and Ethical Approval of Research involving Human Participants in Taught Assessment</a:t>
            </a:r>
            <a:endParaRPr lang="en-US"/>
          </a:p>
        </p:txBody>
      </p:sp>
      <p:graphicFrame>
        <p:nvGraphicFramePr>
          <p:cNvPr id="7" name="Content Placeholder 6">
            <a:extLst>
              <a:ext uri="{FF2B5EF4-FFF2-40B4-BE49-F238E27FC236}">
                <a16:creationId xmlns:a16="http://schemas.microsoft.com/office/drawing/2014/main" id="{0373A021-261E-4BBF-AD96-33B21EAB8436}"/>
              </a:ext>
            </a:extLst>
          </p:cNvPr>
          <p:cNvGraphicFramePr>
            <a:graphicFrameLocks noGrp="1"/>
          </p:cNvGraphicFramePr>
          <p:nvPr>
            <p:ph idx="1"/>
            <p:extLst>
              <p:ext uri="{D42A27DB-BD31-4B8C-83A1-F6EECF244321}">
                <p14:modId xmlns:p14="http://schemas.microsoft.com/office/powerpoint/2010/main" val="3527585730"/>
              </p:ext>
            </p:extLst>
          </p:nvPr>
        </p:nvGraphicFramePr>
        <p:xfrm>
          <a:off x="-462708" y="1443210"/>
          <a:ext cx="13066003" cy="47152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Google Shape;763;p31">
            <a:extLst>
              <a:ext uri="{FF2B5EF4-FFF2-40B4-BE49-F238E27FC236}">
                <a16:creationId xmlns:a16="http://schemas.microsoft.com/office/drawing/2014/main" id="{01236D16-A9FB-08F3-EA81-3DDB85FA51F7}"/>
              </a:ext>
            </a:extLst>
          </p:cNvPr>
          <p:cNvSpPr/>
          <p:nvPr/>
        </p:nvSpPr>
        <p:spPr>
          <a:xfrm>
            <a:off x="-1" y="-6350"/>
            <a:ext cx="117987" cy="6864349"/>
          </a:xfrm>
          <a:prstGeom prst="rect">
            <a:avLst/>
          </a:prstGeom>
          <a:solidFill>
            <a:srgbClr val="57068C"/>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Google Shape;761;p31">
            <a:extLst>
              <a:ext uri="{FF2B5EF4-FFF2-40B4-BE49-F238E27FC236}">
                <a16:creationId xmlns:a16="http://schemas.microsoft.com/office/drawing/2014/main" id="{7F975604-E09D-BE6D-9F7B-40CAF75F146E}"/>
              </a:ext>
            </a:extLst>
          </p:cNvPr>
          <p:cNvSpPr/>
          <p:nvPr/>
        </p:nvSpPr>
        <p:spPr>
          <a:xfrm>
            <a:off x="0" y="6356283"/>
            <a:ext cx="12192000" cy="501717"/>
          </a:xfrm>
          <a:prstGeom prst="rect">
            <a:avLst/>
          </a:prstGeom>
          <a:solidFill>
            <a:srgbClr val="57068C"/>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71537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711861F-7E3E-B8B0-A3BF-839FA5C45D3E}"/>
              </a:ext>
            </a:extLst>
          </p:cNvPr>
          <p:cNvSpPr>
            <a:spLocks noGrp="1"/>
          </p:cNvSpPr>
          <p:nvPr>
            <p:ph type="sldNum" sz="quarter" idx="12"/>
          </p:nvPr>
        </p:nvSpPr>
        <p:spPr/>
        <p:txBody>
          <a:bodyPr/>
          <a:lstStyle/>
          <a:p>
            <a:fld id="{B2435F93-213D-453B-9EAB-145FC62E2F9E}" type="slidenum">
              <a:rPr lang="en-GB" smtClean="0"/>
              <a:t>12</a:t>
            </a:fld>
            <a:endParaRPr lang="en-GB"/>
          </a:p>
        </p:txBody>
      </p:sp>
      <p:sp>
        <p:nvSpPr>
          <p:cNvPr id="6" name="Title 5">
            <a:extLst>
              <a:ext uri="{FF2B5EF4-FFF2-40B4-BE49-F238E27FC236}">
                <a16:creationId xmlns:a16="http://schemas.microsoft.com/office/drawing/2014/main" id="{98F42CE4-113E-2A6F-793A-6DD34B9F54CC}"/>
              </a:ext>
            </a:extLst>
          </p:cNvPr>
          <p:cNvSpPr>
            <a:spLocks noGrp="1"/>
          </p:cNvSpPr>
          <p:nvPr>
            <p:ph type="title"/>
          </p:nvPr>
        </p:nvSpPr>
        <p:spPr/>
        <p:txBody>
          <a:bodyPr>
            <a:normAutofit/>
          </a:bodyPr>
          <a:lstStyle/>
          <a:p>
            <a:pPr algn="ctr"/>
            <a:r>
              <a:rPr lang="en-GB" sz="2400" b="1">
                <a:solidFill>
                  <a:srgbClr val="7030A0"/>
                </a:solidFill>
                <a:latin typeface="Open Sans" panose="020B0606030504020204" pitchFamily="34" charset="0"/>
                <a:ea typeface="Open Sans" panose="020B0606030504020204" pitchFamily="34" charset="0"/>
                <a:cs typeface="Open Sans" panose="020B0606030504020204" pitchFamily="34" charset="0"/>
              </a:rPr>
              <a:t>Lecture Shout-Outs Guidance- DISCONTINUED</a:t>
            </a:r>
            <a:br>
              <a:rPr lang="en-GB" sz="2400" b="1">
                <a:solidFill>
                  <a:srgbClr val="7030A0"/>
                </a:solidFill>
                <a:latin typeface="Open Sans" panose="020B0606030504020204" pitchFamily="34" charset="0"/>
                <a:ea typeface="Open Sans" panose="020B0606030504020204" pitchFamily="34" charset="0"/>
                <a:cs typeface="Open Sans" panose="020B0606030504020204" pitchFamily="34" charset="0"/>
              </a:rPr>
            </a:br>
            <a:endParaRPr lang="en-GB" sz="2400" b="1">
              <a:solidFill>
                <a:srgbClr val="7030A0"/>
              </a:solidFill>
            </a:endParaRPr>
          </a:p>
        </p:txBody>
      </p:sp>
      <p:sp>
        <p:nvSpPr>
          <p:cNvPr id="2" name="Rectangle: Rounded Corners 1">
            <a:extLst>
              <a:ext uri="{FF2B5EF4-FFF2-40B4-BE49-F238E27FC236}">
                <a16:creationId xmlns:a16="http://schemas.microsoft.com/office/drawing/2014/main" id="{3D518016-0330-ED45-1BA4-04C029D376F3}"/>
              </a:ext>
            </a:extLst>
          </p:cNvPr>
          <p:cNvSpPr/>
          <p:nvPr/>
        </p:nvSpPr>
        <p:spPr>
          <a:xfrm>
            <a:off x="1257300" y="1333815"/>
            <a:ext cx="10066020" cy="1851660"/>
          </a:xfrm>
          <a:prstGeom prst="roundRect">
            <a:avLst/>
          </a:prstGeom>
          <a:solidFill>
            <a:schemeClr val="accent1">
              <a:lumMod val="20000"/>
              <a:lumOff val="80000"/>
            </a:schemeClr>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a:solidFill>
                  <a:schemeClr val="tx1"/>
                </a:solidFill>
                <a:latin typeface="Open Sans" panose="020B0606030504020204" pitchFamily="34" charset="0"/>
                <a:ea typeface="Open Sans" panose="020B0606030504020204" pitchFamily="34" charset="0"/>
                <a:cs typeface="Open Sans" panose="020B0606030504020204" pitchFamily="34" charset="0"/>
              </a:rPr>
              <a:t>Received very few individual consultation comments</a:t>
            </a:r>
          </a:p>
          <a:p>
            <a:pPr marL="285750" indent="-285750">
              <a:buFont typeface="Arial" panose="020B0604020202020204" pitchFamily="34" charset="0"/>
              <a:buChar char="•"/>
            </a:pPr>
            <a:r>
              <a:rPr lang="en-GB">
                <a:solidFill>
                  <a:schemeClr val="tx1"/>
                </a:solidFill>
                <a:latin typeface="Open Sans" panose="020B0606030504020204" pitchFamily="34" charset="0"/>
                <a:ea typeface="Open Sans" panose="020B0606030504020204" pitchFamily="34" charset="0"/>
                <a:cs typeface="Open Sans" panose="020B0606030504020204" pitchFamily="34" charset="0"/>
              </a:rPr>
              <a:t>All three Faculties responded to advise that the guidance is no longer in use and recommended its discontinuation</a:t>
            </a:r>
          </a:p>
          <a:p>
            <a:pPr marL="285750" indent="-285750">
              <a:buFont typeface="Arial" panose="020B0604020202020204" pitchFamily="34" charset="0"/>
              <a:buChar char="•"/>
            </a:pPr>
            <a:r>
              <a:rPr lang="en-GB">
                <a:solidFill>
                  <a:schemeClr val="tx1"/>
                </a:solidFill>
                <a:latin typeface="Open Sans" panose="020B0606030504020204" pitchFamily="34" charset="0"/>
                <a:ea typeface="Open Sans" panose="020B0606030504020204" pitchFamily="34" charset="0"/>
                <a:cs typeface="Open Sans" panose="020B0606030504020204" pitchFamily="34" charset="0"/>
              </a:rPr>
              <a:t>Students’ Union were consulted about the discontinuation and were happy</a:t>
            </a:r>
          </a:p>
          <a:p>
            <a:pPr marL="285750" indent="-285750">
              <a:buFont typeface="Arial" panose="020B0604020202020204" pitchFamily="34" charset="0"/>
              <a:buChar char="•"/>
            </a:pPr>
            <a:r>
              <a:rPr lang="en-GB">
                <a:solidFill>
                  <a:schemeClr val="tx1"/>
                </a:solidFill>
                <a:latin typeface="Open Sans" panose="020B0606030504020204" pitchFamily="34" charset="0"/>
                <a:ea typeface="Open Sans" panose="020B0606030504020204" pitchFamily="34" charset="0"/>
                <a:cs typeface="Open Sans" panose="020B0606030504020204" pitchFamily="34" charset="0"/>
              </a:rPr>
              <a:t>Approved by Academic Standards and Quality Committee</a:t>
            </a:r>
          </a:p>
        </p:txBody>
      </p:sp>
      <p:sp>
        <p:nvSpPr>
          <p:cNvPr id="5" name="Rectangle: Rounded Corners 4">
            <a:extLst>
              <a:ext uri="{FF2B5EF4-FFF2-40B4-BE49-F238E27FC236}">
                <a16:creationId xmlns:a16="http://schemas.microsoft.com/office/drawing/2014/main" id="{8868C21C-AA4E-1A97-BE66-8A112897ABB2}"/>
              </a:ext>
            </a:extLst>
          </p:cNvPr>
          <p:cNvSpPr/>
          <p:nvPr/>
        </p:nvSpPr>
        <p:spPr>
          <a:xfrm>
            <a:off x="1257300" y="3185475"/>
            <a:ext cx="10115550" cy="3307399"/>
          </a:xfrm>
          <a:prstGeom prst="roundRect">
            <a:avLst/>
          </a:prstGeom>
          <a:solidFill>
            <a:srgbClr val="7030A0"/>
          </a:solidFill>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fontAlgn="base"/>
            <a:r>
              <a:rPr lang="en-US">
                <a:solidFill>
                  <a:schemeClr val="bg1"/>
                </a:solidFill>
                <a:latin typeface="Open Sans" panose="020B0606030504020204" pitchFamily="34" charset="0"/>
                <a:ea typeface="Open Sans" panose="020B0606030504020204" pitchFamily="34" charset="0"/>
                <a:cs typeface="Open Sans" panose="020B0606030504020204" pitchFamily="34" charset="0"/>
              </a:rPr>
              <a:t>Discontinuation of guidance will have no bearing on how the University deals with inappropriate behaviour, acts of harassment, or discrimination as this is already covered across other University regulations and policies such as: </a:t>
            </a:r>
          </a:p>
          <a:p>
            <a:pPr fontAlgn="base"/>
            <a:r>
              <a:rPr lang="en-US">
                <a:solidFill>
                  <a:schemeClr val="bg1"/>
                </a:solidFill>
                <a:latin typeface="Open Sans" panose="020B0606030504020204" pitchFamily="34" charset="0"/>
                <a:ea typeface="Open Sans" panose="020B0606030504020204" pitchFamily="34" charset="0"/>
                <a:cs typeface="Open Sans" panose="020B0606030504020204" pitchFamily="34" charset="0"/>
              </a:rPr>
              <a:t> </a:t>
            </a:r>
          </a:p>
          <a:p>
            <a:pPr fontAlgn="base"/>
            <a:r>
              <a:rPr lang="en-US" u="sng">
                <a:solidFill>
                  <a:schemeClr val="bg1"/>
                </a:solidFill>
                <a:latin typeface="Open Sans" panose="020B0606030504020204" pitchFamily="34" charset="0"/>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rPr>
              <a:t>Dignity at Work and Study Policy</a:t>
            </a:r>
            <a:r>
              <a:rPr lang="en-US">
                <a:solidFill>
                  <a:schemeClr val="bg1"/>
                </a:solidFill>
                <a:latin typeface="Open Sans" panose="020B0606030504020204" pitchFamily="34" charset="0"/>
                <a:ea typeface="Open Sans" panose="020B0606030504020204" pitchFamily="34" charset="0"/>
                <a:cs typeface="Open Sans" panose="020B0606030504020204" pitchFamily="34" charset="0"/>
              </a:rPr>
              <a:t>  </a:t>
            </a:r>
          </a:p>
          <a:p>
            <a:pPr fontAlgn="base"/>
            <a:r>
              <a:rPr lang="en-US" u="sng">
                <a:solidFill>
                  <a:schemeClr val="bg1"/>
                </a:solidFill>
                <a:latin typeface="Open Sans" panose="020B0606030504020204" pitchFamily="34" charset="0"/>
                <a:ea typeface="Open Sans" panose="020B0606030504020204" pitchFamily="34" charset="0"/>
                <a:cs typeface="Open Sans" panose="020B0606030504020204" pitchFamily="34" charset="0"/>
                <a:hlinkClick r:id="rId4">
                  <a:extLst>
                    <a:ext uri="{A12FA001-AC4F-418D-AE19-62706E023703}">
                      <ahyp:hlinkClr xmlns:ahyp="http://schemas.microsoft.com/office/drawing/2018/hyperlinkcolor" val="tx"/>
                    </a:ext>
                  </a:extLst>
                </a:hlinkClick>
              </a:rPr>
              <a:t>Equality, Diversity and Inclusion Policy</a:t>
            </a:r>
            <a:r>
              <a:rPr lang="en-US">
                <a:solidFill>
                  <a:schemeClr val="bg1"/>
                </a:solidFill>
                <a:latin typeface="Open Sans" panose="020B0606030504020204" pitchFamily="34" charset="0"/>
                <a:ea typeface="Open Sans" panose="020B0606030504020204" pitchFamily="34" charset="0"/>
                <a:cs typeface="Open Sans" panose="020B0606030504020204" pitchFamily="34" charset="0"/>
              </a:rPr>
              <a:t> </a:t>
            </a:r>
          </a:p>
          <a:p>
            <a:pPr fontAlgn="base"/>
            <a:r>
              <a:rPr lang="en-US" u="sng">
                <a:solidFill>
                  <a:schemeClr val="bg1"/>
                </a:solidFill>
                <a:latin typeface="Open Sans" panose="020B0606030504020204" pitchFamily="34" charset="0"/>
                <a:ea typeface="Open Sans" panose="020B0606030504020204" pitchFamily="34" charset="0"/>
                <a:cs typeface="Open Sans" panose="020B0606030504020204" pitchFamily="34" charset="0"/>
                <a:hlinkClick r:id="rId5">
                  <a:extLst>
                    <a:ext uri="{A12FA001-AC4F-418D-AE19-62706E023703}">
                      <ahyp:hlinkClr xmlns:ahyp="http://schemas.microsoft.com/office/drawing/2018/hyperlinkcolor" val="tx"/>
                    </a:ext>
                  </a:extLst>
                </a:hlinkClick>
              </a:rPr>
              <a:t>Regulation XVII Conduct and Discipline of Students</a:t>
            </a:r>
            <a:r>
              <a:rPr lang="en-US">
                <a:solidFill>
                  <a:schemeClr val="bg1"/>
                </a:solidFill>
                <a:latin typeface="Open Sans" panose="020B0606030504020204" pitchFamily="34" charset="0"/>
                <a:ea typeface="Open Sans" panose="020B0606030504020204" pitchFamily="34" charset="0"/>
                <a:cs typeface="Open Sans" panose="020B0606030504020204" pitchFamily="34" charset="0"/>
              </a:rPr>
              <a:t> </a:t>
            </a:r>
          </a:p>
          <a:p>
            <a:pPr fontAlgn="base"/>
            <a:endParaRPr lang="en-US">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fontAlgn="base"/>
            <a:r>
              <a:rPr lang="en-US">
                <a:latin typeface="Open Sans" panose="020B0606030504020204" pitchFamily="34" charset="0"/>
                <a:ea typeface="Open Sans" panose="020B0606030504020204" pitchFamily="34" charset="0"/>
                <a:cs typeface="Open Sans" panose="020B0606030504020204" pitchFamily="34" charset="0"/>
              </a:rPr>
              <a:t>Discontinuation of the Guidance on Lecture ‘Shout-Outs’ will have no impact on students’ </a:t>
            </a:r>
            <a:r>
              <a:rPr lang="en-US" b="1">
                <a:latin typeface="Open Sans" panose="020B0606030504020204" pitchFamily="34" charset="0"/>
                <a:ea typeface="Open Sans" panose="020B0606030504020204" pitchFamily="34" charset="0"/>
                <a:cs typeface="Open Sans" panose="020B0606030504020204" pitchFamily="34" charset="0"/>
              </a:rPr>
              <a:t>rights to freedom of speech and expression </a:t>
            </a:r>
            <a:r>
              <a:rPr lang="en-US">
                <a:latin typeface="Open Sans" panose="020B0606030504020204" pitchFamily="34" charset="0"/>
                <a:ea typeface="Open Sans" panose="020B0606030504020204" pitchFamily="34" charset="0"/>
                <a:cs typeface="Open Sans" panose="020B0606030504020204" pitchFamily="34" charset="0"/>
              </a:rPr>
              <a:t>exercised within the law. </a:t>
            </a:r>
            <a:endParaRPr lang="en-US">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Google Shape;763;p31">
            <a:extLst>
              <a:ext uri="{FF2B5EF4-FFF2-40B4-BE49-F238E27FC236}">
                <a16:creationId xmlns:a16="http://schemas.microsoft.com/office/drawing/2014/main" id="{752CABF4-E471-A61F-BE5B-C35AB4228D51}"/>
              </a:ext>
            </a:extLst>
          </p:cNvPr>
          <p:cNvSpPr/>
          <p:nvPr/>
        </p:nvSpPr>
        <p:spPr>
          <a:xfrm>
            <a:off x="-1" y="-6350"/>
            <a:ext cx="117987" cy="6864349"/>
          </a:xfrm>
          <a:prstGeom prst="rect">
            <a:avLst/>
          </a:prstGeom>
          <a:solidFill>
            <a:srgbClr val="57068C"/>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66594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783D12-143F-8844-CCD8-FB89067FD615}"/>
              </a:ext>
            </a:extLst>
          </p:cNvPr>
          <p:cNvSpPr>
            <a:spLocks noGrp="1"/>
          </p:cNvSpPr>
          <p:nvPr>
            <p:ph idx="1"/>
          </p:nvPr>
        </p:nvSpPr>
        <p:spPr/>
        <p:txBody>
          <a:bodyPr vert="horz" lIns="91440" tIns="45720" rIns="91440" bIns="45720" rtlCol="0" anchor="t">
            <a:normAutofit/>
          </a:bodyPr>
          <a:lstStyle/>
          <a:p>
            <a:endParaRPr lang="en-GB"/>
          </a:p>
          <a:p>
            <a:endParaRPr lang="en-GB"/>
          </a:p>
          <a:p>
            <a:endParaRPr lang="en-GB">
              <a:ea typeface="Calibri"/>
              <a:cs typeface="Calibri"/>
            </a:endParaRPr>
          </a:p>
        </p:txBody>
      </p:sp>
      <p:sp>
        <p:nvSpPr>
          <p:cNvPr id="4" name="Slide Number Placeholder 3">
            <a:extLst>
              <a:ext uri="{FF2B5EF4-FFF2-40B4-BE49-F238E27FC236}">
                <a16:creationId xmlns:a16="http://schemas.microsoft.com/office/drawing/2014/main" id="{A35EBBB2-27CA-2920-20BB-B17FCCE51BE4}"/>
              </a:ext>
            </a:extLst>
          </p:cNvPr>
          <p:cNvSpPr>
            <a:spLocks noGrp="1"/>
          </p:cNvSpPr>
          <p:nvPr>
            <p:ph type="sldNum" sz="quarter" idx="12"/>
          </p:nvPr>
        </p:nvSpPr>
        <p:spPr/>
        <p:txBody>
          <a:bodyPr/>
          <a:lstStyle/>
          <a:p>
            <a:fld id="{B2435F93-213D-453B-9EAB-145FC62E2F9E}" type="slidenum">
              <a:rPr lang="en-GB" smtClean="0"/>
              <a:t>13</a:t>
            </a:fld>
            <a:endParaRPr lang="en-GB"/>
          </a:p>
        </p:txBody>
      </p:sp>
      <p:sp>
        <p:nvSpPr>
          <p:cNvPr id="5" name="Title 5">
            <a:extLst>
              <a:ext uri="{FF2B5EF4-FFF2-40B4-BE49-F238E27FC236}">
                <a16:creationId xmlns:a16="http://schemas.microsoft.com/office/drawing/2014/main" id="{4E4960DB-E415-8DEE-9C1C-90E23F70326D}"/>
              </a:ext>
            </a:extLst>
          </p:cNvPr>
          <p:cNvSpPr txBox="1">
            <a:spLocks/>
          </p:cNvSpPr>
          <p:nvPr/>
        </p:nvSpPr>
        <p:spPr>
          <a:xfrm>
            <a:off x="9906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400" b="1">
                <a:solidFill>
                  <a:srgbClr val="7030A0"/>
                </a:solidFill>
                <a:latin typeface="Open Sans" panose="020B0606030504020204" pitchFamily="34" charset="0"/>
                <a:ea typeface="Open Sans" panose="020B0606030504020204" pitchFamily="34" charset="0"/>
                <a:cs typeface="Open Sans" panose="020B0606030504020204" pitchFamily="34" charset="0"/>
              </a:rPr>
              <a:t>Procedures for the Award of Posthumous and Aegrotat Undergraduate and Postgraduate Taught Degrees</a:t>
            </a:r>
            <a:br>
              <a:rPr lang="en-GB" sz="2400" b="1">
                <a:solidFill>
                  <a:srgbClr val="7030A0"/>
                </a:solidFill>
                <a:latin typeface="Open Sans" panose="020B0606030504020204" pitchFamily="34" charset="0"/>
                <a:ea typeface="Open Sans" panose="020B0606030504020204" pitchFamily="34" charset="0"/>
                <a:cs typeface="Open Sans" panose="020B0606030504020204" pitchFamily="34" charset="0"/>
              </a:rPr>
            </a:br>
            <a:endParaRPr lang="en-GB" sz="2400" b="1">
              <a:solidFill>
                <a:srgbClr val="7030A0"/>
              </a:solidFill>
            </a:endParaRPr>
          </a:p>
        </p:txBody>
      </p:sp>
      <p:graphicFrame>
        <p:nvGraphicFramePr>
          <p:cNvPr id="9" name="Content Placeholder 6">
            <a:extLst>
              <a:ext uri="{FF2B5EF4-FFF2-40B4-BE49-F238E27FC236}">
                <a16:creationId xmlns:a16="http://schemas.microsoft.com/office/drawing/2014/main" id="{2270AABE-1E08-1460-E2DC-205810124873}"/>
              </a:ext>
            </a:extLst>
          </p:cNvPr>
          <p:cNvGraphicFramePr>
            <a:graphicFrameLocks/>
          </p:cNvGraphicFramePr>
          <p:nvPr>
            <p:extLst>
              <p:ext uri="{D42A27DB-BD31-4B8C-83A1-F6EECF244321}">
                <p14:modId xmlns:p14="http://schemas.microsoft.com/office/powerpoint/2010/main" val="212767679"/>
              </p:ext>
            </p:extLst>
          </p:nvPr>
        </p:nvGraphicFramePr>
        <p:xfrm>
          <a:off x="-462708" y="1443210"/>
          <a:ext cx="13066003" cy="47152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Google Shape;763;p31">
            <a:extLst>
              <a:ext uri="{FF2B5EF4-FFF2-40B4-BE49-F238E27FC236}">
                <a16:creationId xmlns:a16="http://schemas.microsoft.com/office/drawing/2014/main" id="{003A16C4-913E-A63E-00E2-DD45EA7C5EC8}"/>
              </a:ext>
            </a:extLst>
          </p:cNvPr>
          <p:cNvSpPr/>
          <p:nvPr/>
        </p:nvSpPr>
        <p:spPr>
          <a:xfrm>
            <a:off x="-1" y="-6350"/>
            <a:ext cx="117987" cy="6864349"/>
          </a:xfrm>
          <a:prstGeom prst="rect">
            <a:avLst/>
          </a:prstGeom>
          <a:solidFill>
            <a:srgbClr val="57068C"/>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24943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34F7D6D-91BB-D9E5-87CD-8DDC463EDD47}"/>
              </a:ext>
            </a:extLst>
          </p:cNvPr>
          <p:cNvSpPr>
            <a:spLocks noGrp="1"/>
          </p:cNvSpPr>
          <p:nvPr>
            <p:ph type="sldNum" sz="quarter" idx="12"/>
          </p:nvPr>
        </p:nvSpPr>
        <p:spPr/>
        <p:txBody>
          <a:bodyPr/>
          <a:lstStyle/>
          <a:p>
            <a:fld id="{B2435F93-213D-453B-9EAB-145FC62E2F9E}" type="slidenum">
              <a:rPr lang="en-GB" smtClean="0"/>
              <a:t>14</a:t>
            </a:fld>
            <a:endParaRPr lang="en-GB"/>
          </a:p>
        </p:txBody>
      </p:sp>
      <p:sp>
        <p:nvSpPr>
          <p:cNvPr id="7" name="Title 5">
            <a:extLst>
              <a:ext uri="{FF2B5EF4-FFF2-40B4-BE49-F238E27FC236}">
                <a16:creationId xmlns:a16="http://schemas.microsoft.com/office/drawing/2014/main" id="{2C5F2E92-5C39-4632-5C01-C79041C29A09}"/>
              </a:ext>
            </a:extLst>
          </p:cNvPr>
          <p:cNvSpPr txBox="1">
            <a:spLocks/>
          </p:cNvSpPr>
          <p:nvPr/>
        </p:nvSpPr>
        <p:spPr>
          <a:xfrm>
            <a:off x="9906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400" b="1">
                <a:solidFill>
                  <a:srgbClr val="7030A0"/>
                </a:solidFill>
                <a:latin typeface="Open Sans" panose="020B0606030504020204" pitchFamily="34" charset="0"/>
                <a:ea typeface="Open Sans" panose="020B0606030504020204" pitchFamily="34" charset="0"/>
                <a:cs typeface="Open Sans" panose="020B0606030504020204" pitchFamily="34" charset="0"/>
              </a:rPr>
              <a:t>Procedures for the Award of Posthumous and Aegrotat Undergraduate and Postgraduate Taught Degrees</a:t>
            </a:r>
            <a:br>
              <a:rPr lang="en-GB" sz="2400" b="1">
                <a:solidFill>
                  <a:srgbClr val="7030A0"/>
                </a:solidFill>
                <a:latin typeface="Open Sans" panose="020B0606030504020204" pitchFamily="34" charset="0"/>
                <a:ea typeface="Open Sans" panose="020B0606030504020204" pitchFamily="34" charset="0"/>
                <a:cs typeface="Open Sans" panose="020B0606030504020204" pitchFamily="34" charset="0"/>
              </a:rPr>
            </a:br>
            <a:endParaRPr lang="en-GB" sz="2400" b="1">
              <a:solidFill>
                <a:srgbClr val="7030A0"/>
              </a:solidFill>
            </a:endParaRPr>
          </a:p>
        </p:txBody>
      </p:sp>
      <p:sp>
        <p:nvSpPr>
          <p:cNvPr id="8" name="Rectangle: Rounded Corners 7">
            <a:extLst>
              <a:ext uri="{FF2B5EF4-FFF2-40B4-BE49-F238E27FC236}">
                <a16:creationId xmlns:a16="http://schemas.microsoft.com/office/drawing/2014/main" id="{E5326EC9-E8FD-37CE-587D-AC947BAB6866}"/>
              </a:ext>
            </a:extLst>
          </p:cNvPr>
          <p:cNvSpPr/>
          <p:nvPr/>
        </p:nvSpPr>
        <p:spPr>
          <a:xfrm>
            <a:off x="1085851" y="1946596"/>
            <a:ext cx="10020298" cy="1825304"/>
          </a:xfrm>
          <a:prstGeom prst="roundRect">
            <a:avLst/>
          </a:prstGeom>
          <a:solidFill>
            <a:schemeClr val="accent1">
              <a:lumMod val="20000"/>
              <a:lumOff val="80000"/>
            </a:schemeClr>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a:solidFill>
                  <a:schemeClr val="tx1"/>
                </a:solidFill>
                <a:latin typeface="Open Sans" panose="020B0606030504020204" pitchFamily="34" charset="0"/>
                <a:ea typeface="Open Sans" panose="020B0606030504020204" pitchFamily="34" charset="0"/>
                <a:cs typeface="Open Sans" panose="020B0606030504020204" pitchFamily="34" charset="0"/>
              </a:rPr>
              <a:t>2.2.4 Previous wording: </a:t>
            </a:r>
          </a:p>
          <a:p>
            <a:r>
              <a:rPr lang="en-US" sz="1800" b="0" i="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Boards can agree to grant a posthumous award which is higher than the student’s entitlement</a:t>
            </a:r>
            <a:r>
              <a:rPr lang="en-US" sz="1800" b="0" i="1">
                <a:solidFill>
                  <a:schemeClr val="tx1"/>
                </a:solidFill>
                <a:effectLst/>
                <a:latin typeface="Open Sans" panose="020B0606030504020204" pitchFamily="34" charset="0"/>
                <a:ea typeface="Open Sans" panose="020B0606030504020204" pitchFamily="34" charset="0"/>
                <a:cs typeface="Open Sans" panose="020B0606030504020204" pitchFamily="34" charset="0"/>
              </a:rPr>
              <a:t>, but does not exceed the programme level (based on  The Frameworks for Higher Education Qualifications (FHEQ) Levels 3,4,5,6,7) on which the student last studied. </a:t>
            </a:r>
            <a:r>
              <a:rPr lang="en-US" sz="1800" b="0" i="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Such applications should be supported by evidence of academic achievement, at the level of the requested award. </a:t>
            </a:r>
            <a:endParaRPr lang="en-GB" i="1">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 name="TextBox 9">
            <a:extLst>
              <a:ext uri="{FF2B5EF4-FFF2-40B4-BE49-F238E27FC236}">
                <a16:creationId xmlns:a16="http://schemas.microsoft.com/office/drawing/2014/main" id="{73B358FA-71BC-8329-EE5D-0D0B4130B2C0}"/>
              </a:ext>
            </a:extLst>
          </p:cNvPr>
          <p:cNvSpPr txBox="1"/>
          <p:nvPr/>
        </p:nvSpPr>
        <p:spPr>
          <a:xfrm>
            <a:off x="1238250" y="1473756"/>
            <a:ext cx="6097904" cy="369332"/>
          </a:xfrm>
          <a:prstGeom prst="rect">
            <a:avLst/>
          </a:prstGeom>
          <a:noFill/>
        </p:spPr>
        <p:txBody>
          <a:bodyPr wrap="square">
            <a:spAutoFit/>
          </a:bodyPr>
          <a:lstStyle/>
          <a:p>
            <a:r>
              <a:rPr lang="en-GB" b="1">
                <a:solidFill>
                  <a:srgbClr val="7030A0"/>
                </a:solidFill>
                <a:latin typeface="Open Sans" panose="020B0606030504020204" pitchFamily="34" charset="0"/>
                <a:ea typeface="Open Sans" panose="020B0606030504020204" pitchFamily="34" charset="0"/>
                <a:cs typeface="Open Sans" panose="020B0606030504020204" pitchFamily="34" charset="0"/>
              </a:rPr>
              <a:t>Changes to 2.2.4 for Posthumous Degrees </a:t>
            </a:r>
            <a:endParaRPr lang="en-GB" b="1">
              <a:solidFill>
                <a:srgbClr val="7030A0"/>
              </a:solidFill>
            </a:endParaRPr>
          </a:p>
        </p:txBody>
      </p:sp>
      <p:sp>
        <p:nvSpPr>
          <p:cNvPr id="13" name="Rectangle: Rounded Corners 12">
            <a:extLst>
              <a:ext uri="{FF2B5EF4-FFF2-40B4-BE49-F238E27FC236}">
                <a16:creationId xmlns:a16="http://schemas.microsoft.com/office/drawing/2014/main" id="{198B9D12-F7B9-0229-2244-E5768FB0B58E}"/>
              </a:ext>
            </a:extLst>
          </p:cNvPr>
          <p:cNvSpPr/>
          <p:nvPr/>
        </p:nvSpPr>
        <p:spPr>
          <a:xfrm>
            <a:off x="1038224" y="3771900"/>
            <a:ext cx="10067925" cy="2720974"/>
          </a:xfrm>
          <a:prstGeom prst="roundRect">
            <a:avLst/>
          </a:prstGeom>
          <a:solidFill>
            <a:srgbClr val="7030A0"/>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fontAlgn="base"/>
            <a:r>
              <a:rPr lang="en-US">
                <a:latin typeface="Open Sans" panose="020B0606030504020204" pitchFamily="34" charset="0"/>
                <a:ea typeface="Open Sans" panose="020B0606030504020204" pitchFamily="34" charset="0"/>
                <a:cs typeface="Open Sans" panose="020B0606030504020204" pitchFamily="34" charset="0"/>
              </a:rPr>
              <a:t>2.2.4 Revised wording: </a:t>
            </a:r>
          </a:p>
          <a:p>
            <a:pPr fontAlgn="base"/>
            <a:r>
              <a:rPr lang="en-US" i="1">
                <a:latin typeface="Open Sans" panose="020B0606030504020204" pitchFamily="34" charset="0"/>
                <a:ea typeface="Open Sans" panose="020B0606030504020204" pitchFamily="34" charset="0"/>
                <a:cs typeface="Open Sans" panose="020B0606030504020204" pitchFamily="34" charset="0"/>
              </a:rPr>
              <a:t>Examination Boards can agree to grant a posthumous award which is higher than the student’s entitlement, based on the credits they have gained. Such applications should be supported by evidence of academic achievement, at the level of the requested award. </a:t>
            </a:r>
          </a:p>
          <a:p>
            <a:pPr fontAlgn="base"/>
            <a:endParaRPr lang="en-US">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fontAlgn="base"/>
            <a:r>
              <a:rPr lang="en-US" b="1">
                <a:solidFill>
                  <a:schemeClr val="bg1"/>
                </a:solidFill>
                <a:latin typeface="Open Sans" panose="020B0606030504020204" pitchFamily="34" charset="0"/>
                <a:ea typeface="Open Sans" panose="020B0606030504020204" pitchFamily="34" charset="0"/>
                <a:cs typeface="Open Sans" panose="020B0606030504020204" pitchFamily="34" charset="0"/>
              </a:rPr>
              <a:t>More flexibility for Exam Board Chairs to make an appropriate decision based on the individual circumstances.</a:t>
            </a:r>
          </a:p>
        </p:txBody>
      </p:sp>
      <p:sp>
        <p:nvSpPr>
          <p:cNvPr id="2" name="Google Shape;763;p31">
            <a:extLst>
              <a:ext uri="{FF2B5EF4-FFF2-40B4-BE49-F238E27FC236}">
                <a16:creationId xmlns:a16="http://schemas.microsoft.com/office/drawing/2014/main" id="{23AE9EF8-7F17-F5ED-145F-4B012D005F39}"/>
              </a:ext>
            </a:extLst>
          </p:cNvPr>
          <p:cNvSpPr/>
          <p:nvPr/>
        </p:nvSpPr>
        <p:spPr>
          <a:xfrm>
            <a:off x="-1" y="-6350"/>
            <a:ext cx="117987" cy="6864349"/>
          </a:xfrm>
          <a:prstGeom prst="rect">
            <a:avLst/>
          </a:prstGeom>
          <a:solidFill>
            <a:srgbClr val="57068C"/>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21629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3C151-C5A1-530C-ADE6-5BAAAEAF9ED0}"/>
              </a:ext>
            </a:extLst>
          </p:cNvPr>
          <p:cNvSpPr>
            <a:spLocks noGrp="1"/>
          </p:cNvSpPr>
          <p:nvPr>
            <p:ph type="title"/>
          </p:nvPr>
        </p:nvSpPr>
        <p:spPr/>
        <p:txBody>
          <a:bodyPr/>
          <a:lstStyle/>
          <a:p>
            <a:r>
              <a:rPr lang="en-GB"/>
              <a:t> </a:t>
            </a:r>
          </a:p>
        </p:txBody>
      </p:sp>
      <p:sp>
        <p:nvSpPr>
          <p:cNvPr id="4" name="Slide Number Placeholder 3">
            <a:extLst>
              <a:ext uri="{FF2B5EF4-FFF2-40B4-BE49-F238E27FC236}">
                <a16:creationId xmlns:a16="http://schemas.microsoft.com/office/drawing/2014/main" id="{85CE81A6-3DDD-F761-750A-08CEA5591170}"/>
              </a:ext>
            </a:extLst>
          </p:cNvPr>
          <p:cNvSpPr>
            <a:spLocks noGrp="1"/>
          </p:cNvSpPr>
          <p:nvPr>
            <p:ph type="sldNum" sz="quarter" idx="12"/>
          </p:nvPr>
        </p:nvSpPr>
        <p:spPr/>
        <p:txBody>
          <a:bodyPr/>
          <a:lstStyle/>
          <a:p>
            <a:fld id="{B2435F93-213D-453B-9EAB-145FC62E2F9E}" type="slidenum">
              <a:rPr lang="en-GB" smtClean="0"/>
              <a:t>15</a:t>
            </a:fld>
            <a:endParaRPr lang="en-GB"/>
          </a:p>
        </p:txBody>
      </p:sp>
      <p:sp>
        <p:nvSpPr>
          <p:cNvPr id="6" name="TextBox 5">
            <a:extLst>
              <a:ext uri="{FF2B5EF4-FFF2-40B4-BE49-F238E27FC236}">
                <a16:creationId xmlns:a16="http://schemas.microsoft.com/office/drawing/2014/main" id="{B529DB94-C8C4-6182-D111-1074365E320D}"/>
              </a:ext>
            </a:extLst>
          </p:cNvPr>
          <p:cNvSpPr txBox="1"/>
          <p:nvPr/>
        </p:nvSpPr>
        <p:spPr>
          <a:xfrm>
            <a:off x="1885951" y="427741"/>
            <a:ext cx="9098280" cy="984885"/>
          </a:xfrm>
          <a:prstGeom prst="rect">
            <a:avLst/>
          </a:prstGeom>
          <a:noFill/>
        </p:spPr>
        <p:txBody>
          <a:bodyPr wrap="square">
            <a:spAutoFit/>
          </a:bodyPr>
          <a:lstStyle/>
          <a:p>
            <a:pPr algn="ctr"/>
            <a:r>
              <a:rPr lang="en-GB" sz="2000" b="1">
                <a:solidFill>
                  <a:srgbClr val="7030A0"/>
                </a:solidFill>
                <a:latin typeface="Open Sans" panose="020B0606030504020204" pitchFamily="34" charset="0"/>
                <a:ea typeface="Open Sans" panose="020B0606030504020204" pitchFamily="34" charset="0"/>
                <a:cs typeface="Open Sans" panose="020B0606030504020204" pitchFamily="34" charset="0"/>
              </a:rPr>
              <a:t>Framework for Credit Transfer and Grade Conversion for Study Abroad</a:t>
            </a:r>
            <a:br>
              <a:rPr lang="en-GB" sz="1800" b="1">
                <a:solidFill>
                  <a:srgbClr val="7030A0"/>
                </a:solidFill>
                <a:latin typeface="Open Sans" panose="020B0606030504020204" pitchFamily="34" charset="0"/>
                <a:ea typeface="Open Sans" panose="020B0606030504020204" pitchFamily="34" charset="0"/>
                <a:cs typeface="Open Sans" panose="020B0606030504020204" pitchFamily="34" charset="0"/>
              </a:rPr>
            </a:br>
            <a:endParaRPr lang="en-GB" sz="1800" b="1">
              <a:solidFill>
                <a:srgbClr val="7030A0"/>
              </a:solidFill>
            </a:endParaRPr>
          </a:p>
        </p:txBody>
      </p:sp>
      <p:graphicFrame>
        <p:nvGraphicFramePr>
          <p:cNvPr id="9" name="Content Placeholder 6">
            <a:extLst>
              <a:ext uri="{FF2B5EF4-FFF2-40B4-BE49-F238E27FC236}">
                <a16:creationId xmlns:a16="http://schemas.microsoft.com/office/drawing/2014/main" id="{FA5D5316-0F0B-8076-2184-68C61FF10AAD}"/>
              </a:ext>
            </a:extLst>
          </p:cNvPr>
          <p:cNvGraphicFramePr>
            <a:graphicFrameLocks/>
          </p:cNvGraphicFramePr>
          <p:nvPr>
            <p:extLst>
              <p:ext uri="{D42A27DB-BD31-4B8C-83A1-F6EECF244321}">
                <p14:modId xmlns:p14="http://schemas.microsoft.com/office/powerpoint/2010/main" val="746690849"/>
              </p:ext>
            </p:extLst>
          </p:nvPr>
        </p:nvGraphicFramePr>
        <p:xfrm>
          <a:off x="-437002" y="1475242"/>
          <a:ext cx="13066003" cy="48811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Google Shape;763;p31">
            <a:extLst>
              <a:ext uri="{FF2B5EF4-FFF2-40B4-BE49-F238E27FC236}">
                <a16:creationId xmlns:a16="http://schemas.microsoft.com/office/drawing/2014/main" id="{4E1E36C5-0216-A217-C718-D0F185D0BA81}"/>
              </a:ext>
            </a:extLst>
          </p:cNvPr>
          <p:cNvSpPr/>
          <p:nvPr/>
        </p:nvSpPr>
        <p:spPr>
          <a:xfrm>
            <a:off x="-1" y="-6350"/>
            <a:ext cx="117987" cy="6864349"/>
          </a:xfrm>
          <a:prstGeom prst="rect">
            <a:avLst/>
          </a:prstGeom>
          <a:solidFill>
            <a:srgbClr val="57068C"/>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59417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55A58-AE63-4802-ECAF-EB974D8955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CEEDA1-456A-43BD-8F0F-0C2F0384D202}"/>
              </a:ext>
            </a:extLst>
          </p:cNvPr>
          <p:cNvSpPr>
            <a:spLocks noGrp="1"/>
          </p:cNvSpPr>
          <p:nvPr>
            <p:ph type="title"/>
          </p:nvPr>
        </p:nvSpPr>
        <p:spPr/>
        <p:txBody>
          <a:bodyPr/>
          <a:lstStyle/>
          <a:p>
            <a:r>
              <a:rPr lang="en-GB"/>
              <a:t> </a:t>
            </a:r>
          </a:p>
        </p:txBody>
      </p:sp>
      <p:sp>
        <p:nvSpPr>
          <p:cNvPr id="4" name="Slide Number Placeholder 3">
            <a:extLst>
              <a:ext uri="{FF2B5EF4-FFF2-40B4-BE49-F238E27FC236}">
                <a16:creationId xmlns:a16="http://schemas.microsoft.com/office/drawing/2014/main" id="{CBC11D3F-52B1-4CEB-5AF2-0AB0181E3EC5}"/>
              </a:ext>
            </a:extLst>
          </p:cNvPr>
          <p:cNvSpPr>
            <a:spLocks noGrp="1"/>
          </p:cNvSpPr>
          <p:nvPr>
            <p:ph type="sldNum" sz="quarter" idx="12"/>
          </p:nvPr>
        </p:nvSpPr>
        <p:spPr/>
        <p:txBody>
          <a:bodyPr/>
          <a:lstStyle/>
          <a:p>
            <a:fld id="{B2435F93-213D-453B-9EAB-145FC62E2F9E}" type="slidenum">
              <a:rPr lang="en-GB" smtClean="0"/>
              <a:t>16</a:t>
            </a:fld>
            <a:endParaRPr lang="en-GB"/>
          </a:p>
        </p:txBody>
      </p:sp>
      <p:sp>
        <p:nvSpPr>
          <p:cNvPr id="6" name="TextBox 5">
            <a:extLst>
              <a:ext uri="{FF2B5EF4-FFF2-40B4-BE49-F238E27FC236}">
                <a16:creationId xmlns:a16="http://schemas.microsoft.com/office/drawing/2014/main" id="{1792E03E-412E-6B10-EBD7-44CA2859EBC7}"/>
              </a:ext>
            </a:extLst>
          </p:cNvPr>
          <p:cNvSpPr txBox="1"/>
          <p:nvPr/>
        </p:nvSpPr>
        <p:spPr>
          <a:xfrm>
            <a:off x="1634490" y="431126"/>
            <a:ext cx="9624059" cy="677108"/>
          </a:xfrm>
          <a:prstGeom prst="rect">
            <a:avLst/>
          </a:prstGeom>
          <a:noFill/>
        </p:spPr>
        <p:txBody>
          <a:bodyPr wrap="square">
            <a:spAutoFit/>
          </a:bodyPr>
          <a:lstStyle/>
          <a:p>
            <a:pPr algn="ctr"/>
            <a:r>
              <a:rPr lang="en-GB" sz="2000" b="1">
                <a:solidFill>
                  <a:srgbClr val="7030A0"/>
                </a:solidFill>
                <a:latin typeface="Open Sans" panose="020B0606030504020204" pitchFamily="34" charset="0"/>
                <a:ea typeface="Open Sans" panose="020B0606030504020204" pitchFamily="34" charset="0"/>
                <a:cs typeface="Open Sans" panose="020B0606030504020204" pitchFamily="34" charset="0"/>
              </a:rPr>
              <a:t>Framework for Credit Transfer and Grade Conversion for Study Abroad</a:t>
            </a:r>
            <a:br>
              <a:rPr lang="en-GB" sz="1800" b="1">
                <a:solidFill>
                  <a:srgbClr val="7030A0"/>
                </a:solidFill>
                <a:latin typeface="Open Sans" panose="020B0606030504020204" pitchFamily="34" charset="0"/>
                <a:ea typeface="Open Sans" panose="020B0606030504020204" pitchFamily="34" charset="0"/>
                <a:cs typeface="Open Sans" panose="020B0606030504020204" pitchFamily="34" charset="0"/>
              </a:rPr>
            </a:br>
            <a:endParaRPr lang="en-GB" sz="1800" b="1">
              <a:solidFill>
                <a:srgbClr val="7030A0"/>
              </a:solidFill>
            </a:endParaRPr>
          </a:p>
        </p:txBody>
      </p:sp>
      <p:sp>
        <p:nvSpPr>
          <p:cNvPr id="8" name="Rectangle: Rounded Corners 7">
            <a:extLst>
              <a:ext uri="{FF2B5EF4-FFF2-40B4-BE49-F238E27FC236}">
                <a16:creationId xmlns:a16="http://schemas.microsoft.com/office/drawing/2014/main" id="{C0A71606-6852-3830-4B7B-5537AE7314C9}"/>
              </a:ext>
            </a:extLst>
          </p:cNvPr>
          <p:cNvSpPr/>
          <p:nvPr/>
        </p:nvSpPr>
        <p:spPr>
          <a:xfrm>
            <a:off x="708658" y="2071954"/>
            <a:ext cx="10645142" cy="1029097"/>
          </a:xfrm>
          <a:prstGeom prst="roundRect">
            <a:avLst/>
          </a:prstGeom>
          <a:solidFill>
            <a:schemeClr val="accent1">
              <a:lumMod val="20000"/>
              <a:lumOff val="80000"/>
            </a:schemeClr>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b="1">
                <a:solidFill>
                  <a:schemeClr val="tx1"/>
                </a:solidFill>
                <a:latin typeface="Open Sans" panose="020B0606030504020204" pitchFamily="34" charset="0"/>
                <a:ea typeface="Open Sans" panose="020B0606030504020204" pitchFamily="34" charset="0"/>
                <a:cs typeface="Open Sans" panose="020B0606030504020204" pitchFamily="34" charset="0"/>
              </a:rPr>
              <a:t>More support for Academic Exchange Advisors (AEAs) to convert grades: </a:t>
            </a:r>
            <a:r>
              <a:rPr lang="en-US" sz="1600">
                <a:solidFill>
                  <a:schemeClr val="tx1"/>
                </a:solidFill>
                <a:latin typeface="Open Sans" panose="020B0606030504020204" pitchFamily="34" charset="0"/>
                <a:ea typeface="Open Sans" panose="020B0606030504020204" pitchFamily="34" charset="0"/>
                <a:cs typeface="Open Sans" panose="020B0606030504020204" pitchFamily="34" charset="0"/>
              </a:rPr>
              <a:t>5.2 UK ENIC- PIP will provide AEAs with individual logins to access to International Grade Comparisons provided by UK ENIC</a:t>
            </a:r>
            <a:endParaRPr lang="en-GB" sz="160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Rectangle: Rounded Corners 10">
            <a:extLst>
              <a:ext uri="{FF2B5EF4-FFF2-40B4-BE49-F238E27FC236}">
                <a16:creationId xmlns:a16="http://schemas.microsoft.com/office/drawing/2014/main" id="{98F83BFD-2074-BA2D-7C72-5857ED606D1F}"/>
              </a:ext>
            </a:extLst>
          </p:cNvPr>
          <p:cNvSpPr/>
          <p:nvPr/>
        </p:nvSpPr>
        <p:spPr>
          <a:xfrm>
            <a:off x="708659" y="1108234"/>
            <a:ext cx="10645141" cy="811609"/>
          </a:xfrm>
          <a:prstGeom prst="roundRect">
            <a:avLst/>
          </a:prstGeom>
          <a:solidFill>
            <a:srgbClr val="7030A0"/>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600" b="1">
                <a:latin typeface="Open Sans" panose="020B0606030504020204" pitchFamily="34" charset="0"/>
                <a:ea typeface="Open Sans" panose="020B0606030504020204" pitchFamily="34" charset="0"/>
                <a:cs typeface="Open Sans" panose="020B0606030504020204" pitchFamily="34" charset="0"/>
              </a:rPr>
              <a:t>Updated and refreshed:</a:t>
            </a:r>
          </a:p>
          <a:p>
            <a:pPr marL="285750" indent="-285750">
              <a:buFont typeface="Arial" panose="020B0604020202020204" pitchFamily="34" charset="0"/>
              <a:buChar char="•"/>
            </a:pPr>
            <a:r>
              <a:rPr lang="en-GB" sz="1600">
                <a:latin typeface="Open Sans" panose="020B0606030504020204" pitchFamily="34" charset="0"/>
                <a:ea typeface="Open Sans" panose="020B0606030504020204" pitchFamily="34" charset="0"/>
                <a:cs typeface="Open Sans" panose="020B0606030504020204" pitchFamily="34" charset="0"/>
              </a:rPr>
              <a:t>All references to Erasmus have been removed</a:t>
            </a:r>
          </a:p>
          <a:p>
            <a:pPr marL="285750" indent="-285750">
              <a:buFont typeface="Arial" panose="020B0604020202020204" pitchFamily="34" charset="0"/>
              <a:buChar char="•"/>
            </a:pPr>
            <a:r>
              <a:rPr lang="en-GB" sz="1600">
                <a:latin typeface="Open Sans" panose="020B0606030504020204" pitchFamily="34" charset="0"/>
                <a:ea typeface="Open Sans" panose="020B0606030504020204" pitchFamily="34" charset="0"/>
                <a:cs typeface="Open Sans" panose="020B0606030504020204" pitchFamily="34" charset="0"/>
              </a:rPr>
              <a:t>All appendices and example Learning Agreement template updated</a:t>
            </a:r>
          </a:p>
        </p:txBody>
      </p:sp>
      <p:sp>
        <p:nvSpPr>
          <p:cNvPr id="12" name="Rectangle: Rounded Corners 11">
            <a:extLst>
              <a:ext uri="{FF2B5EF4-FFF2-40B4-BE49-F238E27FC236}">
                <a16:creationId xmlns:a16="http://schemas.microsoft.com/office/drawing/2014/main" id="{CA0A2DD6-F216-41AE-BF96-EDA3CAD3B547}"/>
              </a:ext>
            </a:extLst>
          </p:cNvPr>
          <p:cNvSpPr/>
          <p:nvPr/>
        </p:nvSpPr>
        <p:spPr>
          <a:xfrm>
            <a:off x="708658" y="3224502"/>
            <a:ext cx="10645142" cy="1508760"/>
          </a:xfrm>
          <a:prstGeom prst="roundRect">
            <a:avLst/>
          </a:prstGeom>
          <a:solidFill>
            <a:srgbClr val="7030A0"/>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600" b="1">
                <a:latin typeface="Open Sans" panose="020B0606030504020204" pitchFamily="34" charset="0"/>
                <a:ea typeface="Open Sans" panose="020B0606030504020204" pitchFamily="34" charset="0"/>
                <a:cs typeface="Open Sans" panose="020B0606030504020204" pitchFamily="34" charset="0"/>
              </a:rPr>
              <a:t>Aggregating grades</a:t>
            </a:r>
            <a:r>
              <a:rPr lang="en-GB" sz="1600">
                <a:latin typeface="Open Sans" panose="020B0606030504020204" pitchFamily="34" charset="0"/>
                <a:ea typeface="Open Sans" panose="020B0606030504020204" pitchFamily="34" charset="0"/>
                <a:cs typeface="Open Sans" panose="020B0606030504020204" pitchFamily="34" charset="0"/>
              </a:rPr>
              <a:t>- 5.1.1 has been updated with new wording to state that “Where the aggregation of grades is required, the approach to this should not disadvantage the student when later determining their degree classification.”</a:t>
            </a:r>
          </a:p>
          <a:p>
            <a:endParaRPr lang="en-GB" sz="1600">
              <a:latin typeface="Open Sans" panose="020B0606030504020204" pitchFamily="34" charset="0"/>
              <a:ea typeface="Open Sans" panose="020B0606030504020204" pitchFamily="34" charset="0"/>
              <a:cs typeface="Open Sans" panose="020B0606030504020204" pitchFamily="34" charset="0"/>
            </a:endParaRPr>
          </a:p>
          <a:p>
            <a:r>
              <a:rPr lang="en-GB" sz="1600">
                <a:latin typeface="Open Sans" panose="020B0606030504020204" pitchFamily="34" charset="0"/>
                <a:ea typeface="Open Sans" panose="020B0606030504020204" pitchFamily="34" charset="0"/>
                <a:cs typeface="Open Sans" panose="020B0606030504020204" pitchFamily="34" charset="0"/>
              </a:rPr>
              <a:t>To bring this more in line with practices at the University of Manchester where credit weightings would be taken into account of the average. </a:t>
            </a:r>
          </a:p>
        </p:txBody>
      </p:sp>
      <p:sp>
        <p:nvSpPr>
          <p:cNvPr id="13" name="Rectangle: Rounded Corners 12">
            <a:extLst>
              <a:ext uri="{FF2B5EF4-FFF2-40B4-BE49-F238E27FC236}">
                <a16:creationId xmlns:a16="http://schemas.microsoft.com/office/drawing/2014/main" id="{4BAD69AB-A9FF-1DF6-57AA-916FD07EA226}"/>
              </a:ext>
            </a:extLst>
          </p:cNvPr>
          <p:cNvSpPr/>
          <p:nvPr/>
        </p:nvSpPr>
        <p:spPr>
          <a:xfrm>
            <a:off x="708659" y="4856713"/>
            <a:ext cx="10645141" cy="1636162"/>
          </a:xfrm>
          <a:prstGeom prst="roundRect">
            <a:avLst/>
          </a:prstGeom>
          <a:solidFill>
            <a:schemeClr val="accent1">
              <a:lumMod val="20000"/>
              <a:lumOff val="80000"/>
            </a:schemeClr>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b="1">
                <a:solidFill>
                  <a:schemeClr val="tx1"/>
                </a:solidFill>
                <a:latin typeface="Open Sans" panose="020B0606030504020204" pitchFamily="34" charset="0"/>
                <a:ea typeface="Open Sans" panose="020B0606030504020204" pitchFamily="34" charset="0"/>
                <a:cs typeface="Open Sans" panose="020B0606030504020204" pitchFamily="34" charset="0"/>
              </a:rPr>
              <a:t>Higher level of difficulty- </a:t>
            </a:r>
            <a:r>
              <a:rPr lang="en-US" sz="1600">
                <a:solidFill>
                  <a:schemeClr val="tx1"/>
                </a:solidFill>
                <a:latin typeface="Open Sans" panose="020B0606030504020204" pitchFamily="34" charset="0"/>
                <a:ea typeface="Open Sans" panose="020B0606030504020204" pitchFamily="34" charset="0"/>
                <a:cs typeface="Open Sans" panose="020B0606030504020204" pitchFamily="34" charset="0"/>
              </a:rPr>
              <a:t>3.2.2 “If a higher-level course unit has been taken in order to meet University of Manchester requirements, the level of difficulty should be taken into account when grades are converted.”</a:t>
            </a:r>
          </a:p>
          <a:p>
            <a:endParaRPr lang="en-US" sz="160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r>
              <a:rPr lang="en-US" sz="1600">
                <a:solidFill>
                  <a:schemeClr val="tx1"/>
                </a:solidFill>
                <a:latin typeface="Open Sans" panose="020B0606030504020204" pitchFamily="34" charset="0"/>
                <a:ea typeface="Open Sans" panose="020B0606030504020204" pitchFamily="34" charset="0"/>
                <a:cs typeface="Open Sans" panose="020B0606030504020204" pitchFamily="34" charset="0"/>
              </a:rPr>
              <a:t>Recognises that some students are required to take higher level units to satisfy PSRB requirements e.g. Level 7 at UG</a:t>
            </a:r>
            <a:endParaRPr lang="en-GB" sz="160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582061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8EC0F86-9896-DF4C-6080-1C85AFB3CC1F}"/>
              </a:ext>
            </a:extLst>
          </p:cNvPr>
          <p:cNvSpPr>
            <a:spLocks noGrp="1"/>
          </p:cNvSpPr>
          <p:nvPr>
            <p:ph type="sldNum" sz="quarter" idx="12"/>
          </p:nvPr>
        </p:nvSpPr>
        <p:spPr/>
        <p:txBody>
          <a:bodyPr/>
          <a:lstStyle/>
          <a:p>
            <a:fld id="{B2435F93-213D-453B-9EAB-145FC62E2F9E}" type="slidenum">
              <a:rPr lang="en-GB" smtClean="0"/>
              <a:t>17</a:t>
            </a:fld>
            <a:endParaRPr lang="en-GB"/>
          </a:p>
        </p:txBody>
      </p:sp>
      <p:sp>
        <p:nvSpPr>
          <p:cNvPr id="7" name="Title 6">
            <a:extLst>
              <a:ext uri="{FF2B5EF4-FFF2-40B4-BE49-F238E27FC236}">
                <a16:creationId xmlns:a16="http://schemas.microsoft.com/office/drawing/2014/main" id="{F237D8DD-087F-E20E-0AC1-6AED23022D49}"/>
              </a:ext>
            </a:extLst>
          </p:cNvPr>
          <p:cNvSpPr>
            <a:spLocks noGrp="1"/>
          </p:cNvSpPr>
          <p:nvPr>
            <p:ph type="title"/>
          </p:nvPr>
        </p:nvSpPr>
        <p:spPr>
          <a:xfrm>
            <a:off x="838200" y="365125"/>
            <a:ext cx="10515600" cy="457835"/>
          </a:xfrm>
        </p:spPr>
        <p:txBody>
          <a:bodyPr>
            <a:normAutofit/>
          </a:bodyPr>
          <a:lstStyle/>
          <a:p>
            <a:pPr algn="ctr"/>
            <a:r>
              <a:rPr lang="en-GB" sz="2000" b="1">
                <a:solidFill>
                  <a:srgbClr val="7030A0"/>
                </a:solidFill>
                <a:latin typeface="Open Sans" panose="020B0606030504020204" pitchFamily="34" charset="0"/>
                <a:ea typeface="Open Sans" panose="020B0606030504020204" pitchFamily="34" charset="0"/>
                <a:cs typeface="Open Sans" panose="020B0606030504020204" pitchFamily="34" charset="0"/>
              </a:rPr>
              <a:t>Mitigating Circumstances Extensions and Procedures</a:t>
            </a:r>
            <a:endParaRPr lang="en-GB" sz="2000"/>
          </a:p>
        </p:txBody>
      </p:sp>
      <p:graphicFrame>
        <p:nvGraphicFramePr>
          <p:cNvPr id="12" name="Content Placeholder 6">
            <a:extLst>
              <a:ext uri="{FF2B5EF4-FFF2-40B4-BE49-F238E27FC236}">
                <a16:creationId xmlns:a16="http://schemas.microsoft.com/office/drawing/2014/main" id="{2407F56D-2033-D5C8-1F78-58AAA6523E6E}"/>
              </a:ext>
            </a:extLst>
          </p:cNvPr>
          <p:cNvGraphicFramePr>
            <a:graphicFrameLocks/>
          </p:cNvGraphicFramePr>
          <p:nvPr>
            <p:extLst>
              <p:ext uri="{D42A27DB-BD31-4B8C-83A1-F6EECF244321}">
                <p14:modId xmlns:p14="http://schemas.microsoft.com/office/powerpoint/2010/main" val="2456199319"/>
              </p:ext>
            </p:extLst>
          </p:nvPr>
        </p:nvGraphicFramePr>
        <p:xfrm>
          <a:off x="-462708" y="1443210"/>
          <a:ext cx="13066003" cy="47152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2">
            <a:extLst>
              <a:ext uri="{FF2B5EF4-FFF2-40B4-BE49-F238E27FC236}">
                <a16:creationId xmlns:a16="http://schemas.microsoft.com/office/drawing/2014/main" id="{B29CF49C-8C56-1CF5-7670-C1AEBF2B395D}"/>
              </a:ext>
            </a:extLst>
          </p:cNvPr>
          <p:cNvSpPr txBox="1"/>
          <p:nvPr/>
        </p:nvSpPr>
        <p:spPr>
          <a:xfrm>
            <a:off x="1691640" y="891540"/>
            <a:ext cx="3017520" cy="369332"/>
          </a:xfrm>
          <a:prstGeom prst="rect">
            <a:avLst/>
          </a:prstGeom>
          <a:noFill/>
        </p:spPr>
        <p:txBody>
          <a:bodyPr wrap="square" rtlCol="0">
            <a:spAutoFit/>
          </a:bodyPr>
          <a:lstStyle/>
          <a:p>
            <a:r>
              <a:rPr lang="en-GB" b="1">
                <a:solidFill>
                  <a:srgbClr val="7030A0"/>
                </a:solidFill>
                <a:latin typeface="Open Sans" panose="020B0606030504020204" pitchFamily="34" charset="0"/>
                <a:ea typeface="Open Sans" panose="020B0606030504020204" pitchFamily="34" charset="0"/>
                <a:cs typeface="Open Sans" panose="020B0606030504020204" pitchFamily="34" charset="0"/>
              </a:rPr>
              <a:t>Consultation Process</a:t>
            </a:r>
          </a:p>
        </p:txBody>
      </p:sp>
      <p:sp>
        <p:nvSpPr>
          <p:cNvPr id="2" name="Google Shape;763;p31">
            <a:extLst>
              <a:ext uri="{FF2B5EF4-FFF2-40B4-BE49-F238E27FC236}">
                <a16:creationId xmlns:a16="http://schemas.microsoft.com/office/drawing/2014/main" id="{435820D8-E28E-CDD1-AD3D-3BAF5BA9DD3E}"/>
              </a:ext>
            </a:extLst>
          </p:cNvPr>
          <p:cNvSpPr/>
          <p:nvPr/>
        </p:nvSpPr>
        <p:spPr>
          <a:xfrm>
            <a:off x="-1" y="-6350"/>
            <a:ext cx="117987" cy="6864349"/>
          </a:xfrm>
          <a:prstGeom prst="rect">
            <a:avLst/>
          </a:prstGeom>
          <a:solidFill>
            <a:srgbClr val="57068C"/>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07893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5D3B19D-5464-F8DD-4511-44B3EDC73CAA}"/>
              </a:ext>
            </a:extLst>
          </p:cNvPr>
          <p:cNvSpPr>
            <a:spLocks noGrp="1"/>
          </p:cNvSpPr>
          <p:nvPr>
            <p:ph type="sldNum" sz="quarter" idx="12"/>
          </p:nvPr>
        </p:nvSpPr>
        <p:spPr/>
        <p:txBody>
          <a:bodyPr/>
          <a:lstStyle/>
          <a:p>
            <a:fld id="{B2435F93-213D-453B-9EAB-145FC62E2F9E}" type="slidenum">
              <a:rPr lang="en-GB" smtClean="0"/>
              <a:t>18</a:t>
            </a:fld>
            <a:endParaRPr lang="en-GB"/>
          </a:p>
        </p:txBody>
      </p:sp>
      <p:sp>
        <p:nvSpPr>
          <p:cNvPr id="6" name="Rectangle: Rounded Corners 5">
            <a:extLst>
              <a:ext uri="{FF2B5EF4-FFF2-40B4-BE49-F238E27FC236}">
                <a16:creationId xmlns:a16="http://schemas.microsoft.com/office/drawing/2014/main" id="{65C6391A-1AD7-FFCB-1BF7-21B03A63CEE9}"/>
              </a:ext>
            </a:extLst>
          </p:cNvPr>
          <p:cNvSpPr/>
          <p:nvPr/>
        </p:nvSpPr>
        <p:spPr>
          <a:xfrm>
            <a:off x="708657" y="2922150"/>
            <a:ext cx="10645141" cy="3681850"/>
          </a:xfrm>
          <a:prstGeom prst="roundRect">
            <a:avLst/>
          </a:prstGeom>
          <a:solidFill>
            <a:srgbClr val="7030A0"/>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000" b="1">
                <a:latin typeface="Open Sans" panose="020B0606030504020204" pitchFamily="34" charset="0"/>
                <a:ea typeface="Open Sans" panose="020B0606030504020204" pitchFamily="34" charset="0"/>
                <a:cs typeface="Open Sans" panose="020B0606030504020204" pitchFamily="34" charset="0"/>
              </a:rPr>
              <a:t>Extensions Procedure: Evidence Requirements</a:t>
            </a:r>
          </a:p>
          <a:p>
            <a:endParaRPr lang="en-GB" b="1">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GB">
                <a:latin typeface="Open Sans" panose="020B0606030504020204" pitchFamily="34" charset="0"/>
                <a:ea typeface="Open Sans" panose="020B0606030504020204" pitchFamily="34" charset="0"/>
                <a:cs typeface="Open Sans" panose="020B0606030504020204" pitchFamily="34" charset="0"/>
              </a:rPr>
              <a:t>Originally intended no evidence would be required, “student could provide evidence if they wished…”</a:t>
            </a:r>
          </a:p>
          <a:p>
            <a:pPr marL="285750" indent="-285750">
              <a:buFont typeface="Arial" panose="020B0604020202020204" pitchFamily="34" charset="0"/>
              <a:buChar char="•"/>
            </a:pPr>
            <a:r>
              <a:rPr lang="en-GB">
                <a:latin typeface="Open Sans" panose="020B0606030504020204" pitchFamily="34" charset="0"/>
                <a:ea typeface="Open Sans" panose="020B0606030504020204" pitchFamily="34" charset="0"/>
                <a:cs typeface="Open Sans" panose="020B0606030504020204" pitchFamily="34" charset="0"/>
              </a:rPr>
              <a:t>Project stakeholder engagement identified mixed practice across the Schools.</a:t>
            </a:r>
          </a:p>
          <a:p>
            <a:pPr marL="285750" indent="-285750">
              <a:buFont typeface="Arial" panose="020B0604020202020204" pitchFamily="34" charset="0"/>
              <a:buChar char="•"/>
            </a:pPr>
            <a:r>
              <a:rPr lang="en-GB">
                <a:latin typeface="Open Sans" panose="020B0606030504020204" pitchFamily="34" charset="0"/>
                <a:ea typeface="Open Sans" panose="020B0606030504020204" pitchFamily="34" charset="0"/>
                <a:cs typeface="Open Sans" panose="020B0606030504020204" pitchFamily="34" charset="0"/>
              </a:rPr>
              <a:t>One, consistent approach required for design of the technical solution</a:t>
            </a:r>
          </a:p>
          <a:p>
            <a:pPr marL="285750" indent="-285750">
              <a:buFont typeface="Arial" panose="020B0604020202020204" pitchFamily="34" charset="0"/>
              <a:buChar char="•"/>
            </a:pPr>
            <a:r>
              <a:rPr lang="en-GB">
                <a:latin typeface="Open Sans" panose="020B0606030504020204" pitchFamily="34" charset="0"/>
                <a:ea typeface="Open Sans" panose="020B0606030504020204" pitchFamily="34" charset="0"/>
                <a:cs typeface="Open Sans" panose="020B0606030504020204" pitchFamily="34" charset="0"/>
              </a:rPr>
              <a:t>Extensions Procedure </a:t>
            </a:r>
            <a:r>
              <a:rPr lang="en-GB" b="1">
                <a:latin typeface="Open Sans" panose="020B0606030504020204" pitchFamily="34" charset="0"/>
                <a:ea typeface="Open Sans" panose="020B0606030504020204" pitchFamily="34" charset="0"/>
                <a:cs typeface="Open Sans" panose="020B0606030504020204" pitchFamily="34" charset="0"/>
              </a:rPr>
              <a:t>2.0.3</a:t>
            </a:r>
            <a:r>
              <a:rPr lang="en-GB">
                <a:latin typeface="Open Sans" panose="020B0606030504020204" pitchFamily="34" charset="0"/>
                <a:ea typeface="Open Sans" panose="020B0606030504020204" pitchFamily="34" charset="0"/>
                <a:cs typeface="Open Sans" panose="020B0606030504020204" pitchFamily="34" charset="0"/>
              </a:rPr>
              <a:t> now stipulates no evidence is required</a:t>
            </a:r>
          </a:p>
          <a:p>
            <a:pPr marL="285750" indent="-285750">
              <a:buFont typeface="Arial" panose="020B0604020202020204" pitchFamily="34" charset="0"/>
              <a:buChar char="•"/>
            </a:pPr>
            <a:r>
              <a:rPr lang="en-GB">
                <a:latin typeface="Open Sans" panose="020B0606030504020204" pitchFamily="34" charset="0"/>
                <a:ea typeface="Open Sans" panose="020B0606030504020204" pitchFamily="34" charset="0"/>
                <a:cs typeface="Open Sans" panose="020B0606030504020204" pitchFamily="34" charset="0"/>
              </a:rPr>
              <a:t>Originally intended that students would normally be granted 5 working days, but they could be granted more.</a:t>
            </a:r>
          </a:p>
          <a:p>
            <a:pPr marL="285750" indent="-285750">
              <a:buFont typeface="Arial" panose="020B0604020202020204" pitchFamily="34" charset="0"/>
              <a:buChar char="•"/>
            </a:pPr>
            <a:r>
              <a:rPr lang="en-GB" b="1">
                <a:latin typeface="Open Sans" panose="020B0606030504020204" pitchFamily="34" charset="0"/>
                <a:ea typeface="Open Sans" panose="020B0606030504020204" pitchFamily="34" charset="0"/>
                <a:cs typeface="Open Sans" panose="020B0606030504020204" pitchFamily="34" charset="0"/>
              </a:rPr>
              <a:t>2.0.9 </a:t>
            </a:r>
            <a:r>
              <a:rPr lang="en-GB">
                <a:latin typeface="Open Sans" panose="020B0606030504020204" pitchFamily="34" charset="0"/>
                <a:ea typeface="Open Sans" panose="020B0606030504020204" pitchFamily="34" charset="0"/>
                <a:cs typeface="Open Sans" panose="020B0606030504020204" pitchFamily="34" charset="0"/>
              </a:rPr>
              <a:t>now clarifies that extensions will not extend beyond the feedback deadline, and are </a:t>
            </a:r>
            <a:r>
              <a:rPr lang="en-GB" i="1">
                <a:latin typeface="Open Sans" panose="020B0606030504020204" pitchFamily="34" charset="0"/>
                <a:ea typeface="Open Sans" panose="020B0606030504020204" pitchFamily="34" charset="0"/>
                <a:cs typeface="Open Sans" panose="020B0606030504020204" pitchFamily="34" charset="0"/>
              </a:rPr>
              <a:t>typically granted for seven calendar days, up to a maximum of fourteen days (or up to twenty-one for DASS-registered students inclusive of any DASS auto-extension). </a:t>
            </a:r>
            <a:endParaRPr lang="en-GB" b="1" i="1">
              <a:latin typeface="Open Sans" panose="020B0606030504020204" pitchFamily="34" charset="0"/>
              <a:ea typeface="Open Sans" panose="020B0606030504020204" pitchFamily="34" charset="0"/>
              <a:cs typeface="Open Sans" panose="020B0606030504020204" pitchFamily="34" charset="0"/>
            </a:endParaRPr>
          </a:p>
        </p:txBody>
      </p:sp>
      <p:sp>
        <p:nvSpPr>
          <p:cNvPr id="9" name="Title 6">
            <a:extLst>
              <a:ext uri="{FF2B5EF4-FFF2-40B4-BE49-F238E27FC236}">
                <a16:creationId xmlns:a16="http://schemas.microsoft.com/office/drawing/2014/main" id="{116DBF49-9998-7E08-CE75-ED72C8FF7741}"/>
              </a:ext>
            </a:extLst>
          </p:cNvPr>
          <p:cNvSpPr>
            <a:spLocks noGrp="1"/>
          </p:cNvSpPr>
          <p:nvPr>
            <p:ph type="title"/>
          </p:nvPr>
        </p:nvSpPr>
        <p:spPr>
          <a:xfrm>
            <a:off x="1851660" y="365125"/>
            <a:ext cx="9502140" cy="457835"/>
          </a:xfrm>
        </p:spPr>
        <p:txBody>
          <a:bodyPr>
            <a:normAutofit fontScale="90000"/>
          </a:bodyPr>
          <a:lstStyle/>
          <a:p>
            <a:pPr algn="ctr"/>
            <a:r>
              <a:rPr lang="en-GB" sz="2000" b="1">
                <a:solidFill>
                  <a:srgbClr val="7030A0"/>
                </a:solidFill>
                <a:latin typeface="Open Sans" panose="020B0606030504020204" pitchFamily="34" charset="0"/>
                <a:ea typeface="Open Sans" panose="020B0606030504020204" pitchFamily="34" charset="0"/>
                <a:cs typeface="Open Sans" panose="020B0606030504020204" pitchFamily="34" charset="0"/>
              </a:rPr>
              <a:t>Mitigating Circumstances Extensions and Procedures: promoting consistency for the Technical Solution</a:t>
            </a:r>
            <a:endParaRPr lang="en-GB" sz="2000"/>
          </a:p>
        </p:txBody>
      </p:sp>
      <p:sp>
        <p:nvSpPr>
          <p:cNvPr id="10" name="Rectangle: Rounded Corners 9">
            <a:extLst>
              <a:ext uri="{FF2B5EF4-FFF2-40B4-BE49-F238E27FC236}">
                <a16:creationId xmlns:a16="http://schemas.microsoft.com/office/drawing/2014/main" id="{E96CEC5F-C2CC-BD47-AD19-224C590998CE}"/>
              </a:ext>
            </a:extLst>
          </p:cNvPr>
          <p:cNvSpPr/>
          <p:nvPr/>
        </p:nvSpPr>
        <p:spPr>
          <a:xfrm>
            <a:off x="708657" y="921900"/>
            <a:ext cx="10645141" cy="1901310"/>
          </a:xfrm>
          <a:prstGeom prst="roundRect">
            <a:avLst/>
          </a:prstGeom>
          <a:solidFill>
            <a:schemeClr val="accent1">
              <a:lumMod val="20000"/>
              <a:lumOff val="80000"/>
            </a:schemeClr>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b="1">
                <a:solidFill>
                  <a:schemeClr val="tx1"/>
                </a:solidFill>
                <a:latin typeface="Open Sans" panose="020B0606030504020204" pitchFamily="34" charset="0"/>
                <a:ea typeface="Open Sans" panose="020B0606030504020204" pitchFamily="34" charset="0"/>
                <a:cs typeface="Open Sans" panose="020B0606030504020204" pitchFamily="34" charset="0"/>
              </a:rPr>
              <a:t>All documents:</a:t>
            </a:r>
          </a:p>
          <a:p>
            <a:endParaRPr lang="en-US" b="1">
              <a:solidFill>
                <a:schemeClr val="tx1"/>
              </a:solidFill>
              <a:latin typeface="Open Sans" panose="020B0606030504020204" pitchFamily="34" charset="0"/>
              <a:ea typeface="Open Sans" panose="020B0606030504020204" pitchFamily="34" charset="0"/>
              <a:cs typeface="Open Sans" panose="020B0606030504020204" pitchFamily="34" charset="0"/>
            </a:endParaRPr>
          </a:p>
          <a:p>
            <a:r>
              <a:rPr lang="en-US">
                <a:solidFill>
                  <a:schemeClr val="tx1"/>
                </a:solidFill>
                <a:latin typeface="Open Sans" panose="020B0606030504020204" pitchFamily="34" charset="0"/>
                <a:ea typeface="Open Sans" panose="020B0606030504020204" pitchFamily="34" charset="0"/>
                <a:cs typeface="Open Sans" panose="020B0606030504020204" pitchFamily="34" charset="0"/>
              </a:rPr>
              <a:t>All documents have received minor amendments to enhance the clarity of the documents, in response to stakeholder engagement, and to support the design of the technical solution</a:t>
            </a:r>
            <a:endParaRPr lang="en-GB">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 name="Google Shape;763;p31">
            <a:extLst>
              <a:ext uri="{FF2B5EF4-FFF2-40B4-BE49-F238E27FC236}">
                <a16:creationId xmlns:a16="http://schemas.microsoft.com/office/drawing/2014/main" id="{1BD6A9C5-9092-EED3-A86F-CFB9E26737FF}"/>
              </a:ext>
            </a:extLst>
          </p:cNvPr>
          <p:cNvSpPr/>
          <p:nvPr/>
        </p:nvSpPr>
        <p:spPr>
          <a:xfrm>
            <a:off x="-1" y="-6350"/>
            <a:ext cx="117987" cy="6864349"/>
          </a:xfrm>
          <a:prstGeom prst="rect">
            <a:avLst/>
          </a:prstGeom>
          <a:solidFill>
            <a:srgbClr val="57068C"/>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74066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CFAD8B-8105-0188-D499-C5DDE7762F0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3833D86-F13E-DED4-85A2-FA023073A299}"/>
              </a:ext>
            </a:extLst>
          </p:cNvPr>
          <p:cNvSpPr>
            <a:spLocks noGrp="1"/>
          </p:cNvSpPr>
          <p:nvPr>
            <p:ph type="sldNum" sz="quarter" idx="12"/>
          </p:nvPr>
        </p:nvSpPr>
        <p:spPr/>
        <p:txBody>
          <a:bodyPr/>
          <a:lstStyle/>
          <a:p>
            <a:fld id="{B2435F93-213D-453B-9EAB-145FC62E2F9E}" type="slidenum">
              <a:rPr lang="en-GB" smtClean="0"/>
              <a:t>19</a:t>
            </a:fld>
            <a:endParaRPr lang="en-GB"/>
          </a:p>
        </p:txBody>
      </p:sp>
      <p:sp>
        <p:nvSpPr>
          <p:cNvPr id="5" name="Rectangle: Rounded Corners 4">
            <a:extLst>
              <a:ext uri="{FF2B5EF4-FFF2-40B4-BE49-F238E27FC236}">
                <a16:creationId xmlns:a16="http://schemas.microsoft.com/office/drawing/2014/main" id="{FBFAB2C5-147D-AEB7-8E08-EF525F88EAFE}"/>
              </a:ext>
            </a:extLst>
          </p:cNvPr>
          <p:cNvSpPr/>
          <p:nvPr/>
        </p:nvSpPr>
        <p:spPr>
          <a:xfrm>
            <a:off x="773429" y="1143000"/>
            <a:ext cx="10580371" cy="2101851"/>
          </a:xfrm>
          <a:prstGeom prst="roundRect">
            <a:avLst/>
          </a:prstGeom>
          <a:solidFill>
            <a:schemeClr val="accent1">
              <a:lumMod val="20000"/>
              <a:lumOff val="80000"/>
            </a:schemeClr>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b="1">
                <a:solidFill>
                  <a:schemeClr val="tx1"/>
                </a:solidFill>
                <a:latin typeface="Open Sans" panose="020B0606030504020204" pitchFamily="34" charset="0"/>
                <a:ea typeface="Open Sans" panose="020B0606030504020204" pitchFamily="34" charset="0"/>
                <a:cs typeface="Open Sans" panose="020B0606030504020204" pitchFamily="34" charset="0"/>
              </a:rPr>
              <a:t>Mitigating Circumstances Procedure: A PS-led approach</a:t>
            </a:r>
          </a:p>
          <a:p>
            <a:endParaRPr lang="en-US" b="1">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a:solidFill>
                  <a:schemeClr val="tx1"/>
                </a:solidFill>
                <a:latin typeface="Open Sans" panose="020B0606030504020204" pitchFamily="34" charset="0"/>
                <a:ea typeface="Open Sans" panose="020B0606030504020204" pitchFamily="34" charset="0"/>
                <a:cs typeface="Open Sans" panose="020B0606030504020204" pitchFamily="34" charset="0"/>
              </a:rPr>
              <a:t>Originally intended that PS teams would lead the process</a:t>
            </a:r>
          </a:p>
          <a:p>
            <a:pPr marL="285750" indent="-285750">
              <a:buFont typeface="Arial" panose="020B0604020202020204" pitchFamily="34" charset="0"/>
              <a:buChar char="•"/>
            </a:pPr>
            <a:r>
              <a:rPr lang="en-US" b="1">
                <a:solidFill>
                  <a:schemeClr val="tx1"/>
                </a:solidFill>
                <a:latin typeface="Open Sans" panose="020B0606030504020204" pitchFamily="34" charset="0"/>
                <a:ea typeface="Open Sans" panose="020B0606030504020204" pitchFamily="34" charset="0"/>
                <a:cs typeface="Open Sans" panose="020B0606030504020204" pitchFamily="34" charset="0"/>
              </a:rPr>
              <a:t>2.2.3</a:t>
            </a:r>
            <a:r>
              <a:rPr lang="en-US">
                <a:solidFill>
                  <a:schemeClr val="tx1"/>
                </a:solidFill>
                <a:latin typeface="Open Sans" panose="020B0606030504020204" pitchFamily="34" charset="0"/>
                <a:ea typeface="Open Sans" panose="020B0606030504020204" pitchFamily="34" charset="0"/>
                <a:cs typeface="Open Sans" panose="020B0606030504020204" pitchFamily="34" charset="0"/>
              </a:rPr>
              <a:t> now clarifies that the initial review of all applications should be PS-led, with academic input as appropriate</a:t>
            </a:r>
          </a:p>
          <a:p>
            <a:endParaRPr lang="en-GB" sz="160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Rectangle: Rounded Corners 6">
            <a:extLst>
              <a:ext uri="{FF2B5EF4-FFF2-40B4-BE49-F238E27FC236}">
                <a16:creationId xmlns:a16="http://schemas.microsoft.com/office/drawing/2014/main" id="{665C7E33-1B25-54EC-EC02-FA625049F38B}"/>
              </a:ext>
            </a:extLst>
          </p:cNvPr>
          <p:cNvSpPr/>
          <p:nvPr/>
        </p:nvSpPr>
        <p:spPr>
          <a:xfrm>
            <a:off x="773429" y="3326131"/>
            <a:ext cx="10553700" cy="3166744"/>
          </a:xfrm>
          <a:prstGeom prst="roundRect">
            <a:avLst/>
          </a:prstGeom>
          <a:solidFill>
            <a:srgbClr val="7030A0"/>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b="1">
                <a:solidFill>
                  <a:schemeClr val="bg1"/>
                </a:solidFill>
                <a:latin typeface="Open Sans" panose="020B0606030504020204" pitchFamily="34" charset="0"/>
                <a:ea typeface="Open Sans" panose="020B0606030504020204" pitchFamily="34" charset="0"/>
                <a:cs typeface="Open Sans" panose="020B0606030504020204" pitchFamily="34" charset="0"/>
              </a:rPr>
              <a:t>Mitigating Circumstances Procedure: Notifying students</a:t>
            </a:r>
          </a:p>
          <a:p>
            <a:endParaRPr lang="en-US" b="1">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en-US" b="1">
                <a:solidFill>
                  <a:schemeClr val="bg1"/>
                </a:solidFill>
                <a:latin typeface="Open Sans" panose="020B0606030504020204" pitchFamily="34" charset="0"/>
                <a:ea typeface="Open Sans" panose="020B0606030504020204" pitchFamily="34" charset="0"/>
                <a:cs typeface="Open Sans" panose="020B0606030504020204" pitchFamily="34" charset="0"/>
              </a:rPr>
              <a:t>2.2.2 </a:t>
            </a:r>
            <a:r>
              <a:rPr lang="en-US">
                <a:solidFill>
                  <a:schemeClr val="bg1"/>
                </a:solidFill>
                <a:latin typeface="Open Sans" panose="020B0606030504020204" pitchFamily="34" charset="0"/>
                <a:ea typeface="Open Sans" panose="020B0606030504020204" pitchFamily="34" charset="0"/>
                <a:cs typeface="Open Sans" panose="020B0606030504020204" pitchFamily="34" charset="0"/>
              </a:rPr>
              <a:t>Students should be notified as soon as possible if their application has been successful</a:t>
            </a:r>
          </a:p>
          <a:p>
            <a:endParaRPr lang="en-US">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en-US" i="1">
                <a:solidFill>
                  <a:schemeClr val="bg1"/>
                </a:solidFill>
                <a:latin typeface="Open Sans" panose="020B0606030504020204" pitchFamily="34" charset="0"/>
                <a:ea typeface="Open Sans" panose="020B0606030504020204" pitchFamily="34" charset="0"/>
                <a:cs typeface="Open Sans" panose="020B0606030504020204" pitchFamily="34" charset="0"/>
              </a:rPr>
              <a:t>Note, this is the success of the application, not the outcome (e.g. which code will be applied)</a:t>
            </a:r>
          </a:p>
          <a:p>
            <a:endParaRPr lang="en-US" i="1">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en-US">
                <a:solidFill>
                  <a:schemeClr val="bg1"/>
                </a:solidFill>
                <a:latin typeface="Open Sans" panose="020B0606030504020204" pitchFamily="34" charset="0"/>
                <a:ea typeface="Open Sans" panose="020B0606030504020204" pitchFamily="34" charset="0"/>
                <a:cs typeface="Open Sans" panose="020B0606030504020204" pitchFamily="34" charset="0"/>
              </a:rPr>
              <a:t>This </a:t>
            </a:r>
            <a:r>
              <a:rPr lang="en-US" err="1">
                <a:solidFill>
                  <a:schemeClr val="bg1"/>
                </a:solidFill>
                <a:latin typeface="Open Sans" panose="020B0606030504020204" pitchFamily="34" charset="0"/>
                <a:ea typeface="Open Sans" panose="020B0606030504020204" pitchFamily="34" charset="0"/>
                <a:cs typeface="Open Sans" panose="020B0606030504020204" pitchFamily="34" charset="0"/>
              </a:rPr>
              <a:t>standardises</a:t>
            </a:r>
            <a:r>
              <a:rPr lang="en-US">
                <a:solidFill>
                  <a:schemeClr val="bg1"/>
                </a:solidFill>
                <a:latin typeface="Open Sans" panose="020B0606030504020204" pitchFamily="34" charset="0"/>
                <a:ea typeface="Open Sans" panose="020B0606030504020204" pitchFamily="34" charset="0"/>
                <a:cs typeface="Open Sans" panose="020B0606030504020204" pitchFamily="34" charset="0"/>
              </a:rPr>
              <a:t> practice across Schools to support the design of the technical solution</a:t>
            </a:r>
          </a:p>
          <a:p>
            <a:r>
              <a:rPr lang="en-US">
                <a:solidFill>
                  <a:schemeClr val="bg1"/>
                </a:solidFill>
                <a:latin typeface="Open Sans" panose="020B0606030504020204" pitchFamily="34" charset="0"/>
                <a:ea typeface="Open Sans" panose="020B0606030504020204" pitchFamily="34" charset="0"/>
                <a:cs typeface="Open Sans" panose="020B0606030504020204" pitchFamily="34" charset="0"/>
              </a:rPr>
              <a:t>More consistent with Compassionate Communications</a:t>
            </a:r>
          </a:p>
          <a:p>
            <a:r>
              <a:rPr lang="en-GB">
                <a:latin typeface="Open Sans" panose="020B0606030504020204" pitchFamily="34" charset="0"/>
                <a:ea typeface="Open Sans" panose="020B0606030504020204" pitchFamily="34" charset="0"/>
                <a:cs typeface="Open Sans" panose="020B0606030504020204" pitchFamily="34" charset="0"/>
              </a:rPr>
              <a:t>approach to this should not disadvantage the student when later determining their degree classification.”</a:t>
            </a:r>
          </a:p>
        </p:txBody>
      </p:sp>
      <p:sp>
        <p:nvSpPr>
          <p:cNvPr id="9" name="Title 6">
            <a:extLst>
              <a:ext uri="{FF2B5EF4-FFF2-40B4-BE49-F238E27FC236}">
                <a16:creationId xmlns:a16="http://schemas.microsoft.com/office/drawing/2014/main" id="{B8C0848F-3E57-5211-449F-C80F8A4BCFDF}"/>
              </a:ext>
            </a:extLst>
          </p:cNvPr>
          <p:cNvSpPr>
            <a:spLocks noGrp="1"/>
          </p:cNvSpPr>
          <p:nvPr>
            <p:ph type="title"/>
          </p:nvPr>
        </p:nvSpPr>
        <p:spPr>
          <a:xfrm>
            <a:off x="1840230" y="365125"/>
            <a:ext cx="9513570" cy="606425"/>
          </a:xfrm>
        </p:spPr>
        <p:txBody>
          <a:bodyPr>
            <a:normAutofit fontScale="90000"/>
          </a:bodyPr>
          <a:lstStyle/>
          <a:p>
            <a:pPr algn="ctr"/>
            <a:r>
              <a:rPr lang="en-GB" sz="2000" b="1">
                <a:solidFill>
                  <a:srgbClr val="7030A0"/>
                </a:solidFill>
                <a:latin typeface="Open Sans" panose="020B0606030504020204" pitchFamily="34" charset="0"/>
                <a:ea typeface="Open Sans" panose="020B0606030504020204" pitchFamily="34" charset="0"/>
                <a:cs typeface="Open Sans" panose="020B0606030504020204" pitchFamily="34" charset="0"/>
              </a:rPr>
              <a:t>Mitigating Circumstances Extensions and Procedures: promoting consistency for the Technical Solution</a:t>
            </a:r>
            <a:endParaRPr lang="en-GB" sz="2000"/>
          </a:p>
        </p:txBody>
      </p:sp>
      <p:sp>
        <p:nvSpPr>
          <p:cNvPr id="2" name="Google Shape;763;p31">
            <a:extLst>
              <a:ext uri="{FF2B5EF4-FFF2-40B4-BE49-F238E27FC236}">
                <a16:creationId xmlns:a16="http://schemas.microsoft.com/office/drawing/2014/main" id="{B5B0B92F-813F-8D83-0D6A-B5510626D3C8}"/>
              </a:ext>
            </a:extLst>
          </p:cNvPr>
          <p:cNvSpPr/>
          <p:nvPr/>
        </p:nvSpPr>
        <p:spPr>
          <a:xfrm>
            <a:off x="-1" y="-6350"/>
            <a:ext cx="117987" cy="6864349"/>
          </a:xfrm>
          <a:prstGeom prst="rect">
            <a:avLst/>
          </a:prstGeom>
          <a:solidFill>
            <a:srgbClr val="57068C"/>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7426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43EA0-463C-2CB2-FEC0-A58A9967881A}"/>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4D2A72C-7CEF-375A-E0E9-1A3BFF3ACDE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35F93-213D-453B-9EAB-145FC62E2F9E}"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0" name="Google Shape;181;p16">
            <a:extLst>
              <a:ext uri="{FF2B5EF4-FFF2-40B4-BE49-F238E27FC236}">
                <a16:creationId xmlns:a16="http://schemas.microsoft.com/office/drawing/2014/main" id="{D1848412-AB06-8B87-6B2B-C9E99A44E203}"/>
              </a:ext>
            </a:extLst>
          </p:cNvPr>
          <p:cNvSpPr txBox="1"/>
          <p:nvPr/>
        </p:nvSpPr>
        <p:spPr>
          <a:xfrm>
            <a:off x="1600781" y="197092"/>
            <a:ext cx="9330232" cy="5604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 sz="2400" b="1">
                <a:solidFill>
                  <a:srgbClr val="7030A0"/>
                </a:solidFill>
                <a:latin typeface="Open Sans" panose="020B0606030504020204" pitchFamily="34" charset="0"/>
                <a:ea typeface="Open Sans" panose="020B0606030504020204" pitchFamily="34" charset="0"/>
                <a:cs typeface="Open Sans" panose="020B0606030504020204" pitchFamily="34" charset="0"/>
                <a:sym typeface="Calibri"/>
              </a:rPr>
              <a:t>Teaching and Learning Delivery</a:t>
            </a:r>
            <a:endParaRPr kumimoji="0" sz="2400" b="1" i="0" u="none" strike="noStrike" kern="1200" cap="none" spc="0" normalizeH="0" baseline="0" noProof="0">
              <a:ln>
                <a:noFill/>
              </a:ln>
              <a:solidFill>
                <a:srgbClr val="7030A0"/>
              </a:solidFill>
              <a:effectLst/>
              <a:uLnTx/>
              <a:uFillTx/>
              <a:latin typeface="Open Sans" panose="020B0606030504020204" pitchFamily="34" charset="0"/>
              <a:ea typeface="Open Sans" panose="020B0606030504020204" pitchFamily="34" charset="0"/>
              <a:cs typeface="Open Sans" panose="020B0606030504020204" pitchFamily="34" charset="0"/>
              <a:sym typeface="Calibri"/>
            </a:endParaRPr>
          </a:p>
        </p:txBody>
      </p:sp>
      <p:sp>
        <p:nvSpPr>
          <p:cNvPr id="11" name="Google Shape;761;p31">
            <a:extLst>
              <a:ext uri="{FF2B5EF4-FFF2-40B4-BE49-F238E27FC236}">
                <a16:creationId xmlns:a16="http://schemas.microsoft.com/office/drawing/2014/main" id="{2017B59F-6969-5F40-05B2-DE7BC1A77BD5}"/>
              </a:ext>
            </a:extLst>
          </p:cNvPr>
          <p:cNvSpPr/>
          <p:nvPr/>
        </p:nvSpPr>
        <p:spPr>
          <a:xfrm>
            <a:off x="0" y="6356283"/>
            <a:ext cx="12192000" cy="501717"/>
          </a:xfrm>
          <a:prstGeom prst="rect">
            <a:avLst/>
          </a:prstGeom>
          <a:solidFill>
            <a:srgbClr val="57068C"/>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Google Shape;763;p31">
            <a:extLst>
              <a:ext uri="{FF2B5EF4-FFF2-40B4-BE49-F238E27FC236}">
                <a16:creationId xmlns:a16="http://schemas.microsoft.com/office/drawing/2014/main" id="{48A61F2F-18A4-068F-8EFB-080E25A95969}"/>
              </a:ext>
            </a:extLst>
          </p:cNvPr>
          <p:cNvSpPr/>
          <p:nvPr/>
        </p:nvSpPr>
        <p:spPr>
          <a:xfrm>
            <a:off x="-1" y="-6350"/>
            <a:ext cx="117987" cy="6864349"/>
          </a:xfrm>
          <a:prstGeom prst="rect">
            <a:avLst/>
          </a:prstGeom>
          <a:solidFill>
            <a:srgbClr val="57068C"/>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Rectangle: Rounded Corners 4">
            <a:extLst>
              <a:ext uri="{FF2B5EF4-FFF2-40B4-BE49-F238E27FC236}">
                <a16:creationId xmlns:a16="http://schemas.microsoft.com/office/drawing/2014/main" id="{B242A0FD-C4E2-0951-C924-FEBDD8BF5884}"/>
              </a:ext>
            </a:extLst>
          </p:cNvPr>
          <p:cNvSpPr/>
          <p:nvPr/>
        </p:nvSpPr>
        <p:spPr>
          <a:xfrm>
            <a:off x="5181600" y="3481644"/>
            <a:ext cx="1314450" cy="74745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982D082B-59D3-D979-A88F-D6CD971F420E}"/>
              </a:ext>
            </a:extLst>
          </p:cNvPr>
          <p:cNvPicPr>
            <a:picLocks noChangeAspect="1"/>
          </p:cNvPicPr>
          <p:nvPr/>
        </p:nvPicPr>
        <p:blipFill>
          <a:blip r:embed="rId3"/>
          <a:stretch>
            <a:fillRect/>
          </a:stretch>
        </p:blipFill>
        <p:spPr>
          <a:xfrm>
            <a:off x="1304925" y="859327"/>
            <a:ext cx="9806482" cy="5259665"/>
          </a:xfrm>
          <a:prstGeom prst="rect">
            <a:avLst/>
          </a:prstGeom>
        </p:spPr>
      </p:pic>
    </p:spTree>
    <p:extLst>
      <p:ext uri="{BB962C8B-B14F-4D97-AF65-F5344CB8AC3E}">
        <p14:creationId xmlns:p14="http://schemas.microsoft.com/office/powerpoint/2010/main" val="29377193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1B7063-A0C3-41C0-8942-218DB10F269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AE05900-BCEE-88F3-152D-B87235787430}"/>
              </a:ext>
            </a:extLst>
          </p:cNvPr>
          <p:cNvSpPr>
            <a:spLocks noGrp="1"/>
          </p:cNvSpPr>
          <p:nvPr>
            <p:ph type="sldNum" sz="quarter" idx="12"/>
          </p:nvPr>
        </p:nvSpPr>
        <p:spPr/>
        <p:txBody>
          <a:bodyPr/>
          <a:lstStyle/>
          <a:p>
            <a:fld id="{B2435F93-213D-453B-9EAB-145FC62E2F9E}" type="slidenum">
              <a:rPr lang="en-GB" smtClean="0"/>
              <a:t>20</a:t>
            </a:fld>
            <a:endParaRPr lang="en-GB"/>
          </a:p>
        </p:txBody>
      </p:sp>
      <p:sp>
        <p:nvSpPr>
          <p:cNvPr id="5" name="Title 6">
            <a:extLst>
              <a:ext uri="{FF2B5EF4-FFF2-40B4-BE49-F238E27FC236}">
                <a16:creationId xmlns:a16="http://schemas.microsoft.com/office/drawing/2014/main" id="{3D1EB7AF-9E16-CCC0-97D5-837E1A6DD81D}"/>
              </a:ext>
            </a:extLst>
          </p:cNvPr>
          <p:cNvSpPr>
            <a:spLocks noGrp="1"/>
          </p:cNvSpPr>
          <p:nvPr>
            <p:ph type="title"/>
          </p:nvPr>
        </p:nvSpPr>
        <p:spPr>
          <a:xfrm>
            <a:off x="1649730" y="285546"/>
            <a:ext cx="8892540" cy="606425"/>
          </a:xfrm>
        </p:spPr>
        <p:txBody>
          <a:bodyPr>
            <a:normAutofit fontScale="90000"/>
          </a:bodyPr>
          <a:lstStyle/>
          <a:p>
            <a:pPr algn="ctr"/>
            <a:r>
              <a:rPr lang="en-GB" sz="2000" b="1">
                <a:solidFill>
                  <a:srgbClr val="7030A0"/>
                </a:solidFill>
                <a:latin typeface="Open Sans" panose="020B0606030504020204" pitchFamily="34" charset="0"/>
                <a:ea typeface="Open Sans" panose="020B0606030504020204" pitchFamily="34" charset="0"/>
                <a:cs typeface="Open Sans" panose="020B0606030504020204" pitchFamily="34" charset="0"/>
              </a:rPr>
              <a:t>Mitigating Circumstances Extensions and Procedures: Changes to Evidentiary Requirements in response to Bristol V </a:t>
            </a:r>
            <a:r>
              <a:rPr lang="en-GB" sz="2000" b="1" err="1">
                <a:solidFill>
                  <a:srgbClr val="7030A0"/>
                </a:solidFill>
                <a:latin typeface="Open Sans" panose="020B0606030504020204" pitchFamily="34" charset="0"/>
                <a:ea typeface="Open Sans" panose="020B0606030504020204" pitchFamily="34" charset="0"/>
                <a:cs typeface="Open Sans" panose="020B0606030504020204" pitchFamily="34" charset="0"/>
              </a:rPr>
              <a:t>Abrahart</a:t>
            </a:r>
            <a:endParaRPr lang="en-GB" sz="2000"/>
          </a:p>
        </p:txBody>
      </p:sp>
      <p:graphicFrame>
        <p:nvGraphicFramePr>
          <p:cNvPr id="2" name="Diagram 1">
            <a:extLst>
              <a:ext uri="{FF2B5EF4-FFF2-40B4-BE49-F238E27FC236}">
                <a16:creationId xmlns:a16="http://schemas.microsoft.com/office/drawing/2014/main" id="{4E516B5A-4A8E-4064-819C-659E0D7C8BA5}"/>
              </a:ext>
            </a:extLst>
          </p:cNvPr>
          <p:cNvGraphicFramePr/>
          <p:nvPr>
            <p:extLst>
              <p:ext uri="{D42A27DB-BD31-4B8C-83A1-F6EECF244321}">
                <p14:modId xmlns:p14="http://schemas.microsoft.com/office/powerpoint/2010/main" val="1479540945"/>
              </p:ext>
            </p:extLst>
          </p:nvPr>
        </p:nvGraphicFramePr>
        <p:xfrm>
          <a:off x="838200" y="937683"/>
          <a:ext cx="1005459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Google Shape;763;p31">
            <a:extLst>
              <a:ext uri="{FF2B5EF4-FFF2-40B4-BE49-F238E27FC236}">
                <a16:creationId xmlns:a16="http://schemas.microsoft.com/office/drawing/2014/main" id="{FEB928D1-ED74-D44D-30A5-56BD4BEB4AA7}"/>
              </a:ext>
            </a:extLst>
          </p:cNvPr>
          <p:cNvSpPr/>
          <p:nvPr/>
        </p:nvSpPr>
        <p:spPr>
          <a:xfrm>
            <a:off x="-1" y="-6350"/>
            <a:ext cx="117987" cy="6864349"/>
          </a:xfrm>
          <a:prstGeom prst="rect">
            <a:avLst/>
          </a:prstGeom>
          <a:solidFill>
            <a:srgbClr val="57068C"/>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55304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942AD-0811-1228-C3D2-4E8B33240CD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549A457-D0A3-E4B0-AE35-3C673028EA45}"/>
              </a:ext>
            </a:extLst>
          </p:cNvPr>
          <p:cNvSpPr>
            <a:spLocks noGrp="1"/>
          </p:cNvSpPr>
          <p:nvPr>
            <p:ph type="sldNum" sz="quarter" idx="12"/>
          </p:nvPr>
        </p:nvSpPr>
        <p:spPr/>
        <p:txBody>
          <a:bodyPr/>
          <a:lstStyle/>
          <a:p>
            <a:fld id="{B2435F93-213D-453B-9EAB-145FC62E2F9E}" type="slidenum">
              <a:rPr lang="en-GB" smtClean="0"/>
              <a:t>21</a:t>
            </a:fld>
            <a:endParaRPr lang="en-GB"/>
          </a:p>
        </p:txBody>
      </p:sp>
      <p:sp>
        <p:nvSpPr>
          <p:cNvPr id="5" name="Title 6">
            <a:extLst>
              <a:ext uri="{FF2B5EF4-FFF2-40B4-BE49-F238E27FC236}">
                <a16:creationId xmlns:a16="http://schemas.microsoft.com/office/drawing/2014/main" id="{90B59364-B674-B257-1DED-5BA549AE9185}"/>
              </a:ext>
            </a:extLst>
          </p:cNvPr>
          <p:cNvSpPr>
            <a:spLocks noGrp="1"/>
          </p:cNvSpPr>
          <p:nvPr>
            <p:ph type="title"/>
          </p:nvPr>
        </p:nvSpPr>
        <p:spPr>
          <a:xfrm>
            <a:off x="1649730" y="285546"/>
            <a:ext cx="8892540" cy="606425"/>
          </a:xfrm>
        </p:spPr>
        <p:txBody>
          <a:bodyPr>
            <a:normAutofit fontScale="90000"/>
          </a:bodyPr>
          <a:lstStyle/>
          <a:p>
            <a:pPr algn="ctr"/>
            <a:r>
              <a:rPr lang="en-GB" sz="2000" b="1">
                <a:solidFill>
                  <a:srgbClr val="7030A0"/>
                </a:solidFill>
                <a:latin typeface="Open Sans" panose="020B0606030504020204" pitchFamily="34" charset="0"/>
                <a:ea typeface="Open Sans" panose="020B0606030504020204" pitchFamily="34" charset="0"/>
                <a:cs typeface="Open Sans" panose="020B0606030504020204" pitchFamily="34" charset="0"/>
              </a:rPr>
              <a:t>Mitigating Circumstances Extensions and Procedures: Changes to Evidentiary Requirements in response to Bristol V </a:t>
            </a:r>
            <a:r>
              <a:rPr lang="en-GB" sz="2000" b="1" err="1">
                <a:solidFill>
                  <a:srgbClr val="7030A0"/>
                </a:solidFill>
                <a:latin typeface="Open Sans" panose="020B0606030504020204" pitchFamily="34" charset="0"/>
                <a:ea typeface="Open Sans" panose="020B0606030504020204" pitchFamily="34" charset="0"/>
                <a:cs typeface="Open Sans" panose="020B0606030504020204" pitchFamily="34" charset="0"/>
              </a:rPr>
              <a:t>Abrahart</a:t>
            </a:r>
            <a:endParaRPr lang="en-GB" sz="2000"/>
          </a:p>
        </p:txBody>
      </p:sp>
      <p:graphicFrame>
        <p:nvGraphicFramePr>
          <p:cNvPr id="2" name="Diagram 1">
            <a:extLst>
              <a:ext uri="{FF2B5EF4-FFF2-40B4-BE49-F238E27FC236}">
                <a16:creationId xmlns:a16="http://schemas.microsoft.com/office/drawing/2014/main" id="{8747755B-D089-CF14-D227-863AEFBE5D7B}"/>
              </a:ext>
            </a:extLst>
          </p:cNvPr>
          <p:cNvGraphicFramePr/>
          <p:nvPr>
            <p:extLst>
              <p:ext uri="{D42A27DB-BD31-4B8C-83A1-F6EECF244321}">
                <p14:modId xmlns:p14="http://schemas.microsoft.com/office/powerpoint/2010/main" val="895466523"/>
              </p:ext>
            </p:extLst>
          </p:nvPr>
        </p:nvGraphicFramePr>
        <p:xfrm>
          <a:off x="838200" y="937683"/>
          <a:ext cx="1005459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Google Shape;763;p31">
            <a:extLst>
              <a:ext uri="{FF2B5EF4-FFF2-40B4-BE49-F238E27FC236}">
                <a16:creationId xmlns:a16="http://schemas.microsoft.com/office/drawing/2014/main" id="{B0AB8E7B-F8B1-736D-D750-97361854EA3D}"/>
              </a:ext>
            </a:extLst>
          </p:cNvPr>
          <p:cNvSpPr/>
          <p:nvPr/>
        </p:nvSpPr>
        <p:spPr>
          <a:xfrm>
            <a:off x="-1" y="-6350"/>
            <a:ext cx="117987" cy="6864349"/>
          </a:xfrm>
          <a:prstGeom prst="rect">
            <a:avLst/>
          </a:prstGeom>
          <a:solidFill>
            <a:srgbClr val="57068C"/>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27647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796173-A881-4A38-1237-5BF1C5E5BA7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6459B71-6CD6-32BA-7228-DB5CB69C2AB4}"/>
              </a:ext>
            </a:extLst>
          </p:cNvPr>
          <p:cNvSpPr>
            <a:spLocks noGrp="1"/>
          </p:cNvSpPr>
          <p:nvPr>
            <p:ph type="sldNum" sz="quarter" idx="12"/>
          </p:nvPr>
        </p:nvSpPr>
        <p:spPr/>
        <p:txBody>
          <a:bodyPr/>
          <a:lstStyle/>
          <a:p>
            <a:fld id="{B2435F93-213D-453B-9EAB-145FC62E2F9E}" type="slidenum">
              <a:rPr lang="en-GB" smtClean="0"/>
              <a:t>22</a:t>
            </a:fld>
            <a:endParaRPr lang="en-GB"/>
          </a:p>
        </p:txBody>
      </p:sp>
      <p:sp>
        <p:nvSpPr>
          <p:cNvPr id="5" name="Title 6">
            <a:extLst>
              <a:ext uri="{FF2B5EF4-FFF2-40B4-BE49-F238E27FC236}">
                <a16:creationId xmlns:a16="http://schemas.microsoft.com/office/drawing/2014/main" id="{812A03F4-D771-C4D0-68DE-A2B1F58E3CD4}"/>
              </a:ext>
            </a:extLst>
          </p:cNvPr>
          <p:cNvSpPr>
            <a:spLocks noGrp="1"/>
          </p:cNvSpPr>
          <p:nvPr>
            <p:ph type="title"/>
          </p:nvPr>
        </p:nvSpPr>
        <p:spPr>
          <a:xfrm>
            <a:off x="1649730" y="285546"/>
            <a:ext cx="8892540" cy="606425"/>
          </a:xfrm>
        </p:spPr>
        <p:txBody>
          <a:bodyPr>
            <a:normAutofit fontScale="90000"/>
          </a:bodyPr>
          <a:lstStyle/>
          <a:p>
            <a:pPr algn="ctr"/>
            <a:r>
              <a:rPr lang="en-GB" sz="2000" b="1">
                <a:solidFill>
                  <a:srgbClr val="7030A0"/>
                </a:solidFill>
                <a:latin typeface="Open Sans" panose="020B0606030504020204" pitchFamily="34" charset="0"/>
                <a:ea typeface="Open Sans" panose="020B0606030504020204" pitchFamily="34" charset="0"/>
                <a:cs typeface="Open Sans" panose="020B0606030504020204" pitchFamily="34" charset="0"/>
              </a:rPr>
              <a:t>Mitigating Circumstances Extensions and Procedures: Changes to Evidentiary Requirements in response to Bristol V </a:t>
            </a:r>
            <a:r>
              <a:rPr lang="en-GB" sz="2000" b="1" err="1">
                <a:solidFill>
                  <a:srgbClr val="7030A0"/>
                </a:solidFill>
                <a:latin typeface="Open Sans" panose="020B0606030504020204" pitchFamily="34" charset="0"/>
                <a:ea typeface="Open Sans" panose="020B0606030504020204" pitchFamily="34" charset="0"/>
                <a:cs typeface="Open Sans" panose="020B0606030504020204" pitchFamily="34" charset="0"/>
              </a:rPr>
              <a:t>Abrahart</a:t>
            </a:r>
            <a:endParaRPr lang="en-GB" sz="2000"/>
          </a:p>
        </p:txBody>
      </p:sp>
      <p:graphicFrame>
        <p:nvGraphicFramePr>
          <p:cNvPr id="2" name="Diagram 1">
            <a:extLst>
              <a:ext uri="{FF2B5EF4-FFF2-40B4-BE49-F238E27FC236}">
                <a16:creationId xmlns:a16="http://schemas.microsoft.com/office/drawing/2014/main" id="{95C5FC5D-177A-61C4-B9B8-5C7711B2BBA0}"/>
              </a:ext>
            </a:extLst>
          </p:cNvPr>
          <p:cNvGraphicFramePr/>
          <p:nvPr>
            <p:extLst>
              <p:ext uri="{D42A27DB-BD31-4B8C-83A1-F6EECF244321}">
                <p14:modId xmlns:p14="http://schemas.microsoft.com/office/powerpoint/2010/main" val="210498374"/>
              </p:ext>
            </p:extLst>
          </p:nvPr>
        </p:nvGraphicFramePr>
        <p:xfrm>
          <a:off x="838200" y="937683"/>
          <a:ext cx="1005459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Google Shape;763;p31">
            <a:extLst>
              <a:ext uri="{FF2B5EF4-FFF2-40B4-BE49-F238E27FC236}">
                <a16:creationId xmlns:a16="http://schemas.microsoft.com/office/drawing/2014/main" id="{639C6513-DF35-531E-AB90-7DC1FA6E3056}"/>
              </a:ext>
            </a:extLst>
          </p:cNvPr>
          <p:cNvSpPr/>
          <p:nvPr/>
        </p:nvSpPr>
        <p:spPr>
          <a:xfrm>
            <a:off x="-1" y="-6350"/>
            <a:ext cx="117987" cy="6864349"/>
          </a:xfrm>
          <a:prstGeom prst="rect">
            <a:avLst/>
          </a:prstGeom>
          <a:solidFill>
            <a:srgbClr val="57068C"/>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51381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67AAAD-E2D4-BF2C-8133-9ACD903823F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354D800-C54D-5F91-F399-B0296640D499}"/>
              </a:ext>
            </a:extLst>
          </p:cNvPr>
          <p:cNvSpPr>
            <a:spLocks noGrp="1"/>
          </p:cNvSpPr>
          <p:nvPr>
            <p:ph type="sldNum" sz="quarter" idx="12"/>
          </p:nvPr>
        </p:nvSpPr>
        <p:spPr/>
        <p:txBody>
          <a:bodyPr/>
          <a:lstStyle/>
          <a:p>
            <a:fld id="{B2435F93-213D-453B-9EAB-145FC62E2F9E}" type="slidenum">
              <a:rPr lang="en-GB" smtClean="0"/>
              <a:t>23</a:t>
            </a:fld>
            <a:endParaRPr lang="en-GB"/>
          </a:p>
        </p:txBody>
      </p:sp>
      <p:sp>
        <p:nvSpPr>
          <p:cNvPr id="5" name="Title 6">
            <a:extLst>
              <a:ext uri="{FF2B5EF4-FFF2-40B4-BE49-F238E27FC236}">
                <a16:creationId xmlns:a16="http://schemas.microsoft.com/office/drawing/2014/main" id="{51430DDE-95BF-0DF1-F21E-D0C7EB06A9DE}"/>
              </a:ext>
            </a:extLst>
          </p:cNvPr>
          <p:cNvSpPr>
            <a:spLocks noGrp="1"/>
          </p:cNvSpPr>
          <p:nvPr>
            <p:ph type="title"/>
          </p:nvPr>
        </p:nvSpPr>
        <p:spPr>
          <a:xfrm>
            <a:off x="1649730" y="285546"/>
            <a:ext cx="8892540" cy="606425"/>
          </a:xfrm>
        </p:spPr>
        <p:txBody>
          <a:bodyPr>
            <a:normAutofit fontScale="90000"/>
          </a:bodyPr>
          <a:lstStyle/>
          <a:p>
            <a:pPr algn="ctr"/>
            <a:r>
              <a:rPr lang="en-GB" sz="2000" b="1">
                <a:solidFill>
                  <a:srgbClr val="7030A0"/>
                </a:solidFill>
                <a:latin typeface="Open Sans" panose="020B0606030504020204" pitchFamily="34" charset="0"/>
                <a:ea typeface="Open Sans" panose="020B0606030504020204" pitchFamily="34" charset="0"/>
                <a:cs typeface="Open Sans" panose="020B0606030504020204" pitchFamily="34" charset="0"/>
              </a:rPr>
              <a:t>Mitigating Circumstances Extensions and Procedures: Changes to Evidentiary Requirements in response to Bristol V </a:t>
            </a:r>
            <a:r>
              <a:rPr lang="en-GB" sz="2000" b="1" err="1">
                <a:solidFill>
                  <a:srgbClr val="7030A0"/>
                </a:solidFill>
                <a:latin typeface="Open Sans" panose="020B0606030504020204" pitchFamily="34" charset="0"/>
                <a:ea typeface="Open Sans" panose="020B0606030504020204" pitchFamily="34" charset="0"/>
                <a:cs typeface="Open Sans" panose="020B0606030504020204" pitchFamily="34" charset="0"/>
              </a:rPr>
              <a:t>Abrahart</a:t>
            </a:r>
            <a:endParaRPr lang="en-GB" sz="2000"/>
          </a:p>
        </p:txBody>
      </p:sp>
      <p:graphicFrame>
        <p:nvGraphicFramePr>
          <p:cNvPr id="2" name="Diagram 1">
            <a:extLst>
              <a:ext uri="{FF2B5EF4-FFF2-40B4-BE49-F238E27FC236}">
                <a16:creationId xmlns:a16="http://schemas.microsoft.com/office/drawing/2014/main" id="{4F76FBE9-ADF7-CBFC-C193-ADC5FF2DD9D8}"/>
              </a:ext>
            </a:extLst>
          </p:cNvPr>
          <p:cNvGraphicFramePr/>
          <p:nvPr>
            <p:extLst>
              <p:ext uri="{D42A27DB-BD31-4B8C-83A1-F6EECF244321}">
                <p14:modId xmlns:p14="http://schemas.microsoft.com/office/powerpoint/2010/main" val="1554697382"/>
              </p:ext>
            </p:extLst>
          </p:nvPr>
        </p:nvGraphicFramePr>
        <p:xfrm>
          <a:off x="838200" y="937683"/>
          <a:ext cx="1005459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Google Shape;763;p31">
            <a:extLst>
              <a:ext uri="{FF2B5EF4-FFF2-40B4-BE49-F238E27FC236}">
                <a16:creationId xmlns:a16="http://schemas.microsoft.com/office/drawing/2014/main" id="{9D03C0C7-52B8-59D5-D629-1AFFC442E369}"/>
              </a:ext>
            </a:extLst>
          </p:cNvPr>
          <p:cNvSpPr/>
          <p:nvPr/>
        </p:nvSpPr>
        <p:spPr>
          <a:xfrm>
            <a:off x="-1" y="-6350"/>
            <a:ext cx="117987" cy="6864349"/>
          </a:xfrm>
          <a:prstGeom prst="rect">
            <a:avLst/>
          </a:prstGeom>
          <a:solidFill>
            <a:srgbClr val="57068C"/>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1595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589D2BC-2A87-2708-BBCA-E48D5A8FF9A2}"/>
              </a:ext>
            </a:extLst>
          </p:cNvPr>
          <p:cNvSpPr>
            <a:spLocks noGrp="1"/>
          </p:cNvSpPr>
          <p:nvPr>
            <p:ph type="sldNum" sz="quarter" idx="12"/>
          </p:nvPr>
        </p:nvSpPr>
        <p:spPr/>
        <p:txBody>
          <a:bodyPr/>
          <a:lstStyle/>
          <a:p>
            <a:fld id="{B2435F93-213D-453B-9EAB-145FC62E2F9E}" type="slidenum">
              <a:rPr lang="en-GB" smtClean="0"/>
              <a:t>24</a:t>
            </a:fld>
            <a:endParaRPr lang="en-GB"/>
          </a:p>
        </p:txBody>
      </p:sp>
      <p:sp>
        <p:nvSpPr>
          <p:cNvPr id="6" name="Speech Bubble: Rectangle with Corners Rounded 5">
            <a:extLst>
              <a:ext uri="{FF2B5EF4-FFF2-40B4-BE49-F238E27FC236}">
                <a16:creationId xmlns:a16="http://schemas.microsoft.com/office/drawing/2014/main" id="{80A42B75-CA5E-12FD-9782-16237F708B53}"/>
              </a:ext>
            </a:extLst>
          </p:cNvPr>
          <p:cNvSpPr/>
          <p:nvPr/>
        </p:nvSpPr>
        <p:spPr>
          <a:xfrm>
            <a:off x="1710689" y="2688519"/>
            <a:ext cx="3909059" cy="1767983"/>
          </a:xfrm>
          <a:prstGeom prst="wedgeRoundRectCallou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latin typeface="Open Sans" panose="020B0606030504020204" pitchFamily="34" charset="0"/>
                <a:ea typeface="Open Sans" panose="020B0606030504020204" pitchFamily="34" charset="0"/>
                <a:cs typeface="Open Sans" panose="020B0606030504020204" pitchFamily="34" charset="0"/>
              </a:rPr>
              <a:t>Policy Feedback form: </a:t>
            </a:r>
            <a:r>
              <a:rPr lang="fr-FR" err="1">
                <a:solidFill>
                  <a:srgbClr val="0563C1"/>
                </a:solidFill>
                <a:latin typeface="Open Sans" panose="020B0606030504020204" pitchFamily="34" charset="0"/>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rPr>
              <a:t>Qualtrics</a:t>
            </a:r>
            <a:r>
              <a:rPr lang="fr-FR">
                <a:solidFill>
                  <a:srgbClr val="0563C1"/>
                </a:solidFill>
                <a:latin typeface="Open Sans" panose="020B0606030504020204" pitchFamily="34" charset="0"/>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rPr>
              <a:t> Survey | </a:t>
            </a:r>
            <a:r>
              <a:rPr lang="fr-FR" err="1">
                <a:solidFill>
                  <a:srgbClr val="0563C1"/>
                </a:solidFill>
                <a:latin typeface="Open Sans" panose="020B0606030504020204" pitchFamily="34" charset="0"/>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rPr>
              <a:t>Qualtrics</a:t>
            </a:r>
            <a:r>
              <a:rPr lang="fr-FR">
                <a:solidFill>
                  <a:srgbClr val="0563C1"/>
                </a:solidFill>
                <a:latin typeface="Open Sans" panose="020B0606030504020204" pitchFamily="34" charset="0"/>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rPr>
              <a:t> </a:t>
            </a:r>
            <a:r>
              <a:rPr lang="fr-FR" err="1">
                <a:solidFill>
                  <a:srgbClr val="0563C1"/>
                </a:solidFill>
                <a:latin typeface="Open Sans" panose="020B0606030504020204" pitchFamily="34" charset="0"/>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rPr>
              <a:t>Experience</a:t>
            </a:r>
            <a:r>
              <a:rPr lang="fr-FR">
                <a:solidFill>
                  <a:schemeClr val="tx1"/>
                </a:solidFill>
                <a:latin typeface="Open Sans" panose="020B0606030504020204" pitchFamily="34" charset="0"/>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rPr>
              <a:t> Management</a:t>
            </a:r>
            <a:endParaRPr lang="en-GB" b="1">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TextBox 10">
            <a:extLst>
              <a:ext uri="{FF2B5EF4-FFF2-40B4-BE49-F238E27FC236}">
                <a16:creationId xmlns:a16="http://schemas.microsoft.com/office/drawing/2014/main" id="{229BB3BF-C908-9240-9BE8-6F8BFC2759B5}"/>
              </a:ext>
            </a:extLst>
          </p:cNvPr>
          <p:cNvSpPr txBox="1"/>
          <p:nvPr/>
        </p:nvSpPr>
        <p:spPr>
          <a:xfrm>
            <a:off x="3047048" y="465505"/>
            <a:ext cx="6097904" cy="523220"/>
          </a:xfrm>
          <a:prstGeom prst="rect">
            <a:avLst/>
          </a:prstGeom>
          <a:noFill/>
        </p:spPr>
        <p:txBody>
          <a:bodyPr wrap="square">
            <a:spAutoFit/>
          </a:bodyPr>
          <a:lstStyle/>
          <a:p>
            <a:pPr algn="ctr"/>
            <a:r>
              <a:rPr lang="en-GB" sz="2800" b="1">
                <a:solidFill>
                  <a:srgbClr val="7030A0"/>
                </a:solidFill>
                <a:latin typeface="Open Sans" panose="020B0606030504020204" pitchFamily="34" charset="0"/>
                <a:ea typeface="Open Sans" panose="020B0606030504020204" pitchFamily="34" charset="0"/>
                <a:cs typeface="Open Sans" panose="020B0606030504020204" pitchFamily="34" charset="0"/>
              </a:rPr>
              <a:t>How to feedback</a:t>
            </a:r>
            <a:endParaRPr lang="en-GB" sz="2800"/>
          </a:p>
        </p:txBody>
      </p:sp>
      <p:pic>
        <p:nvPicPr>
          <p:cNvPr id="12" name="Content Placeholder 6" descr="Head with gears with solid fill">
            <a:extLst>
              <a:ext uri="{FF2B5EF4-FFF2-40B4-BE49-F238E27FC236}">
                <a16:creationId xmlns:a16="http://schemas.microsoft.com/office/drawing/2014/main" id="{96D0E2C4-C5B7-6A07-CC75-C7BB9C635C2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1000" y="5441950"/>
            <a:ext cx="914400" cy="914400"/>
          </a:xfrm>
          <a:prstGeom prst="rect">
            <a:avLst/>
          </a:prstGeom>
        </p:spPr>
      </p:pic>
      <p:pic>
        <p:nvPicPr>
          <p:cNvPr id="13" name="Content Placeholder 6" descr="Head with gears with solid fill">
            <a:extLst>
              <a:ext uri="{FF2B5EF4-FFF2-40B4-BE49-F238E27FC236}">
                <a16:creationId xmlns:a16="http://schemas.microsoft.com/office/drawing/2014/main" id="{C2FAA4F8-EB23-4F77-4479-C3D2CB590B2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52718" y="4796647"/>
            <a:ext cx="914400" cy="914400"/>
          </a:xfrm>
          <a:prstGeom prst="rect">
            <a:avLst/>
          </a:prstGeom>
        </p:spPr>
      </p:pic>
      <p:pic>
        <p:nvPicPr>
          <p:cNvPr id="14" name="Content Placeholder 6" descr="Head with gears with solid fill">
            <a:extLst>
              <a:ext uri="{FF2B5EF4-FFF2-40B4-BE49-F238E27FC236}">
                <a16:creationId xmlns:a16="http://schemas.microsoft.com/office/drawing/2014/main" id="{2BF77888-A86B-CEBC-BF7C-0789A23148A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07838" y="4456502"/>
            <a:ext cx="914400" cy="914400"/>
          </a:xfrm>
          <a:prstGeom prst="rect">
            <a:avLst/>
          </a:prstGeom>
        </p:spPr>
      </p:pic>
      <p:sp>
        <p:nvSpPr>
          <p:cNvPr id="15" name="Speech Bubble: Rectangle with Corners Rounded 14">
            <a:extLst>
              <a:ext uri="{FF2B5EF4-FFF2-40B4-BE49-F238E27FC236}">
                <a16:creationId xmlns:a16="http://schemas.microsoft.com/office/drawing/2014/main" id="{A8582C40-85BA-37CD-2D5C-13FD10A20074}"/>
              </a:ext>
            </a:extLst>
          </p:cNvPr>
          <p:cNvSpPr/>
          <p:nvPr/>
        </p:nvSpPr>
        <p:spPr>
          <a:xfrm>
            <a:off x="6572253" y="1764030"/>
            <a:ext cx="3909058" cy="1584960"/>
          </a:xfrm>
          <a:prstGeom prst="wedgeRoundRectCallou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latin typeface="Open Sans" panose="020B0606030504020204" pitchFamily="34" charset="0"/>
                <a:ea typeface="Open Sans" panose="020B0606030504020204" pitchFamily="34" charset="0"/>
                <a:cs typeface="Open Sans" panose="020B0606030504020204" pitchFamily="34" charset="0"/>
              </a:rPr>
              <a:t>Email: teaching-policy@manchester.ac.uk</a:t>
            </a:r>
          </a:p>
        </p:txBody>
      </p:sp>
      <p:sp>
        <p:nvSpPr>
          <p:cNvPr id="16" name="Google Shape;763;p31">
            <a:extLst>
              <a:ext uri="{FF2B5EF4-FFF2-40B4-BE49-F238E27FC236}">
                <a16:creationId xmlns:a16="http://schemas.microsoft.com/office/drawing/2014/main" id="{55781523-180D-9EE4-9254-63EA830077D4}"/>
              </a:ext>
            </a:extLst>
          </p:cNvPr>
          <p:cNvSpPr/>
          <p:nvPr/>
        </p:nvSpPr>
        <p:spPr>
          <a:xfrm>
            <a:off x="-1" y="-6350"/>
            <a:ext cx="117987" cy="6864349"/>
          </a:xfrm>
          <a:prstGeom prst="rect">
            <a:avLst/>
          </a:prstGeom>
          <a:solidFill>
            <a:srgbClr val="57068C"/>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1951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CB192A-C69E-5039-4E09-FD17E4A92B8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F543116-26E5-E0A3-2DB0-D75D752C2EF4}"/>
              </a:ext>
            </a:extLst>
          </p:cNvPr>
          <p:cNvSpPr>
            <a:spLocks noGrp="1"/>
          </p:cNvSpPr>
          <p:nvPr>
            <p:ph type="sldNum" sz="quarter" idx="12"/>
          </p:nvPr>
        </p:nvSpPr>
        <p:spPr/>
        <p:txBody>
          <a:bodyPr/>
          <a:lstStyle/>
          <a:p>
            <a:fld id="{B2435F93-213D-453B-9EAB-145FC62E2F9E}" type="slidenum">
              <a:rPr lang="en-GB" smtClean="0"/>
              <a:t>25</a:t>
            </a:fld>
            <a:endParaRPr lang="en-GB"/>
          </a:p>
        </p:txBody>
      </p:sp>
      <p:sp>
        <p:nvSpPr>
          <p:cNvPr id="5" name="Google Shape;763;p31">
            <a:extLst>
              <a:ext uri="{FF2B5EF4-FFF2-40B4-BE49-F238E27FC236}">
                <a16:creationId xmlns:a16="http://schemas.microsoft.com/office/drawing/2014/main" id="{F43D761E-93C3-4E82-8408-E665A4E7EC81}"/>
              </a:ext>
            </a:extLst>
          </p:cNvPr>
          <p:cNvSpPr/>
          <p:nvPr/>
        </p:nvSpPr>
        <p:spPr>
          <a:xfrm>
            <a:off x="-1" y="-6350"/>
            <a:ext cx="117987" cy="6864349"/>
          </a:xfrm>
          <a:prstGeom prst="rect">
            <a:avLst/>
          </a:prstGeom>
          <a:solidFill>
            <a:srgbClr val="57068C"/>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CBD35B1-CFDA-3583-214A-07C222B2FAAF}"/>
              </a:ext>
            </a:extLst>
          </p:cNvPr>
          <p:cNvSpPr txBox="1"/>
          <p:nvPr/>
        </p:nvSpPr>
        <p:spPr>
          <a:xfrm>
            <a:off x="3047048" y="465505"/>
            <a:ext cx="6097904" cy="523220"/>
          </a:xfrm>
          <a:prstGeom prst="rect">
            <a:avLst/>
          </a:prstGeom>
          <a:noFill/>
        </p:spPr>
        <p:txBody>
          <a:bodyPr wrap="square">
            <a:spAutoFit/>
          </a:bodyPr>
          <a:lstStyle/>
          <a:p>
            <a:pPr algn="ctr"/>
            <a:r>
              <a:rPr lang="en-GB" sz="2800" b="1">
                <a:solidFill>
                  <a:srgbClr val="7030A0"/>
                </a:solidFill>
                <a:latin typeface="Open Sans" panose="020B0606030504020204" pitchFamily="34" charset="0"/>
                <a:ea typeface="Open Sans" panose="020B0606030504020204" pitchFamily="34" charset="0"/>
                <a:cs typeface="Open Sans" panose="020B0606030504020204" pitchFamily="34" charset="0"/>
              </a:rPr>
              <a:t>Questions?</a:t>
            </a:r>
            <a:endParaRPr lang="en-GB" sz="2800"/>
          </a:p>
        </p:txBody>
      </p:sp>
      <p:graphicFrame>
        <p:nvGraphicFramePr>
          <p:cNvPr id="9" name="Content Placeholder 6">
            <a:extLst>
              <a:ext uri="{FF2B5EF4-FFF2-40B4-BE49-F238E27FC236}">
                <a16:creationId xmlns:a16="http://schemas.microsoft.com/office/drawing/2014/main" id="{842F95AE-D465-5D9E-EF3C-113D49C7A45A}"/>
              </a:ext>
            </a:extLst>
          </p:cNvPr>
          <p:cNvGraphicFramePr>
            <a:graphicFrameLocks/>
          </p:cNvGraphicFramePr>
          <p:nvPr>
            <p:extLst>
              <p:ext uri="{D42A27DB-BD31-4B8C-83A1-F6EECF244321}">
                <p14:modId xmlns:p14="http://schemas.microsoft.com/office/powerpoint/2010/main" val="2699783699"/>
              </p:ext>
            </p:extLst>
          </p:nvPr>
        </p:nvGraphicFramePr>
        <p:xfrm>
          <a:off x="-437002" y="1475242"/>
          <a:ext cx="13066003" cy="48811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9312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DB742-3C21-694D-6775-3346CEBB66D4}"/>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6CECF96-38F8-CF08-3C7A-A87317CAE65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35F93-213D-453B-9EAB-145FC62E2F9E}"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0" name="Google Shape;181;p16">
            <a:extLst>
              <a:ext uri="{FF2B5EF4-FFF2-40B4-BE49-F238E27FC236}">
                <a16:creationId xmlns:a16="http://schemas.microsoft.com/office/drawing/2014/main" id="{A267A7CD-EF98-8DD2-0CE8-2E8C5F3AE864}"/>
              </a:ext>
            </a:extLst>
          </p:cNvPr>
          <p:cNvSpPr txBox="1"/>
          <p:nvPr/>
        </p:nvSpPr>
        <p:spPr>
          <a:xfrm>
            <a:off x="1905581" y="159884"/>
            <a:ext cx="9330232" cy="5604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2000" b="1">
                <a:solidFill>
                  <a:srgbClr val="7030A0"/>
                </a:solidFill>
                <a:latin typeface="Open Sans" panose="020B0606030504020204" pitchFamily="34" charset="0"/>
                <a:ea typeface="Open Sans" panose="020B0606030504020204" pitchFamily="34" charset="0"/>
                <a:cs typeface="Open Sans" panose="020B0606030504020204" pitchFamily="34" charset="0"/>
                <a:sym typeface="Calibri"/>
              </a:rPr>
              <a:t>Taught Programme Enhancement, Teaching and Learning Delivery</a:t>
            </a:r>
            <a:endParaRPr kumimoji="0" sz="2000" b="1" i="0" u="none" strike="noStrike" kern="1200" cap="none" spc="0" normalizeH="0" baseline="0" noProof="0">
              <a:ln>
                <a:noFill/>
              </a:ln>
              <a:solidFill>
                <a:srgbClr val="7030A0"/>
              </a:solidFill>
              <a:effectLst/>
              <a:uLnTx/>
              <a:uFillTx/>
              <a:latin typeface="Open Sans" panose="020B0606030504020204" pitchFamily="34" charset="0"/>
              <a:ea typeface="Open Sans" panose="020B0606030504020204" pitchFamily="34" charset="0"/>
              <a:cs typeface="Open Sans" panose="020B0606030504020204" pitchFamily="34" charset="0"/>
              <a:sym typeface="Calibri"/>
            </a:endParaRPr>
          </a:p>
        </p:txBody>
      </p:sp>
      <p:sp>
        <p:nvSpPr>
          <p:cNvPr id="11" name="Google Shape;761;p31">
            <a:extLst>
              <a:ext uri="{FF2B5EF4-FFF2-40B4-BE49-F238E27FC236}">
                <a16:creationId xmlns:a16="http://schemas.microsoft.com/office/drawing/2014/main" id="{4758013A-4C51-AA1F-000F-2228790E4430}"/>
              </a:ext>
            </a:extLst>
          </p:cNvPr>
          <p:cNvSpPr/>
          <p:nvPr/>
        </p:nvSpPr>
        <p:spPr>
          <a:xfrm>
            <a:off x="0" y="6356283"/>
            <a:ext cx="12192000" cy="501717"/>
          </a:xfrm>
          <a:prstGeom prst="rect">
            <a:avLst/>
          </a:prstGeom>
          <a:solidFill>
            <a:srgbClr val="57068C"/>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Google Shape;763;p31">
            <a:extLst>
              <a:ext uri="{FF2B5EF4-FFF2-40B4-BE49-F238E27FC236}">
                <a16:creationId xmlns:a16="http://schemas.microsoft.com/office/drawing/2014/main" id="{0C344177-76FD-BABD-2526-94FBDC0C6C61}"/>
              </a:ext>
            </a:extLst>
          </p:cNvPr>
          <p:cNvSpPr/>
          <p:nvPr/>
        </p:nvSpPr>
        <p:spPr>
          <a:xfrm>
            <a:off x="-1" y="-6350"/>
            <a:ext cx="117987" cy="6864349"/>
          </a:xfrm>
          <a:prstGeom prst="rect">
            <a:avLst/>
          </a:prstGeom>
          <a:solidFill>
            <a:srgbClr val="57068C"/>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7" name="object 3">
            <a:extLst>
              <a:ext uri="{FF2B5EF4-FFF2-40B4-BE49-F238E27FC236}">
                <a16:creationId xmlns:a16="http://schemas.microsoft.com/office/drawing/2014/main" id="{354E6544-AB8C-B9B3-0E35-C57D4E7539AF}"/>
              </a:ext>
            </a:extLst>
          </p:cNvPr>
          <p:cNvGrpSpPr/>
          <p:nvPr/>
        </p:nvGrpSpPr>
        <p:grpSpPr>
          <a:xfrm>
            <a:off x="2192590" y="877386"/>
            <a:ext cx="7211314" cy="4703655"/>
            <a:chOff x="2192527" y="1260983"/>
            <a:chExt cx="7211314" cy="4097274"/>
          </a:xfrm>
        </p:grpSpPr>
        <p:sp>
          <p:nvSpPr>
            <p:cNvPr id="18" name="object 4">
              <a:extLst>
                <a:ext uri="{FF2B5EF4-FFF2-40B4-BE49-F238E27FC236}">
                  <a16:creationId xmlns:a16="http://schemas.microsoft.com/office/drawing/2014/main" id="{FADB4D42-1DB1-6F3A-A6F9-5487F7AF73BF}"/>
                </a:ext>
              </a:extLst>
            </p:cNvPr>
            <p:cNvSpPr/>
            <p:nvPr/>
          </p:nvSpPr>
          <p:spPr>
            <a:xfrm>
              <a:off x="9403587" y="3563112"/>
              <a:ext cx="0" cy="429259"/>
            </a:xfrm>
            <a:custGeom>
              <a:avLst/>
              <a:gdLst/>
              <a:ahLst/>
              <a:cxnLst/>
              <a:rect l="l" t="t" r="r" b="b"/>
              <a:pathLst>
                <a:path h="429260">
                  <a:moveTo>
                    <a:pt x="0" y="0"/>
                  </a:moveTo>
                  <a:lnTo>
                    <a:pt x="0" y="429006"/>
                  </a:lnTo>
                </a:path>
              </a:pathLst>
            </a:custGeom>
            <a:ln w="12700">
              <a:solidFill>
                <a:srgbClr val="61008E"/>
              </a:solidFill>
            </a:ln>
          </p:spPr>
          <p:txBody>
            <a:bodyPr wrap="square" lIns="0" tIns="0" rIns="0" bIns="0" rtlCol="0"/>
            <a:lstStyle/>
            <a:p>
              <a:endParaRPr/>
            </a:p>
          </p:txBody>
        </p:sp>
        <p:sp>
          <p:nvSpPr>
            <p:cNvPr id="19" name="object 5">
              <a:extLst>
                <a:ext uri="{FF2B5EF4-FFF2-40B4-BE49-F238E27FC236}">
                  <a16:creationId xmlns:a16="http://schemas.microsoft.com/office/drawing/2014/main" id="{45F21781-C428-113C-2919-A6EAFEA5700A}"/>
                </a:ext>
              </a:extLst>
            </p:cNvPr>
            <p:cNvSpPr/>
            <p:nvPr/>
          </p:nvSpPr>
          <p:spPr>
            <a:xfrm>
              <a:off x="6699376" y="2197608"/>
              <a:ext cx="2704465" cy="429259"/>
            </a:xfrm>
            <a:custGeom>
              <a:avLst/>
              <a:gdLst/>
              <a:ahLst/>
              <a:cxnLst/>
              <a:rect l="l" t="t" r="r" b="b"/>
              <a:pathLst>
                <a:path w="2704465" h="429260">
                  <a:moveTo>
                    <a:pt x="0" y="0"/>
                  </a:moveTo>
                  <a:lnTo>
                    <a:pt x="0" y="292353"/>
                  </a:lnTo>
                  <a:lnTo>
                    <a:pt x="2704211" y="292353"/>
                  </a:lnTo>
                  <a:lnTo>
                    <a:pt x="2704211" y="428878"/>
                  </a:lnTo>
                </a:path>
              </a:pathLst>
            </a:custGeom>
            <a:ln w="12700">
              <a:solidFill>
                <a:srgbClr val="54007B"/>
              </a:solidFill>
            </a:ln>
          </p:spPr>
          <p:txBody>
            <a:bodyPr wrap="square" lIns="0" tIns="0" rIns="0" bIns="0" rtlCol="0"/>
            <a:lstStyle/>
            <a:p>
              <a:endParaRPr/>
            </a:p>
          </p:txBody>
        </p:sp>
        <p:sp>
          <p:nvSpPr>
            <p:cNvPr id="21" name="object 6">
              <a:extLst>
                <a:ext uri="{FF2B5EF4-FFF2-40B4-BE49-F238E27FC236}">
                  <a16:creationId xmlns:a16="http://schemas.microsoft.com/office/drawing/2014/main" id="{25FE6F9C-916F-A6EE-10AD-38AB66B867D7}"/>
                </a:ext>
              </a:extLst>
            </p:cNvPr>
            <p:cNvSpPr/>
            <p:nvPr/>
          </p:nvSpPr>
          <p:spPr>
            <a:xfrm>
              <a:off x="7600823" y="3563112"/>
              <a:ext cx="0" cy="1795145"/>
            </a:xfrm>
            <a:custGeom>
              <a:avLst/>
              <a:gdLst/>
              <a:ahLst/>
              <a:cxnLst/>
              <a:rect l="l" t="t" r="r" b="b"/>
              <a:pathLst>
                <a:path h="1795145">
                  <a:moveTo>
                    <a:pt x="0" y="1365631"/>
                  </a:moveTo>
                  <a:lnTo>
                    <a:pt x="0" y="1794637"/>
                  </a:lnTo>
                </a:path>
                <a:path h="1795145">
                  <a:moveTo>
                    <a:pt x="0" y="0"/>
                  </a:moveTo>
                  <a:lnTo>
                    <a:pt x="0" y="429006"/>
                  </a:lnTo>
                </a:path>
              </a:pathLst>
            </a:custGeom>
            <a:ln w="12700">
              <a:solidFill>
                <a:srgbClr val="61008E"/>
              </a:solidFill>
            </a:ln>
          </p:spPr>
          <p:txBody>
            <a:bodyPr wrap="square" lIns="0" tIns="0" rIns="0" bIns="0" rtlCol="0"/>
            <a:lstStyle/>
            <a:p>
              <a:endParaRPr/>
            </a:p>
          </p:txBody>
        </p:sp>
        <p:sp>
          <p:nvSpPr>
            <p:cNvPr id="22" name="object 7">
              <a:extLst>
                <a:ext uri="{FF2B5EF4-FFF2-40B4-BE49-F238E27FC236}">
                  <a16:creationId xmlns:a16="http://schemas.microsoft.com/office/drawing/2014/main" id="{621FEF35-7E8C-A241-43D4-99F8ADF09469}"/>
                </a:ext>
              </a:extLst>
            </p:cNvPr>
            <p:cNvSpPr/>
            <p:nvPr/>
          </p:nvSpPr>
          <p:spPr>
            <a:xfrm>
              <a:off x="6699376" y="2197608"/>
              <a:ext cx="901700" cy="429259"/>
            </a:xfrm>
            <a:custGeom>
              <a:avLst/>
              <a:gdLst/>
              <a:ahLst/>
              <a:cxnLst/>
              <a:rect l="l" t="t" r="r" b="b"/>
              <a:pathLst>
                <a:path w="901700" h="429260">
                  <a:moveTo>
                    <a:pt x="0" y="0"/>
                  </a:moveTo>
                  <a:lnTo>
                    <a:pt x="0" y="292353"/>
                  </a:lnTo>
                  <a:lnTo>
                    <a:pt x="901446" y="292353"/>
                  </a:lnTo>
                  <a:lnTo>
                    <a:pt x="901446" y="428878"/>
                  </a:lnTo>
                </a:path>
              </a:pathLst>
            </a:custGeom>
            <a:ln w="12700">
              <a:solidFill>
                <a:srgbClr val="54007B"/>
              </a:solidFill>
            </a:ln>
          </p:spPr>
          <p:txBody>
            <a:bodyPr wrap="square" lIns="0" tIns="0" rIns="0" bIns="0" rtlCol="0"/>
            <a:lstStyle/>
            <a:p>
              <a:endParaRPr/>
            </a:p>
          </p:txBody>
        </p:sp>
        <p:sp>
          <p:nvSpPr>
            <p:cNvPr id="23" name="object 8">
              <a:extLst>
                <a:ext uri="{FF2B5EF4-FFF2-40B4-BE49-F238E27FC236}">
                  <a16:creationId xmlns:a16="http://schemas.microsoft.com/office/drawing/2014/main" id="{B86C9458-12DE-0B56-51C0-12431C90EF46}"/>
                </a:ext>
              </a:extLst>
            </p:cNvPr>
            <p:cNvSpPr/>
            <p:nvPr/>
          </p:nvSpPr>
          <p:spPr>
            <a:xfrm>
              <a:off x="2192527" y="3563112"/>
              <a:ext cx="3605529" cy="429259"/>
            </a:xfrm>
            <a:custGeom>
              <a:avLst/>
              <a:gdLst/>
              <a:ahLst/>
              <a:cxnLst/>
              <a:rect l="l" t="t" r="r" b="b"/>
              <a:pathLst>
                <a:path w="3605529" h="429260">
                  <a:moveTo>
                    <a:pt x="1802764" y="0"/>
                  </a:moveTo>
                  <a:lnTo>
                    <a:pt x="1802764" y="292354"/>
                  </a:lnTo>
                  <a:lnTo>
                    <a:pt x="3605530" y="292354"/>
                  </a:lnTo>
                  <a:lnTo>
                    <a:pt x="3605530" y="429006"/>
                  </a:lnTo>
                </a:path>
                <a:path w="3605529" h="429260">
                  <a:moveTo>
                    <a:pt x="1802764" y="0"/>
                  </a:moveTo>
                  <a:lnTo>
                    <a:pt x="1802764" y="429006"/>
                  </a:lnTo>
                </a:path>
                <a:path w="3605529" h="429260">
                  <a:moveTo>
                    <a:pt x="1802764" y="0"/>
                  </a:moveTo>
                  <a:lnTo>
                    <a:pt x="1802764" y="292354"/>
                  </a:lnTo>
                  <a:lnTo>
                    <a:pt x="0" y="292354"/>
                  </a:lnTo>
                  <a:lnTo>
                    <a:pt x="0" y="429006"/>
                  </a:lnTo>
                </a:path>
              </a:pathLst>
            </a:custGeom>
            <a:ln w="12700">
              <a:solidFill>
                <a:srgbClr val="61008E"/>
              </a:solidFill>
            </a:ln>
          </p:spPr>
          <p:txBody>
            <a:bodyPr wrap="square" lIns="0" tIns="0" rIns="0" bIns="0" rtlCol="0"/>
            <a:lstStyle/>
            <a:p>
              <a:endParaRPr/>
            </a:p>
          </p:txBody>
        </p:sp>
        <p:sp>
          <p:nvSpPr>
            <p:cNvPr id="24" name="object 9">
              <a:extLst>
                <a:ext uri="{FF2B5EF4-FFF2-40B4-BE49-F238E27FC236}">
                  <a16:creationId xmlns:a16="http://schemas.microsoft.com/office/drawing/2014/main" id="{EE286726-E4BD-D3E1-93FE-7F47F7ECC8BC}"/>
                </a:ext>
              </a:extLst>
            </p:cNvPr>
            <p:cNvSpPr/>
            <p:nvPr/>
          </p:nvSpPr>
          <p:spPr>
            <a:xfrm>
              <a:off x="3995292" y="2197608"/>
              <a:ext cx="2704465" cy="429259"/>
            </a:xfrm>
            <a:custGeom>
              <a:avLst/>
              <a:gdLst/>
              <a:ahLst/>
              <a:cxnLst/>
              <a:rect l="l" t="t" r="r" b="b"/>
              <a:pathLst>
                <a:path w="2704465" h="429260">
                  <a:moveTo>
                    <a:pt x="2704084" y="0"/>
                  </a:moveTo>
                  <a:lnTo>
                    <a:pt x="2704084" y="292353"/>
                  </a:lnTo>
                  <a:lnTo>
                    <a:pt x="0" y="292353"/>
                  </a:lnTo>
                  <a:lnTo>
                    <a:pt x="0" y="428878"/>
                  </a:lnTo>
                </a:path>
              </a:pathLst>
            </a:custGeom>
            <a:ln w="12700">
              <a:solidFill>
                <a:srgbClr val="54007B"/>
              </a:solidFill>
            </a:ln>
          </p:spPr>
          <p:txBody>
            <a:bodyPr wrap="square" lIns="0" tIns="0" rIns="0" bIns="0" rtlCol="0"/>
            <a:lstStyle/>
            <a:p>
              <a:endParaRPr/>
            </a:p>
          </p:txBody>
        </p:sp>
        <p:sp>
          <p:nvSpPr>
            <p:cNvPr id="25" name="object 10">
              <a:extLst>
                <a:ext uri="{FF2B5EF4-FFF2-40B4-BE49-F238E27FC236}">
                  <a16:creationId xmlns:a16="http://schemas.microsoft.com/office/drawing/2014/main" id="{1C1F49A2-FEFA-A3A3-73AD-AFDEA9692723}"/>
                </a:ext>
              </a:extLst>
            </p:cNvPr>
            <p:cNvSpPr/>
            <p:nvPr/>
          </p:nvSpPr>
          <p:spPr>
            <a:xfrm>
              <a:off x="5961887" y="1260983"/>
              <a:ext cx="1475105" cy="936625"/>
            </a:xfrm>
            <a:custGeom>
              <a:avLst/>
              <a:gdLst/>
              <a:ahLst/>
              <a:cxnLst/>
              <a:rect l="l" t="t" r="r" b="b"/>
              <a:pathLst>
                <a:path w="1475104" h="936625">
                  <a:moveTo>
                    <a:pt x="1381379" y="0"/>
                  </a:moveTo>
                  <a:lnTo>
                    <a:pt x="93725" y="0"/>
                  </a:lnTo>
                  <a:lnTo>
                    <a:pt x="57221" y="7356"/>
                  </a:lnTo>
                  <a:lnTo>
                    <a:pt x="27432" y="27416"/>
                  </a:lnTo>
                  <a:lnTo>
                    <a:pt x="7358" y="57167"/>
                  </a:lnTo>
                  <a:lnTo>
                    <a:pt x="0" y="93599"/>
                  </a:lnTo>
                  <a:lnTo>
                    <a:pt x="0" y="842899"/>
                  </a:lnTo>
                  <a:lnTo>
                    <a:pt x="7358" y="879403"/>
                  </a:lnTo>
                  <a:lnTo>
                    <a:pt x="27432" y="909192"/>
                  </a:lnTo>
                  <a:lnTo>
                    <a:pt x="57221" y="929266"/>
                  </a:lnTo>
                  <a:lnTo>
                    <a:pt x="93725" y="936625"/>
                  </a:lnTo>
                  <a:lnTo>
                    <a:pt x="1381379" y="936625"/>
                  </a:lnTo>
                  <a:lnTo>
                    <a:pt x="1417810" y="929266"/>
                  </a:lnTo>
                  <a:lnTo>
                    <a:pt x="1447561" y="909192"/>
                  </a:lnTo>
                  <a:lnTo>
                    <a:pt x="1467621" y="879403"/>
                  </a:lnTo>
                  <a:lnTo>
                    <a:pt x="1474978" y="842899"/>
                  </a:lnTo>
                  <a:lnTo>
                    <a:pt x="1474978" y="93599"/>
                  </a:lnTo>
                  <a:lnTo>
                    <a:pt x="1467621" y="57167"/>
                  </a:lnTo>
                  <a:lnTo>
                    <a:pt x="1447561" y="27416"/>
                  </a:lnTo>
                  <a:lnTo>
                    <a:pt x="1417810" y="7356"/>
                  </a:lnTo>
                  <a:lnTo>
                    <a:pt x="1381379" y="0"/>
                  </a:lnTo>
                  <a:close/>
                </a:path>
              </a:pathLst>
            </a:custGeom>
            <a:solidFill>
              <a:srgbClr val="6C009D"/>
            </a:solidFill>
          </p:spPr>
          <p:txBody>
            <a:bodyPr wrap="square" lIns="0" tIns="0" rIns="0" bIns="0" rtlCol="0"/>
            <a:lstStyle/>
            <a:p>
              <a:endParaRPr/>
            </a:p>
          </p:txBody>
        </p:sp>
        <p:sp>
          <p:nvSpPr>
            <p:cNvPr id="26" name="object 11">
              <a:extLst>
                <a:ext uri="{FF2B5EF4-FFF2-40B4-BE49-F238E27FC236}">
                  <a16:creationId xmlns:a16="http://schemas.microsoft.com/office/drawing/2014/main" id="{BD0ABCFF-13A5-F060-AECF-2AAAA0CB6C04}"/>
                </a:ext>
              </a:extLst>
            </p:cNvPr>
            <p:cNvSpPr/>
            <p:nvPr/>
          </p:nvSpPr>
          <p:spPr>
            <a:xfrm>
              <a:off x="5961887" y="1260983"/>
              <a:ext cx="1475105" cy="936625"/>
            </a:xfrm>
            <a:custGeom>
              <a:avLst/>
              <a:gdLst/>
              <a:ahLst/>
              <a:cxnLst/>
              <a:rect l="l" t="t" r="r" b="b"/>
              <a:pathLst>
                <a:path w="1475104" h="936625">
                  <a:moveTo>
                    <a:pt x="0" y="93599"/>
                  </a:moveTo>
                  <a:lnTo>
                    <a:pt x="7358" y="57167"/>
                  </a:lnTo>
                  <a:lnTo>
                    <a:pt x="27432" y="27416"/>
                  </a:lnTo>
                  <a:lnTo>
                    <a:pt x="57221" y="7356"/>
                  </a:lnTo>
                  <a:lnTo>
                    <a:pt x="93725" y="0"/>
                  </a:lnTo>
                  <a:lnTo>
                    <a:pt x="1381379" y="0"/>
                  </a:lnTo>
                  <a:lnTo>
                    <a:pt x="1417810" y="7356"/>
                  </a:lnTo>
                  <a:lnTo>
                    <a:pt x="1447561" y="27416"/>
                  </a:lnTo>
                  <a:lnTo>
                    <a:pt x="1467621" y="57167"/>
                  </a:lnTo>
                  <a:lnTo>
                    <a:pt x="1474978" y="93599"/>
                  </a:lnTo>
                  <a:lnTo>
                    <a:pt x="1474978" y="842899"/>
                  </a:lnTo>
                  <a:lnTo>
                    <a:pt x="1467621" y="879403"/>
                  </a:lnTo>
                  <a:lnTo>
                    <a:pt x="1447561" y="909192"/>
                  </a:lnTo>
                  <a:lnTo>
                    <a:pt x="1417810" y="929266"/>
                  </a:lnTo>
                  <a:lnTo>
                    <a:pt x="1381379" y="936625"/>
                  </a:lnTo>
                  <a:lnTo>
                    <a:pt x="93725" y="936625"/>
                  </a:lnTo>
                  <a:lnTo>
                    <a:pt x="57221" y="929266"/>
                  </a:lnTo>
                  <a:lnTo>
                    <a:pt x="27432" y="909192"/>
                  </a:lnTo>
                  <a:lnTo>
                    <a:pt x="7358" y="879403"/>
                  </a:lnTo>
                  <a:lnTo>
                    <a:pt x="0" y="842899"/>
                  </a:lnTo>
                  <a:lnTo>
                    <a:pt x="0" y="93599"/>
                  </a:lnTo>
                  <a:close/>
                </a:path>
              </a:pathLst>
            </a:custGeom>
            <a:ln w="12700">
              <a:solidFill>
                <a:srgbClr val="FFFFFF"/>
              </a:solidFill>
            </a:ln>
          </p:spPr>
          <p:txBody>
            <a:bodyPr wrap="square" lIns="0" tIns="0" rIns="0" bIns="0" rtlCol="0"/>
            <a:lstStyle/>
            <a:p>
              <a:endParaRPr/>
            </a:p>
          </p:txBody>
        </p:sp>
        <p:sp>
          <p:nvSpPr>
            <p:cNvPr id="27" name="object 12">
              <a:extLst>
                <a:ext uri="{FF2B5EF4-FFF2-40B4-BE49-F238E27FC236}">
                  <a16:creationId xmlns:a16="http://schemas.microsoft.com/office/drawing/2014/main" id="{8E87ED6C-DF19-61F5-5724-6B676D87BC48}"/>
                </a:ext>
              </a:extLst>
            </p:cNvPr>
            <p:cNvSpPr/>
            <p:nvPr/>
          </p:nvSpPr>
          <p:spPr>
            <a:xfrm>
              <a:off x="6063363" y="1387023"/>
              <a:ext cx="1475105" cy="936625"/>
            </a:xfrm>
            <a:custGeom>
              <a:avLst/>
              <a:gdLst/>
              <a:ahLst/>
              <a:cxnLst/>
              <a:rect l="l" t="t" r="r" b="b"/>
              <a:pathLst>
                <a:path w="1475104" h="936625">
                  <a:moveTo>
                    <a:pt x="1381252" y="0"/>
                  </a:moveTo>
                  <a:lnTo>
                    <a:pt x="93599" y="0"/>
                  </a:lnTo>
                  <a:lnTo>
                    <a:pt x="57167" y="7356"/>
                  </a:lnTo>
                  <a:lnTo>
                    <a:pt x="27416" y="27416"/>
                  </a:lnTo>
                  <a:lnTo>
                    <a:pt x="7356" y="57167"/>
                  </a:lnTo>
                  <a:lnTo>
                    <a:pt x="0" y="93599"/>
                  </a:lnTo>
                  <a:lnTo>
                    <a:pt x="0" y="842899"/>
                  </a:lnTo>
                  <a:lnTo>
                    <a:pt x="7356" y="879349"/>
                  </a:lnTo>
                  <a:lnTo>
                    <a:pt x="27416" y="909145"/>
                  </a:lnTo>
                  <a:lnTo>
                    <a:pt x="57167" y="929249"/>
                  </a:lnTo>
                  <a:lnTo>
                    <a:pt x="93599" y="936625"/>
                  </a:lnTo>
                  <a:lnTo>
                    <a:pt x="1381252" y="936625"/>
                  </a:lnTo>
                  <a:lnTo>
                    <a:pt x="1417702" y="929249"/>
                  </a:lnTo>
                  <a:lnTo>
                    <a:pt x="1447498" y="909145"/>
                  </a:lnTo>
                  <a:lnTo>
                    <a:pt x="1467602" y="879349"/>
                  </a:lnTo>
                  <a:lnTo>
                    <a:pt x="1474977" y="842899"/>
                  </a:lnTo>
                  <a:lnTo>
                    <a:pt x="1474977" y="93599"/>
                  </a:lnTo>
                  <a:lnTo>
                    <a:pt x="1467602" y="57167"/>
                  </a:lnTo>
                  <a:lnTo>
                    <a:pt x="1447498" y="27416"/>
                  </a:lnTo>
                  <a:lnTo>
                    <a:pt x="1417702" y="7356"/>
                  </a:lnTo>
                  <a:lnTo>
                    <a:pt x="1381252" y="0"/>
                  </a:lnTo>
                  <a:close/>
                </a:path>
              </a:pathLst>
            </a:custGeom>
            <a:solidFill>
              <a:srgbClr val="FFFFFF">
                <a:alpha val="90194"/>
              </a:srgbClr>
            </a:solidFill>
          </p:spPr>
          <p:txBody>
            <a:bodyPr wrap="square" lIns="0" tIns="0" rIns="0" bIns="0" rtlCol="0"/>
            <a:lstStyle/>
            <a:p>
              <a:endParaRPr/>
            </a:p>
          </p:txBody>
        </p:sp>
        <p:sp>
          <p:nvSpPr>
            <p:cNvPr id="28" name="object 13">
              <a:extLst>
                <a:ext uri="{FF2B5EF4-FFF2-40B4-BE49-F238E27FC236}">
                  <a16:creationId xmlns:a16="http://schemas.microsoft.com/office/drawing/2014/main" id="{020407B1-F099-A63B-041C-2A7F8E24BA0A}"/>
                </a:ext>
              </a:extLst>
            </p:cNvPr>
            <p:cNvSpPr/>
            <p:nvPr/>
          </p:nvSpPr>
          <p:spPr>
            <a:xfrm>
              <a:off x="6063362" y="1357872"/>
              <a:ext cx="1475105" cy="936625"/>
            </a:xfrm>
            <a:custGeom>
              <a:avLst/>
              <a:gdLst/>
              <a:ahLst/>
              <a:cxnLst/>
              <a:rect l="l" t="t" r="r" b="b"/>
              <a:pathLst>
                <a:path w="1475104" h="936625">
                  <a:moveTo>
                    <a:pt x="0" y="93599"/>
                  </a:moveTo>
                  <a:lnTo>
                    <a:pt x="7356" y="57167"/>
                  </a:lnTo>
                  <a:lnTo>
                    <a:pt x="27416" y="27416"/>
                  </a:lnTo>
                  <a:lnTo>
                    <a:pt x="57167" y="7356"/>
                  </a:lnTo>
                  <a:lnTo>
                    <a:pt x="93599" y="0"/>
                  </a:lnTo>
                  <a:lnTo>
                    <a:pt x="1381252" y="0"/>
                  </a:lnTo>
                  <a:lnTo>
                    <a:pt x="1417702" y="7356"/>
                  </a:lnTo>
                  <a:lnTo>
                    <a:pt x="1447498" y="27416"/>
                  </a:lnTo>
                  <a:lnTo>
                    <a:pt x="1467602" y="57167"/>
                  </a:lnTo>
                  <a:lnTo>
                    <a:pt x="1474977" y="93599"/>
                  </a:lnTo>
                  <a:lnTo>
                    <a:pt x="1474977" y="842899"/>
                  </a:lnTo>
                  <a:lnTo>
                    <a:pt x="1467602" y="879349"/>
                  </a:lnTo>
                  <a:lnTo>
                    <a:pt x="1447498" y="909145"/>
                  </a:lnTo>
                  <a:lnTo>
                    <a:pt x="1417702" y="929249"/>
                  </a:lnTo>
                  <a:lnTo>
                    <a:pt x="1381252" y="936625"/>
                  </a:lnTo>
                  <a:lnTo>
                    <a:pt x="93599" y="936625"/>
                  </a:lnTo>
                  <a:lnTo>
                    <a:pt x="57167" y="929249"/>
                  </a:lnTo>
                  <a:lnTo>
                    <a:pt x="27416" y="909145"/>
                  </a:lnTo>
                  <a:lnTo>
                    <a:pt x="7356" y="879349"/>
                  </a:lnTo>
                  <a:lnTo>
                    <a:pt x="0" y="842899"/>
                  </a:lnTo>
                  <a:lnTo>
                    <a:pt x="0" y="93599"/>
                  </a:lnTo>
                  <a:close/>
                </a:path>
              </a:pathLst>
            </a:custGeom>
            <a:ln w="12700">
              <a:solidFill>
                <a:srgbClr val="6C009D"/>
              </a:solidFill>
            </a:ln>
          </p:spPr>
          <p:txBody>
            <a:bodyPr wrap="square" lIns="0" tIns="0" rIns="0" bIns="0" rtlCol="0"/>
            <a:lstStyle/>
            <a:p>
              <a:endParaRPr/>
            </a:p>
          </p:txBody>
        </p:sp>
      </p:grpSp>
      <p:sp>
        <p:nvSpPr>
          <p:cNvPr id="29" name="object 14">
            <a:extLst>
              <a:ext uri="{FF2B5EF4-FFF2-40B4-BE49-F238E27FC236}">
                <a16:creationId xmlns:a16="http://schemas.microsoft.com/office/drawing/2014/main" id="{2C9B22E5-CD90-95BB-62AD-455A95212B0E}"/>
              </a:ext>
            </a:extLst>
          </p:cNvPr>
          <p:cNvSpPr txBox="1"/>
          <p:nvPr/>
        </p:nvSpPr>
        <p:spPr>
          <a:xfrm>
            <a:off x="6096000" y="1066506"/>
            <a:ext cx="1357122" cy="808555"/>
          </a:xfrm>
          <a:prstGeom prst="rect">
            <a:avLst/>
          </a:prstGeom>
        </p:spPr>
        <p:txBody>
          <a:bodyPr vert="horz" wrap="square" lIns="0" tIns="36195" rIns="0" bIns="0" rtlCol="0">
            <a:spAutoFit/>
          </a:bodyPr>
          <a:lstStyle/>
          <a:p>
            <a:pPr marL="268605" marR="259715" indent="-1270" algn="ctr">
              <a:lnSpc>
                <a:spcPts val="1760"/>
              </a:lnSpc>
              <a:spcBef>
                <a:spcPts val="285"/>
              </a:spcBef>
            </a:pPr>
            <a:r>
              <a:rPr sz="1600" spc="-10">
                <a:latin typeface="Open Sans" panose="020B0606030504020204" pitchFamily="34" charset="0"/>
                <a:ea typeface="Open Sans" panose="020B0606030504020204" pitchFamily="34" charset="0"/>
                <a:cs typeface="Open Sans" panose="020B0606030504020204" pitchFamily="34" charset="0"/>
              </a:rPr>
              <a:t>Sarah Williams</a:t>
            </a:r>
            <a:endParaRPr sz="1600">
              <a:latin typeface="Open Sans" panose="020B0606030504020204" pitchFamily="34" charset="0"/>
              <a:ea typeface="Open Sans" panose="020B0606030504020204" pitchFamily="34" charset="0"/>
              <a:cs typeface="Open Sans" panose="020B0606030504020204" pitchFamily="34" charset="0"/>
            </a:endParaRPr>
          </a:p>
          <a:p>
            <a:pPr algn="ctr">
              <a:lnSpc>
                <a:spcPct val="100000"/>
              </a:lnSpc>
              <a:spcBef>
                <a:spcPts val="500"/>
              </a:spcBef>
            </a:pPr>
            <a:r>
              <a:rPr sz="1600" spc="130">
                <a:latin typeface="Open Sans" panose="020B0606030504020204" pitchFamily="34" charset="0"/>
                <a:ea typeface="Open Sans" panose="020B0606030504020204" pitchFamily="34" charset="0"/>
                <a:cs typeface="Open Sans" panose="020B0606030504020204" pitchFamily="34" charset="0"/>
              </a:rPr>
              <a:t>T&amp;L</a:t>
            </a:r>
            <a:r>
              <a:rPr sz="1600" spc="-10">
                <a:latin typeface="Open Sans" panose="020B0606030504020204" pitchFamily="34" charset="0"/>
                <a:ea typeface="Open Sans" panose="020B0606030504020204" pitchFamily="34" charset="0"/>
                <a:cs typeface="Open Sans" panose="020B0606030504020204" pitchFamily="34" charset="0"/>
              </a:rPr>
              <a:t> </a:t>
            </a:r>
            <a:r>
              <a:rPr sz="1600" spc="-75">
                <a:latin typeface="Open Sans" panose="020B0606030504020204" pitchFamily="34" charset="0"/>
                <a:ea typeface="Open Sans" panose="020B0606030504020204" pitchFamily="34" charset="0"/>
                <a:cs typeface="Open Sans" panose="020B0606030504020204" pitchFamily="34" charset="0"/>
              </a:rPr>
              <a:t>Manager</a:t>
            </a:r>
            <a:endParaRPr sz="1600">
              <a:latin typeface="Open Sans" panose="020B0606030504020204" pitchFamily="34" charset="0"/>
              <a:ea typeface="Open Sans" panose="020B0606030504020204" pitchFamily="34" charset="0"/>
              <a:cs typeface="Open Sans" panose="020B0606030504020204" pitchFamily="34" charset="0"/>
            </a:endParaRPr>
          </a:p>
        </p:txBody>
      </p:sp>
      <p:grpSp>
        <p:nvGrpSpPr>
          <p:cNvPr id="30" name="object 15">
            <a:extLst>
              <a:ext uri="{FF2B5EF4-FFF2-40B4-BE49-F238E27FC236}">
                <a16:creationId xmlns:a16="http://schemas.microsoft.com/office/drawing/2014/main" id="{710B7A93-2F82-D1D3-3D62-18BED4904F3D}"/>
              </a:ext>
            </a:extLst>
          </p:cNvPr>
          <p:cNvGrpSpPr/>
          <p:nvPr/>
        </p:nvGrpSpPr>
        <p:grpSpPr>
          <a:xfrm>
            <a:off x="2143695" y="2630704"/>
            <a:ext cx="1651635" cy="1105535"/>
            <a:chOff x="3251453" y="2620136"/>
            <a:chExt cx="1651635" cy="1105535"/>
          </a:xfrm>
        </p:grpSpPr>
        <p:sp>
          <p:nvSpPr>
            <p:cNvPr id="31" name="object 16">
              <a:extLst>
                <a:ext uri="{FF2B5EF4-FFF2-40B4-BE49-F238E27FC236}">
                  <a16:creationId xmlns:a16="http://schemas.microsoft.com/office/drawing/2014/main" id="{7D98FB4E-FFA4-27F4-5F27-0C7EF3BBA9CC}"/>
                </a:ext>
              </a:extLst>
            </p:cNvPr>
            <p:cNvSpPr/>
            <p:nvPr/>
          </p:nvSpPr>
          <p:spPr>
            <a:xfrm>
              <a:off x="3257803" y="2626486"/>
              <a:ext cx="1475105" cy="936625"/>
            </a:xfrm>
            <a:custGeom>
              <a:avLst/>
              <a:gdLst/>
              <a:ahLst/>
              <a:cxnLst/>
              <a:rect l="l" t="t" r="r" b="b"/>
              <a:pathLst>
                <a:path w="1475104" h="936625">
                  <a:moveTo>
                    <a:pt x="1381252" y="0"/>
                  </a:moveTo>
                  <a:lnTo>
                    <a:pt x="93599" y="0"/>
                  </a:lnTo>
                  <a:lnTo>
                    <a:pt x="57167" y="7375"/>
                  </a:lnTo>
                  <a:lnTo>
                    <a:pt x="27416" y="27479"/>
                  </a:lnTo>
                  <a:lnTo>
                    <a:pt x="7356" y="57275"/>
                  </a:lnTo>
                  <a:lnTo>
                    <a:pt x="0" y="93725"/>
                  </a:lnTo>
                  <a:lnTo>
                    <a:pt x="0" y="843026"/>
                  </a:lnTo>
                  <a:lnTo>
                    <a:pt x="7356" y="879457"/>
                  </a:lnTo>
                  <a:lnTo>
                    <a:pt x="27416" y="909208"/>
                  </a:lnTo>
                  <a:lnTo>
                    <a:pt x="57167" y="929268"/>
                  </a:lnTo>
                  <a:lnTo>
                    <a:pt x="93599" y="936625"/>
                  </a:lnTo>
                  <a:lnTo>
                    <a:pt x="1381252" y="936625"/>
                  </a:lnTo>
                  <a:lnTo>
                    <a:pt x="1417756" y="929268"/>
                  </a:lnTo>
                  <a:lnTo>
                    <a:pt x="1447546" y="909208"/>
                  </a:lnTo>
                  <a:lnTo>
                    <a:pt x="1467619" y="879457"/>
                  </a:lnTo>
                  <a:lnTo>
                    <a:pt x="1474978" y="843026"/>
                  </a:lnTo>
                  <a:lnTo>
                    <a:pt x="1474978" y="93725"/>
                  </a:lnTo>
                  <a:lnTo>
                    <a:pt x="1467619" y="57275"/>
                  </a:lnTo>
                  <a:lnTo>
                    <a:pt x="1447546" y="27479"/>
                  </a:lnTo>
                  <a:lnTo>
                    <a:pt x="1417756" y="7375"/>
                  </a:lnTo>
                  <a:lnTo>
                    <a:pt x="1381252" y="0"/>
                  </a:lnTo>
                  <a:close/>
                </a:path>
              </a:pathLst>
            </a:custGeom>
            <a:solidFill>
              <a:srgbClr val="6C009D"/>
            </a:solidFill>
          </p:spPr>
          <p:txBody>
            <a:bodyPr wrap="square" lIns="0" tIns="0" rIns="0" bIns="0" rtlCol="0"/>
            <a:lstStyle/>
            <a:p>
              <a:endParaRPr/>
            </a:p>
          </p:txBody>
        </p:sp>
        <p:sp>
          <p:nvSpPr>
            <p:cNvPr id="32" name="object 17">
              <a:extLst>
                <a:ext uri="{FF2B5EF4-FFF2-40B4-BE49-F238E27FC236}">
                  <a16:creationId xmlns:a16="http://schemas.microsoft.com/office/drawing/2014/main" id="{616F5508-4977-DEAC-5B75-A5A5E4759D98}"/>
                </a:ext>
              </a:extLst>
            </p:cNvPr>
            <p:cNvSpPr/>
            <p:nvPr/>
          </p:nvSpPr>
          <p:spPr>
            <a:xfrm>
              <a:off x="3257803" y="2626486"/>
              <a:ext cx="1475105" cy="936625"/>
            </a:xfrm>
            <a:custGeom>
              <a:avLst/>
              <a:gdLst/>
              <a:ahLst/>
              <a:cxnLst/>
              <a:rect l="l" t="t" r="r" b="b"/>
              <a:pathLst>
                <a:path w="1475104" h="936625">
                  <a:moveTo>
                    <a:pt x="0" y="93725"/>
                  </a:moveTo>
                  <a:lnTo>
                    <a:pt x="7356" y="57275"/>
                  </a:lnTo>
                  <a:lnTo>
                    <a:pt x="27416" y="27479"/>
                  </a:lnTo>
                  <a:lnTo>
                    <a:pt x="57167" y="7375"/>
                  </a:lnTo>
                  <a:lnTo>
                    <a:pt x="93599" y="0"/>
                  </a:lnTo>
                  <a:lnTo>
                    <a:pt x="1381252" y="0"/>
                  </a:lnTo>
                  <a:lnTo>
                    <a:pt x="1417756" y="7375"/>
                  </a:lnTo>
                  <a:lnTo>
                    <a:pt x="1447546" y="27479"/>
                  </a:lnTo>
                  <a:lnTo>
                    <a:pt x="1467619" y="57275"/>
                  </a:lnTo>
                  <a:lnTo>
                    <a:pt x="1474978" y="93725"/>
                  </a:lnTo>
                  <a:lnTo>
                    <a:pt x="1474978" y="843026"/>
                  </a:lnTo>
                  <a:lnTo>
                    <a:pt x="1467619" y="879457"/>
                  </a:lnTo>
                  <a:lnTo>
                    <a:pt x="1447546" y="909208"/>
                  </a:lnTo>
                  <a:lnTo>
                    <a:pt x="1417756" y="929268"/>
                  </a:lnTo>
                  <a:lnTo>
                    <a:pt x="1381252" y="936625"/>
                  </a:lnTo>
                  <a:lnTo>
                    <a:pt x="93599" y="936625"/>
                  </a:lnTo>
                  <a:lnTo>
                    <a:pt x="57167" y="929268"/>
                  </a:lnTo>
                  <a:lnTo>
                    <a:pt x="27416" y="909208"/>
                  </a:lnTo>
                  <a:lnTo>
                    <a:pt x="7356" y="879457"/>
                  </a:lnTo>
                  <a:lnTo>
                    <a:pt x="0" y="843026"/>
                  </a:lnTo>
                  <a:lnTo>
                    <a:pt x="0" y="93725"/>
                  </a:lnTo>
                  <a:close/>
                </a:path>
              </a:pathLst>
            </a:custGeom>
            <a:ln w="12700">
              <a:solidFill>
                <a:srgbClr val="FFFFFF"/>
              </a:solidFill>
            </a:ln>
          </p:spPr>
          <p:txBody>
            <a:bodyPr wrap="square" lIns="0" tIns="0" rIns="0" bIns="0" rtlCol="0"/>
            <a:lstStyle/>
            <a:p>
              <a:endParaRPr/>
            </a:p>
          </p:txBody>
        </p:sp>
        <p:sp>
          <p:nvSpPr>
            <p:cNvPr id="33" name="object 18">
              <a:extLst>
                <a:ext uri="{FF2B5EF4-FFF2-40B4-BE49-F238E27FC236}">
                  <a16:creationId xmlns:a16="http://schemas.microsoft.com/office/drawing/2014/main" id="{BA3B1E3D-8989-2FF8-FB91-A22BAF657FBF}"/>
                </a:ext>
              </a:extLst>
            </p:cNvPr>
            <p:cNvSpPr/>
            <p:nvPr/>
          </p:nvSpPr>
          <p:spPr>
            <a:xfrm>
              <a:off x="3421633" y="2782188"/>
              <a:ext cx="1475105" cy="936625"/>
            </a:xfrm>
            <a:custGeom>
              <a:avLst/>
              <a:gdLst/>
              <a:ahLst/>
              <a:cxnLst/>
              <a:rect l="l" t="t" r="r" b="b"/>
              <a:pathLst>
                <a:path w="1475104" h="936625">
                  <a:moveTo>
                    <a:pt x="1381378" y="0"/>
                  </a:moveTo>
                  <a:lnTo>
                    <a:pt x="93725" y="0"/>
                  </a:lnTo>
                  <a:lnTo>
                    <a:pt x="57221" y="7375"/>
                  </a:lnTo>
                  <a:lnTo>
                    <a:pt x="27432" y="27479"/>
                  </a:lnTo>
                  <a:lnTo>
                    <a:pt x="7358" y="57275"/>
                  </a:lnTo>
                  <a:lnTo>
                    <a:pt x="0" y="93725"/>
                  </a:lnTo>
                  <a:lnTo>
                    <a:pt x="0" y="843026"/>
                  </a:lnTo>
                  <a:lnTo>
                    <a:pt x="7358" y="879457"/>
                  </a:lnTo>
                  <a:lnTo>
                    <a:pt x="27432" y="909208"/>
                  </a:lnTo>
                  <a:lnTo>
                    <a:pt x="57221" y="929268"/>
                  </a:lnTo>
                  <a:lnTo>
                    <a:pt x="93725" y="936625"/>
                  </a:lnTo>
                  <a:lnTo>
                    <a:pt x="1381378" y="936625"/>
                  </a:lnTo>
                  <a:lnTo>
                    <a:pt x="1417810" y="929268"/>
                  </a:lnTo>
                  <a:lnTo>
                    <a:pt x="1447561" y="909208"/>
                  </a:lnTo>
                  <a:lnTo>
                    <a:pt x="1467621" y="879457"/>
                  </a:lnTo>
                  <a:lnTo>
                    <a:pt x="1474977" y="843026"/>
                  </a:lnTo>
                  <a:lnTo>
                    <a:pt x="1474977" y="93725"/>
                  </a:lnTo>
                  <a:lnTo>
                    <a:pt x="1467621" y="57275"/>
                  </a:lnTo>
                  <a:lnTo>
                    <a:pt x="1447561" y="27479"/>
                  </a:lnTo>
                  <a:lnTo>
                    <a:pt x="1417810" y="7375"/>
                  </a:lnTo>
                  <a:lnTo>
                    <a:pt x="1381378" y="0"/>
                  </a:lnTo>
                  <a:close/>
                </a:path>
              </a:pathLst>
            </a:custGeom>
            <a:solidFill>
              <a:srgbClr val="FFFFFF">
                <a:alpha val="90194"/>
              </a:srgbClr>
            </a:solidFill>
          </p:spPr>
          <p:txBody>
            <a:bodyPr wrap="square" lIns="0" tIns="0" rIns="0" bIns="0" rtlCol="0"/>
            <a:lstStyle/>
            <a:p>
              <a:endParaRPr/>
            </a:p>
          </p:txBody>
        </p:sp>
        <p:sp>
          <p:nvSpPr>
            <p:cNvPr id="34" name="object 19">
              <a:extLst>
                <a:ext uri="{FF2B5EF4-FFF2-40B4-BE49-F238E27FC236}">
                  <a16:creationId xmlns:a16="http://schemas.microsoft.com/office/drawing/2014/main" id="{558EC43D-7D8D-B6AD-3405-E0D81D5BDC4E}"/>
                </a:ext>
              </a:extLst>
            </p:cNvPr>
            <p:cNvSpPr/>
            <p:nvPr/>
          </p:nvSpPr>
          <p:spPr>
            <a:xfrm>
              <a:off x="3421633" y="2782188"/>
              <a:ext cx="1475105" cy="936625"/>
            </a:xfrm>
            <a:custGeom>
              <a:avLst/>
              <a:gdLst/>
              <a:ahLst/>
              <a:cxnLst/>
              <a:rect l="l" t="t" r="r" b="b"/>
              <a:pathLst>
                <a:path w="1475104" h="936625">
                  <a:moveTo>
                    <a:pt x="0" y="93725"/>
                  </a:moveTo>
                  <a:lnTo>
                    <a:pt x="7358" y="57275"/>
                  </a:lnTo>
                  <a:lnTo>
                    <a:pt x="27432" y="27479"/>
                  </a:lnTo>
                  <a:lnTo>
                    <a:pt x="57221" y="7375"/>
                  </a:lnTo>
                  <a:lnTo>
                    <a:pt x="93725" y="0"/>
                  </a:lnTo>
                  <a:lnTo>
                    <a:pt x="1381378" y="0"/>
                  </a:lnTo>
                  <a:lnTo>
                    <a:pt x="1417810" y="7375"/>
                  </a:lnTo>
                  <a:lnTo>
                    <a:pt x="1447561" y="27479"/>
                  </a:lnTo>
                  <a:lnTo>
                    <a:pt x="1467621" y="57275"/>
                  </a:lnTo>
                  <a:lnTo>
                    <a:pt x="1474977" y="93725"/>
                  </a:lnTo>
                  <a:lnTo>
                    <a:pt x="1474977" y="843026"/>
                  </a:lnTo>
                  <a:lnTo>
                    <a:pt x="1467621" y="879457"/>
                  </a:lnTo>
                  <a:lnTo>
                    <a:pt x="1447561" y="909208"/>
                  </a:lnTo>
                  <a:lnTo>
                    <a:pt x="1417810" y="929268"/>
                  </a:lnTo>
                  <a:lnTo>
                    <a:pt x="1381378" y="936625"/>
                  </a:lnTo>
                  <a:lnTo>
                    <a:pt x="93725" y="936625"/>
                  </a:lnTo>
                  <a:lnTo>
                    <a:pt x="57221" y="929268"/>
                  </a:lnTo>
                  <a:lnTo>
                    <a:pt x="27432" y="909208"/>
                  </a:lnTo>
                  <a:lnTo>
                    <a:pt x="7358" y="879457"/>
                  </a:lnTo>
                  <a:lnTo>
                    <a:pt x="0" y="843026"/>
                  </a:lnTo>
                  <a:lnTo>
                    <a:pt x="0" y="93725"/>
                  </a:lnTo>
                  <a:close/>
                </a:path>
              </a:pathLst>
            </a:custGeom>
            <a:ln w="12700">
              <a:solidFill>
                <a:srgbClr val="6C009D"/>
              </a:solidFill>
            </a:ln>
          </p:spPr>
          <p:txBody>
            <a:bodyPr wrap="square" lIns="0" tIns="0" rIns="0" bIns="0" rtlCol="0"/>
            <a:lstStyle/>
            <a:p>
              <a:endParaRPr/>
            </a:p>
          </p:txBody>
        </p:sp>
      </p:grpSp>
      <p:sp>
        <p:nvSpPr>
          <p:cNvPr id="35" name="object 20">
            <a:extLst>
              <a:ext uri="{FF2B5EF4-FFF2-40B4-BE49-F238E27FC236}">
                <a16:creationId xmlns:a16="http://schemas.microsoft.com/office/drawing/2014/main" id="{FD5EF0F1-2689-31CB-E933-7505604FE70D}"/>
              </a:ext>
            </a:extLst>
          </p:cNvPr>
          <p:cNvSpPr txBox="1"/>
          <p:nvPr/>
        </p:nvSpPr>
        <p:spPr>
          <a:xfrm>
            <a:off x="2387580" y="2895997"/>
            <a:ext cx="1311275" cy="987001"/>
          </a:xfrm>
          <a:prstGeom prst="rect">
            <a:avLst/>
          </a:prstGeom>
        </p:spPr>
        <p:txBody>
          <a:bodyPr vert="horz" wrap="square" lIns="0" tIns="36195" rIns="0" bIns="0" rtlCol="0" anchor="t">
            <a:spAutoFit/>
          </a:bodyPr>
          <a:lstStyle/>
          <a:p>
            <a:pPr marL="12700" marR="5080" algn="ctr">
              <a:lnSpc>
                <a:spcPts val="1760"/>
              </a:lnSpc>
              <a:spcBef>
                <a:spcPts val="285"/>
              </a:spcBef>
            </a:pPr>
            <a:r>
              <a:rPr sz="1400" spc="-10">
                <a:latin typeface="Open Sans" panose="020B0606030504020204" pitchFamily="34" charset="0"/>
                <a:ea typeface="Open Sans" panose="020B0606030504020204" pitchFamily="34" charset="0"/>
                <a:cs typeface="Open Sans" panose="020B0606030504020204" pitchFamily="34" charset="0"/>
              </a:rPr>
              <a:t>Angela Entwistle</a:t>
            </a:r>
          </a:p>
          <a:p>
            <a:pPr marL="12700" marR="5080" algn="ctr">
              <a:lnSpc>
                <a:spcPts val="1760"/>
              </a:lnSpc>
              <a:spcBef>
                <a:spcPts val="285"/>
              </a:spcBef>
            </a:pPr>
            <a:r>
              <a:rPr lang="en-US" sz="1400" spc="-10">
                <a:latin typeface="Open Sans" panose="020B0606030504020204" pitchFamily="34" charset="0"/>
                <a:ea typeface="Open Sans" panose="020B0606030504020204" pitchFamily="34" charset="0"/>
                <a:cs typeface="Open Sans" panose="020B0606030504020204" pitchFamily="34" charset="0"/>
              </a:rPr>
              <a:t>(Collaborations) 0.5</a:t>
            </a:r>
          </a:p>
        </p:txBody>
      </p:sp>
      <p:grpSp>
        <p:nvGrpSpPr>
          <p:cNvPr id="36" name="object 21">
            <a:extLst>
              <a:ext uri="{FF2B5EF4-FFF2-40B4-BE49-F238E27FC236}">
                <a16:creationId xmlns:a16="http://schemas.microsoft.com/office/drawing/2014/main" id="{5A49094F-BCF2-6014-CA5D-BE285F4A6470}"/>
              </a:ext>
            </a:extLst>
          </p:cNvPr>
          <p:cNvGrpSpPr/>
          <p:nvPr/>
        </p:nvGrpSpPr>
        <p:grpSpPr>
          <a:xfrm>
            <a:off x="1448688" y="3985767"/>
            <a:ext cx="1651635" cy="1105535"/>
            <a:chOff x="1448688" y="3985767"/>
            <a:chExt cx="1651635" cy="1105535"/>
          </a:xfrm>
        </p:grpSpPr>
        <p:sp>
          <p:nvSpPr>
            <p:cNvPr id="37" name="object 22">
              <a:extLst>
                <a:ext uri="{FF2B5EF4-FFF2-40B4-BE49-F238E27FC236}">
                  <a16:creationId xmlns:a16="http://schemas.microsoft.com/office/drawing/2014/main" id="{14A58190-2282-E542-5ADA-73DC3BE86D8A}"/>
                </a:ext>
              </a:extLst>
            </p:cNvPr>
            <p:cNvSpPr/>
            <p:nvPr/>
          </p:nvSpPr>
          <p:spPr>
            <a:xfrm>
              <a:off x="1455038" y="3992117"/>
              <a:ext cx="1475105" cy="936625"/>
            </a:xfrm>
            <a:custGeom>
              <a:avLst/>
              <a:gdLst/>
              <a:ahLst/>
              <a:cxnLst/>
              <a:rect l="l" t="t" r="r" b="b"/>
              <a:pathLst>
                <a:path w="1475105" h="936625">
                  <a:moveTo>
                    <a:pt x="1381252" y="0"/>
                  </a:moveTo>
                  <a:lnTo>
                    <a:pt x="93599" y="0"/>
                  </a:lnTo>
                  <a:lnTo>
                    <a:pt x="57167" y="7358"/>
                  </a:lnTo>
                  <a:lnTo>
                    <a:pt x="27416" y="27431"/>
                  </a:lnTo>
                  <a:lnTo>
                    <a:pt x="7356" y="57221"/>
                  </a:lnTo>
                  <a:lnTo>
                    <a:pt x="0" y="93725"/>
                  </a:lnTo>
                  <a:lnTo>
                    <a:pt x="0" y="843025"/>
                  </a:lnTo>
                  <a:lnTo>
                    <a:pt x="7356" y="879457"/>
                  </a:lnTo>
                  <a:lnTo>
                    <a:pt x="27416" y="909208"/>
                  </a:lnTo>
                  <a:lnTo>
                    <a:pt x="57167" y="929268"/>
                  </a:lnTo>
                  <a:lnTo>
                    <a:pt x="93599" y="936624"/>
                  </a:lnTo>
                  <a:lnTo>
                    <a:pt x="1381252" y="936624"/>
                  </a:lnTo>
                  <a:lnTo>
                    <a:pt x="1417756" y="929268"/>
                  </a:lnTo>
                  <a:lnTo>
                    <a:pt x="1447546" y="909208"/>
                  </a:lnTo>
                  <a:lnTo>
                    <a:pt x="1467619" y="879457"/>
                  </a:lnTo>
                  <a:lnTo>
                    <a:pt x="1474978" y="843025"/>
                  </a:lnTo>
                  <a:lnTo>
                    <a:pt x="1474978" y="93725"/>
                  </a:lnTo>
                  <a:lnTo>
                    <a:pt x="1467619" y="57221"/>
                  </a:lnTo>
                  <a:lnTo>
                    <a:pt x="1447546" y="27431"/>
                  </a:lnTo>
                  <a:lnTo>
                    <a:pt x="1417756" y="7358"/>
                  </a:lnTo>
                  <a:lnTo>
                    <a:pt x="1381252" y="0"/>
                  </a:lnTo>
                  <a:close/>
                </a:path>
              </a:pathLst>
            </a:custGeom>
            <a:solidFill>
              <a:srgbClr val="6C009D"/>
            </a:solidFill>
          </p:spPr>
          <p:txBody>
            <a:bodyPr wrap="square" lIns="0" tIns="0" rIns="0" bIns="0" rtlCol="0"/>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38" name="object 23">
              <a:extLst>
                <a:ext uri="{FF2B5EF4-FFF2-40B4-BE49-F238E27FC236}">
                  <a16:creationId xmlns:a16="http://schemas.microsoft.com/office/drawing/2014/main" id="{B98B97E2-3A61-2F2D-E306-AAA3F80C9449}"/>
                </a:ext>
              </a:extLst>
            </p:cNvPr>
            <p:cNvSpPr/>
            <p:nvPr/>
          </p:nvSpPr>
          <p:spPr>
            <a:xfrm>
              <a:off x="1455038" y="3992117"/>
              <a:ext cx="1475105" cy="936625"/>
            </a:xfrm>
            <a:custGeom>
              <a:avLst/>
              <a:gdLst/>
              <a:ahLst/>
              <a:cxnLst/>
              <a:rect l="l" t="t" r="r" b="b"/>
              <a:pathLst>
                <a:path w="1475105" h="936625">
                  <a:moveTo>
                    <a:pt x="0" y="93725"/>
                  </a:moveTo>
                  <a:lnTo>
                    <a:pt x="7356" y="57221"/>
                  </a:lnTo>
                  <a:lnTo>
                    <a:pt x="27416" y="27431"/>
                  </a:lnTo>
                  <a:lnTo>
                    <a:pt x="57167" y="7358"/>
                  </a:lnTo>
                  <a:lnTo>
                    <a:pt x="93599" y="0"/>
                  </a:lnTo>
                  <a:lnTo>
                    <a:pt x="1381252" y="0"/>
                  </a:lnTo>
                  <a:lnTo>
                    <a:pt x="1417756" y="7358"/>
                  </a:lnTo>
                  <a:lnTo>
                    <a:pt x="1447546" y="27431"/>
                  </a:lnTo>
                  <a:lnTo>
                    <a:pt x="1467619" y="57221"/>
                  </a:lnTo>
                  <a:lnTo>
                    <a:pt x="1474978" y="93725"/>
                  </a:lnTo>
                  <a:lnTo>
                    <a:pt x="1474978" y="843025"/>
                  </a:lnTo>
                  <a:lnTo>
                    <a:pt x="1467619" y="879457"/>
                  </a:lnTo>
                  <a:lnTo>
                    <a:pt x="1447546" y="909208"/>
                  </a:lnTo>
                  <a:lnTo>
                    <a:pt x="1417756" y="929268"/>
                  </a:lnTo>
                  <a:lnTo>
                    <a:pt x="1381252" y="936624"/>
                  </a:lnTo>
                  <a:lnTo>
                    <a:pt x="93599" y="936624"/>
                  </a:lnTo>
                  <a:lnTo>
                    <a:pt x="57167" y="929268"/>
                  </a:lnTo>
                  <a:lnTo>
                    <a:pt x="27416" y="909208"/>
                  </a:lnTo>
                  <a:lnTo>
                    <a:pt x="7356" y="879457"/>
                  </a:lnTo>
                  <a:lnTo>
                    <a:pt x="0" y="843025"/>
                  </a:lnTo>
                  <a:lnTo>
                    <a:pt x="0" y="93725"/>
                  </a:lnTo>
                  <a:close/>
                </a:path>
              </a:pathLst>
            </a:custGeom>
            <a:ln w="12700">
              <a:solidFill>
                <a:srgbClr val="FFFFFF"/>
              </a:solidFill>
            </a:ln>
          </p:spPr>
          <p:txBody>
            <a:bodyPr wrap="square" lIns="0" tIns="0" rIns="0" bIns="0" rtlCol="0"/>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39" name="object 24">
              <a:extLst>
                <a:ext uri="{FF2B5EF4-FFF2-40B4-BE49-F238E27FC236}">
                  <a16:creationId xmlns:a16="http://schemas.microsoft.com/office/drawing/2014/main" id="{787C77C1-C551-2720-5410-FF2F039ADAB6}"/>
                </a:ext>
              </a:extLst>
            </p:cNvPr>
            <p:cNvSpPr/>
            <p:nvPr/>
          </p:nvSpPr>
          <p:spPr>
            <a:xfrm>
              <a:off x="1618868" y="4147819"/>
              <a:ext cx="1475105" cy="936625"/>
            </a:xfrm>
            <a:custGeom>
              <a:avLst/>
              <a:gdLst/>
              <a:ahLst/>
              <a:cxnLst/>
              <a:rect l="l" t="t" r="r" b="b"/>
              <a:pathLst>
                <a:path w="1475105" h="936625">
                  <a:moveTo>
                    <a:pt x="1381379" y="0"/>
                  </a:moveTo>
                  <a:lnTo>
                    <a:pt x="93725" y="0"/>
                  </a:lnTo>
                  <a:lnTo>
                    <a:pt x="57221" y="7358"/>
                  </a:lnTo>
                  <a:lnTo>
                    <a:pt x="27431" y="27431"/>
                  </a:lnTo>
                  <a:lnTo>
                    <a:pt x="7358" y="57221"/>
                  </a:lnTo>
                  <a:lnTo>
                    <a:pt x="0" y="93725"/>
                  </a:lnTo>
                  <a:lnTo>
                    <a:pt x="0" y="843025"/>
                  </a:lnTo>
                  <a:lnTo>
                    <a:pt x="7358" y="879457"/>
                  </a:lnTo>
                  <a:lnTo>
                    <a:pt x="27431" y="909208"/>
                  </a:lnTo>
                  <a:lnTo>
                    <a:pt x="57221" y="929268"/>
                  </a:lnTo>
                  <a:lnTo>
                    <a:pt x="93725" y="936624"/>
                  </a:lnTo>
                  <a:lnTo>
                    <a:pt x="1381379" y="936624"/>
                  </a:lnTo>
                  <a:lnTo>
                    <a:pt x="1417810" y="929268"/>
                  </a:lnTo>
                  <a:lnTo>
                    <a:pt x="1447561" y="909208"/>
                  </a:lnTo>
                  <a:lnTo>
                    <a:pt x="1467621" y="879457"/>
                  </a:lnTo>
                  <a:lnTo>
                    <a:pt x="1474978" y="843025"/>
                  </a:lnTo>
                  <a:lnTo>
                    <a:pt x="1474978" y="93725"/>
                  </a:lnTo>
                  <a:lnTo>
                    <a:pt x="1467621" y="57221"/>
                  </a:lnTo>
                  <a:lnTo>
                    <a:pt x="1447561" y="27431"/>
                  </a:lnTo>
                  <a:lnTo>
                    <a:pt x="1417810" y="7358"/>
                  </a:lnTo>
                  <a:lnTo>
                    <a:pt x="1381379" y="0"/>
                  </a:lnTo>
                  <a:close/>
                </a:path>
              </a:pathLst>
            </a:custGeom>
            <a:solidFill>
              <a:srgbClr val="FFFFFF">
                <a:alpha val="90194"/>
              </a:srgbClr>
            </a:solidFill>
          </p:spPr>
          <p:txBody>
            <a:bodyPr wrap="square" lIns="0" tIns="0" rIns="0" bIns="0" rtlCol="0"/>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40" name="object 25">
              <a:extLst>
                <a:ext uri="{FF2B5EF4-FFF2-40B4-BE49-F238E27FC236}">
                  <a16:creationId xmlns:a16="http://schemas.microsoft.com/office/drawing/2014/main" id="{44F5DF78-DC63-B2EE-F998-4738E126509A}"/>
                </a:ext>
              </a:extLst>
            </p:cNvPr>
            <p:cNvSpPr/>
            <p:nvPr/>
          </p:nvSpPr>
          <p:spPr>
            <a:xfrm>
              <a:off x="1618868" y="4147819"/>
              <a:ext cx="1475105" cy="936625"/>
            </a:xfrm>
            <a:custGeom>
              <a:avLst/>
              <a:gdLst/>
              <a:ahLst/>
              <a:cxnLst/>
              <a:rect l="l" t="t" r="r" b="b"/>
              <a:pathLst>
                <a:path w="1475105" h="936625">
                  <a:moveTo>
                    <a:pt x="0" y="93725"/>
                  </a:moveTo>
                  <a:lnTo>
                    <a:pt x="7358" y="57221"/>
                  </a:lnTo>
                  <a:lnTo>
                    <a:pt x="27431" y="27431"/>
                  </a:lnTo>
                  <a:lnTo>
                    <a:pt x="57221" y="7358"/>
                  </a:lnTo>
                  <a:lnTo>
                    <a:pt x="93725" y="0"/>
                  </a:lnTo>
                  <a:lnTo>
                    <a:pt x="1381379" y="0"/>
                  </a:lnTo>
                  <a:lnTo>
                    <a:pt x="1417810" y="7358"/>
                  </a:lnTo>
                  <a:lnTo>
                    <a:pt x="1447561" y="27431"/>
                  </a:lnTo>
                  <a:lnTo>
                    <a:pt x="1467621" y="57221"/>
                  </a:lnTo>
                  <a:lnTo>
                    <a:pt x="1474978" y="93725"/>
                  </a:lnTo>
                  <a:lnTo>
                    <a:pt x="1474978" y="843025"/>
                  </a:lnTo>
                  <a:lnTo>
                    <a:pt x="1467621" y="879457"/>
                  </a:lnTo>
                  <a:lnTo>
                    <a:pt x="1447561" y="909208"/>
                  </a:lnTo>
                  <a:lnTo>
                    <a:pt x="1417810" y="929268"/>
                  </a:lnTo>
                  <a:lnTo>
                    <a:pt x="1381379" y="936624"/>
                  </a:lnTo>
                  <a:lnTo>
                    <a:pt x="93725" y="936624"/>
                  </a:lnTo>
                  <a:lnTo>
                    <a:pt x="57221" y="929268"/>
                  </a:lnTo>
                  <a:lnTo>
                    <a:pt x="27431" y="909208"/>
                  </a:lnTo>
                  <a:lnTo>
                    <a:pt x="7358" y="879457"/>
                  </a:lnTo>
                  <a:lnTo>
                    <a:pt x="0" y="843025"/>
                  </a:lnTo>
                  <a:lnTo>
                    <a:pt x="0" y="93725"/>
                  </a:lnTo>
                  <a:close/>
                </a:path>
              </a:pathLst>
            </a:custGeom>
            <a:ln w="12700">
              <a:solidFill>
                <a:srgbClr val="6C009D"/>
              </a:solidFill>
            </a:ln>
          </p:spPr>
          <p:txBody>
            <a:bodyPr wrap="square" lIns="0" tIns="0" rIns="0" bIns="0" rtlCol="0"/>
            <a:lstStyle/>
            <a:p>
              <a:endParaRPr>
                <a:latin typeface="Open Sans" panose="020B0606030504020204" pitchFamily="34" charset="0"/>
                <a:ea typeface="Open Sans" panose="020B0606030504020204" pitchFamily="34" charset="0"/>
                <a:cs typeface="Open Sans" panose="020B0606030504020204" pitchFamily="34" charset="0"/>
              </a:endParaRPr>
            </a:p>
          </p:txBody>
        </p:sp>
      </p:grpSp>
      <p:sp>
        <p:nvSpPr>
          <p:cNvPr id="41" name="object 26">
            <a:extLst>
              <a:ext uri="{FF2B5EF4-FFF2-40B4-BE49-F238E27FC236}">
                <a16:creationId xmlns:a16="http://schemas.microsoft.com/office/drawing/2014/main" id="{B631CB28-9C47-3AFA-C98A-D4661740210F}"/>
              </a:ext>
            </a:extLst>
          </p:cNvPr>
          <p:cNvSpPr txBox="1"/>
          <p:nvPr/>
        </p:nvSpPr>
        <p:spPr>
          <a:xfrm>
            <a:off x="1742058" y="4239895"/>
            <a:ext cx="1227455" cy="717550"/>
          </a:xfrm>
          <a:prstGeom prst="rect">
            <a:avLst/>
          </a:prstGeom>
        </p:spPr>
        <p:txBody>
          <a:bodyPr vert="horz" wrap="square" lIns="0" tIns="12065" rIns="0" bIns="0" rtlCol="0">
            <a:spAutoFit/>
          </a:bodyPr>
          <a:lstStyle/>
          <a:p>
            <a:pPr marL="1905" algn="ctr">
              <a:lnSpc>
                <a:spcPts val="1839"/>
              </a:lnSpc>
              <a:spcBef>
                <a:spcPts val="95"/>
              </a:spcBef>
            </a:pPr>
            <a:r>
              <a:rPr lang="en-GB" sz="1600" spc="120">
                <a:latin typeface="Open Sans" panose="020B0606030504020204" pitchFamily="34" charset="0"/>
                <a:ea typeface="Open Sans" panose="020B0606030504020204" pitchFamily="34" charset="0"/>
                <a:cs typeface="Open Sans" panose="020B0606030504020204" pitchFamily="34" charset="0"/>
              </a:rPr>
              <a:t>Fi</a:t>
            </a:r>
            <a:r>
              <a:rPr lang="en-GB" sz="1600" spc="-15">
                <a:latin typeface="Open Sans" panose="020B0606030504020204" pitchFamily="34" charset="0"/>
                <a:ea typeface="Open Sans" panose="020B0606030504020204" pitchFamily="34" charset="0"/>
                <a:cs typeface="Open Sans" panose="020B0606030504020204" pitchFamily="34" charset="0"/>
              </a:rPr>
              <a:t> </a:t>
            </a:r>
            <a:r>
              <a:rPr lang="en-GB" sz="1600" spc="-10">
                <a:latin typeface="Open Sans" panose="020B0606030504020204" pitchFamily="34" charset="0"/>
                <a:ea typeface="Open Sans" panose="020B0606030504020204" pitchFamily="34" charset="0"/>
                <a:cs typeface="Open Sans" panose="020B0606030504020204" pitchFamily="34" charset="0"/>
              </a:rPr>
              <a:t>Hallard</a:t>
            </a:r>
            <a:endParaRPr lang="en-GB" sz="1600">
              <a:latin typeface="Open Sans" panose="020B0606030504020204" pitchFamily="34" charset="0"/>
              <a:ea typeface="Open Sans" panose="020B0606030504020204" pitchFamily="34" charset="0"/>
              <a:cs typeface="Open Sans" panose="020B0606030504020204" pitchFamily="34" charset="0"/>
            </a:endParaRPr>
          </a:p>
          <a:p>
            <a:pPr algn="ctr">
              <a:lnSpc>
                <a:spcPts val="1764"/>
              </a:lnSpc>
            </a:pPr>
            <a:r>
              <a:rPr lang="en-GB" sz="1600" spc="180">
                <a:latin typeface="Open Sans" panose="020B0606030504020204" pitchFamily="34" charset="0"/>
                <a:ea typeface="Open Sans" panose="020B0606030504020204" pitchFamily="34" charset="0"/>
                <a:cs typeface="Open Sans" panose="020B0606030504020204" pitchFamily="34" charset="0"/>
              </a:rPr>
              <a:t>(TLSE</a:t>
            </a:r>
            <a:endParaRPr lang="en-GB" sz="1600">
              <a:latin typeface="Open Sans" panose="020B0606030504020204" pitchFamily="34" charset="0"/>
              <a:ea typeface="Open Sans" panose="020B0606030504020204" pitchFamily="34" charset="0"/>
              <a:cs typeface="Open Sans" panose="020B0606030504020204" pitchFamily="34" charset="0"/>
            </a:endParaRPr>
          </a:p>
          <a:p>
            <a:pPr algn="ctr">
              <a:lnSpc>
                <a:spcPts val="1845"/>
              </a:lnSpc>
            </a:pPr>
            <a:r>
              <a:rPr lang="en-GB" sz="1600" spc="-45">
                <a:latin typeface="Open Sans" panose="020B0606030504020204" pitchFamily="34" charset="0"/>
                <a:ea typeface="Open Sans" panose="020B0606030504020204" pitchFamily="34" charset="0"/>
                <a:cs typeface="Open Sans" panose="020B0606030504020204" pitchFamily="34" charset="0"/>
              </a:rPr>
              <a:t>Coordinator)</a:t>
            </a:r>
            <a:endParaRPr lang="en-GB" sz="1600">
              <a:latin typeface="Open Sans" panose="020B0606030504020204" pitchFamily="34" charset="0"/>
              <a:ea typeface="Open Sans" panose="020B0606030504020204" pitchFamily="34" charset="0"/>
              <a:cs typeface="Open Sans" panose="020B0606030504020204" pitchFamily="34" charset="0"/>
            </a:endParaRPr>
          </a:p>
        </p:txBody>
      </p:sp>
      <p:grpSp>
        <p:nvGrpSpPr>
          <p:cNvPr id="42" name="object 27">
            <a:extLst>
              <a:ext uri="{FF2B5EF4-FFF2-40B4-BE49-F238E27FC236}">
                <a16:creationId xmlns:a16="http://schemas.microsoft.com/office/drawing/2014/main" id="{5AADAD0F-B514-1275-2B2D-E203C8826B17}"/>
              </a:ext>
            </a:extLst>
          </p:cNvPr>
          <p:cNvGrpSpPr/>
          <p:nvPr/>
        </p:nvGrpSpPr>
        <p:grpSpPr>
          <a:xfrm>
            <a:off x="3251453" y="3985767"/>
            <a:ext cx="1651635" cy="1105535"/>
            <a:chOff x="3251453" y="3985767"/>
            <a:chExt cx="1651635" cy="1105535"/>
          </a:xfrm>
        </p:grpSpPr>
        <p:sp>
          <p:nvSpPr>
            <p:cNvPr id="43" name="object 28">
              <a:extLst>
                <a:ext uri="{FF2B5EF4-FFF2-40B4-BE49-F238E27FC236}">
                  <a16:creationId xmlns:a16="http://schemas.microsoft.com/office/drawing/2014/main" id="{E5D2EE3C-D021-FED3-AD99-153FDE2D57BA}"/>
                </a:ext>
              </a:extLst>
            </p:cNvPr>
            <p:cNvSpPr/>
            <p:nvPr/>
          </p:nvSpPr>
          <p:spPr>
            <a:xfrm>
              <a:off x="3257803" y="3992117"/>
              <a:ext cx="1475105" cy="936625"/>
            </a:xfrm>
            <a:custGeom>
              <a:avLst/>
              <a:gdLst/>
              <a:ahLst/>
              <a:cxnLst/>
              <a:rect l="l" t="t" r="r" b="b"/>
              <a:pathLst>
                <a:path w="1475104" h="936625">
                  <a:moveTo>
                    <a:pt x="1381252" y="0"/>
                  </a:moveTo>
                  <a:lnTo>
                    <a:pt x="93599" y="0"/>
                  </a:lnTo>
                  <a:lnTo>
                    <a:pt x="57167" y="7358"/>
                  </a:lnTo>
                  <a:lnTo>
                    <a:pt x="27416" y="27431"/>
                  </a:lnTo>
                  <a:lnTo>
                    <a:pt x="7356" y="57221"/>
                  </a:lnTo>
                  <a:lnTo>
                    <a:pt x="0" y="93725"/>
                  </a:lnTo>
                  <a:lnTo>
                    <a:pt x="0" y="843025"/>
                  </a:lnTo>
                  <a:lnTo>
                    <a:pt x="7356" y="879457"/>
                  </a:lnTo>
                  <a:lnTo>
                    <a:pt x="27416" y="909208"/>
                  </a:lnTo>
                  <a:lnTo>
                    <a:pt x="57167" y="929268"/>
                  </a:lnTo>
                  <a:lnTo>
                    <a:pt x="93599" y="936624"/>
                  </a:lnTo>
                  <a:lnTo>
                    <a:pt x="1381252" y="936624"/>
                  </a:lnTo>
                  <a:lnTo>
                    <a:pt x="1417756" y="929268"/>
                  </a:lnTo>
                  <a:lnTo>
                    <a:pt x="1447546" y="909208"/>
                  </a:lnTo>
                  <a:lnTo>
                    <a:pt x="1467619" y="879457"/>
                  </a:lnTo>
                  <a:lnTo>
                    <a:pt x="1474978" y="843025"/>
                  </a:lnTo>
                  <a:lnTo>
                    <a:pt x="1474978" y="93725"/>
                  </a:lnTo>
                  <a:lnTo>
                    <a:pt x="1467619" y="57221"/>
                  </a:lnTo>
                  <a:lnTo>
                    <a:pt x="1447546" y="27431"/>
                  </a:lnTo>
                  <a:lnTo>
                    <a:pt x="1417756" y="7358"/>
                  </a:lnTo>
                  <a:lnTo>
                    <a:pt x="1381252" y="0"/>
                  </a:lnTo>
                  <a:close/>
                </a:path>
              </a:pathLst>
            </a:custGeom>
            <a:solidFill>
              <a:srgbClr val="6C009D"/>
            </a:solidFill>
          </p:spPr>
          <p:txBody>
            <a:bodyPr wrap="square" lIns="0" tIns="0" rIns="0" bIns="0" rtlCol="0"/>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44" name="object 29">
              <a:extLst>
                <a:ext uri="{FF2B5EF4-FFF2-40B4-BE49-F238E27FC236}">
                  <a16:creationId xmlns:a16="http://schemas.microsoft.com/office/drawing/2014/main" id="{A7D8CB73-B284-EF30-B552-2AFAC4C39A96}"/>
                </a:ext>
              </a:extLst>
            </p:cNvPr>
            <p:cNvSpPr/>
            <p:nvPr/>
          </p:nvSpPr>
          <p:spPr>
            <a:xfrm>
              <a:off x="3257803" y="3992117"/>
              <a:ext cx="1475105" cy="936625"/>
            </a:xfrm>
            <a:custGeom>
              <a:avLst/>
              <a:gdLst/>
              <a:ahLst/>
              <a:cxnLst/>
              <a:rect l="l" t="t" r="r" b="b"/>
              <a:pathLst>
                <a:path w="1475104" h="936625">
                  <a:moveTo>
                    <a:pt x="0" y="93725"/>
                  </a:moveTo>
                  <a:lnTo>
                    <a:pt x="7356" y="57221"/>
                  </a:lnTo>
                  <a:lnTo>
                    <a:pt x="27416" y="27431"/>
                  </a:lnTo>
                  <a:lnTo>
                    <a:pt x="57167" y="7358"/>
                  </a:lnTo>
                  <a:lnTo>
                    <a:pt x="93599" y="0"/>
                  </a:lnTo>
                  <a:lnTo>
                    <a:pt x="1381252" y="0"/>
                  </a:lnTo>
                  <a:lnTo>
                    <a:pt x="1417756" y="7358"/>
                  </a:lnTo>
                  <a:lnTo>
                    <a:pt x="1447546" y="27431"/>
                  </a:lnTo>
                  <a:lnTo>
                    <a:pt x="1467619" y="57221"/>
                  </a:lnTo>
                  <a:lnTo>
                    <a:pt x="1474978" y="93725"/>
                  </a:lnTo>
                  <a:lnTo>
                    <a:pt x="1474978" y="843025"/>
                  </a:lnTo>
                  <a:lnTo>
                    <a:pt x="1467619" y="879457"/>
                  </a:lnTo>
                  <a:lnTo>
                    <a:pt x="1447546" y="909208"/>
                  </a:lnTo>
                  <a:lnTo>
                    <a:pt x="1417756" y="929268"/>
                  </a:lnTo>
                  <a:lnTo>
                    <a:pt x="1381252" y="936624"/>
                  </a:lnTo>
                  <a:lnTo>
                    <a:pt x="93599" y="936624"/>
                  </a:lnTo>
                  <a:lnTo>
                    <a:pt x="57167" y="929268"/>
                  </a:lnTo>
                  <a:lnTo>
                    <a:pt x="27416" y="909208"/>
                  </a:lnTo>
                  <a:lnTo>
                    <a:pt x="7356" y="879457"/>
                  </a:lnTo>
                  <a:lnTo>
                    <a:pt x="0" y="843025"/>
                  </a:lnTo>
                  <a:lnTo>
                    <a:pt x="0" y="93725"/>
                  </a:lnTo>
                  <a:close/>
                </a:path>
              </a:pathLst>
            </a:custGeom>
            <a:ln w="12700">
              <a:solidFill>
                <a:srgbClr val="FFFFFF"/>
              </a:solidFill>
            </a:ln>
          </p:spPr>
          <p:txBody>
            <a:bodyPr wrap="square" lIns="0" tIns="0" rIns="0" bIns="0" rtlCol="0"/>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45" name="object 30">
              <a:extLst>
                <a:ext uri="{FF2B5EF4-FFF2-40B4-BE49-F238E27FC236}">
                  <a16:creationId xmlns:a16="http://schemas.microsoft.com/office/drawing/2014/main" id="{6E7E0162-208D-4E1F-59A6-3B679F6FDAC0}"/>
                </a:ext>
              </a:extLst>
            </p:cNvPr>
            <p:cNvSpPr/>
            <p:nvPr/>
          </p:nvSpPr>
          <p:spPr>
            <a:xfrm>
              <a:off x="3421633" y="4147819"/>
              <a:ext cx="1475105" cy="936625"/>
            </a:xfrm>
            <a:custGeom>
              <a:avLst/>
              <a:gdLst/>
              <a:ahLst/>
              <a:cxnLst/>
              <a:rect l="l" t="t" r="r" b="b"/>
              <a:pathLst>
                <a:path w="1475104" h="936625">
                  <a:moveTo>
                    <a:pt x="1381378" y="0"/>
                  </a:moveTo>
                  <a:lnTo>
                    <a:pt x="93725" y="0"/>
                  </a:lnTo>
                  <a:lnTo>
                    <a:pt x="57221" y="7358"/>
                  </a:lnTo>
                  <a:lnTo>
                    <a:pt x="27432" y="27431"/>
                  </a:lnTo>
                  <a:lnTo>
                    <a:pt x="7358" y="57221"/>
                  </a:lnTo>
                  <a:lnTo>
                    <a:pt x="0" y="93725"/>
                  </a:lnTo>
                  <a:lnTo>
                    <a:pt x="0" y="843025"/>
                  </a:lnTo>
                  <a:lnTo>
                    <a:pt x="7358" y="879457"/>
                  </a:lnTo>
                  <a:lnTo>
                    <a:pt x="27432" y="909208"/>
                  </a:lnTo>
                  <a:lnTo>
                    <a:pt x="57221" y="929268"/>
                  </a:lnTo>
                  <a:lnTo>
                    <a:pt x="93725" y="936624"/>
                  </a:lnTo>
                  <a:lnTo>
                    <a:pt x="1381378" y="936624"/>
                  </a:lnTo>
                  <a:lnTo>
                    <a:pt x="1417810" y="929268"/>
                  </a:lnTo>
                  <a:lnTo>
                    <a:pt x="1447561" y="909208"/>
                  </a:lnTo>
                  <a:lnTo>
                    <a:pt x="1467621" y="879457"/>
                  </a:lnTo>
                  <a:lnTo>
                    <a:pt x="1474977" y="843025"/>
                  </a:lnTo>
                  <a:lnTo>
                    <a:pt x="1474977" y="93725"/>
                  </a:lnTo>
                  <a:lnTo>
                    <a:pt x="1467621" y="57221"/>
                  </a:lnTo>
                  <a:lnTo>
                    <a:pt x="1447561" y="27431"/>
                  </a:lnTo>
                  <a:lnTo>
                    <a:pt x="1417810" y="7358"/>
                  </a:lnTo>
                  <a:lnTo>
                    <a:pt x="1381378" y="0"/>
                  </a:lnTo>
                  <a:close/>
                </a:path>
              </a:pathLst>
            </a:custGeom>
            <a:solidFill>
              <a:srgbClr val="FFFFFF">
                <a:alpha val="90194"/>
              </a:srgbClr>
            </a:solidFill>
          </p:spPr>
          <p:txBody>
            <a:bodyPr wrap="square" lIns="0" tIns="0" rIns="0" bIns="0" rtlCol="0"/>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46" name="object 31">
              <a:extLst>
                <a:ext uri="{FF2B5EF4-FFF2-40B4-BE49-F238E27FC236}">
                  <a16:creationId xmlns:a16="http://schemas.microsoft.com/office/drawing/2014/main" id="{5264AFC8-C6BD-3258-6521-F1E684EA60AF}"/>
                </a:ext>
              </a:extLst>
            </p:cNvPr>
            <p:cNvSpPr/>
            <p:nvPr/>
          </p:nvSpPr>
          <p:spPr>
            <a:xfrm>
              <a:off x="3421633" y="4147819"/>
              <a:ext cx="1475105" cy="936625"/>
            </a:xfrm>
            <a:custGeom>
              <a:avLst/>
              <a:gdLst/>
              <a:ahLst/>
              <a:cxnLst/>
              <a:rect l="l" t="t" r="r" b="b"/>
              <a:pathLst>
                <a:path w="1475104" h="936625">
                  <a:moveTo>
                    <a:pt x="0" y="93725"/>
                  </a:moveTo>
                  <a:lnTo>
                    <a:pt x="7358" y="57221"/>
                  </a:lnTo>
                  <a:lnTo>
                    <a:pt x="27432" y="27431"/>
                  </a:lnTo>
                  <a:lnTo>
                    <a:pt x="57221" y="7358"/>
                  </a:lnTo>
                  <a:lnTo>
                    <a:pt x="93725" y="0"/>
                  </a:lnTo>
                  <a:lnTo>
                    <a:pt x="1381378" y="0"/>
                  </a:lnTo>
                  <a:lnTo>
                    <a:pt x="1417810" y="7358"/>
                  </a:lnTo>
                  <a:lnTo>
                    <a:pt x="1447561" y="27431"/>
                  </a:lnTo>
                  <a:lnTo>
                    <a:pt x="1467621" y="57221"/>
                  </a:lnTo>
                  <a:lnTo>
                    <a:pt x="1474977" y="93725"/>
                  </a:lnTo>
                  <a:lnTo>
                    <a:pt x="1474977" y="843025"/>
                  </a:lnTo>
                  <a:lnTo>
                    <a:pt x="1467621" y="879457"/>
                  </a:lnTo>
                  <a:lnTo>
                    <a:pt x="1447561" y="909208"/>
                  </a:lnTo>
                  <a:lnTo>
                    <a:pt x="1417810" y="929268"/>
                  </a:lnTo>
                  <a:lnTo>
                    <a:pt x="1381378" y="936624"/>
                  </a:lnTo>
                  <a:lnTo>
                    <a:pt x="93725" y="936624"/>
                  </a:lnTo>
                  <a:lnTo>
                    <a:pt x="57221" y="929268"/>
                  </a:lnTo>
                  <a:lnTo>
                    <a:pt x="27432" y="909208"/>
                  </a:lnTo>
                  <a:lnTo>
                    <a:pt x="7358" y="879457"/>
                  </a:lnTo>
                  <a:lnTo>
                    <a:pt x="0" y="843025"/>
                  </a:lnTo>
                  <a:lnTo>
                    <a:pt x="0" y="93725"/>
                  </a:lnTo>
                  <a:close/>
                </a:path>
              </a:pathLst>
            </a:custGeom>
            <a:ln w="12700">
              <a:solidFill>
                <a:srgbClr val="6C009D"/>
              </a:solidFill>
            </a:ln>
          </p:spPr>
          <p:txBody>
            <a:bodyPr wrap="square" lIns="0" tIns="0" rIns="0" bIns="0" rtlCol="0"/>
            <a:lstStyle/>
            <a:p>
              <a:endParaRPr>
                <a:latin typeface="Open Sans" panose="020B0606030504020204" pitchFamily="34" charset="0"/>
                <a:ea typeface="Open Sans" panose="020B0606030504020204" pitchFamily="34" charset="0"/>
                <a:cs typeface="Open Sans" panose="020B0606030504020204" pitchFamily="34" charset="0"/>
              </a:endParaRPr>
            </a:p>
          </p:txBody>
        </p:sp>
      </p:grpSp>
      <p:sp>
        <p:nvSpPr>
          <p:cNvPr id="47" name="object 32">
            <a:extLst>
              <a:ext uri="{FF2B5EF4-FFF2-40B4-BE49-F238E27FC236}">
                <a16:creationId xmlns:a16="http://schemas.microsoft.com/office/drawing/2014/main" id="{6FAEF0EC-0E68-BBFC-E1AA-BA1F5D3E0D36}"/>
              </a:ext>
            </a:extLst>
          </p:cNvPr>
          <p:cNvSpPr txBox="1"/>
          <p:nvPr/>
        </p:nvSpPr>
        <p:spPr>
          <a:xfrm>
            <a:off x="3519042" y="4351782"/>
            <a:ext cx="1280795" cy="473848"/>
          </a:xfrm>
          <a:prstGeom prst="rect">
            <a:avLst/>
          </a:prstGeom>
        </p:spPr>
        <p:txBody>
          <a:bodyPr vert="horz" wrap="square" lIns="0" tIns="12065" rIns="0" bIns="0" rtlCol="0" anchor="t">
            <a:spAutoFit/>
          </a:bodyPr>
          <a:lstStyle/>
          <a:p>
            <a:pPr marL="12700" algn="ctr">
              <a:lnSpc>
                <a:spcPts val="1839"/>
              </a:lnSpc>
              <a:spcBef>
                <a:spcPts val="95"/>
              </a:spcBef>
            </a:pPr>
            <a:r>
              <a:rPr lang="en-US" sz="1600" spc="-10">
                <a:latin typeface="Open Sans" panose="020B0606030504020204" pitchFamily="34" charset="0"/>
                <a:ea typeface="Open Sans" panose="020B0606030504020204" pitchFamily="34" charset="0"/>
                <a:cs typeface="Open Sans" panose="020B0606030504020204" pitchFamily="34" charset="0"/>
              </a:rPr>
              <a:t> Vacancy</a:t>
            </a:r>
          </a:p>
          <a:p>
            <a:pPr marL="127000" algn="ctr">
              <a:lnSpc>
                <a:spcPts val="1839"/>
              </a:lnSpc>
            </a:pPr>
            <a:r>
              <a:rPr sz="1600" spc="80">
                <a:latin typeface="Open Sans" panose="020B0606030504020204" pitchFamily="34" charset="0"/>
                <a:ea typeface="Open Sans" panose="020B0606030504020204" pitchFamily="34" charset="0"/>
                <a:cs typeface="Open Sans" panose="020B0606030504020204" pitchFamily="34" charset="0"/>
              </a:rPr>
              <a:t>(HE</a:t>
            </a:r>
            <a:r>
              <a:rPr sz="1600" spc="-10">
                <a:latin typeface="Open Sans" panose="020B0606030504020204" pitchFamily="34" charset="0"/>
                <a:ea typeface="Open Sans" panose="020B0606030504020204" pitchFamily="34" charset="0"/>
                <a:cs typeface="Open Sans" panose="020B0606030504020204" pitchFamily="34" charset="0"/>
              </a:rPr>
              <a:t> Intern)</a:t>
            </a:r>
            <a:endParaRPr sz="1600">
              <a:latin typeface="Open Sans" panose="020B0606030504020204" pitchFamily="34" charset="0"/>
              <a:ea typeface="Open Sans" panose="020B0606030504020204" pitchFamily="34" charset="0"/>
              <a:cs typeface="Open Sans" panose="020B0606030504020204" pitchFamily="34" charset="0"/>
            </a:endParaRPr>
          </a:p>
        </p:txBody>
      </p:sp>
      <p:grpSp>
        <p:nvGrpSpPr>
          <p:cNvPr id="48" name="object 33">
            <a:extLst>
              <a:ext uri="{FF2B5EF4-FFF2-40B4-BE49-F238E27FC236}">
                <a16:creationId xmlns:a16="http://schemas.microsoft.com/office/drawing/2014/main" id="{3FAA098C-3E41-9DC5-14E0-5834D6E77133}"/>
              </a:ext>
            </a:extLst>
          </p:cNvPr>
          <p:cNvGrpSpPr/>
          <p:nvPr/>
        </p:nvGrpSpPr>
        <p:grpSpPr>
          <a:xfrm>
            <a:off x="5054219" y="3985767"/>
            <a:ext cx="1651635" cy="1105535"/>
            <a:chOff x="5054219" y="3985767"/>
            <a:chExt cx="1651635" cy="1105535"/>
          </a:xfrm>
        </p:grpSpPr>
        <p:sp>
          <p:nvSpPr>
            <p:cNvPr id="49" name="object 34">
              <a:extLst>
                <a:ext uri="{FF2B5EF4-FFF2-40B4-BE49-F238E27FC236}">
                  <a16:creationId xmlns:a16="http://schemas.microsoft.com/office/drawing/2014/main" id="{47F483ED-4262-6B5A-F0A1-79E4BA6DDB26}"/>
                </a:ext>
              </a:extLst>
            </p:cNvPr>
            <p:cNvSpPr/>
            <p:nvPr/>
          </p:nvSpPr>
          <p:spPr>
            <a:xfrm>
              <a:off x="5060569" y="3992117"/>
              <a:ext cx="1475105" cy="936625"/>
            </a:xfrm>
            <a:custGeom>
              <a:avLst/>
              <a:gdLst/>
              <a:ahLst/>
              <a:cxnLst/>
              <a:rect l="l" t="t" r="r" b="b"/>
              <a:pathLst>
                <a:path w="1475104" h="936625">
                  <a:moveTo>
                    <a:pt x="1381252" y="0"/>
                  </a:moveTo>
                  <a:lnTo>
                    <a:pt x="93598" y="0"/>
                  </a:lnTo>
                  <a:lnTo>
                    <a:pt x="57167" y="7358"/>
                  </a:lnTo>
                  <a:lnTo>
                    <a:pt x="27416" y="27431"/>
                  </a:lnTo>
                  <a:lnTo>
                    <a:pt x="7356" y="57221"/>
                  </a:lnTo>
                  <a:lnTo>
                    <a:pt x="0" y="93725"/>
                  </a:lnTo>
                  <a:lnTo>
                    <a:pt x="0" y="843025"/>
                  </a:lnTo>
                  <a:lnTo>
                    <a:pt x="7356" y="879457"/>
                  </a:lnTo>
                  <a:lnTo>
                    <a:pt x="27416" y="909208"/>
                  </a:lnTo>
                  <a:lnTo>
                    <a:pt x="57167" y="929268"/>
                  </a:lnTo>
                  <a:lnTo>
                    <a:pt x="93598" y="936624"/>
                  </a:lnTo>
                  <a:lnTo>
                    <a:pt x="1381252" y="936624"/>
                  </a:lnTo>
                  <a:lnTo>
                    <a:pt x="1417756" y="929268"/>
                  </a:lnTo>
                  <a:lnTo>
                    <a:pt x="1447545" y="909208"/>
                  </a:lnTo>
                  <a:lnTo>
                    <a:pt x="1467619" y="879457"/>
                  </a:lnTo>
                  <a:lnTo>
                    <a:pt x="1474977" y="843025"/>
                  </a:lnTo>
                  <a:lnTo>
                    <a:pt x="1474977" y="93725"/>
                  </a:lnTo>
                  <a:lnTo>
                    <a:pt x="1467619" y="57221"/>
                  </a:lnTo>
                  <a:lnTo>
                    <a:pt x="1447546" y="27431"/>
                  </a:lnTo>
                  <a:lnTo>
                    <a:pt x="1417756" y="7358"/>
                  </a:lnTo>
                  <a:lnTo>
                    <a:pt x="1381252" y="0"/>
                  </a:lnTo>
                  <a:close/>
                </a:path>
              </a:pathLst>
            </a:custGeom>
            <a:solidFill>
              <a:srgbClr val="6C009D"/>
            </a:solidFill>
          </p:spPr>
          <p:txBody>
            <a:bodyPr wrap="square" lIns="0" tIns="0" rIns="0" bIns="0" rtlCol="0"/>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50" name="object 35">
              <a:extLst>
                <a:ext uri="{FF2B5EF4-FFF2-40B4-BE49-F238E27FC236}">
                  <a16:creationId xmlns:a16="http://schemas.microsoft.com/office/drawing/2014/main" id="{4707021D-35FB-CD78-8D36-A6FB862FD0F1}"/>
                </a:ext>
              </a:extLst>
            </p:cNvPr>
            <p:cNvSpPr/>
            <p:nvPr/>
          </p:nvSpPr>
          <p:spPr>
            <a:xfrm>
              <a:off x="5060569" y="3992117"/>
              <a:ext cx="1475105" cy="936625"/>
            </a:xfrm>
            <a:custGeom>
              <a:avLst/>
              <a:gdLst/>
              <a:ahLst/>
              <a:cxnLst/>
              <a:rect l="l" t="t" r="r" b="b"/>
              <a:pathLst>
                <a:path w="1475104" h="936625">
                  <a:moveTo>
                    <a:pt x="0" y="93725"/>
                  </a:moveTo>
                  <a:lnTo>
                    <a:pt x="7356" y="57221"/>
                  </a:lnTo>
                  <a:lnTo>
                    <a:pt x="27416" y="27431"/>
                  </a:lnTo>
                  <a:lnTo>
                    <a:pt x="57167" y="7358"/>
                  </a:lnTo>
                  <a:lnTo>
                    <a:pt x="93598" y="0"/>
                  </a:lnTo>
                  <a:lnTo>
                    <a:pt x="1381252" y="0"/>
                  </a:lnTo>
                  <a:lnTo>
                    <a:pt x="1417756" y="7358"/>
                  </a:lnTo>
                  <a:lnTo>
                    <a:pt x="1447546" y="27431"/>
                  </a:lnTo>
                  <a:lnTo>
                    <a:pt x="1467619" y="57221"/>
                  </a:lnTo>
                  <a:lnTo>
                    <a:pt x="1474977" y="93725"/>
                  </a:lnTo>
                  <a:lnTo>
                    <a:pt x="1474977" y="843025"/>
                  </a:lnTo>
                  <a:lnTo>
                    <a:pt x="1467619" y="879457"/>
                  </a:lnTo>
                  <a:lnTo>
                    <a:pt x="1447545" y="909208"/>
                  </a:lnTo>
                  <a:lnTo>
                    <a:pt x="1417756" y="929268"/>
                  </a:lnTo>
                  <a:lnTo>
                    <a:pt x="1381252" y="936624"/>
                  </a:lnTo>
                  <a:lnTo>
                    <a:pt x="93598" y="936624"/>
                  </a:lnTo>
                  <a:lnTo>
                    <a:pt x="57167" y="929268"/>
                  </a:lnTo>
                  <a:lnTo>
                    <a:pt x="27416" y="909208"/>
                  </a:lnTo>
                  <a:lnTo>
                    <a:pt x="7356" y="879457"/>
                  </a:lnTo>
                  <a:lnTo>
                    <a:pt x="0" y="843025"/>
                  </a:lnTo>
                  <a:lnTo>
                    <a:pt x="0" y="93725"/>
                  </a:lnTo>
                  <a:close/>
                </a:path>
              </a:pathLst>
            </a:custGeom>
            <a:ln w="12700">
              <a:solidFill>
                <a:srgbClr val="FFFFFF"/>
              </a:solidFill>
            </a:ln>
          </p:spPr>
          <p:txBody>
            <a:bodyPr wrap="square" lIns="0" tIns="0" rIns="0" bIns="0" rtlCol="0"/>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51" name="object 36">
              <a:extLst>
                <a:ext uri="{FF2B5EF4-FFF2-40B4-BE49-F238E27FC236}">
                  <a16:creationId xmlns:a16="http://schemas.microsoft.com/office/drawing/2014/main" id="{D4985E8E-B213-8BD7-0E76-0D11ED7986E2}"/>
                </a:ext>
              </a:extLst>
            </p:cNvPr>
            <p:cNvSpPr/>
            <p:nvPr/>
          </p:nvSpPr>
          <p:spPr>
            <a:xfrm>
              <a:off x="5224399" y="4147819"/>
              <a:ext cx="1475105" cy="936625"/>
            </a:xfrm>
            <a:custGeom>
              <a:avLst/>
              <a:gdLst/>
              <a:ahLst/>
              <a:cxnLst/>
              <a:rect l="l" t="t" r="r" b="b"/>
              <a:pathLst>
                <a:path w="1475104" h="936625">
                  <a:moveTo>
                    <a:pt x="1381378" y="0"/>
                  </a:moveTo>
                  <a:lnTo>
                    <a:pt x="93725" y="0"/>
                  </a:lnTo>
                  <a:lnTo>
                    <a:pt x="57221" y="7358"/>
                  </a:lnTo>
                  <a:lnTo>
                    <a:pt x="27432" y="27431"/>
                  </a:lnTo>
                  <a:lnTo>
                    <a:pt x="7358" y="57221"/>
                  </a:lnTo>
                  <a:lnTo>
                    <a:pt x="0" y="93725"/>
                  </a:lnTo>
                  <a:lnTo>
                    <a:pt x="0" y="843025"/>
                  </a:lnTo>
                  <a:lnTo>
                    <a:pt x="7358" y="879457"/>
                  </a:lnTo>
                  <a:lnTo>
                    <a:pt x="27432" y="909208"/>
                  </a:lnTo>
                  <a:lnTo>
                    <a:pt x="57221" y="929268"/>
                  </a:lnTo>
                  <a:lnTo>
                    <a:pt x="93725" y="936624"/>
                  </a:lnTo>
                  <a:lnTo>
                    <a:pt x="1381378" y="936624"/>
                  </a:lnTo>
                  <a:lnTo>
                    <a:pt x="1417810" y="929268"/>
                  </a:lnTo>
                  <a:lnTo>
                    <a:pt x="1447561" y="909208"/>
                  </a:lnTo>
                  <a:lnTo>
                    <a:pt x="1467621" y="879457"/>
                  </a:lnTo>
                  <a:lnTo>
                    <a:pt x="1474977" y="843025"/>
                  </a:lnTo>
                  <a:lnTo>
                    <a:pt x="1474977" y="93725"/>
                  </a:lnTo>
                  <a:lnTo>
                    <a:pt x="1467621" y="57221"/>
                  </a:lnTo>
                  <a:lnTo>
                    <a:pt x="1447561" y="27431"/>
                  </a:lnTo>
                  <a:lnTo>
                    <a:pt x="1417810" y="7358"/>
                  </a:lnTo>
                  <a:lnTo>
                    <a:pt x="1381378" y="0"/>
                  </a:lnTo>
                  <a:close/>
                </a:path>
              </a:pathLst>
            </a:custGeom>
            <a:solidFill>
              <a:srgbClr val="FFFFFF">
                <a:alpha val="90194"/>
              </a:srgbClr>
            </a:solidFill>
          </p:spPr>
          <p:txBody>
            <a:bodyPr wrap="square" lIns="0" tIns="0" rIns="0" bIns="0" rtlCol="0"/>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52" name="object 37">
              <a:extLst>
                <a:ext uri="{FF2B5EF4-FFF2-40B4-BE49-F238E27FC236}">
                  <a16:creationId xmlns:a16="http://schemas.microsoft.com/office/drawing/2014/main" id="{58F558C6-C16C-247B-440D-D55C94B1713B}"/>
                </a:ext>
              </a:extLst>
            </p:cNvPr>
            <p:cNvSpPr/>
            <p:nvPr/>
          </p:nvSpPr>
          <p:spPr>
            <a:xfrm>
              <a:off x="5224399" y="4147819"/>
              <a:ext cx="1475105" cy="936625"/>
            </a:xfrm>
            <a:custGeom>
              <a:avLst/>
              <a:gdLst/>
              <a:ahLst/>
              <a:cxnLst/>
              <a:rect l="l" t="t" r="r" b="b"/>
              <a:pathLst>
                <a:path w="1475104" h="936625">
                  <a:moveTo>
                    <a:pt x="0" y="93725"/>
                  </a:moveTo>
                  <a:lnTo>
                    <a:pt x="7358" y="57221"/>
                  </a:lnTo>
                  <a:lnTo>
                    <a:pt x="27432" y="27431"/>
                  </a:lnTo>
                  <a:lnTo>
                    <a:pt x="57221" y="7358"/>
                  </a:lnTo>
                  <a:lnTo>
                    <a:pt x="93725" y="0"/>
                  </a:lnTo>
                  <a:lnTo>
                    <a:pt x="1381378" y="0"/>
                  </a:lnTo>
                  <a:lnTo>
                    <a:pt x="1417810" y="7358"/>
                  </a:lnTo>
                  <a:lnTo>
                    <a:pt x="1447561" y="27431"/>
                  </a:lnTo>
                  <a:lnTo>
                    <a:pt x="1467621" y="57221"/>
                  </a:lnTo>
                  <a:lnTo>
                    <a:pt x="1474977" y="93725"/>
                  </a:lnTo>
                  <a:lnTo>
                    <a:pt x="1474977" y="843025"/>
                  </a:lnTo>
                  <a:lnTo>
                    <a:pt x="1467621" y="879457"/>
                  </a:lnTo>
                  <a:lnTo>
                    <a:pt x="1447561" y="909208"/>
                  </a:lnTo>
                  <a:lnTo>
                    <a:pt x="1417810" y="929268"/>
                  </a:lnTo>
                  <a:lnTo>
                    <a:pt x="1381378" y="936624"/>
                  </a:lnTo>
                  <a:lnTo>
                    <a:pt x="93725" y="936624"/>
                  </a:lnTo>
                  <a:lnTo>
                    <a:pt x="57221" y="929268"/>
                  </a:lnTo>
                  <a:lnTo>
                    <a:pt x="27432" y="909208"/>
                  </a:lnTo>
                  <a:lnTo>
                    <a:pt x="7358" y="879457"/>
                  </a:lnTo>
                  <a:lnTo>
                    <a:pt x="0" y="843025"/>
                  </a:lnTo>
                  <a:lnTo>
                    <a:pt x="0" y="93725"/>
                  </a:lnTo>
                  <a:close/>
                </a:path>
              </a:pathLst>
            </a:custGeom>
            <a:ln w="12700">
              <a:solidFill>
                <a:srgbClr val="6C009D"/>
              </a:solidFill>
            </a:ln>
          </p:spPr>
          <p:txBody>
            <a:bodyPr wrap="square" lIns="0" tIns="0" rIns="0" bIns="0" rtlCol="0"/>
            <a:lstStyle/>
            <a:p>
              <a:endParaRPr>
                <a:latin typeface="Open Sans" panose="020B0606030504020204" pitchFamily="34" charset="0"/>
                <a:ea typeface="Open Sans" panose="020B0606030504020204" pitchFamily="34" charset="0"/>
                <a:cs typeface="Open Sans" panose="020B0606030504020204" pitchFamily="34" charset="0"/>
              </a:endParaRPr>
            </a:p>
          </p:txBody>
        </p:sp>
      </p:grpSp>
      <p:sp>
        <p:nvSpPr>
          <p:cNvPr id="53" name="object 38">
            <a:extLst>
              <a:ext uri="{FF2B5EF4-FFF2-40B4-BE49-F238E27FC236}">
                <a16:creationId xmlns:a16="http://schemas.microsoft.com/office/drawing/2014/main" id="{5645186E-3B0A-CE5E-43C4-97FBBBB44DF2}"/>
              </a:ext>
            </a:extLst>
          </p:cNvPr>
          <p:cNvSpPr txBox="1"/>
          <p:nvPr/>
        </p:nvSpPr>
        <p:spPr>
          <a:xfrm>
            <a:off x="5325236" y="4351782"/>
            <a:ext cx="1273175" cy="473848"/>
          </a:xfrm>
          <a:prstGeom prst="rect">
            <a:avLst/>
          </a:prstGeom>
        </p:spPr>
        <p:txBody>
          <a:bodyPr vert="horz" wrap="square" lIns="0" tIns="12065" rIns="0" bIns="0" rtlCol="0">
            <a:spAutoFit/>
          </a:bodyPr>
          <a:lstStyle/>
          <a:p>
            <a:pPr algn="ctr">
              <a:lnSpc>
                <a:spcPts val="1839"/>
              </a:lnSpc>
              <a:spcBef>
                <a:spcPts val="95"/>
              </a:spcBef>
            </a:pPr>
            <a:r>
              <a:rPr sz="1600" spc="-65">
                <a:latin typeface="Open Sans" panose="020B0606030504020204" pitchFamily="34" charset="0"/>
                <a:ea typeface="Open Sans" panose="020B0606030504020204" pitchFamily="34" charset="0"/>
                <a:cs typeface="Open Sans" panose="020B0606030504020204" pitchFamily="34" charset="0"/>
              </a:rPr>
              <a:t>Raluca-</a:t>
            </a:r>
            <a:r>
              <a:rPr sz="1600" spc="-20">
                <a:latin typeface="Open Sans" panose="020B0606030504020204" pitchFamily="34" charset="0"/>
                <a:ea typeface="Open Sans" panose="020B0606030504020204" pitchFamily="34" charset="0"/>
                <a:cs typeface="Open Sans" panose="020B0606030504020204" pitchFamily="34" charset="0"/>
              </a:rPr>
              <a:t>Elena</a:t>
            </a:r>
            <a:endParaRPr sz="1600">
              <a:latin typeface="Open Sans" panose="020B0606030504020204" pitchFamily="34" charset="0"/>
              <a:ea typeface="Open Sans" panose="020B0606030504020204" pitchFamily="34" charset="0"/>
              <a:cs typeface="Open Sans" panose="020B0606030504020204" pitchFamily="34" charset="0"/>
            </a:endParaRPr>
          </a:p>
          <a:p>
            <a:pPr marL="2540" algn="ctr">
              <a:lnSpc>
                <a:spcPts val="1839"/>
              </a:lnSpc>
            </a:pPr>
            <a:r>
              <a:rPr sz="1600" spc="-10">
                <a:latin typeface="Open Sans" panose="020B0606030504020204" pitchFamily="34" charset="0"/>
                <a:ea typeface="Open Sans" panose="020B0606030504020204" pitchFamily="34" charset="0"/>
                <a:cs typeface="Open Sans" panose="020B0606030504020204" pitchFamily="34" charset="0"/>
              </a:rPr>
              <a:t>Valcescu</a:t>
            </a:r>
            <a:endParaRPr sz="1600">
              <a:latin typeface="Open Sans" panose="020B0606030504020204" pitchFamily="34" charset="0"/>
              <a:ea typeface="Open Sans" panose="020B0606030504020204" pitchFamily="34" charset="0"/>
              <a:cs typeface="Open Sans" panose="020B0606030504020204" pitchFamily="34" charset="0"/>
            </a:endParaRPr>
          </a:p>
        </p:txBody>
      </p:sp>
      <p:grpSp>
        <p:nvGrpSpPr>
          <p:cNvPr id="54" name="object 39">
            <a:extLst>
              <a:ext uri="{FF2B5EF4-FFF2-40B4-BE49-F238E27FC236}">
                <a16:creationId xmlns:a16="http://schemas.microsoft.com/office/drawing/2014/main" id="{A3939A19-58FE-AFCD-0DEC-0EFF6038A191}"/>
              </a:ext>
            </a:extLst>
          </p:cNvPr>
          <p:cNvGrpSpPr/>
          <p:nvPr/>
        </p:nvGrpSpPr>
        <p:grpSpPr>
          <a:xfrm>
            <a:off x="6856983" y="2620136"/>
            <a:ext cx="1651635" cy="1105535"/>
            <a:chOff x="6856983" y="2620136"/>
            <a:chExt cx="1651635" cy="1105535"/>
          </a:xfrm>
        </p:grpSpPr>
        <p:sp>
          <p:nvSpPr>
            <p:cNvPr id="55" name="object 40">
              <a:extLst>
                <a:ext uri="{FF2B5EF4-FFF2-40B4-BE49-F238E27FC236}">
                  <a16:creationId xmlns:a16="http://schemas.microsoft.com/office/drawing/2014/main" id="{0CC7201B-37D2-C8A2-4C90-B58B4A817BF9}"/>
                </a:ext>
              </a:extLst>
            </p:cNvPr>
            <p:cNvSpPr/>
            <p:nvPr/>
          </p:nvSpPr>
          <p:spPr>
            <a:xfrm>
              <a:off x="6863333" y="2626486"/>
              <a:ext cx="1475105" cy="936625"/>
            </a:xfrm>
            <a:custGeom>
              <a:avLst/>
              <a:gdLst/>
              <a:ahLst/>
              <a:cxnLst/>
              <a:rect l="l" t="t" r="r" b="b"/>
              <a:pathLst>
                <a:path w="1475104" h="936625">
                  <a:moveTo>
                    <a:pt x="1381252" y="0"/>
                  </a:moveTo>
                  <a:lnTo>
                    <a:pt x="93599" y="0"/>
                  </a:lnTo>
                  <a:lnTo>
                    <a:pt x="57167" y="7375"/>
                  </a:lnTo>
                  <a:lnTo>
                    <a:pt x="27416" y="27479"/>
                  </a:lnTo>
                  <a:lnTo>
                    <a:pt x="7356" y="57275"/>
                  </a:lnTo>
                  <a:lnTo>
                    <a:pt x="0" y="93725"/>
                  </a:lnTo>
                  <a:lnTo>
                    <a:pt x="0" y="843026"/>
                  </a:lnTo>
                  <a:lnTo>
                    <a:pt x="7356" y="879457"/>
                  </a:lnTo>
                  <a:lnTo>
                    <a:pt x="27416" y="909208"/>
                  </a:lnTo>
                  <a:lnTo>
                    <a:pt x="57167" y="929268"/>
                  </a:lnTo>
                  <a:lnTo>
                    <a:pt x="93599" y="936625"/>
                  </a:lnTo>
                  <a:lnTo>
                    <a:pt x="1381252" y="936625"/>
                  </a:lnTo>
                  <a:lnTo>
                    <a:pt x="1417702" y="929268"/>
                  </a:lnTo>
                  <a:lnTo>
                    <a:pt x="1447498" y="909208"/>
                  </a:lnTo>
                  <a:lnTo>
                    <a:pt x="1467602" y="879457"/>
                  </a:lnTo>
                  <a:lnTo>
                    <a:pt x="1474977" y="843026"/>
                  </a:lnTo>
                  <a:lnTo>
                    <a:pt x="1474977" y="93725"/>
                  </a:lnTo>
                  <a:lnTo>
                    <a:pt x="1467602" y="57275"/>
                  </a:lnTo>
                  <a:lnTo>
                    <a:pt x="1447498" y="27479"/>
                  </a:lnTo>
                  <a:lnTo>
                    <a:pt x="1417702" y="7375"/>
                  </a:lnTo>
                  <a:lnTo>
                    <a:pt x="1381252" y="0"/>
                  </a:lnTo>
                  <a:close/>
                </a:path>
              </a:pathLst>
            </a:custGeom>
            <a:solidFill>
              <a:schemeClr val="accent2"/>
            </a:solidFill>
          </p:spPr>
          <p:txBody>
            <a:bodyPr wrap="square" lIns="0" tIns="0" rIns="0" bIns="0" rtlCol="0"/>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56" name="object 41">
              <a:extLst>
                <a:ext uri="{FF2B5EF4-FFF2-40B4-BE49-F238E27FC236}">
                  <a16:creationId xmlns:a16="http://schemas.microsoft.com/office/drawing/2014/main" id="{326EFD5D-E797-76D6-CFF8-6A88236A1B28}"/>
                </a:ext>
              </a:extLst>
            </p:cNvPr>
            <p:cNvSpPr/>
            <p:nvPr/>
          </p:nvSpPr>
          <p:spPr>
            <a:xfrm>
              <a:off x="6863333" y="2626486"/>
              <a:ext cx="1475105" cy="936625"/>
            </a:xfrm>
            <a:custGeom>
              <a:avLst/>
              <a:gdLst/>
              <a:ahLst/>
              <a:cxnLst/>
              <a:rect l="l" t="t" r="r" b="b"/>
              <a:pathLst>
                <a:path w="1475104" h="936625">
                  <a:moveTo>
                    <a:pt x="0" y="93725"/>
                  </a:moveTo>
                  <a:lnTo>
                    <a:pt x="7356" y="57275"/>
                  </a:lnTo>
                  <a:lnTo>
                    <a:pt x="27416" y="27479"/>
                  </a:lnTo>
                  <a:lnTo>
                    <a:pt x="57167" y="7375"/>
                  </a:lnTo>
                  <a:lnTo>
                    <a:pt x="93599" y="0"/>
                  </a:lnTo>
                  <a:lnTo>
                    <a:pt x="1381252" y="0"/>
                  </a:lnTo>
                  <a:lnTo>
                    <a:pt x="1417702" y="7375"/>
                  </a:lnTo>
                  <a:lnTo>
                    <a:pt x="1447498" y="27479"/>
                  </a:lnTo>
                  <a:lnTo>
                    <a:pt x="1467602" y="57275"/>
                  </a:lnTo>
                  <a:lnTo>
                    <a:pt x="1474977" y="93725"/>
                  </a:lnTo>
                  <a:lnTo>
                    <a:pt x="1474977" y="843026"/>
                  </a:lnTo>
                  <a:lnTo>
                    <a:pt x="1467602" y="879457"/>
                  </a:lnTo>
                  <a:lnTo>
                    <a:pt x="1447498" y="909208"/>
                  </a:lnTo>
                  <a:lnTo>
                    <a:pt x="1417702" y="929268"/>
                  </a:lnTo>
                  <a:lnTo>
                    <a:pt x="1381252" y="936625"/>
                  </a:lnTo>
                  <a:lnTo>
                    <a:pt x="93599" y="936625"/>
                  </a:lnTo>
                  <a:lnTo>
                    <a:pt x="57167" y="929268"/>
                  </a:lnTo>
                  <a:lnTo>
                    <a:pt x="27416" y="909208"/>
                  </a:lnTo>
                  <a:lnTo>
                    <a:pt x="7356" y="879457"/>
                  </a:lnTo>
                  <a:lnTo>
                    <a:pt x="0" y="843026"/>
                  </a:lnTo>
                  <a:lnTo>
                    <a:pt x="0" y="93725"/>
                  </a:lnTo>
                  <a:close/>
                </a:path>
              </a:pathLst>
            </a:custGeom>
            <a:ln w="12700">
              <a:solidFill>
                <a:srgbClr val="FFFFFF"/>
              </a:solidFill>
            </a:ln>
          </p:spPr>
          <p:txBody>
            <a:bodyPr wrap="square" lIns="0" tIns="0" rIns="0" bIns="0" rtlCol="0"/>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57" name="object 42">
              <a:extLst>
                <a:ext uri="{FF2B5EF4-FFF2-40B4-BE49-F238E27FC236}">
                  <a16:creationId xmlns:a16="http://schemas.microsoft.com/office/drawing/2014/main" id="{1B129913-CE23-71C1-BD24-55FBA60496D4}"/>
                </a:ext>
              </a:extLst>
            </p:cNvPr>
            <p:cNvSpPr/>
            <p:nvPr/>
          </p:nvSpPr>
          <p:spPr>
            <a:xfrm>
              <a:off x="7027163" y="2782188"/>
              <a:ext cx="1475105" cy="936625"/>
            </a:xfrm>
            <a:custGeom>
              <a:avLst/>
              <a:gdLst/>
              <a:ahLst/>
              <a:cxnLst/>
              <a:rect l="l" t="t" r="r" b="b"/>
              <a:pathLst>
                <a:path w="1475104" h="936625">
                  <a:moveTo>
                    <a:pt x="1381378" y="0"/>
                  </a:moveTo>
                  <a:lnTo>
                    <a:pt x="93725" y="0"/>
                  </a:lnTo>
                  <a:lnTo>
                    <a:pt x="57221" y="7375"/>
                  </a:lnTo>
                  <a:lnTo>
                    <a:pt x="27431" y="27479"/>
                  </a:lnTo>
                  <a:lnTo>
                    <a:pt x="7358" y="57275"/>
                  </a:lnTo>
                  <a:lnTo>
                    <a:pt x="0" y="93725"/>
                  </a:lnTo>
                  <a:lnTo>
                    <a:pt x="0" y="843026"/>
                  </a:lnTo>
                  <a:lnTo>
                    <a:pt x="7358" y="879457"/>
                  </a:lnTo>
                  <a:lnTo>
                    <a:pt x="27431" y="909208"/>
                  </a:lnTo>
                  <a:lnTo>
                    <a:pt x="57221" y="929268"/>
                  </a:lnTo>
                  <a:lnTo>
                    <a:pt x="93725" y="936625"/>
                  </a:lnTo>
                  <a:lnTo>
                    <a:pt x="1381378" y="936625"/>
                  </a:lnTo>
                  <a:lnTo>
                    <a:pt x="1417810" y="929268"/>
                  </a:lnTo>
                  <a:lnTo>
                    <a:pt x="1447561" y="909208"/>
                  </a:lnTo>
                  <a:lnTo>
                    <a:pt x="1467621" y="879457"/>
                  </a:lnTo>
                  <a:lnTo>
                    <a:pt x="1474977" y="843026"/>
                  </a:lnTo>
                  <a:lnTo>
                    <a:pt x="1474977" y="93725"/>
                  </a:lnTo>
                  <a:lnTo>
                    <a:pt x="1467621" y="57275"/>
                  </a:lnTo>
                  <a:lnTo>
                    <a:pt x="1447561" y="27479"/>
                  </a:lnTo>
                  <a:lnTo>
                    <a:pt x="1417810" y="7375"/>
                  </a:lnTo>
                  <a:lnTo>
                    <a:pt x="1381378" y="0"/>
                  </a:lnTo>
                  <a:close/>
                </a:path>
              </a:pathLst>
            </a:custGeom>
            <a:solidFill>
              <a:srgbClr val="FFFFFF">
                <a:alpha val="90194"/>
              </a:srgbClr>
            </a:solidFill>
          </p:spPr>
          <p:txBody>
            <a:bodyPr wrap="square" lIns="0" tIns="0" rIns="0" bIns="0" rtlCol="0"/>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58" name="object 43">
              <a:extLst>
                <a:ext uri="{FF2B5EF4-FFF2-40B4-BE49-F238E27FC236}">
                  <a16:creationId xmlns:a16="http://schemas.microsoft.com/office/drawing/2014/main" id="{BC8B30F9-02DC-5CD0-3C63-A1BE45D97A07}"/>
                </a:ext>
              </a:extLst>
            </p:cNvPr>
            <p:cNvSpPr/>
            <p:nvPr/>
          </p:nvSpPr>
          <p:spPr>
            <a:xfrm>
              <a:off x="7027163" y="2782188"/>
              <a:ext cx="1475105" cy="936625"/>
            </a:xfrm>
            <a:custGeom>
              <a:avLst/>
              <a:gdLst/>
              <a:ahLst/>
              <a:cxnLst/>
              <a:rect l="l" t="t" r="r" b="b"/>
              <a:pathLst>
                <a:path w="1475104" h="936625">
                  <a:moveTo>
                    <a:pt x="0" y="93725"/>
                  </a:moveTo>
                  <a:lnTo>
                    <a:pt x="7358" y="57275"/>
                  </a:lnTo>
                  <a:lnTo>
                    <a:pt x="27431" y="27479"/>
                  </a:lnTo>
                  <a:lnTo>
                    <a:pt x="57221" y="7375"/>
                  </a:lnTo>
                  <a:lnTo>
                    <a:pt x="93725" y="0"/>
                  </a:lnTo>
                  <a:lnTo>
                    <a:pt x="1381378" y="0"/>
                  </a:lnTo>
                  <a:lnTo>
                    <a:pt x="1417810" y="7375"/>
                  </a:lnTo>
                  <a:lnTo>
                    <a:pt x="1447561" y="27479"/>
                  </a:lnTo>
                  <a:lnTo>
                    <a:pt x="1467621" y="57275"/>
                  </a:lnTo>
                  <a:lnTo>
                    <a:pt x="1474977" y="93725"/>
                  </a:lnTo>
                  <a:lnTo>
                    <a:pt x="1474977" y="843026"/>
                  </a:lnTo>
                  <a:lnTo>
                    <a:pt x="1467621" y="879457"/>
                  </a:lnTo>
                  <a:lnTo>
                    <a:pt x="1447561" y="909208"/>
                  </a:lnTo>
                  <a:lnTo>
                    <a:pt x="1417810" y="929268"/>
                  </a:lnTo>
                  <a:lnTo>
                    <a:pt x="1381378" y="936625"/>
                  </a:lnTo>
                  <a:lnTo>
                    <a:pt x="93725" y="936625"/>
                  </a:lnTo>
                  <a:lnTo>
                    <a:pt x="57221" y="929268"/>
                  </a:lnTo>
                  <a:lnTo>
                    <a:pt x="27431" y="909208"/>
                  </a:lnTo>
                  <a:lnTo>
                    <a:pt x="7358" y="879457"/>
                  </a:lnTo>
                  <a:lnTo>
                    <a:pt x="0" y="843026"/>
                  </a:lnTo>
                  <a:lnTo>
                    <a:pt x="0" y="93725"/>
                  </a:lnTo>
                  <a:close/>
                </a:path>
              </a:pathLst>
            </a:custGeom>
            <a:ln w="12700">
              <a:solidFill>
                <a:srgbClr val="6C009D"/>
              </a:solidFill>
            </a:ln>
          </p:spPr>
          <p:txBody>
            <a:bodyPr wrap="square" lIns="0" tIns="0" rIns="0" bIns="0" rtlCol="0"/>
            <a:lstStyle/>
            <a:p>
              <a:endParaRPr>
                <a:latin typeface="Open Sans" panose="020B0606030504020204" pitchFamily="34" charset="0"/>
                <a:ea typeface="Open Sans" panose="020B0606030504020204" pitchFamily="34" charset="0"/>
                <a:cs typeface="Open Sans" panose="020B0606030504020204" pitchFamily="34" charset="0"/>
              </a:endParaRPr>
            </a:p>
          </p:txBody>
        </p:sp>
      </p:grpSp>
      <p:sp>
        <p:nvSpPr>
          <p:cNvPr id="59" name="object 44">
            <a:extLst>
              <a:ext uri="{FF2B5EF4-FFF2-40B4-BE49-F238E27FC236}">
                <a16:creationId xmlns:a16="http://schemas.microsoft.com/office/drawing/2014/main" id="{4BB266E5-FCD0-0F94-00F3-7B8861ADB947}"/>
              </a:ext>
            </a:extLst>
          </p:cNvPr>
          <p:cNvSpPr txBox="1"/>
          <p:nvPr/>
        </p:nvSpPr>
        <p:spPr>
          <a:xfrm>
            <a:off x="7132701" y="2874010"/>
            <a:ext cx="1265555" cy="729046"/>
          </a:xfrm>
          <a:prstGeom prst="rect">
            <a:avLst/>
          </a:prstGeom>
        </p:spPr>
        <p:txBody>
          <a:bodyPr vert="horz" wrap="square" lIns="0" tIns="36195" rIns="0" bIns="0" rtlCol="0">
            <a:spAutoFit/>
          </a:bodyPr>
          <a:lstStyle/>
          <a:p>
            <a:pPr marL="12700" marR="5080" algn="ctr">
              <a:lnSpc>
                <a:spcPts val="1760"/>
              </a:lnSpc>
              <a:spcBef>
                <a:spcPts val="285"/>
              </a:spcBef>
            </a:pPr>
            <a:r>
              <a:rPr sz="1600" spc="-20">
                <a:latin typeface="Open Sans" panose="020B0606030504020204" pitchFamily="34" charset="0"/>
                <a:ea typeface="Open Sans" panose="020B0606030504020204" pitchFamily="34" charset="0"/>
                <a:cs typeface="Open Sans" panose="020B0606030504020204" pitchFamily="34" charset="0"/>
              </a:rPr>
              <a:t>Emma </a:t>
            </a:r>
            <a:r>
              <a:rPr sz="1600" spc="-10">
                <a:latin typeface="Open Sans" panose="020B0606030504020204" pitchFamily="34" charset="0"/>
                <a:ea typeface="Open Sans" panose="020B0606030504020204" pitchFamily="34" charset="0"/>
                <a:cs typeface="Open Sans" panose="020B0606030504020204" pitchFamily="34" charset="0"/>
              </a:rPr>
              <a:t>Stansfield </a:t>
            </a:r>
            <a:r>
              <a:rPr sz="1600" spc="85">
                <a:latin typeface="Open Sans" panose="020B0606030504020204" pitchFamily="34" charset="0"/>
                <a:ea typeface="Open Sans" panose="020B0606030504020204" pitchFamily="34" charset="0"/>
                <a:cs typeface="Open Sans" panose="020B0606030504020204" pitchFamily="34" charset="0"/>
              </a:rPr>
              <a:t>(T&amp;L</a:t>
            </a:r>
            <a:r>
              <a:rPr sz="1600" spc="-5">
                <a:latin typeface="Open Sans" panose="020B0606030504020204" pitchFamily="34" charset="0"/>
                <a:ea typeface="Open Sans" panose="020B0606030504020204" pitchFamily="34" charset="0"/>
                <a:cs typeface="Open Sans" panose="020B0606030504020204" pitchFamily="34" charset="0"/>
              </a:rPr>
              <a:t> </a:t>
            </a:r>
            <a:r>
              <a:rPr sz="1600" spc="-25">
                <a:latin typeface="Open Sans" panose="020B0606030504020204" pitchFamily="34" charset="0"/>
                <a:ea typeface="Open Sans" panose="020B0606030504020204" pitchFamily="34" charset="0"/>
                <a:cs typeface="Open Sans" panose="020B0606030504020204" pitchFamily="34" charset="0"/>
              </a:rPr>
              <a:t>Officer)</a:t>
            </a:r>
            <a:endParaRPr sz="1600">
              <a:latin typeface="Open Sans" panose="020B0606030504020204" pitchFamily="34" charset="0"/>
              <a:ea typeface="Open Sans" panose="020B0606030504020204" pitchFamily="34" charset="0"/>
              <a:cs typeface="Open Sans" panose="020B0606030504020204" pitchFamily="34" charset="0"/>
            </a:endParaRPr>
          </a:p>
        </p:txBody>
      </p:sp>
      <p:grpSp>
        <p:nvGrpSpPr>
          <p:cNvPr id="60" name="object 45">
            <a:extLst>
              <a:ext uri="{FF2B5EF4-FFF2-40B4-BE49-F238E27FC236}">
                <a16:creationId xmlns:a16="http://schemas.microsoft.com/office/drawing/2014/main" id="{6D3D1F78-E7A0-9698-16A6-9CC87D0310C1}"/>
              </a:ext>
            </a:extLst>
          </p:cNvPr>
          <p:cNvGrpSpPr/>
          <p:nvPr/>
        </p:nvGrpSpPr>
        <p:grpSpPr>
          <a:xfrm>
            <a:off x="6856983" y="3985767"/>
            <a:ext cx="1651635" cy="1105535"/>
            <a:chOff x="6856983" y="3985767"/>
            <a:chExt cx="1651635" cy="1105535"/>
          </a:xfrm>
        </p:grpSpPr>
        <p:sp>
          <p:nvSpPr>
            <p:cNvPr id="61" name="object 46">
              <a:extLst>
                <a:ext uri="{FF2B5EF4-FFF2-40B4-BE49-F238E27FC236}">
                  <a16:creationId xmlns:a16="http://schemas.microsoft.com/office/drawing/2014/main" id="{11CC36A6-76A0-1534-2C94-8F40A099BC22}"/>
                </a:ext>
              </a:extLst>
            </p:cNvPr>
            <p:cNvSpPr/>
            <p:nvPr/>
          </p:nvSpPr>
          <p:spPr>
            <a:xfrm>
              <a:off x="6863333" y="3992117"/>
              <a:ext cx="1475105" cy="936625"/>
            </a:xfrm>
            <a:custGeom>
              <a:avLst/>
              <a:gdLst/>
              <a:ahLst/>
              <a:cxnLst/>
              <a:rect l="l" t="t" r="r" b="b"/>
              <a:pathLst>
                <a:path w="1475104" h="936625">
                  <a:moveTo>
                    <a:pt x="1381252" y="0"/>
                  </a:moveTo>
                  <a:lnTo>
                    <a:pt x="93599" y="0"/>
                  </a:lnTo>
                  <a:lnTo>
                    <a:pt x="57167" y="7358"/>
                  </a:lnTo>
                  <a:lnTo>
                    <a:pt x="27416" y="27431"/>
                  </a:lnTo>
                  <a:lnTo>
                    <a:pt x="7356" y="57221"/>
                  </a:lnTo>
                  <a:lnTo>
                    <a:pt x="0" y="93725"/>
                  </a:lnTo>
                  <a:lnTo>
                    <a:pt x="0" y="843025"/>
                  </a:lnTo>
                  <a:lnTo>
                    <a:pt x="7356" y="879457"/>
                  </a:lnTo>
                  <a:lnTo>
                    <a:pt x="27416" y="909208"/>
                  </a:lnTo>
                  <a:lnTo>
                    <a:pt x="57167" y="929268"/>
                  </a:lnTo>
                  <a:lnTo>
                    <a:pt x="93599" y="936624"/>
                  </a:lnTo>
                  <a:lnTo>
                    <a:pt x="1381252" y="936624"/>
                  </a:lnTo>
                  <a:lnTo>
                    <a:pt x="1417702" y="929268"/>
                  </a:lnTo>
                  <a:lnTo>
                    <a:pt x="1447498" y="909208"/>
                  </a:lnTo>
                  <a:lnTo>
                    <a:pt x="1467602" y="879457"/>
                  </a:lnTo>
                  <a:lnTo>
                    <a:pt x="1474977" y="843025"/>
                  </a:lnTo>
                  <a:lnTo>
                    <a:pt x="1474977" y="93725"/>
                  </a:lnTo>
                  <a:lnTo>
                    <a:pt x="1467602" y="57221"/>
                  </a:lnTo>
                  <a:lnTo>
                    <a:pt x="1447498" y="27431"/>
                  </a:lnTo>
                  <a:lnTo>
                    <a:pt x="1417702" y="7358"/>
                  </a:lnTo>
                  <a:lnTo>
                    <a:pt x="1381252" y="0"/>
                  </a:lnTo>
                  <a:close/>
                </a:path>
              </a:pathLst>
            </a:custGeom>
            <a:solidFill>
              <a:schemeClr val="accent2"/>
            </a:solidFill>
          </p:spPr>
          <p:txBody>
            <a:bodyPr wrap="square" lIns="0" tIns="0" rIns="0" bIns="0" rtlCol="0"/>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62" name="object 47">
              <a:extLst>
                <a:ext uri="{FF2B5EF4-FFF2-40B4-BE49-F238E27FC236}">
                  <a16:creationId xmlns:a16="http://schemas.microsoft.com/office/drawing/2014/main" id="{28D6F342-1528-B65C-71C5-EB11D470AE0C}"/>
                </a:ext>
              </a:extLst>
            </p:cNvPr>
            <p:cNvSpPr/>
            <p:nvPr/>
          </p:nvSpPr>
          <p:spPr>
            <a:xfrm>
              <a:off x="6863333" y="3992117"/>
              <a:ext cx="1475105" cy="936625"/>
            </a:xfrm>
            <a:custGeom>
              <a:avLst/>
              <a:gdLst/>
              <a:ahLst/>
              <a:cxnLst/>
              <a:rect l="l" t="t" r="r" b="b"/>
              <a:pathLst>
                <a:path w="1475104" h="936625">
                  <a:moveTo>
                    <a:pt x="0" y="93725"/>
                  </a:moveTo>
                  <a:lnTo>
                    <a:pt x="7356" y="57221"/>
                  </a:lnTo>
                  <a:lnTo>
                    <a:pt x="27416" y="27431"/>
                  </a:lnTo>
                  <a:lnTo>
                    <a:pt x="57167" y="7358"/>
                  </a:lnTo>
                  <a:lnTo>
                    <a:pt x="93599" y="0"/>
                  </a:lnTo>
                  <a:lnTo>
                    <a:pt x="1381252" y="0"/>
                  </a:lnTo>
                  <a:lnTo>
                    <a:pt x="1417702" y="7358"/>
                  </a:lnTo>
                  <a:lnTo>
                    <a:pt x="1447498" y="27431"/>
                  </a:lnTo>
                  <a:lnTo>
                    <a:pt x="1467602" y="57221"/>
                  </a:lnTo>
                  <a:lnTo>
                    <a:pt x="1474977" y="93725"/>
                  </a:lnTo>
                  <a:lnTo>
                    <a:pt x="1474977" y="843025"/>
                  </a:lnTo>
                  <a:lnTo>
                    <a:pt x="1467602" y="879457"/>
                  </a:lnTo>
                  <a:lnTo>
                    <a:pt x="1447498" y="909208"/>
                  </a:lnTo>
                  <a:lnTo>
                    <a:pt x="1417702" y="929268"/>
                  </a:lnTo>
                  <a:lnTo>
                    <a:pt x="1381252" y="936624"/>
                  </a:lnTo>
                  <a:lnTo>
                    <a:pt x="93599" y="936624"/>
                  </a:lnTo>
                  <a:lnTo>
                    <a:pt x="57167" y="929268"/>
                  </a:lnTo>
                  <a:lnTo>
                    <a:pt x="27416" y="909208"/>
                  </a:lnTo>
                  <a:lnTo>
                    <a:pt x="7356" y="879457"/>
                  </a:lnTo>
                  <a:lnTo>
                    <a:pt x="0" y="843025"/>
                  </a:lnTo>
                  <a:lnTo>
                    <a:pt x="0" y="93725"/>
                  </a:lnTo>
                  <a:close/>
                </a:path>
              </a:pathLst>
            </a:custGeom>
            <a:ln w="12700">
              <a:solidFill>
                <a:srgbClr val="FFFFFF"/>
              </a:solidFill>
            </a:ln>
          </p:spPr>
          <p:txBody>
            <a:bodyPr wrap="square" lIns="0" tIns="0" rIns="0" bIns="0" rtlCol="0"/>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63" name="object 48">
              <a:extLst>
                <a:ext uri="{FF2B5EF4-FFF2-40B4-BE49-F238E27FC236}">
                  <a16:creationId xmlns:a16="http://schemas.microsoft.com/office/drawing/2014/main" id="{5C5639E2-0316-1583-27D6-1067C55759F2}"/>
                </a:ext>
              </a:extLst>
            </p:cNvPr>
            <p:cNvSpPr/>
            <p:nvPr/>
          </p:nvSpPr>
          <p:spPr>
            <a:xfrm>
              <a:off x="7027163" y="4147819"/>
              <a:ext cx="1475105" cy="936625"/>
            </a:xfrm>
            <a:custGeom>
              <a:avLst/>
              <a:gdLst/>
              <a:ahLst/>
              <a:cxnLst/>
              <a:rect l="l" t="t" r="r" b="b"/>
              <a:pathLst>
                <a:path w="1475104" h="936625">
                  <a:moveTo>
                    <a:pt x="1381378" y="0"/>
                  </a:moveTo>
                  <a:lnTo>
                    <a:pt x="93725" y="0"/>
                  </a:lnTo>
                  <a:lnTo>
                    <a:pt x="57221" y="7358"/>
                  </a:lnTo>
                  <a:lnTo>
                    <a:pt x="27431" y="27431"/>
                  </a:lnTo>
                  <a:lnTo>
                    <a:pt x="7358" y="57221"/>
                  </a:lnTo>
                  <a:lnTo>
                    <a:pt x="0" y="93725"/>
                  </a:lnTo>
                  <a:lnTo>
                    <a:pt x="0" y="843025"/>
                  </a:lnTo>
                  <a:lnTo>
                    <a:pt x="7358" y="879457"/>
                  </a:lnTo>
                  <a:lnTo>
                    <a:pt x="27431" y="909208"/>
                  </a:lnTo>
                  <a:lnTo>
                    <a:pt x="57221" y="929268"/>
                  </a:lnTo>
                  <a:lnTo>
                    <a:pt x="93725" y="936624"/>
                  </a:lnTo>
                  <a:lnTo>
                    <a:pt x="1381378" y="936624"/>
                  </a:lnTo>
                  <a:lnTo>
                    <a:pt x="1417810" y="929268"/>
                  </a:lnTo>
                  <a:lnTo>
                    <a:pt x="1447561" y="909208"/>
                  </a:lnTo>
                  <a:lnTo>
                    <a:pt x="1467621" y="879457"/>
                  </a:lnTo>
                  <a:lnTo>
                    <a:pt x="1474977" y="843025"/>
                  </a:lnTo>
                  <a:lnTo>
                    <a:pt x="1474977" y="93725"/>
                  </a:lnTo>
                  <a:lnTo>
                    <a:pt x="1467621" y="57221"/>
                  </a:lnTo>
                  <a:lnTo>
                    <a:pt x="1447561" y="27431"/>
                  </a:lnTo>
                  <a:lnTo>
                    <a:pt x="1417810" y="7358"/>
                  </a:lnTo>
                  <a:lnTo>
                    <a:pt x="1381378" y="0"/>
                  </a:lnTo>
                  <a:close/>
                </a:path>
              </a:pathLst>
            </a:custGeom>
            <a:solidFill>
              <a:srgbClr val="FFFFFF">
                <a:alpha val="90194"/>
              </a:srgbClr>
            </a:solidFill>
          </p:spPr>
          <p:txBody>
            <a:bodyPr wrap="square" lIns="0" tIns="0" rIns="0" bIns="0" rtlCol="0"/>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64" name="object 49">
              <a:extLst>
                <a:ext uri="{FF2B5EF4-FFF2-40B4-BE49-F238E27FC236}">
                  <a16:creationId xmlns:a16="http://schemas.microsoft.com/office/drawing/2014/main" id="{C43C6FDC-31B3-B189-0598-79090A396AE7}"/>
                </a:ext>
              </a:extLst>
            </p:cNvPr>
            <p:cNvSpPr/>
            <p:nvPr/>
          </p:nvSpPr>
          <p:spPr>
            <a:xfrm>
              <a:off x="7027163" y="4147819"/>
              <a:ext cx="1475105" cy="936625"/>
            </a:xfrm>
            <a:custGeom>
              <a:avLst/>
              <a:gdLst/>
              <a:ahLst/>
              <a:cxnLst/>
              <a:rect l="l" t="t" r="r" b="b"/>
              <a:pathLst>
                <a:path w="1475104" h="936625">
                  <a:moveTo>
                    <a:pt x="0" y="93725"/>
                  </a:moveTo>
                  <a:lnTo>
                    <a:pt x="7358" y="57221"/>
                  </a:lnTo>
                  <a:lnTo>
                    <a:pt x="27431" y="27431"/>
                  </a:lnTo>
                  <a:lnTo>
                    <a:pt x="57221" y="7358"/>
                  </a:lnTo>
                  <a:lnTo>
                    <a:pt x="93725" y="0"/>
                  </a:lnTo>
                  <a:lnTo>
                    <a:pt x="1381378" y="0"/>
                  </a:lnTo>
                  <a:lnTo>
                    <a:pt x="1417810" y="7358"/>
                  </a:lnTo>
                  <a:lnTo>
                    <a:pt x="1447561" y="27431"/>
                  </a:lnTo>
                  <a:lnTo>
                    <a:pt x="1467621" y="57221"/>
                  </a:lnTo>
                  <a:lnTo>
                    <a:pt x="1474977" y="93725"/>
                  </a:lnTo>
                  <a:lnTo>
                    <a:pt x="1474977" y="843025"/>
                  </a:lnTo>
                  <a:lnTo>
                    <a:pt x="1467621" y="879457"/>
                  </a:lnTo>
                  <a:lnTo>
                    <a:pt x="1447561" y="909208"/>
                  </a:lnTo>
                  <a:lnTo>
                    <a:pt x="1417810" y="929268"/>
                  </a:lnTo>
                  <a:lnTo>
                    <a:pt x="1381378" y="936624"/>
                  </a:lnTo>
                  <a:lnTo>
                    <a:pt x="93725" y="936624"/>
                  </a:lnTo>
                  <a:lnTo>
                    <a:pt x="57221" y="929268"/>
                  </a:lnTo>
                  <a:lnTo>
                    <a:pt x="27431" y="909208"/>
                  </a:lnTo>
                  <a:lnTo>
                    <a:pt x="7358" y="879457"/>
                  </a:lnTo>
                  <a:lnTo>
                    <a:pt x="0" y="843025"/>
                  </a:lnTo>
                  <a:lnTo>
                    <a:pt x="0" y="93725"/>
                  </a:lnTo>
                  <a:close/>
                </a:path>
              </a:pathLst>
            </a:custGeom>
            <a:ln w="12700">
              <a:solidFill>
                <a:srgbClr val="6C009D"/>
              </a:solidFill>
            </a:ln>
          </p:spPr>
          <p:txBody>
            <a:bodyPr wrap="square" lIns="0" tIns="0" rIns="0" bIns="0" rtlCol="0"/>
            <a:lstStyle/>
            <a:p>
              <a:endParaRPr>
                <a:latin typeface="Open Sans" panose="020B0606030504020204" pitchFamily="34" charset="0"/>
                <a:ea typeface="Open Sans" panose="020B0606030504020204" pitchFamily="34" charset="0"/>
                <a:cs typeface="Open Sans" panose="020B0606030504020204" pitchFamily="34" charset="0"/>
              </a:endParaRPr>
            </a:p>
          </p:txBody>
        </p:sp>
      </p:grpSp>
      <p:sp>
        <p:nvSpPr>
          <p:cNvPr id="65" name="object 50">
            <a:extLst>
              <a:ext uri="{FF2B5EF4-FFF2-40B4-BE49-F238E27FC236}">
                <a16:creationId xmlns:a16="http://schemas.microsoft.com/office/drawing/2014/main" id="{A914480A-28A7-ED19-DD48-1C8C599FB3D1}"/>
              </a:ext>
            </a:extLst>
          </p:cNvPr>
          <p:cNvSpPr txBox="1"/>
          <p:nvPr/>
        </p:nvSpPr>
        <p:spPr>
          <a:xfrm>
            <a:off x="7221093" y="4463541"/>
            <a:ext cx="1087755" cy="258404"/>
          </a:xfrm>
          <a:prstGeom prst="rect">
            <a:avLst/>
          </a:prstGeom>
        </p:spPr>
        <p:txBody>
          <a:bodyPr vert="horz" wrap="square" lIns="0" tIns="12065" rIns="0" bIns="0" rtlCol="0">
            <a:spAutoFit/>
          </a:bodyPr>
          <a:lstStyle/>
          <a:p>
            <a:pPr marL="12700" algn="ctr">
              <a:lnSpc>
                <a:spcPct val="100000"/>
              </a:lnSpc>
              <a:spcBef>
                <a:spcPts val="95"/>
              </a:spcBef>
            </a:pPr>
            <a:r>
              <a:rPr sz="1600">
                <a:latin typeface="Open Sans" panose="020B0606030504020204" pitchFamily="34" charset="0"/>
                <a:ea typeface="Open Sans" panose="020B0606030504020204" pitchFamily="34" charset="0"/>
                <a:cs typeface="Open Sans" panose="020B0606030504020204" pitchFamily="34" charset="0"/>
              </a:rPr>
              <a:t>Ellie</a:t>
            </a:r>
            <a:r>
              <a:rPr sz="1600" spc="150">
                <a:latin typeface="Open Sans" panose="020B0606030504020204" pitchFamily="34" charset="0"/>
                <a:ea typeface="Open Sans" panose="020B0606030504020204" pitchFamily="34" charset="0"/>
                <a:cs typeface="Open Sans" panose="020B0606030504020204" pitchFamily="34" charset="0"/>
              </a:rPr>
              <a:t> </a:t>
            </a:r>
            <a:r>
              <a:rPr sz="1600" spc="-20">
                <a:latin typeface="Open Sans" panose="020B0606030504020204" pitchFamily="34" charset="0"/>
                <a:ea typeface="Open Sans" panose="020B0606030504020204" pitchFamily="34" charset="0"/>
                <a:cs typeface="Open Sans" panose="020B0606030504020204" pitchFamily="34" charset="0"/>
              </a:rPr>
              <a:t>Powell</a:t>
            </a:r>
            <a:endParaRPr sz="1600">
              <a:latin typeface="Open Sans" panose="020B0606030504020204" pitchFamily="34" charset="0"/>
              <a:ea typeface="Open Sans" panose="020B0606030504020204" pitchFamily="34" charset="0"/>
              <a:cs typeface="Open Sans" panose="020B0606030504020204" pitchFamily="34" charset="0"/>
            </a:endParaRPr>
          </a:p>
        </p:txBody>
      </p:sp>
      <p:grpSp>
        <p:nvGrpSpPr>
          <p:cNvPr id="67" name="object 57">
            <a:extLst>
              <a:ext uri="{FF2B5EF4-FFF2-40B4-BE49-F238E27FC236}">
                <a16:creationId xmlns:a16="http://schemas.microsoft.com/office/drawing/2014/main" id="{D23B3554-5D1C-5FE9-FF1F-DADD5215FA26}"/>
              </a:ext>
            </a:extLst>
          </p:cNvPr>
          <p:cNvGrpSpPr/>
          <p:nvPr/>
        </p:nvGrpSpPr>
        <p:grpSpPr>
          <a:xfrm>
            <a:off x="8659748" y="2620136"/>
            <a:ext cx="1651635" cy="1105535"/>
            <a:chOff x="8659748" y="2620136"/>
            <a:chExt cx="1651635" cy="1105535"/>
          </a:xfrm>
        </p:grpSpPr>
        <p:sp>
          <p:nvSpPr>
            <p:cNvPr id="68" name="object 58">
              <a:extLst>
                <a:ext uri="{FF2B5EF4-FFF2-40B4-BE49-F238E27FC236}">
                  <a16:creationId xmlns:a16="http://schemas.microsoft.com/office/drawing/2014/main" id="{FEAE31FB-5AA5-171B-3754-A807FBE08DA8}"/>
                </a:ext>
              </a:extLst>
            </p:cNvPr>
            <p:cNvSpPr/>
            <p:nvPr/>
          </p:nvSpPr>
          <p:spPr>
            <a:xfrm>
              <a:off x="8666098" y="2626486"/>
              <a:ext cx="1475105" cy="936625"/>
            </a:xfrm>
            <a:custGeom>
              <a:avLst/>
              <a:gdLst/>
              <a:ahLst/>
              <a:cxnLst/>
              <a:rect l="l" t="t" r="r" b="b"/>
              <a:pathLst>
                <a:path w="1475104" h="936625">
                  <a:moveTo>
                    <a:pt x="1381252" y="0"/>
                  </a:moveTo>
                  <a:lnTo>
                    <a:pt x="93599" y="0"/>
                  </a:lnTo>
                  <a:lnTo>
                    <a:pt x="57167" y="7375"/>
                  </a:lnTo>
                  <a:lnTo>
                    <a:pt x="27416" y="27479"/>
                  </a:lnTo>
                  <a:lnTo>
                    <a:pt x="7356" y="57275"/>
                  </a:lnTo>
                  <a:lnTo>
                    <a:pt x="0" y="93725"/>
                  </a:lnTo>
                  <a:lnTo>
                    <a:pt x="0" y="843026"/>
                  </a:lnTo>
                  <a:lnTo>
                    <a:pt x="7356" y="879457"/>
                  </a:lnTo>
                  <a:lnTo>
                    <a:pt x="27416" y="909208"/>
                  </a:lnTo>
                  <a:lnTo>
                    <a:pt x="57167" y="929268"/>
                  </a:lnTo>
                  <a:lnTo>
                    <a:pt x="93599" y="936625"/>
                  </a:lnTo>
                  <a:lnTo>
                    <a:pt x="1381252" y="936625"/>
                  </a:lnTo>
                  <a:lnTo>
                    <a:pt x="1417702" y="929268"/>
                  </a:lnTo>
                  <a:lnTo>
                    <a:pt x="1447498" y="909208"/>
                  </a:lnTo>
                  <a:lnTo>
                    <a:pt x="1467602" y="879457"/>
                  </a:lnTo>
                  <a:lnTo>
                    <a:pt x="1474977" y="843026"/>
                  </a:lnTo>
                  <a:lnTo>
                    <a:pt x="1474977" y="93725"/>
                  </a:lnTo>
                  <a:lnTo>
                    <a:pt x="1467602" y="57275"/>
                  </a:lnTo>
                  <a:lnTo>
                    <a:pt x="1447498" y="27479"/>
                  </a:lnTo>
                  <a:lnTo>
                    <a:pt x="1417702" y="7375"/>
                  </a:lnTo>
                  <a:lnTo>
                    <a:pt x="1381252" y="0"/>
                  </a:lnTo>
                  <a:close/>
                </a:path>
              </a:pathLst>
            </a:custGeom>
            <a:solidFill>
              <a:srgbClr val="6C009D"/>
            </a:solidFill>
          </p:spPr>
          <p:txBody>
            <a:bodyPr wrap="square" lIns="0" tIns="0" rIns="0" bIns="0" rtlCol="0"/>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69" name="object 59">
              <a:extLst>
                <a:ext uri="{FF2B5EF4-FFF2-40B4-BE49-F238E27FC236}">
                  <a16:creationId xmlns:a16="http://schemas.microsoft.com/office/drawing/2014/main" id="{D0A65A40-A1F1-F56E-66BE-844C0ACE9F91}"/>
                </a:ext>
              </a:extLst>
            </p:cNvPr>
            <p:cNvSpPr/>
            <p:nvPr/>
          </p:nvSpPr>
          <p:spPr>
            <a:xfrm>
              <a:off x="8666098" y="2626486"/>
              <a:ext cx="1475105" cy="936625"/>
            </a:xfrm>
            <a:custGeom>
              <a:avLst/>
              <a:gdLst/>
              <a:ahLst/>
              <a:cxnLst/>
              <a:rect l="l" t="t" r="r" b="b"/>
              <a:pathLst>
                <a:path w="1475104" h="936625">
                  <a:moveTo>
                    <a:pt x="0" y="93725"/>
                  </a:moveTo>
                  <a:lnTo>
                    <a:pt x="7356" y="57275"/>
                  </a:lnTo>
                  <a:lnTo>
                    <a:pt x="27416" y="27479"/>
                  </a:lnTo>
                  <a:lnTo>
                    <a:pt x="57167" y="7375"/>
                  </a:lnTo>
                  <a:lnTo>
                    <a:pt x="93599" y="0"/>
                  </a:lnTo>
                  <a:lnTo>
                    <a:pt x="1381252" y="0"/>
                  </a:lnTo>
                  <a:lnTo>
                    <a:pt x="1417702" y="7375"/>
                  </a:lnTo>
                  <a:lnTo>
                    <a:pt x="1447498" y="27479"/>
                  </a:lnTo>
                  <a:lnTo>
                    <a:pt x="1467602" y="57275"/>
                  </a:lnTo>
                  <a:lnTo>
                    <a:pt x="1474977" y="93725"/>
                  </a:lnTo>
                  <a:lnTo>
                    <a:pt x="1474977" y="843026"/>
                  </a:lnTo>
                  <a:lnTo>
                    <a:pt x="1467602" y="879457"/>
                  </a:lnTo>
                  <a:lnTo>
                    <a:pt x="1447498" y="909208"/>
                  </a:lnTo>
                  <a:lnTo>
                    <a:pt x="1417702" y="929268"/>
                  </a:lnTo>
                  <a:lnTo>
                    <a:pt x="1381252" y="936625"/>
                  </a:lnTo>
                  <a:lnTo>
                    <a:pt x="93599" y="936625"/>
                  </a:lnTo>
                  <a:lnTo>
                    <a:pt x="57167" y="929268"/>
                  </a:lnTo>
                  <a:lnTo>
                    <a:pt x="27416" y="909208"/>
                  </a:lnTo>
                  <a:lnTo>
                    <a:pt x="7356" y="879457"/>
                  </a:lnTo>
                  <a:lnTo>
                    <a:pt x="0" y="843026"/>
                  </a:lnTo>
                  <a:lnTo>
                    <a:pt x="0" y="93725"/>
                  </a:lnTo>
                  <a:close/>
                </a:path>
              </a:pathLst>
            </a:custGeom>
            <a:ln w="12700">
              <a:solidFill>
                <a:srgbClr val="FFFFFF"/>
              </a:solidFill>
            </a:ln>
          </p:spPr>
          <p:txBody>
            <a:bodyPr wrap="square" lIns="0" tIns="0" rIns="0" bIns="0" rtlCol="0"/>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70" name="object 60">
              <a:extLst>
                <a:ext uri="{FF2B5EF4-FFF2-40B4-BE49-F238E27FC236}">
                  <a16:creationId xmlns:a16="http://schemas.microsoft.com/office/drawing/2014/main" id="{ED92AB40-1CDF-83A1-7B80-84B1D53DECF6}"/>
                </a:ext>
              </a:extLst>
            </p:cNvPr>
            <p:cNvSpPr/>
            <p:nvPr/>
          </p:nvSpPr>
          <p:spPr>
            <a:xfrm>
              <a:off x="8829928" y="2782188"/>
              <a:ext cx="1475105" cy="936625"/>
            </a:xfrm>
            <a:custGeom>
              <a:avLst/>
              <a:gdLst/>
              <a:ahLst/>
              <a:cxnLst/>
              <a:rect l="l" t="t" r="r" b="b"/>
              <a:pathLst>
                <a:path w="1475104" h="936625">
                  <a:moveTo>
                    <a:pt x="1381378" y="0"/>
                  </a:moveTo>
                  <a:lnTo>
                    <a:pt x="93725" y="0"/>
                  </a:lnTo>
                  <a:lnTo>
                    <a:pt x="57221" y="7375"/>
                  </a:lnTo>
                  <a:lnTo>
                    <a:pt x="27432" y="27479"/>
                  </a:lnTo>
                  <a:lnTo>
                    <a:pt x="7358" y="57275"/>
                  </a:lnTo>
                  <a:lnTo>
                    <a:pt x="0" y="93725"/>
                  </a:lnTo>
                  <a:lnTo>
                    <a:pt x="0" y="843026"/>
                  </a:lnTo>
                  <a:lnTo>
                    <a:pt x="7358" y="879457"/>
                  </a:lnTo>
                  <a:lnTo>
                    <a:pt x="27431" y="909208"/>
                  </a:lnTo>
                  <a:lnTo>
                    <a:pt x="57221" y="929268"/>
                  </a:lnTo>
                  <a:lnTo>
                    <a:pt x="93725" y="936625"/>
                  </a:lnTo>
                  <a:lnTo>
                    <a:pt x="1381378" y="936625"/>
                  </a:lnTo>
                  <a:lnTo>
                    <a:pt x="1417810" y="929268"/>
                  </a:lnTo>
                  <a:lnTo>
                    <a:pt x="1447561" y="909208"/>
                  </a:lnTo>
                  <a:lnTo>
                    <a:pt x="1467621" y="879457"/>
                  </a:lnTo>
                  <a:lnTo>
                    <a:pt x="1474977" y="843026"/>
                  </a:lnTo>
                  <a:lnTo>
                    <a:pt x="1474977" y="93725"/>
                  </a:lnTo>
                  <a:lnTo>
                    <a:pt x="1467621" y="57275"/>
                  </a:lnTo>
                  <a:lnTo>
                    <a:pt x="1447561" y="27479"/>
                  </a:lnTo>
                  <a:lnTo>
                    <a:pt x="1417810" y="7375"/>
                  </a:lnTo>
                  <a:lnTo>
                    <a:pt x="1381378" y="0"/>
                  </a:lnTo>
                  <a:close/>
                </a:path>
              </a:pathLst>
            </a:custGeom>
            <a:solidFill>
              <a:srgbClr val="FFFFFF">
                <a:alpha val="90194"/>
              </a:srgbClr>
            </a:solidFill>
          </p:spPr>
          <p:txBody>
            <a:bodyPr wrap="square" lIns="0" tIns="0" rIns="0" bIns="0" rtlCol="0"/>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71" name="object 61">
              <a:extLst>
                <a:ext uri="{FF2B5EF4-FFF2-40B4-BE49-F238E27FC236}">
                  <a16:creationId xmlns:a16="http://schemas.microsoft.com/office/drawing/2014/main" id="{44C1CF7D-7E8A-E78F-7D77-6E04E1B0D052}"/>
                </a:ext>
              </a:extLst>
            </p:cNvPr>
            <p:cNvSpPr/>
            <p:nvPr/>
          </p:nvSpPr>
          <p:spPr>
            <a:xfrm>
              <a:off x="8829928" y="2782188"/>
              <a:ext cx="1475105" cy="936625"/>
            </a:xfrm>
            <a:custGeom>
              <a:avLst/>
              <a:gdLst/>
              <a:ahLst/>
              <a:cxnLst/>
              <a:rect l="l" t="t" r="r" b="b"/>
              <a:pathLst>
                <a:path w="1475104" h="936625">
                  <a:moveTo>
                    <a:pt x="0" y="93725"/>
                  </a:moveTo>
                  <a:lnTo>
                    <a:pt x="7358" y="57275"/>
                  </a:lnTo>
                  <a:lnTo>
                    <a:pt x="27432" y="27479"/>
                  </a:lnTo>
                  <a:lnTo>
                    <a:pt x="57221" y="7375"/>
                  </a:lnTo>
                  <a:lnTo>
                    <a:pt x="93725" y="0"/>
                  </a:lnTo>
                  <a:lnTo>
                    <a:pt x="1381378" y="0"/>
                  </a:lnTo>
                  <a:lnTo>
                    <a:pt x="1417810" y="7375"/>
                  </a:lnTo>
                  <a:lnTo>
                    <a:pt x="1447561" y="27479"/>
                  </a:lnTo>
                  <a:lnTo>
                    <a:pt x="1467621" y="57275"/>
                  </a:lnTo>
                  <a:lnTo>
                    <a:pt x="1474977" y="93725"/>
                  </a:lnTo>
                  <a:lnTo>
                    <a:pt x="1474977" y="843026"/>
                  </a:lnTo>
                  <a:lnTo>
                    <a:pt x="1467621" y="879457"/>
                  </a:lnTo>
                  <a:lnTo>
                    <a:pt x="1447561" y="909208"/>
                  </a:lnTo>
                  <a:lnTo>
                    <a:pt x="1417810" y="929268"/>
                  </a:lnTo>
                  <a:lnTo>
                    <a:pt x="1381378" y="936625"/>
                  </a:lnTo>
                  <a:lnTo>
                    <a:pt x="93725" y="936625"/>
                  </a:lnTo>
                  <a:lnTo>
                    <a:pt x="57221" y="929268"/>
                  </a:lnTo>
                  <a:lnTo>
                    <a:pt x="27431" y="909208"/>
                  </a:lnTo>
                  <a:lnTo>
                    <a:pt x="7358" y="879457"/>
                  </a:lnTo>
                  <a:lnTo>
                    <a:pt x="0" y="843026"/>
                  </a:lnTo>
                  <a:lnTo>
                    <a:pt x="0" y="93725"/>
                  </a:lnTo>
                  <a:close/>
                </a:path>
              </a:pathLst>
            </a:custGeom>
            <a:ln w="12700">
              <a:solidFill>
                <a:srgbClr val="6C009D"/>
              </a:solidFill>
            </a:ln>
          </p:spPr>
          <p:txBody>
            <a:bodyPr wrap="square" lIns="0" tIns="0" rIns="0" bIns="0" rtlCol="0"/>
            <a:lstStyle/>
            <a:p>
              <a:endParaRPr>
                <a:latin typeface="Open Sans" panose="020B0606030504020204" pitchFamily="34" charset="0"/>
                <a:ea typeface="Open Sans" panose="020B0606030504020204" pitchFamily="34" charset="0"/>
                <a:cs typeface="Open Sans" panose="020B0606030504020204" pitchFamily="34" charset="0"/>
              </a:endParaRPr>
            </a:p>
          </p:txBody>
        </p:sp>
      </p:grpSp>
      <p:sp>
        <p:nvSpPr>
          <p:cNvPr id="72" name="object 62">
            <a:extLst>
              <a:ext uri="{FF2B5EF4-FFF2-40B4-BE49-F238E27FC236}">
                <a16:creationId xmlns:a16="http://schemas.microsoft.com/office/drawing/2014/main" id="{3529F146-7A86-B469-BEBF-4997B7E74E40}"/>
              </a:ext>
            </a:extLst>
          </p:cNvPr>
          <p:cNvSpPr txBox="1"/>
          <p:nvPr/>
        </p:nvSpPr>
        <p:spPr>
          <a:xfrm>
            <a:off x="8935593" y="2985897"/>
            <a:ext cx="1265555" cy="498213"/>
          </a:xfrm>
          <a:prstGeom prst="rect">
            <a:avLst/>
          </a:prstGeom>
        </p:spPr>
        <p:txBody>
          <a:bodyPr vert="horz" wrap="square" lIns="0" tIns="36195" rIns="0" bIns="0" rtlCol="0">
            <a:spAutoFit/>
          </a:bodyPr>
          <a:lstStyle/>
          <a:p>
            <a:pPr marL="12700" marR="5080" indent="7620" algn="ctr">
              <a:lnSpc>
                <a:spcPts val="1760"/>
              </a:lnSpc>
              <a:spcBef>
                <a:spcPts val="285"/>
              </a:spcBef>
            </a:pPr>
            <a:r>
              <a:rPr sz="1600" spc="-55">
                <a:latin typeface="Open Sans" panose="020B0606030504020204" pitchFamily="34" charset="0"/>
                <a:ea typeface="Open Sans" panose="020B0606030504020204" pitchFamily="34" charset="0"/>
                <a:cs typeface="Open Sans" panose="020B0606030504020204" pitchFamily="34" charset="0"/>
              </a:rPr>
              <a:t>Daniel</a:t>
            </a:r>
            <a:r>
              <a:rPr sz="1600" spc="-10">
                <a:latin typeface="Open Sans" panose="020B0606030504020204" pitchFamily="34" charset="0"/>
                <a:ea typeface="Open Sans" panose="020B0606030504020204" pitchFamily="34" charset="0"/>
                <a:cs typeface="Open Sans" panose="020B0606030504020204" pitchFamily="34" charset="0"/>
              </a:rPr>
              <a:t> Bayes </a:t>
            </a:r>
            <a:r>
              <a:rPr sz="1600" spc="85">
                <a:latin typeface="Open Sans" panose="020B0606030504020204" pitchFamily="34" charset="0"/>
                <a:ea typeface="Open Sans" panose="020B0606030504020204" pitchFamily="34" charset="0"/>
                <a:cs typeface="Open Sans" panose="020B0606030504020204" pitchFamily="34" charset="0"/>
              </a:rPr>
              <a:t>(T&amp;L</a:t>
            </a:r>
            <a:r>
              <a:rPr sz="1600" spc="-5">
                <a:latin typeface="Open Sans" panose="020B0606030504020204" pitchFamily="34" charset="0"/>
                <a:ea typeface="Open Sans" panose="020B0606030504020204" pitchFamily="34" charset="0"/>
                <a:cs typeface="Open Sans" panose="020B0606030504020204" pitchFamily="34" charset="0"/>
              </a:rPr>
              <a:t> </a:t>
            </a:r>
            <a:r>
              <a:rPr sz="1600" spc="-25">
                <a:latin typeface="Open Sans" panose="020B0606030504020204" pitchFamily="34" charset="0"/>
                <a:ea typeface="Open Sans" panose="020B0606030504020204" pitchFamily="34" charset="0"/>
                <a:cs typeface="Open Sans" panose="020B0606030504020204" pitchFamily="34" charset="0"/>
              </a:rPr>
              <a:t>Officer)</a:t>
            </a:r>
            <a:endParaRPr sz="1600">
              <a:latin typeface="Open Sans" panose="020B0606030504020204" pitchFamily="34" charset="0"/>
              <a:ea typeface="Open Sans" panose="020B0606030504020204" pitchFamily="34" charset="0"/>
              <a:cs typeface="Open Sans" panose="020B0606030504020204" pitchFamily="34" charset="0"/>
            </a:endParaRPr>
          </a:p>
        </p:txBody>
      </p:sp>
      <p:grpSp>
        <p:nvGrpSpPr>
          <p:cNvPr id="73" name="object 63">
            <a:extLst>
              <a:ext uri="{FF2B5EF4-FFF2-40B4-BE49-F238E27FC236}">
                <a16:creationId xmlns:a16="http://schemas.microsoft.com/office/drawing/2014/main" id="{4DDF6AE1-1560-6A2D-6DAD-4D85B939F574}"/>
              </a:ext>
            </a:extLst>
          </p:cNvPr>
          <p:cNvGrpSpPr/>
          <p:nvPr/>
        </p:nvGrpSpPr>
        <p:grpSpPr>
          <a:xfrm>
            <a:off x="8659748" y="3985767"/>
            <a:ext cx="1651635" cy="1105535"/>
            <a:chOff x="8659748" y="3985767"/>
            <a:chExt cx="1651635" cy="1105535"/>
          </a:xfrm>
        </p:grpSpPr>
        <p:sp>
          <p:nvSpPr>
            <p:cNvPr id="74" name="object 64">
              <a:extLst>
                <a:ext uri="{FF2B5EF4-FFF2-40B4-BE49-F238E27FC236}">
                  <a16:creationId xmlns:a16="http://schemas.microsoft.com/office/drawing/2014/main" id="{79E8D341-4024-AC69-F5E2-2655F5E8B307}"/>
                </a:ext>
              </a:extLst>
            </p:cNvPr>
            <p:cNvSpPr/>
            <p:nvPr/>
          </p:nvSpPr>
          <p:spPr>
            <a:xfrm>
              <a:off x="8666098" y="3992117"/>
              <a:ext cx="1475105" cy="936625"/>
            </a:xfrm>
            <a:custGeom>
              <a:avLst/>
              <a:gdLst/>
              <a:ahLst/>
              <a:cxnLst/>
              <a:rect l="l" t="t" r="r" b="b"/>
              <a:pathLst>
                <a:path w="1475104" h="936625">
                  <a:moveTo>
                    <a:pt x="1381252" y="0"/>
                  </a:moveTo>
                  <a:lnTo>
                    <a:pt x="93599" y="0"/>
                  </a:lnTo>
                  <a:lnTo>
                    <a:pt x="57167" y="7358"/>
                  </a:lnTo>
                  <a:lnTo>
                    <a:pt x="27416" y="27431"/>
                  </a:lnTo>
                  <a:lnTo>
                    <a:pt x="7356" y="57221"/>
                  </a:lnTo>
                  <a:lnTo>
                    <a:pt x="0" y="93725"/>
                  </a:lnTo>
                  <a:lnTo>
                    <a:pt x="0" y="843025"/>
                  </a:lnTo>
                  <a:lnTo>
                    <a:pt x="7356" y="879457"/>
                  </a:lnTo>
                  <a:lnTo>
                    <a:pt x="27416" y="909208"/>
                  </a:lnTo>
                  <a:lnTo>
                    <a:pt x="57167" y="929268"/>
                  </a:lnTo>
                  <a:lnTo>
                    <a:pt x="93599" y="936624"/>
                  </a:lnTo>
                  <a:lnTo>
                    <a:pt x="1381252" y="936624"/>
                  </a:lnTo>
                  <a:lnTo>
                    <a:pt x="1417702" y="929268"/>
                  </a:lnTo>
                  <a:lnTo>
                    <a:pt x="1447498" y="909208"/>
                  </a:lnTo>
                  <a:lnTo>
                    <a:pt x="1467602" y="879457"/>
                  </a:lnTo>
                  <a:lnTo>
                    <a:pt x="1474977" y="843025"/>
                  </a:lnTo>
                  <a:lnTo>
                    <a:pt x="1474977" y="93725"/>
                  </a:lnTo>
                  <a:lnTo>
                    <a:pt x="1467602" y="57221"/>
                  </a:lnTo>
                  <a:lnTo>
                    <a:pt x="1447498" y="27431"/>
                  </a:lnTo>
                  <a:lnTo>
                    <a:pt x="1417702" y="7358"/>
                  </a:lnTo>
                  <a:lnTo>
                    <a:pt x="1381252" y="0"/>
                  </a:lnTo>
                  <a:close/>
                </a:path>
              </a:pathLst>
            </a:custGeom>
            <a:solidFill>
              <a:srgbClr val="6C009D"/>
            </a:solidFill>
          </p:spPr>
          <p:txBody>
            <a:bodyPr wrap="square" lIns="0" tIns="0" rIns="0" bIns="0" rtlCol="0"/>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75" name="object 65">
              <a:extLst>
                <a:ext uri="{FF2B5EF4-FFF2-40B4-BE49-F238E27FC236}">
                  <a16:creationId xmlns:a16="http://schemas.microsoft.com/office/drawing/2014/main" id="{19E9E8C4-695D-234A-516F-6304581C74FB}"/>
                </a:ext>
              </a:extLst>
            </p:cNvPr>
            <p:cNvSpPr/>
            <p:nvPr/>
          </p:nvSpPr>
          <p:spPr>
            <a:xfrm>
              <a:off x="8666098" y="3992117"/>
              <a:ext cx="1475105" cy="936625"/>
            </a:xfrm>
            <a:custGeom>
              <a:avLst/>
              <a:gdLst/>
              <a:ahLst/>
              <a:cxnLst/>
              <a:rect l="l" t="t" r="r" b="b"/>
              <a:pathLst>
                <a:path w="1475104" h="936625">
                  <a:moveTo>
                    <a:pt x="0" y="93725"/>
                  </a:moveTo>
                  <a:lnTo>
                    <a:pt x="7356" y="57221"/>
                  </a:lnTo>
                  <a:lnTo>
                    <a:pt x="27416" y="27431"/>
                  </a:lnTo>
                  <a:lnTo>
                    <a:pt x="57167" y="7358"/>
                  </a:lnTo>
                  <a:lnTo>
                    <a:pt x="93599" y="0"/>
                  </a:lnTo>
                  <a:lnTo>
                    <a:pt x="1381252" y="0"/>
                  </a:lnTo>
                  <a:lnTo>
                    <a:pt x="1417702" y="7358"/>
                  </a:lnTo>
                  <a:lnTo>
                    <a:pt x="1447498" y="27431"/>
                  </a:lnTo>
                  <a:lnTo>
                    <a:pt x="1467602" y="57221"/>
                  </a:lnTo>
                  <a:lnTo>
                    <a:pt x="1474977" y="93725"/>
                  </a:lnTo>
                  <a:lnTo>
                    <a:pt x="1474977" y="843025"/>
                  </a:lnTo>
                  <a:lnTo>
                    <a:pt x="1467602" y="879457"/>
                  </a:lnTo>
                  <a:lnTo>
                    <a:pt x="1447498" y="909208"/>
                  </a:lnTo>
                  <a:lnTo>
                    <a:pt x="1417702" y="929268"/>
                  </a:lnTo>
                  <a:lnTo>
                    <a:pt x="1381252" y="936624"/>
                  </a:lnTo>
                  <a:lnTo>
                    <a:pt x="93599" y="936624"/>
                  </a:lnTo>
                  <a:lnTo>
                    <a:pt x="57167" y="929268"/>
                  </a:lnTo>
                  <a:lnTo>
                    <a:pt x="27416" y="909208"/>
                  </a:lnTo>
                  <a:lnTo>
                    <a:pt x="7356" y="879457"/>
                  </a:lnTo>
                  <a:lnTo>
                    <a:pt x="0" y="843025"/>
                  </a:lnTo>
                  <a:lnTo>
                    <a:pt x="0" y="93725"/>
                  </a:lnTo>
                  <a:close/>
                </a:path>
              </a:pathLst>
            </a:custGeom>
            <a:ln w="12700">
              <a:solidFill>
                <a:srgbClr val="FFFFFF"/>
              </a:solidFill>
            </a:ln>
          </p:spPr>
          <p:txBody>
            <a:bodyPr wrap="square" lIns="0" tIns="0" rIns="0" bIns="0" rtlCol="0"/>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76" name="object 66">
              <a:extLst>
                <a:ext uri="{FF2B5EF4-FFF2-40B4-BE49-F238E27FC236}">
                  <a16:creationId xmlns:a16="http://schemas.microsoft.com/office/drawing/2014/main" id="{1CADF51B-F17A-438D-2B9D-9C650DC89BDE}"/>
                </a:ext>
              </a:extLst>
            </p:cNvPr>
            <p:cNvSpPr/>
            <p:nvPr/>
          </p:nvSpPr>
          <p:spPr>
            <a:xfrm>
              <a:off x="8829928" y="4147819"/>
              <a:ext cx="1475105" cy="936625"/>
            </a:xfrm>
            <a:custGeom>
              <a:avLst/>
              <a:gdLst/>
              <a:ahLst/>
              <a:cxnLst/>
              <a:rect l="l" t="t" r="r" b="b"/>
              <a:pathLst>
                <a:path w="1475104" h="936625">
                  <a:moveTo>
                    <a:pt x="1381378" y="0"/>
                  </a:moveTo>
                  <a:lnTo>
                    <a:pt x="93725" y="0"/>
                  </a:lnTo>
                  <a:lnTo>
                    <a:pt x="57221" y="7358"/>
                  </a:lnTo>
                  <a:lnTo>
                    <a:pt x="27432" y="27431"/>
                  </a:lnTo>
                  <a:lnTo>
                    <a:pt x="7358" y="57221"/>
                  </a:lnTo>
                  <a:lnTo>
                    <a:pt x="0" y="93725"/>
                  </a:lnTo>
                  <a:lnTo>
                    <a:pt x="0" y="843025"/>
                  </a:lnTo>
                  <a:lnTo>
                    <a:pt x="7358" y="879457"/>
                  </a:lnTo>
                  <a:lnTo>
                    <a:pt x="27431" y="909208"/>
                  </a:lnTo>
                  <a:lnTo>
                    <a:pt x="57221" y="929268"/>
                  </a:lnTo>
                  <a:lnTo>
                    <a:pt x="93725" y="936624"/>
                  </a:lnTo>
                  <a:lnTo>
                    <a:pt x="1381378" y="936624"/>
                  </a:lnTo>
                  <a:lnTo>
                    <a:pt x="1417810" y="929268"/>
                  </a:lnTo>
                  <a:lnTo>
                    <a:pt x="1447561" y="909208"/>
                  </a:lnTo>
                  <a:lnTo>
                    <a:pt x="1467621" y="879457"/>
                  </a:lnTo>
                  <a:lnTo>
                    <a:pt x="1474977" y="843025"/>
                  </a:lnTo>
                  <a:lnTo>
                    <a:pt x="1474977" y="93725"/>
                  </a:lnTo>
                  <a:lnTo>
                    <a:pt x="1467621" y="57221"/>
                  </a:lnTo>
                  <a:lnTo>
                    <a:pt x="1447561" y="27431"/>
                  </a:lnTo>
                  <a:lnTo>
                    <a:pt x="1417810" y="7358"/>
                  </a:lnTo>
                  <a:lnTo>
                    <a:pt x="1381378" y="0"/>
                  </a:lnTo>
                  <a:close/>
                </a:path>
              </a:pathLst>
            </a:custGeom>
            <a:solidFill>
              <a:srgbClr val="FFFFFF">
                <a:alpha val="90194"/>
              </a:srgbClr>
            </a:solidFill>
          </p:spPr>
          <p:txBody>
            <a:bodyPr wrap="square" lIns="0" tIns="0" rIns="0" bIns="0" rtlCol="0"/>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77" name="object 67">
              <a:extLst>
                <a:ext uri="{FF2B5EF4-FFF2-40B4-BE49-F238E27FC236}">
                  <a16:creationId xmlns:a16="http://schemas.microsoft.com/office/drawing/2014/main" id="{A5D1077C-15AB-C539-6517-D5223AD2908B}"/>
                </a:ext>
              </a:extLst>
            </p:cNvPr>
            <p:cNvSpPr/>
            <p:nvPr/>
          </p:nvSpPr>
          <p:spPr>
            <a:xfrm>
              <a:off x="8829928" y="4147819"/>
              <a:ext cx="1475105" cy="936625"/>
            </a:xfrm>
            <a:custGeom>
              <a:avLst/>
              <a:gdLst/>
              <a:ahLst/>
              <a:cxnLst/>
              <a:rect l="l" t="t" r="r" b="b"/>
              <a:pathLst>
                <a:path w="1475104" h="936625">
                  <a:moveTo>
                    <a:pt x="0" y="93725"/>
                  </a:moveTo>
                  <a:lnTo>
                    <a:pt x="7358" y="57221"/>
                  </a:lnTo>
                  <a:lnTo>
                    <a:pt x="27432" y="27431"/>
                  </a:lnTo>
                  <a:lnTo>
                    <a:pt x="57221" y="7358"/>
                  </a:lnTo>
                  <a:lnTo>
                    <a:pt x="93725" y="0"/>
                  </a:lnTo>
                  <a:lnTo>
                    <a:pt x="1381378" y="0"/>
                  </a:lnTo>
                  <a:lnTo>
                    <a:pt x="1417810" y="7358"/>
                  </a:lnTo>
                  <a:lnTo>
                    <a:pt x="1447561" y="27431"/>
                  </a:lnTo>
                  <a:lnTo>
                    <a:pt x="1467621" y="57221"/>
                  </a:lnTo>
                  <a:lnTo>
                    <a:pt x="1474977" y="93725"/>
                  </a:lnTo>
                  <a:lnTo>
                    <a:pt x="1474977" y="843025"/>
                  </a:lnTo>
                  <a:lnTo>
                    <a:pt x="1467621" y="879457"/>
                  </a:lnTo>
                  <a:lnTo>
                    <a:pt x="1447561" y="909208"/>
                  </a:lnTo>
                  <a:lnTo>
                    <a:pt x="1417810" y="929268"/>
                  </a:lnTo>
                  <a:lnTo>
                    <a:pt x="1381378" y="936624"/>
                  </a:lnTo>
                  <a:lnTo>
                    <a:pt x="93725" y="936624"/>
                  </a:lnTo>
                  <a:lnTo>
                    <a:pt x="57221" y="929268"/>
                  </a:lnTo>
                  <a:lnTo>
                    <a:pt x="27431" y="909208"/>
                  </a:lnTo>
                  <a:lnTo>
                    <a:pt x="7358" y="879457"/>
                  </a:lnTo>
                  <a:lnTo>
                    <a:pt x="0" y="843025"/>
                  </a:lnTo>
                  <a:lnTo>
                    <a:pt x="0" y="93725"/>
                  </a:lnTo>
                  <a:close/>
                </a:path>
              </a:pathLst>
            </a:custGeom>
            <a:ln w="12700">
              <a:solidFill>
                <a:srgbClr val="6C009D"/>
              </a:solidFill>
            </a:ln>
          </p:spPr>
          <p:txBody>
            <a:bodyPr wrap="square" lIns="0" tIns="0" rIns="0" bIns="0" rtlCol="0"/>
            <a:lstStyle/>
            <a:p>
              <a:endParaRPr>
                <a:latin typeface="Open Sans" panose="020B0606030504020204" pitchFamily="34" charset="0"/>
                <a:ea typeface="Open Sans" panose="020B0606030504020204" pitchFamily="34" charset="0"/>
                <a:cs typeface="Open Sans" panose="020B0606030504020204" pitchFamily="34" charset="0"/>
              </a:endParaRPr>
            </a:p>
          </p:txBody>
        </p:sp>
      </p:grpSp>
      <p:sp>
        <p:nvSpPr>
          <p:cNvPr id="78" name="object 68">
            <a:extLst>
              <a:ext uri="{FF2B5EF4-FFF2-40B4-BE49-F238E27FC236}">
                <a16:creationId xmlns:a16="http://schemas.microsoft.com/office/drawing/2014/main" id="{26E3F588-8C82-9B77-A298-A644007A14B8}"/>
              </a:ext>
            </a:extLst>
          </p:cNvPr>
          <p:cNvSpPr txBox="1"/>
          <p:nvPr/>
        </p:nvSpPr>
        <p:spPr>
          <a:xfrm>
            <a:off x="9023984" y="4351782"/>
            <a:ext cx="1089660" cy="473848"/>
          </a:xfrm>
          <a:prstGeom prst="rect">
            <a:avLst/>
          </a:prstGeom>
        </p:spPr>
        <p:txBody>
          <a:bodyPr vert="horz" wrap="square" lIns="0" tIns="12065" rIns="0" bIns="0" rtlCol="0">
            <a:spAutoFit/>
          </a:bodyPr>
          <a:lstStyle/>
          <a:p>
            <a:pPr algn="ctr">
              <a:lnSpc>
                <a:spcPts val="1839"/>
              </a:lnSpc>
              <a:spcBef>
                <a:spcPts val="95"/>
              </a:spcBef>
            </a:pPr>
            <a:r>
              <a:rPr sz="1600" spc="-10">
                <a:latin typeface="Open Sans" panose="020B0606030504020204" pitchFamily="34" charset="0"/>
                <a:ea typeface="Open Sans" panose="020B0606030504020204" pitchFamily="34" charset="0"/>
                <a:cs typeface="Open Sans" panose="020B0606030504020204" pitchFamily="34" charset="0"/>
              </a:rPr>
              <a:t>Steve</a:t>
            </a:r>
            <a:endParaRPr sz="1600">
              <a:latin typeface="Open Sans" panose="020B0606030504020204" pitchFamily="34" charset="0"/>
              <a:ea typeface="Open Sans" panose="020B0606030504020204" pitchFamily="34" charset="0"/>
              <a:cs typeface="Open Sans" panose="020B0606030504020204" pitchFamily="34" charset="0"/>
            </a:endParaRPr>
          </a:p>
          <a:p>
            <a:pPr algn="ctr">
              <a:lnSpc>
                <a:spcPts val="1839"/>
              </a:lnSpc>
            </a:pPr>
            <a:r>
              <a:rPr sz="1600" spc="-40">
                <a:latin typeface="Open Sans" panose="020B0606030504020204" pitchFamily="34" charset="0"/>
                <a:ea typeface="Open Sans" panose="020B0606030504020204" pitchFamily="34" charset="0"/>
                <a:cs typeface="Open Sans" panose="020B0606030504020204" pitchFamily="34" charset="0"/>
              </a:rPr>
              <a:t>Luddington</a:t>
            </a:r>
            <a:endParaRPr sz="1600">
              <a:latin typeface="Open Sans" panose="020B0606030504020204" pitchFamily="34" charset="0"/>
              <a:ea typeface="Open Sans" panose="020B0606030504020204" pitchFamily="34" charset="0"/>
              <a:cs typeface="Open Sans" panose="020B0606030504020204" pitchFamily="34" charset="0"/>
            </a:endParaRPr>
          </a:p>
        </p:txBody>
      </p:sp>
      <p:grpSp>
        <p:nvGrpSpPr>
          <p:cNvPr id="79" name="object 51">
            <a:extLst>
              <a:ext uri="{FF2B5EF4-FFF2-40B4-BE49-F238E27FC236}">
                <a16:creationId xmlns:a16="http://schemas.microsoft.com/office/drawing/2014/main" id="{9982A5A8-37A1-7A39-1A96-8B79A27BB957}"/>
              </a:ext>
            </a:extLst>
          </p:cNvPr>
          <p:cNvGrpSpPr/>
          <p:nvPr/>
        </p:nvGrpSpPr>
        <p:grpSpPr>
          <a:xfrm>
            <a:off x="6994523" y="5053744"/>
            <a:ext cx="5376355" cy="1186782"/>
            <a:chOff x="5034343" y="5303328"/>
            <a:chExt cx="5376355" cy="1186782"/>
          </a:xfrm>
        </p:grpSpPr>
        <p:sp>
          <p:nvSpPr>
            <p:cNvPr id="80" name="object 52">
              <a:extLst>
                <a:ext uri="{FF2B5EF4-FFF2-40B4-BE49-F238E27FC236}">
                  <a16:creationId xmlns:a16="http://schemas.microsoft.com/office/drawing/2014/main" id="{AA227F41-BBAD-B4C4-0132-1D8A8E02FFD8}"/>
                </a:ext>
              </a:extLst>
            </p:cNvPr>
            <p:cNvSpPr/>
            <p:nvPr/>
          </p:nvSpPr>
          <p:spPr>
            <a:xfrm>
              <a:off x="5034343" y="5438777"/>
              <a:ext cx="1475105" cy="936625"/>
            </a:xfrm>
            <a:custGeom>
              <a:avLst/>
              <a:gdLst/>
              <a:ahLst/>
              <a:cxnLst/>
              <a:rect l="l" t="t" r="r" b="b"/>
              <a:pathLst>
                <a:path w="1475104" h="936625">
                  <a:moveTo>
                    <a:pt x="1381252" y="0"/>
                  </a:moveTo>
                  <a:lnTo>
                    <a:pt x="93599" y="0"/>
                  </a:lnTo>
                  <a:lnTo>
                    <a:pt x="57167" y="7356"/>
                  </a:lnTo>
                  <a:lnTo>
                    <a:pt x="27416" y="27416"/>
                  </a:lnTo>
                  <a:lnTo>
                    <a:pt x="7356" y="57167"/>
                  </a:lnTo>
                  <a:lnTo>
                    <a:pt x="0" y="93598"/>
                  </a:lnTo>
                  <a:lnTo>
                    <a:pt x="0" y="842937"/>
                  </a:lnTo>
                  <a:lnTo>
                    <a:pt x="7356" y="879394"/>
                  </a:lnTo>
                  <a:lnTo>
                    <a:pt x="27416" y="909166"/>
                  </a:lnTo>
                  <a:lnTo>
                    <a:pt x="57167" y="929238"/>
                  </a:lnTo>
                  <a:lnTo>
                    <a:pt x="93599" y="936599"/>
                  </a:lnTo>
                  <a:lnTo>
                    <a:pt x="1381252" y="936599"/>
                  </a:lnTo>
                  <a:lnTo>
                    <a:pt x="1417702" y="929238"/>
                  </a:lnTo>
                  <a:lnTo>
                    <a:pt x="1447498" y="909166"/>
                  </a:lnTo>
                  <a:lnTo>
                    <a:pt x="1467602" y="879394"/>
                  </a:lnTo>
                  <a:lnTo>
                    <a:pt x="1474977" y="842937"/>
                  </a:lnTo>
                  <a:lnTo>
                    <a:pt x="1474977" y="93598"/>
                  </a:lnTo>
                  <a:lnTo>
                    <a:pt x="1467602" y="57167"/>
                  </a:lnTo>
                  <a:lnTo>
                    <a:pt x="1447498" y="27416"/>
                  </a:lnTo>
                  <a:lnTo>
                    <a:pt x="1417702" y="7356"/>
                  </a:lnTo>
                  <a:lnTo>
                    <a:pt x="1381252" y="0"/>
                  </a:lnTo>
                  <a:close/>
                </a:path>
              </a:pathLst>
            </a:custGeom>
            <a:solidFill>
              <a:schemeClr val="accent2"/>
            </a:solidFill>
          </p:spPr>
          <p:txBody>
            <a:bodyPr wrap="square" lIns="0" tIns="0" rIns="0" bIns="0" rtlCol="0"/>
            <a:lstStyle/>
            <a:p>
              <a:endParaRPr/>
            </a:p>
          </p:txBody>
        </p:sp>
        <p:sp>
          <p:nvSpPr>
            <p:cNvPr id="81" name="object 53">
              <a:extLst>
                <a:ext uri="{FF2B5EF4-FFF2-40B4-BE49-F238E27FC236}">
                  <a16:creationId xmlns:a16="http://schemas.microsoft.com/office/drawing/2014/main" id="{95882B8F-F7BA-6436-3EE5-9660F5E5E21B}"/>
                </a:ext>
              </a:extLst>
            </p:cNvPr>
            <p:cNvSpPr/>
            <p:nvPr/>
          </p:nvSpPr>
          <p:spPr>
            <a:xfrm>
              <a:off x="8935593" y="5303328"/>
              <a:ext cx="1475105" cy="936625"/>
            </a:xfrm>
            <a:custGeom>
              <a:avLst/>
              <a:gdLst/>
              <a:ahLst/>
              <a:cxnLst/>
              <a:rect l="l" t="t" r="r" b="b"/>
              <a:pathLst>
                <a:path w="1475104" h="936625">
                  <a:moveTo>
                    <a:pt x="0" y="93598"/>
                  </a:moveTo>
                  <a:lnTo>
                    <a:pt x="7356" y="57167"/>
                  </a:lnTo>
                  <a:lnTo>
                    <a:pt x="27416" y="27416"/>
                  </a:lnTo>
                  <a:lnTo>
                    <a:pt x="57167" y="7356"/>
                  </a:lnTo>
                  <a:lnTo>
                    <a:pt x="93599" y="0"/>
                  </a:lnTo>
                  <a:lnTo>
                    <a:pt x="1381252" y="0"/>
                  </a:lnTo>
                  <a:lnTo>
                    <a:pt x="1417702" y="7356"/>
                  </a:lnTo>
                  <a:lnTo>
                    <a:pt x="1447498" y="27416"/>
                  </a:lnTo>
                  <a:lnTo>
                    <a:pt x="1467602" y="57167"/>
                  </a:lnTo>
                  <a:lnTo>
                    <a:pt x="1474977" y="93598"/>
                  </a:lnTo>
                  <a:lnTo>
                    <a:pt x="1474977" y="842937"/>
                  </a:lnTo>
                  <a:lnTo>
                    <a:pt x="1467602" y="879394"/>
                  </a:lnTo>
                  <a:lnTo>
                    <a:pt x="1447498" y="909166"/>
                  </a:lnTo>
                  <a:lnTo>
                    <a:pt x="1417702" y="929238"/>
                  </a:lnTo>
                  <a:lnTo>
                    <a:pt x="1381252" y="936599"/>
                  </a:lnTo>
                  <a:lnTo>
                    <a:pt x="93599" y="936599"/>
                  </a:lnTo>
                  <a:lnTo>
                    <a:pt x="57167" y="929238"/>
                  </a:lnTo>
                  <a:lnTo>
                    <a:pt x="27416" y="909166"/>
                  </a:lnTo>
                  <a:lnTo>
                    <a:pt x="7356" y="879394"/>
                  </a:lnTo>
                  <a:lnTo>
                    <a:pt x="0" y="842937"/>
                  </a:lnTo>
                  <a:lnTo>
                    <a:pt x="0" y="93598"/>
                  </a:lnTo>
                  <a:close/>
                </a:path>
              </a:pathLst>
            </a:custGeom>
            <a:ln w="12700">
              <a:solidFill>
                <a:srgbClr val="FFFFFF"/>
              </a:solidFill>
            </a:ln>
          </p:spPr>
          <p:txBody>
            <a:bodyPr wrap="square" lIns="0" tIns="0" rIns="0" bIns="0" rtlCol="0"/>
            <a:lstStyle/>
            <a:p>
              <a:endParaRPr/>
            </a:p>
          </p:txBody>
        </p:sp>
        <p:sp>
          <p:nvSpPr>
            <p:cNvPr id="83" name="object 55">
              <a:extLst>
                <a:ext uri="{FF2B5EF4-FFF2-40B4-BE49-F238E27FC236}">
                  <a16:creationId xmlns:a16="http://schemas.microsoft.com/office/drawing/2014/main" id="{480B47E2-AFEA-15F7-9BB5-21E8DB8C1351}"/>
                </a:ext>
              </a:extLst>
            </p:cNvPr>
            <p:cNvSpPr/>
            <p:nvPr/>
          </p:nvSpPr>
          <p:spPr>
            <a:xfrm>
              <a:off x="5213715" y="5553485"/>
              <a:ext cx="1475105" cy="936625"/>
            </a:xfrm>
            <a:custGeom>
              <a:avLst/>
              <a:gdLst/>
              <a:ahLst/>
              <a:cxnLst/>
              <a:rect l="l" t="t" r="r" b="b"/>
              <a:pathLst>
                <a:path w="1475104" h="936625">
                  <a:moveTo>
                    <a:pt x="0" y="93637"/>
                  </a:moveTo>
                  <a:lnTo>
                    <a:pt x="7358" y="57183"/>
                  </a:lnTo>
                  <a:lnTo>
                    <a:pt x="27431" y="27420"/>
                  </a:lnTo>
                  <a:lnTo>
                    <a:pt x="57221" y="7356"/>
                  </a:lnTo>
                  <a:lnTo>
                    <a:pt x="93725" y="0"/>
                  </a:lnTo>
                  <a:lnTo>
                    <a:pt x="1381378" y="0"/>
                  </a:lnTo>
                  <a:lnTo>
                    <a:pt x="1417810" y="7356"/>
                  </a:lnTo>
                  <a:lnTo>
                    <a:pt x="1447561" y="27420"/>
                  </a:lnTo>
                  <a:lnTo>
                    <a:pt x="1467621" y="57183"/>
                  </a:lnTo>
                  <a:lnTo>
                    <a:pt x="1474977" y="93637"/>
                  </a:lnTo>
                  <a:lnTo>
                    <a:pt x="1474977" y="842924"/>
                  </a:lnTo>
                  <a:lnTo>
                    <a:pt x="1467621" y="879381"/>
                  </a:lnTo>
                  <a:lnTo>
                    <a:pt x="1447561" y="909153"/>
                  </a:lnTo>
                  <a:lnTo>
                    <a:pt x="1417810" y="929226"/>
                  </a:lnTo>
                  <a:lnTo>
                    <a:pt x="1381378" y="936586"/>
                  </a:lnTo>
                  <a:lnTo>
                    <a:pt x="93725" y="936586"/>
                  </a:lnTo>
                  <a:lnTo>
                    <a:pt x="57221" y="929226"/>
                  </a:lnTo>
                  <a:lnTo>
                    <a:pt x="27431" y="909153"/>
                  </a:lnTo>
                  <a:lnTo>
                    <a:pt x="7358" y="879381"/>
                  </a:lnTo>
                  <a:lnTo>
                    <a:pt x="0" y="842924"/>
                  </a:lnTo>
                  <a:lnTo>
                    <a:pt x="0" y="93637"/>
                  </a:lnTo>
                  <a:close/>
                </a:path>
              </a:pathLst>
            </a:custGeom>
            <a:ln w="12700">
              <a:solidFill>
                <a:srgbClr val="6C009D"/>
              </a:solidFill>
            </a:ln>
          </p:spPr>
          <p:txBody>
            <a:bodyPr wrap="square" lIns="0" tIns="0" rIns="0" bIns="0" rtlCol="0"/>
            <a:lstStyle/>
            <a:p>
              <a:endParaRPr/>
            </a:p>
          </p:txBody>
        </p:sp>
        <p:sp>
          <p:nvSpPr>
            <p:cNvPr id="82" name="object 54">
              <a:extLst>
                <a:ext uri="{FF2B5EF4-FFF2-40B4-BE49-F238E27FC236}">
                  <a16:creationId xmlns:a16="http://schemas.microsoft.com/office/drawing/2014/main" id="{88802354-6A04-51E2-F238-80B7C1526A46}"/>
                </a:ext>
              </a:extLst>
            </p:cNvPr>
            <p:cNvSpPr/>
            <p:nvPr/>
          </p:nvSpPr>
          <p:spPr>
            <a:xfrm>
              <a:off x="5213715" y="5528465"/>
              <a:ext cx="1475105" cy="936625"/>
            </a:xfrm>
            <a:custGeom>
              <a:avLst/>
              <a:gdLst/>
              <a:ahLst/>
              <a:cxnLst/>
              <a:rect l="l" t="t" r="r" b="b"/>
              <a:pathLst>
                <a:path w="1475104" h="936625">
                  <a:moveTo>
                    <a:pt x="1381378" y="0"/>
                  </a:moveTo>
                  <a:lnTo>
                    <a:pt x="93725" y="0"/>
                  </a:lnTo>
                  <a:lnTo>
                    <a:pt x="57221" y="7356"/>
                  </a:lnTo>
                  <a:lnTo>
                    <a:pt x="27431" y="27420"/>
                  </a:lnTo>
                  <a:lnTo>
                    <a:pt x="7358" y="57183"/>
                  </a:lnTo>
                  <a:lnTo>
                    <a:pt x="0" y="93637"/>
                  </a:lnTo>
                  <a:lnTo>
                    <a:pt x="0" y="842924"/>
                  </a:lnTo>
                  <a:lnTo>
                    <a:pt x="7358" y="879381"/>
                  </a:lnTo>
                  <a:lnTo>
                    <a:pt x="27431" y="909153"/>
                  </a:lnTo>
                  <a:lnTo>
                    <a:pt x="57221" y="929226"/>
                  </a:lnTo>
                  <a:lnTo>
                    <a:pt x="93725" y="936586"/>
                  </a:lnTo>
                  <a:lnTo>
                    <a:pt x="1381378" y="936586"/>
                  </a:lnTo>
                  <a:lnTo>
                    <a:pt x="1417810" y="929226"/>
                  </a:lnTo>
                  <a:lnTo>
                    <a:pt x="1447561" y="909153"/>
                  </a:lnTo>
                  <a:lnTo>
                    <a:pt x="1467621" y="879381"/>
                  </a:lnTo>
                  <a:lnTo>
                    <a:pt x="1474977" y="842924"/>
                  </a:lnTo>
                  <a:lnTo>
                    <a:pt x="1474977" y="93637"/>
                  </a:lnTo>
                  <a:lnTo>
                    <a:pt x="1467621" y="57183"/>
                  </a:lnTo>
                  <a:lnTo>
                    <a:pt x="1447561" y="27420"/>
                  </a:lnTo>
                  <a:lnTo>
                    <a:pt x="1417810" y="7356"/>
                  </a:lnTo>
                  <a:lnTo>
                    <a:pt x="1381378" y="0"/>
                  </a:lnTo>
                  <a:close/>
                </a:path>
              </a:pathLst>
            </a:custGeom>
            <a:solidFill>
              <a:srgbClr val="FFFFFF">
                <a:alpha val="90194"/>
              </a:srgbClr>
            </a:solidFill>
          </p:spPr>
          <p:txBody>
            <a:bodyPr wrap="square" lIns="0" tIns="0" rIns="0" bIns="0" rtlCol="0"/>
            <a:lstStyle/>
            <a:p>
              <a:endParaRPr/>
            </a:p>
          </p:txBody>
        </p:sp>
      </p:grpSp>
      <p:sp>
        <p:nvSpPr>
          <p:cNvPr id="85" name="TextBox 84">
            <a:extLst>
              <a:ext uri="{FF2B5EF4-FFF2-40B4-BE49-F238E27FC236}">
                <a16:creationId xmlns:a16="http://schemas.microsoft.com/office/drawing/2014/main" id="{2401BCD8-4FE6-4D55-207F-70E15477CBB0}"/>
              </a:ext>
            </a:extLst>
          </p:cNvPr>
          <p:cNvSpPr txBox="1"/>
          <p:nvPr/>
        </p:nvSpPr>
        <p:spPr>
          <a:xfrm>
            <a:off x="7132701" y="5606061"/>
            <a:ext cx="1351981" cy="553998"/>
          </a:xfrm>
          <a:prstGeom prst="rect">
            <a:avLst/>
          </a:prstGeom>
          <a:noFill/>
        </p:spPr>
        <p:txBody>
          <a:bodyPr wrap="square">
            <a:spAutoFit/>
          </a:bodyPr>
          <a:lstStyle/>
          <a:p>
            <a:pPr marL="114300" marR="5080" indent="-102235" algn="ctr">
              <a:lnSpc>
                <a:spcPts val="1760"/>
              </a:lnSpc>
              <a:spcBef>
                <a:spcPts val="285"/>
              </a:spcBef>
            </a:pPr>
            <a:r>
              <a:rPr lang="en-GB" sz="1600" spc="65">
                <a:latin typeface="Open Sans" panose="020B0606030504020204" pitchFamily="34" charset="0"/>
                <a:ea typeface="Open Sans" panose="020B0606030504020204" pitchFamily="34" charset="0"/>
                <a:cs typeface="Open Sans" panose="020B0606030504020204" pitchFamily="34" charset="0"/>
              </a:rPr>
              <a:t>Fer</a:t>
            </a:r>
            <a:r>
              <a:rPr lang="en-GB" sz="1600" spc="-10">
                <a:latin typeface="Open Sans" panose="020B0606030504020204" pitchFamily="34" charset="0"/>
                <a:ea typeface="Open Sans" panose="020B0606030504020204" pitchFamily="34" charset="0"/>
                <a:cs typeface="Open Sans" panose="020B0606030504020204" pitchFamily="34" charset="0"/>
              </a:rPr>
              <a:t> Juarez Vazquez</a:t>
            </a:r>
            <a:endParaRPr lang="en-GB" sz="1600">
              <a:latin typeface="Open Sans" panose="020B0606030504020204" pitchFamily="34" charset="0"/>
              <a:ea typeface="Open Sans" panose="020B0606030504020204" pitchFamily="34" charset="0"/>
              <a:cs typeface="Open Sans" panose="020B0606030504020204" pitchFamily="34" charset="0"/>
            </a:endParaRPr>
          </a:p>
        </p:txBody>
      </p:sp>
      <p:sp>
        <p:nvSpPr>
          <p:cNvPr id="86" name="TextBox 85">
            <a:extLst>
              <a:ext uri="{FF2B5EF4-FFF2-40B4-BE49-F238E27FC236}">
                <a16:creationId xmlns:a16="http://schemas.microsoft.com/office/drawing/2014/main" id="{6BC1BAA0-831A-70DA-8AE8-979DE303E8F3}"/>
              </a:ext>
            </a:extLst>
          </p:cNvPr>
          <p:cNvSpPr txBox="1"/>
          <p:nvPr/>
        </p:nvSpPr>
        <p:spPr>
          <a:xfrm>
            <a:off x="2045970" y="2221730"/>
            <a:ext cx="1949322" cy="369332"/>
          </a:xfrm>
          <a:prstGeom prst="rect">
            <a:avLst/>
          </a:prstGeom>
          <a:noFill/>
        </p:spPr>
        <p:txBody>
          <a:bodyPr wrap="square" rtlCol="0">
            <a:spAutoFit/>
          </a:bodyPr>
          <a:lstStyle/>
          <a:p>
            <a:r>
              <a:rPr lang="en-GB" b="1">
                <a:latin typeface="Open Sans" panose="020B0606030504020204" pitchFamily="34" charset="0"/>
                <a:ea typeface="Open Sans" panose="020B0606030504020204" pitchFamily="34" charset="0"/>
                <a:cs typeface="Open Sans" panose="020B0606030504020204" pitchFamily="34" charset="0"/>
              </a:rPr>
              <a:t>QUALITY</a:t>
            </a:r>
          </a:p>
        </p:txBody>
      </p:sp>
      <p:sp>
        <p:nvSpPr>
          <p:cNvPr id="87" name="TextBox 86">
            <a:extLst>
              <a:ext uri="{FF2B5EF4-FFF2-40B4-BE49-F238E27FC236}">
                <a16:creationId xmlns:a16="http://schemas.microsoft.com/office/drawing/2014/main" id="{E5CBDC5D-D7BC-1F90-00A9-772E771A7B19}"/>
              </a:ext>
            </a:extLst>
          </p:cNvPr>
          <p:cNvSpPr txBox="1"/>
          <p:nvPr/>
        </p:nvSpPr>
        <p:spPr>
          <a:xfrm>
            <a:off x="7191309" y="2281404"/>
            <a:ext cx="1949322" cy="369332"/>
          </a:xfrm>
          <a:prstGeom prst="rect">
            <a:avLst/>
          </a:prstGeom>
          <a:noFill/>
        </p:spPr>
        <p:txBody>
          <a:bodyPr wrap="square" rtlCol="0">
            <a:spAutoFit/>
          </a:bodyPr>
          <a:lstStyle/>
          <a:p>
            <a:r>
              <a:rPr lang="en-GB" b="1">
                <a:latin typeface="Open Sans" panose="020B0606030504020204" pitchFamily="34" charset="0"/>
                <a:ea typeface="Open Sans" panose="020B0606030504020204" pitchFamily="34" charset="0"/>
                <a:cs typeface="Open Sans" panose="020B0606030504020204" pitchFamily="34" charset="0"/>
              </a:rPr>
              <a:t>POLICY</a:t>
            </a:r>
          </a:p>
        </p:txBody>
      </p:sp>
      <p:sp>
        <p:nvSpPr>
          <p:cNvPr id="88" name="TextBox 87">
            <a:extLst>
              <a:ext uri="{FF2B5EF4-FFF2-40B4-BE49-F238E27FC236}">
                <a16:creationId xmlns:a16="http://schemas.microsoft.com/office/drawing/2014/main" id="{52841047-36A5-92F5-7556-C25BD0160D07}"/>
              </a:ext>
            </a:extLst>
          </p:cNvPr>
          <p:cNvSpPr txBox="1"/>
          <p:nvPr/>
        </p:nvSpPr>
        <p:spPr>
          <a:xfrm>
            <a:off x="8791317" y="2281404"/>
            <a:ext cx="2277298" cy="369332"/>
          </a:xfrm>
          <a:prstGeom prst="rect">
            <a:avLst/>
          </a:prstGeom>
          <a:noFill/>
        </p:spPr>
        <p:txBody>
          <a:bodyPr wrap="square" rtlCol="0">
            <a:spAutoFit/>
          </a:bodyPr>
          <a:lstStyle/>
          <a:p>
            <a:r>
              <a:rPr lang="en-GB" b="1">
                <a:latin typeface="Open Sans" panose="020B0606030504020204" pitchFamily="34" charset="0"/>
                <a:ea typeface="Open Sans" panose="020B0606030504020204" pitchFamily="34" charset="0"/>
                <a:cs typeface="Open Sans" panose="020B0606030504020204" pitchFamily="34" charset="0"/>
              </a:rPr>
              <a:t>STUDENT VOICE</a:t>
            </a:r>
          </a:p>
        </p:txBody>
      </p:sp>
      <p:grpSp>
        <p:nvGrpSpPr>
          <p:cNvPr id="89" name="object 15">
            <a:extLst>
              <a:ext uri="{FF2B5EF4-FFF2-40B4-BE49-F238E27FC236}">
                <a16:creationId xmlns:a16="http://schemas.microsoft.com/office/drawing/2014/main" id="{54734911-221F-BE2B-1F10-4CFCDB64A7ED}"/>
              </a:ext>
            </a:extLst>
          </p:cNvPr>
          <p:cNvGrpSpPr/>
          <p:nvPr/>
        </p:nvGrpSpPr>
        <p:grpSpPr>
          <a:xfrm>
            <a:off x="4018274" y="2637259"/>
            <a:ext cx="1638935" cy="1092327"/>
            <a:chOff x="3257803" y="2626486"/>
            <a:chExt cx="1638935" cy="1092327"/>
          </a:xfrm>
        </p:grpSpPr>
        <p:sp>
          <p:nvSpPr>
            <p:cNvPr id="90" name="object 16">
              <a:extLst>
                <a:ext uri="{FF2B5EF4-FFF2-40B4-BE49-F238E27FC236}">
                  <a16:creationId xmlns:a16="http://schemas.microsoft.com/office/drawing/2014/main" id="{1EE14754-7525-8E0E-79AE-F264A646287C}"/>
                </a:ext>
              </a:extLst>
            </p:cNvPr>
            <p:cNvSpPr/>
            <p:nvPr/>
          </p:nvSpPr>
          <p:spPr>
            <a:xfrm>
              <a:off x="3257803" y="2626486"/>
              <a:ext cx="1475105" cy="936625"/>
            </a:xfrm>
            <a:custGeom>
              <a:avLst/>
              <a:gdLst/>
              <a:ahLst/>
              <a:cxnLst/>
              <a:rect l="l" t="t" r="r" b="b"/>
              <a:pathLst>
                <a:path w="1475104" h="936625">
                  <a:moveTo>
                    <a:pt x="1381252" y="0"/>
                  </a:moveTo>
                  <a:lnTo>
                    <a:pt x="93599" y="0"/>
                  </a:lnTo>
                  <a:lnTo>
                    <a:pt x="57167" y="7375"/>
                  </a:lnTo>
                  <a:lnTo>
                    <a:pt x="27416" y="27479"/>
                  </a:lnTo>
                  <a:lnTo>
                    <a:pt x="7356" y="57275"/>
                  </a:lnTo>
                  <a:lnTo>
                    <a:pt x="0" y="93725"/>
                  </a:lnTo>
                  <a:lnTo>
                    <a:pt x="0" y="843026"/>
                  </a:lnTo>
                  <a:lnTo>
                    <a:pt x="7356" y="879457"/>
                  </a:lnTo>
                  <a:lnTo>
                    <a:pt x="27416" y="909208"/>
                  </a:lnTo>
                  <a:lnTo>
                    <a:pt x="57167" y="929268"/>
                  </a:lnTo>
                  <a:lnTo>
                    <a:pt x="93599" y="936625"/>
                  </a:lnTo>
                  <a:lnTo>
                    <a:pt x="1381252" y="936625"/>
                  </a:lnTo>
                  <a:lnTo>
                    <a:pt x="1417756" y="929268"/>
                  </a:lnTo>
                  <a:lnTo>
                    <a:pt x="1447546" y="909208"/>
                  </a:lnTo>
                  <a:lnTo>
                    <a:pt x="1467619" y="879457"/>
                  </a:lnTo>
                  <a:lnTo>
                    <a:pt x="1474978" y="843026"/>
                  </a:lnTo>
                  <a:lnTo>
                    <a:pt x="1474978" y="93725"/>
                  </a:lnTo>
                  <a:lnTo>
                    <a:pt x="1467619" y="57275"/>
                  </a:lnTo>
                  <a:lnTo>
                    <a:pt x="1447546" y="27479"/>
                  </a:lnTo>
                  <a:lnTo>
                    <a:pt x="1417756" y="7375"/>
                  </a:lnTo>
                  <a:lnTo>
                    <a:pt x="1381252" y="0"/>
                  </a:lnTo>
                  <a:close/>
                </a:path>
              </a:pathLst>
            </a:custGeom>
            <a:solidFill>
              <a:srgbClr val="6C009D"/>
            </a:solidFill>
          </p:spPr>
          <p:txBody>
            <a:bodyPr wrap="square" lIns="0" tIns="0" rIns="0" bIns="0" rtlCol="0"/>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91" name="object 17">
              <a:extLst>
                <a:ext uri="{FF2B5EF4-FFF2-40B4-BE49-F238E27FC236}">
                  <a16:creationId xmlns:a16="http://schemas.microsoft.com/office/drawing/2014/main" id="{9AB508FA-1C5D-6F47-8198-12F410F6BE6F}"/>
                </a:ext>
              </a:extLst>
            </p:cNvPr>
            <p:cNvSpPr/>
            <p:nvPr/>
          </p:nvSpPr>
          <p:spPr>
            <a:xfrm>
              <a:off x="3257803" y="2626486"/>
              <a:ext cx="1475105" cy="936625"/>
            </a:xfrm>
            <a:custGeom>
              <a:avLst/>
              <a:gdLst/>
              <a:ahLst/>
              <a:cxnLst/>
              <a:rect l="l" t="t" r="r" b="b"/>
              <a:pathLst>
                <a:path w="1475104" h="936625">
                  <a:moveTo>
                    <a:pt x="0" y="93725"/>
                  </a:moveTo>
                  <a:lnTo>
                    <a:pt x="7356" y="57275"/>
                  </a:lnTo>
                  <a:lnTo>
                    <a:pt x="27416" y="27479"/>
                  </a:lnTo>
                  <a:lnTo>
                    <a:pt x="57167" y="7375"/>
                  </a:lnTo>
                  <a:lnTo>
                    <a:pt x="93599" y="0"/>
                  </a:lnTo>
                  <a:lnTo>
                    <a:pt x="1381252" y="0"/>
                  </a:lnTo>
                  <a:lnTo>
                    <a:pt x="1417756" y="7375"/>
                  </a:lnTo>
                  <a:lnTo>
                    <a:pt x="1447546" y="27479"/>
                  </a:lnTo>
                  <a:lnTo>
                    <a:pt x="1467619" y="57275"/>
                  </a:lnTo>
                  <a:lnTo>
                    <a:pt x="1474978" y="93725"/>
                  </a:lnTo>
                  <a:lnTo>
                    <a:pt x="1474978" y="843026"/>
                  </a:lnTo>
                  <a:lnTo>
                    <a:pt x="1467619" y="879457"/>
                  </a:lnTo>
                  <a:lnTo>
                    <a:pt x="1447546" y="909208"/>
                  </a:lnTo>
                  <a:lnTo>
                    <a:pt x="1417756" y="929268"/>
                  </a:lnTo>
                  <a:lnTo>
                    <a:pt x="1381252" y="936625"/>
                  </a:lnTo>
                  <a:lnTo>
                    <a:pt x="93599" y="936625"/>
                  </a:lnTo>
                  <a:lnTo>
                    <a:pt x="57167" y="929268"/>
                  </a:lnTo>
                  <a:lnTo>
                    <a:pt x="27416" y="909208"/>
                  </a:lnTo>
                  <a:lnTo>
                    <a:pt x="7356" y="879457"/>
                  </a:lnTo>
                  <a:lnTo>
                    <a:pt x="0" y="843026"/>
                  </a:lnTo>
                  <a:lnTo>
                    <a:pt x="0" y="93725"/>
                  </a:lnTo>
                  <a:close/>
                </a:path>
              </a:pathLst>
            </a:custGeom>
            <a:ln w="12700">
              <a:solidFill>
                <a:srgbClr val="FFFFFF"/>
              </a:solidFill>
            </a:ln>
          </p:spPr>
          <p:txBody>
            <a:bodyPr wrap="square" lIns="0" tIns="0" rIns="0" bIns="0" rtlCol="0"/>
            <a:lstStyle/>
            <a:p>
              <a:endParaRPr>
                <a:latin typeface="Open Sans" panose="020B0606030504020204" pitchFamily="34" charset="0"/>
                <a:ea typeface="Open Sans" panose="020B0606030504020204" pitchFamily="34" charset="0"/>
                <a:cs typeface="Open Sans" panose="020B0606030504020204" pitchFamily="34" charset="0"/>
              </a:endParaRPr>
            </a:p>
          </p:txBody>
        </p:sp>
        <p:sp>
          <p:nvSpPr>
            <p:cNvPr id="92" name="object 18">
              <a:extLst>
                <a:ext uri="{FF2B5EF4-FFF2-40B4-BE49-F238E27FC236}">
                  <a16:creationId xmlns:a16="http://schemas.microsoft.com/office/drawing/2014/main" id="{F5B64914-F427-DF17-359F-E0BEEFA2111D}"/>
                </a:ext>
              </a:extLst>
            </p:cNvPr>
            <p:cNvSpPr/>
            <p:nvPr/>
          </p:nvSpPr>
          <p:spPr>
            <a:xfrm>
              <a:off x="3404466" y="2782187"/>
              <a:ext cx="1475105" cy="936625"/>
            </a:xfrm>
            <a:custGeom>
              <a:avLst/>
              <a:gdLst/>
              <a:ahLst/>
              <a:cxnLst/>
              <a:rect l="l" t="t" r="r" b="b"/>
              <a:pathLst>
                <a:path w="1475104" h="936625">
                  <a:moveTo>
                    <a:pt x="1381378" y="0"/>
                  </a:moveTo>
                  <a:lnTo>
                    <a:pt x="93725" y="0"/>
                  </a:lnTo>
                  <a:lnTo>
                    <a:pt x="57221" y="7375"/>
                  </a:lnTo>
                  <a:lnTo>
                    <a:pt x="27432" y="27479"/>
                  </a:lnTo>
                  <a:lnTo>
                    <a:pt x="7358" y="57275"/>
                  </a:lnTo>
                  <a:lnTo>
                    <a:pt x="0" y="93725"/>
                  </a:lnTo>
                  <a:lnTo>
                    <a:pt x="0" y="843026"/>
                  </a:lnTo>
                  <a:lnTo>
                    <a:pt x="7358" y="879457"/>
                  </a:lnTo>
                  <a:lnTo>
                    <a:pt x="27432" y="909208"/>
                  </a:lnTo>
                  <a:lnTo>
                    <a:pt x="57221" y="929268"/>
                  </a:lnTo>
                  <a:lnTo>
                    <a:pt x="93725" y="936625"/>
                  </a:lnTo>
                  <a:lnTo>
                    <a:pt x="1381378" y="936625"/>
                  </a:lnTo>
                  <a:lnTo>
                    <a:pt x="1417810" y="929268"/>
                  </a:lnTo>
                  <a:lnTo>
                    <a:pt x="1447561" y="909208"/>
                  </a:lnTo>
                  <a:lnTo>
                    <a:pt x="1467621" y="879457"/>
                  </a:lnTo>
                  <a:lnTo>
                    <a:pt x="1474977" y="843026"/>
                  </a:lnTo>
                  <a:lnTo>
                    <a:pt x="1474977" y="93725"/>
                  </a:lnTo>
                  <a:lnTo>
                    <a:pt x="1467621" y="57275"/>
                  </a:lnTo>
                  <a:lnTo>
                    <a:pt x="1447561" y="27479"/>
                  </a:lnTo>
                  <a:lnTo>
                    <a:pt x="1417810" y="7375"/>
                  </a:lnTo>
                  <a:lnTo>
                    <a:pt x="1381378" y="0"/>
                  </a:lnTo>
                  <a:close/>
                </a:path>
              </a:pathLst>
            </a:custGeom>
            <a:solidFill>
              <a:srgbClr val="FFFFFF">
                <a:alpha val="90194"/>
              </a:srgbClr>
            </a:solidFill>
          </p:spPr>
          <p:txBody>
            <a:bodyPr wrap="square" lIns="0" tIns="0" rIns="0" bIns="0" rtlCol="0" anchor="t"/>
            <a:lstStyle/>
            <a:p>
              <a:pPr algn="ctr"/>
              <a:r>
                <a:rPr lang="en-US" sz="1600">
                  <a:latin typeface="Open Sans" panose="020B0606030504020204" pitchFamily="34" charset="0"/>
                  <a:ea typeface="Open Sans" panose="020B0606030504020204" pitchFamily="34" charset="0"/>
                  <a:cs typeface="Open Sans" panose="020B0606030504020204" pitchFamily="34" charset="0"/>
                </a:rPr>
                <a:t> </a:t>
              </a:r>
            </a:p>
            <a:p>
              <a:pPr algn="ctr"/>
              <a:r>
                <a:rPr lang="en-US" sz="1600">
                  <a:latin typeface="Open Sans" panose="020B0606030504020204" pitchFamily="34" charset="0"/>
                  <a:ea typeface="Open Sans" panose="020B0606030504020204" pitchFamily="34" charset="0"/>
                  <a:cs typeface="Open Sans" panose="020B0606030504020204" pitchFamily="34" charset="0"/>
                </a:rPr>
                <a:t>Elanor Hough</a:t>
              </a:r>
            </a:p>
            <a:p>
              <a:pPr algn="ctr"/>
              <a:r>
                <a:rPr lang="en-US" sz="1600">
                  <a:latin typeface="Open Sans" panose="020B0606030504020204" pitchFamily="34" charset="0"/>
                  <a:ea typeface="Open Sans" panose="020B0606030504020204" pitchFamily="34" charset="0"/>
                  <a:cs typeface="Open Sans" panose="020B0606030504020204" pitchFamily="34" charset="0"/>
                </a:rPr>
                <a:t>(Quality) 0.8</a:t>
              </a:r>
            </a:p>
          </p:txBody>
        </p:sp>
        <p:sp>
          <p:nvSpPr>
            <p:cNvPr id="93" name="object 19">
              <a:extLst>
                <a:ext uri="{FF2B5EF4-FFF2-40B4-BE49-F238E27FC236}">
                  <a16:creationId xmlns:a16="http://schemas.microsoft.com/office/drawing/2014/main" id="{B50B365E-4FB3-8BF1-894D-8B3EC0D2D3B8}"/>
                </a:ext>
              </a:extLst>
            </p:cNvPr>
            <p:cNvSpPr/>
            <p:nvPr/>
          </p:nvSpPr>
          <p:spPr>
            <a:xfrm>
              <a:off x="3421633" y="2782188"/>
              <a:ext cx="1475105" cy="936625"/>
            </a:xfrm>
            <a:custGeom>
              <a:avLst/>
              <a:gdLst/>
              <a:ahLst/>
              <a:cxnLst/>
              <a:rect l="l" t="t" r="r" b="b"/>
              <a:pathLst>
                <a:path w="1475104" h="936625">
                  <a:moveTo>
                    <a:pt x="0" y="93725"/>
                  </a:moveTo>
                  <a:lnTo>
                    <a:pt x="7358" y="57275"/>
                  </a:lnTo>
                  <a:lnTo>
                    <a:pt x="27432" y="27479"/>
                  </a:lnTo>
                  <a:lnTo>
                    <a:pt x="57221" y="7375"/>
                  </a:lnTo>
                  <a:lnTo>
                    <a:pt x="93725" y="0"/>
                  </a:lnTo>
                  <a:lnTo>
                    <a:pt x="1381378" y="0"/>
                  </a:lnTo>
                  <a:lnTo>
                    <a:pt x="1417810" y="7375"/>
                  </a:lnTo>
                  <a:lnTo>
                    <a:pt x="1447561" y="27479"/>
                  </a:lnTo>
                  <a:lnTo>
                    <a:pt x="1467621" y="57275"/>
                  </a:lnTo>
                  <a:lnTo>
                    <a:pt x="1474977" y="93725"/>
                  </a:lnTo>
                  <a:lnTo>
                    <a:pt x="1474977" y="843026"/>
                  </a:lnTo>
                  <a:lnTo>
                    <a:pt x="1467621" y="879457"/>
                  </a:lnTo>
                  <a:lnTo>
                    <a:pt x="1447561" y="909208"/>
                  </a:lnTo>
                  <a:lnTo>
                    <a:pt x="1417810" y="929268"/>
                  </a:lnTo>
                  <a:lnTo>
                    <a:pt x="1381378" y="936625"/>
                  </a:lnTo>
                  <a:lnTo>
                    <a:pt x="93725" y="936625"/>
                  </a:lnTo>
                  <a:lnTo>
                    <a:pt x="57221" y="929268"/>
                  </a:lnTo>
                  <a:lnTo>
                    <a:pt x="27432" y="909208"/>
                  </a:lnTo>
                  <a:lnTo>
                    <a:pt x="7358" y="879457"/>
                  </a:lnTo>
                  <a:lnTo>
                    <a:pt x="0" y="843026"/>
                  </a:lnTo>
                  <a:lnTo>
                    <a:pt x="0" y="93725"/>
                  </a:lnTo>
                  <a:close/>
                </a:path>
              </a:pathLst>
            </a:custGeom>
            <a:ln w="12700">
              <a:solidFill>
                <a:srgbClr val="6C009D"/>
              </a:solidFill>
            </a:ln>
          </p:spPr>
          <p:txBody>
            <a:bodyPr wrap="square" lIns="0" tIns="0" rIns="0" bIns="0" rtlCol="0"/>
            <a:lstStyle/>
            <a:p>
              <a:endParaRPr>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31259241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22028356-9235-571E-5E21-4F6D228BDA83}"/>
              </a:ext>
            </a:extLst>
          </p:cNvPr>
          <p:cNvSpPr/>
          <p:nvPr/>
        </p:nvSpPr>
        <p:spPr>
          <a:xfrm>
            <a:off x="5329237" y="1171575"/>
            <a:ext cx="6562725" cy="4724547"/>
          </a:xfrm>
          <a:prstGeom prst="round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4769E27B-9711-FCE3-90A1-54BA94A78936}"/>
              </a:ext>
            </a:extLst>
          </p:cNvPr>
          <p:cNvSpPr>
            <a:spLocks noGrp="1"/>
          </p:cNvSpPr>
          <p:nvPr>
            <p:ph type="title"/>
          </p:nvPr>
        </p:nvSpPr>
        <p:spPr>
          <a:xfrm>
            <a:off x="838200" y="314293"/>
            <a:ext cx="10515600" cy="425450"/>
          </a:xfrm>
        </p:spPr>
        <p:txBody>
          <a:bodyPr>
            <a:noAutofit/>
          </a:bodyPr>
          <a:lstStyle/>
          <a:p>
            <a:pPr lvl="0" algn="ctr">
              <a:lnSpc>
                <a:spcPct val="100000"/>
              </a:lnSpc>
              <a:spcBef>
                <a:spcPts val="0"/>
              </a:spcBef>
              <a:defRPr/>
            </a:pPr>
            <a:r>
              <a:rPr lang="en-GB" sz="2400" b="1">
                <a:solidFill>
                  <a:srgbClr val="7030A0"/>
                </a:solidFill>
                <a:latin typeface="Open Sans" panose="020B0606030504020204" pitchFamily="34" charset="0"/>
                <a:ea typeface="Open Sans" panose="020B0606030504020204" pitchFamily="34" charset="0"/>
                <a:cs typeface="Open Sans" panose="020B0606030504020204" pitchFamily="34" charset="0"/>
                <a:sym typeface="Calibri"/>
              </a:rPr>
              <a:t>What areas do we cover?</a:t>
            </a:r>
          </a:p>
        </p:txBody>
      </p:sp>
      <p:sp>
        <p:nvSpPr>
          <p:cNvPr id="3" name="Content Placeholder 2">
            <a:extLst>
              <a:ext uri="{FF2B5EF4-FFF2-40B4-BE49-F238E27FC236}">
                <a16:creationId xmlns:a16="http://schemas.microsoft.com/office/drawing/2014/main" id="{994068EB-4E5D-A74E-93A2-715CD9AF7480}"/>
              </a:ext>
            </a:extLst>
          </p:cNvPr>
          <p:cNvSpPr>
            <a:spLocks noGrp="1"/>
          </p:cNvSpPr>
          <p:nvPr>
            <p:ph idx="1"/>
          </p:nvPr>
        </p:nvSpPr>
        <p:spPr>
          <a:xfrm>
            <a:off x="532119" y="952501"/>
            <a:ext cx="4251274" cy="5191124"/>
          </a:xfrm>
        </p:spPr>
        <p:txBody>
          <a:bodyPr>
            <a:normAutofit fontScale="25000" lnSpcReduction="20000"/>
          </a:bodyPr>
          <a:lstStyle/>
          <a:p>
            <a:pPr marL="0" indent="0">
              <a:buNone/>
            </a:pPr>
            <a:r>
              <a:rPr lang="en-GB" sz="5600" b="1">
                <a:solidFill>
                  <a:srgbClr val="7030A0"/>
                </a:solidFill>
                <a:latin typeface="Open Sans" panose="020B0606030504020204" pitchFamily="34" charset="0"/>
                <a:ea typeface="Open Sans" panose="020B0606030504020204" pitchFamily="34" charset="0"/>
                <a:cs typeface="Open Sans" panose="020B0606030504020204" pitchFamily="34" charset="0"/>
              </a:rPr>
              <a:t>Teaching and Learning Policy, Procedure, and Guidance</a:t>
            </a:r>
          </a:p>
          <a:p>
            <a:pPr marL="0" indent="0">
              <a:buNone/>
            </a:pPr>
            <a:endParaRPr lang="en-GB"/>
          </a:p>
          <a:p>
            <a:pPr marL="0" indent="0">
              <a:buNone/>
            </a:pPr>
            <a:r>
              <a:rPr lang="en-GB" sz="6400" b="1">
                <a:solidFill>
                  <a:srgbClr val="7030A0"/>
                </a:solidFill>
              </a:rPr>
              <a:t>Policy</a:t>
            </a:r>
            <a:r>
              <a:rPr lang="en-GB" sz="4800"/>
              <a:t> </a:t>
            </a:r>
          </a:p>
          <a:p>
            <a:r>
              <a:rPr lang="en-GB" sz="4400">
                <a:latin typeface="Open Sans" panose="020B0606030504020204" pitchFamily="34" charset="0"/>
                <a:ea typeface="Open Sans" panose="020B0606030504020204" pitchFamily="34" charset="0"/>
                <a:cs typeface="Open Sans" panose="020B0606030504020204" pitchFamily="34" charset="0"/>
              </a:rPr>
              <a:t>Overarching set of </a:t>
            </a:r>
            <a:r>
              <a:rPr lang="en-GB" sz="4400" b="1">
                <a:latin typeface="Open Sans" panose="020B0606030504020204" pitchFamily="34" charset="0"/>
                <a:ea typeface="Open Sans" panose="020B0606030504020204" pitchFamily="34" charset="0"/>
                <a:cs typeface="Open Sans" panose="020B0606030504020204" pitchFamily="34" charset="0"/>
              </a:rPr>
              <a:t>principles</a:t>
            </a:r>
            <a:r>
              <a:rPr lang="en-GB" sz="4400">
                <a:latin typeface="Open Sans" panose="020B0606030504020204" pitchFamily="34" charset="0"/>
                <a:ea typeface="Open Sans" panose="020B0606030504020204" pitchFamily="34" charset="0"/>
                <a:cs typeface="Open Sans" panose="020B0606030504020204" pitchFamily="34" charset="0"/>
              </a:rPr>
              <a:t> of the University’s expectations</a:t>
            </a:r>
          </a:p>
          <a:p>
            <a:r>
              <a:rPr lang="en-GB" sz="4400">
                <a:latin typeface="Open Sans" panose="020B0606030504020204" pitchFamily="34" charset="0"/>
                <a:ea typeface="Open Sans" panose="020B0606030504020204" pitchFamily="34" charset="0"/>
                <a:cs typeface="Open Sans" panose="020B0606030504020204" pitchFamily="34" charset="0"/>
              </a:rPr>
              <a:t>Succinct</a:t>
            </a:r>
          </a:p>
          <a:p>
            <a:r>
              <a:rPr lang="en-GB" sz="4400">
                <a:latin typeface="Open Sans" panose="020B0606030504020204" pitchFamily="34" charset="0"/>
                <a:ea typeface="Open Sans" panose="020B0606030504020204" pitchFamily="34" charset="0"/>
                <a:cs typeface="Open Sans" panose="020B0606030504020204" pitchFamily="34" charset="0"/>
              </a:rPr>
              <a:t>Must be followed</a:t>
            </a:r>
          </a:p>
          <a:p>
            <a:r>
              <a:rPr lang="en-GB" sz="4400">
                <a:latin typeface="Open Sans" panose="020B0606030504020204" pitchFamily="34" charset="0"/>
                <a:ea typeface="Open Sans" panose="020B0606030504020204" pitchFamily="34" charset="0"/>
                <a:cs typeface="Open Sans" panose="020B0606030504020204" pitchFamily="34" charset="0"/>
              </a:rPr>
              <a:t>Approved by Senate</a:t>
            </a:r>
            <a:endParaRPr lang="en-GB" sz="6700" b="1">
              <a:solidFill>
                <a:srgbClr val="7030A0"/>
              </a:solidFill>
            </a:endParaRPr>
          </a:p>
          <a:p>
            <a:pPr marL="0" indent="0">
              <a:buNone/>
            </a:pPr>
            <a:r>
              <a:rPr lang="en-GB" sz="6400" b="1">
                <a:solidFill>
                  <a:srgbClr val="7030A0"/>
                </a:solidFill>
              </a:rPr>
              <a:t>Procedure</a:t>
            </a:r>
            <a:r>
              <a:rPr lang="en-GB" sz="2400"/>
              <a:t> </a:t>
            </a:r>
          </a:p>
          <a:p>
            <a:r>
              <a:rPr lang="en-GB" sz="4400">
                <a:latin typeface="Open Sans" panose="020B0606030504020204" pitchFamily="34" charset="0"/>
                <a:ea typeface="Open Sans" panose="020B0606030504020204" pitchFamily="34" charset="0"/>
                <a:cs typeface="Open Sans" panose="020B0606030504020204" pitchFamily="34" charset="0"/>
              </a:rPr>
              <a:t>Detailed step by step</a:t>
            </a:r>
            <a:r>
              <a:rPr lang="en-GB" sz="4400" b="1">
                <a:latin typeface="Open Sans" panose="020B0606030504020204" pitchFamily="34" charset="0"/>
                <a:ea typeface="Open Sans" panose="020B0606030504020204" pitchFamily="34" charset="0"/>
                <a:cs typeface="Open Sans" panose="020B0606030504020204" pitchFamily="34" charset="0"/>
              </a:rPr>
              <a:t> how </a:t>
            </a:r>
            <a:r>
              <a:rPr lang="en-GB" sz="4400">
                <a:latin typeface="Open Sans" panose="020B0606030504020204" pitchFamily="34" charset="0"/>
                <a:ea typeface="Open Sans" panose="020B0606030504020204" pitchFamily="34" charset="0"/>
                <a:cs typeface="Open Sans" panose="020B0606030504020204" pitchFamily="34" charset="0"/>
              </a:rPr>
              <a:t>it’s carried out </a:t>
            </a:r>
          </a:p>
          <a:p>
            <a:r>
              <a:rPr lang="en-GB" sz="4400">
                <a:latin typeface="Open Sans" panose="020B0606030504020204" pitchFamily="34" charset="0"/>
                <a:ea typeface="Open Sans" panose="020B0606030504020204" pitchFamily="34" charset="0"/>
                <a:cs typeface="Open Sans" panose="020B0606030504020204" pitchFamily="34" charset="0"/>
              </a:rPr>
              <a:t>Must be followed</a:t>
            </a:r>
          </a:p>
          <a:p>
            <a:r>
              <a:rPr lang="en-GB" sz="4400">
                <a:latin typeface="Open Sans" panose="020B0606030504020204" pitchFamily="34" charset="0"/>
                <a:ea typeface="Open Sans" panose="020B0606030504020204" pitchFamily="34" charset="0"/>
                <a:cs typeface="Open Sans" panose="020B0606030504020204" pitchFamily="34" charset="0"/>
              </a:rPr>
              <a:t>Approved by Academic Standards and Quality Committee (Teaching, Learning and Students)</a:t>
            </a:r>
          </a:p>
          <a:p>
            <a:r>
              <a:rPr lang="en-GB" sz="4400">
                <a:latin typeface="Open Sans" panose="020B0606030504020204" pitchFamily="34" charset="0"/>
                <a:ea typeface="Open Sans" panose="020B0606030504020204" pitchFamily="34" charset="0"/>
                <a:cs typeface="Open Sans" panose="020B0606030504020204" pitchFamily="34" charset="0"/>
              </a:rPr>
              <a:t>New procedures or major amendments approved by Senate</a:t>
            </a:r>
          </a:p>
          <a:p>
            <a:pPr marL="0" indent="0">
              <a:buNone/>
            </a:pPr>
            <a:endParaRPr lang="en-GB"/>
          </a:p>
          <a:p>
            <a:pPr marL="0" indent="0">
              <a:buNone/>
            </a:pPr>
            <a:r>
              <a:rPr lang="en-GB" sz="6400" b="1">
                <a:solidFill>
                  <a:srgbClr val="7030A0"/>
                </a:solidFill>
              </a:rPr>
              <a:t>Guidance</a:t>
            </a:r>
            <a:r>
              <a:rPr lang="en-GB" sz="6400"/>
              <a:t> </a:t>
            </a:r>
          </a:p>
          <a:p>
            <a:r>
              <a:rPr lang="en-GB" sz="4400">
                <a:latin typeface="Open Sans" panose="020B0606030504020204" pitchFamily="34" charset="0"/>
                <a:ea typeface="Open Sans" panose="020B0606030504020204" pitchFamily="34" charset="0"/>
                <a:cs typeface="Open Sans" panose="020B0606030504020204" pitchFamily="34" charset="0"/>
              </a:rPr>
              <a:t>Even more detailed </a:t>
            </a:r>
          </a:p>
          <a:p>
            <a:r>
              <a:rPr lang="en-GB" sz="4400">
                <a:latin typeface="Open Sans" panose="020B0606030504020204" pitchFamily="34" charset="0"/>
                <a:ea typeface="Open Sans" panose="020B0606030504020204" pitchFamily="34" charset="0"/>
                <a:cs typeface="Open Sans" panose="020B0606030504020204" pitchFamily="34" charset="0"/>
              </a:rPr>
              <a:t>Should be followed, unless there is a strong, good reason. </a:t>
            </a:r>
          </a:p>
          <a:p>
            <a:r>
              <a:rPr lang="en-GB" sz="4400">
                <a:latin typeface="Open Sans" panose="020B0606030504020204" pitchFamily="34" charset="0"/>
                <a:ea typeface="Open Sans" panose="020B0606030504020204" pitchFamily="34" charset="0"/>
                <a:cs typeface="Open Sans" panose="020B0606030504020204" pitchFamily="34" charset="0"/>
              </a:rPr>
              <a:t>Approved by Teaching and Learning Strategy Committee</a:t>
            </a:r>
          </a:p>
        </p:txBody>
      </p:sp>
      <p:sp>
        <p:nvSpPr>
          <p:cNvPr id="4" name="Slide Number Placeholder 3">
            <a:extLst>
              <a:ext uri="{FF2B5EF4-FFF2-40B4-BE49-F238E27FC236}">
                <a16:creationId xmlns:a16="http://schemas.microsoft.com/office/drawing/2014/main" id="{CDB3BDA9-1C55-1838-B563-9B8B9AF90059}"/>
              </a:ext>
            </a:extLst>
          </p:cNvPr>
          <p:cNvSpPr>
            <a:spLocks noGrp="1"/>
          </p:cNvSpPr>
          <p:nvPr>
            <p:ph type="sldNum" sz="quarter" idx="12"/>
          </p:nvPr>
        </p:nvSpPr>
        <p:spPr/>
        <p:txBody>
          <a:bodyPr/>
          <a:lstStyle/>
          <a:p>
            <a:fld id="{B2435F93-213D-453B-9EAB-145FC62E2F9E}" type="slidenum">
              <a:rPr lang="en-GB" smtClean="0"/>
              <a:t>4</a:t>
            </a:fld>
            <a:endParaRPr lang="en-GB"/>
          </a:p>
        </p:txBody>
      </p:sp>
      <p:sp>
        <p:nvSpPr>
          <p:cNvPr id="5" name="Google Shape;763;p31">
            <a:extLst>
              <a:ext uri="{FF2B5EF4-FFF2-40B4-BE49-F238E27FC236}">
                <a16:creationId xmlns:a16="http://schemas.microsoft.com/office/drawing/2014/main" id="{810208D7-59B6-31C8-C079-F29F8C4576F3}"/>
              </a:ext>
            </a:extLst>
          </p:cNvPr>
          <p:cNvSpPr/>
          <p:nvPr/>
        </p:nvSpPr>
        <p:spPr>
          <a:xfrm>
            <a:off x="-1" y="-6350"/>
            <a:ext cx="117987" cy="6864349"/>
          </a:xfrm>
          <a:prstGeom prst="rect">
            <a:avLst/>
          </a:prstGeom>
          <a:solidFill>
            <a:srgbClr val="57068C"/>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Google Shape;761;p31">
            <a:extLst>
              <a:ext uri="{FF2B5EF4-FFF2-40B4-BE49-F238E27FC236}">
                <a16:creationId xmlns:a16="http://schemas.microsoft.com/office/drawing/2014/main" id="{D3D0C4C0-DC92-892D-3994-2EDE40012E5F}"/>
              </a:ext>
            </a:extLst>
          </p:cNvPr>
          <p:cNvSpPr/>
          <p:nvPr/>
        </p:nvSpPr>
        <p:spPr>
          <a:xfrm>
            <a:off x="0" y="6356283"/>
            <a:ext cx="12192000" cy="501717"/>
          </a:xfrm>
          <a:prstGeom prst="rect">
            <a:avLst/>
          </a:prstGeom>
          <a:solidFill>
            <a:srgbClr val="57068C"/>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E4924756-3F46-3103-7295-D9BFFCDD2BE6}"/>
              </a:ext>
            </a:extLst>
          </p:cNvPr>
          <p:cNvPicPr>
            <a:picLocks noChangeAspect="1"/>
          </p:cNvPicPr>
          <p:nvPr/>
        </p:nvPicPr>
        <p:blipFill>
          <a:blip r:embed="rId3"/>
          <a:stretch>
            <a:fillRect/>
          </a:stretch>
        </p:blipFill>
        <p:spPr>
          <a:xfrm>
            <a:off x="5889729" y="1304925"/>
            <a:ext cx="5630711" cy="4229100"/>
          </a:xfrm>
          <a:prstGeom prst="rect">
            <a:avLst/>
          </a:prstGeom>
        </p:spPr>
      </p:pic>
      <p:pic>
        <p:nvPicPr>
          <p:cNvPr id="10" name="Graphic 9" descr="Internet outline">
            <a:hlinkClick r:id="rId4"/>
            <a:extLst>
              <a:ext uri="{FF2B5EF4-FFF2-40B4-BE49-F238E27FC236}">
                <a16:creationId xmlns:a16="http://schemas.microsoft.com/office/drawing/2014/main" id="{4432BC64-433E-ED35-B730-90D56C54DFA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83393" y="714375"/>
            <a:ext cx="914400" cy="914400"/>
          </a:xfrm>
          <a:prstGeom prst="rect">
            <a:avLst/>
          </a:prstGeom>
        </p:spPr>
      </p:pic>
    </p:spTree>
    <p:extLst>
      <p:ext uri="{BB962C8B-B14F-4D97-AF65-F5344CB8AC3E}">
        <p14:creationId xmlns:p14="http://schemas.microsoft.com/office/powerpoint/2010/main" val="1295793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2FD37-A5C6-D29C-5C36-E2614E3F8228}"/>
              </a:ext>
            </a:extLst>
          </p:cNvPr>
          <p:cNvSpPr>
            <a:spLocks noGrp="1"/>
          </p:cNvSpPr>
          <p:nvPr>
            <p:ph type="title"/>
          </p:nvPr>
        </p:nvSpPr>
        <p:spPr>
          <a:xfrm>
            <a:off x="838200" y="398001"/>
            <a:ext cx="10515600" cy="501650"/>
          </a:xfrm>
        </p:spPr>
        <p:txBody>
          <a:bodyPr>
            <a:normAutofit fontScale="90000"/>
          </a:bodyPr>
          <a:lstStyle/>
          <a:p>
            <a:pPr algn="ctr"/>
            <a:r>
              <a:rPr lang="en-GB" sz="3200" b="1">
                <a:solidFill>
                  <a:srgbClr val="7030A0"/>
                </a:solidFill>
                <a:latin typeface="Open Sans" panose="020B0606030504020204" pitchFamily="34" charset="0"/>
                <a:ea typeface="Open Sans" panose="020B0606030504020204" pitchFamily="34" charset="0"/>
                <a:cs typeface="Open Sans" panose="020B0606030504020204" pitchFamily="34" charset="0"/>
              </a:rPr>
              <a:t>Consultation</a:t>
            </a:r>
          </a:p>
        </p:txBody>
      </p:sp>
      <p:sp>
        <p:nvSpPr>
          <p:cNvPr id="4" name="Slide Number Placeholder 3">
            <a:extLst>
              <a:ext uri="{FF2B5EF4-FFF2-40B4-BE49-F238E27FC236}">
                <a16:creationId xmlns:a16="http://schemas.microsoft.com/office/drawing/2014/main" id="{30796162-742D-3A7F-2159-01BEC0CCEF6A}"/>
              </a:ext>
            </a:extLst>
          </p:cNvPr>
          <p:cNvSpPr>
            <a:spLocks noGrp="1"/>
          </p:cNvSpPr>
          <p:nvPr>
            <p:ph type="sldNum" sz="quarter" idx="12"/>
          </p:nvPr>
        </p:nvSpPr>
        <p:spPr/>
        <p:txBody>
          <a:bodyPr/>
          <a:lstStyle/>
          <a:p>
            <a:fld id="{B2435F93-213D-453B-9EAB-145FC62E2F9E}" type="slidenum">
              <a:rPr lang="en-GB" smtClean="0"/>
              <a:t>5</a:t>
            </a:fld>
            <a:endParaRPr lang="en-GB"/>
          </a:p>
        </p:txBody>
      </p:sp>
      <p:sp>
        <p:nvSpPr>
          <p:cNvPr id="7" name="Google Shape;763;p31">
            <a:extLst>
              <a:ext uri="{FF2B5EF4-FFF2-40B4-BE49-F238E27FC236}">
                <a16:creationId xmlns:a16="http://schemas.microsoft.com/office/drawing/2014/main" id="{BC8622CF-F771-73B4-AC0B-83B8938EEDB7}"/>
              </a:ext>
            </a:extLst>
          </p:cNvPr>
          <p:cNvSpPr/>
          <p:nvPr/>
        </p:nvSpPr>
        <p:spPr>
          <a:xfrm>
            <a:off x="-1" y="-6350"/>
            <a:ext cx="117987" cy="6864349"/>
          </a:xfrm>
          <a:prstGeom prst="rect">
            <a:avLst/>
          </a:prstGeom>
          <a:solidFill>
            <a:srgbClr val="57068C"/>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Google Shape;761;p31">
            <a:extLst>
              <a:ext uri="{FF2B5EF4-FFF2-40B4-BE49-F238E27FC236}">
                <a16:creationId xmlns:a16="http://schemas.microsoft.com/office/drawing/2014/main" id="{F1751AA2-4104-484E-06A9-B019053B14DB}"/>
              </a:ext>
            </a:extLst>
          </p:cNvPr>
          <p:cNvSpPr/>
          <p:nvPr/>
        </p:nvSpPr>
        <p:spPr>
          <a:xfrm>
            <a:off x="0" y="6356283"/>
            <a:ext cx="12192000" cy="501717"/>
          </a:xfrm>
          <a:prstGeom prst="rect">
            <a:avLst/>
          </a:prstGeom>
          <a:solidFill>
            <a:srgbClr val="57068C"/>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aphicFrame>
        <p:nvGraphicFramePr>
          <p:cNvPr id="10" name="Diagram 9">
            <a:extLst>
              <a:ext uri="{FF2B5EF4-FFF2-40B4-BE49-F238E27FC236}">
                <a16:creationId xmlns:a16="http://schemas.microsoft.com/office/drawing/2014/main" id="{996091CA-E6CE-501A-3BE3-C744988B153C}"/>
              </a:ext>
            </a:extLst>
          </p:cNvPr>
          <p:cNvGraphicFramePr/>
          <p:nvPr>
            <p:extLst>
              <p:ext uri="{D42A27DB-BD31-4B8C-83A1-F6EECF244321}">
                <p14:modId xmlns:p14="http://schemas.microsoft.com/office/powerpoint/2010/main" val="1040890337"/>
              </p:ext>
            </p:extLst>
          </p:nvPr>
        </p:nvGraphicFramePr>
        <p:xfrm>
          <a:off x="530941" y="1268361"/>
          <a:ext cx="11021961" cy="46899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878671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E35AE96-224F-8B86-5618-68B4C9DB0BA9}"/>
              </a:ext>
            </a:extLst>
          </p:cNvPr>
          <p:cNvSpPr>
            <a:spLocks noGrp="1"/>
          </p:cNvSpPr>
          <p:nvPr>
            <p:ph type="sldNum" sz="quarter" idx="12"/>
          </p:nvPr>
        </p:nvSpPr>
        <p:spPr/>
        <p:txBody>
          <a:bodyPr/>
          <a:lstStyle/>
          <a:p>
            <a:fld id="{B2435F93-213D-453B-9EAB-145FC62E2F9E}" type="slidenum">
              <a:rPr lang="en-GB" smtClean="0"/>
              <a:t>6</a:t>
            </a:fld>
            <a:endParaRPr lang="en-GB"/>
          </a:p>
        </p:txBody>
      </p:sp>
      <p:graphicFrame>
        <p:nvGraphicFramePr>
          <p:cNvPr id="5" name="Table 4">
            <a:extLst>
              <a:ext uri="{FF2B5EF4-FFF2-40B4-BE49-F238E27FC236}">
                <a16:creationId xmlns:a16="http://schemas.microsoft.com/office/drawing/2014/main" id="{2CBB5FB2-E209-D1A6-AF2E-D9C3C9E23321}"/>
              </a:ext>
            </a:extLst>
          </p:cNvPr>
          <p:cNvGraphicFramePr>
            <a:graphicFrameLocks noGrp="1"/>
          </p:cNvGraphicFramePr>
          <p:nvPr>
            <p:extLst>
              <p:ext uri="{D42A27DB-BD31-4B8C-83A1-F6EECF244321}">
                <p14:modId xmlns:p14="http://schemas.microsoft.com/office/powerpoint/2010/main" val="297980783"/>
              </p:ext>
            </p:extLst>
          </p:nvPr>
        </p:nvGraphicFramePr>
        <p:xfrm>
          <a:off x="796954" y="1157576"/>
          <a:ext cx="10355684" cy="4978895"/>
        </p:xfrm>
        <a:graphic>
          <a:graphicData uri="http://schemas.openxmlformats.org/drawingml/2006/table">
            <a:tbl>
              <a:tblPr firstRow="1" firstCol="1" bandRow="1">
                <a:tableStyleId>{5C22544A-7EE6-4342-B048-85BDC9FD1C3A}</a:tableStyleId>
              </a:tblPr>
              <a:tblGrid>
                <a:gridCol w="2088859">
                  <a:extLst>
                    <a:ext uri="{9D8B030D-6E8A-4147-A177-3AD203B41FA5}">
                      <a16:colId xmlns:a16="http://schemas.microsoft.com/office/drawing/2014/main" val="3882202606"/>
                    </a:ext>
                  </a:extLst>
                </a:gridCol>
                <a:gridCol w="2064336">
                  <a:extLst>
                    <a:ext uri="{9D8B030D-6E8A-4147-A177-3AD203B41FA5}">
                      <a16:colId xmlns:a16="http://schemas.microsoft.com/office/drawing/2014/main" val="2217304929"/>
                    </a:ext>
                  </a:extLst>
                </a:gridCol>
                <a:gridCol w="2054988">
                  <a:extLst>
                    <a:ext uri="{9D8B030D-6E8A-4147-A177-3AD203B41FA5}">
                      <a16:colId xmlns:a16="http://schemas.microsoft.com/office/drawing/2014/main" val="3194885891"/>
                    </a:ext>
                  </a:extLst>
                </a:gridCol>
                <a:gridCol w="2041417">
                  <a:extLst>
                    <a:ext uri="{9D8B030D-6E8A-4147-A177-3AD203B41FA5}">
                      <a16:colId xmlns:a16="http://schemas.microsoft.com/office/drawing/2014/main" val="3353282384"/>
                    </a:ext>
                  </a:extLst>
                </a:gridCol>
                <a:gridCol w="2106084">
                  <a:extLst>
                    <a:ext uri="{9D8B030D-6E8A-4147-A177-3AD203B41FA5}">
                      <a16:colId xmlns:a16="http://schemas.microsoft.com/office/drawing/2014/main" val="68837981"/>
                    </a:ext>
                  </a:extLst>
                </a:gridCol>
              </a:tblGrid>
              <a:tr h="685456">
                <a:tc>
                  <a:txBody>
                    <a:bodyPr/>
                    <a:lstStyle/>
                    <a:p>
                      <a:pPr algn="ctr">
                        <a:buNone/>
                      </a:pPr>
                      <a:r>
                        <a:rPr lang="en-GB" sz="1200" b="1" kern="100">
                          <a:effectLst/>
                          <a:latin typeface="Open Sans" panose="020B0606030504020204" pitchFamily="34" charset="0"/>
                          <a:ea typeface="Open Sans" panose="020B0606030504020204" pitchFamily="34" charset="0"/>
                          <a:cs typeface="Open Sans" panose="020B0606030504020204" pitchFamily="34" charset="0"/>
                        </a:rPr>
                        <a:t>Student voice and rights as consumers </a:t>
                      </a:r>
                      <a:endParaRPr lang="en-GB" sz="2000" b="1" kern="100">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200" b="1" kern="100">
                          <a:effectLst/>
                          <a:latin typeface="Open Sans" panose="020B0606030504020204" pitchFamily="34" charset="0"/>
                          <a:ea typeface="Open Sans" panose="020B0606030504020204" pitchFamily="34" charset="0"/>
                          <a:cs typeface="Open Sans" panose="020B0606030504020204" pitchFamily="34" charset="0"/>
                        </a:rPr>
                        <a:t>2025/26</a:t>
                      </a:r>
                      <a:endParaRPr lang="en-GB" sz="2000" b="1" kern="100">
                        <a:effectLst/>
                        <a:latin typeface="Open Sans" panose="020B0606030504020204" pitchFamily="34" charset="0"/>
                        <a:ea typeface="Open Sans" panose="020B0606030504020204" pitchFamily="34" charset="0"/>
                        <a:cs typeface="Open Sans" panose="020B0606030504020204" pitchFamily="34" charset="0"/>
                      </a:endParaRPr>
                    </a:p>
                  </a:txBody>
                  <a:tcPr marL="64447" marR="64447"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7030A0"/>
                    </a:solidFill>
                  </a:tcPr>
                </a:tc>
                <a:tc>
                  <a:txBody>
                    <a:bodyPr/>
                    <a:lstStyle/>
                    <a:p>
                      <a:pPr algn="ctr">
                        <a:buNone/>
                      </a:pPr>
                      <a:r>
                        <a:rPr lang="en-GB" sz="1200" b="1" kern="100">
                          <a:effectLst/>
                          <a:latin typeface="Open Sans" panose="020B0606030504020204" pitchFamily="34" charset="0"/>
                          <a:ea typeface="Open Sans" panose="020B0606030504020204" pitchFamily="34" charset="0"/>
                          <a:cs typeface="Open Sans" panose="020B0606030504020204" pitchFamily="34" charset="0"/>
                        </a:rPr>
                        <a:t>Changes to the student journey</a:t>
                      </a:r>
                      <a:endParaRPr lang="en-GB" sz="2000" b="1" kern="100">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200" b="1" kern="100">
                          <a:effectLst/>
                          <a:latin typeface="Open Sans" panose="020B0606030504020204" pitchFamily="34" charset="0"/>
                          <a:ea typeface="Open Sans" panose="020B0606030504020204" pitchFamily="34" charset="0"/>
                          <a:cs typeface="Open Sans" panose="020B0606030504020204" pitchFamily="34" charset="0"/>
                        </a:rPr>
                        <a:t> </a:t>
                      </a:r>
                      <a:endParaRPr lang="en-GB" sz="2000" b="1" kern="100">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200" b="1" kern="100">
                          <a:effectLst/>
                          <a:latin typeface="Open Sans" panose="020B0606030504020204" pitchFamily="34" charset="0"/>
                          <a:ea typeface="Open Sans" panose="020B0606030504020204" pitchFamily="34" charset="0"/>
                          <a:cs typeface="Open Sans" panose="020B0606030504020204" pitchFamily="34" charset="0"/>
                        </a:rPr>
                        <a:t>2026/27</a:t>
                      </a:r>
                      <a:endParaRPr lang="en-GB" sz="2000" b="1" kern="100">
                        <a:effectLst/>
                        <a:latin typeface="Open Sans" panose="020B0606030504020204" pitchFamily="34" charset="0"/>
                        <a:ea typeface="Open Sans" panose="020B0606030504020204" pitchFamily="34" charset="0"/>
                        <a:cs typeface="Open Sans" panose="020B0606030504020204" pitchFamily="34" charset="0"/>
                      </a:endParaRPr>
                    </a:p>
                  </a:txBody>
                  <a:tcPr marL="64447" marR="64447" marT="0" marB="0" anchor="ctr">
                    <a:lnT w="12700" cap="flat" cmpd="sng" algn="ctr">
                      <a:solidFill>
                        <a:schemeClr val="tx1"/>
                      </a:solidFill>
                      <a:prstDash val="solid"/>
                      <a:round/>
                      <a:headEnd type="none" w="med" len="med"/>
                      <a:tailEnd type="none" w="med" len="med"/>
                    </a:lnT>
                    <a:solidFill>
                      <a:srgbClr val="7030A0"/>
                    </a:solidFill>
                  </a:tcPr>
                </a:tc>
                <a:tc>
                  <a:txBody>
                    <a:bodyPr/>
                    <a:lstStyle/>
                    <a:p>
                      <a:pPr algn="ctr">
                        <a:buNone/>
                      </a:pPr>
                      <a:r>
                        <a:rPr lang="en-GB" sz="1200" b="1" kern="100">
                          <a:effectLst/>
                          <a:latin typeface="Open Sans" panose="020B0606030504020204" pitchFamily="34" charset="0"/>
                          <a:ea typeface="Open Sans" panose="020B0606030504020204" pitchFamily="34" charset="0"/>
                          <a:cs typeface="Open Sans" panose="020B0606030504020204" pitchFamily="34" charset="0"/>
                        </a:rPr>
                        <a:t>The student journey</a:t>
                      </a:r>
                      <a:endParaRPr lang="en-GB" sz="2000" b="1" kern="100">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200" b="1" kern="100">
                          <a:effectLst/>
                          <a:latin typeface="Open Sans" panose="020B0606030504020204" pitchFamily="34" charset="0"/>
                          <a:ea typeface="Open Sans" panose="020B0606030504020204" pitchFamily="34" charset="0"/>
                          <a:cs typeface="Open Sans" panose="020B0606030504020204" pitchFamily="34" charset="0"/>
                        </a:rPr>
                        <a:t> </a:t>
                      </a:r>
                      <a:endParaRPr lang="en-GB" sz="2000" b="1" kern="100">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200" b="1" kern="100">
                          <a:effectLst/>
                          <a:latin typeface="Open Sans" panose="020B0606030504020204" pitchFamily="34" charset="0"/>
                          <a:ea typeface="Open Sans" panose="020B0606030504020204" pitchFamily="34" charset="0"/>
                          <a:cs typeface="Open Sans" panose="020B0606030504020204" pitchFamily="34" charset="0"/>
                        </a:rPr>
                        <a:t>2027/28</a:t>
                      </a:r>
                      <a:endParaRPr lang="en-GB" sz="2000" b="1" kern="100">
                        <a:effectLst/>
                        <a:latin typeface="Open Sans" panose="020B0606030504020204" pitchFamily="34" charset="0"/>
                        <a:ea typeface="Open Sans" panose="020B0606030504020204" pitchFamily="34" charset="0"/>
                        <a:cs typeface="Open Sans" panose="020B0606030504020204" pitchFamily="34" charset="0"/>
                      </a:endParaRPr>
                    </a:p>
                  </a:txBody>
                  <a:tcPr marL="64447" marR="64447" marT="0" marB="0" anchor="ctr">
                    <a:lnT w="12700" cap="flat" cmpd="sng" algn="ctr">
                      <a:solidFill>
                        <a:schemeClr val="tx1"/>
                      </a:solidFill>
                      <a:prstDash val="solid"/>
                      <a:round/>
                      <a:headEnd type="none" w="med" len="med"/>
                      <a:tailEnd type="none" w="med" len="med"/>
                    </a:lnT>
                    <a:solidFill>
                      <a:srgbClr val="7030A0"/>
                    </a:solidFill>
                  </a:tcPr>
                </a:tc>
                <a:tc>
                  <a:txBody>
                    <a:bodyPr/>
                    <a:lstStyle/>
                    <a:p>
                      <a:pPr algn="ctr">
                        <a:buNone/>
                      </a:pPr>
                      <a:r>
                        <a:rPr lang="en-GB" sz="1200" b="1" kern="100">
                          <a:effectLst/>
                          <a:latin typeface="Open Sans" panose="020B0606030504020204" pitchFamily="34" charset="0"/>
                          <a:ea typeface="Open Sans" panose="020B0606030504020204" pitchFamily="34" charset="0"/>
                          <a:cs typeface="Open Sans" panose="020B0606030504020204" pitchFamily="34" charset="0"/>
                        </a:rPr>
                        <a:t>Assessment and feedback</a:t>
                      </a:r>
                      <a:endParaRPr lang="en-GB" sz="2000" b="1" kern="100">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200" b="1" kern="100">
                          <a:effectLst/>
                          <a:latin typeface="Open Sans" panose="020B0606030504020204" pitchFamily="34" charset="0"/>
                          <a:ea typeface="Open Sans" panose="020B0606030504020204" pitchFamily="34" charset="0"/>
                          <a:cs typeface="Open Sans" panose="020B0606030504020204" pitchFamily="34" charset="0"/>
                        </a:rPr>
                        <a:t> </a:t>
                      </a:r>
                      <a:endParaRPr lang="en-GB" sz="2000" b="1" kern="100">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200" b="1" kern="100">
                          <a:effectLst/>
                          <a:latin typeface="Open Sans" panose="020B0606030504020204" pitchFamily="34" charset="0"/>
                          <a:ea typeface="Open Sans" panose="020B0606030504020204" pitchFamily="34" charset="0"/>
                          <a:cs typeface="Open Sans" panose="020B0606030504020204" pitchFamily="34" charset="0"/>
                        </a:rPr>
                        <a:t>2028/29</a:t>
                      </a:r>
                      <a:endParaRPr lang="en-GB" sz="2000" b="1" kern="100">
                        <a:effectLst/>
                        <a:latin typeface="Open Sans" panose="020B0606030504020204" pitchFamily="34" charset="0"/>
                        <a:ea typeface="Open Sans" panose="020B0606030504020204" pitchFamily="34" charset="0"/>
                        <a:cs typeface="Open Sans" panose="020B0606030504020204" pitchFamily="34" charset="0"/>
                      </a:endParaRPr>
                    </a:p>
                  </a:txBody>
                  <a:tcPr marL="64447" marR="64447" marT="0" marB="0" anchor="ctr">
                    <a:lnT w="12700" cap="flat" cmpd="sng" algn="ctr">
                      <a:solidFill>
                        <a:schemeClr val="tx1"/>
                      </a:solidFill>
                      <a:prstDash val="solid"/>
                      <a:round/>
                      <a:headEnd type="none" w="med" len="med"/>
                      <a:tailEnd type="none" w="med" len="med"/>
                    </a:lnT>
                    <a:solidFill>
                      <a:srgbClr val="7030A0"/>
                    </a:solidFill>
                  </a:tcPr>
                </a:tc>
                <a:tc>
                  <a:txBody>
                    <a:bodyPr/>
                    <a:lstStyle/>
                    <a:p>
                      <a:pPr algn="ctr">
                        <a:buNone/>
                      </a:pPr>
                      <a:r>
                        <a:rPr lang="en-GB" sz="1200" b="1" kern="100">
                          <a:effectLst/>
                          <a:latin typeface="Open Sans" panose="020B0606030504020204" pitchFamily="34" charset="0"/>
                          <a:ea typeface="Open Sans" panose="020B0606030504020204" pitchFamily="34" charset="0"/>
                          <a:cs typeface="Open Sans" panose="020B0606030504020204" pitchFamily="34" charset="0"/>
                        </a:rPr>
                        <a:t>Degree regulations</a:t>
                      </a:r>
                      <a:endParaRPr lang="en-GB" sz="2000" b="1" kern="100">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200" b="1" kern="100">
                          <a:effectLst/>
                          <a:latin typeface="Open Sans" panose="020B0606030504020204" pitchFamily="34" charset="0"/>
                          <a:ea typeface="Open Sans" panose="020B0606030504020204" pitchFamily="34" charset="0"/>
                          <a:cs typeface="Open Sans" panose="020B0606030504020204" pitchFamily="34" charset="0"/>
                        </a:rPr>
                        <a:t> </a:t>
                      </a:r>
                      <a:endParaRPr lang="en-GB" sz="2000" b="1" kern="100">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200" b="1" kern="100">
                          <a:effectLst/>
                          <a:latin typeface="Open Sans" panose="020B0606030504020204" pitchFamily="34" charset="0"/>
                          <a:ea typeface="Open Sans" panose="020B0606030504020204" pitchFamily="34" charset="0"/>
                          <a:cs typeface="Open Sans" panose="020B0606030504020204" pitchFamily="34" charset="0"/>
                        </a:rPr>
                        <a:t>2029/30</a:t>
                      </a:r>
                      <a:endParaRPr lang="en-GB" sz="2000" b="1" kern="100">
                        <a:effectLst/>
                        <a:latin typeface="Open Sans" panose="020B0606030504020204" pitchFamily="34" charset="0"/>
                        <a:ea typeface="Open Sans" panose="020B0606030504020204" pitchFamily="34" charset="0"/>
                        <a:cs typeface="Open Sans" panose="020B0606030504020204" pitchFamily="34" charset="0"/>
                      </a:endParaRPr>
                    </a:p>
                  </a:txBody>
                  <a:tcPr marL="64447" marR="64447"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7030A0"/>
                    </a:solidFill>
                  </a:tcPr>
                </a:tc>
                <a:extLst>
                  <a:ext uri="{0D108BD9-81ED-4DB2-BD59-A6C34878D82A}">
                    <a16:rowId xmlns:a16="http://schemas.microsoft.com/office/drawing/2014/main" val="1607175361"/>
                  </a:ext>
                </a:extLst>
              </a:tr>
              <a:tr h="4076011">
                <a:tc>
                  <a:txBody>
                    <a:bodyPr/>
                    <a:lstStyle/>
                    <a:p>
                      <a:pPr algn="ct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Policy on refunds and compensation</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Student Representation Policy</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The Manchester Matrix – the purposes of a Manchester Undergraduate education</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Policy on Additional Costs</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Guidance on GTA and post graduate researchers</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Procedures for Protecting the interests of students and PGRs during ‘exceptional events’ </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4447" marR="64447" marT="0" marB="0" anchor="ctr">
                    <a:lnL w="12700" cap="flat" cmpd="sng" algn="ctr">
                      <a:solidFill>
                        <a:schemeClr val="tx1"/>
                      </a:solidFill>
                      <a:prstDash val="solid"/>
                      <a:round/>
                      <a:headEnd type="none" w="med" len="med"/>
                      <a:tailEnd type="none" w="med" len="med"/>
                    </a:lnL>
                    <a:noFill/>
                  </a:tcPr>
                </a:tc>
                <a:tc>
                  <a:txBody>
                    <a:bodyPr/>
                    <a:lstStyle/>
                    <a:p>
                      <a:pPr algn="ct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Student Pregnancy, Maternity and New Parent Policy / Procedure</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Policy on Mitigating Circumstances</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Procedure on Mitigating Circumstances </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Policy on interruptions</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Guidance for staff / students on interruptions to UG and PGT programmes of study</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Procedure for Extensions</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Procedure for student self-certification of absence from learning</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4447" marR="64447" marT="0" marB="0" anchor="ctr"/>
                </a:tc>
                <a:tc>
                  <a:txBody>
                    <a:bodyPr/>
                    <a:lstStyle/>
                    <a:p>
                      <a:pPr algn="ct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Framework for Credit Transfer and Grade Conversion of Study Abroad</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Policy on Personalised Learning for students on taught programmes</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Policy for Placement Learning and Guidance for staff on Placement Learning</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Procedure and guidance for Transnational Education</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Policy on the Recording of Lectures and other Teaching and Learning Activities</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Principles and guidance for the application of APEL</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Timetabling Policy</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4447" marR="64447" marT="0" marB="0" anchor="ctr">
                    <a:solidFill>
                      <a:schemeClr val="bg1"/>
                    </a:solidFill>
                  </a:tcPr>
                </a:tc>
                <a:tc>
                  <a:txBody>
                    <a:bodyPr/>
                    <a:lstStyle/>
                    <a:p>
                      <a:pP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Assessment Framework policies and underlying Procedures</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Policy on religious observance and guidance for students</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4447" marR="64447" marT="0" marB="0" anchor="ctr"/>
                </a:tc>
                <a:tc>
                  <a:txBody>
                    <a:bodyPr/>
                    <a:lstStyle/>
                    <a:p>
                      <a:pPr algn="ct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Undergraduate Degree Regulations</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Postgraduate Taught Degree Regulations</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Student Protection Plan</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Degree apprenticeships:</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Policy for delivery Subcontracting, Process of Approval of Degree Apprenticeships, Procedure on Break-in Learning for Apprentices</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Policy on Ethical approval of research in taught assessment</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ct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Procedures for the Award of Posthumous and Aegrotat UG and PGT degrees</a:t>
                      </a:r>
                      <a:endParaRPr lang="en-GB" sz="160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L="64447" marR="64447" marT="0" marB="0" anchor="ctr">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834368520"/>
                  </a:ext>
                </a:extLst>
              </a:tr>
              <a:tr h="171364">
                <a:tc>
                  <a:txBody>
                    <a:bodyPr/>
                    <a:lstStyle/>
                    <a:p>
                      <a:pPr algn="ctr">
                        <a:buNone/>
                      </a:pPr>
                      <a:r>
                        <a:rPr lang="en-GB" sz="1050" b="0" kern="1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Degree Outcomes Statement</a:t>
                      </a:r>
                    </a:p>
                  </a:txBody>
                  <a:tcPr marL="64447" marR="64447"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buNone/>
                      </a:pPr>
                      <a:r>
                        <a:rPr lang="en-GB" sz="1050" b="0" kern="100">
                          <a:effectLst/>
                          <a:latin typeface="Open Sans" panose="020B0606030504020204" pitchFamily="34" charset="0"/>
                          <a:ea typeface="Open Sans" panose="020B0606030504020204" pitchFamily="34" charset="0"/>
                          <a:cs typeface="Open Sans" panose="020B0606030504020204" pitchFamily="34" charset="0"/>
                        </a:rPr>
                        <a:t>Degree Outcomes Statement</a:t>
                      </a:r>
                    </a:p>
                  </a:txBody>
                  <a:tcPr marL="64447" marR="64447" marT="0" marB="0" anchor="ctr">
                    <a:lnB w="12700" cap="flat" cmpd="sng" algn="ctr">
                      <a:solidFill>
                        <a:schemeClr val="tx1"/>
                      </a:solidFill>
                      <a:prstDash val="solid"/>
                      <a:round/>
                      <a:headEnd type="none" w="med" len="med"/>
                      <a:tailEnd type="none" w="med" len="med"/>
                    </a:lnB>
                  </a:tcPr>
                </a:tc>
                <a:tc>
                  <a:txBody>
                    <a:bodyPr/>
                    <a:lstStyle/>
                    <a:p>
                      <a:pPr algn="ctr">
                        <a:buNone/>
                      </a:pPr>
                      <a:r>
                        <a:rPr lang="en-GB" sz="1050" kern="100">
                          <a:effectLst/>
                          <a:latin typeface="Open Sans" panose="020B0606030504020204" pitchFamily="34" charset="0"/>
                          <a:ea typeface="Open Sans" panose="020B0606030504020204" pitchFamily="34" charset="0"/>
                          <a:cs typeface="Open Sans" panose="020B0606030504020204" pitchFamily="34" charset="0"/>
                        </a:rPr>
                        <a:t>Degree Outcomes Statement</a:t>
                      </a:r>
                      <a:endParaRPr lang="en-GB" sz="1600" kern="100">
                        <a:effectLst/>
                        <a:latin typeface="Open Sans" panose="020B0606030504020204" pitchFamily="34" charset="0"/>
                        <a:ea typeface="Open Sans" panose="020B0606030504020204" pitchFamily="34" charset="0"/>
                        <a:cs typeface="Open Sans" panose="020B0606030504020204" pitchFamily="34" charset="0"/>
                      </a:endParaRPr>
                    </a:p>
                  </a:txBody>
                  <a:tcPr marL="64447" marR="64447" marT="0" marB="0" anchor="ctr">
                    <a:lnB w="12700" cap="flat" cmpd="sng" algn="ctr">
                      <a:solidFill>
                        <a:schemeClr val="tx1"/>
                      </a:solidFill>
                      <a:prstDash val="solid"/>
                      <a:round/>
                      <a:headEnd type="none" w="med" len="med"/>
                      <a:tailEnd type="none" w="med" len="med"/>
                    </a:lnB>
                  </a:tcPr>
                </a:tc>
                <a:tc>
                  <a:txBody>
                    <a:bodyPr/>
                    <a:lstStyle/>
                    <a:p>
                      <a:pPr algn="ctr">
                        <a:buNone/>
                      </a:pPr>
                      <a:r>
                        <a:rPr lang="en-GB" sz="1050" kern="100">
                          <a:effectLst/>
                          <a:latin typeface="Open Sans" panose="020B0606030504020204" pitchFamily="34" charset="0"/>
                          <a:ea typeface="Open Sans" panose="020B0606030504020204" pitchFamily="34" charset="0"/>
                          <a:cs typeface="Open Sans" panose="020B0606030504020204" pitchFamily="34" charset="0"/>
                        </a:rPr>
                        <a:t>Degree Outcomes Statement</a:t>
                      </a:r>
                      <a:endParaRPr lang="en-GB" sz="1600" kern="100">
                        <a:effectLst/>
                        <a:latin typeface="Open Sans" panose="020B0606030504020204" pitchFamily="34" charset="0"/>
                        <a:ea typeface="Open Sans" panose="020B0606030504020204" pitchFamily="34" charset="0"/>
                        <a:cs typeface="Open Sans" panose="020B0606030504020204" pitchFamily="34" charset="0"/>
                      </a:endParaRPr>
                    </a:p>
                  </a:txBody>
                  <a:tcPr marL="64447" marR="64447" marT="0" marB="0" anchor="ctr">
                    <a:lnB w="12700" cap="flat" cmpd="sng" algn="ctr">
                      <a:solidFill>
                        <a:schemeClr val="tx1"/>
                      </a:solidFill>
                      <a:prstDash val="solid"/>
                      <a:round/>
                      <a:headEnd type="none" w="med" len="med"/>
                      <a:tailEnd type="none" w="med" len="med"/>
                    </a:lnB>
                  </a:tcPr>
                </a:tc>
                <a:tc>
                  <a:txBody>
                    <a:bodyPr/>
                    <a:lstStyle/>
                    <a:p>
                      <a:pPr algn="ctr">
                        <a:buNone/>
                      </a:pPr>
                      <a:r>
                        <a:rPr lang="en-GB" sz="1050" kern="100">
                          <a:effectLst/>
                          <a:latin typeface="Open Sans" panose="020B0606030504020204" pitchFamily="34" charset="0"/>
                          <a:ea typeface="Open Sans" panose="020B0606030504020204" pitchFamily="34" charset="0"/>
                          <a:cs typeface="Open Sans" panose="020B0606030504020204" pitchFamily="34" charset="0"/>
                        </a:rPr>
                        <a:t>Degree Outcomes Statement</a:t>
                      </a:r>
                      <a:endParaRPr lang="en-GB" sz="1600" kern="100">
                        <a:effectLst/>
                        <a:latin typeface="Open Sans" panose="020B0606030504020204" pitchFamily="34" charset="0"/>
                        <a:ea typeface="Open Sans" panose="020B0606030504020204" pitchFamily="34" charset="0"/>
                        <a:cs typeface="Open Sans" panose="020B0606030504020204" pitchFamily="34" charset="0"/>
                      </a:endParaRPr>
                    </a:p>
                  </a:txBody>
                  <a:tcPr marL="64447" marR="64447"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67763460"/>
                  </a:ext>
                </a:extLst>
              </a:tr>
            </a:tbl>
          </a:graphicData>
        </a:graphic>
      </p:graphicFrame>
      <p:sp>
        <p:nvSpPr>
          <p:cNvPr id="6" name="Google Shape;763;p31">
            <a:extLst>
              <a:ext uri="{FF2B5EF4-FFF2-40B4-BE49-F238E27FC236}">
                <a16:creationId xmlns:a16="http://schemas.microsoft.com/office/drawing/2014/main" id="{B14F9ADF-CA70-99A9-CDE7-86D8A69B330F}"/>
              </a:ext>
            </a:extLst>
          </p:cNvPr>
          <p:cNvSpPr/>
          <p:nvPr/>
        </p:nvSpPr>
        <p:spPr>
          <a:xfrm>
            <a:off x="-1" y="-6350"/>
            <a:ext cx="117987" cy="6864349"/>
          </a:xfrm>
          <a:prstGeom prst="rect">
            <a:avLst/>
          </a:prstGeom>
          <a:solidFill>
            <a:srgbClr val="57068C"/>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Google Shape;761;p31">
            <a:extLst>
              <a:ext uri="{FF2B5EF4-FFF2-40B4-BE49-F238E27FC236}">
                <a16:creationId xmlns:a16="http://schemas.microsoft.com/office/drawing/2014/main" id="{F4432F33-F908-C158-E059-3B9E883F1751}"/>
              </a:ext>
            </a:extLst>
          </p:cNvPr>
          <p:cNvSpPr/>
          <p:nvPr/>
        </p:nvSpPr>
        <p:spPr>
          <a:xfrm>
            <a:off x="0" y="6356283"/>
            <a:ext cx="12192000" cy="501717"/>
          </a:xfrm>
          <a:prstGeom prst="rect">
            <a:avLst/>
          </a:prstGeom>
          <a:solidFill>
            <a:srgbClr val="57068C"/>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A8C315F7-A185-C601-F019-DA7A8A76D8B3}"/>
              </a:ext>
            </a:extLst>
          </p:cNvPr>
          <p:cNvSpPr txBox="1"/>
          <p:nvPr/>
        </p:nvSpPr>
        <p:spPr>
          <a:xfrm>
            <a:off x="1917290" y="352197"/>
            <a:ext cx="8357420" cy="369332"/>
          </a:xfrm>
          <a:prstGeom prst="rect">
            <a:avLst/>
          </a:prstGeom>
          <a:noFill/>
        </p:spPr>
        <p:txBody>
          <a:bodyPr wrap="square">
            <a:spAutoFit/>
          </a:bodyPr>
          <a:lstStyle/>
          <a:p>
            <a:pPr algn="ctr"/>
            <a:r>
              <a:rPr lang="en-GB" b="1">
                <a:solidFill>
                  <a:srgbClr val="7030A0"/>
                </a:solidFill>
                <a:latin typeface="Open Sans" panose="020B0606030504020204" pitchFamily="34" charset="0"/>
                <a:ea typeface="Open Sans" panose="020B0606030504020204" pitchFamily="34" charset="0"/>
                <a:cs typeface="Open Sans" panose="020B0606030504020204" pitchFamily="34" charset="0"/>
                <a:sym typeface="Calibri"/>
              </a:rPr>
              <a:t>Consultation: Thematic Policy Cycle</a:t>
            </a:r>
            <a:endParaRPr lang="en-GB"/>
          </a:p>
        </p:txBody>
      </p:sp>
    </p:spTree>
    <p:extLst>
      <p:ext uri="{BB962C8B-B14F-4D97-AF65-F5344CB8AC3E}">
        <p14:creationId xmlns:p14="http://schemas.microsoft.com/office/powerpoint/2010/main" val="40072339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Head with gears with solid fill">
            <a:extLst>
              <a:ext uri="{FF2B5EF4-FFF2-40B4-BE49-F238E27FC236}">
                <a16:creationId xmlns:a16="http://schemas.microsoft.com/office/drawing/2014/main" id="{78C4B334-8E25-9D31-8CD0-E3D22E1EB92A}"/>
              </a:ext>
            </a:extLst>
          </p:cNvPr>
          <p:cNvPicPr>
            <a:picLocks noGrp="1" noChangeAspect="1"/>
          </p:cNvPicPr>
          <p:nvPr>
            <p:ph idx="1"/>
          </p:nvPr>
        </p:nvPicPr>
        <p:blipFill>
          <a:blip r:embed="rId3">
            <a:extLst>
              <a:ext uri="{96DAC541-7B7A-43D3-8B79-37D633B846F1}">
                <asvg:svgBlip xmlns:asvg="http://schemas.microsoft.com/office/drawing/2016/SVG/main" r:embed="rId4"/>
              </a:ext>
            </a:extLst>
          </a:blip>
          <a:stretch>
            <a:fillRect/>
          </a:stretch>
        </p:blipFill>
        <p:spPr>
          <a:xfrm>
            <a:off x="582564" y="4458930"/>
            <a:ext cx="914400" cy="914400"/>
          </a:xfrm>
        </p:spPr>
      </p:pic>
      <p:sp>
        <p:nvSpPr>
          <p:cNvPr id="4" name="Slide Number Placeholder 3">
            <a:extLst>
              <a:ext uri="{FF2B5EF4-FFF2-40B4-BE49-F238E27FC236}">
                <a16:creationId xmlns:a16="http://schemas.microsoft.com/office/drawing/2014/main" id="{28BDB13B-1F59-DF59-0E06-DA44C99AFA3E}"/>
              </a:ext>
            </a:extLst>
          </p:cNvPr>
          <p:cNvSpPr>
            <a:spLocks noGrp="1"/>
          </p:cNvSpPr>
          <p:nvPr>
            <p:ph type="sldNum" sz="quarter" idx="12"/>
          </p:nvPr>
        </p:nvSpPr>
        <p:spPr>
          <a:xfrm>
            <a:off x="8581103" y="6356350"/>
            <a:ext cx="2743200" cy="365125"/>
          </a:xfrm>
        </p:spPr>
        <p:txBody>
          <a:bodyPr/>
          <a:lstStyle/>
          <a:p>
            <a:fld id="{B2435F93-213D-453B-9EAB-145FC62E2F9E}" type="slidenum">
              <a:rPr lang="en-GB" smtClean="0"/>
              <a:t>7</a:t>
            </a:fld>
            <a:endParaRPr lang="en-GB"/>
          </a:p>
        </p:txBody>
      </p:sp>
      <p:sp>
        <p:nvSpPr>
          <p:cNvPr id="5" name="Speech Bubble: Rectangle with Corners Rounded 4">
            <a:extLst>
              <a:ext uri="{FF2B5EF4-FFF2-40B4-BE49-F238E27FC236}">
                <a16:creationId xmlns:a16="http://schemas.microsoft.com/office/drawing/2014/main" id="{C8806033-6CF0-34C9-0472-96BF5D06D521}"/>
              </a:ext>
            </a:extLst>
          </p:cNvPr>
          <p:cNvSpPr/>
          <p:nvPr/>
        </p:nvSpPr>
        <p:spPr>
          <a:xfrm>
            <a:off x="1944331" y="2294706"/>
            <a:ext cx="2040192" cy="1710813"/>
          </a:xfrm>
          <a:prstGeom prst="wedgeRoundRectCallout">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latin typeface="Open Sans" panose="020B0606030504020204" pitchFamily="34" charset="0"/>
                <a:ea typeface="Open Sans" panose="020B0606030504020204" pitchFamily="34" charset="0"/>
                <a:cs typeface="Open Sans" panose="020B0606030504020204" pitchFamily="34" charset="0"/>
              </a:rPr>
              <a:t>Mitigating Circumstances and Extensions Project Group</a:t>
            </a:r>
          </a:p>
        </p:txBody>
      </p:sp>
      <p:sp>
        <p:nvSpPr>
          <p:cNvPr id="8" name="Speech Bubble: Rectangle with Corners Rounded 7">
            <a:extLst>
              <a:ext uri="{FF2B5EF4-FFF2-40B4-BE49-F238E27FC236}">
                <a16:creationId xmlns:a16="http://schemas.microsoft.com/office/drawing/2014/main" id="{83AC0DA3-BA0A-8AB8-FF44-8E5FE6C1C7EB}"/>
              </a:ext>
            </a:extLst>
          </p:cNvPr>
          <p:cNvSpPr/>
          <p:nvPr/>
        </p:nvSpPr>
        <p:spPr>
          <a:xfrm>
            <a:off x="6535993" y="1160859"/>
            <a:ext cx="2517061" cy="2044458"/>
          </a:xfrm>
          <a:prstGeom prst="wedgeRoundRectCallout">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latin typeface="Open Sans" panose="020B0606030504020204" pitchFamily="34" charset="0"/>
                <a:ea typeface="Open Sans" panose="020B0606030504020204" pitchFamily="34" charset="0"/>
                <a:cs typeface="Open Sans" panose="020B0606030504020204" pitchFamily="34" charset="0"/>
              </a:rPr>
              <a:t>Changes to external funding rules Apprenticeships</a:t>
            </a:r>
          </a:p>
        </p:txBody>
      </p:sp>
      <p:sp>
        <p:nvSpPr>
          <p:cNvPr id="9" name="Speech Bubble: Rectangle with Corners Rounded 8">
            <a:extLst>
              <a:ext uri="{FF2B5EF4-FFF2-40B4-BE49-F238E27FC236}">
                <a16:creationId xmlns:a16="http://schemas.microsoft.com/office/drawing/2014/main" id="{046C9E3C-CBF4-0CB6-260C-33DD1B905B96}"/>
              </a:ext>
            </a:extLst>
          </p:cNvPr>
          <p:cNvSpPr/>
          <p:nvPr/>
        </p:nvSpPr>
        <p:spPr>
          <a:xfrm>
            <a:off x="4144295" y="3452711"/>
            <a:ext cx="2718621" cy="2444404"/>
          </a:xfrm>
          <a:prstGeom prst="wedgeRoundRectCallou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latin typeface="Open Sans" panose="020B0606030504020204" pitchFamily="34" charset="0"/>
                <a:ea typeface="Open Sans" panose="020B0606030504020204" pitchFamily="34" charset="0"/>
                <a:cs typeface="Open Sans" panose="020B0606030504020204" pitchFamily="34" charset="0"/>
              </a:rPr>
              <a:t>DASS Equality and Human Rights Commission (EHRC) Guidelines </a:t>
            </a:r>
          </a:p>
        </p:txBody>
      </p:sp>
      <p:pic>
        <p:nvPicPr>
          <p:cNvPr id="10" name="Content Placeholder 6" descr="Head with gears with solid fill">
            <a:extLst>
              <a:ext uri="{FF2B5EF4-FFF2-40B4-BE49-F238E27FC236}">
                <a16:creationId xmlns:a16="http://schemas.microsoft.com/office/drawing/2014/main" id="{73A83585-C153-274E-3DD7-2EA1B3575E8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8318" y="5441950"/>
            <a:ext cx="914400" cy="914400"/>
          </a:xfrm>
          <a:prstGeom prst="rect">
            <a:avLst/>
          </a:prstGeom>
        </p:spPr>
      </p:pic>
      <p:pic>
        <p:nvPicPr>
          <p:cNvPr id="11" name="Content Placeholder 6" descr="Head with gears with solid fill">
            <a:extLst>
              <a:ext uri="{FF2B5EF4-FFF2-40B4-BE49-F238E27FC236}">
                <a16:creationId xmlns:a16="http://schemas.microsoft.com/office/drawing/2014/main" id="{5C600C1F-9B92-1119-2F0D-2AA85067ABE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52718" y="4922377"/>
            <a:ext cx="914400" cy="914400"/>
          </a:xfrm>
          <a:prstGeom prst="rect">
            <a:avLst/>
          </a:prstGeom>
        </p:spPr>
      </p:pic>
      <p:sp>
        <p:nvSpPr>
          <p:cNvPr id="12" name="Speech Bubble: Rectangle with Corners Rounded 11">
            <a:extLst>
              <a:ext uri="{FF2B5EF4-FFF2-40B4-BE49-F238E27FC236}">
                <a16:creationId xmlns:a16="http://schemas.microsoft.com/office/drawing/2014/main" id="{D4FDEBAA-B1B8-0D2E-81E9-6F0F4AC4088E}"/>
              </a:ext>
            </a:extLst>
          </p:cNvPr>
          <p:cNvSpPr/>
          <p:nvPr/>
        </p:nvSpPr>
        <p:spPr>
          <a:xfrm>
            <a:off x="9466006" y="1753061"/>
            <a:ext cx="1858297" cy="1710813"/>
          </a:xfrm>
          <a:prstGeom prst="wedgeRoundRectCallou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latin typeface="Open Sans" panose="020B0606030504020204" pitchFamily="34" charset="0"/>
                <a:ea typeface="Open Sans" panose="020B0606030504020204" pitchFamily="34" charset="0"/>
                <a:cs typeface="Open Sans" panose="020B0606030504020204" pitchFamily="34" charset="0"/>
              </a:rPr>
              <a:t>AI Hub</a:t>
            </a:r>
          </a:p>
        </p:txBody>
      </p:sp>
      <p:sp>
        <p:nvSpPr>
          <p:cNvPr id="15" name="TextBox 14">
            <a:extLst>
              <a:ext uri="{FF2B5EF4-FFF2-40B4-BE49-F238E27FC236}">
                <a16:creationId xmlns:a16="http://schemas.microsoft.com/office/drawing/2014/main" id="{7AA1728B-4BCF-0373-BD59-A9C0E048F1F4}"/>
              </a:ext>
            </a:extLst>
          </p:cNvPr>
          <p:cNvSpPr txBox="1"/>
          <p:nvPr/>
        </p:nvSpPr>
        <p:spPr>
          <a:xfrm>
            <a:off x="2394154" y="265455"/>
            <a:ext cx="7403691" cy="400110"/>
          </a:xfrm>
          <a:prstGeom prst="rect">
            <a:avLst/>
          </a:prstGeom>
          <a:noFill/>
        </p:spPr>
        <p:txBody>
          <a:bodyPr wrap="square">
            <a:spAutoFit/>
          </a:bodyPr>
          <a:lstStyle/>
          <a:p>
            <a:pPr algn="ctr"/>
            <a:r>
              <a:rPr lang="en-GB" sz="2000" b="1">
                <a:solidFill>
                  <a:srgbClr val="7030A0"/>
                </a:solidFill>
                <a:latin typeface="Open Sans" panose="020B0606030504020204" pitchFamily="34" charset="0"/>
                <a:ea typeface="Open Sans" panose="020B0606030504020204" pitchFamily="34" charset="0"/>
                <a:cs typeface="Open Sans" panose="020B0606030504020204" pitchFamily="34" charset="0"/>
                <a:sym typeface="Calibri"/>
              </a:rPr>
              <a:t>Responding to Internal and External Developments</a:t>
            </a:r>
            <a:endParaRPr lang="en-GB" sz="2000"/>
          </a:p>
        </p:txBody>
      </p:sp>
      <p:sp>
        <p:nvSpPr>
          <p:cNvPr id="16" name="Speech Bubble: Rectangle with Corners Rounded 15">
            <a:extLst>
              <a:ext uri="{FF2B5EF4-FFF2-40B4-BE49-F238E27FC236}">
                <a16:creationId xmlns:a16="http://schemas.microsoft.com/office/drawing/2014/main" id="{BE3BC041-9183-F250-7430-B24A385619A5}"/>
              </a:ext>
            </a:extLst>
          </p:cNvPr>
          <p:cNvSpPr/>
          <p:nvPr/>
        </p:nvSpPr>
        <p:spPr>
          <a:xfrm>
            <a:off x="162232" y="1082908"/>
            <a:ext cx="2669458" cy="1123890"/>
          </a:xfrm>
          <a:prstGeom prst="wedgeRoundRectCallou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latin typeface="Open Sans" panose="020B0606030504020204" pitchFamily="34" charset="0"/>
                <a:ea typeface="Open Sans" panose="020B0606030504020204" pitchFamily="34" charset="0"/>
                <a:cs typeface="Open Sans" panose="020B0606030504020204" pitchFamily="34" charset="0"/>
              </a:rPr>
              <a:t>Teaching-policy@manchester.ac.uk</a:t>
            </a:r>
          </a:p>
        </p:txBody>
      </p:sp>
      <p:sp>
        <p:nvSpPr>
          <p:cNvPr id="17" name="Speech Bubble: Rectangle with Corners Rounded 16">
            <a:extLst>
              <a:ext uri="{FF2B5EF4-FFF2-40B4-BE49-F238E27FC236}">
                <a16:creationId xmlns:a16="http://schemas.microsoft.com/office/drawing/2014/main" id="{8E6A9A94-B2AE-50DB-F23C-A2340B8B07F5}"/>
              </a:ext>
            </a:extLst>
          </p:cNvPr>
          <p:cNvSpPr/>
          <p:nvPr/>
        </p:nvSpPr>
        <p:spPr>
          <a:xfrm>
            <a:off x="8123905" y="3795796"/>
            <a:ext cx="1858297" cy="1710813"/>
          </a:xfrm>
          <a:prstGeom prst="wedgeRoundRectCallout">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latin typeface="Open Sans" panose="020B0606030504020204" pitchFamily="34" charset="0"/>
                <a:ea typeface="Open Sans" panose="020B0606030504020204" pitchFamily="34" charset="0"/>
                <a:cs typeface="Open Sans" panose="020B0606030504020204" pitchFamily="34" charset="0"/>
              </a:rPr>
              <a:t>Policy comments form</a:t>
            </a:r>
          </a:p>
        </p:txBody>
      </p:sp>
    </p:spTree>
    <p:extLst>
      <p:ext uri="{BB962C8B-B14F-4D97-AF65-F5344CB8AC3E}">
        <p14:creationId xmlns:p14="http://schemas.microsoft.com/office/powerpoint/2010/main" val="2826558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0AE459-AA0C-62EA-6EE6-B8BCF6B393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E12EEC-BFBB-4953-91A2-42D65E84743F}"/>
              </a:ext>
            </a:extLst>
          </p:cNvPr>
          <p:cNvSpPr>
            <a:spLocks noGrp="1"/>
          </p:cNvSpPr>
          <p:nvPr>
            <p:ph type="title"/>
          </p:nvPr>
        </p:nvSpPr>
        <p:spPr>
          <a:xfrm>
            <a:off x="816077" y="352657"/>
            <a:ext cx="10515600" cy="501650"/>
          </a:xfrm>
        </p:spPr>
        <p:txBody>
          <a:bodyPr>
            <a:normAutofit/>
          </a:bodyPr>
          <a:lstStyle/>
          <a:p>
            <a:pPr algn="ctr"/>
            <a:r>
              <a:rPr lang="en-GB" sz="2800" b="1">
                <a:solidFill>
                  <a:srgbClr val="7030A0"/>
                </a:solidFill>
                <a:latin typeface="Open Sans" panose="020B0606030504020204" pitchFamily="34" charset="0"/>
                <a:ea typeface="Open Sans" panose="020B0606030504020204" pitchFamily="34" charset="0"/>
                <a:cs typeface="Open Sans" panose="020B0606030504020204" pitchFamily="34" charset="0"/>
              </a:rPr>
              <a:t>24/25 Consultation</a:t>
            </a:r>
          </a:p>
        </p:txBody>
      </p:sp>
      <p:sp>
        <p:nvSpPr>
          <p:cNvPr id="4" name="Slide Number Placeholder 3">
            <a:extLst>
              <a:ext uri="{FF2B5EF4-FFF2-40B4-BE49-F238E27FC236}">
                <a16:creationId xmlns:a16="http://schemas.microsoft.com/office/drawing/2014/main" id="{F32AF01A-9686-F0D3-5A04-D023FF367D53}"/>
              </a:ext>
            </a:extLst>
          </p:cNvPr>
          <p:cNvSpPr>
            <a:spLocks noGrp="1"/>
          </p:cNvSpPr>
          <p:nvPr>
            <p:ph type="sldNum" sz="quarter" idx="12"/>
          </p:nvPr>
        </p:nvSpPr>
        <p:spPr/>
        <p:txBody>
          <a:bodyPr/>
          <a:lstStyle/>
          <a:p>
            <a:fld id="{B2435F93-213D-453B-9EAB-145FC62E2F9E}" type="slidenum">
              <a:rPr lang="en-GB" smtClean="0"/>
              <a:t>8</a:t>
            </a:fld>
            <a:endParaRPr lang="en-GB"/>
          </a:p>
        </p:txBody>
      </p:sp>
      <p:graphicFrame>
        <p:nvGraphicFramePr>
          <p:cNvPr id="5" name="Table 4">
            <a:extLst>
              <a:ext uri="{FF2B5EF4-FFF2-40B4-BE49-F238E27FC236}">
                <a16:creationId xmlns:a16="http://schemas.microsoft.com/office/drawing/2014/main" id="{126EDEF8-128A-E67F-D6E0-D10E3058A652}"/>
              </a:ext>
            </a:extLst>
          </p:cNvPr>
          <p:cNvGraphicFramePr>
            <a:graphicFrameLocks noGrp="1"/>
          </p:cNvGraphicFramePr>
          <p:nvPr>
            <p:extLst>
              <p:ext uri="{D42A27DB-BD31-4B8C-83A1-F6EECF244321}">
                <p14:modId xmlns:p14="http://schemas.microsoft.com/office/powerpoint/2010/main" val="4166869843"/>
              </p:ext>
            </p:extLst>
          </p:nvPr>
        </p:nvGraphicFramePr>
        <p:xfrm>
          <a:off x="673509" y="1219200"/>
          <a:ext cx="10800736" cy="4723029"/>
        </p:xfrm>
        <a:graphic>
          <a:graphicData uri="http://schemas.openxmlformats.org/drawingml/2006/table">
            <a:tbl>
              <a:tblPr firstRow="1" firstCol="1" bandRow="1">
                <a:effectLst>
                  <a:outerShdw blurRad="50800" dist="38100" dir="2700000" algn="tl" rotWithShape="0">
                    <a:prstClr val="black">
                      <a:alpha val="40000"/>
                    </a:prstClr>
                  </a:outerShdw>
                </a:effectLst>
                <a:tableStyleId>{5C22544A-7EE6-4342-B048-85BDC9FD1C3A}</a:tableStyleId>
              </a:tblPr>
              <a:tblGrid>
                <a:gridCol w="1893356">
                  <a:extLst>
                    <a:ext uri="{9D8B030D-6E8A-4147-A177-3AD203B41FA5}">
                      <a16:colId xmlns:a16="http://schemas.microsoft.com/office/drawing/2014/main" val="576539960"/>
                    </a:ext>
                  </a:extLst>
                </a:gridCol>
                <a:gridCol w="5717721">
                  <a:extLst>
                    <a:ext uri="{9D8B030D-6E8A-4147-A177-3AD203B41FA5}">
                      <a16:colId xmlns:a16="http://schemas.microsoft.com/office/drawing/2014/main" val="2966339315"/>
                    </a:ext>
                  </a:extLst>
                </a:gridCol>
                <a:gridCol w="3189659">
                  <a:extLst>
                    <a:ext uri="{9D8B030D-6E8A-4147-A177-3AD203B41FA5}">
                      <a16:colId xmlns:a16="http://schemas.microsoft.com/office/drawing/2014/main" val="3827654198"/>
                    </a:ext>
                  </a:extLst>
                </a:gridCol>
              </a:tblGrid>
              <a:tr h="590061">
                <a:tc>
                  <a:txBody>
                    <a:bodyPr/>
                    <a:lstStyle/>
                    <a:p>
                      <a:pPr algn="ctr">
                        <a:buNone/>
                      </a:pPr>
                      <a:r>
                        <a:rPr lang="en-GB" sz="1400" kern="100">
                          <a:effectLst/>
                          <a:latin typeface="Open Sans" panose="020B0606030504020204" pitchFamily="34" charset="0"/>
                          <a:ea typeface="Open Sans" panose="020B0606030504020204" pitchFamily="34" charset="0"/>
                          <a:cs typeface="Open Sans" panose="020B0606030504020204" pitchFamily="34" charset="0"/>
                        </a:rPr>
                        <a:t>Category </a:t>
                      </a:r>
                    </a:p>
                  </a:txBody>
                  <a:tcPr marL="68580" marR="68580" marT="0" marB="0" anchor="ctr">
                    <a:solidFill>
                      <a:srgbClr val="7030A0"/>
                    </a:solidFill>
                  </a:tcPr>
                </a:tc>
                <a:tc>
                  <a:txBody>
                    <a:bodyPr/>
                    <a:lstStyle/>
                    <a:p>
                      <a:pPr algn="ctr">
                        <a:buNone/>
                      </a:pPr>
                      <a:r>
                        <a:rPr lang="en-GB" sz="1400" kern="100">
                          <a:effectLst/>
                          <a:latin typeface="Open Sans" panose="020B0606030504020204" pitchFamily="34" charset="0"/>
                          <a:ea typeface="Open Sans" panose="020B0606030504020204" pitchFamily="34" charset="0"/>
                          <a:cs typeface="Open Sans" panose="020B0606030504020204" pitchFamily="34" charset="0"/>
                        </a:rPr>
                        <a:t>2024/25</a:t>
                      </a:r>
                    </a:p>
                  </a:txBody>
                  <a:tcPr marL="68580" marR="68580" marT="0" marB="0" anchor="ctr">
                    <a:solidFill>
                      <a:srgbClr val="7030A0"/>
                    </a:solidFill>
                  </a:tcPr>
                </a:tc>
                <a:tc>
                  <a:txBody>
                    <a:bodyPr/>
                    <a:lstStyle/>
                    <a:p>
                      <a:pPr algn="ctr">
                        <a:buNone/>
                      </a:pPr>
                      <a:r>
                        <a:rPr lang="en-GB" sz="1400" kern="100">
                          <a:effectLst/>
                          <a:latin typeface="Open Sans" panose="020B0606030504020204" pitchFamily="34" charset="0"/>
                          <a:ea typeface="Open Sans" panose="020B0606030504020204" pitchFamily="34" charset="0"/>
                          <a:cs typeface="Open Sans" panose="020B0606030504020204" pitchFamily="34" charset="0"/>
                        </a:rPr>
                        <a:t>Faculty consultation</a:t>
                      </a:r>
                    </a:p>
                  </a:txBody>
                  <a:tcPr marL="68580" marR="68580" marT="0" marB="0" anchor="ctr">
                    <a:solidFill>
                      <a:srgbClr val="7030A0"/>
                    </a:solidFill>
                  </a:tcPr>
                </a:tc>
                <a:extLst>
                  <a:ext uri="{0D108BD9-81ED-4DB2-BD59-A6C34878D82A}">
                    <a16:rowId xmlns:a16="http://schemas.microsoft.com/office/drawing/2014/main" val="1010468260"/>
                  </a:ext>
                </a:extLst>
              </a:tr>
              <a:tr h="573669">
                <a:tc rowSpan="3">
                  <a:txBody>
                    <a:bodyPr/>
                    <a:lstStyle/>
                    <a:p>
                      <a:pPr algn="ctr">
                        <a:buNone/>
                      </a:pPr>
                      <a:r>
                        <a:rPr lang="en-GB" sz="1400" kern="100">
                          <a:effectLst/>
                          <a:latin typeface="Open Sans" panose="020B0606030504020204" pitchFamily="34" charset="0"/>
                          <a:ea typeface="Open Sans" panose="020B0606030504020204" pitchFamily="34" charset="0"/>
                          <a:cs typeface="Open Sans" panose="020B0606030504020204" pitchFamily="34" charset="0"/>
                        </a:rPr>
                        <a:t>A</a:t>
                      </a:r>
                    </a:p>
                  </a:txBody>
                  <a:tcPr marL="68580" marR="68580" marT="0" marB="0" anchor="ctr">
                    <a:solidFill>
                      <a:srgbClr val="7030A0"/>
                    </a:solidFill>
                  </a:tcPr>
                </a:tc>
                <a:tc>
                  <a:txBody>
                    <a:bodyPr/>
                    <a:lstStyle/>
                    <a:p>
                      <a:pPr>
                        <a:buNone/>
                      </a:pPr>
                      <a:r>
                        <a:rPr lang="en-GB" sz="1400" kern="100">
                          <a:effectLst/>
                          <a:latin typeface="Open Sans" panose="020B0606030504020204" pitchFamily="34" charset="0"/>
                          <a:ea typeface="Open Sans" panose="020B0606030504020204" pitchFamily="34" charset="0"/>
                          <a:cs typeface="Open Sans" panose="020B0606030504020204" pitchFamily="34" charset="0"/>
                        </a:rPr>
                        <a:t>Undergraduate Degree Regulations</a:t>
                      </a:r>
                    </a:p>
                    <a:p>
                      <a:pPr>
                        <a:buNone/>
                      </a:pPr>
                      <a:r>
                        <a:rPr lang="en-GB" sz="1400" kern="100">
                          <a:effectLst/>
                          <a:latin typeface="Open Sans" panose="020B0606030504020204" pitchFamily="34" charset="0"/>
                          <a:ea typeface="Open Sans" panose="020B0606030504020204" pitchFamily="34" charset="0"/>
                          <a:cs typeface="Open Sans" panose="020B0606030504020204" pitchFamily="34" charset="0"/>
                        </a:rPr>
                        <a:t> </a:t>
                      </a:r>
                    </a:p>
                  </a:txBody>
                  <a:tcPr marL="68580" marR="68580" marT="0" marB="0" anchor="ctr"/>
                </a:tc>
                <a:tc rowSpan="3">
                  <a:txBody>
                    <a:bodyPr/>
                    <a:lstStyle/>
                    <a:p>
                      <a:pPr algn="ctr">
                        <a:buNone/>
                      </a:pPr>
                      <a:r>
                        <a:rPr lang="en-GB" sz="1400" kern="100">
                          <a:effectLst/>
                          <a:latin typeface="Open Sans" panose="020B0606030504020204" pitchFamily="34" charset="0"/>
                          <a:ea typeface="Open Sans" panose="020B0606030504020204" pitchFamily="34" charset="0"/>
                          <a:cs typeface="Open Sans" panose="020B0606030504020204" pitchFamily="34" charset="0"/>
                        </a:rPr>
                        <a:t>Monday 2 Dec 2024 </a:t>
                      </a:r>
                    </a:p>
                    <a:p>
                      <a:pPr algn="ctr">
                        <a:buNone/>
                      </a:pPr>
                      <a:r>
                        <a:rPr lang="en-GB" sz="1400" kern="100">
                          <a:effectLst/>
                          <a:latin typeface="Open Sans" panose="020B0606030504020204" pitchFamily="34" charset="0"/>
                          <a:ea typeface="Open Sans" panose="020B0606030504020204" pitchFamily="34" charset="0"/>
                          <a:cs typeface="Open Sans" panose="020B0606030504020204" pitchFamily="34" charset="0"/>
                        </a:rPr>
                        <a:t>to Friday 31 Jan 2025</a:t>
                      </a:r>
                    </a:p>
                  </a:txBody>
                  <a:tcPr marL="0" marR="0" marT="0" marB="0" anchor="ctr"/>
                </a:tc>
                <a:extLst>
                  <a:ext uri="{0D108BD9-81ED-4DB2-BD59-A6C34878D82A}">
                    <a16:rowId xmlns:a16="http://schemas.microsoft.com/office/drawing/2014/main" val="808719177"/>
                  </a:ext>
                </a:extLst>
              </a:tr>
              <a:tr h="573671">
                <a:tc vMerge="1">
                  <a:txBody>
                    <a:bodyPr/>
                    <a:lstStyle/>
                    <a:p>
                      <a:endParaRPr lang="en-GB"/>
                    </a:p>
                  </a:txBody>
                  <a:tcPr/>
                </a:tc>
                <a:tc>
                  <a:txBody>
                    <a:bodyPr/>
                    <a:lstStyle/>
                    <a:p>
                      <a:pPr>
                        <a:buNone/>
                      </a:pPr>
                      <a:r>
                        <a:rPr lang="en-GB" sz="1400" kern="100">
                          <a:effectLst/>
                          <a:latin typeface="Open Sans" panose="020B0606030504020204" pitchFamily="34" charset="0"/>
                          <a:ea typeface="Open Sans" panose="020B0606030504020204" pitchFamily="34" charset="0"/>
                          <a:cs typeface="Open Sans" panose="020B0606030504020204" pitchFamily="34" charset="0"/>
                        </a:rPr>
                        <a:t>Postgraduate Taught Degree Regulations</a:t>
                      </a:r>
                    </a:p>
                    <a:p>
                      <a:pPr>
                        <a:buNone/>
                      </a:pPr>
                      <a:r>
                        <a:rPr lang="en-GB" sz="1400" kern="100">
                          <a:effectLst/>
                          <a:latin typeface="Open Sans" panose="020B0606030504020204" pitchFamily="34" charset="0"/>
                          <a:ea typeface="Open Sans" panose="020B0606030504020204" pitchFamily="34" charset="0"/>
                          <a:cs typeface="Open Sans" panose="020B0606030504020204" pitchFamily="34" charset="0"/>
                        </a:rPr>
                        <a:t> </a:t>
                      </a:r>
                    </a:p>
                  </a:txBody>
                  <a:tcPr marL="68580" marR="68580" marT="0" marB="0" anchor="ctr"/>
                </a:tc>
                <a:tc vMerge="1">
                  <a:txBody>
                    <a:bodyPr/>
                    <a:lstStyle/>
                    <a:p>
                      <a:pPr algn="ctr">
                        <a:buNone/>
                      </a:pPr>
                      <a:endParaRPr lang="en-GB"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997634542"/>
                  </a:ext>
                </a:extLst>
              </a:tr>
              <a:tr h="626594">
                <a:tc vMerge="1">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kern="100">
                          <a:effectLst/>
                          <a:latin typeface="Open Sans" panose="020B0606030504020204" pitchFamily="34" charset="0"/>
                          <a:ea typeface="Open Sans" panose="020B0606030504020204" pitchFamily="34" charset="0"/>
                          <a:cs typeface="Open Sans" panose="020B0606030504020204" pitchFamily="34" charset="0"/>
                        </a:rPr>
                        <a:t>Framework for Credit Transfer and Grade Conversion of Study Abroad</a:t>
                      </a:r>
                    </a:p>
                    <a:p>
                      <a:pPr>
                        <a:buNone/>
                      </a:pPr>
                      <a:endParaRPr lang="en-GB" sz="1400" kern="10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tc vMerge="1">
                  <a:txBody>
                    <a:bodyPr/>
                    <a:lstStyle/>
                    <a:p>
                      <a:pPr algn="ctr">
                        <a:buNone/>
                      </a:pPr>
                      <a:endParaRPr lang="en-GB"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87410230"/>
                  </a:ext>
                </a:extLst>
              </a:tr>
              <a:tr h="626594">
                <a:tc rowSpan="3">
                  <a:txBody>
                    <a:bodyPr/>
                    <a:lstStyle/>
                    <a:p>
                      <a:pPr algn="ctr">
                        <a:buNone/>
                      </a:pPr>
                      <a:r>
                        <a:rPr lang="en-GB" sz="1400" kern="100">
                          <a:effectLst/>
                          <a:latin typeface="Open Sans" panose="020B0606030504020204" pitchFamily="34" charset="0"/>
                          <a:ea typeface="Open Sans" panose="020B0606030504020204" pitchFamily="34" charset="0"/>
                          <a:cs typeface="Open Sans" panose="020B0606030504020204" pitchFamily="34" charset="0"/>
                        </a:rPr>
                        <a:t>B</a:t>
                      </a:r>
                    </a:p>
                  </a:txBody>
                  <a:tcPr marL="68580" marR="68580" marT="0" marB="0" anchor="ctr">
                    <a:solidFill>
                      <a:srgbClr val="7030A0"/>
                    </a:solidFill>
                  </a:tcPr>
                </a:tc>
                <a:tc>
                  <a:txBody>
                    <a:bodyPr/>
                    <a:lstStyle/>
                    <a:p>
                      <a:pPr>
                        <a:buNone/>
                      </a:pPr>
                      <a:r>
                        <a:rPr lang="en-GB" sz="1400" kern="100">
                          <a:effectLst/>
                          <a:latin typeface="Open Sans" panose="020B0606030504020204" pitchFamily="34" charset="0"/>
                          <a:ea typeface="Open Sans" panose="020B0606030504020204" pitchFamily="34" charset="0"/>
                          <a:cs typeface="Open Sans" panose="020B0606030504020204" pitchFamily="34" charset="0"/>
                        </a:rPr>
                        <a:t>Policy on Ethical approval of research in taught assessment</a:t>
                      </a:r>
                    </a:p>
                    <a:p>
                      <a:pPr>
                        <a:buNone/>
                      </a:pPr>
                      <a:r>
                        <a:rPr lang="en-GB" sz="1400" kern="100">
                          <a:effectLst/>
                          <a:latin typeface="Open Sans" panose="020B0606030504020204" pitchFamily="34" charset="0"/>
                          <a:ea typeface="Open Sans" panose="020B0606030504020204" pitchFamily="34" charset="0"/>
                          <a:cs typeface="Open Sans" panose="020B0606030504020204" pitchFamily="34" charset="0"/>
                        </a:rPr>
                        <a:t> </a:t>
                      </a:r>
                    </a:p>
                    <a:p>
                      <a:pPr>
                        <a:buNone/>
                      </a:pPr>
                      <a:r>
                        <a:rPr lang="en-GB" sz="1400" kern="100">
                          <a:effectLst/>
                          <a:latin typeface="Open Sans" panose="020B0606030504020204" pitchFamily="34" charset="0"/>
                          <a:ea typeface="Open Sans" panose="020B0606030504020204" pitchFamily="34" charset="0"/>
                          <a:cs typeface="Open Sans" panose="020B0606030504020204" pitchFamily="34" charset="0"/>
                        </a:rPr>
                        <a:t> </a:t>
                      </a:r>
                    </a:p>
                  </a:txBody>
                  <a:tcPr marL="68580" marR="68580" marT="0" marB="0" anchor="ctr"/>
                </a:tc>
                <a:tc rowSpan="3">
                  <a:txBody>
                    <a:bodyPr/>
                    <a:lstStyle/>
                    <a:p>
                      <a:pPr algn="ctr">
                        <a:buNone/>
                      </a:pPr>
                      <a:r>
                        <a:rPr lang="en-GB" sz="1400" kern="100">
                          <a:effectLst/>
                          <a:latin typeface="Open Sans" panose="020B0606030504020204" pitchFamily="34" charset="0"/>
                          <a:ea typeface="Open Sans" panose="020B0606030504020204" pitchFamily="34" charset="0"/>
                          <a:cs typeface="Open Sans" panose="020B0606030504020204" pitchFamily="34" charset="0"/>
                        </a:rPr>
                        <a:t>Monday 2 Sep 2024 </a:t>
                      </a:r>
                    </a:p>
                    <a:p>
                      <a:pPr algn="ctr">
                        <a:buNone/>
                      </a:pPr>
                      <a:r>
                        <a:rPr lang="en-GB" sz="1400" kern="100">
                          <a:effectLst/>
                          <a:latin typeface="Open Sans" panose="020B0606030504020204" pitchFamily="34" charset="0"/>
                          <a:ea typeface="Open Sans" panose="020B0606030504020204" pitchFamily="34" charset="0"/>
                          <a:cs typeface="Open Sans" panose="020B0606030504020204" pitchFamily="34" charset="0"/>
                        </a:rPr>
                        <a:t>to Friday 29 Nov 2024</a:t>
                      </a:r>
                    </a:p>
                  </a:txBody>
                  <a:tcPr marL="0" marR="0" marT="0" marB="0" anchor="ctr"/>
                </a:tc>
                <a:extLst>
                  <a:ext uri="{0D108BD9-81ED-4DB2-BD59-A6C34878D82A}">
                    <a16:rowId xmlns:a16="http://schemas.microsoft.com/office/drawing/2014/main" val="1900289202"/>
                  </a:ext>
                </a:extLst>
              </a:tr>
              <a:tr h="573671">
                <a:tc vMerge="1">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kern="100">
                          <a:effectLst/>
                          <a:latin typeface="Open Sans" panose="020B0606030504020204" pitchFamily="34" charset="0"/>
                          <a:ea typeface="Open Sans" panose="020B0606030504020204" pitchFamily="34" charset="0"/>
                          <a:cs typeface="Open Sans" panose="020B0606030504020204" pitchFamily="34" charset="0"/>
                        </a:rPr>
                        <a:t>Guidance on lecture shout outs</a:t>
                      </a:r>
                    </a:p>
                    <a:p>
                      <a:pPr>
                        <a:buNone/>
                      </a:pPr>
                      <a:endParaRPr lang="en-GB" sz="1400" kern="10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tc vMerge="1">
                  <a:txBody>
                    <a:bodyPr/>
                    <a:lstStyle/>
                    <a:p>
                      <a:pPr algn="ctr">
                        <a:buNone/>
                      </a:pPr>
                      <a:endParaRPr lang="en-GB"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920614322"/>
                  </a:ext>
                </a:extLst>
              </a:tr>
              <a:tr h="626594">
                <a:tc vMerge="1">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kern="100">
                          <a:effectLst/>
                          <a:latin typeface="Open Sans" panose="020B0606030504020204" pitchFamily="34" charset="0"/>
                          <a:ea typeface="Open Sans" panose="020B0606030504020204" pitchFamily="34" charset="0"/>
                          <a:cs typeface="Open Sans" panose="020B0606030504020204" pitchFamily="34" charset="0"/>
                        </a:rPr>
                        <a:t>Procedures for the Award of Posthumous and Aegrotat UG and PGT degrees</a:t>
                      </a:r>
                    </a:p>
                    <a:p>
                      <a:pPr>
                        <a:buNone/>
                      </a:pPr>
                      <a:endParaRPr lang="en-GB" sz="1400" kern="10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tc vMerge="1">
                  <a:txBody>
                    <a:bodyPr/>
                    <a:lstStyle/>
                    <a:p>
                      <a:pPr algn="ctr">
                        <a:buNone/>
                      </a:pPr>
                      <a:endParaRPr lang="en-GB"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268463878"/>
                  </a:ext>
                </a:extLst>
              </a:tr>
              <a:tr h="491717">
                <a:tc>
                  <a:txBody>
                    <a:bodyPr/>
                    <a:lstStyle/>
                    <a:p>
                      <a:pPr algn="ctr">
                        <a:buNone/>
                      </a:pPr>
                      <a:r>
                        <a:rPr lang="en-GB" sz="1400" kern="100">
                          <a:effectLst/>
                          <a:latin typeface="Open Sans" panose="020B0606030504020204" pitchFamily="34" charset="0"/>
                          <a:ea typeface="Open Sans" panose="020B0606030504020204" pitchFamily="34" charset="0"/>
                          <a:cs typeface="Open Sans" panose="020B0606030504020204" pitchFamily="34" charset="0"/>
                        </a:rPr>
                        <a:t>Annual</a:t>
                      </a:r>
                    </a:p>
                  </a:txBody>
                  <a:tcPr marL="0" marR="0" marT="0" marB="0" anchor="ctr">
                    <a:solidFill>
                      <a:srgbClr val="7030A0"/>
                    </a:solidFill>
                  </a:tcPr>
                </a:tc>
                <a:tc>
                  <a:txBody>
                    <a:bodyPr/>
                    <a:lstStyle/>
                    <a:p>
                      <a:pPr>
                        <a:buNone/>
                      </a:pPr>
                      <a:r>
                        <a:rPr lang="en-GB" sz="1400" kern="100">
                          <a:effectLst/>
                          <a:latin typeface="Open Sans" panose="020B0606030504020204" pitchFamily="34" charset="0"/>
                          <a:ea typeface="Open Sans" panose="020B0606030504020204" pitchFamily="34" charset="0"/>
                          <a:cs typeface="Open Sans" panose="020B0606030504020204" pitchFamily="34" charset="0"/>
                        </a:rPr>
                        <a:t>Degree Outcomes Statement</a:t>
                      </a:r>
                    </a:p>
                  </a:txBody>
                  <a:tcPr marL="68580" marR="68580" marT="0" marB="0" anchor="ctr"/>
                </a:tc>
                <a:tc>
                  <a:txBody>
                    <a:bodyPr/>
                    <a:lstStyle/>
                    <a:p>
                      <a:pPr algn="ctr">
                        <a:buNone/>
                      </a:pPr>
                      <a:r>
                        <a:rPr lang="en-GB" sz="1400" kern="100">
                          <a:effectLst/>
                          <a:latin typeface="Open Sans" panose="020B0606030504020204" pitchFamily="34" charset="0"/>
                          <a:ea typeface="Open Sans" panose="020B0606030504020204" pitchFamily="34" charset="0"/>
                          <a:cs typeface="Open Sans" panose="020B0606030504020204" pitchFamily="34" charset="0"/>
                        </a:rPr>
                        <a:t>Comments welcome anytime</a:t>
                      </a:r>
                    </a:p>
                  </a:txBody>
                  <a:tcPr marL="0" marR="0" marT="0" marB="0" anchor="ctr"/>
                </a:tc>
                <a:extLst>
                  <a:ext uri="{0D108BD9-81ED-4DB2-BD59-A6C34878D82A}">
                    <a16:rowId xmlns:a16="http://schemas.microsoft.com/office/drawing/2014/main" val="2369347811"/>
                  </a:ext>
                </a:extLst>
              </a:tr>
            </a:tbl>
          </a:graphicData>
        </a:graphic>
      </p:graphicFrame>
      <p:sp>
        <p:nvSpPr>
          <p:cNvPr id="7" name="Google Shape;763;p31">
            <a:extLst>
              <a:ext uri="{FF2B5EF4-FFF2-40B4-BE49-F238E27FC236}">
                <a16:creationId xmlns:a16="http://schemas.microsoft.com/office/drawing/2014/main" id="{CE2375B8-622A-4048-0ABC-25535FFA6CAF}"/>
              </a:ext>
            </a:extLst>
          </p:cNvPr>
          <p:cNvSpPr/>
          <p:nvPr/>
        </p:nvSpPr>
        <p:spPr>
          <a:xfrm>
            <a:off x="-1" y="-6350"/>
            <a:ext cx="117987" cy="6864349"/>
          </a:xfrm>
          <a:prstGeom prst="rect">
            <a:avLst/>
          </a:prstGeom>
          <a:solidFill>
            <a:srgbClr val="57068C"/>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Google Shape;761;p31">
            <a:extLst>
              <a:ext uri="{FF2B5EF4-FFF2-40B4-BE49-F238E27FC236}">
                <a16:creationId xmlns:a16="http://schemas.microsoft.com/office/drawing/2014/main" id="{A5B5EA2E-4C12-FF75-46B2-3210FABD1D8F}"/>
              </a:ext>
            </a:extLst>
          </p:cNvPr>
          <p:cNvSpPr/>
          <p:nvPr/>
        </p:nvSpPr>
        <p:spPr>
          <a:xfrm>
            <a:off x="0" y="6356283"/>
            <a:ext cx="12192000" cy="501717"/>
          </a:xfrm>
          <a:prstGeom prst="rect">
            <a:avLst/>
          </a:prstGeom>
          <a:solidFill>
            <a:srgbClr val="57068C"/>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id="{040B80DD-E141-074D-DFB5-B9E0FB9C2E85}"/>
              </a:ext>
            </a:extLst>
          </p:cNvPr>
          <p:cNvSpPr/>
          <p:nvPr/>
        </p:nvSpPr>
        <p:spPr>
          <a:xfrm>
            <a:off x="8200103" y="422787"/>
            <a:ext cx="3153697" cy="659888"/>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solidFill>
                <a:latin typeface="Open Sans" panose="020B0606030504020204" pitchFamily="34" charset="0"/>
                <a:ea typeface="Open Sans" panose="020B0606030504020204" pitchFamily="34" charset="0"/>
                <a:cs typeface="Open Sans" panose="020B0606030504020204" pitchFamily="34" charset="0"/>
              </a:rPr>
              <a:t>Mitigating Circumstances and Extensions Policy Procedures</a:t>
            </a:r>
          </a:p>
        </p:txBody>
      </p:sp>
      <p:sp>
        <p:nvSpPr>
          <p:cNvPr id="9" name="Rectangle: Rounded Corners 8">
            <a:extLst>
              <a:ext uri="{FF2B5EF4-FFF2-40B4-BE49-F238E27FC236}">
                <a16:creationId xmlns:a16="http://schemas.microsoft.com/office/drawing/2014/main" id="{95EF8661-35EA-1E4A-9899-77F8FB6AC05D}"/>
              </a:ext>
            </a:extLst>
          </p:cNvPr>
          <p:cNvSpPr/>
          <p:nvPr/>
        </p:nvSpPr>
        <p:spPr>
          <a:xfrm>
            <a:off x="2015613" y="286262"/>
            <a:ext cx="2271252" cy="796413"/>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solidFill>
                <a:latin typeface="Open Sans" panose="020B0606030504020204" pitchFamily="34" charset="0"/>
                <a:ea typeface="Open Sans" panose="020B0606030504020204" pitchFamily="34" charset="0"/>
                <a:cs typeface="Open Sans" panose="020B0606030504020204" pitchFamily="34" charset="0"/>
              </a:rPr>
              <a:t>Apprenticeships Policies and Procedures</a:t>
            </a:r>
          </a:p>
        </p:txBody>
      </p:sp>
    </p:spTree>
    <p:extLst>
      <p:ext uri="{BB962C8B-B14F-4D97-AF65-F5344CB8AC3E}">
        <p14:creationId xmlns:p14="http://schemas.microsoft.com/office/powerpoint/2010/main" val="5964447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5FD9835-F4ED-7AD3-5314-9D753F8DD94C}"/>
              </a:ext>
            </a:extLst>
          </p:cNvPr>
          <p:cNvSpPr>
            <a:spLocks noGrp="1"/>
          </p:cNvSpPr>
          <p:nvPr>
            <p:ph type="sldNum" sz="quarter" idx="12"/>
          </p:nvPr>
        </p:nvSpPr>
        <p:spPr/>
        <p:txBody>
          <a:bodyPr/>
          <a:lstStyle/>
          <a:p>
            <a:fld id="{B2435F93-213D-453B-9EAB-145FC62E2F9E}" type="slidenum">
              <a:rPr lang="en-GB" smtClean="0"/>
              <a:t>9</a:t>
            </a:fld>
            <a:endParaRPr lang="en-GB"/>
          </a:p>
        </p:txBody>
      </p:sp>
      <p:sp>
        <p:nvSpPr>
          <p:cNvPr id="8" name="TextBox 7">
            <a:extLst>
              <a:ext uri="{FF2B5EF4-FFF2-40B4-BE49-F238E27FC236}">
                <a16:creationId xmlns:a16="http://schemas.microsoft.com/office/drawing/2014/main" id="{A08C3BE6-E47D-EB90-B026-5F037A7EB9A2}"/>
              </a:ext>
            </a:extLst>
          </p:cNvPr>
          <p:cNvSpPr txBox="1"/>
          <p:nvPr/>
        </p:nvSpPr>
        <p:spPr>
          <a:xfrm>
            <a:off x="3048000" y="326612"/>
            <a:ext cx="6096000" cy="523220"/>
          </a:xfrm>
          <a:prstGeom prst="rect">
            <a:avLst/>
          </a:prstGeom>
          <a:noFill/>
        </p:spPr>
        <p:txBody>
          <a:bodyPr wrap="square">
            <a:spAutoFit/>
          </a:bodyPr>
          <a:lstStyle/>
          <a:p>
            <a:pPr algn="ctr"/>
            <a:r>
              <a:rPr lang="en-GB" sz="2800" b="1">
                <a:solidFill>
                  <a:srgbClr val="7030A0"/>
                </a:solidFill>
                <a:latin typeface="Open Sans" panose="020B0606030504020204" pitchFamily="34" charset="0"/>
                <a:ea typeface="Open Sans" panose="020B0606030504020204" pitchFamily="34" charset="0"/>
                <a:cs typeface="Open Sans" panose="020B0606030504020204" pitchFamily="34" charset="0"/>
              </a:rPr>
              <a:t>25/26 updates</a:t>
            </a:r>
            <a:endParaRPr lang="en-GB" sz="2800"/>
          </a:p>
        </p:txBody>
      </p:sp>
      <p:sp>
        <p:nvSpPr>
          <p:cNvPr id="9" name="Google Shape;763;p31">
            <a:extLst>
              <a:ext uri="{FF2B5EF4-FFF2-40B4-BE49-F238E27FC236}">
                <a16:creationId xmlns:a16="http://schemas.microsoft.com/office/drawing/2014/main" id="{25D23540-1E71-A8BE-A9B0-903BD52161DD}"/>
              </a:ext>
            </a:extLst>
          </p:cNvPr>
          <p:cNvSpPr/>
          <p:nvPr/>
        </p:nvSpPr>
        <p:spPr>
          <a:xfrm>
            <a:off x="-1" y="-6350"/>
            <a:ext cx="117987" cy="6864349"/>
          </a:xfrm>
          <a:prstGeom prst="rect">
            <a:avLst/>
          </a:prstGeom>
          <a:solidFill>
            <a:srgbClr val="57068C"/>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Google Shape;761;p31">
            <a:extLst>
              <a:ext uri="{FF2B5EF4-FFF2-40B4-BE49-F238E27FC236}">
                <a16:creationId xmlns:a16="http://schemas.microsoft.com/office/drawing/2014/main" id="{EBF1797B-6136-6DEF-4D09-37017D02F706}"/>
              </a:ext>
            </a:extLst>
          </p:cNvPr>
          <p:cNvSpPr/>
          <p:nvPr/>
        </p:nvSpPr>
        <p:spPr>
          <a:xfrm>
            <a:off x="0" y="6356283"/>
            <a:ext cx="12192000" cy="501717"/>
          </a:xfrm>
          <a:prstGeom prst="rect">
            <a:avLst/>
          </a:prstGeom>
          <a:solidFill>
            <a:srgbClr val="57068C"/>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aphicFrame>
        <p:nvGraphicFramePr>
          <p:cNvPr id="11" name="Diagram 10">
            <a:extLst>
              <a:ext uri="{FF2B5EF4-FFF2-40B4-BE49-F238E27FC236}">
                <a16:creationId xmlns:a16="http://schemas.microsoft.com/office/drawing/2014/main" id="{20A2432E-FA93-DA14-AC69-39102FF92BCD}"/>
              </a:ext>
            </a:extLst>
          </p:cNvPr>
          <p:cNvGraphicFramePr/>
          <p:nvPr>
            <p:extLst>
              <p:ext uri="{D42A27DB-BD31-4B8C-83A1-F6EECF244321}">
                <p14:modId xmlns:p14="http://schemas.microsoft.com/office/powerpoint/2010/main" val="3008180716"/>
              </p:ext>
            </p:extLst>
          </p:nvPr>
        </p:nvGraphicFramePr>
        <p:xfrm>
          <a:off x="645651" y="716490"/>
          <a:ext cx="10926917"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98927446"/>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048831127B9E54AAE8D47B032A69C37" ma:contentTypeVersion="13" ma:contentTypeDescription="Create a new document." ma:contentTypeScope="" ma:versionID="6be6ea97d5c60e3cde82441877fedaf3">
  <xsd:schema xmlns:xsd="http://www.w3.org/2001/XMLSchema" xmlns:xs="http://www.w3.org/2001/XMLSchema" xmlns:p="http://schemas.microsoft.com/office/2006/metadata/properties" xmlns:ns2="b99751dd-83e4-49da-b9b7-2bc3eccced90" xmlns:ns3="0fa97e17-6808-4c2f-80c3-63fa8c394d28" targetNamespace="http://schemas.microsoft.com/office/2006/metadata/properties" ma:root="true" ma:fieldsID="af5d845dd43955a8ee00c2b5e9195f1b" ns2:_="" ns3:_="">
    <xsd:import namespace="b99751dd-83e4-49da-b9b7-2bc3eccced90"/>
    <xsd:import namespace="0fa97e17-6808-4c2f-80c3-63fa8c394d2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2:MediaServiceOCR" minOccurs="0"/>
                <xsd:element ref="ns2:MediaServiceGenerationTime" minOccurs="0"/>
                <xsd:element ref="ns2:MediaServiceEventHashCode" minOccurs="0"/>
                <xsd:element ref="ns2:MediaServiceObjectDetectorVersions" minOccurs="0"/>
                <xsd:element ref="ns2:MediaServiceDateTaken"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9751dd-83e4-49da-b9b7-2bc3eccced9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6d63537c-d192-4dc4-bb87-a5632b1c7687"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fa97e17-6808-4c2f-80c3-63fa8c394d28"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b99751dd-83e4-49da-b9b7-2bc3eccced90">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DF4D772-0D34-4507-B85E-E2508B7460EA}">
  <ds:schemaRefs>
    <ds:schemaRef ds:uri="0fa97e17-6808-4c2f-80c3-63fa8c394d28"/>
    <ds:schemaRef ds:uri="b99751dd-83e4-49da-b9b7-2bc3eccced9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56B42F2-71B2-4086-8418-6C35BEA8666A}">
  <ds:schemaRefs>
    <ds:schemaRef ds:uri="0fa97e17-6808-4c2f-80c3-63fa8c394d28"/>
    <ds:schemaRef ds:uri="b99751dd-83e4-49da-b9b7-2bc3eccced9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602195D1-1184-4FAD-9B80-35EC46866A4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25</Slides>
  <Notes>25</Notes>
  <HiddenSlides>0</HiddenSlide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1_Office Theme</vt:lpstr>
      <vt:lpstr>PowerPoint Presentation</vt:lpstr>
      <vt:lpstr>PowerPoint Presentation</vt:lpstr>
      <vt:lpstr>PowerPoint Presentation</vt:lpstr>
      <vt:lpstr>What areas do we cover?</vt:lpstr>
      <vt:lpstr>Consultation</vt:lpstr>
      <vt:lpstr>PowerPoint Presentation</vt:lpstr>
      <vt:lpstr>PowerPoint Presentation</vt:lpstr>
      <vt:lpstr>24/25 Consultation</vt:lpstr>
      <vt:lpstr>PowerPoint Presentation</vt:lpstr>
      <vt:lpstr>25/26 updates: Undergraduate and Postgraduate Taught Degree Regulations</vt:lpstr>
      <vt:lpstr>Category B- Peer Review of Teaching, and Ethical Approval of Research involving Human Participants in Taught Assessment</vt:lpstr>
      <vt:lpstr>Lecture Shout-Outs Guidance- DISCONTINUED </vt:lpstr>
      <vt:lpstr>PowerPoint Presentation</vt:lpstr>
      <vt:lpstr>PowerPoint Presentation</vt:lpstr>
      <vt:lpstr> </vt:lpstr>
      <vt:lpstr> </vt:lpstr>
      <vt:lpstr>Mitigating Circumstances Extensions and Procedures</vt:lpstr>
      <vt:lpstr>Mitigating Circumstances Extensions and Procedures: promoting consistency for the Technical Solution</vt:lpstr>
      <vt:lpstr>Mitigating Circumstances Extensions and Procedures: promoting consistency for the Technical Solution</vt:lpstr>
      <vt:lpstr>Mitigating Circumstances Extensions and Procedures: Changes to Evidentiary Requirements in response to Bristol V Abrahart</vt:lpstr>
      <vt:lpstr>Mitigating Circumstances Extensions and Procedures: Changes to Evidentiary Requirements in response to Bristol V Abrahart</vt:lpstr>
      <vt:lpstr>Mitigating Circumstances Extensions and Procedures: Changes to Evidentiary Requirements in response to Bristol V Abrahart</vt:lpstr>
      <vt:lpstr>Mitigating Circumstances Extensions and Procedures: Changes to Evidentiary Requirements in response to Bristol V Abrahart</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Emma Stansfield</dc:creator>
  <cp:revision>1</cp:revision>
  <dcterms:created xsi:type="dcterms:W3CDTF">2025-06-02T10:48:12Z</dcterms:created>
  <dcterms:modified xsi:type="dcterms:W3CDTF">2025-07-04T13:22:47Z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0x0101004048831127B9E54AAE8D47B032A69C37</vt:lpwstr>
  </property>
  <property fmtid="{D5CDD505-2E9C-101B-9397-08002B2CF9AE}" pid="3" name="MediaServiceImageTags">
    <vt:lpwstr/>
  </property>
</Properties>
</file>