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Trump Gothic Pro" charset="1" panose="02000808020000020004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98" t="-32877" r="-7946" b="-38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028700"/>
            <a:ext cx="1961861" cy="830112"/>
          </a:xfrm>
          <a:custGeom>
            <a:avLst/>
            <a:gdLst/>
            <a:ahLst/>
            <a:cxnLst/>
            <a:rect r="r" b="b" t="t" l="l"/>
            <a:pathLst>
              <a:path h="830112" w="1961861">
                <a:moveTo>
                  <a:pt x="0" y="0"/>
                </a:moveTo>
                <a:lnTo>
                  <a:pt x="1961861" y="0"/>
                </a:lnTo>
                <a:lnTo>
                  <a:pt x="1961861" y="830112"/>
                </a:lnTo>
                <a:lnTo>
                  <a:pt x="0" y="83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56754" y="8748774"/>
            <a:ext cx="8409159" cy="501765"/>
            <a:chOff x="0" y="0"/>
            <a:chExt cx="1812885" cy="10817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2885" cy="108173"/>
            </a:xfrm>
            <a:custGeom>
              <a:avLst/>
              <a:gdLst/>
              <a:ahLst/>
              <a:cxnLst/>
              <a:rect r="r" b="b" t="t" l="l"/>
              <a:pathLst>
                <a:path h="108173" w="1812885">
                  <a:moveTo>
                    <a:pt x="0" y="0"/>
                  </a:moveTo>
                  <a:lnTo>
                    <a:pt x="1812885" y="0"/>
                  </a:lnTo>
                  <a:lnTo>
                    <a:pt x="1812885" y="108173"/>
                  </a:lnTo>
                  <a:lnTo>
                    <a:pt x="0" y="108173"/>
                  </a:lnTo>
                  <a:close/>
                </a:path>
              </a:pathLst>
            </a:custGeom>
            <a:solidFill>
              <a:srgbClr val="6C238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66675"/>
              <a:ext cx="1812885" cy="41498"/>
            </a:xfrm>
            <a:prstGeom prst="rect">
              <a:avLst/>
            </a:prstGeom>
          </p:spPr>
          <p:txBody>
            <a:bodyPr anchor="ctr" rtlCol="false" tIns="45246" lIns="45246" bIns="45246" rIns="45246"/>
            <a:lstStyle/>
            <a:p>
              <a:pPr algn="r">
                <a:lnSpc>
                  <a:spcPts val="2273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465913" y="8750023"/>
            <a:ext cx="5769696" cy="517274"/>
            <a:chOff x="0" y="0"/>
            <a:chExt cx="1588520" cy="1424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88520" cy="142416"/>
            </a:xfrm>
            <a:custGeom>
              <a:avLst/>
              <a:gdLst/>
              <a:ahLst/>
              <a:cxnLst/>
              <a:rect r="r" b="b" t="t" l="l"/>
              <a:pathLst>
                <a:path h="142416" w="1588520">
                  <a:moveTo>
                    <a:pt x="0" y="0"/>
                  </a:moveTo>
                  <a:lnTo>
                    <a:pt x="1588520" y="0"/>
                  </a:lnTo>
                  <a:lnTo>
                    <a:pt x="1588520" y="142416"/>
                  </a:lnTo>
                  <a:lnTo>
                    <a:pt x="0" y="142416"/>
                  </a:lnTo>
                  <a:close/>
                </a:path>
              </a:pathLst>
            </a:custGeom>
            <a:solidFill>
              <a:srgbClr val="FF5D4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66675"/>
              <a:ext cx="1588520" cy="75741"/>
            </a:xfrm>
            <a:prstGeom prst="rect">
              <a:avLst/>
            </a:prstGeom>
          </p:spPr>
          <p:txBody>
            <a:bodyPr anchor="ctr" rtlCol="false" tIns="46882" lIns="46882" bIns="46882" rIns="46882"/>
            <a:lstStyle/>
            <a:p>
              <a:pPr algn="r">
                <a:lnSpc>
                  <a:spcPts val="2273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18377" y="8773646"/>
            <a:ext cx="14348642" cy="60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3"/>
              </a:lnSpc>
            </a:pPr>
            <a:r>
              <a:rPr lang="en-US" sz="4836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JOIN US FOR A BREW, A SWEET TREAT AND A CHAT </a:t>
            </a:r>
            <a:r>
              <a:rPr lang="en-US" sz="4836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TO DISCOVER IF A PHD IS FOR YOU.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6909898"/>
            <a:ext cx="8485913" cy="1161773"/>
            <a:chOff x="0" y="0"/>
            <a:chExt cx="1573338" cy="215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73338" cy="215400"/>
            </a:xfrm>
            <a:custGeom>
              <a:avLst/>
              <a:gdLst/>
              <a:ahLst/>
              <a:cxnLst/>
              <a:rect r="r" b="b" t="t" l="l"/>
              <a:pathLst>
                <a:path h="215400" w="1573338">
                  <a:moveTo>
                    <a:pt x="0" y="0"/>
                  </a:moveTo>
                  <a:lnTo>
                    <a:pt x="1573338" y="0"/>
                  </a:lnTo>
                  <a:lnTo>
                    <a:pt x="1573338" y="215400"/>
                  </a:lnTo>
                  <a:lnTo>
                    <a:pt x="0" y="215400"/>
                  </a:lnTo>
                  <a:close/>
                </a:path>
              </a:pathLst>
            </a:custGeom>
            <a:solidFill>
              <a:srgbClr val="FF5D4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66675"/>
              <a:ext cx="1573338" cy="148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3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98837" y="7026570"/>
            <a:ext cx="7154379" cy="115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39"/>
              </a:lnSpc>
            </a:pPr>
            <a:r>
              <a:rPr lang="en-US" sz="9266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PHD DISCOVERY CAFE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28700" y="8089968"/>
            <a:ext cx="9275494" cy="557034"/>
            <a:chOff x="0" y="0"/>
            <a:chExt cx="1880673" cy="11294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80673" cy="112943"/>
            </a:xfrm>
            <a:custGeom>
              <a:avLst/>
              <a:gdLst/>
              <a:ahLst/>
              <a:cxnLst/>
              <a:rect r="r" b="b" t="t" l="l"/>
              <a:pathLst>
                <a:path h="112943" w="1880673">
                  <a:moveTo>
                    <a:pt x="0" y="0"/>
                  </a:moveTo>
                  <a:lnTo>
                    <a:pt x="1880673" y="0"/>
                  </a:lnTo>
                  <a:lnTo>
                    <a:pt x="1880673" y="112943"/>
                  </a:lnTo>
                  <a:lnTo>
                    <a:pt x="0" y="112943"/>
                  </a:lnTo>
                  <a:close/>
                </a:path>
              </a:pathLst>
            </a:custGeom>
            <a:solidFill>
              <a:srgbClr val="6C238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66675"/>
              <a:ext cx="1880673" cy="46268"/>
            </a:xfrm>
            <a:prstGeom prst="rect">
              <a:avLst/>
            </a:prstGeom>
          </p:spPr>
          <p:txBody>
            <a:bodyPr anchor="ctr" rtlCol="false" tIns="49028" lIns="49028" bIns="49028" rIns="49028"/>
            <a:lstStyle/>
            <a:p>
              <a:pPr algn="ctr">
                <a:lnSpc>
                  <a:spcPts val="2273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67195" y="8135526"/>
            <a:ext cx="9306074" cy="570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7"/>
              </a:lnSpc>
            </a:pPr>
            <a:r>
              <a:rPr lang="en-US" sz="4630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MONDAY 8 DECEMBER, 12PM-2PM,  ATRIUM - UNI PLACE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8253216" y="6939885"/>
            <a:ext cx="1087816" cy="1029346"/>
          </a:xfrm>
          <a:custGeom>
            <a:avLst/>
            <a:gdLst/>
            <a:ahLst/>
            <a:cxnLst/>
            <a:rect r="r" b="b" t="t" l="l"/>
            <a:pathLst>
              <a:path h="1029346" w="1087816">
                <a:moveTo>
                  <a:pt x="0" y="0"/>
                </a:moveTo>
                <a:lnTo>
                  <a:pt x="1087816" y="0"/>
                </a:lnTo>
                <a:lnTo>
                  <a:pt x="1087816" y="1029346"/>
                </a:lnTo>
                <a:lnTo>
                  <a:pt x="0" y="1029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2115800" y="962025"/>
            <a:ext cx="5143500" cy="548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6"/>
              </a:lnSpc>
              <a:spcBef>
                <a:spcPct val="0"/>
              </a:spcBef>
            </a:pPr>
            <a:r>
              <a:rPr lang="en-US" sz="3169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FACULTY OF BIOLOGY, MEDICINE AND HEALTH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767168" y="6986098"/>
            <a:ext cx="1492132" cy="36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908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REGISTER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767168" y="8902165"/>
            <a:ext cx="1492132" cy="36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908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YOUR PLACE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5767168" y="7325605"/>
            <a:ext cx="1492132" cy="1492132"/>
          </a:xfrm>
          <a:custGeom>
            <a:avLst/>
            <a:gdLst/>
            <a:ahLst/>
            <a:cxnLst/>
            <a:rect r="r" b="b" t="t" l="l"/>
            <a:pathLst>
              <a:path h="1492132" w="1492132">
                <a:moveTo>
                  <a:pt x="0" y="0"/>
                </a:moveTo>
                <a:lnTo>
                  <a:pt x="1492132" y="0"/>
                </a:lnTo>
                <a:lnTo>
                  <a:pt x="1492132" y="1492132"/>
                </a:lnTo>
                <a:lnTo>
                  <a:pt x="0" y="1492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DAG37afWEZY</dc:identifier>
  <dcterms:modified xsi:type="dcterms:W3CDTF">2011-08-01T06:04:30Z</dcterms:modified>
  <cp:revision>1</cp:revision>
  <dc:title>Powerpoint 1920x1080</dc:title>
</cp:coreProperties>
</file>