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64" r:id="rId2"/>
  </p:sldIdLst>
  <p:sldSz cx="9601200" cy="12801600" type="A3"/>
  <p:notesSz cx="6858000" cy="9144000"/>
  <p:defaultTextStyle>
    <a:defPPr>
      <a:defRPr lang="en-US"/>
    </a:defPPr>
    <a:lvl1pPr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609600" indent="-152400"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1220788" indent="-306388"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831975" indent="-460375"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2443163" indent="-614363" algn="l" defTabSz="6096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4032">
          <p15:clr>
            <a:srgbClr val="A4A3A4"/>
          </p15:clr>
        </p15:guide>
        <p15:guide id="2" pos="30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ia Lee" initials="E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64626"/>
    <a:srgbClr val="F051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4941" autoAdjust="0"/>
    <p:restoredTop sz="50067"/>
  </p:normalViewPr>
  <p:slideViewPr>
    <p:cSldViewPr snapToObjects="1">
      <p:cViewPr>
        <p:scale>
          <a:sx n="100" d="100"/>
          <a:sy n="100" d="100"/>
        </p:scale>
        <p:origin x="1024" y="-1424"/>
      </p:cViewPr>
      <p:guideLst>
        <p:guide orient="horz" pos="4032"/>
        <p:guide pos="30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4311AC9-B7E2-5E4E-A538-8AD967CD3C51}" type="datetime1">
              <a:rPr lang="en-AU"/>
              <a:pPr>
                <a:defRPr/>
              </a:pPr>
              <a:t>30/9/22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CE21357-F778-8241-9D10-22810125E1F2}" type="slidenum">
              <a:rPr lang="en-US"/>
              <a:pPr>
                <a:defRPr/>
              </a:pPr>
              <a:t>‹#›</a:t>
            </a:fld>
            <a:endParaRPr lang="en-US" dirty="0"/>
          </a:p>
        </p:txBody>
      </p:sp>
    </p:spTree>
    <p:extLst>
      <p:ext uri="{BB962C8B-B14F-4D97-AF65-F5344CB8AC3E}">
        <p14:creationId xmlns:p14="http://schemas.microsoft.com/office/powerpoint/2010/main" val="38471843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610956" fontAlgn="auto">
              <a:spcBef>
                <a:spcPts val="0"/>
              </a:spcBef>
              <a:spcAft>
                <a:spcPts val="0"/>
              </a:spcAft>
              <a:defRPr sz="1200" smtClean="0">
                <a:latin typeface="+mn-lt"/>
                <a:ea typeface="+mn-ea"/>
                <a:cs typeface="+mn-cs"/>
              </a:defRPr>
            </a:lvl1pPr>
          </a:lstStyle>
          <a:p>
            <a:pPr>
              <a:defRPr/>
            </a:pPr>
            <a:fld id="{239CF495-6B66-AE44-B22D-1AB475A190B9}" type="datetime1">
              <a:rPr lang="en-AU"/>
              <a:pPr>
                <a:defRPr/>
              </a:pPr>
              <a:t>30/9/22</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610956"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610956" fontAlgn="auto">
              <a:spcBef>
                <a:spcPts val="0"/>
              </a:spcBef>
              <a:spcAft>
                <a:spcPts val="0"/>
              </a:spcAft>
              <a:defRPr sz="1200">
                <a:latin typeface="+mn-lt"/>
                <a:ea typeface="+mn-ea"/>
                <a:cs typeface="+mn-cs"/>
              </a:defRPr>
            </a:lvl1pPr>
          </a:lstStyle>
          <a:p>
            <a:pPr>
              <a:defRPr/>
            </a:pPr>
            <a:fld id="{0CFE03D5-7B9E-324A-AE0F-9714F93FEA82}" type="slidenum">
              <a:rPr lang="en-US"/>
              <a:pPr>
                <a:defRPr/>
              </a:pPr>
              <a:t>‹#›</a:t>
            </a:fld>
            <a:endParaRPr lang="en-US" dirty="0"/>
          </a:p>
        </p:txBody>
      </p:sp>
    </p:spTree>
    <p:extLst>
      <p:ext uri="{BB962C8B-B14F-4D97-AF65-F5344CB8AC3E}">
        <p14:creationId xmlns:p14="http://schemas.microsoft.com/office/powerpoint/2010/main" val="3135718962"/>
      </p:ext>
    </p:extLst>
  </p:cSld>
  <p:clrMap bg1="lt1" tx1="dk1" bg2="lt2" tx2="dk2" accent1="accent1" accent2="accent2" accent3="accent3" accent4="accent4" accent5="accent5" accent6="accent6" hlink="hlink" folHlink="folHlink"/>
  <p:hf hdr="0" ftr="0" dt="0"/>
  <p:notesStyle>
    <a:lvl1pPr algn="l" defTabSz="609600" rtl="0" eaLnBrk="0" fontAlgn="base" hangingPunct="0">
      <a:spcBef>
        <a:spcPct val="30000"/>
      </a:spcBef>
      <a:spcAft>
        <a:spcPct val="0"/>
      </a:spcAft>
      <a:defRPr sz="1600" kern="1200">
        <a:solidFill>
          <a:schemeClr val="tx1"/>
        </a:solidFill>
        <a:latin typeface="+mn-lt"/>
        <a:ea typeface="ＭＳ Ｐゴシック" charset="0"/>
        <a:cs typeface="ＭＳ Ｐゴシック" charset="0"/>
      </a:defRPr>
    </a:lvl1pPr>
    <a:lvl2pPr marL="609600"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2pPr>
    <a:lvl3pPr marL="1220788"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3pPr>
    <a:lvl4pPr marL="1831975"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4pPr>
    <a:lvl5pPr marL="2443163" algn="l" defTabSz="609600" rtl="0" eaLnBrk="0" fontAlgn="base" hangingPunct="0">
      <a:spcBef>
        <a:spcPct val="30000"/>
      </a:spcBef>
      <a:spcAft>
        <a:spcPct val="0"/>
      </a:spcAft>
      <a:defRPr sz="1600" kern="1200">
        <a:solidFill>
          <a:schemeClr val="tx1"/>
        </a:solidFill>
        <a:latin typeface="+mn-lt"/>
        <a:ea typeface="ＭＳ Ｐゴシック" charset="0"/>
        <a:cs typeface="+mn-cs"/>
      </a:defRPr>
    </a:lvl5pPr>
    <a:lvl6pPr marL="3054782" algn="l" defTabSz="610956" rtl="0" eaLnBrk="1" latinLnBrk="0" hangingPunct="1">
      <a:defRPr sz="1600" kern="1200">
        <a:solidFill>
          <a:schemeClr val="tx1"/>
        </a:solidFill>
        <a:latin typeface="+mn-lt"/>
        <a:ea typeface="+mn-ea"/>
        <a:cs typeface="+mn-cs"/>
      </a:defRPr>
    </a:lvl6pPr>
    <a:lvl7pPr marL="3665738" algn="l" defTabSz="610956" rtl="0" eaLnBrk="1" latinLnBrk="0" hangingPunct="1">
      <a:defRPr sz="1600" kern="1200">
        <a:solidFill>
          <a:schemeClr val="tx1"/>
        </a:solidFill>
        <a:latin typeface="+mn-lt"/>
        <a:ea typeface="+mn-ea"/>
        <a:cs typeface="+mn-cs"/>
      </a:defRPr>
    </a:lvl7pPr>
    <a:lvl8pPr marL="4276695" algn="l" defTabSz="610956" rtl="0" eaLnBrk="1" latinLnBrk="0" hangingPunct="1">
      <a:defRPr sz="1600" kern="1200">
        <a:solidFill>
          <a:schemeClr val="tx1"/>
        </a:solidFill>
        <a:latin typeface="+mn-lt"/>
        <a:ea typeface="+mn-ea"/>
        <a:cs typeface="+mn-cs"/>
      </a:defRPr>
    </a:lvl8pPr>
    <a:lvl9pPr marL="4887651" algn="l" defTabSz="610956"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869A37CB-28BB-2B4B-BBE3-E21043CCD151}" type="slidenum">
              <a:rPr lang="en-US" smtClean="0"/>
              <a:pPr>
                <a:defRPr/>
              </a:pPr>
              <a:t>1</a:t>
            </a:fld>
            <a:endParaRPr lang="en-US" dirty="0"/>
          </a:p>
        </p:txBody>
      </p:sp>
    </p:spTree>
    <p:extLst>
      <p:ext uri="{BB962C8B-B14F-4D97-AF65-F5344CB8AC3E}">
        <p14:creationId xmlns:p14="http://schemas.microsoft.com/office/powerpoint/2010/main" val="2110291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3 poster - (body copy right hand side)">
    <p:spTree>
      <p:nvGrpSpPr>
        <p:cNvPr id="1" name=""/>
        <p:cNvGrpSpPr/>
        <p:nvPr/>
      </p:nvGrpSpPr>
      <p:grpSpPr>
        <a:xfrm>
          <a:off x="0" y="0"/>
          <a:ext cx="0" cy="0"/>
          <a:chOff x="0" y="0"/>
          <a:chExt cx="0" cy="0"/>
        </a:xfrm>
      </p:grpSpPr>
      <p:pic>
        <p:nvPicPr>
          <p:cNvPr id="6"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2"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3" name="Content Placeholder 2"/>
          <p:cNvSpPr>
            <a:spLocks noGrp="1"/>
          </p:cNvSpPr>
          <p:nvPr>
            <p:ph idx="1"/>
          </p:nvPr>
        </p:nvSpPr>
        <p:spPr>
          <a:xfrm>
            <a:off x="953453"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10" name="Content Placeholder 2"/>
          <p:cNvSpPr>
            <a:spLocks noGrp="1"/>
          </p:cNvSpPr>
          <p:nvPr>
            <p:ph idx="11"/>
          </p:nvPr>
        </p:nvSpPr>
        <p:spPr>
          <a:xfrm>
            <a:off x="3792489"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TextBox 8"/>
          <p:cNvSpPr txBox="1"/>
          <p:nvPr userDrawn="1"/>
        </p:nvSpPr>
        <p:spPr>
          <a:xfrm>
            <a:off x="953453" y="12161440"/>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008523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3 poster - (body copy left hand side)">
    <p:spTree>
      <p:nvGrpSpPr>
        <p:cNvPr id="1" name=""/>
        <p:cNvGrpSpPr/>
        <p:nvPr/>
      </p:nvGrpSpPr>
      <p:grpSpPr>
        <a:xfrm>
          <a:off x="0" y="0"/>
          <a:ext cx="0" cy="0"/>
          <a:chOff x="0" y="0"/>
          <a:chExt cx="0" cy="0"/>
        </a:xfrm>
      </p:grpSpPr>
      <p:pic>
        <p:nvPicPr>
          <p:cNvPr id="10" name="Picture 9" descr="USY_MB1_RGB_1_Colour_Standard_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0913" y="515938"/>
            <a:ext cx="2827337" cy="1220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194178" y="7796647"/>
            <a:ext cx="2435791"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7" name="Content Placeholder 2"/>
          <p:cNvSpPr>
            <a:spLocks noGrp="1"/>
          </p:cNvSpPr>
          <p:nvPr>
            <p:ph idx="11"/>
          </p:nvPr>
        </p:nvSpPr>
        <p:spPr>
          <a:xfrm>
            <a:off x="971234" y="7796647"/>
            <a:ext cx="4837480" cy="4112534"/>
          </a:xfrm>
          <a:prstGeom prst="rect">
            <a:avLst/>
          </a:prstGeom>
        </p:spPr>
        <p:txBody>
          <a:bodyPr lIns="0" tIns="0" rIns="0" bIns="0" numCol="1" spcCol="240534"/>
          <a:lstStyle>
            <a:lvl1pPr marL="0" marR="0" indent="0" algn="l" defTabSz="610956" rtl="0" eaLnBrk="1" fontAlgn="auto" latinLnBrk="0" hangingPunct="1">
              <a:lnSpc>
                <a:spcPts val="1737"/>
              </a:lnSpc>
              <a:spcBef>
                <a:spcPts val="0"/>
              </a:spcBef>
              <a:spcAft>
                <a:spcPts val="568"/>
              </a:spcAft>
              <a:buClrTx/>
              <a:buSzTx/>
              <a:buFont typeface="Arial"/>
              <a:buNone/>
              <a:tabLst/>
              <a:defRPr baseline="0"/>
            </a:lvl1pPr>
            <a:lvl5pPr marL="2443825" indent="0">
              <a:buNone/>
              <a:defRPr/>
            </a:lvl5pPr>
          </a:lstStyle>
          <a:p>
            <a:pPr lvl="0"/>
            <a:r>
              <a:rPr lang="en-US"/>
              <a:t>Click to edit Master text styles</a:t>
            </a:r>
          </a:p>
        </p:txBody>
      </p:sp>
      <p:sp>
        <p:nvSpPr>
          <p:cNvPr id="9" name="Content Placeholder 2"/>
          <p:cNvSpPr>
            <a:spLocks noGrp="1"/>
          </p:cNvSpPr>
          <p:nvPr>
            <p:ph idx="10"/>
          </p:nvPr>
        </p:nvSpPr>
        <p:spPr>
          <a:xfrm>
            <a:off x="963442" y="2148672"/>
            <a:ext cx="7666526" cy="5301175"/>
          </a:xfrm>
          <a:prstGeom prst="rect">
            <a:avLst/>
          </a:prstGeom>
          <a:solidFill>
            <a:schemeClr val="bg1">
              <a:lumMod val="85000"/>
            </a:schemeClr>
          </a:solidFill>
        </p:spPr>
        <p:txBody>
          <a:bodyPr lIns="122191" tIns="61096" rIns="122191" bIns="61096"/>
          <a:lstStyle>
            <a:lvl1pPr>
              <a:defRPr baseline="0"/>
            </a:lvl1pPr>
            <a:lvl5pPr marL="2443825" indent="0">
              <a:buNone/>
              <a:defRPr/>
            </a:lvl5pPr>
          </a:lstStyle>
          <a:p>
            <a:pPr lvl="0"/>
            <a:r>
              <a:rPr lang="en-US"/>
              <a:t>Click to edit Master text styles</a:t>
            </a:r>
          </a:p>
        </p:txBody>
      </p:sp>
      <p:sp>
        <p:nvSpPr>
          <p:cNvPr id="8" name="Title 1"/>
          <p:cNvSpPr>
            <a:spLocks noGrp="1"/>
          </p:cNvSpPr>
          <p:nvPr>
            <p:ph type="title"/>
          </p:nvPr>
        </p:nvSpPr>
        <p:spPr>
          <a:xfrm>
            <a:off x="971235" y="817410"/>
            <a:ext cx="5197518" cy="1097260"/>
          </a:xfrm>
          <a:prstGeom prst="rect">
            <a:avLst/>
          </a:prstGeom>
        </p:spPr>
        <p:txBody>
          <a:bodyPr lIns="0" tIns="0" rIns="0" bIns="0"/>
          <a:lstStyle>
            <a:lvl1pPr>
              <a:defRPr b="1">
                <a:solidFill>
                  <a:srgbClr val="E64626"/>
                </a:solidFill>
              </a:defRPr>
            </a:lvl1pPr>
          </a:lstStyle>
          <a:p>
            <a:r>
              <a:rPr lang="en-US"/>
              <a:t>Click to edit Master title style</a:t>
            </a:r>
            <a:endParaRPr lang="en-US" dirty="0"/>
          </a:p>
        </p:txBody>
      </p:sp>
      <p:sp>
        <p:nvSpPr>
          <p:cNvPr id="12" name="TextBox 11"/>
          <p:cNvSpPr txBox="1"/>
          <p:nvPr userDrawn="1"/>
        </p:nvSpPr>
        <p:spPr>
          <a:xfrm>
            <a:off x="953453" y="12328267"/>
            <a:ext cx="3765150" cy="92333"/>
          </a:xfrm>
          <a:prstGeom prst="rect">
            <a:avLst/>
          </a:prstGeom>
          <a:noFill/>
        </p:spPr>
        <p:txBody>
          <a:bodyPr wrap="square" lIns="0" tIns="0" rIns="0" bIns="0" rtlCol="0">
            <a:spAutoFit/>
          </a:bodyPr>
          <a:lstStyle/>
          <a:p>
            <a:r>
              <a:rPr lang="en-US" sz="600" dirty="0">
                <a:latin typeface="Tw Cen MT"/>
                <a:cs typeface="Tw Cen MT"/>
              </a:rPr>
              <a:t>CRICOS 0026A</a:t>
            </a:r>
          </a:p>
        </p:txBody>
      </p:sp>
    </p:spTree>
    <p:extLst>
      <p:ext uri="{BB962C8B-B14F-4D97-AF65-F5344CB8AC3E}">
        <p14:creationId xmlns:p14="http://schemas.microsoft.com/office/powerpoint/2010/main" val="23210476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1" name="Straight Connector 10"/>
          <p:cNvCxnSpPr/>
          <p:nvPr/>
        </p:nvCxnSpPr>
        <p:spPr>
          <a:xfrm flipV="1">
            <a:off x="9842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8629650" y="12801600"/>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842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8629650" y="-319088"/>
            <a:ext cx="0" cy="3190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6200000" flipV="1">
            <a:off x="9773444" y="11738769"/>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16200000" flipV="1">
            <a:off x="-172244" y="11737181"/>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1722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16200000" flipV="1">
            <a:off x="9773444" y="750094"/>
            <a:ext cx="0" cy="344488"/>
          </a:xfrm>
          <a:prstGeom prst="line">
            <a:avLst/>
          </a:prstGeom>
          <a:ln w="12700" cmpd="sng">
            <a:solidFill>
              <a:schemeClr val="tx1"/>
            </a:solidFill>
            <a:headEnd type="none"/>
            <a:tailEnd type="none" w="sm"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3" r:id="rId1"/>
    <p:sldLayoutId id="2147483664" r:id="rId2"/>
  </p:sldLayoutIdLst>
  <p:hf sldNum="0" hdr="0" dt="0"/>
  <p:txStyles>
    <p:titleStyle>
      <a:lvl1pPr algn="l" defTabSz="609600" rtl="0" eaLnBrk="1" fontAlgn="base" hangingPunct="1">
        <a:spcBef>
          <a:spcPct val="0"/>
        </a:spcBef>
        <a:spcAft>
          <a:spcPct val="0"/>
        </a:spcAft>
        <a:defRPr sz="2500" b="1" kern="1200">
          <a:solidFill>
            <a:srgbClr val="FF0000"/>
          </a:solidFill>
          <a:latin typeface="Tw Cen MT"/>
          <a:ea typeface="ＭＳ Ｐゴシック" charset="0"/>
          <a:cs typeface="Tw Cen MT"/>
        </a:defRPr>
      </a:lvl1pPr>
      <a:lvl2pPr algn="l" defTabSz="609600" rtl="0" eaLnBrk="1" fontAlgn="base" hangingPunct="1">
        <a:spcBef>
          <a:spcPct val="0"/>
        </a:spcBef>
        <a:spcAft>
          <a:spcPct val="0"/>
        </a:spcAft>
        <a:defRPr sz="2500" b="1">
          <a:solidFill>
            <a:srgbClr val="FF0000"/>
          </a:solidFill>
          <a:latin typeface="Tw Cen MT" charset="0"/>
          <a:ea typeface="ＭＳ Ｐゴシック" charset="0"/>
        </a:defRPr>
      </a:lvl2pPr>
      <a:lvl3pPr algn="l" defTabSz="609600" rtl="0" eaLnBrk="1" fontAlgn="base" hangingPunct="1">
        <a:spcBef>
          <a:spcPct val="0"/>
        </a:spcBef>
        <a:spcAft>
          <a:spcPct val="0"/>
        </a:spcAft>
        <a:defRPr sz="2500" b="1">
          <a:solidFill>
            <a:srgbClr val="FF0000"/>
          </a:solidFill>
          <a:latin typeface="Tw Cen MT" charset="0"/>
          <a:ea typeface="ＭＳ Ｐゴシック" charset="0"/>
        </a:defRPr>
      </a:lvl3pPr>
      <a:lvl4pPr algn="l" defTabSz="609600" rtl="0" eaLnBrk="1" fontAlgn="base" hangingPunct="1">
        <a:spcBef>
          <a:spcPct val="0"/>
        </a:spcBef>
        <a:spcAft>
          <a:spcPct val="0"/>
        </a:spcAft>
        <a:defRPr sz="2500" b="1">
          <a:solidFill>
            <a:srgbClr val="FF0000"/>
          </a:solidFill>
          <a:latin typeface="Tw Cen MT" charset="0"/>
          <a:ea typeface="ＭＳ Ｐゴシック" charset="0"/>
        </a:defRPr>
      </a:lvl4pPr>
      <a:lvl5pPr algn="l" defTabSz="609600" rtl="0" eaLnBrk="1" fontAlgn="base" hangingPunct="1">
        <a:spcBef>
          <a:spcPct val="0"/>
        </a:spcBef>
        <a:spcAft>
          <a:spcPct val="0"/>
        </a:spcAft>
        <a:defRPr sz="2500" b="1">
          <a:solidFill>
            <a:srgbClr val="FF0000"/>
          </a:solidFill>
          <a:latin typeface="Tw Cen MT" charset="0"/>
          <a:ea typeface="ＭＳ Ｐゴシック" charset="0"/>
        </a:defRPr>
      </a:lvl5pPr>
      <a:lvl6pPr marL="457200" algn="l" defTabSz="609600" rtl="0" eaLnBrk="1" fontAlgn="base" hangingPunct="1">
        <a:spcBef>
          <a:spcPct val="0"/>
        </a:spcBef>
        <a:spcAft>
          <a:spcPct val="0"/>
        </a:spcAft>
        <a:defRPr sz="2500" b="1">
          <a:solidFill>
            <a:srgbClr val="FF0000"/>
          </a:solidFill>
          <a:latin typeface="Tw Cen MT" charset="0"/>
          <a:ea typeface="ＭＳ Ｐゴシック" charset="0"/>
        </a:defRPr>
      </a:lvl6pPr>
      <a:lvl7pPr marL="914400" algn="l" defTabSz="609600" rtl="0" eaLnBrk="1" fontAlgn="base" hangingPunct="1">
        <a:spcBef>
          <a:spcPct val="0"/>
        </a:spcBef>
        <a:spcAft>
          <a:spcPct val="0"/>
        </a:spcAft>
        <a:defRPr sz="2500" b="1">
          <a:solidFill>
            <a:srgbClr val="FF0000"/>
          </a:solidFill>
          <a:latin typeface="Tw Cen MT" charset="0"/>
          <a:ea typeface="ＭＳ Ｐゴシック" charset="0"/>
        </a:defRPr>
      </a:lvl7pPr>
      <a:lvl8pPr marL="1371600" algn="l" defTabSz="609600" rtl="0" eaLnBrk="1" fontAlgn="base" hangingPunct="1">
        <a:spcBef>
          <a:spcPct val="0"/>
        </a:spcBef>
        <a:spcAft>
          <a:spcPct val="0"/>
        </a:spcAft>
        <a:defRPr sz="2500" b="1">
          <a:solidFill>
            <a:srgbClr val="FF0000"/>
          </a:solidFill>
          <a:latin typeface="Tw Cen MT" charset="0"/>
          <a:ea typeface="ＭＳ Ｐゴシック" charset="0"/>
        </a:defRPr>
      </a:lvl8pPr>
      <a:lvl9pPr marL="1828800" algn="l" defTabSz="609600" rtl="0" eaLnBrk="1" fontAlgn="base" hangingPunct="1">
        <a:spcBef>
          <a:spcPct val="0"/>
        </a:spcBef>
        <a:spcAft>
          <a:spcPct val="0"/>
        </a:spcAft>
        <a:defRPr sz="2500" b="1">
          <a:solidFill>
            <a:srgbClr val="FF0000"/>
          </a:solidFill>
          <a:latin typeface="Tw Cen MT" charset="0"/>
          <a:ea typeface="ＭＳ Ｐゴシック" charset="0"/>
        </a:defRPr>
      </a:lvl9pPr>
    </p:titleStyle>
    <p:bodyStyle>
      <a:lvl1pPr marL="342900" indent="-342900" algn="l" defTabSz="609600" rtl="0" eaLnBrk="1" fontAlgn="base" hangingPunct="1">
        <a:lnSpc>
          <a:spcPts val="1800"/>
        </a:lnSpc>
        <a:spcBef>
          <a:spcPts val="1225"/>
        </a:spcBef>
        <a:spcAft>
          <a:spcPct val="0"/>
        </a:spcAft>
        <a:buFont typeface="Arial" charset="0"/>
        <a:defRPr lang="en-US" sz="1500" kern="120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747963"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10956" rtl="0" eaLnBrk="1" latinLnBrk="0" hangingPunct="1">
        <a:defRPr sz="2400" kern="1200">
          <a:solidFill>
            <a:schemeClr val="tx1"/>
          </a:solidFill>
          <a:latin typeface="+mn-lt"/>
          <a:ea typeface="+mn-ea"/>
          <a:cs typeface="+mn-cs"/>
        </a:defRPr>
      </a:lvl1pPr>
      <a:lvl2pPr marL="610956" algn="l" defTabSz="610956" rtl="0" eaLnBrk="1" latinLnBrk="0" hangingPunct="1">
        <a:defRPr sz="2400" kern="1200">
          <a:solidFill>
            <a:schemeClr val="tx1"/>
          </a:solidFill>
          <a:latin typeface="+mn-lt"/>
          <a:ea typeface="+mn-ea"/>
          <a:cs typeface="+mn-cs"/>
        </a:defRPr>
      </a:lvl2pPr>
      <a:lvl3pPr marL="1221913" algn="l" defTabSz="610956" rtl="0" eaLnBrk="1" latinLnBrk="0" hangingPunct="1">
        <a:defRPr sz="2400" kern="1200">
          <a:solidFill>
            <a:schemeClr val="tx1"/>
          </a:solidFill>
          <a:latin typeface="+mn-lt"/>
          <a:ea typeface="+mn-ea"/>
          <a:cs typeface="+mn-cs"/>
        </a:defRPr>
      </a:lvl3pPr>
      <a:lvl4pPr marL="1832869" algn="l" defTabSz="610956" rtl="0" eaLnBrk="1" latinLnBrk="0" hangingPunct="1">
        <a:defRPr sz="2400" kern="1200">
          <a:solidFill>
            <a:schemeClr val="tx1"/>
          </a:solidFill>
          <a:latin typeface="+mn-lt"/>
          <a:ea typeface="+mn-ea"/>
          <a:cs typeface="+mn-cs"/>
        </a:defRPr>
      </a:lvl4pPr>
      <a:lvl5pPr marL="2443825" algn="l" defTabSz="610956" rtl="0" eaLnBrk="1" latinLnBrk="0" hangingPunct="1">
        <a:defRPr sz="2400" kern="1200">
          <a:solidFill>
            <a:schemeClr val="tx1"/>
          </a:solidFill>
          <a:latin typeface="+mn-lt"/>
          <a:ea typeface="+mn-ea"/>
          <a:cs typeface="+mn-cs"/>
        </a:defRPr>
      </a:lvl5pPr>
      <a:lvl6pPr marL="3054782" algn="l" defTabSz="610956" rtl="0" eaLnBrk="1" latinLnBrk="0" hangingPunct="1">
        <a:defRPr sz="2400" kern="1200">
          <a:solidFill>
            <a:schemeClr val="tx1"/>
          </a:solidFill>
          <a:latin typeface="+mn-lt"/>
          <a:ea typeface="+mn-ea"/>
          <a:cs typeface="+mn-cs"/>
        </a:defRPr>
      </a:lvl6pPr>
      <a:lvl7pPr marL="3665738" algn="l" defTabSz="610956" rtl="0" eaLnBrk="1" latinLnBrk="0" hangingPunct="1">
        <a:defRPr sz="2400" kern="1200">
          <a:solidFill>
            <a:schemeClr val="tx1"/>
          </a:solidFill>
          <a:latin typeface="+mn-lt"/>
          <a:ea typeface="+mn-ea"/>
          <a:cs typeface="+mn-cs"/>
        </a:defRPr>
      </a:lvl7pPr>
      <a:lvl8pPr marL="4276695" algn="l" defTabSz="610956" rtl="0" eaLnBrk="1" latinLnBrk="0" hangingPunct="1">
        <a:defRPr sz="2400" kern="1200">
          <a:solidFill>
            <a:schemeClr val="tx1"/>
          </a:solidFill>
          <a:latin typeface="+mn-lt"/>
          <a:ea typeface="+mn-ea"/>
          <a:cs typeface="+mn-cs"/>
        </a:defRPr>
      </a:lvl8pPr>
      <a:lvl9pPr marL="4887651" algn="l" defTabSz="610956"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bwMode="auto">
          <a:xfrm>
            <a:off x="304800" y="762000"/>
            <a:ext cx="5752921" cy="121564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sz="1800" dirty="0">
                <a:solidFill>
                  <a:srgbClr val="7030A0"/>
                </a:solidFill>
                <a:latin typeface="+mn-lt"/>
                <a:cs typeface="Microsoft Sans Serif" panose="020B0604020202020204" pitchFamily="34" charset="0"/>
              </a:rPr>
              <a:t>Social Anthropology Seminar</a:t>
            </a:r>
            <a:br>
              <a:rPr lang="en-US" sz="1800" dirty="0">
                <a:latin typeface="+mn-lt"/>
                <a:cs typeface="Microsoft Sans Serif" panose="020B0604020202020204" pitchFamily="34" charset="0"/>
              </a:rPr>
            </a:br>
            <a:br>
              <a:rPr lang="en-US" sz="1800" b="0" dirty="0">
                <a:solidFill>
                  <a:schemeClr val="tx1"/>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Presented by the </a:t>
            </a:r>
            <a:br>
              <a:rPr lang="en-US" sz="1800" b="0" dirty="0">
                <a:solidFill>
                  <a:schemeClr val="bg1">
                    <a:lumMod val="50000"/>
                  </a:schemeClr>
                </a:solidFill>
                <a:latin typeface="+mn-lt"/>
                <a:cs typeface="Microsoft Sans Serif" panose="020B0604020202020204" pitchFamily="34" charset="0"/>
              </a:rPr>
            </a:br>
            <a:r>
              <a:rPr lang="en-US" sz="1800" b="0" dirty="0">
                <a:solidFill>
                  <a:schemeClr val="bg1">
                    <a:lumMod val="50000"/>
                  </a:schemeClr>
                </a:solidFill>
                <a:latin typeface="+mn-lt"/>
                <a:cs typeface="Microsoft Sans Serif" panose="020B0604020202020204" pitchFamily="34" charset="0"/>
              </a:rPr>
              <a:t>Department of Social Anthropology</a:t>
            </a:r>
            <a:br>
              <a:rPr lang="en-US" sz="2400" b="0" dirty="0">
                <a:solidFill>
                  <a:schemeClr val="tx1"/>
                </a:solidFill>
                <a:latin typeface="Tw Cen MT" charset="0"/>
              </a:rPr>
            </a:br>
            <a:endParaRPr lang="en-US" sz="2400" b="0" dirty="0">
              <a:solidFill>
                <a:schemeClr val="tx1"/>
              </a:solidFill>
              <a:latin typeface="Tw Cen MT" charset="0"/>
            </a:endParaRPr>
          </a:p>
        </p:txBody>
      </p:sp>
      <p:sp>
        <p:nvSpPr>
          <p:cNvPr id="8" name="Pentagon 7"/>
          <p:cNvSpPr/>
          <p:nvPr/>
        </p:nvSpPr>
        <p:spPr>
          <a:xfrm>
            <a:off x="-2559050" y="911225"/>
            <a:ext cx="2058987" cy="557213"/>
          </a:xfrm>
          <a:prstGeom prst="homePlat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22191" tIns="61096" rIns="122191" bIns="61096" anchor="ctr"/>
          <a:lstStyle/>
          <a:p>
            <a:pPr algn="ctr" defTabSz="610956" fontAlgn="auto">
              <a:spcBef>
                <a:spcPts val="0"/>
              </a:spcBef>
              <a:spcAft>
                <a:spcPts val="0"/>
              </a:spcAft>
              <a:defRPr/>
            </a:pPr>
            <a:r>
              <a:rPr lang="en-US" sz="1300" dirty="0">
                <a:latin typeface="Tw Cen MT"/>
                <a:cs typeface="Tw Cen MT"/>
              </a:rPr>
              <a:t>A3 POSTER</a:t>
            </a:r>
          </a:p>
          <a:p>
            <a:pPr algn="ctr" defTabSz="610956" fontAlgn="auto">
              <a:spcBef>
                <a:spcPts val="0"/>
              </a:spcBef>
              <a:spcAft>
                <a:spcPts val="0"/>
              </a:spcAft>
              <a:defRPr/>
            </a:pPr>
            <a:r>
              <a:rPr lang="en-US" sz="1300" dirty="0">
                <a:latin typeface="Tw Cen MT"/>
                <a:cs typeface="Tw Cen MT"/>
              </a:rPr>
              <a:t>TEMPLATE</a:t>
            </a:r>
          </a:p>
        </p:txBody>
      </p:sp>
      <p:sp>
        <p:nvSpPr>
          <p:cNvPr id="14" name="Content Placeholder 2"/>
          <p:cNvSpPr>
            <a:spLocks noGrp="1"/>
          </p:cNvSpPr>
          <p:nvPr>
            <p:ph idx="1"/>
          </p:nvPr>
        </p:nvSpPr>
        <p:spPr bwMode="auto">
          <a:xfrm>
            <a:off x="304800" y="5638800"/>
            <a:ext cx="6019799" cy="6096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anchor="t" anchorCtr="0" compatLnSpc="1">
            <a:prstTxWarp prst="textNoShape">
              <a:avLst/>
            </a:prstTxWarp>
          </a:bodyPr>
          <a:lstStyle/>
          <a:p>
            <a:pPr>
              <a:lnSpc>
                <a:spcPct val="100000"/>
              </a:lnSpc>
              <a:spcAft>
                <a:spcPts val="600"/>
              </a:spcAft>
            </a:pPr>
            <a:endParaRPr lang="en-AU" b="1" dirty="0">
              <a:solidFill>
                <a:srgbClr val="FF0000"/>
              </a:solidFill>
            </a:endParaRPr>
          </a:p>
          <a:p>
            <a:pPr>
              <a:lnSpc>
                <a:spcPct val="100000"/>
              </a:lnSpc>
              <a:spcAft>
                <a:spcPts val="600"/>
              </a:spcAft>
            </a:pPr>
            <a:r>
              <a:rPr lang="en-US" sz="1600" b="1" dirty="0">
                <a:solidFill>
                  <a:srgbClr val="7030A0"/>
                </a:solidFill>
                <a:effectLst/>
                <a:latin typeface="+mn-lt"/>
                <a:ea typeface="Calibri" panose="020F0502020204030204" pitchFamily="34" charset="0"/>
              </a:rPr>
              <a:t>Doing Legal Anthropology in Indonesia and Japan:</a:t>
            </a:r>
            <a:br>
              <a:rPr lang="en-US" sz="1600" b="1" dirty="0">
                <a:solidFill>
                  <a:srgbClr val="7030A0"/>
                </a:solidFill>
                <a:effectLst/>
                <a:latin typeface="+mn-lt"/>
                <a:ea typeface="Calibri" panose="020F0502020204030204" pitchFamily="34" charset="0"/>
                <a:cs typeface="Times New Roman" panose="02020603050405020304" pitchFamily="18" charset="0"/>
              </a:rPr>
            </a:br>
            <a:r>
              <a:rPr lang="en-US" sz="1600" b="1" dirty="0">
                <a:solidFill>
                  <a:srgbClr val="7030A0"/>
                </a:solidFill>
                <a:effectLst/>
                <a:latin typeface="+mn-lt"/>
                <a:ea typeface="Calibri" panose="020F0502020204030204" pitchFamily="34" charset="0"/>
              </a:rPr>
              <a:t>Reimagining Law and its Plurality through the Concept of "</a:t>
            </a:r>
            <a:r>
              <a:rPr lang="en-US" sz="1600" b="1" dirty="0" err="1">
                <a:solidFill>
                  <a:srgbClr val="7030A0"/>
                </a:solidFill>
                <a:effectLst/>
                <a:latin typeface="+mn-lt"/>
                <a:ea typeface="Calibri" panose="020F0502020204030204" pitchFamily="34" charset="0"/>
              </a:rPr>
              <a:t>Jyouri</a:t>
            </a:r>
            <a:r>
              <a:rPr lang="en-US" sz="1600" b="1" dirty="0">
                <a:solidFill>
                  <a:srgbClr val="7030A0"/>
                </a:solidFill>
                <a:effectLst/>
                <a:latin typeface="+mn-lt"/>
                <a:ea typeface="Calibri" panose="020F0502020204030204" pitchFamily="34" charset="0"/>
              </a:rPr>
              <a:t>"</a:t>
            </a:r>
            <a:r>
              <a:rPr lang="en-GB" sz="1600" b="1" dirty="0">
                <a:solidFill>
                  <a:srgbClr val="7030A0"/>
                </a:solidFill>
                <a:effectLst/>
                <a:latin typeface="+mn-lt"/>
              </a:rPr>
              <a:t> </a:t>
            </a:r>
            <a:endParaRPr lang="en-AU" sz="1600" b="1" dirty="0">
              <a:solidFill>
                <a:srgbClr val="7030A0"/>
              </a:solidFill>
              <a:latin typeface="+mn-lt"/>
            </a:endParaRPr>
          </a:p>
          <a:p>
            <a:pPr>
              <a:lnSpc>
                <a:spcPct val="100000"/>
              </a:lnSpc>
              <a:spcAft>
                <a:spcPts val="600"/>
              </a:spcAft>
            </a:pPr>
            <a:r>
              <a:rPr lang="en-US" sz="1600" dirty="0">
                <a:solidFill>
                  <a:schemeClr val="tx1">
                    <a:lumMod val="50000"/>
                    <a:lumOff val="50000"/>
                  </a:schemeClr>
                </a:solidFill>
                <a:effectLst/>
                <a:latin typeface="+mn-lt"/>
                <a:ea typeface="Calibri" panose="020F0502020204030204" pitchFamily="34" charset="0"/>
              </a:rPr>
              <a:t>Those interested in legal anthropology have long provided a critical examination of law in various settings and created a series of adjectives to categorize law, such as state, informal, unofficial, and customary. However, is it still possible or meaningful to discuss law without an adjective? What processes eventually justify specific modes of reasoning as "legal"? How are various categories related to law</a:t>
            </a:r>
            <a:r>
              <a:rPr lang="en-US" sz="1600" dirty="0">
                <a:solidFill>
                  <a:schemeClr val="tx1">
                    <a:lumMod val="50000"/>
                    <a:lumOff val="50000"/>
                  </a:schemeClr>
                </a:solidFill>
                <a:latin typeface="+mn-lt"/>
                <a:ea typeface="Calibri" panose="020F0502020204030204" pitchFamily="34" charset="0"/>
                <a:cs typeface="Times New Roman" panose="02020603050405020304" pitchFamily="18" charset="0"/>
              </a:rPr>
              <a:t> </a:t>
            </a:r>
            <a:r>
              <a:rPr lang="en-US" sz="1600" dirty="0">
                <a:solidFill>
                  <a:schemeClr val="tx1">
                    <a:lumMod val="50000"/>
                    <a:lumOff val="50000"/>
                  </a:schemeClr>
                </a:solidFill>
                <a:effectLst/>
                <a:latin typeface="+mn-lt"/>
                <a:ea typeface="Calibri" panose="020F0502020204030204" pitchFamily="34" charset="0"/>
              </a:rPr>
              <a:t>imagined, and how do they interact in the process? In this</a:t>
            </a:r>
            <a:r>
              <a:rPr lang="en-US" sz="1600" dirty="0">
                <a:solidFill>
                  <a:schemeClr val="tx1">
                    <a:lumMod val="50000"/>
                    <a:lumOff val="50000"/>
                  </a:schemeClr>
                </a:solidFill>
                <a:latin typeface="+mn-lt"/>
                <a:ea typeface="Calibri" panose="020F0502020204030204" pitchFamily="34" charset="0"/>
                <a:cs typeface="Times New Roman" panose="02020603050405020304" pitchFamily="18" charset="0"/>
              </a:rPr>
              <a:t> p</a:t>
            </a:r>
            <a:r>
              <a:rPr lang="en-US" sz="1600" dirty="0">
                <a:solidFill>
                  <a:schemeClr val="tx1">
                    <a:lumMod val="50000"/>
                    <a:lumOff val="50000"/>
                  </a:schemeClr>
                </a:solidFill>
                <a:effectLst/>
                <a:latin typeface="+mn-lt"/>
                <a:ea typeface="Calibri" panose="020F0502020204030204" pitchFamily="34" charset="0"/>
              </a:rPr>
              <a:t>resentation, I would like to outline an ongoing research project to reexamine these imaginations about law and its plurality by briefly touching on the concept of law in Indonesia and Japan. The focus is on the idea of "</a:t>
            </a:r>
            <a:r>
              <a:rPr lang="en-US" sz="1600" dirty="0" err="1">
                <a:solidFill>
                  <a:schemeClr val="tx1">
                    <a:lumMod val="50000"/>
                    <a:lumOff val="50000"/>
                  </a:schemeClr>
                </a:solidFill>
                <a:effectLst/>
                <a:latin typeface="+mn-lt"/>
                <a:ea typeface="Calibri" panose="020F0502020204030204" pitchFamily="34" charset="0"/>
              </a:rPr>
              <a:t>jyori</a:t>
            </a:r>
            <a:r>
              <a:rPr lang="en-US" sz="1600" dirty="0">
                <a:solidFill>
                  <a:schemeClr val="tx1">
                    <a:lumMod val="50000"/>
                    <a:lumOff val="50000"/>
                  </a:schemeClr>
                </a:solidFill>
                <a:effectLst/>
                <a:latin typeface="+mn-lt"/>
                <a:ea typeface="Calibri" panose="020F0502020204030204" pitchFamily="34" charset="0"/>
              </a:rPr>
              <a:t>", which judges are supposed to rely on in the absence of either law or custom in Japanese civil law procedure.</a:t>
            </a:r>
            <a:r>
              <a:rPr lang="en-GB" sz="1600" dirty="0">
                <a:solidFill>
                  <a:schemeClr val="tx1">
                    <a:lumMod val="50000"/>
                    <a:lumOff val="50000"/>
                  </a:schemeClr>
                </a:solidFill>
                <a:effectLst/>
                <a:latin typeface="+mn-lt"/>
              </a:rPr>
              <a:t> </a:t>
            </a:r>
          </a:p>
          <a:p>
            <a:pPr>
              <a:lnSpc>
                <a:spcPct val="100000"/>
              </a:lnSpc>
              <a:spcAft>
                <a:spcPts val="600"/>
              </a:spcAft>
            </a:pPr>
            <a:endParaRPr lang="en-AU" sz="1600" dirty="0">
              <a:solidFill>
                <a:schemeClr val="tx1">
                  <a:lumMod val="50000"/>
                  <a:lumOff val="50000"/>
                </a:schemeClr>
              </a:solidFill>
              <a:latin typeface="+mn-lt"/>
            </a:endParaRPr>
          </a:p>
          <a:p>
            <a:r>
              <a:rPr lang="en-US" sz="1600" b="1" dirty="0">
                <a:solidFill>
                  <a:srgbClr val="7030A0"/>
                </a:solidFill>
                <a:effectLst/>
                <a:latin typeface="+mn-lt"/>
                <a:ea typeface="Calibri" panose="020F0502020204030204" pitchFamily="34" charset="0"/>
              </a:rPr>
              <a:t>Dr. Sayaka Takano</a:t>
            </a:r>
            <a:r>
              <a:rPr lang="en-US" sz="1600" dirty="0">
                <a:solidFill>
                  <a:srgbClr val="000000"/>
                </a:solidFill>
                <a:effectLst/>
                <a:latin typeface="+mn-lt"/>
                <a:ea typeface="Calibri" panose="020F0502020204030204" pitchFamily="34" charset="0"/>
              </a:rPr>
              <a:t> </a:t>
            </a:r>
            <a:r>
              <a:rPr lang="en-US" sz="1600" dirty="0">
                <a:solidFill>
                  <a:schemeClr val="tx1">
                    <a:lumMod val="50000"/>
                    <a:lumOff val="50000"/>
                  </a:schemeClr>
                </a:solidFill>
                <a:effectLst/>
                <a:latin typeface="+mn-lt"/>
                <a:ea typeface="Calibri" panose="020F0502020204030204" pitchFamily="34" charset="0"/>
              </a:rPr>
              <a:t>is an Associate Professor at the Faculty of Policy</a:t>
            </a:r>
            <a:r>
              <a:rPr lang="en-US" sz="1600" dirty="0">
                <a:solidFill>
                  <a:schemeClr val="tx1">
                    <a:lumMod val="50000"/>
                    <a:lumOff val="50000"/>
                  </a:schemeClr>
                </a:solidFill>
                <a:latin typeface="+mn-lt"/>
                <a:ea typeface="Calibri" panose="020F0502020204030204" pitchFamily="34" charset="0"/>
                <a:cs typeface="Times New Roman" panose="02020603050405020304" pitchFamily="18" charset="0"/>
              </a:rPr>
              <a:t> </a:t>
            </a:r>
            <a:r>
              <a:rPr lang="en-US" sz="1600" dirty="0">
                <a:solidFill>
                  <a:schemeClr val="tx1">
                    <a:lumMod val="50000"/>
                    <a:lumOff val="50000"/>
                  </a:schemeClr>
                </a:solidFill>
                <a:effectLst/>
                <a:latin typeface="+mn-lt"/>
                <a:ea typeface="Calibri" panose="020F0502020204030204" pitchFamily="34" charset="0"/>
              </a:rPr>
              <a:t>Studies at Chuo University, Japan, where she teaches and conducts research in the area of legal anthropology. She holds a Ph.D. in Cultural Anthropology from the University of Tokyo. Her research interest includes the concept of customary law, law and society in Indonesia, and expertise and social imagination in law and development</a:t>
            </a:r>
            <a:r>
              <a:rPr lang="en-US" sz="1600" dirty="0">
                <a:solidFill>
                  <a:schemeClr val="tx1">
                    <a:lumMod val="50000"/>
                    <a:lumOff val="50000"/>
                  </a:schemeClr>
                </a:solidFill>
                <a:latin typeface="+mn-lt"/>
                <a:ea typeface="Calibri" panose="020F0502020204030204" pitchFamily="34" charset="0"/>
                <a:cs typeface="Times New Roman" panose="02020603050405020304" pitchFamily="18" charset="0"/>
              </a:rPr>
              <a:t> </a:t>
            </a:r>
            <a:r>
              <a:rPr lang="en-US" sz="1600" dirty="0">
                <a:solidFill>
                  <a:schemeClr val="tx1">
                    <a:lumMod val="50000"/>
                    <a:lumOff val="50000"/>
                  </a:schemeClr>
                </a:solidFill>
                <a:effectLst/>
                <a:latin typeface="+mn-lt"/>
                <a:ea typeface="Calibri" panose="020F0502020204030204" pitchFamily="34" charset="0"/>
              </a:rPr>
              <a:t>projects. On all the above topics she has published several articles, book chapters and books in Japanese.</a:t>
            </a:r>
            <a:r>
              <a:rPr lang="en-GB" sz="1600" dirty="0">
                <a:effectLst/>
                <a:latin typeface="+mn-lt"/>
              </a:rPr>
              <a:t> </a:t>
            </a:r>
            <a:endParaRPr lang="en-AU" sz="1600" b="1" dirty="0">
              <a:solidFill>
                <a:schemeClr val="bg1">
                  <a:lumMod val="50000"/>
                </a:schemeClr>
              </a:solidFill>
              <a:latin typeface="+mn-lt"/>
            </a:endParaRPr>
          </a:p>
          <a:p>
            <a:pPr defTabSz="609600" fontAlgn="base">
              <a:lnSpc>
                <a:spcPct val="100000"/>
              </a:lnSpc>
              <a:spcAft>
                <a:spcPts val="0"/>
              </a:spcAft>
            </a:pPr>
            <a:r>
              <a:rPr lang="en-US" sz="1400" dirty="0"/>
              <a:t> </a:t>
            </a:r>
            <a:endParaRPr lang="en-US" sz="1400" b="1" dirty="0">
              <a:solidFill>
                <a:srgbClr val="E64626"/>
              </a:solidFill>
              <a:latin typeface="Tw Cen MT" charset="0"/>
            </a:endParaRPr>
          </a:p>
        </p:txBody>
      </p:sp>
      <p:sp>
        <p:nvSpPr>
          <p:cNvPr id="11" name="Content Placeholder 2">
            <a:extLst>
              <a:ext uri="{FF2B5EF4-FFF2-40B4-BE49-F238E27FC236}">
                <a16:creationId xmlns:a16="http://schemas.microsoft.com/office/drawing/2014/main" id="{4983C10D-F506-0C48-A890-6EC5144F11C5}"/>
              </a:ext>
            </a:extLst>
          </p:cNvPr>
          <p:cNvSpPr txBox="1">
            <a:spLocks/>
          </p:cNvSpPr>
          <p:nvPr/>
        </p:nvSpPr>
        <p:spPr bwMode="auto">
          <a:xfrm>
            <a:off x="6556047" y="5638800"/>
            <a:ext cx="2781480" cy="4953001"/>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spcCol="240534" anchor="t" anchorCtr="0" compatLnSpc="1">
            <a:prstTxWarp prst="textNoShape">
              <a:avLst/>
            </a:prstTxWarp>
          </a:bodyPr>
          <a:lstStyle>
            <a:lvl1pPr marL="0" marR="0" indent="0" algn="l" defTabSz="610956" rtl="0" eaLnBrk="1" fontAlgn="auto" latinLnBrk="0" hangingPunct="1">
              <a:lnSpc>
                <a:spcPts val="1737"/>
              </a:lnSpc>
              <a:spcBef>
                <a:spcPts val="0"/>
              </a:spcBef>
              <a:spcAft>
                <a:spcPts val="568"/>
              </a:spcAft>
              <a:buClrTx/>
              <a:buSzTx/>
              <a:buFont typeface="Arial"/>
              <a:buNone/>
              <a:tabLst/>
              <a:defRPr lang="en-US" sz="1500" kern="1200" baseline="0">
                <a:solidFill>
                  <a:schemeClr val="tx1"/>
                </a:solidFill>
                <a:latin typeface="Tw Cen MT"/>
                <a:ea typeface="ＭＳ Ｐゴシック" charset="0"/>
                <a:cs typeface="Tw Cen MT"/>
              </a:defRPr>
            </a:lvl1pPr>
            <a:lvl2pPr marL="992188" indent="-3810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2pPr>
            <a:lvl3pPr marL="15271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3pPr>
            <a:lvl4pPr marL="2136775" indent="-304800" algn="l" defTabSz="609600"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2443825" indent="0" algn="l" defTabSz="609600" rtl="0" eaLnBrk="1" fontAlgn="base" hangingPunct="1">
              <a:spcBef>
                <a:spcPct val="20000"/>
              </a:spcBef>
              <a:spcAft>
                <a:spcPct val="0"/>
              </a:spcAft>
              <a:buFont typeface="Arial" charset="0"/>
              <a:buNone/>
              <a:defRPr sz="1500" kern="1200">
                <a:solidFill>
                  <a:schemeClr val="tx1"/>
                </a:solidFill>
                <a:latin typeface="+mn-lt"/>
                <a:ea typeface="ＭＳ Ｐゴシック" charset="0"/>
                <a:cs typeface="+mn-cs"/>
              </a:defRPr>
            </a:lvl5pPr>
            <a:lvl6pPr marL="3360260" indent="-305478" algn="l" defTabSz="610956" rtl="0" eaLnBrk="1" latinLnBrk="0" hangingPunct="1">
              <a:spcBef>
                <a:spcPct val="20000"/>
              </a:spcBef>
              <a:buFont typeface="Arial"/>
              <a:buChar char="•"/>
              <a:defRPr sz="2700" kern="1200">
                <a:solidFill>
                  <a:schemeClr val="tx1"/>
                </a:solidFill>
                <a:latin typeface="+mn-lt"/>
                <a:ea typeface="+mn-ea"/>
                <a:cs typeface="+mn-cs"/>
              </a:defRPr>
            </a:lvl6pPr>
            <a:lvl7pPr marL="3971216" indent="-305478" algn="l" defTabSz="610956" rtl="0" eaLnBrk="1" latinLnBrk="0" hangingPunct="1">
              <a:spcBef>
                <a:spcPct val="20000"/>
              </a:spcBef>
              <a:buFont typeface="Arial"/>
              <a:buChar char="•"/>
              <a:defRPr sz="2700" kern="1200">
                <a:solidFill>
                  <a:schemeClr val="tx1"/>
                </a:solidFill>
                <a:latin typeface="+mn-lt"/>
                <a:ea typeface="+mn-ea"/>
                <a:cs typeface="+mn-cs"/>
              </a:defRPr>
            </a:lvl7pPr>
            <a:lvl8pPr marL="4582173" indent="-305478" algn="l" defTabSz="610956" rtl="0" eaLnBrk="1" latinLnBrk="0" hangingPunct="1">
              <a:spcBef>
                <a:spcPct val="20000"/>
              </a:spcBef>
              <a:buFont typeface="Arial"/>
              <a:buChar char="•"/>
              <a:defRPr sz="2700" kern="1200">
                <a:solidFill>
                  <a:schemeClr val="tx1"/>
                </a:solidFill>
                <a:latin typeface="+mn-lt"/>
                <a:ea typeface="+mn-ea"/>
                <a:cs typeface="+mn-cs"/>
              </a:defRPr>
            </a:lvl8pPr>
            <a:lvl9pPr marL="5193129" indent="-305478" algn="l" defTabSz="610956" rtl="0" eaLnBrk="1" latinLnBrk="0" hangingPunct="1">
              <a:spcBef>
                <a:spcPct val="20000"/>
              </a:spcBef>
              <a:buFont typeface="Arial"/>
              <a:buChar char="•"/>
              <a:defRPr sz="2700" kern="1200">
                <a:solidFill>
                  <a:schemeClr val="tx1"/>
                </a:solidFill>
                <a:latin typeface="+mn-lt"/>
                <a:ea typeface="+mn-ea"/>
                <a:cs typeface="+mn-cs"/>
              </a:defRPr>
            </a:lvl9pPr>
          </a:lstStyle>
          <a:p>
            <a:pPr>
              <a:lnSpc>
                <a:spcPct val="100000"/>
              </a:lnSpc>
              <a:spcAft>
                <a:spcPts val="0"/>
              </a:spcAft>
            </a:pPr>
            <a:endParaRPr lang="en-US" b="1" dirty="0">
              <a:solidFill>
                <a:srgbClr val="E64626"/>
              </a:solidFill>
            </a:endParaRPr>
          </a:p>
          <a:p>
            <a:pPr>
              <a:lnSpc>
                <a:spcPct val="100000"/>
              </a:lnSpc>
              <a:spcAft>
                <a:spcPts val="0"/>
              </a:spcAft>
            </a:pPr>
            <a:r>
              <a:rPr lang="en-US" sz="1600" b="1" dirty="0">
                <a:solidFill>
                  <a:srgbClr val="7030A0"/>
                </a:solidFill>
                <a:latin typeface="+mn-lt"/>
              </a:rPr>
              <a:t>When</a:t>
            </a:r>
            <a:endParaRPr lang="en-AU" sz="1600" dirty="0">
              <a:solidFill>
                <a:srgbClr val="7030A0"/>
              </a:solidFill>
              <a:latin typeface="+mn-lt"/>
            </a:endParaRPr>
          </a:p>
          <a:p>
            <a:pPr>
              <a:lnSpc>
                <a:spcPct val="100000"/>
              </a:lnSpc>
              <a:spcAft>
                <a:spcPts val="0"/>
              </a:spcAft>
            </a:pPr>
            <a:r>
              <a:rPr lang="en-AU" sz="1600" b="1" dirty="0">
                <a:solidFill>
                  <a:schemeClr val="tx1">
                    <a:lumMod val="50000"/>
                    <a:lumOff val="50000"/>
                  </a:schemeClr>
                </a:solidFill>
                <a:latin typeface="+mn-lt"/>
              </a:rPr>
              <a:t>Monday, 24 October 2022</a:t>
            </a:r>
          </a:p>
          <a:p>
            <a:pPr>
              <a:lnSpc>
                <a:spcPct val="100000"/>
              </a:lnSpc>
              <a:spcAft>
                <a:spcPts val="0"/>
              </a:spcAft>
            </a:pPr>
            <a:r>
              <a:rPr lang="en-AU" sz="1600" dirty="0">
                <a:solidFill>
                  <a:schemeClr val="tx1">
                    <a:lumMod val="50000"/>
                    <a:lumOff val="50000"/>
                  </a:schemeClr>
                </a:solidFill>
                <a:latin typeface="+mn-lt"/>
              </a:rPr>
              <a:t>4.00pm – 6.00pm</a:t>
            </a:r>
          </a:p>
          <a:p>
            <a:pPr>
              <a:lnSpc>
                <a:spcPct val="100000"/>
              </a:lnSpc>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Where</a:t>
            </a:r>
            <a:endParaRPr lang="en-AU" sz="1600" dirty="0">
              <a:solidFill>
                <a:srgbClr val="7030A0"/>
              </a:solidFill>
              <a:latin typeface="+mn-lt"/>
            </a:endParaRPr>
          </a:p>
          <a:p>
            <a:pPr>
              <a:lnSpc>
                <a:spcPct val="100000"/>
              </a:lnSpc>
              <a:spcAft>
                <a:spcPts val="0"/>
              </a:spcAft>
            </a:pPr>
            <a:r>
              <a:rPr lang="en-AU" sz="1600" dirty="0">
                <a:solidFill>
                  <a:schemeClr val="tx1">
                    <a:lumMod val="50000"/>
                    <a:lumOff val="50000"/>
                  </a:schemeClr>
                </a:solidFill>
                <a:latin typeface="+mn-lt"/>
              </a:rPr>
              <a:t>2.016/017 2</a:t>
            </a:r>
            <a:r>
              <a:rPr lang="en-AU" sz="1600" baseline="30000" dirty="0">
                <a:solidFill>
                  <a:schemeClr val="tx1">
                    <a:lumMod val="50000"/>
                    <a:lumOff val="50000"/>
                  </a:schemeClr>
                </a:solidFill>
                <a:latin typeface="+mn-lt"/>
              </a:rPr>
              <a:t>nd</a:t>
            </a:r>
            <a:r>
              <a:rPr lang="en-AU" sz="1600" dirty="0">
                <a:solidFill>
                  <a:schemeClr val="tx1">
                    <a:lumMod val="50000"/>
                    <a:lumOff val="50000"/>
                  </a:schemeClr>
                </a:solidFill>
                <a:latin typeface="+mn-lt"/>
              </a:rPr>
              <a:t> floor</a:t>
            </a:r>
          </a:p>
          <a:p>
            <a:pPr>
              <a:lnSpc>
                <a:spcPct val="100000"/>
              </a:lnSpc>
              <a:spcAft>
                <a:spcPts val="0"/>
              </a:spcAft>
            </a:pPr>
            <a:r>
              <a:rPr lang="en-AU" sz="1600" dirty="0">
                <a:solidFill>
                  <a:schemeClr val="tx1">
                    <a:lumMod val="50000"/>
                    <a:lumOff val="50000"/>
                  </a:schemeClr>
                </a:solidFill>
                <a:latin typeface="+mn-lt"/>
              </a:rPr>
              <a:t>Boardroom</a:t>
            </a:r>
          </a:p>
          <a:p>
            <a:pPr>
              <a:lnSpc>
                <a:spcPct val="100000"/>
              </a:lnSpc>
              <a:spcAft>
                <a:spcPts val="0"/>
              </a:spcAft>
            </a:pPr>
            <a:r>
              <a:rPr lang="en-AU" sz="1600" dirty="0">
                <a:solidFill>
                  <a:schemeClr val="tx1">
                    <a:lumMod val="50000"/>
                    <a:lumOff val="50000"/>
                  </a:schemeClr>
                </a:solidFill>
                <a:latin typeface="+mn-lt"/>
              </a:rPr>
              <a:t>Arthur Lewis Building</a:t>
            </a:r>
          </a:p>
          <a:p>
            <a:pPr>
              <a:lnSpc>
                <a:spcPct val="100000"/>
              </a:lnSpc>
              <a:spcAft>
                <a:spcPts val="0"/>
              </a:spcAft>
            </a:pPr>
            <a:r>
              <a:rPr lang="en-AU" sz="1600" dirty="0">
                <a:solidFill>
                  <a:schemeClr val="tx1">
                    <a:lumMod val="50000"/>
                    <a:lumOff val="50000"/>
                  </a:schemeClr>
                </a:solidFill>
                <a:latin typeface="+mn-lt"/>
              </a:rPr>
              <a:t>University of Manchester</a:t>
            </a:r>
          </a:p>
          <a:p>
            <a:pPr>
              <a:lnSpc>
                <a:spcPct val="100000"/>
              </a:lnSpc>
              <a:spcAft>
                <a:spcPts val="0"/>
              </a:spcAft>
            </a:pPr>
            <a:endParaRPr lang="en-AU" sz="1600" dirty="0">
              <a:solidFill>
                <a:schemeClr val="accent5">
                  <a:lumMod val="65000"/>
                  <a:lumOff val="35000"/>
                </a:schemeClr>
              </a:solidFill>
              <a:latin typeface="+mn-lt"/>
            </a:endParaRPr>
          </a:p>
          <a:p>
            <a:pPr>
              <a:lnSpc>
                <a:spcPct val="100000"/>
              </a:lnSpc>
              <a:spcAft>
                <a:spcPts val="0"/>
              </a:spcAft>
            </a:pPr>
            <a:r>
              <a:rPr lang="en-AU" sz="1600" b="1" dirty="0">
                <a:solidFill>
                  <a:srgbClr val="7030A0"/>
                </a:solidFill>
                <a:latin typeface="+mn-lt"/>
              </a:rPr>
              <a:t>Chair</a:t>
            </a:r>
          </a:p>
          <a:p>
            <a:pPr>
              <a:lnSpc>
                <a:spcPct val="100000"/>
              </a:lnSpc>
              <a:spcAft>
                <a:spcPts val="0"/>
              </a:spcAft>
            </a:pPr>
            <a:r>
              <a:rPr lang="en-US" sz="1600" dirty="0" err="1">
                <a:solidFill>
                  <a:schemeClr val="tx1">
                    <a:lumMod val="50000"/>
                    <a:lumOff val="50000"/>
                  </a:schemeClr>
                </a:solidFill>
                <a:effectLst/>
                <a:latin typeface="Arial" panose="020B0604020202020204" pitchFamily="34" charset="0"/>
                <a:ea typeface="Calibri" panose="020F0502020204030204" pitchFamily="34" charset="0"/>
                <a:cs typeface="Arial" panose="020B0604020202020204" pitchFamily="34" charset="0"/>
              </a:rPr>
              <a:t>Méadhbh</a:t>
            </a:r>
            <a:r>
              <a:rPr lang="en-GB" sz="1600" dirty="0">
                <a:solidFill>
                  <a:schemeClr val="tx1">
                    <a:lumMod val="50000"/>
                    <a:lumOff val="50000"/>
                  </a:schemeClr>
                </a:solidFill>
                <a:effectLst/>
                <a:latin typeface="Arial" panose="020B0604020202020204" pitchFamily="34" charset="0"/>
                <a:cs typeface="Arial" panose="020B0604020202020204" pitchFamily="34" charset="0"/>
              </a:rPr>
              <a:t> </a:t>
            </a:r>
            <a:r>
              <a:rPr lang="en-AU" sz="1600" dirty="0">
                <a:solidFill>
                  <a:schemeClr val="tx1">
                    <a:lumMod val="50000"/>
                    <a:lumOff val="50000"/>
                  </a:schemeClr>
                </a:solidFill>
                <a:effectLst/>
                <a:latin typeface="+mn-lt"/>
              </a:rPr>
              <a:t>McIvor</a:t>
            </a:r>
          </a:p>
          <a:p>
            <a:pPr>
              <a:lnSpc>
                <a:spcPct val="100000"/>
              </a:lnSpc>
              <a:spcAft>
                <a:spcPts val="0"/>
              </a:spcAft>
            </a:pPr>
            <a:endParaRPr lang="en-AU" sz="1600" dirty="0">
              <a:solidFill>
                <a:schemeClr val="accent5">
                  <a:lumMod val="65000"/>
                  <a:lumOff val="35000"/>
                </a:schemeClr>
              </a:solidFill>
              <a:latin typeface="+mn-lt"/>
            </a:endParaRPr>
          </a:p>
          <a:p>
            <a:pPr>
              <a:lnSpc>
                <a:spcPct val="100000"/>
              </a:lnSpc>
              <a:spcAft>
                <a:spcPts val="0"/>
              </a:spcAft>
            </a:pPr>
            <a:r>
              <a:rPr lang="en-US" sz="1600" b="1" dirty="0">
                <a:solidFill>
                  <a:srgbClr val="7030A0"/>
                </a:solidFill>
                <a:latin typeface="+mn-lt"/>
              </a:rPr>
              <a:t>More information</a:t>
            </a:r>
          </a:p>
          <a:p>
            <a:r>
              <a:rPr lang="en-AU" sz="1600" dirty="0">
                <a:solidFill>
                  <a:schemeClr val="tx1">
                    <a:lumMod val="50000"/>
                    <a:lumOff val="50000"/>
                  </a:schemeClr>
                </a:solidFill>
                <a:latin typeface="+mn-lt"/>
              </a:rPr>
              <a:t>https://</a:t>
            </a:r>
            <a:r>
              <a:rPr lang="en-AU" sz="1600" dirty="0" err="1">
                <a:solidFill>
                  <a:schemeClr val="tx1">
                    <a:lumMod val="50000"/>
                    <a:lumOff val="50000"/>
                  </a:schemeClr>
                </a:solidFill>
                <a:latin typeface="+mn-lt"/>
              </a:rPr>
              <a:t>www.socialsciences.manchester.ac.uk</a:t>
            </a:r>
            <a:r>
              <a:rPr lang="en-AU" sz="1600" dirty="0">
                <a:solidFill>
                  <a:schemeClr val="tx1">
                    <a:lumMod val="50000"/>
                    <a:lumOff val="50000"/>
                  </a:schemeClr>
                </a:solidFill>
                <a:latin typeface="+mn-lt"/>
              </a:rPr>
              <a:t>/social-anthropology/connect/events/</a:t>
            </a:r>
          </a:p>
          <a:p>
            <a:endParaRPr lang="en-AU" dirty="0"/>
          </a:p>
          <a:p>
            <a:endParaRPr lang="en-AU" dirty="0"/>
          </a:p>
          <a:p>
            <a:endParaRPr lang="en-AU" sz="1600" b="1" dirty="0">
              <a:solidFill>
                <a:srgbClr val="E64626"/>
              </a:solidFill>
            </a:endParaRPr>
          </a:p>
        </p:txBody>
      </p:sp>
      <p:pic>
        <p:nvPicPr>
          <p:cNvPr id="5" name="Picture 4" descr="Text&#10;&#10;Description automatically generated">
            <a:extLst>
              <a:ext uri="{FF2B5EF4-FFF2-40B4-BE49-F238E27FC236}">
                <a16:creationId xmlns:a16="http://schemas.microsoft.com/office/drawing/2014/main" id="{8F9CCCCF-9187-D94A-A873-2E5F4FB1B561}"/>
              </a:ext>
            </a:extLst>
          </p:cNvPr>
          <p:cNvPicPr>
            <a:picLocks noChangeAspect="1"/>
          </p:cNvPicPr>
          <p:nvPr/>
        </p:nvPicPr>
        <p:blipFill>
          <a:blip r:embed="rId3"/>
          <a:stretch>
            <a:fillRect/>
          </a:stretch>
        </p:blipFill>
        <p:spPr>
          <a:xfrm>
            <a:off x="6248400" y="733293"/>
            <a:ext cx="2963780" cy="1247907"/>
          </a:xfrm>
          <a:prstGeom prst="rect">
            <a:avLst/>
          </a:prstGeom>
        </p:spPr>
      </p:pic>
      <p:pic>
        <p:nvPicPr>
          <p:cNvPr id="9" name="Picture 8" descr="Shape&#10;&#10;Description automatically generated">
            <a:extLst>
              <a:ext uri="{FF2B5EF4-FFF2-40B4-BE49-F238E27FC236}">
                <a16:creationId xmlns:a16="http://schemas.microsoft.com/office/drawing/2014/main" id="{F96CD6DD-5744-AA47-B083-B9313E8FC2D3}"/>
              </a:ext>
            </a:extLst>
          </p:cNvPr>
          <p:cNvPicPr>
            <a:picLocks noChangeAspect="1"/>
          </p:cNvPicPr>
          <p:nvPr/>
        </p:nvPicPr>
        <p:blipFill>
          <a:blip r:embed="rId4"/>
          <a:stretch>
            <a:fillRect/>
          </a:stretch>
        </p:blipFill>
        <p:spPr>
          <a:xfrm>
            <a:off x="299768" y="2114436"/>
            <a:ext cx="2702254" cy="3540406"/>
          </a:xfrm>
          <a:prstGeom prst="rect">
            <a:avLst/>
          </a:prstGeom>
        </p:spPr>
      </p:pic>
      <p:pic>
        <p:nvPicPr>
          <p:cNvPr id="3" name="Picture 2" descr="A person standing next to a tree&#10;&#10;Description automatically generated with medium confidence">
            <a:extLst>
              <a:ext uri="{FF2B5EF4-FFF2-40B4-BE49-F238E27FC236}">
                <a16:creationId xmlns:a16="http://schemas.microsoft.com/office/drawing/2014/main" id="{BA61582C-8F1C-9642-A9F2-F0246A352AC9}"/>
              </a:ext>
            </a:extLst>
          </p:cNvPr>
          <p:cNvPicPr>
            <a:picLocks noChangeAspect="1"/>
          </p:cNvPicPr>
          <p:nvPr/>
        </p:nvPicPr>
        <p:blipFill rotWithShape="1">
          <a:blip r:embed="rId5"/>
          <a:srcRect l="20297" t="30868"/>
          <a:stretch/>
        </p:blipFill>
        <p:spPr>
          <a:xfrm>
            <a:off x="457200" y="2209800"/>
            <a:ext cx="2362200" cy="2730585"/>
          </a:xfrm>
          <a:prstGeom prst="rect">
            <a:avLst/>
          </a:prstGeom>
        </p:spPr>
      </p:pic>
      <p:sp>
        <p:nvSpPr>
          <p:cNvPr id="10" name="TextBox 9">
            <a:extLst>
              <a:ext uri="{FF2B5EF4-FFF2-40B4-BE49-F238E27FC236}">
                <a16:creationId xmlns:a16="http://schemas.microsoft.com/office/drawing/2014/main" id="{47821F64-5451-3045-9359-CBF3A2FEF008}"/>
              </a:ext>
            </a:extLst>
          </p:cNvPr>
          <p:cNvSpPr txBox="1"/>
          <p:nvPr/>
        </p:nvSpPr>
        <p:spPr>
          <a:xfrm>
            <a:off x="299768" y="4977825"/>
            <a:ext cx="2669847" cy="584775"/>
          </a:xfrm>
          <a:prstGeom prst="rect">
            <a:avLst/>
          </a:prstGeom>
          <a:noFill/>
        </p:spPr>
        <p:txBody>
          <a:bodyPr wrap="square" rtlCol="0">
            <a:spAutoFit/>
          </a:bodyPr>
          <a:lstStyle/>
          <a:p>
            <a:pPr algn="ctr"/>
            <a:r>
              <a:rPr lang="en-US" sz="1600" b="1" dirty="0">
                <a:solidFill>
                  <a:schemeClr val="bg1"/>
                </a:solidFill>
              </a:rPr>
              <a:t>Sayaka Takano</a:t>
            </a:r>
          </a:p>
          <a:p>
            <a:pPr algn="ctr"/>
            <a:r>
              <a:rPr lang="en-US" sz="1600" b="1" dirty="0">
                <a:solidFill>
                  <a:schemeClr val="bg1"/>
                </a:solidFill>
              </a:rPr>
              <a:t>Chuo University</a:t>
            </a:r>
          </a:p>
        </p:txBody>
      </p:sp>
      <p:pic>
        <p:nvPicPr>
          <p:cNvPr id="6" name="Picture 5" descr="A picture containing outdoor, tree, grass, house&#10;&#10;Description automatically generated">
            <a:extLst>
              <a:ext uri="{FF2B5EF4-FFF2-40B4-BE49-F238E27FC236}">
                <a16:creationId xmlns:a16="http://schemas.microsoft.com/office/drawing/2014/main" id="{D1B82491-DFF9-BB4A-A664-9AAE19266D1B}"/>
              </a:ext>
            </a:extLst>
          </p:cNvPr>
          <p:cNvPicPr>
            <a:picLocks noChangeAspect="1"/>
          </p:cNvPicPr>
          <p:nvPr/>
        </p:nvPicPr>
        <p:blipFill rotWithShape="1">
          <a:blip r:embed="rId6"/>
          <a:srcRect t="6734" b="16231"/>
          <a:stretch/>
        </p:blipFill>
        <p:spPr>
          <a:xfrm>
            <a:off x="2971800" y="2114436"/>
            <a:ext cx="6127813" cy="3540406"/>
          </a:xfrm>
          <a:prstGeom prst="rect">
            <a:avLst/>
          </a:prstGeom>
        </p:spPr>
      </p:pic>
    </p:spTree>
  </p:cSld>
  <p:clrMapOvr>
    <a:masterClrMapping/>
  </p:clrMapOvr>
</p:sld>
</file>

<file path=ppt/theme/theme1.xml><?xml version="1.0" encoding="utf-8"?>
<a:theme xmlns:a="http://schemas.openxmlformats.org/drawingml/2006/main" name="A3 Poster_PPT template-FINAL">
  <a:themeElements>
    <a:clrScheme name="The University of Sydeny - A4 Flyer template">
      <a:dk1>
        <a:sysClr val="windowText" lastClr="000000"/>
      </a:dk1>
      <a:lt1>
        <a:sysClr val="window" lastClr="FFFFFF"/>
      </a:lt1>
      <a:dk2>
        <a:srgbClr val="1F497D"/>
      </a:dk2>
      <a:lt2>
        <a:srgbClr val="EEECE1"/>
      </a:lt2>
      <a:accent1>
        <a:srgbClr val="F05133"/>
      </a:accent1>
      <a:accent2>
        <a:srgbClr val="808080"/>
      </a:accent2>
      <a:accent3>
        <a:srgbClr val="4C4C4C"/>
      </a:accent3>
      <a:accent4>
        <a:srgbClr val="CCCCCC"/>
      </a:accent4>
      <a:accent5>
        <a:srgbClr val="000000"/>
      </a:accent5>
      <a:accent6>
        <a:srgbClr val="004080"/>
      </a:accent6>
      <a:hlink>
        <a:srgbClr val="F05133"/>
      </a:hlink>
      <a:folHlink>
        <a:srgbClr val="F051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Media@Sydney Flier template</Template>
  <TotalTime>1655</TotalTime>
  <Words>329</Words>
  <Application>Microsoft Macintosh PowerPoint</Application>
  <PresentationFormat>A3 Paper (297x420 mm)</PresentationFormat>
  <Paragraphs>29</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Tw Cen MT</vt:lpstr>
      <vt:lpstr>A3 Poster_PPT template-FINAL</vt:lpstr>
      <vt:lpstr>Social Anthropology Seminar  Presented by the  Department of Social Anthropology </vt:lpstr>
    </vt:vector>
  </TitlesOfParts>
  <Manager/>
  <Company>Fujixerox Australia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heading Subheading</dc:title>
  <dc:subject/>
  <dc:creator>Eugenia Lee</dc:creator>
  <cp:keywords/>
  <dc:description/>
  <cp:lastModifiedBy>Jolynna Sinanan</cp:lastModifiedBy>
  <cp:revision>169</cp:revision>
  <cp:lastPrinted>2018-02-05T00:02:03Z</cp:lastPrinted>
  <dcterms:created xsi:type="dcterms:W3CDTF">2016-03-25T05:24:17Z</dcterms:created>
  <dcterms:modified xsi:type="dcterms:W3CDTF">2022-09-30T17:03:35Z</dcterms:modified>
  <cp:category/>
</cp:coreProperties>
</file>