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08" y="15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255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6387" y="396703"/>
            <a:ext cx="1671638" cy="84522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476" y="396703"/>
            <a:ext cx="4900613" cy="845220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826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86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0412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476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1901" y="2311402"/>
            <a:ext cx="3286125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58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24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31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63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2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38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0970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F1B47-20B2-434A-8B18-06EAE829BBB7}" type="datetimeFigureOut">
              <a:rPr lang="en-GB" smtClean="0"/>
              <a:t>03/07/2019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37303-AD2F-4BF5-A9C3-1B169A28F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2557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4636" y="376492"/>
            <a:ext cx="3788729" cy="6240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545836" y="1468128"/>
            <a:ext cx="3788729" cy="6240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Fri </a:t>
            </a:r>
            <a:r>
              <a:rPr lang="en-GB" sz="1100" dirty="0" smtClean="0"/>
              <a:t>13/09</a:t>
            </a:r>
            <a:r>
              <a:rPr lang="en-GB" sz="1100" dirty="0" smtClean="0"/>
              <a:t>: Personal email to students with time/venue  of their Sustainability Challenge and informing them that this will be put on their personalised timetable. </a:t>
            </a:r>
            <a:r>
              <a:rPr lang="en-GB" sz="1100" dirty="0"/>
              <a:t> </a:t>
            </a:r>
            <a:r>
              <a:rPr lang="en-GB" sz="1100" dirty="0" smtClean="0"/>
              <a:t>Electronic lists for all grouped students provided to Schools .  </a:t>
            </a:r>
            <a:endParaRPr lang="en-GB" sz="1100" dirty="0"/>
          </a:p>
        </p:txBody>
      </p:sp>
      <p:sp>
        <p:nvSpPr>
          <p:cNvPr id="4" name="Rectangle 3"/>
          <p:cNvSpPr/>
          <p:nvPr/>
        </p:nvSpPr>
        <p:spPr>
          <a:xfrm>
            <a:off x="1545837" y="2538621"/>
            <a:ext cx="3799929" cy="6240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Mon </a:t>
            </a:r>
            <a:r>
              <a:rPr lang="en-GB" sz="1100" dirty="0" smtClean="0"/>
              <a:t>16/09</a:t>
            </a:r>
            <a:r>
              <a:rPr lang="en-GB" sz="1100" dirty="0" smtClean="0"/>
              <a:t>: Welcome Presentations in Schools/Orientation Students informed of Challenge and info on venue/time.</a:t>
            </a:r>
            <a:endParaRPr lang="en-GB" sz="1100" dirty="0"/>
          </a:p>
        </p:txBody>
      </p:sp>
      <p:sp>
        <p:nvSpPr>
          <p:cNvPr id="5" name="TextBox 4"/>
          <p:cNvSpPr txBox="1"/>
          <p:nvPr/>
        </p:nvSpPr>
        <p:spPr>
          <a:xfrm>
            <a:off x="1557039" y="359158"/>
            <a:ext cx="376632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1100" dirty="0" smtClean="0">
                <a:solidFill>
                  <a:schemeClr val="bg1"/>
                </a:solidFill>
              </a:rPr>
              <a:t>Before Mon </a:t>
            </a:r>
            <a:r>
              <a:rPr lang="en-GB" sz="1100" dirty="0">
                <a:solidFill>
                  <a:schemeClr val="bg1"/>
                </a:solidFill>
              </a:rPr>
              <a:t>9</a:t>
            </a:r>
            <a:r>
              <a:rPr lang="en-GB" sz="1100" dirty="0" smtClean="0">
                <a:solidFill>
                  <a:schemeClr val="bg1"/>
                </a:solidFill>
              </a:rPr>
              <a:t>/09</a:t>
            </a:r>
            <a:r>
              <a:rPr lang="en-GB" sz="1100" dirty="0" smtClean="0">
                <a:solidFill>
                  <a:schemeClr val="bg1"/>
                </a:solidFill>
              </a:rPr>
              <a:t>: Pre-arrival </a:t>
            </a:r>
            <a:r>
              <a:rPr lang="en-GB" sz="1100" dirty="0">
                <a:solidFill>
                  <a:schemeClr val="bg1"/>
                </a:solidFill>
              </a:rPr>
              <a:t> </a:t>
            </a:r>
            <a:r>
              <a:rPr lang="en-GB" sz="1100" dirty="0" err="1" smtClean="0">
                <a:solidFill>
                  <a:schemeClr val="bg1"/>
                </a:solidFill>
              </a:rPr>
              <a:t>MyManchester</a:t>
            </a:r>
            <a:r>
              <a:rPr lang="en-GB" sz="1100" dirty="0" smtClean="0">
                <a:solidFill>
                  <a:schemeClr val="bg1"/>
                </a:solidFill>
              </a:rPr>
              <a:t> tells students about the Sustainability Challenge and  alerts them to the email being sent to them on  Fri </a:t>
            </a:r>
            <a:r>
              <a:rPr lang="en-GB" sz="1100" dirty="0" smtClean="0">
                <a:solidFill>
                  <a:schemeClr val="bg1"/>
                </a:solidFill>
              </a:rPr>
              <a:t>13/09   </a:t>
            </a:r>
            <a:endParaRPr lang="en-GB" sz="1100" dirty="0" smtClean="0">
              <a:solidFill>
                <a:schemeClr val="bg1"/>
              </a:solidFill>
            </a:endParaRPr>
          </a:p>
          <a:p>
            <a:endParaRPr lang="en-GB" sz="1000" dirty="0"/>
          </a:p>
        </p:txBody>
      </p:sp>
      <p:sp>
        <p:nvSpPr>
          <p:cNvPr id="6" name="Down Arrow 5"/>
          <p:cNvSpPr/>
          <p:nvPr/>
        </p:nvSpPr>
        <p:spPr>
          <a:xfrm>
            <a:off x="3372690" y="1000560"/>
            <a:ext cx="149555" cy="4675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Down Arrow 7"/>
          <p:cNvSpPr/>
          <p:nvPr/>
        </p:nvSpPr>
        <p:spPr>
          <a:xfrm>
            <a:off x="3372295" y="2092197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288344" y="3578737"/>
            <a:ext cx="1918038" cy="624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b="1" dirty="0" smtClean="0"/>
              <a:t>Student has already seen email. Knows where to go and when</a:t>
            </a:r>
            <a:endParaRPr lang="en-GB" sz="1100" b="1" dirty="0"/>
          </a:p>
        </p:txBody>
      </p:sp>
      <p:sp>
        <p:nvSpPr>
          <p:cNvPr id="11" name="Rectangle 10"/>
          <p:cNvSpPr/>
          <p:nvPr/>
        </p:nvSpPr>
        <p:spPr>
          <a:xfrm>
            <a:off x="2488448" y="3578737"/>
            <a:ext cx="1918038" cy="62406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checks email/timetable. Information not received</a:t>
            </a:r>
            <a:endParaRPr lang="en-GB" sz="1100" dirty="0"/>
          </a:p>
        </p:txBody>
      </p:sp>
      <p:sp>
        <p:nvSpPr>
          <p:cNvPr id="12" name="Rectangle 11"/>
          <p:cNvSpPr/>
          <p:nvPr/>
        </p:nvSpPr>
        <p:spPr>
          <a:xfrm>
            <a:off x="4656955" y="3578737"/>
            <a:ext cx="1918038" cy="624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b="1" dirty="0" smtClean="0"/>
              <a:t>Student checks email/timetable, finds info and knows where to go and when</a:t>
            </a:r>
            <a:endParaRPr lang="en-GB" sz="1100" b="1" dirty="0"/>
          </a:p>
        </p:txBody>
      </p:sp>
      <p:sp>
        <p:nvSpPr>
          <p:cNvPr id="18" name="Down Arrow 17"/>
          <p:cNvSpPr/>
          <p:nvPr/>
        </p:nvSpPr>
        <p:spPr>
          <a:xfrm>
            <a:off x="3372690" y="4202806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Down Arrow 18"/>
          <p:cNvSpPr/>
          <p:nvPr/>
        </p:nvSpPr>
        <p:spPr>
          <a:xfrm>
            <a:off x="5197482" y="3162691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Down Arrow 19"/>
          <p:cNvSpPr/>
          <p:nvPr/>
        </p:nvSpPr>
        <p:spPr>
          <a:xfrm>
            <a:off x="1531734" y="3162691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74469" y="4647080"/>
            <a:ext cx="1345996" cy="6240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goes to School Office </a:t>
            </a:r>
            <a:endParaRPr lang="en-GB" sz="1100" dirty="0"/>
          </a:p>
        </p:txBody>
      </p:sp>
      <p:sp>
        <p:nvSpPr>
          <p:cNvPr id="24" name="Down Arrow 23"/>
          <p:cNvSpPr/>
          <p:nvPr/>
        </p:nvSpPr>
        <p:spPr>
          <a:xfrm>
            <a:off x="2774470" y="5271149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678258" y="5711416"/>
            <a:ext cx="1345996" cy="6240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 on list</a:t>
            </a:r>
            <a:endParaRPr lang="en-GB" sz="1100" dirty="0"/>
          </a:p>
        </p:txBody>
      </p:sp>
      <p:sp>
        <p:nvSpPr>
          <p:cNvPr id="26" name="Rectangle 25"/>
          <p:cNvSpPr/>
          <p:nvPr/>
        </p:nvSpPr>
        <p:spPr>
          <a:xfrm>
            <a:off x="1883597" y="5711416"/>
            <a:ext cx="1345996" cy="62406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not on list</a:t>
            </a:r>
            <a:endParaRPr lang="en-GB" sz="1100" dirty="0"/>
          </a:p>
        </p:txBody>
      </p:sp>
      <p:sp>
        <p:nvSpPr>
          <p:cNvPr id="28" name="Rectangle 27"/>
          <p:cNvSpPr/>
          <p:nvPr/>
        </p:nvSpPr>
        <p:spPr>
          <a:xfrm>
            <a:off x="4120465" y="6780289"/>
            <a:ext cx="1918038" cy="624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b="1" dirty="0" smtClean="0"/>
              <a:t>Student told where to go and when</a:t>
            </a:r>
            <a:endParaRPr lang="en-GB" sz="1100" b="1" dirty="0"/>
          </a:p>
        </p:txBody>
      </p:sp>
      <p:sp>
        <p:nvSpPr>
          <p:cNvPr id="32" name="Rectangle 31"/>
          <p:cNvSpPr/>
          <p:nvPr/>
        </p:nvSpPr>
        <p:spPr>
          <a:xfrm>
            <a:off x="1428474" y="6780289"/>
            <a:ext cx="1345996" cy="6240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referred to helpdesks/helpline</a:t>
            </a:r>
            <a:endParaRPr lang="en-GB" sz="1100" dirty="0"/>
          </a:p>
        </p:txBody>
      </p:sp>
      <p:sp>
        <p:nvSpPr>
          <p:cNvPr id="33" name="Rectangle 32"/>
          <p:cNvSpPr/>
          <p:nvPr/>
        </p:nvSpPr>
        <p:spPr>
          <a:xfrm>
            <a:off x="933513" y="7824427"/>
            <a:ext cx="1345996" cy="62406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GB" sz="1100" dirty="0" smtClean="0"/>
              <a:t>Student goes to </a:t>
            </a:r>
            <a:r>
              <a:rPr lang="en-GB" sz="1100" smtClean="0"/>
              <a:t>helpdesk/calls helpline </a:t>
            </a:r>
            <a:endParaRPr lang="en-GB" sz="1100" dirty="0"/>
          </a:p>
        </p:txBody>
      </p:sp>
      <p:sp>
        <p:nvSpPr>
          <p:cNvPr id="31" name="Down Arrow 30"/>
          <p:cNvSpPr/>
          <p:nvPr/>
        </p:nvSpPr>
        <p:spPr>
          <a:xfrm>
            <a:off x="2465014" y="6335485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Down Arrow 29"/>
          <p:cNvSpPr/>
          <p:nvPr/>
        </p:nvSpPr>
        <p:spPr>
          <a:xfrm>
            <a:off x="2026694" y="7404358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Down Arrow 26"/>
          <p:cNvSpPr/>
          <p:nvPr/>
        </p:nvSpPr>
        <p:spPr>
          <a:xfrm>
            <a:off x="4276479" y="6335485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3970910" y="5263921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647492" y="8864543"/>
            <a:ext cx="1918038" cy="62406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100" b="1" dirty="0" smtClean="0"/>
              <a:t>Student allocated room. Told where to go and when</a:t>
            </a:r>
            <a:endParaRPr lang="en-GB" sz="1100" b="1" dirty="0"/>
          </a:p>
        </p:txBody>
      </p:sp>
      <p:sp>
        <p:nvSpPr>
          <p:cNvPr id="29" name="Down Arrow 28"/>
          <p:cNvSpPr/>
          <p:nvPr/>
        </p:nvSpPr>
        <p:spPr>
          <a:xfrm>
            <a:off x="1531734" y="8448496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Down Arrow 13"/>
          <p:cNvSpPr/>
          <p:nvPr/>
        </p:nvSpPr>
        <p:spPr>
          <a:xfrm>
            <a:off x="3372295" y="3162691"/>
            <a:ext cx="149555" cy="4160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2849247" y="7977336"/>
            <a:ext cx="3810451" cy="15623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r>
              <a:rPr lang="en-GB" sz="1400" b="1" dirty="0" smtClean="0"/>
              <a:t>Helpdesks:</a:t>
            </a:r>
          </a:p>
          <a:p>
            <a:r>
              <a:rPr lang="en-GB" sz="1250" b="1" dirty="0" smtClean="0"/>
              <a:t>Barnes Wallis Student Hub                          </a:t>
            </a:r>
          </a:p>
          <a:p>
            <a:r>
              <a:rPr lang="en-GB" sz="1300" dirty="0" smtClean="0"/>
              <a:t>Mon </a:t>
            </a:r>
            <a:r>
              <a:rPr lang="en-GB" sz="1300" dirty="0" smtClean="0"/>
              <a:t>16th </a:t>
            </a:r>
            <a:r>
              <a:rPr lang="en-GB" sz="1300" dirty="0" smtClean="0"/>
              <a:t>10.00-16.00</a:t>
            </a:r>
            <a:endParaRPr lang="en-GB" sz="1300" b="1" dirty="0" smtClean="0"/>
          </a:p>
          <a:p>
            <a:endParaRPr lang="en-GB" sz="1250" b="1" dirty="0" smtClean="0"/>
          </a:p>
          <a:p>
            <a:r>
              <a:rPr lang="en-GB" sz="1250" b="1" dirty="0" smtClean="0"/>
              <a:t>University Place Foyer                                   </a:t>
            </a:r>
          </a:p>
          <a:p>
            <a:r>
              <a:rPr lang="en-GB" sz="1250" dirty="0" smtClean="0"/>
              <a:t>Mon.16th </a:t>
            </a:r>
            <a:r>
              <a:rPr lang="en-GB" sz="1250" dirty="0" smtClean="0"/>
              <a:t>9.00-17.00</a:t>
            </a:r>
          </a:p>
          <a:p>
            <a:r>
              <a:rPr lang="en-GB" sz="1250" smtClean="0"/>
              <a:t>Tues </a:t>
            </a:r>
            <a:r>
              <a:rPr lang="en-GB" sz="1250" smtClean="0"/>
              <a:t>19th </a:t>
            </a:r>
            <a:r>
              <a:rPr lang="en-GB" sz="1250" dirty="0" smtClean="0"/>
              <a:t>08.00-17.00</a:t>
            </a:r>
          </a:p>
          <a:p>
            <a:r>
              <a:rPr lang="en-GB" sz="1400" b="1" dirty="0" smtClean="0"/>
              <a:t>   Helpline</a:t>
            </a:r>
            <a:r>
              <a:rPr lang="en-GB" sz="1400" b="1" dirty="0"/>
              <a:t>: </a:t>
            </a:r>
            <a:r>
              <a:rPr lang="en-GB" sz="1250" dirty="0" smtClean="0"/>
              <a:t>0161 </a:t>
            </a:r>
            <a:r>
              <a:rPr lang="en-GB" sz="1250" dirty="0"/>
              <a:t>275 2851</a:t>
            </a:r>
            <a:endParaRPr lang="en-GB" sz="1250" b="1" dirty="0"/>
          </a:p>
          <a:p>
            <a:endParaRPr lang="en-GB" sz="1400" b="1" dirty="0" smtClean="0"/>
          </a:p>
          <a:p>
            <a:endParaRPr lang="en-GB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88344" y="0"/>
            <a:ext cx="6371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Sustainability Challenge - Troubleshooting Flowchart For Schools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557058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177</Words>
  <Application>Microsoft Office PowerPoint</Application>
  <PresentationFormat>A4 Paper (210x297 mm)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Elwin</dc:creator>
  <cp:lastModifiedBy>Sarah Swithenbank</cp:lastModifiedBy>
  <cp:revision>28</cp:revision>
  <cp:lastPrinted>2016-08-25T12:19:42Z</cp:lastPrinted>
  <dcterms:created xsi:type="dcterms:W3CDTF">2016-08-24T10:47:43Z</dcterms:created>
  <dcterms:modified xsi:type="dcterms:W3CDTF">2019-07-03T10:09:32Z</dcterms:modified>
</cp:coreProperties>
</file>