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1"/>
  </p:notesMasterIdLst>
  <p:sldIdLst>
    <p:sldId id="317" r:id="rId2"/>
    <p:sldId id="257" r:id="rId3"/>
    <p:sldId id="311" r:id="rId4"/>
    <p:sldId id="312" r:id="rId5"/>
    <p:sldId id="313" r:id="rId6"/>
    <p:sldId id="258" r:id="rId7"/>
    <p:sldId id="260" r:id="rId8"/>
    <p:sldId id="259" r:id="rId9"/>
    <p:sldId id="261" r:id="rId10"/>
    <p:sldId id="262" r:id="rId11"/>
    <p:sldId id="276" r:id="rId12"/>
    <p:sldId id="275" r:id="rId13"/>
    <p:sldId id="269" r:id="rId14"/>
    <p:sldId id="270" r:id="rId15"/>
    <p:sldId id="272" r:id="rId16"/>
    <p:sldId id="273" r:id="rId17"/>
    <p:sldId id="271" r:id="rId18"/>
    <p:sldId id="274" r:id="rId19"/>
    <p:sldId id="277" r:id="rId20"/>
    <p:sldId id="320" r:id="rId21"/>
    <p:sldId id="284" r:id="rId22"/>
    <p:sldId id="286" r:id="rId23"/>
    <p:sldId id="287" r:id="rId24"/>
    <p:sldId id="318" r:id="rId25"/>
    <p:sldId id="319" r:id="rId26"/>
    <p:sldId id="292" r:id="rId27"/>
    <p:sldId id="293" r:id="rId28"/>
    <p:sldId id="294" r:id="rId29"/>
    <p:sldId id="300" r:id="rId30"/>
    <p:sldId id="295" r:id="rId31"/>
    <p:sldId id="296" r:id="rId32"/>
    <p:sldId id="297" r:id="rId33"/>
    <p:sldId id="298" r:id="rId34"/>
    <p:sldId id="299" r:id="rId35"/>
    <p:sldId id="306" r:id="rId36"/>
    <p:sldId id="308" r:id="rId37"/>
    <p:sldId id="310" r:id="rId38"/>
    <p:sldId id="316" r:id="rId39"/>
    <p:sldId id="291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1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065193-2085-4FE0-91ED-300715F5DDE7}" v="8" dt="2026-02-05T11:23:43.3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>
      <p:cViewPr varScale="1">
        <p:scale>
          <a:sx n="105" d="100"/>
          <a:sy n="105" d="100"/>
        </p:scale>
        <p:origin x="834" y="108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a Pejka" userId="c95d7ac6-2e6c-4fec-b497-579d6c770781" providerId="ADAL" clId="{BD8E967B-FE37-4AC3-969E-D7EB7AD0B320}"/>
    <pc:docChg chg="undo redo custSel addSld delSld modSld sldOrd">
      <pc:chgData name="Paulina Pejka" userId="c95d7ac6-2e6c-4fec-b497-579d6c770781" providerId="ADAL" clId="{BD8E967B-FE37-4AC3-969E-D7EB7AD0B320}" dt="2026-02-05T11:24:18.859" v="467" actId="20577"/>
      <pc:docMkLst>
        <pc:docMk/>
      </pc:docMkLst>
      <pc:sldChg chg="del">
        <pc:chgData name="Paulina Pejka" userId="c95d7ac6-2e6c-4fec-b497-579d6c770781" providerId="ADAL" clId="{BD8E967B-FE37-4AC3-969E-D7EB7AD0B320}" dt="2026-02-05T10:44:26.101" v="448" actId="2696"/>
        <pc:sldMkLst>
          <pc:docMk/>
          <pc:sldMk cId="525297050" sldId="256"/>
        </pc:sldMkLst>
      </pc:sldChg>
      <pc:sldChg chg="addSp delSp modSp mod">
        <pc:chgData name="Paulina Pejka" userId="c95d7ac6-2e6c-4fec-b497-579d6c770781" providerId="ADAL" clId="{BD8E967B-FE37-4AC3-969E-D7EB7AD0B320}" dt="2026-02-05T11:23:42.865" v="460" actId="1076"/>
        <pc:sldMkLst>
          <pc:docMk/>
          <pc:sldMk cId="3723763082" sldId="286"/>
        </pc:sldMkLst>
        <pc:spChg chg="mod">
          <ac:chgData name="Paulina Pejka" userId="c95d7ac6-2e6c-4fec-b497-579d6c770781" providerId="ADAL" clId="{BD8E967B-FE37-4AC3-969E-D7EB7AD0B320}" dt="2026-01-15T13:16:08.311" v="315" actId="20577"/>
          <ac:spMkLst>
            <pc:docMk/>
            <pc:sldMk cId="3723763082" sldId="286"/>
            <ac:spMk id="3" creationId="{25938370-C95F-B37B-8A30-2CC31BF830E0}"/>
          </ac:spMkLst>
        </pc:spChg>
        <pc:picChg chg="add mod">
          <ac:chgData name="Paulina Pejka" userId="c95d7ac6-2e6c-4fec-b497-579d6c770781" providerId="ADAL" clId="{BD8E967B-FE37-4AC3-969E-D7EB7AD0B320}" dt="2026-02-05T11:23:42.865" v="460" actId="1076"/>
          <ac:picMkLst>
            <pc:docMk/>
            <pc:sldMk cId="3723763082" sldId="286"/>
            <ac:picMk id="2" creationId="{5330B238-ADAC-F6E2-4031-428EF989DE73}"/>
          </ac:picMkLst>
        </pc:picChg>
        <pc:picChg chg="add del">
          <ac:chgData name="Paulina Pejka" userId="c95d7ac6-2e6c-4fec-b497-579d6c770781" providerId="ADAL" clId="{BD8E967B-FE37-4AC3-969E-D7EB7AD0B320}" dt="2026-01-28T14:13:25.014" v="366" actId="478"/>
          <ac:picMkLst>
            <pc:docMk/>
            <pc:sldMk cId="3723763082" sldId="286"/>
            <ac:picMk id="4" creationId="{24933C0B-1910-4D2A-5D5D-7EFBEB5EB99A}"/>
          </ac:picMkLst>
        </pc:picChg>
        <pc:picChg chg="add mod">
          <ac:chgData name="Paulina Pejka" userId="c95d7ac6-2e6c-4fec-b497-579d6c770781" providerId="ADAL" clId="{BD8E967B-FE37-4AC3-969E-D7EB7AD0B320}" dt="2026-01-28T14:13:27.731" v="367" actId="1076"/>
          <ac:picMkLst>
            <pc:docMk/>
            <pc:sldMk cId="3723763082" sldId="286"/>
            <ac:picMk id="1026" creationId="{EAAB0416-3FCA-DBC7-40F9-8AF68D9AF2F2}"/>
          </ac:picMkLst>
        </pc:picChg>
      </pc:sldChg>
      <pc:sldChg chg="modSp mod">
        <pc:chgData name="Paulina Pejka" userId="c95d7ac6-2e6c-4fec-b497-579d6c770781" providerId="ADAL" clId="{BD8E967B-FE37-4AC3-969E-D7EB7AD0B320}" dt="2026-02-05T11:24:18.859" v="467" actId="20577"/>
        <pc:sldMkLst>
          <pc:docMk/>
          <pc:sldMk cId="2251841930" sldId="287"/>
        </pc:sldMkLst>
        <pc:spChg chg="mod">
          <ac:chgData name="Paulina Pejka" userId="c95d7ac6-2e6c-4fec-b497-579d6c770781" providerId="ADAL" clId="{BD8E967B-FE37-4AC3-969E-D7EB7AD0B320}" dt="2026-02-05T11:24:18.859" v="467" actId="20577"/>
          <ac:spMkLst>
            <pc:docMk/>
            <pc:sldMk cId="2251841930" sldId="287"/>
            <ac:spMk id="3" creationId="{C962EAB5-100A-D363-56E5-BE53886F4829}"/>
          </ac:spMkLst>
        </pc:spChg>
      </pc:sldChg>
      <pc:sldChg chg="addSp delSp modSp mod delAnim modAnim">
        <pc:chgData name="Paulina Pejka" userId="c95d7ac6-2e6c-4fec-b497-579d6c770781" providerId="ADAL" clId="{BD8E967B-FE37-4AC3-969E-D7EB7AD0B320}" dt="2026-01-28T14:22:06.466" v="447"/>
        <pc:sldMkLst>
          <pc:docMk/>
          <pc:sldMk cId="394530386" sldId="306"/>
        </pc:sldMkLst>
        <pc:spChg chg="mod">
          <ac:chgData name="Paulina Pejka" userId="c95d7ac6-2e6c-4fec-b497-579d6c770781" providerId="ADAL" clId="{BD8E967B-FE37-4AC3-969E-D7EB7AD0B320}" dt="2026-01-28T14:20:53.016" v="429" actId="20577"/>
          <ac:spMkLst>
            <pc:docMk/>
            <pc:sldMk cId="394530386" sldId="306"/>
            <ac:spMk id="7" creationId="{BF6DBAED-FAF0-DE3A-F629-80AB2F1D056F}"/>
          </ac:spMkLst>
        </pc:spChg>
        <pc:picChg chg="add mod">
          <ac:chgData name="Paulina Pejka" userId="c95d7ac6-2e6c-4fec-b497-579d6c770781" providerId="ADAL" clId="{BD8E967B-FE37-4AC3-969E-D7EB7AD0B320}" dt="2026-01-28T14:20:49.304" v="426" actId="1076"/>
          <ac:picMkLst>
            <pc:docMk/>
            <pc:sldMk cId="394530386" sldId="306"/>
            <ac:picMk id="4" creationId="{4B8B3487-F43B-E0F9-F415-09FC4F1A9020}"/>
          </ac:picMkLst>
        </pc:picChg>
        <pc:picChg chg="add mod modCrop">
          <ac:chgData name="Paulina Pejka" userId="c95d7ac6-2e6c-4fec-b497-579d6c770781" providerId="ADAL" clId="{BD8E967B-FE37-4AC3-969E-D7EB7AD0B320}" dt="2026-01-28T14:21:37.744" v="443" actId="732"/>
          <ac:picMkLst>
            <pc:docMk/>
            <pc:sldMk cId="394530386" sldId="306"/>
            <ac:picMk id="11" creationId="{DE03C0C8-9C72-86B9-8C2A-CA42078E3A7B}"/>
          </ac:picMkLst>
        </pc:picChg>
      </pc:sldChg>
      <pc:sldChg chg="addSp delSp modSp mod">
        <pc:chgData name="Paulina Pejka" userId="c95d7ac6-2e6c-4fec-b497-579d6c770781" providerId="ADAL" clId="{BD8E967B-FE37-4AC3-969E-D7EB7AD0B320}" dt="2026-01-28T14:19:08.424" v="407" actId="2085"/>
        <pc:sldMkLst>
          <pc:docMk/>
          <pc:sldMk cId="3174474221" sldId="308"/>
        </pc:sldMkLst>
        <pc:graphicFrameChg chg="mod ord modGraphic">
          <ac:chgData name="Paulina Pejka" userId="c95d7ac6-2e6c-4fec-b497-579d6c770781" providerId="ADAL" clId="{BD8E967B-FE37-4AC3-969E-D7EB7AD0B320}" dt="2026-01-28T14:19:08.424" v="407" actId="2085"/>
          <ac:graphicFrameMkLst>
            <pc:docMk/>
            <pc:sldMk cId="3174474221" sldId="308"/>
            <ac:graphicFrameMk id="11" creationId="{7A59F97A-3FFE-A8F1-EDCF-76832237E8B8}"/>
          </ac:graphicFrameMkLst>
        </pc:graphicFrameChg>
        <pc:picChg chg="add mod">
          <ac:chgData name="Paulina Pejka" userId="c95d7ac6-2e6c-4fec-b497-579d6c770781" providerId="ADAL" clId="{BD8E967B-FE37-4AC3-969E-D7EB7AD0B320}" dt="2026-01-28T14:18:42.864" v="404" actId="1076"/>
          <ac:picMkLst>
            <pc:docMk/>
            <pc:sldMk cId="3174474221" sldId="308"/>
            <ac:picMk id="4" creationId="{1D18328C-D8F5-721D-BAD7-0FB21F38D3D6}"/>
          </ac:picMkLst>
        </pc:picChg>
      </pc:sldChg>
      <pc:sldChg chg="modSp mod">
        <pc:chgData name="Paulina Pejka" userId="c95d7ac6-2e6c-4fec-b497-579d6c770781" providerId="ADAL" clId="{BD8E967B-FE37-4AC3-969E-D7EB7AD0B320}" dt="2026-02-05T11:19:21.958" v="453" actId="20577"/>
        <pc:sldMkLst>
          <pc:docMk/>
          <pc:sldMk cId="2010711611" sldId="313"/>
        </pc:sldMkLst>
        <pc:spChg chg="mod">
          <ac:chgData name="Paulina Pejka" userId="c95d7ac6-2e6c-4fec-b497-579d6c770781" providerId="ADAL" clId="{BD8E967B-FE37-4AC3-969E-D7EB7AD0B320}" dt="2026-02-05T11:19:21.958" v="453" actId="20577"/>
          <ac:spMkLst>
            <pc:docMk/>
            <pc:sldMk cId="2010711611" sldId="313"/>
            <ac:spMk id="5" creationId="{DF07AD88-D861-4C01-D450-FFE727FF73FA}"/>
          </ac:spMkLst>
        </pc:spChg>
      </pc:sldChg>
      <pc:sldChg chg="del">
        <pc:chgData name="Paulina Pejka" userId="c95d7ac6-2e6c-4fec-b497-579d6c770781" providerId="ADAL" clId="{BD8E967B-FE37-4AC3-969E-D7EB7AD0B320}" dt="2026-02-05T11:19:18.415" v="452" actId="47"/>
        <pc:sldMkLst>
          <pc:docMk/>
          <pc:sldMk cId="3936479890" sldId="314"/>
        </pc:sldMkLst>
      </pc:sldChg>
      <pc:sldChg chg="addSp delSp modSp del mod modShow">
        <pc:chgData name="Paulina Pejka" userId="c95d7ac6-2e6c-4fec-b497-579d6c770781" providerId="ADAL" clId="{BD8E967B-FE37-4AC3-969E-D7EB7AD0B320}" dt="2026-02-05T10:44:26.101" v="448" actId="2696"/>
        <pc:sldMkLst>
          <pc:docMk/>
          <pc:sldMk cId="3326730314" sldId="315"/>
        </pc:sldMkLst>
      </pc:sldChg>
      <pc:sldChg chg="addSp delSp modSp mod delAnim modAnim">
        <pc:chgData name="Paulina Pejka" userId="c95d7ac6-2e6c-4fec-b497-579d6c770781" providerId="ADAL" clId="{BD8E967B-FE37-4AC3-969E-D7EB7AD0B320}" dt="2026-01-28T14:16:31.581" v="390"/>
        <pc:sldMkLst>
          <pc:docMk/>
          <pc:sldMk cId="2426123752" sldId="316"/>
        </pc:sldMkLst>
        <pc:spChg chg="mod ord">
          <ac:chgData name="Paulina Pejka" userId="c95d7ac6-2e6c-4fec-b497-579d6c770781" providerId="ADAL" clId="{BD8E967B-FE37-4AC3-969E-D7EB7AD0B320}" dt="2026-01-28T14:16:29.945" v="389" actId="164"/>
          <ac:spMkLst>
            <pc:docMk/>
            <pc:sldMk cId="2426123752" sldId="316"/>
            <ac:spMk id="10" creationId="{4CE9FB95-DCF3-FC1D-AAFD-A96E8C923E1D}"/>
          </ac:spMkLst>
        </pc:spChg>
        <pc:grpChg chg="add mod">
          <ac:chgData name="Paulina Pejka" userId="c95d7ac6-2e6c-4fec-b497-579d6c770781" providerId="ADAL" clId="{BD8E967B-FE37-4AC3-969E-D7EB7AD0B320}" dt="2026-01-28T14:16:29.945" v="389" actId="164"/>
          <ac:grpSpMkLst>
            <pc:docMk/>
            <pc:sldMk cId="2426123752" sldId="316"/>
            <ac:grpSpMk id="12" creationId="{666A58F7-2D17-88D8-17B0-749E39E8CC28}"/>
          </ac:grpSpMkLst>
        </pc:grpChg>
        <pc:picChg chg="add mod">
          <ac:chgData name="Paulina Pejka" userId="c95d7ac6-2e6c-4fec-b497-579d6c770781" providerId="ADAL" clId="{BD8E967B-FE37-4AC3-969E-D7EB7AD0B320}" dt="2026-01-28T14:16:29.945" v="389" actId="164"/>
          <ac:picMkLst>
            <pc:docMk/>
            <pc:sldMk cId="2426123752" sldId="316"/>
            <ac:picMk id="5" creationId="{452192C4-41D3-967A-4E38-2AB36AF32C0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5A7388-96BD-43AF-915F-1EA5613D47A2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95BC4546-5B04-46CE-B1EB-848169601CA6}">
      <dgm:prSet phldrT="[Text]"/>
      <dgm:spPr/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Collaborative Awards</a:t>
          </a:r>
          <a:endParaRPr lang="en-GB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AF93A03E-BA7B-4B2D-8657-606B67FECB42}" type="parTrans" cxnId="{4D309CB4-B7BA-4AD7-BF40-DDA13609F010}">
      <dgm:prSet/>
      <dgm:spPr/>
      <dgm:t>
        <a:bodyPr/>
        <a:lstStyle/>
        <a:p>
          <a:endParaRPr lang="en-GB"/>
        </a:p>
      </dgm:t>
    </dgm:pt>
    <dgm:pt modelId="{9E20CC56-1E85-4C15-9A7D-DDBB1777B782}" type="sibTrans" cxnId="{4D309CB4-B7BA-4AD7-BF40-DDA13609F010}">
      <dgm:prSet/>
      <dgm:spPr/>
      <dgm:t>
        <a:bodyPr/>
        <a:lstStyle/>
        <a:p>
          <a:endParaRPr lang="en-GB"/>
        </a:p>
      </dgm:t>
    </dgm:pt>
    <dgm:pt modelId="{0F1CAC71-C4DE-4058-9372-DD37A74E0205}">
      <dgm:prSet phldrT="[Text]"/>
      <dgm:spPr/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Dual Award</a:t>
          </a:r>
          <a:endParaRPr lang="en-GB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0237432D-6AFF-4885-9B4F-0755D468CFEF}" type="parTrans" cxnId="{1A9A465D-13AF-4384-B32E-25D18BA9B00F}">
      <dgm:prSet/>
      <dgm:spPr/>
      <dgm:t>
        <a:bodyPr/>
        <a:lstStyle/>
        <a:p>
          <a:endParaRPr lang="en-GB"/>
        </a:p>
      </dgm:t>
    </dgm:pt>
    <dgm:pt modelId="{01FF08A7-7487-42E1-8122-D8247023D334}" type="sibTrans" cxnId="{1A9A465D-13AF-4384-B32E-25D18BA9B00F}">
      <dgm:prSet/>
      <dgm:spPr/>
      <dgm:t>
        <a:bodyPr/>
        <a:lstStyle/>
        <a:p>
          <a:endParaRPr lang="en-GB"/>
        </a:p>
      </dgm:t>
    </dgm:pt>
    <dgm:pt modelId="{A77217D6-E64B-4EB6-B956-08D68E0CA317}">
      <dgm:prSet phldrT="[Text]"/>
      <dgm:spPr/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Joint</a:t>
          </a:r>
          <a:r>
            <a:rPr lang="pl-PL" dirty="0"/>
            <a:t> Award</a:t>
          </a:r>
          <a:endParaRPr lang="en-GB" dirty="0"/>
        </a:p>
      </dgm:t>
    </dgm:pt>
    <dgm:pt modelId="{6D8766FA-A3E3-4B50-9586-F79455D5951E}" type="parTrans" cxnId="{E760850A-9656-4CB9-8B02-839A887F17C7}">
      <dgm:prSet/>
      <dgm:spPr/>
      <dgm:t>
        <a:bodyPr/>
        <a:lstStyle/>
        <a:p>
          <a:endParaRPr lang="en-GB"/>
        </a:p>
      </dgm:t>
    </dgm:pt>
    <dgm:pt modelId="{FC4789D2-0EBB-4098-8FDF-C85F69F0976B}" type="sibTrans" cxnId="{E760850A-9656-4CB9-8B02-839A887F17C7}">
      <dgm:prSet/>
      <dgm:spPr/>
      <dgm:t>
        <a:bodyPr/>
        <a:lstStyle/>
        <a:p>
          <a:endParaRPr lang="en-GB"/>
        </a:p>
      </dgm:t>
    </dgm:pt>
    <dgm:pt modelId="{8C5345E0-C632-4EC7-A095-FDE4FEB3BB96}">
      <dgm:prSet phldrT="[Text]"/>
      <dgm:spPr/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Split-site Award</a:t>
          </a:r>
          <a:endParaRPr lang="en-GB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F072AFC8-5A0D-4047-972A-1CA12F4B8E2C}" type="parTrans" cxnId="{7ABB3EF1-7278-432D-9F5E-F27CB55FF49B}">
      <dgm:prSet/>
      <dgm:spPr/>
      <dgm:t>
        <a:bodyPr/>
        <a:lstStyle/>
        <a:p>
          <a:endParaRPr lang="en-GB"/>
        </a:p>
      </dgm:t>
    </dgm:pt>
    <dgm:pt modelId="{6A37A01A-B3BE-4F56-8626-E75A57A7A5E6}" type="sibTrans" cxnId="{7ABB3EF1-7278-432D-9F5E-F27CB55FF49B}">
      <dgm:prSet/>
      <dgm:spPr/>
      <dgm:t>
        <a:bodyPr/>
        <a:lstStyle/>
        <a:p>
          <a:endParaRPr lang="en-GB"/>
        </a:p>
      </dgm:t>
    </dgm:pt>
    <dgm:pt modelId="{34EDFD08-4FA5-410A-AC5A-15009D0EA7AF}" type="pres">
      <dgm:prSet presAssocID="{2B5A7388-96BD-43AF-915F-1EA5613D47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A7DD46-4B8A-4A6A-9CD3-D97CEC3ACEA6}" type="pres">
      <dgm:prSet presAssocID="{95BC4546-5B04-46CE-B1EB-848169601CA6}" presName="hierRoot1" presStyleCnt="0">
        <dgm:presLayoutVars>
          <dgm:hierBranch val="init"/>
        </dgm:presLayoutVars>
      </dgm:prSet>
      <dgm:spPr/>
    </dgm:pt>
    <dgm:pt modelId="{F72ACC05-2C53-411C-8AED-5CFC9AD981F4}" type="pres">
      <dgm:prSet presAssocID="{95BC4546-5B04-46CE-B1EB-848169601CA6}" presName="rootComposite1" presStyleCnt="0"/>
      <dgm:spPr/>
    </dgm:pt>
    <dgm:pt modelId="{F4078E1C-6EEC-4C10-A12F-987065C7119E}" type="pres">
      <dgm:prSet presAssocID="{95BC4546-5B04-46CE-B1EB-848169601CA6}" presName="rootText1" presStyleLbl="node0" presStyleIdx="0" presStyleCnt="1">
        <dgm:presLayoutVars>
          <dgm:chPref val="3"/>
        </dgm:presLayoutVars>
      </dgm:prSet>
      <dgm:spPr/>
    </dgm:pt>
    <dgm:pt modelId="{17EE949C-0792-4B35-B0A5-D00F3FE32BC6}" type="pres">
      <dgm:prSet presAssocID="{95BC4546-5B04-46CE-B1EB-848169601CA6}" presName="rootConnector1" presStyleLbl="node1" presStyleIdx="0" presStyleCnt="0"/>
      <dgm:spPr/>
    </dgm:pt>
    <dgm:pt modelId="{82E7D135-C556-4AD0-80FF-7858A580A4D5}" type="pres">
      <dgm:prSet presAssocID="{95BC4546-5B04-46CE-B1EB-848169601CA6}" presName="hierChild2" presStyleCnt="0"/>
      <dgm:spPr/>
    </dgm:pt>
    <dgm:pt modelId="{110B9CAC-1916-4EFF-965C-1F016DC93076}" type="pres">
      <dgm:prSet presAssocID="{0237432D-6AFF-4885-9B4F-0755D468CFEF}" presName="Name37" presStyleLbl="parChTrans1D2" presStyleIdx="0" presStyleCnt="3"/>
      <dgm:spPr/>
    </dgm:pt>
    <dgm:pt modelId="{45E48BF1-CC0A-47D5-B8CF-5DD00DA70ACD}" type="pres">
      <dgm:prSet presAssocID="{0F1CAC71-C4DE-4058-9372-DD37A74E0205}" presName="hierRoot2" presStyleCnt="0">
        <dgm:presLayoutVars>
          <dgm:hierBranch val="init"/>
        </dgm:presLayoutVars>
      </dgm:prSet>
      <dgm:spPr/>
    </dgm:pt>
    <dgm:pt modelId="{5C83AC07-B57A-4E91-B2EA-9D5DB2367EA4}" type="pres">
      <dgm:prSet presAssocID="{0F1CAC71-C4DE-4058-9372-DD37A74E0205}" presName="rootComposite" presStyleCnt="0"/>
      <dgm:spPr/>
    </dgm:pt>
    <dgm:pt modelId="{73E09837-C6DB-4FCD-A9A9-94BFD57512DF}" type="pres">
      <dgm:prSet presAssocID="{0F1CAC71-C4DE-4058-9372-DD37A74E0205}" presName="rootText" presStyleLbl="node2" presStyleIdx="0" presStyleCnt="3">
        <dgm:presLayoutVars>
          <dgm:chPref val="3"/>
        </dgm:presLayoutVars>
      </dgm:prSet>
      <dgm:spPr/>
    </dgm:pt>
    <dgm:pt modelId="{5B00160D-C8AB-4A5C-ACD4-82A4865FFCDB}" type="pres">
      <dgm:prSet presAssocID="{0F1CAC71-C4DE-4058-9372-DD37A74E0205}" presName="rootConnector" presStyleLbl="node2" presStyleIdx="0" presStyleCnt="3"/>
      <dgm:spPr/>
    </dgm:pt>
    <dgm:pt modelId="{403CDF43-0384-46D4-BCCB-49B10A3BE259}" type="pres">
      <dgm:prSet presAssocID="{0F1CAC71-C4DE-4058-9372-DD37A74E0205}" presName="hierChild4" presStyleCnt="0"/>
      <dgm:spPr/>
    </dgm:pt>
    <dgm:pt modelId="{E197718C-3FAC-42B1-A222-D580B3562C8C}" type="pres">
      <dgm:prSet presAssocID="{0F1CAC71-C4DE-4058-9372-DD37A74E0205}" presName="hierChild5" presStyleCnt="0"/>
      <dgm:spPr/>
    </dgm:pt>
    <dgm:pt modelId="{D2AE25A0-4806-46C2-A0B7-01AC3537189E}" type="pres">
      <dgm:prSet presAssocID="{6D8766FA-A3E3-4B50-9586-F79455D5951E}" presName="Name37" presStyleLbl="parChTrans1D2" presStyleIdx="1" presStyleCnt="3"/>
      <dgm:spPr/>
    </dgm:pt>
    <dgm:pt modelId="{9917DE5C-AE1E-4A25-B1E8-02A2E3061030}" type="pres">
      <dgm:prSet presAssocID="{A77217D6-E64B-4EB6-B956-08D68E0CA317}" presName="hierRoot2" presStyleCnt="0">
        <dgm:presLayoutVars>
          <dgm:hierBranch val="init"/>
        </dgm:presLayoutVars>
      </dgm:prSet>
      <dgm:spPr/>
    </dgm:pt>
    <dgm:pt modelId="{3D73AD19-8358-43FE-AC59-FA4B4F6C0433}" type="pres">
      <dgm:prSet presAssocID="{A77217D6-E64B-4EB6-B956-08D68E0CA317}" presName="rootComposite" presStyleCnt="0"/>
      <dgm:spPr/>
    </dgm:pt>
    <dgm:pt modelId="{01E77A1E-0F51-4B3F-8452-3776BAD8F7B9}" type="pres">
      <dgm:prSet presAssocID="{A77217D6-E64B-4EB6-B956-08D68E0CA317}" presName="rootText" presStyleLbl="node2" presStyleIdx="1" presStyleCnt="3">
        <dgm:presLayoutVars>
          <dgm:chPref val="3"/>
        </dgm:presLayoutVars>
      </dgm:prSet>
      <dgm:spPr/>
    </dgm:pt>
    <dgm:pt modelId="{5729D2DA-91E3-4720-8554-B6F13478FFEB}" type="pres">
      <dgm:prSet presAssocID="{A77217D6-E64B-4EB6-B956-08D68E0CA317}" presName="rootConnector" presStyleLbl="node2" presStyleIdx="1" presStyleCnt="3"/>
      <dgm:spPr/>
    </dgm:pt>
    <dgm:pt modelId="{086F7AC9-C008-4C8E-BBCA-7486ACEBC3A9}" type="pres">
      <dgm:prSet presAssocID="{A77217D6-E64B-4EB6-B956-08D68E0CA317}" presName="hierChild4" presStyleCnt="0"/>
      <dgm:spPr/>
    </dgm:pt>
    <dgm:pt modelId="{BBA3698A-1D49-419C-8E17-B5D6C027077A}" type="pres">
      <dgm:prSet presAssocID="{A77217D6-E64B-4EB6-B956-08D68E0CA317}" presName="hierChild5" presStyleCnt="0"/>
      <dgm:spPr/>
    </dgm:pt>
    <dgm:pt modelId="{B70C0FF0-02A3-469D-A1BE-E61D8ABDFE5F}" type="pres">
      <dgm:prSet presAssocID="{F072AFC8-5A0D-4047-972A-1CA12F4B8E2C}" presName="Name37" presStyleLbl="parChTrans1D2" presStyleIdx="2" presStyleCnt="3"/>
      <dgm:spPr/>
    </dgm:pt>
    <dgm:pt modelId="{DCD4997A-DDF4-468F-9DFC-927556D9C144}" type="pres">
      <dgm:prSet presAssocID="{8C5345E0-C632-4EC7-A095-FDE4FEB3BB96}" presName="hierRoot2" presStyleCnt="0">
        <dgm:presLayoutVars>
          <dgm:hierBranch val="init"/>
        </dgm:presLayoutVars>
      </dgm:prSet>
      <dgm:spPr/>
    </dgm:pt>
    <dgm:pt modelId="{9ADA6546-2C4A-41FC-B2BF-DAE0F26286E4}" type="pres">
      <dgm:prSet presAssocID="{8C5345E0-C632-4EC7-A095-FDE4FEB3BB96}" presName="rootComposite" presStyleCnt="0"/>
      <dgm:spPr/>
    </dgm:pt>
    <dgm:pt modelId="{70C82A0F-82BE-4326-BD02-1AD476CF1134}" type="pres">
      <dgm:prSet presAssocID="{8C5345E0-C632-4EC7-A095-FDE4FEB3BB96}" presName="rootText" presStyleLbl="node2" presStyleIdx="2" presStyleCnt="3">
        <dgm:presLayoutVars>
          <dgm:chPref val="3"/>
        </dgm:presLayoutVars>
      </dgm:prSet>
      <dgm:spPr/>
    </dgm:pt>
    <dgm:pt modelId="{C9BECDA3-FF1C-44EE-987E-15EFA105FC50}" type="pres">
      <dgm:prSet presAssocID="{8C5345E0-C632-4EC7-A095-FDE4FEB3BB96}" presName="rootConnector" presStyleLbl="node2" presStyleIdx="2" presStyleCnt="3"/>
      <dgm:spPr/>
    </dgm:pt>
    <dgm:pt modelId="{64FF202C-5123-46DF-A3F5-605D2FBC72B3}" type="pres">
      <dgm:prSet presAssocID="{8C5345E0-C632-4EC7-A095-FDE4FEB3BB96}" presName="hierChild4" presStyleCnt="0"/>
      <dgm:spPr/>
    </dgm:pt>
    <dgm:pt modelId="{1DBB01F3-61D3-4568-970C-02457557D6A6}" type="pres">
      <dgm:prSet presAssocID="{8C5345E0-C632-4EC7-A095-FDE4FEB3BB96}" presName="hierChild5" presStyleCnt="0"/>
      <dgm:spPr/>
    </dgm:pt>
    <dgm:pt modelId="{1AC55F01-106B-43AD-9804-5091BE0837A6}" type="pres">
      <dgm:prSet presAssocID="{95BC4546-5B04-46CE-B1EB-848169601CA6}" presName="hierChild3" presStyleCnt="0"/>
      <dgm:spPr/>
    </dgm:pt>
  </dgm:ptLst>
  <dgm:cxnLst>
    <dgm:cxn modelId="{FD335102-414E-4EDC-8BA2-A278E9D773E9}" type="presOf" srcId="{6D8766FA-A3E3-4B50-9586-F79455D5951E}" destId="{D2AE25A0-4806-46C2-A0B7-01AC3537189E}" srcOrd="0" destOrd="0" presId="urn:microsoft.com/office/officeart/2005/8/layout/orgChart1"/>
    <dgm:cxn modelId="{DCB75203-A585-42D0-BDE6-829441DE1BA0}" type="presOf" srcId="{0F1CAC71-C4DE-4058-9372-DD37A74E0205}" destId="{73E09837-C6DB-4FCD-A9A9-94BFD57512DF}" srcOrd="0" destOrd="0" presId="urn:microsoft.com/office/officeart/2005/8/layout/orgChart1"/>
    <dgm:cxn modelId="{E760850A-9656-4CB9-8B02-839A887F17C7}" srcId="{95BC4546-5B04-46CE-B1EB-848169601CA6}" destId="{A77217D6-E64B-4EB6-B956-08D68E0CA317}" srcOrd="1" destOrd="0" parTransId="{6D8766FA-A3E3-4B50-9586-F79455D5951E}" sibTransId="{FC4789D2-0EBB-4098-8FDF-C85F69F0976B}"/>
    <dgm:cxn modelId="{1A9A465D-13AF-4384-B32E-25D18BA9B00F}" srcId="{95BC4546-5B04-46CE-B1EB-848169601CA6}" destId="{0F1CAC71-C4DE-4058-9372-DD37A74E0205}" srcOrd="0" destOrd="0" parTransId="{0237432D-6AFF-4885-9B4F-0755D468CFEF}" sibTransId="{01FF08A7-7487-42E1-8122-D8247023D334}"/>
    <dgm:cxn modelId="{CCC2345E-EAA0-426B-8CF2-3E5DC5B57F32}" type="presOf" srcId="{A77217D6-E64B-4EB6-B956-08D68E0CA317}" destId="{01E77A1E-0F51-4B3F-8452-3776BAD8F7B9}" srcOrd="0" destOrd="0" presId="urn:microsoft.com/office/officeart/2005/8/layout/orgChart1"/>
    <dgm:cxn modelId="{FE0BA347-81DF-4727-95D0-EEF8F90620B7}" type="presOf" srcId="{0237432D-6AFF-4885-9B4F-0755D468CFEF}" destId="{110B9CAC-1916-4EFF-965C-1F016DC93076}" srcOrd="0" destOrd="0" presId="urn:microsoft.com/office/officeart/2005/8/layout/orgChart1"/>
    <dgm:cxn modelId="{F1C2C947-D691-4B73-95B0-F37D3E0C9B37}" type="presOf" srcId="{2B5A7388-96BD-43AF-915F-1EA5613D47A2}" destId="{34EDFD08-4FA5-410A-AC5A-15009D0EA7AF}" srcOrd="0" destOrd="0" presId="urn:microsoft.com/office/officeart/2005/8/layout/orgChart1"/>
    <dgm:cxn modelId="{FB8C5688-3AC0-44F9-8AA5-5F167B1E22C5}" type="presOf" srcId="{8C5345E0-C632-4EC7-A095-FDE4FEB3BB96}" destId="{C9BECDA3-FF1C-44EE-987E-15EFA105FC50}" srcOrd="1" destOrd="0" presId="urn:microsoft.com/office/officeart/2005/8/layout/orgChart1"/>
    <dgm:cxn modelId="{9C6FAF89-B2C3-41A4-975F-FE40C9C6D1C1}" type="presOf" srcId="{95BC4546-5B04-46CE-B1EB-848169601CA6}" destId="{F4078E1C-6EEC-4C10-A12F-987065C7119E}" srcOrd="0" destOrd="0" presId="urn:microsoft.com/office/officeart/2005/8/layout/orgChart1"/>
    <dgm:cxn modelId="{70463A96-D08E-472D-B15A-745D94DFAC83}" type="presOf" srcId="{0F1CAC71-C4DE-4058-9372-DD37A74E0205}" destId="{5B00160D-C8AB-4A5C-ACD4-82A4865FFCDB}" srcOrd="1" destOrd="0" presId="urn:microsoft.com/office/officeart/2005/8/layout/orgChart1"/>
    <dgm:cxn modelId="{A4B0D9A6-BC1A-4622-AC9E-D02D6DFDB754}" type="presOf" srcId="{F072AFC8-5A0D-4047-972A-1CA12F4B8E2C}" destId="{B70C0FF0-02A3-469D-A1BE-E61D8ABDFE5F}" srcOrd="0" destOrd="0" presId="urn:microsoft.com/office/officeart/2005/8/layout/orgChart1"/>
    <dgm:cxn modelId="{4D309CB4-B7BA-4AD7-BF40-DDA13609F010}" srcId="{2B5A7388-96BD-43AF-915F-1EA5613D47A2}" destId="{95BC4546-5B04-46CE-B1EB-848169601CA6}" srcOrd="0" destOrd="0" parTransId="{AF93A03E-BA7B-4B2D-8657-606B67FECB42}" sibTransId="{9E20CC56-1E85-4C15-9A7D-DDBB1777B782}"/>
    <dgm:cxn modelId="{EAABD7BC-A98B-4072-99D5-37B058B4F950}" type="presOf" srcId="{A77217D6-E64B-4EB6-B956-08D68E0CA317}" destId="{5729D2DA-91E3-4720-8554-B6F13478FFEB}" srcOrd="1" destOrd="0" presId="urn:microsoft.com/office/officeart/2005/8/layout/orgChart1"/>
    <dgm:cxn modelId="{DACFFAD6-B361-43FD-BFBE-2C24126D6619}" type="presOf" srcId="{95BC4546-5B04-46CE-B1EB-848169601CA6}" destId="{17EE949C-0792-4B35-B0A5-D00F3FE32BC6}" srcOrd="1" destOrd="0" presId="urn:microsoft.com/office/officeart/2005/8/layout/orgChart1"/>
    <dgm:cxn modelId="{7ABB3EF1-7278-432D-9F5E-F27CB55FF49B}" srcId="{95BC4546-5B04-46CE-B1EB-848169601CA6}" destId="{8C5345E0-C632-4EC7-A095-FDE4FEB3BB96}" srcOrd="2" destOrd="0" parTransId="{F072AFC8-5A0D-4047-972A-1CA12F4B8E2C}" sibTransId="{6A37A01A-B3BE-4F56-8626-E75A57A7A5E6}"/>
    <dgm:cxn modelId="{9B3108F5-9A28-48B9-9D27-C1D77AD75503}" type="presOf" srcId="{8C5345E0-C632-4EC7-A095-FDE4FEB3BB96}" destId="{70C82A0F-82BE-4326-BD02-1AD476CF1134}" srcOrd="0" destOrd="0" presId="urn:microsoft.com/office/officeart/2005/8/layout/orgChart1"/>
    <dgm:cxn modelId="{8E8AD5E4-B0AA-49E1-8E83-33746E46E0C4}" type="presParOf" srcId="{34EDFD08-4FA5-410A-AC5A-15009D0EA7AF}" destId="{83A7DD46-4B8A-4A6A-9CD3-D97CEC3ACEA6}" srcOrd="0" destOrd="0" presId="urn:microsoft.com/office/officeart/2005/8/layout/orgChart1"/>
    <dgm:cxn modelId="{C3BF50B8-C848-4743-B53E-B6C932F6B84E}" type="presParOf" srcId="{83A7DD46-4B8A-4A6A-9CD3-D97CEC3ACEA6}" destId="{F72ACC05-2C53-411C-8AED-5CFC9AD981F4}" srcOrd="0" destOrd="0" presId="urn:microsoft.com/office/officeart/2005/8/layout/orgChart1"/>
    <dgm:cxn modelId="{6C73B51F-50A1-4565-9ABE-FBB73CAFD091}" type="presParOf" srcId="{F72ACC05-2C53-411C-8AED-5CFC9AD981F4}" destId="{F4078E1C-6EEC-4C10-A12F-987065C7119E}" srcOrd="0" destOrd="0" presId="urn:microsoft.com/office/officeart/2005/8/layout/orgChart1"/>
    <dgm:cxn modelId="{F8E09C8C-F7D9-4290-85B9-71434B911EB2}" type="presParOf" srcId="{F72ACC05-2C53-411C-8AED-5CFC9AD981F4}" destId="{17EE949C-0792-4B35-B0A5-D00F3FE32BC6}" srcOrd="1" destOrd="0" presId="urn:microsoft.com/office/officeart/2005/8/layout/orgChart1"/>
    <dgm:cxn modelId="{A1148659-D03A-4CC6-A03B-B31D13D96CD9}" type="presParOf" srcId="{83A7DD46-4B8A-4A6A-9CD3-D97CEC3ACEA6}" destId="{82E7D135-C556-4AD0-80FF-7858A580A4D5}" srcOrd="1" destOrd="0" presId="urn:microsoft.com/office/officeart/2005/8/layout/orgChart1"/>
    <dgm:cxn modelId="{8122F8C7-A6AE-4C36-A764-F91BE2ADC533}" type="presParOf" srcId="{82E7D135-C556-4AD0-80FF-7858A580A4D5}" destId="{110B9CAC-1916-4EFF-965C-1F016DC93076}" srcOrd="0" destOrd="0" presId="urn:microsoft.com/office/officeart/2005/8/layout/orgChart1"/>
    <dgm:cxn modelId="{695795E7-F0FF-4224-9E52-6D0C10EEC8DC}" type="presParOf" srcId="{82E7D135-C556-4AD0-80FF-7858A580A4D5}" destId="{45E48BF1-CC0A-47D5-B8CF-5DD00DA70ACD}" srcOrd="1" destOrd="0" presId="urn:microsoft.com/office/officeart/2005/8/layout/orgChart1"/>
    <dgm:cxn modelId="{DC63DD69-DE96-4AE3-AAF2-3A68DF2B64FF}" type="presParOf" srcId="{45E48BF1-CC0A-47D5-B8CF-5DD00DA70ACD}" destId="{5C83AC07-B57A-4E91-B2EA-9D5DB2367EA4}" srcOrd="0" destOrd="0" presId="urn:microsoft.com/office/officeart/2005/8/layout/orgChart1"/>
    <dgm:cxn modelId="{D2611372-D9E4-4D61-99BB-3FE64E2FDC2D}" type="presParOf" srcId="{5C83AC07-B57A-4E91-B2EA-9D5DB2367EA4}" destId="{73E09837-C6DB-4FCD-A9A9-94BFD57512DF}" srcOrd="0" destOrd="0" presId="urn:microsoft.com/office/officeart/2005/8/layout/orgChart1"/>
    <dgm:cxn modelId="{26AD842E-8553-4908-BDE2-7A83959F1A91}" type="presParOf" srcId="{5C83AC07-B57A-4E91-B2EA-9D5DB2367EA4}" destId="{5B00160D-C8AB-4A5C-ACD4-82A4865FFCDB}" srcOrd="1" destOrd="0" presId="urn:microsoft.com/office/officeart/2005/8/layout/orgChart1"/>
    <dgm:cxn modelId="{A8A0960A-40C0-4C00-97A8-37AEDC4535D7}" type="presParOf" srcId="{45E48BF1-CC0A-47D5-B8CF-5DD00DA70ACD}" destId="{403CDF43-0384-46D4-BCCB-49B10A3BE259}" srcOrd="1" destOrd="0" presId="urn:microsoft.com/office/officeart/2005/8/layout/orgChart1"/>
    <dgm:cxn modelId="{068D14FC-A3F0-4F69-8FB5-83A341335AED}" type="presParOf" srcId="{45E48BF1-CC0A-47D5-B8CF-5DD00DA70ACD}" destId="{E197718C-3FAC-42B1-A222-D580B3562C8C}" srcOrd="2" destOrd="0" presId="urn:microsoft.com/office/officeart/2005/8/layout/orgChart1"/>
    <dgm:cxn modelId="{4F0287DE-BB9E-4676-9BF7-259CC2672B05}" type="presParOf" srcId="{82E7D135-C556-4AD0-80FF-7858A580A4D5}" destId="{D2AE25A0-4806-46C2-A0B7-01AC3537189E}" srcOrd="2" destOrd="0" presId="urn:microsoft.com/office/officeart/2005/8/layout/orgChart1"/>
    <dgm:cxn modelId="{D5B9FD3B-404B-4E45-A175-062C327600FF}" type="presParOf" srcId="{82E7D135-C556-4AD0-80FF-7858A580A4D5}" destId="{9917DE5C-AE1E-4A25-B1E8-02A2E3061030}" srcOrd="3" destOrd="0" presId="urn:microsoft.com/office/officeart/2005/8/layout/orgChart1"/>
    <dgm:cxn modelId="{B24BE7A5-216E-4298-A4B5-6492DB22CD82}" type="presParOf" srcId="{9917DE5C-AE1E-4A25-B1E8-02A2E3061030}" destId="{3D73AD19-8358-43FE-AC59-FA4B4F6C0433}" srcOrd="0" destOrd="0" presId="urn:microsoft.com/office/officeart/2005/8/layout/orgChart1"/>
    <dgm:cxn modelId="{D2C7432D-8DE4-4753-AC35-8BAE3B59AA96}" type="presParOf" srcId="{3D73AD19-8358-43FE-AC59-FA4B4F6C0433}" destId="{01E77A1E-0F51-4B3F-8452-3776BAD8F7B9}" srcOrd="0" destOrd="0" presId="urn:microsoft.com/office/officeart/2005/8/layout/orgChart1"/>
    <dgm:cxn modelId="{4AE32230-D2AF-4131-A590-AAE9F07C088F}" type="presParOf" srcId="{3D73AD19-8358-43FE-AC59-FA4B4F6C0433}" destId="{5729D2DA-91E3-4720-8554-B6F13478FFEB}" srcOrd="1" destOrd="0" presId="urn:microsoft.com/office/officeart/2005/8/layout/orgChart1"/>
    <dgm:cxn modelId="{6A679E64-69B9-4C4F-9F67-EC79467E6691}" type="presParOf" srcId="{9917DE5C-AE1E-4A25-B1E8-02A2E3061030}" destId="{086F7AC9-C008-4C8E-BBCA-7486ACEBC3A9}" srcOrd="1" destOrd="0" presId="urn:microsoft.com/office/officeart/2005/8/layout/orgChart1"/>
    <dgm:cxn modelId="{E85ABAFF-4934-4EBE-BE6A-BC49C0FE099F}" type="presParOf" srcId="{9917DE5C-AE1E-4A25-B1E8-02A2E3061030}" destId="{BBA3698A-1D49-419C-8E17-B5D6C027077A}" srcOrd="2" destOrd="0" presId="urn:microsoft.com/office/officeart/2005/8/layout/orgChart1"/>
    <dgm:cxn modelId="{57718D90-006A-46AB-A24E-4C6A50695DFA}" type="presParOf" srcId="{82E7D135-C556-4AD0-80FF-7858A580A4D5}" destId="{B70C0FF0-02A3-469D-A1BE-E61D8ABDFE5F}" srcOrd="4" destOrd="0" presId="urn:microsoft.com/office/officeart/2005/8/layout/orgChart1"/>
    <dgm:cxn modelId="{66BABE35-F7AE-457B-93DD-41956DDD0D47}" type="presParOf" srcId="{82E7D135-C556-4AD0-80FF-7858A580A4D5}" destId="{DCD4997A-DDF4-468F-9DFC-927556D9C144}" srcOrd="5" destOrd="0" presId="urn:microsoft.com/office/officeart/2005/8/layout/orgChart1"/>
    <dgm:cxn modelId="{D6977F49-3A15-44C7-BA36-EA12B0525B7C}" type="presParOf" srcId="{DCD4997A-DDF4-468F-9DFC-927556D9C144}" destId="{9ADA6546-2C4A-41FC-B2BF-DAE0F26286E4}" srcOrd="0" destOrd="0" presId="urn:microsoft.com/office/officeart/2005/8/layout/orgChart1"/>
    <dgm:cxn modelId="{12707F10-6477-4D0D-B9C8-84028E56CAEE}" type="presParOf" srcId="{9ADA6546-2C4A-41FC-B2BF-DAE0F26286E4}" destId="{70C82A0F-82BE-4326-BD02-1AD476CF1134}" srcOrd="0" destOrd="0" presId="urn:microsoft.com/office/officeart/2005/8/layout/orgChart1"/>
    <dgm:cxn modelId="{7F3FCC89-D166-4CED-AB18-5793AE6AB254}" type="presParOf" srcId="{9ADA6546-2C4A-41FC-B2BF-DAE0F26286E4}" destId="{C9BECDA3-FF1C-44EE-987E-15EFA105FC50}" srcOrd="1" destOrd="0" presId="urn:microsoft.com/office/officeart/2005/8/layout/orgChart1"/>
    <dgm:cxn modelId="{19020C29-B61B-4ADC-8D0D-1B9017050565}" type="presParOf" srcId="{DCD4997A-DDF4-468F-9DFC-927556D9C144}" destId="{64FF202C-5123-46DF-A3F5-605D2FBC72B3}" srcOrd="1" destOrd="0" presId="urn:microsoft.com/office/officeart/2005/8/layout/orgChart1"/>
    <dgm:cxn modelId="{D05DB3C3-FEE5-4326-9E9F-05BA7FA3F809}" type="presParOf" srcId="{DCD4997A-DDF4-468F-9DFC-927556D9C144}" destId="{1DBB01F3-61D3-4568-970C-02457557D6A6}" srcOrd="2" destOrd="0" presId="urn:microsoft.com/office/officeart/2005/8/layout/orgChart1"/>
    <dgm:cxn modelId="{83A5CC35-1710-429E-BBC9-C3AE09B0B559}" type="presParOf" srcId="{83A7DD46-4B8A-4A6A-9CD3-D97CEC3ACEA6}" destId="{1AC55F01-106B-43AD-9804-5091BE0837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/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/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/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/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/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/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tx2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6830D01-CA9B-408F-9735-7200470D70DC}" type="doc">
      <dgm:prSet loTypeId="urn:microsoft.com/office/officeart/2005/8/layout/arrow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9AE00CB-DDE7-4CC8-AFE5-1523DB0C6574}">
      <dgm:prSet phldrT="[Text]"/>
      <dgm:spPr/>
      <dgm:t>
        <a:bodyPr/>
        <a:lstStyle/>
        <a:p>
          <a:r>
            <a:rPr lang="en-GB" noProof="0" dirty="0"/>
            <a:t>School of Engineering</a:t>
          </a:r>
        </a:p>
      </dgm:t>
    </dgm:pt>
    <dgm:pt modelId="{28F1F2C6-2DC6-4E77-9571-DED40AA6C98E}" type="parTrans" cxnId="{079D9D5F-FB45-457B-A572-838F4D4B84A9}">
      <dgm:prSet/>
      <dgm:spPr/>
      <dgm:t>
        <a:bodyPr/>
        <a:lstStyle/>
        <a:p>
          <a:endParaRPr lang="en-GB"/>
        </a:p>
      </dgm:t>
    </dgm:pt>
    <dgm:pt modelId="{ECF14FD3-241F-48E7-BB21-006A0DFA5FA9}" type="sibTrans" cxnId="{079D9D5F-FB45-457B-A572-838F4D4B84A9}">
      <dgm:prSet/>
      <dgm:spPr/>
      <dgm:t>
        <a:bodyPr/>
        <a:lstStyle/>
        <a:p>
          <a:endParaRPr lang="en-GB"/>
        </a:p>
      </dgm:t>
    </dgm:pt>
    <dgm:pt modelId="{746B75CA-5172-4407-AAC6-C2399086C569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</dgm:t>
    </dgm:pt>
    <dgm:pt modelId="{18A1230C-E01E-4E60-A1E4-280D48FFE20A}" type="parTrans" cxnId="{D7F45814-0CF5-491A-BB38-07CC51CFB673}">
      <dgm:prSet/>
      <dgm:spPr/>
      <dgm:t>
        <a:bodyPr/>
        <a:lstStyle/>
        <a:p>
          <a:endParaRPr lang="en-GB"/>
        </a:p>
      </dgm:t>
    </dgm:pt>
    <dgm:pt modelId="{E54A6D62-C707-4E41-B78B-57F4E531AF4C}" type="sibTrans" cxnId="{D7F45814-0CF5-491A-BB38-07CC51CFB673}">
      <dgm:prSet/>
      <dgm:spPr/>
      <dgm:t>
        <a:bodyPr/>
        <a:lstStyle/>
        <a:p>
          <a:endParaRPr lang="en-GB"/>
        </a:p>
      </dgm:t>
    </dgm:pt>
    <dgm:pt modelId="{B186F0F4-33B4-4915-9FA4-633728B18C7B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</dgm:t>
    </dgm:pt>
    <dgm:pt modelId="{99FE6125-0897-4D6A-802E-9B0E4DB8570D}" type="parTrans" cxnId="{8B3EAF90-DF45-47ED-85F5-3D1C104BBEA7}">
      <dgm:prSet/>
      <dgm:spPr/>
      <dgm:t>
        <a:bodyPr/>
        <a:lstStyle/>
        <a:p>
          <a:endParaRPr lang="en-GB"/>
        </a:p>
      </dgm:t>
    </dgm:pt>
    <dgm:pt modelId="{21A7C35F-841C-42A0-8438-1AEBCB4FB948}" type="sibTrans" cxnId="{8B3EAF90-DF45-47ED-85F5-3D1C104BBEA7}">
      <dgm:prSet/>
      <dgm:spPr/>
      <dgm:t>
        <a:bodyPr/>
        <a:lstStyle/>
        <a:p>
          <a:endParaRPr lang="en-GB"/>
        </a:p>
      </dgm:t>
    </dgm:pt>
    <dgm:pt modelId="{C56D5EEC-5A1D-4C35-AD25-4C8CAE643D38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School of Natural Sciences</a:t>
          </a:r>
        </a:p>
      </dgm:t>
    </dgm:pt>
    <dgm:pt modelId="{7BD7EEC5-1F62-46F9-AA88-FF28937BAEBB}" type="parTrans" cxnId="{D0E89A33-1D7E-431E-BACE-E6AA7D737E47}">
      <dgm:prSet/>
      <dgm:spPr/>
      <dgm:t>
        <a:bodyPr/>
        <a:lstStyle/>
        <a:p>
          <a:endParaRPr lang="en-GB"/>
        </a:p>
      </dgm:t>
    </dgm:pt>
    <dgm:pt modelId="{50B0AD89-7CAE-4F1D-9118-628251449623}" type="sibTrans" cxnId="{D0E89A33-1D7E-431E-BACE-E6AA7D737E47}">
      <dgm:prSet/>
      <dgm:spPr/>
      <dgm:t>
        <a:bodyPr/>
        <a:lstStyle/>
        <a:p>
          <a:endParaRPr lang="en-GB"/>
        </a:p>
      </dgm:t>
    </dgm:pt>
    <dgm:pt modelId="{36EDB6A6-A4C4-4065-8035-5B3C60F94DD4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Chemistry</a:t>
          </a:r>
        </a:p>
      </dgm:t>
    </dgm:pt>
    <dgm:pt modelId="{DD95BC51-6309-4978-842E-6713D5BA8B75}" type="parTrans" cxnId="{3BD97D3C-AAF8-480D-8813-2C80C9FF7331}">
      <dgm:prSet/>
      <dgm:spPr/>
      <dgm:t>
        <a:bodyPr/>
        <a:lstStyle/>
        <a:p>
          <a:endParaRPr lang="en-GB"/>
        </a:p>
      </dgm:t>
    </dgm:pt>
    <dgm:pt modelId="{CA739A52-C9F0-493F-B807-736E8C10FD89}" type="sibTrans" cxnId="{3BD97D3C-AAF8-480D-8813-2C80C9FF7331}">
      <dgm:prSet/>
      <dgm:spPr/>
      <dgm:t>
        <a:bodyPr/>
        <a:lstStyle/>
        <a:p>
          <a:endParaRPr lang="en-GB"/>
        </a:p>
      </dgm:t>
    </dgm:pt>
    <dgm:pt modelId="{B5733B3F-6C01-4F74-9B65-42DF240C4A0F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Materials</a:t>
          </a:r>
        </a:p>
      </dgm:t>
    </dgm:pt>
    <dgm:pt modelId="{00916E75-DB02-4279-AE5C-50F89A3ED507}" type="parTrans" cxnId="{3BE4CCE4-EB4E-467D-A931-AC040C67C47F}">
      <dgm:prSet/>
      <dgm:spPr/>
      <dgm:t>
        <a:bodyPr/>
        <a:lstStyle/>
        <a:p>
          <a:endParaRPr lang="en-GB"/>
        </a:p>
      </dgm:t>
    </dgm:pt>
    <dgm:pt modelId="{DB314C90-178F-405A-A1D3-40694684D4E6}" type="sibTrans" cxnId="{3BE4CCE4-EB4E-467D-A931-AC040C67C47F}">
      <dgm:prSet/>
      <dgm:spPr/>
      <dgm:t>
        <a:bodyPr/>
        <a:lstStyle/>
        <a:p>
          <a:endParaRPr lang="en-GB"/>
        </a:p>
      </dgm:t>
    </dgm:pt>
    <dgm:pt modelId="{C8AFE88C-C370-490A-BC33-D6FB7AE5CB66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Physics and Astronomy</a:t>
          </a:r>
        </a:p>
      </dgm:t>
    </dgm:pt>
    <dgm:pt modelId="{609BBAE3-209A-4A91-B326-C0498C36ADF3}" type="parTrans" cxnId="{8DC8EA3C-8D38-441F-A820-390DAC1B947F}">
      <dgm:prSet/>
      <dgm:spPr/>
      <dgm:t>
        <a:bodyPr/>
        <a:lstStyle/>
        <a:p>
          <a:endParaRPr lang="en-GB"/>
        </a:p>
      </dgm:t>
    </dgm:pt>
    <dgm:pt modelId="{06DF1CE5-DBFB-44C9-8E55-49E89C5450A9}" type="sibTrans" cxnId="{8DC8EA3C-8D38-441F-A820-390DAC1B947F}">
      <dgm:prSet/>
      <dgm:spPr/>
      <dgm:t>
        <a:bodyPr/>
        <a:lstStyle/>
        <a:p>
          <a:endParaRPr lang="en-GB"/>
        </a:p>
      </dgm:t>
    </dgm:pt>
    <dgm:pt modelId="{74F42C47-D94B-4F7C-B530-5B4B7FFC93CE}">
      <dgm:prSet phldrT="[Text]"/>
      <dgm:spPr/>
      <dgm:t>
        <a:bodyPr/>
        <a:lstStyle/>
        <a:p>
          <a:r>
            <a:rPr lang="en-GB" noProof="0" dirty="0">
              <a:solidFill>
                <a:schemeClr val="bg1"/>
              </a:solidFill>
            </a:rPr>
            <a:t>Mathematics</a:t>
          </a:r>
        </a:p>
      </dgm:t>
    </dgm:pt>
    <dgm:pt modelId="{67F25341-E7F4-4A02-A628-52D85F305D37}" type="parTrans" cxnId="{658A83F7-EFAC-4333-AB54-95DC86BE44D2}">
      <dgm:prSet/>
      <dgm:spPr/>
      <dgm:t>
        <a:bodyPr/>
        <a:lstStyle/>
        <a:p>
          <a:endParaRPr lang="en-GB"/>
        </a:p>
      </dgm:t>
    </dgm:pt>
    <dgm:pt modelId="{DE0F1C16-6608-41BB-8A3E-35F15DD29DC3}" type="sibTrans" cxnId="{658A83F7-EFAC-4333-AB54-95DC86BE44D2}">
      <dgm:prSet/>
      <dgm:spPr/>
      <dgm:t>
        <a:bodyPr/>
        <a:lstStyle/>
        <a:p>
          <a:endParaRPr lang="en-GB"/>
        </a:p>
      </dgm:t>
    </dgm:pt>
    <dgm:pt modelId="{2DABCF24-D591-4EFF-A015-031DE217481A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</dgm:t>
    </dgm:pt>
    <dgm:pt modelId="{35B010DF-D9F0-4849-B7FD-AD232F9BA48B}" type="parTrans" cxnId="{904E5D4C-599E-4799-8A45-4E7717EC74B1}">
      <dgm:prSet/>
      <dgm:spPr/>
      <dgm:t>
        <a:bodyPr/>
        <a:lstStyle/>
        <a:p>
          <a:endParaRPr lang="en-GB"/>
        </a:p>
      </dgm:t>
    </dgm:pt>
    <dgm:pt modelId="{ECA801D0-7929-4055-B44B-C83909194D52}" type="sibTrans" cxnId="{904E5D4C-599E-4799-8A45-4E7717EC74B1}">
      <dgm:prSet/>
      <dgm:spPr/>
      <dgm:t>
        <a:bodyPr/>
        <a:lstStyle/>
        <a:p>
          <a:endParaRPr lang="en-GB"/>
        </a:p>
      </dgm:t>
    </dgm:pt>
    <dgm:pt modelId="{68C665CC-8B95-4322-90F1-C6088BB908E4}">
      <dgm:prSet phldrT="[Text]"/>
      <dgm:spPr/>
      <dgm:t>
        <a:bodyPr/>
        <a:lstStyle/>
        <a:p>
          <a:r>
            <a:rPr lang="en-GB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gm:t>
    </dgm:pt>
    <dgm:pt modelId="{1F88571C-EAA1-43CF-8875-9B4770027162}" type="parTrans" cxnId="{27BFAF2D-C15F-48B2-8BA1-355D22BB3266}">
      <dgm:prSet/>
      <dgm:spPr/>
      <dgm:t>
        <a:bodyPr/>
        <a:lstStyle/>
        <a:p>
          <a:endParaRPr lang="en-GB"/>
        </a:p>
      </dgm:t>
    </dgm:pt>
    <dgm:pt modelId="{5781B297-EC82-4275-AB31-3321212F6D4D}" type="sibTrans" cxnId="{27BFAF2D-C15F-48B2-8BA1-355D22BB3266}">
      <dgm:prSet/>
      <dgm:spPr/>
      <dgm:t>
        <a:bodyPr/>
        <a:lstStyle/>
        <a:p>
          <a:endParaRPr lang="en-GB"/>
        </a:p>
      </dgm:t>
    </dgm:pt>
    <dgm:pt modelId="{54D046F3-6B81-4331-9EFD-347DC4874742}" type="pres">
      <dgm:prSet presAssocID="{86830D01-CA9B-408F-9735-7200470D70DC}" presName="compositeShape" presStyleCnt="0">
        <dgm:presLayoutVars>
          <dgm:chMax val="2"/>
          <dgm:dir/>
          <dgm:resizeHandles val="exact"/>
        </dgm:presLayoutVars>
      </dgm:prSet>
      <dgm:spPr/>
    </dgm:pt>
    <dgm:pt modelId="{A493D1AB-74FF-4998-BE69-2881E8B73232}" type="pres">
      <dgm:prSet presAssocID="{86830D01-CA9B-408F-9735-7200470D70DC}" presName="ribbon" presStyleLbl="node1" presStyleIdx="0" presStyleCnt="1" custScaleY="119531"/>
      <dgm:spPr/>
    </dgm:pt>
    <dgm:pt modelId="{F6D41CCF-C15D-4D5F-ADA3-A9BB135750E6}" type="pres">
      <dgm:prSet presAssocID="{86830D01-CA9B-408F-9735-7200470D70DC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52E3292-6CE0-4C18-815E-85AC79FA26BF}" type="pres">
      <dgm:prSet presAssocID="{86830D01-CA9B-408F-9735-7200470D70DC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F45814-0CF5-491A-BB38-07CC51CFB673}" srcId="{19AE00CB-DDE7-4CC8-AFE5-1523DB0C6574}" destId="{746B75CA-5172-4407-AAC6-C2399086C569}" srcOrd="0" destOrd="0" parTransId="{18A1230C-E01E-4E60-A1E4-280D48FFE20A}" sibTransId="{E54A6D62-C707-4E41-B78B-57F4E531AF4C}"/>
    <dgm:cxn modelId="{292B1720-F546-4BBC-9900-9F08A010D2FC}" type="presOf" srcId="{C8AFE88C-C370-490A-BC33-D6FB7AE5CB66}" destId="{C52E3292-6CE0-4C18-815E-85AC79FA26BF}" srcOrd="0" destOrd="3" presId="urn:microsoft.com/office/officeart/2005/8/layout/arrow6"/>
    <dgm:cxn modelId="{27BFAF2D-C15F-48B2-8BA1-355D22BB3266}" srcId="{19AE00CB-DDE7-4CC8-AFE5-1523DB0C6574}" destId="{68C665CC-8B95-4322-90F1-C6088BB908E4}" srcOrd="3" destOrd="0" parTransId="{1F88571C-EAA1-43CF-8875-9B4770027162}" sibTransId="{5781B297-EC82-4275-AB31-3321212F6D4D}"/>
    <dgm:cxn modelId="{D0E89A33-1D7E-431E-BACE-E6AA7D737E47}" srcId="{86830D01-CA9B-408F-9735-7200470D70DC}" destId="{C56D5EEC-5A1D-4C35-AD25-4C8CAE643D38}" srcOrd="1" destOrd="0" parTransId="{7BD7EEC5-1F62-46F9-AA88-FF28937BAEBB}" sibTransId="{50B0AD89-7CAE-4F1D-9118-628251449623}"/>
    <dgm:cxn modelId="{3BD97D3C-AAF8-480D-8813-2C80C9FF7331}" srcId="{C56D5EEC-5A1D-4C35-AD25-4C8CAE643D38}" destId="{36EDB6A6-A4C4-4065-8035-5B3C60F94DD4}" srcOrd="0" destOrd="0" parTransId="{DD95BC51-6309-4978-842E-6713D5BA8B75}" sibTransId="{CA739A52-C9F0-493F-B807-736E8C10FD89}"/>
    <dgm:cxn modelId="{8DC8EA3C-8D38-441F-A820-390DAC1B947F}" srcId="{C56D5EEC-5A1D-4C35-AD25-4C8CAE643D38}" destId="{C8AFE88C-C370-490A-BC33-D6FB7AE5CB66}" srcOrd="2" destOrd="0" parTransId="{609BBAE3-209A-4A91-B326-C0498C36ADF3}" sibTransId="{06DF1CE5-DBFB-44C9-8E55-49E89C5450A9}"/>
    <dgm:cxn modelId="{079D9D5F-FB45-457B-A572-838F4D4B84A9}" srcId="{86830D01-CA9B-408F-9735-7200470D70DC}" destId="{19AE00CB-DDE7-4CC8-AFE5-1523DB0C6574}" srcOrd="0" destOrd="0" parTransId="{28F1F2C6-2DC6-4E77-9571-DED40AA6C98E}" sibTransId="{ECF14FD3-241F-48E7-BB21-006A0DFA5FA9}"/>
    <dgm:cxn modelId="{0BA08764-68E4-47BE-84C6-CBCC853EEA19}" type="presOf" srcId="{2DABCF24-D591-4EFF-A015-031DE217481A}" destId="{F6D41CCF-C15D-4D5F-ADA3-A9BB135750E6}" srcOrd="0" destOrd="3" presId="urn:microsoft.com/office/officeart/2005/8/layout/arrow6"/>
    <dgm:cxn modelId="{9BA39E6B-2197-40F5-AE6C-C70773A62E79}" type="presOf" srcId="{B186F0F4-33B4-4915-9FA4-633728B18C7B}" destId="{F6D41CCF-C15D-4D5F-ADA3-A9BB135750E6}" srcOrd="0" destOrd="2" presId="urn:microsoft.com/office/officeart/2005/8/layout/arrow6"/>
    <dgm:cxn modelId="{61DC364C-B733-4F33-A224-84B54D5C4266}" type="presOf" srcId="{74F42C47-D94B-4F7C-B530-5B4B7FFC93CE}" destId="{C52E3292-6CE0-4C18-815E-85AC79FA26BF}" srcOrd="0" destOrd="4" presId="urn:microsoft.com/office/officeart/2005/8/layout/arrow6"/>
    <dgm:cxn modelId="{904E5D4C-599E-4799-8A45-4E7717EC74B1}" srcId="{19AE00CB-DDE7-4CC8-AFE5-1523DB0C6574}" destId="{2DABCF24-D591-4EFF-A015-031DE217481A}" srcOrd="2" destOrd="0" parTransId="{35B010DF-D9F0-4849-B7FD-AD232F9BA48B}" sibTransId="{ECA801D0-7929-4055-B44B-C83909194D52}"/>
    <dgm:cxn modelId="{2B310E77-AF4C-4FFF-9128-7802EF944B14}" type="presOf" srcId="{B5733B3F-6C01-4F74-9B65-42DF240C4A0F}" destId="{C52E3292-6CE0-4C18-815E-85AC79FA26BF}" srcOrd="0" destOrd="2" presId="urn:microsoft.com/office/officeart/2005/8/layout/arrow6"/>
    <dgm:cxn modelId="{113FE186-A87B-4C56-9BC3-0094E49FF153}" type="presOf" srcId="{36EDB6A6-A4C4-4065-8035-5B3C60F94DD4}" destId="{C52E3292-6CE0-4C18-815E-85AC79FA26BF}" srcOrd="0" destOrd="1" presId="urn:microsoft.com/office/officeart/2005/8/layout/arrow6"/>
    <dgm:cxn modelId="{8B3EAF90-DF45-47ED-85F5-3D1C104BBEA7}" srcId="{19AE00CB-DDE7-4CC8-AFE5-1523DB0C6574}" destId="{B186F0F4-33B4-4915-9FA4-633728B18C7B}" srcOrd="1" destOrd="0" parTransId="{99FE6125-0897-4D6A-802E-9B0E4DB8570D}" sibTransId="{21A7C35F-841C-42A0-8438-1AEBCB4FB948}"/>
    <dgm:cxn modelId="{54A1CAA6-13F2-48C7-99B8-50EE99E3BE42}" type="presOf" srcId="{746B75CA-5172-4407-AAC6-C2399086C569}" destId="{F6D41CCF-C15D-4D5F-ADA3-A9BB135750E6}" srcOrd="0" destOrd="1" presId="urn:microsoft.com/office/officeart/2005/8/layout/arrow6"/>
    <dgm:cxn modelId="{B186CDD5-88F1-4FD5-9AC1-51D3F22967D1}" type="presOf" srcId="{19AE00CB-DDE7-4CC8-AFE5-1523DB0C6574}" destId="{F6D41CCF-C15D-4D5F-ADA3-A9BB135750E6}" srcOrd="0" destOrd="0" presId="urn:microsoft.com/office/officeart/2005/8/layout/arrow6"/>
    <dgm:cxn modelId="{11CA00DB-1EEF-49D7-8AD3-2C10782501B4}" type="presOf" srcId="{68C665CC-8B95-4322-90F1-C6088BB908E4}" destId="{F6D41CCF-C15D-4D5F-ADA3-A9BB135750E6}" srcOrd="0" destOrd="4" presId="urn:microsoft.com/office/officeart/2005/8/layout/arrow6"/>
    <dgm:cxn modelId="{CA2A5EDF-8D00-4D45-BB3E-B07E56D86641}" type="presOf" srcId="{86830D01-CA9B-408F-9735-7200470D70DC}" destId="{54D046F3-6B81-4331-9EFD-347DC4874742}" srcOrd="0" destOrd="0" presId="urn:microsoft.com/office/officeart/2005/8/layout/arrow6"/>
    <dgm:cxn modelId="{554886E4-A1AB-4D53-9949-042D0E59874F}" type="presOf" srcId="{C56D5EEC-5A1D-4C35-AD25-4C8CAE643D38}" destId="{C52E3292-6CE0-4C18-815E-85AC79FA26BF}" srcOrd="0" destOrd="0" presId="urn:microsoft.com/office/officeart/2005/8/layout/arrow6"/>
    <dgm:cxn modelId="{3BE4CCE4-EB4E-467D-A931-AC040C67C47F}" srcId="{C56D5EEC-5A1D-4C35-AD25-4C8CAE643D38}" destId="{B5733B3F-6C01-4F74-9B65-42DF240C4A0F}" srcOrd="1" destOrd="0" parTransId="{00916E75-DB02-4279-AE5C-50F89A3ED507}" sibTransId="{DB314C90-178F-405A-A1D3-40694684D4E6}"/>
    <dgm:cxn modelId="{658A83F7-EFAC-4333-AB54-95DC86BE44D2}" srcId="{C56D5EEC-5A1D-4C35-AD25-4C8CAE643D38}" destId="{74F42C47-D94B-4F7C-B530-5B4B7FFC93CE}" srcOrd="3" destOrd="0" parTransId="{67F25341-E7F4-4A02-A628-52D85F305D37}" sibTransId="{DE0F1C16-6608-41BB-8A3E-35F15DD29DC3}"/>
    <dgm:cxn modelId="{ACC35088-0386-49B0-8717-91B8E3E0753D}" type="presParOf" srcId="{54D046F3-6B81-4331-9EFD-347DC4874742}" destId="{A493D1AB-74FF-4998-BE69-2881E8B73232}" srcOrd="0" destOrd="0" presId="urn:microsoft.com/office/officeart/2005/8/layout/arrow6"/>
    <dgm:cxn modelId="{82A23D38-A727-4ABD-B451-E4127268C81A}" type="presParOf" srcId="{54D046F3-6B81-4331-9EFD-347DC4874742}" destId="{F6D41CCF-C15D-4D5F-ADA3-A9BB135750E6}" srcOrd="1" destOrd="0" presId="urn:microsoft.com/office/officeart/2005/8/layout/arrow6"/>
    <dgm:cxn modelId="{3D6C5CD8-3E88-4A82-AFBF-077B02CD3A76}" type="presParOf" srcId="{54D046F3-6B81-4331-9EFD-347DC4874742}" destId="{C52E3292-6CE0-4C18-815E-85AC79FA26B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5A7388-96BD-43AF-915F-1EA5613D47A2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95BC4546-5B04-46CE-B1EB-848169601CA6}">
      <dgm:prSet phldrT="[Text]"/>
      <dgm:spPr/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Dual Award</a:t>
          </a:r>
          <a:endParaRPr lang="en-GB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9E20CC56-1E85-4C15-9A7D-DDBB1777B782}" type="sibTrans" cxnId="{4D309CB4-B7BA-4AD7-BF40-DDA13609F010}">
      <dgm:prSet/>
      <dgm:spPr/>
      <dgm:t>
        <a:bodyPr/>
        <a:lstStyle/>
        <a:p>
          <a:endParaRPr lang="en-GB"/>
        </a:p>
      </dgm:t>
    </dgm:pt>
    <dgm:pt modelId="{AF93A03E-BA7B-4B2D-8657-606B67FECB42}" type="parTrans" cxnId="{4D309CB4-B7BA-4AD7-BF40-DDA13609F010}">
      <dgm:prSet/>
      <dgm:spPr/>
      <dgm:t>
        <a:bodyPr/>
        <a:lstStyle/>
        <a:p>
          <a:endParaRPr lang="en-GB"/>
        </a:p>
      </dgm:t>
    </dgm:pt>
    <dgm:pt modelId="{34EDFD08-4FA5-410A-AC5A-15009D0EA7AF}" type="pres">
      <dgm:prSet presAssocID="{2B5A7388-96BD-43AF-915F-1EA5613D47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A7DD46-4B8A-4A6A-9CD3-D97CEC3ACEA6}" type="pres">
      <dgm:prSet presAssocID="{95BC4546-5B04-46CE-B1EB-848169601CA6}" presName="hierRoot1" presStyleCnt="0">
        <dgm:presLayoutVars>
          <dgm:hierBranch val="init"/>
        </dgm:presLayoutVars>
      </dgm:prSet>
      <dgm:spPr/>
    </dgm:pt>
    <dgm:pt modelId="{F72ACC05-2C53-411C-8AED-5CFC9AD981F4}" type="pres">
      <dgm:prSet presAssocID="{95BC4546-5B04-46CE-B1EB-848169601CA6}" presName="rootComposite1" presStyleCnt="0"/>
      <dgm:spPr/>
    </dgm:pt>
    <dgm:pt modelId="{F4078E1C-6EEC-4C10-A12F-987065C7119E}" type="pres">
      <dgm:prSet presAssocID="{95BC4546-5B04-46CE-B1EB-848169601CA6}" presName="rootText1" presStyleLbl="node0" presStyleIdx="0" presStyleCnt="1" custLinFactNeighborX="-4195" custLinFactNeighborY="6329">
        <dgm:presLayoutVars>
          <dgm:chPref val="3"/>
        </dgm:presLayoutVars>
      </dgm:prSet>
      <dgm:spPr/>
    </dgm:pt>
    <dgm:pt modelId="{17EE949C-0792-4B35-B0A5-D00F3FE32BC6}" type="pres">
      <dgm:prSet presAssocID="{95BC4546-5B04-46CE-B1EB-848169601CA6}" presName="rootConnector1" presStyleLbl="node1" presStyleIdx="0" presStyleCnt="0"/>
      <dgm:spPr/>
    </dgm:pt>
    <dgm:pt modelId="{82E7D135-C556-4AD0-80FF-7858A580A4D5}" type="pres">
      <dgm:prSet presAssocID="{95BC4546-5B04-46CE-B1EB-848169601CA6}" presName="hierChild2" presStyleCnt="0"/>
      <dgm:spPr/>
    </dgm:pt>
    <dgm:pt modelId="{1AC55F01-106B-43AD-9804-5091BE0837A6}" type="pres">
      <dgm:prSet presAssocID="{95BC4546-5B04-46CE-B1EB-848169601CA6}" presName="hierChild3" presStyleCnt="0"/>
      <dgm:spPr/>
    </dgm:pt>
  </dgm:ptLst>
  <dgm:cxnLst>
    <dgm:cxn modelId="{F1C2C947-D691-4B73-95B0-F37D3E0C9B37}" type="presOf" srcId="{2B5A7388-96BD-43AF-915F-1EA5613D47A2}" destId="{34EDFD08-4FA5-410A-AC5A-15009D0EA7AF}" srcOrd="0" destOrd="0" presId="urn:microsoft.com/office/officeart/2005/8/layout/orgChart1"/>
    <dgm:cxn modelId="{9C6FAF89-B2C3-41A4-975F-FE40C9C6D1C1}" type="presOf" srcId="{95BC4546-5B04-46CE-B1EB-848169601CA6}" destId="{F4078E1C-6EEC-4C10-A12F-987065C7119E}" srcOrd="0" destOrd="0" presId="urn:microsoft.com/office/officeart/2005/8/layout/orgChart1"/>
    <dgm:cxn modelId="{4D309CB4-B7BA-4AD7-BF40-DDA13609F010}" srcId="{2B5A7388-96BD-43AF-915F-1EA5613D47A2}" destId="{95BC4546-5B04-46CE-B1EB-848169601CA6}" srcOrd="0" destOrd="0" parTransId="{AF93A03E-BA7B-4B2D-8657-606B67FECB42}" sibTransId="{9E20CC56-1E85-4C15-9A7D-DDBB1777B782}"/>
    <dgm:cxn modelId="{DACFFAD6-B361-43FD-BFBE-2C24126D6619}" type="presOf" srcId="{95BC4546-5B04-46CE-B1EB-848169601CA6}" destId="{17EE949C-0792-4B35-B0A5-D00F3FE32BC6}" srcOrd="1" destOrd="0" presId="urn:microsoft.com/office/officeart/2005/8/layout/orgChart1"/>
    <dgm:cxn modelId="{8E8AD5E4-B0AA-49E1-8E83-33746E46E0C4}" type="presParOf" srcId="{34EDFD08-4FA5-410A-AC5A-15009D0EA7AF}" destId="{83A7DD46-4B8A-4A6A-9CD3-D97CEC3ACEA6}" srcOrd="0" destOrd="0" presId="urn:microsoft.com/office/officeart/2005/8/layout/orgChart1"/>
    <dgm:cxn modelId="{C3BF50B8-C848-4743-B53E-B6C932F6B84E}" type="presParOf" srcId="{83A7DD46-4B8A-4A6A-9CD3-D97CEC3ACEA6}" destId="{F72ACC05-2C53-411C-8AED-5CFC9AD981F4}" srcOrd="0" destOrd="0" presId="urn:microsoft.com/office/officeart/2005/8/layout/orgChart1"/>
    <dgm:cxn modelId="{6C73B51F-50A1-4565-9ABE-FBB73CAFD091}" type="presParOf" srcId="{F72ACC05-2C53-411C-8AED-5CFC9AD981F4}" destId="{F4078E1C-6EEC-4C10-A12F-987065C7119E}" srcOrd="0" destOrd="0" presId="urn:microsoft.com/office/officeart/2005/8/layout/orgChart1"/>
    <dgm:cxn modelId="{F8E09C8C-F7D9-4290-85B9-71434B911EB2}" type="presParOf" srcId="{F72ACC05-2C53-411C-8AED-5CFC9AD981F4}" destId="{17EE949C-0792-4B35-B0A5-D00F3FE32BC6}" srcOrd="1" destOrd="0" presId="urn:microsoft.com/office/officeart/2005/8/layout/orgChart1"/>
    <dgm:cxn modelId="{A1148659-D03A-4CC6-A03B-B31D13D96CD9}" type="presParOf" srcId="{83A7DD46-4B8A-4A6A-9CD3-D97CEC3ACEA6}" destId="{82E7D135-C556-4AD0-80FF-7858A580A4D5}" srcOrd="1" destOrd="0" presId="urn:microsoft.com/office/officeart/2005/8/layout/orgChart1"/>
    <dgm:cxn modelId="{83A5CC35-1710-429E-BBC9-C3AE09B0B559}" type="presParOf" srcId="{83A7DD46-4B8A-4A6A-9CD3-D97CEC3ACEA6}" destId="{1AC55F01-106B-43AD-9804-5091BE0837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5A7388-96BD-43AF-915F-1EA5613D47A2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95BC4546-5B04-46CE-B1EB-848169601CA6}">
      <dgm:prSet phldrT="[Text]"/>
      <dgm:spPr/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Joint Award</a:t>
          </a:r>
          <a:endParaRPr lang="en-GB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9E20CC56-1E85-4C15-9A7D-DDBB1777B782}" type="sibTrans" cxnId="{4D309CB4-B7BA-4AD7-BF40-DDA13609F010}">
      <dgm:prSet/>
      <dgm:spPr/>
      <dgm:t>
        <a:bodyPr/>
        <a:lstStyle/>
        <a:p>
          <a:endParaRPr lang="en-GB"/>
        </a:p>
      </dgm:t>
    </dgm:pt>
    <dgm:pt modelId="{AF93A03E-BA7B-4B2D-8657-606B67FECB42}" type="parTrans" cxnId="{4D309CB4-B7BA-4AD7-BF40-DDA13609F010}">
      <dgm:prSet/>
      <dgm:spPr/>
      <dgm:t>
        <a:bodyPr/>
        <a:lstStyle/>
        <a:p>
          <a:endParaRPr lang="en-GB"/>
        </a:p>
      </dgm:t>
    </dgm:pt>
    <dgm:pt modelId="{34EDFD08-4FA5-410A-AC5A-15009D0EA7AF}" type="pres">
      <dgm:prSet presAssocID="{2B5A7388-96BD-43AF-915F-1EA5613D47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A7DD46-4B8A-4A6A-9CD3-D97CEC3ACEA6}" type="pres">
      <dgm:prSet presAssocID="{95BC4546-5B04-46CE-B1EB-848169601CA6}" presName="hierRoot1" presStyleCnt="0">
        <dgm:presLayoutVars>
          <dgm:hierBranch val="init"/>
        </dgm:presLayoutVars>
      </dgm:prSet>
      <dgm:spPr/>
    </dgm:pt>
    <dgm:pt modelId="{F72ACC05-2C53-411C-8AED-5CFC9AD981F4}" type="pres">
      <dgm:prSet presAssocID="{95BC4546-5B04-46CE-B1EB-848169601CA6}" presName="rootComposite1" presStyleCnt="0"/>
      <dgm:spPr/>
    </dgm:pt>
    <dgm:pt modelId="{F4078E1C-6EEC-4C10-A12F-987065C7119E}" type="pres">
      <dgm:prSet presAssocID="{95BC4546-5B04-46CE-B1EB-848169601CA6}" presName="rootText1" presStyleLbl="node0" presStyleIdx="0" presStyleCnt="1" custLinFactNeighborX="-4195" custLinFactNeighborY="6329">
        <dgm:presLayoutVars>
          <dgm:chPref val="3"/>
        </dgm:presLayoutVars>
      </dgm:prSet>
      <dgm:spPr/>
    </dgm:pt>
    <dgm:pt modelId="{17EE949C-0792-4B35-B0A5-D00F3FE32BC6}" type="pres">
      <dgm:prSet presAssocID="{95BC4546-5B04-46CE-B1EB-848169601CA6}" presName="rootConnector1" presStyleLbl="node1" presStyleIdx="0" presStyleCnt="0"/>
      <dgm:spPr/>
    </dgm:pt>
    <dgm:pt modelId="{82E7D135-C556-4AD0-80FF-7858A580A4D5}" type="pres">
      <dgm:prSet presAssocID="{95BC4546-5B04-46CE-B1EB-848169601CA6}" presName="hierChild2" presStyleCnt="0"/>
      <dgm:spPr/>
    </dgm:pt>
    <dgm:pt modelId="{1AC55F01-106B-43AD-9804-5091BE0837A6}" type="pres">
      <dgm:prSet presAssocID="{95BC4546-5B04-46CE-B1EB-848169601CA6}" presName="hierChild3" presStyleCnt="0"/>
      <dgm:spPr/>
    </dgm:pt>
  </dgm:ptLst>
  <dgm:cxnLst>
    <dgm:cxn modelId="{F1C2C947-D691-4B73-95B0-F37D3E0C9B37}" type="presOf" srcId="{2B5A7388-96BD-43AF-915F-1EA5613D47A2}" destId="{34EDFD08-4FA5-410A-AC5A-15009D0EA7AF}" srcOrd="0" destOrd="0" presId="urn:microsoft.com/office/officeart/2005/8/layout/orgChart1"/>
    <dgm:cxn modelId="{9C6FAF89-B2C3-41A4-975F-FE40C9C6D1C1}" type="presOf" srcId="{95BC4546-5B04-46CE-B1EB-848169601CA6}" destId="{F4078E1C-6EEC-4C10-A12F-987065C7119E}" srcOrd="0" destOrd="0" presId="urn:microsoft.com/office/officeart/2005/8/layout/orgChart1"/>
    <dgm:cxn modelId="{4D309CB4-B7BA-4AD7-BF40-DDA13609F010}" srcId="{2B5A7388-96BD-43AF-915F-1EA5613D47A2}" destId="{95BC4546-5B04-46CE-B1EB-848169601CA6}" srcOrd="0" destOrd="0" parTransId="{AF93A03E-BA7B-4B2D-8657-606B67FECB42}" sibTransId="{9E20CC56-1E85-4C15-9A7D-DDBB1777B782}"/>
    <dgm:cxn modelId="{DACFFAD6-B361-43FD-BFBE-2C24126D6619}" type="presOf" srcId="{95BC4546-5B04-46CE-B1EB-848169601CA6}" destId="{17EE949C-0792-4B35-B0A5-D00F3FE32BC6}" srcOrd="1" destOrd="0" presId="urn:microsoft.com/office/officeart/2005/8/layout/orgChart1"/>
    <dgm:cxn modelId="{8E8AD5E4-B0AA-49E1-8E83-33746E46E0C4}" type="presParOf" srcId="{34EDFD08-4FA5-410A-AC5A-15009D0EA7AF}" destId="{83A7DD46-4B8A-4A6A-9CD3-D97CEC3ACEA6}" srcOrd="0" destOrd="0" presId="urn:microsoft.com/office/officeart/2005/8/layout/orgChart1"/>
    <dgm:cxn modelId="{C3BF50B8-C848-4743-B53E-B6C932F6B84E}" type="presParOf" srcId="{83A7DD46-4B8A-4A6A-9CD3-D97CEC3ACEA6}" destId="{F72ACC05-2C53-411C-8AED-5CFC9AD981F4}" srcOrd="0" destOrd="0" presId="urn:microsoft.com/office/officeart/2005/8/layout/orgChart1"/>
    <dgm:cxn modelId="{6C73B51F-50A1-4565-9ABE-FBB73CAFD091}" type="presParOf" srcId="{F72ACC05-2C53-411C-8AED-5CFC9AD981F4}" destId="{F4078E1C-6EEC-4C10-A12F-987065C7119E}" srcOrd="0" destOrd="0" presId="urn:microsoft.com/office/officeart/2005/8/layout/orgChart1"/>
    <dgm:cxn modelId="{F8E09C8C-F7D9-4290-85B9-71434B911EB2}" type="presParOf" srcId="{F72ACC05-2C53-411C-8AED-5CFC9AD981F4}" destId="{17EE949C-0792-4B35-B0A5-D00F3FE32BC6}" srcOrd="1" destOrd="0" presId="urn:microsoft.com/office/officeart/2005/8/layout/orgChart1"/>
    <dgm:cxn modelId="{A1148659-D03A-4CC6-A03B-B31D13D96CD9}" type="presParOf" srcId="{83A7DD46-4B8A-4A6A-9CD3-D97CEC3ACEA6}" destId="{82E7D135-C556-4AD0-80FF-7858A580A4D5}" srcOrd="1" destOrd="0" presId="urn:microsoft.com/office/officeart/2005/8/layout/orgChart1"/>
    <dgm:cxn modelId="{83A5CC35-1710-429E-BBC9-C3AE09B0B559}" type="presParOf" srcId="{83A7DD46-4B8A-4A6A-9CD3-D97CEC3ACEA6}" destId="{1AC55F01-106B-43AD-9804-5091BE0837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5A7388-96BD-43AF-915F-1EA5613D47A2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95BC4546-5B04-46CE-B1EB-848169601CA6}">
      <dgm:prSet phldrT="[Text]"/>
      <dgm:spPr/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Split-site Award</a:t>
          </a:r>
          <a:endParaRPr lang="en-GB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9E20CC56-1E85-4C15-9A7D-DDBB1777B782}" type="sibTrans" cxnId="{4D309CB4-B7BA-4AD7-BF40-DDA13609F010}">
      <dgm:prSet/>
      <dgm:spPr/>
      <dgm:t>
        <a:bodyPr/>
        <a:lstStyle/>
        <a:p>
          <a:endParaRPr lang="en-GB"/>
        </a:p>
      </dgm:t>
    </dgm:pt>
    <dgm:pt modelId="{AF93A03E-BA7B-4B2D-8657-606B67FECB42}" type="parTrans" cxnId="{4D309CB4-B7BA-4AD7-BF40-DDA13609F010}">
      <dgm:prSet/>
      <dgm:spPr/>
      <dgm:t>
        <a:bodyPr/>
        <a:lstStyle/>
        <a:p>
          <a:endParaRPr lang="en-GB"/>
        </a:p>
      </dgm:t>
    </dgm:pt>
    <dgm:pt modelId="{34EDFD08-4FA5-410A-AC5A-15009D0EA7AF}" type="pres">
      <dgm:prSet presAssocID="{2B5A7388-96BD-43AF-915F-1EA5613D47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A7DD46-4B8A-4A6A-9CD3-D97CEC3ACEA6}" type="pres">
      <dgm:prSet presAssocID="{95BC4546-5B04-46CE-B1EB-848169601CA6}" presName="hierRoot1" presStyleCnt="0">
        <dgm:presLayoutVars>
          <dgm:hierBranch val="init"/>
        </dgm:presLayoutVars>
      </dgm:prSet>
      <dgm:spPr/>
    </dgm:pt>
    <dgm:pt modelId="{F72ACC05-2C53-411C-8AED-5CFC9AD981F4}" type="pres">
      <dgm:prSet presAssocID="{95BC4546-5B04-46CE-B1EB-848169601CA6}" presName="rootComposite1" presStyleCnt="0"/>
      <dgm:spPr/>
    </dgm:pt>
    <dgm:pt modelId="{F4078E1C-6EEC-4C10-A12F-987065C7119E}" type="pres">
      <dgm:prSet presAssocID="{95BC4546-5B04-46CE-B1EB-848169601CA6}" presName="rootText1" presStyleLbl="node0" presStyleIdx="0" presStyleCnt="1" custLinFactNeighborX="-4195" custLinFactNeighborY="6329">
        <dgm:presLayoutVars>
          <dgm:chPref val="3"/>
        </dgm:presLayoutVars>
      </dgm:prSet>
      <dgm:spPr/>
    </dgm:pt>
    <dgm:pt modelId="{17EE949C-0792-4B35-B0A5-D00F3FE32BC6}" type="pres">
      <dgm:prSet presAssocID="{95BC4546-5B04-46CE-B1EB-848169601CA6}" presName="rootConnector1" presStyleLbl="node1" presStyleIdx="0" presStyleCnt="0"/>
      <dgm:spPr/>
    </dgm:pt>
    <dgm:pt modelId="{82E7D135-C556-4AD0-80FF-7858A580A4D5}" type="pres">
      <dgm:prSet presAssocID="{95BC4546-5B04-46CE-B1EB-848169601CA6}" presName="hierChild2" presStyleCnt="0"/>
      <dgm:spPr/>
    </dgm:pt>
    <dgm:pt modelId="{1AC55F01-106B-43AD-9804-5091BE0837A6}" type="pres">
      <dgm:prSet presAssocID="{95BC4546-5B04-46CE-B1EB-848169601CA6}" presName="hierChild3" presStyleCnt="0"/>
      <dgm:spPr/>
    </dgm:pt>
  </dgm:ptLst>
  <dgm:cxnLst>
    <dgm:cxn modelId="{F1C2C947-D691-4B73-95B0-F37D3E0C9B37}" type="presOf" srcId="{2B5A7388-96BD-43AF-915F-1EA5613D47A2}" destId="{34EDFD08-4FA5-410A-AC5A-15009D0EA7AF}" srcOrd="0" destOrd="0" presId="urn:microsoft.com/office/officeart/2005/8/layout/orgChart1"/>
    <dgm:cxn modelId="{9C6FAF89-B2C3-41A4-975F-FE40C9C6D1C1}" type="presOf" srcId="{95BC4546-5B04-46CE-B1EB-848169601CA6}" destId="{F4078E1C-6EEC-4C10-A12F-987065C7119E}" srcOrd="0" destOrd="0" presId="urn:microsoft.com/office/officeart/2005/8/layout/orgChart1"/>
    <dgm:cxn modelId="{4D309CB4-B7BA-4AD7-BF40-DDA13609F010}" srcId="{2B5A7388-96BD-43AF-915F-1EA5613D47A2}" destId="{95BC4546-5B04-46CE-B1EB-848169601CA6}" srcOrd="0" destOrd="0" parTransId="{AF93A03E-BA7B-4B2D-8657-606B67FECB42}" sibTransId="{9E20CC56-1E85-4C15-9A7D-DDBB1777B782}"/>
    <dgm:cxn modelId="{DACFFAD6-B361-43FD-BFBE-2C24126D6619}" type="presOf" srcId="{95BC4546-5B04-46CE-B1EB-848169601CA6}" destId="{17EE949C-0792-4B35-B0A5-D00F3FE32BC6}" srcOrd="1" destOrd="0" presId="urn:microsoft.com/office/officeart/2005/8/layout/orgChart1"/>
    <dgm:cxn modelId="{8E8AD5E4-B0AA-49E1-8E83-33746E46E0C4}" type="presParOf" srcId="{34EDFD08-4FA5-410A-AC5A-15009D0EA7AF}" destId="{83A7DD46-4B8A-4A6A-9CD3-D97CEC3ACEA6}" srcOrd="0" destOrd="0" presId="urn:microsoft.com/office/officeart/2005/8/layout/orgChart1"/>
    <dgm:cxn modelId="{C3BF50B8-C848-4743-B53E-B6C932F6B84E}" type="presParOf" srcId="{83A7DD46-4B8A-4A6A-9CD3-D97CEC3ACEA6}" destId="{F72ACC05-2C53-411C-8AED-5CFC9AD981F4}" srcOrd="0" destOrd="0" presId="urn:microsoft.com/office/officeart/2005/8/layout/orgChart1"/>
    <dgm:cxn modelId="{6C73B51F-50A1-4565-9ABE-FBB73CAFD091}" type="presParOf" srcId="{F72ACC05-2C53-411C-8AED-5CFC9AD981F4}" destId="{F4078E1C-6EEC-4C10-A12F-987065C7119E}" srcOrd="0" destOrd="0" presId="urn:microsoft.com/office/officeart/2005/8/layout/orgChart1"/>
    <dgm:cxn modelId="{F8E09C8C-F7D9-4290-85B9-71434B911EB2}" type="presParOf" srcId="{F72ACC05-2C53-411C-8AED-5CFC9AD981F4}" destId="{17EE949C-0792-4B35-B0A5-D00F3FE32BC6}" srcOrd="1" destOrd="0" presId="urn:microsoft.com/office/officeart/2005/8/layout/orgChart1"/>
    <dgm:cxn modelId="{A1148659-D03A-4CC6-A03B-B31D13D96CD9}" type="presParOf" srcId="{83A7DD46-4B8A-4A6A-9CD3-D97CEC3ACEA6}" destId="{82E7D135-C556-4AD0-80FF-7858A580A4D5}" srcOrd="1" destOrd="0" presId="urn:microsoft.com/office/officeart/2005/8/layout/orgChart1"/>
    <dgm:cxn modelId="{83A5CC35-1710-429E-BBC9-C3AE09B0B559}" type="presParOf" srcId="{83A7DD46-4B8A-4A6A-9CD3-D97CEC3ACEA6}" destId="{1AC55F01-106B-43AD-9804-5091BE0837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D38C00-1B60-4D1D-A5BD-EA15B04A6213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7D8BE4CC-663E-4930-A3E2-B8741886AB0E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 team of UoM and partner academics create a joint project</a:t>
          </a:r>
        </a:p>
      </dgm:t>
    </dgm:pt>
    <dgm:pt modelId="{3C649A5A-381A-442B-B504-964E591D9E1C}" type="parTrans" cxnId="{E3F4DF32-1FA4-458E-BFEE-6D10A90464B7}">
      <dgm:prSet/>
      <dgm:spPr/>
      <dgm:t>
        <a:bodyPr/>
        <a:lstStyle/>
        <a:p>
          <a:endParaRPr lang="en-GB"/>
        </a:p>
      </dgm:t>
    </dgm:pt>
    <dgm:pt modelId="{82CA1E64-1061-4232-9C69-8EFD97F08639}" type="sibTrans" cxnId="{E3F4DF32-1FA4-458E-BFEE-6D10A90464B7}">
      <dgm:prSet/>
      <dgm:spPr/>
      <dgm:t>
        <a:bodyPr/>
        <a:lstStyle/>
        <a:p>
          <a:endParaRPr lang="en-GB"/>
        </a:p>
      </dgm:t>
    </dgm:pt>
    <dgm:pt modelId="{884E2F27-309F-48E9-AB9A-1E346665F545}" type="pres">
      <dgm:prSet presAssocID="{79D38C00-1B60-4D1D-A5BD-EA15B04A6213}" presName="rootnode" presStyleCnt="0">
        <dgm:presLayoutVars>
          <dgm:chMax/>
          <dgm:chPref/>
          <dgm:dir/>
          <dgm:animLvl val="lvl"/>
        </dgm:presLayoutVars>
      </dgm:prSet>
      <dgm:spPr/>
    </dgm:pt>
    <dgm:pt modelId="{8AE03561-9388-4B88-A86C-1A08163398C0}" type="pres">
      <dgm:prSet presAssocID="{7D8BE4CC-663E-4930-A3E2-B8741886AB0E}" presName="composite" presStyleCnt="0"/>
      <dgm:spPr/>
    </dgm:pt>
    <dgm:pt modelId="{F4D97D89-431D-46E7-9D63-62E7B79C9713}" type="pres">
      <dgm:prSet presAssocID="{7D8BE4CC-663E-4930-A3E2-B8741886AB0E}" presName="LShape" presStyleLbl="alignNode1" presStyleIdx="0" presStyleCnt="1"/>
      <dgm:spPr/>
    </dgm:pt>
    <dgm:pt modelId="{7D70A3FD-03C6-4754-BE27-C273C1EAF7F0}" type="pres">
      <dgm:prSet presAssocID="{7D8BE4CC-663E-4930-A3E2-B8741886AB0E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27CE421F-3A72-4CB0-B53E-840B02E343A6}" type="presOf" srcId="{79D38C00-1B60-4D1D-A5BD-EA15B04A6213}" destId="{884E2F27-309F-48E9-AB9A-1E346665F545}" srcOrd="0" destOrd="0" presId="urn:microsoft.com/office/officeart/2009/3/layout/StepUpProcess"/>
    <dgm:cxn modelId="{E3F4DF32-1FA4-458E-BFEE-6D10A90464B7}" srcId="{79D38C00-1B60-4D1D-A5BD-EA15B04A6213}" destId="{7D8BE4CC-663E-4930-A3E2-B8741886AB0E}" srcOrd="0" destOrd="0" parTransId="{3C649A5A-381A-442B-B504-964E591D9E1C}" sibTransId="{82CA1E64-1061-4232-9C69-8EFD97F08639}"/>
    <dgm:cxn modelId="{049DD9AB-8E83-4581-97E8-3C51B752E4F0}" type="presOf" srcId="{7D8BE4CC-663E-4930-A3E2-B8741886AB0E}" destId="{7D70A3FD-03C6-4754-BE27-C273C1EAF7F0}" srcOrd="0" destOrd="0" presId="urn:microsoft.com/office/officeart/2009/3/layout/StepUpProcess"/>
    <dgm:cxn modelId="{B4399C27-8212-403D-9956-557BB3FCDFA7}" type="presParOf" srcId="{884E2F27-309F-48E9-AB9A-1E346665F545}" destId="{8AE03561-9388-4B88-A86C-1A08163398C0}" srcOrd="0" destOrd="0" presId="urn:microsoft.com/office/officeart/2009/3/layout/StepUpProcess"/>
    <dgm:cxn modelId="{D24FF575-7B11-48AA-8E5D-F22FFDB67765}" type="presParOf" srcId="{8AE03561-9388-4B88-A86C-1A08163398C0}" destId="{F4D97D89-431D-46E7-9D63-62E7B79C9713}" srcOrd="0" destOrd="0" presId="urn:microsoft.com/office/officeart/2009/3/layout/StepUpProcess"/>
    <dgm:cxn modelId="{97AB1F2F-4027-441C-A1EF-E6CCBCA0D7A4}" type="presParOf" srcId="{8AE03561-9388-4B88-A86C-1A08163398C0}" destId="{7D70A3FD-03C6-4754-BE27-C273C1EAF7F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D38C00-1B60-4D1D-A5BD-EA15B04A6213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EF0620ED-D38C-4139-BD81-C2E5195B5F06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Prospective PGRs apply for the individual project(s) that interest them</a:t>
          </a:r>
        </a:p>
      </dgm:t>
    </dgm:pt>
    <dgm:pt modelId="{42FBB99A-A2FB-4109-820B-D5225185ED44}" type="parTrans" cxnId="{8FADF652-3537-469F-9CBE-D78F5FA5ACF0}">
      <dgm:prSet/>
      <dgm:spPr/>
      <dgm:t>
        <a:bodyPr/>
        <a:lstStyle/>
        <a:p>
          <a:endParaRPr lang="en-GB"/>
        </a:p>
      </dgm:t>
    </dgm:pt>
    <dgm:pt modelId="{F54C446C-F425-437B-A2F7-1203AA75DEF2}" type="sibTrans" cxnId="{8FADF652-3537-469F-9CBE-D78F5FA5ACF0}">
      <dgm:prSet/>
      <dgm:spPr/>
      <dgm:t>
        <a:bodyPr/>
        <a:lstStyle/>
        <a:p>
          <a:endParaRPr lang="en-GB"/>
        </a:p>
      </dgm:t>
    </dgm:pt>
    <dgm:pt modelId="{884E2F27-309F-48E9-AB9A-1E346665F545}" type="pres">
      <dgm:prSet presAssocID="{79D38C00-1B60-4D1D-A5BD-EA15B04A6213}" presName="rootnode" presStyleCnt="0">
        <dgm:presLayoutVars>
          <dgm:chMax/>
          <dgm:chPref/>
          <dgm:dir/>
          <dgm:animLvl val="lvl"/>
        </dgm:presLayoutVars>
      </dgm:prSet>
      <dgm:spPr/>
    </dgm:pt>
    <dgm:pt modelId="{1ECF9787-8FF4-41E1-846F-B7916EC86E23}" type="pres">
      <dgm:prSet presAssocID="{EF0620ED-D38C-4139-BD81-C2E5195B5F06}" presName="composite" presStyleCnt="0"/>
      <dgm:spPr/>
    </dgm:pt>
    <dgm:pt modelId="{9993C74D-D144-41F0-AFA2-A7C791798D49}" type="pres">
      <dgm:prSet presAssocID="{EF0620ED-D38C-4139-BD81-C2E5195B5F06}" presName="LShape" presStyleLbl="alignNode1" presStyleIdx="0" presStyleCnt="1"/>
      <dgm:spPr/>
    </dgm:pt>
    <dgm:pt modelId="{81D6DF67-8175-44E8-8241-8E954C14E7F5}" type="pres">
      <dgm:prSet presAssocID="{EF0620ED-D38C-4139-BD81-C2E5195B5F06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33E1EF01-83FC-42CF-B456-3136FFA5B4B6}" type="presOf" srcId="{EF0620ED-D38C-4139-BD81-C2E5195B5F06}" destId="{81D6DF67-8175-44E8-8241-8E954C14E7F5}" srcOrd="0" destOrd="0" presId="urn:microsoft.com/office/officeart/2009/3/layout/StepUpProcess"/>
    <dgm:cxn modelId="{27CE421F-3A72-4CB0-B53E-840B02E343A6}" type="presOf" srcId="{79D38C00-1B60-4D1D-A5BD-EA15B04A6213}" destId="{884E2F27-309F-48E9-AB9A-1E346665F545}" srcOrd="0" destOrd="0" presId="urn:microsoft.com/office/officeart/2009/3/layout/StepUpProcess"/>
    <dgm:cxn modelId="{8FADF652-3537-469F-9CBE-D78F5FA5ACF0}" srcId="{79D38C00-1B60-4D1D-A5BD-EA15B04A6213}" destId="{EF0620ED-D38C-4139-BD81-C2E5195B5F06}" srcOrd="0" destOrd="0" parTransId="{42FBB99A-A2FB-4109-820B-D5225185ED44}" sibTransId="{F54C446C-F425-437B-A2F7-1203AA75DEF2}"/>
    <dgm:cxn modelId="{02212116-C9E0-45A3-B0FE-2F2FBC397EA6}" type="presParOf" srcId="{884E2F27-309F-48E9-AB9A-1E346665F545}" destId="{1ECF9787-8FF4-41E1-846F-B7916EC86E23}" srcOrd="0" destOrd="0" presId="urn:microsoft.com/office/officeart/2009/3/layout/StepUpProcess"/>
    <dgm:cxn modelId="{BB909255-C40A-434F-BBA7-54A888B7E4C5}" type="presParOf" srcId="{1ECF9787-8FF4-41E1-846F-B7916EC86E23}" destId="{9993C74D-D144-41F0-AFA2-A7C791798D49}" srcOrd="0" destOrd="0" presId="urn:microsoft.com/office/officeart/2009/3/layout/StepUpProcess"/>
    <dgm:cxn modelId="{64F91C69-3FA5-417E-A9C8-4C7E2A0BF801}" type="presParOf" srcId="{1ECF9787-8FF4-41E1-846F-B7916EC86E23}" destId="{81D6DF67-8175-44E8-8241-8E954C14E7F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9D38C00-1B60-4D1D-A5BD-EA15B04A6213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FD6875C2-9D6A-4649-ACD4-96D099E03856}">
      <dgm:prSet phldrT="[Text]" custT="1"/>
      <dgm:spPr/>
      <dgm:t>
        <a:bodyPr/>
        <a:lstStyle/>
        <a:p>
          <a:r>
            <a:rPr lang="en-GB" sz="3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Successful</a:t>
          </a:r>
          <a:r>
            <a:rPr lang="pl-PL" sz="3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ly </a:t>
          </a:r>
          <a:r>
            <a:rPr lang="en-GB" sz="320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recruited</a:t>
          </a:r>
          <a:r>
            <a:rPr lang="en-GB" sz="3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 PGRs receive stipends from UoM and the partner institution to cover their time at each</a:t>
          </a:r>
        </a:p>
      </dgm:t>
    </dgm:pt>
    <dgm:pt modelId="{55B0F309-0E99-418D-A77F-8785680833F5}" type="parTrans" cxnId="{79DBC75D-9C9D-4098-B6D3-50BC9C7B3D0C}">
      <dgm:prSet/>
      <dgm:spPr/>
      <dgm:t>
        <a:bodyPr/>
        <a:lstStyle/>
        <a:p>
          <a:endParaRPr lang="en-GB"/>
        </a:p>
      </dgm:t>
    </dgm:pt>
    <dgm:pt modelId="{0870DF89-FC94-4A12-8583-2B3B3CBAC8DC}" type="sibTrans" cxnId="{79DBC75D-9C9D-4098-B6D3-50BC9C7B3D0C}">
      <dgm:prSet/>
      <dgm:spPr/>
      <dgm:t>
        <a:bodyPr/>
        <a:lstStyle/>
        <a:p>
          <a:endParaRPr lang="en-GB"/>
        </a:p>
      </dgm:t>
    </dgm:pt>
    <dgm:pt modelId="{884E2F27-309F-48E9-AB9A-1E346665F545}" type="pres">
      <dgm:prSet presAssocID="{79D38C00-1B60-4D1D-A5BD-EA15B04A6213}" presName="rootnode" presStyleCnt="0">
        <dgm:presLayoutVars>
          <dgm:chMax/>
          <dgm:chPref/>
          <dgm:dir/>
          <dgm:animLvl val="lvl"/>
        </dgm:presLayoutVars>
      </dgm:prSet>
      <dgm:spPr/>
    </dgm:pt>
    <dgm:pt modelId="{07725A07-FBF0-47B7-AACF-C0933AC1EC66}" type="pres">
      <dgm:prSet presAssocID="{FD6875C2-9D6A-4649-ACD4-96D099E03856}" presName="composite" presStyleCnt="0"/>
      <dgm:spPr/>
    </dgm:pt>
    <dgm:pt modelId="{B7D16150-A3D4-4D2D-8FD9-BD8223D02FFB}" type="pres">
      <dgm:prSet presAssocID="{FD6875C2-9D6A-4649-ACD4-96D099E03856}" presName="LShape" presStyleLbl="alignNode1" presStyleIdx="0" presStyleCnt="1"/>
      <dgm:spPr/>
    </dgm:pt>
    <dgm:pt modelId="{418F4CC4-5A4E-499F-9588-9236B254D151}" type="pres">
      <dgm:prSet presAssocID="{FD6875C2-9D6A-4649-ACD4-96D099E03856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27CE421F-3A72-4CB0-B53E-840B02E343A6}" type="presOf" srcId="{79D38C00-1B60-4D1D-A5BD-EA15B04A6213}" destId="{884E2F27-309F-48E9-AB9A-1E346665F545}" srcOrd="0" destOrd="0" presId="urn:microsoft.com/office/officeart/2009/3/layout/StepUpProcess"/>
    <dgm:cxn modelId="{79DBC75D-9C9D-4098-B6D3-50BC9C7B3D0C}" srcId="{79D38C00-1B60-4D1D-A5BD-EA15B04A6213}" destId="{FD6875C2-9D6A-4649-ACD4-96D099E03856}" srcOrd="0" destOrd="0" parTransId="{55B0F309-0E99-418D-A77F-8785680833F5}" sibTransId="{0870DF89-FC94-4A12-8583-2B3B3CBAC8DC}"/>
    <dgm:cxn modelId="{00F85F78-A75A-4DFD-A287-93AC22EC8095}" type="presOf" srcId="{FD6875C2-9D6A-4649-ACD4-96D099E03856}" destId="{418F4CC4-5A4E-499F-9588-9236B254D151}" srcOrd="0" destOrd="0" presId="urn:microsoft.com/office/officeart/2009/3/layout/StepUpProcess"/>
    <dgm:cxn modelId="{93FE6D08-F9F5-49B6-B084-FE33A9620F18}" type="presParOf" srcId="{884E2F27-309F-48E9-AB9A-1E346665F545}" destId="{07725A07-FBF0-47B7-AACF-C0933AC1EC66}" srcOrd="0" destOrd="0" presId="urn:microsoft.com/office/officeart/2009/3/layout/StepUpProcess"/>
    <dgm:cxn modelId="{3A76F080-89D7-40EA-8C51-3E5A15DFE3E9}" type="presParOf" srcId="{07725A07-FBF0-47B7-AACF-C0933AC1EC66}" destId="{B7D16150-A3D4-4D2D-8FD9-BD8223D02FFB}" srcOrd="0" destOrd="0" presId="urn:microsoft.com/office/officeart/2009/3/layout/StepUpProcess"/>
    <dgm:cxn modelId="{F271BD33-218B-462F-87F0-17C0C5F9D392}" type="presParOf" srcId="{07725A07-FBF0-47B7-AACF-C0933AC1EC66}" destId="{418F4CC4-5A4E-499F-9588-9236B254D15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D38C00-1B60-4D1D-A5BD-EA15B04A6213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3B6ECBE-D5A7-41D5-AD8E-E5AF1D6615FB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 4-year PhD degree with 2 years at each institution</a:t>
          </a:r>
        </a:p>
      </dgm:t>
    </dgm:pt>
    <dgm:pt modelId="{C9937D26-3D00-4C29-B285-412D74E849CA}" type="parTrans" cxnId="{EBFB3200-6765-47A3-B340-D969429AC48C}">
      <dgm:prSet/>
      <dgm:spPr/>
      <dgm:t>
        <a:bodyPr/>
        <a:lstStyle/>
        <a:p>
          <a:endParaRPr lang="en-GB"/>
        </a:p>
      </dgm:t>
    </dgm:pt>
    <dgm:pt modelId="{F01C043F-7753-487D-B265-FB2B7219B5DB}" type="sibTrans" cxnId="{EBFB3200-6765-47A3-B340-D969429AC48C}">
      <dgm:prSet/>
      <dgm:spPr/>
      <dgm:t>
        <a:bodyPr/>
        <a:lstStyle/>
        <a:p>
          <a:endParaRPr lang="en-GB"/>
        </a:p>
      </dgm:t>
    </dgm:pt>
    <dgm:pt modelId="{884E2F27-309F-48E9-AB9A-1E346665F545}" type="pres">
      <dgm:prSet presAssocID="{79D38C00-1B60-4D1D-A5BD-EA15B04A6213}" presName="rootnode" presStyleCnt="0">
        <dgm:presLayoutVars>
          <dgm:chMax/>
          <dgm:chPref/>
          <dgm:dir/>
          <dgm:animLvl val="lvl"/>
        </dgm:presLayoutVars>
      </dgm:prSet>
      <dgm:spPr/>
    </dgm:pt>
    <dgm:pt modelId="{0E7D5FB5-E857-481C-AF1A-BBAC19648A7A}" type="pres">
      <dgm:prSet presAssocID="{43B6ECBE-D5A7-41D5-AD8E-E5AF1D6615FB}" presName="composite" presStyleCnt="0"/>
      <dgm:spPr/>
    </dgm:pt>
    <dgm:pt modelId="{351939EE-6B3B-4030-85C0-C7951A7EE652}" type="pres">
      <dgm:prSet presAssocID="{43B6ECBE-D5A7-41D5-AD8E-E5AF1D6615FB}" presName="LShape" presStyleLbl="alignNode1" presStyleIdx="0" presStyleCnt="1"/>
      <dgm:spPr/>
    </dgm:pt>
    <dgm:pt modelId="{3944D62C-87D1-43A6-80E1-2BD87977CC62}" type="pres">
      <dgm:prSet presAssocID="{43B6ECBE-D5A7-41D5-AD8E-E5AF1D6615FB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EBFB3200-6765-47A3-B340-D969429AC48C}" srcId="{79D38C00-1B60-4D1D-A5BD-EA15B04A6213}" destId="{43B6ECBE-D5A7-41D5-AD8E-E5AF1D6615FB}" srcOrd="0" destOrd="0" parTransId="{C9937D26-3D00-4C29-B285-412D74E849CA}" sibTransId="{F01C043F-7753-487D-B265-FB2B7219B5DB}"/>
    <dgm:cxn modelId="{27CE421F-3A72-4CB0-B53E-840B02E343A6}" type="presOf" srcId="{79D38C00-1B60-4D1D-A5BD-EA15B04A6213}" destId="{884E2F27-309F-48E9-AB9A-1E346665F545}" srcOrd="0" destOrd="0" presId="urn:microsoft.com/office/officeart/2009/3/layout/StepUpProcess"/>
    <dgm:cxn modelId="{9FEC33B1-0863-4DAA-AC1C-77FA96B61D58}" type="presOf" srcId="{43B6ECBE-D5A7-41D5-AD8E-E5AF1D6615FB}" destId="{3944D62C-87D1-43A6-80E1-2BD87977CC62}" srcOrd="0" destOrd="0" presId="urn:microsoft.com/office/officeart/2009/3/layout/StepUpProcess"/>
    <dgm:cxn modelId="{DE2BB956-0791-4805-80BA-DB89FE20AB3B}" type="presParOf" srcId="{884E2F27-309F-48E9-AB9A-1E346665F545}" destId="{0E7D5FB5-E857-481C-AF1A-BBAC19648A7A}" srcOrd="0" destOrd="0" presId="urn:microsoft.com/office/officeart/2009/3/layout/StepUpProcess"/>
    <dgm:cxn modelId="{5BAE4EAF-1E11-4FAF-BC25-FF9334AE3CF5}" type="presParOf" srcId="{0E7D5FB5-E857-481C-AF1A-BBAC19648A7A}" destId="{351939EE-6B3B-4030-85C0-C7951A7EE652}" srcOrd="0" destOrd="0" presId="urn:microsoft.com/office/officeart/2009/3/layout/StepUpProcess"/>
    <dgm:cxn modelId="{8F526D8A-F868-4AB2-8025-932C69886666}" type="presParOf" srcId="{0E7D5FB5-E857-481C-AF1A-BBAC19648A7A}" destId="{3944D62C-87D1-43A6-80E1-2BD87977CC6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9D38C00-1B60-4D1D-A5BD-EA15B04A6213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AA9CD753-62AA-451C-A715-EF70B6C05A15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Graduate with a diploma that explicitly mentions the collaborative nature of the PhD undertaken</a:t>
          </a:r>
        </a:p>
      </dgm:t>
    </dgm:pt>
    <dgm:pt modelId="{5418C328-D0CD-4BEA-AB6B-01C1B26911E6}" type="parTrans" cxnId="{6A5ACD07-ABB6-4E5E-AC54-98807607B672}">
      <dgm:prSet/>
      <dgm:spPr/>
      <dgm:t>
        <a:bodyPr/>
        <a:lstStyle/>
        <a:p>
          <a:endParaRPr lang="en-GB"/>
        </a:p>
      </dgm:t>
    </dgm:pt>
    <dgm:pt modelId="{727E9AF6-1C8B-40EE-B37A-678EDB7B167F}" type="sibTrans" cxnId="{6A5ACD07-ABB6-4E5E-AC54-98807607B672}">
      <dgm:prSet/>
      <dgm:spPr/>
      <dgm:t>
        <a:bodyPr/>
        <a:lstStyle/>
        <a:p>
          <a:endParaRPr lang="en-GB"/>
        </a:p>
      </dgm:t>
    </dgm:pt>
    <dgm:pt modelId="{884E2F27-309F-48E9-AB9A-1E346665F545}" type="pres">
      <dgm:prSet presAssocID="{79D38C00-1B60-4D1D-A5BD-EA15B04A6213}" presName="rootnode" presStyleCnt="0">
        <dgm:presLayoutVars>
          <dgm:chMax/>
          <dgm:chPref/>
          <dgm:dir/>
          <dgm:animLvl val="lvl"/>
        </dgm:presLayoutVars>
      </dgm:prSet>
      <dgm:spPr/>
    </dgm:pt>
    <dgm:pt modelId="{EEA7DB4D-9C81-4844-B812-CA6B1F61C798}" type="pres">
      <dgm:prSet presAssocID="{AA9CD753-62AA-451C-A715-EF70B6C05A15}" presName="composite" presStyleCnt="0"/>
      <dgm:spPr/>
    </dgm:pt>
    <dgm:pt modelId="{0E627263-9E7E-4366-8D85-E000CE969F91}" type="pres">
      <dgm:prSet presAssocID="{AA9CD753-62AA-451C-A715-EF70B6C05A15}" presName="LShape" presStyleLbl="alignNode1" presStyleIdx="0" presStyleCnt="1"/>
      <dgm:spPr/>
    </dgm:pt>
    <dgm:pt modelId="{194F00CC-C5CB-4312-8B2B-1F5A87C67A7B}" type="pres">
      <dgm:prSet presAssocID="{AA9CD753-62AA-451C-A715-EF70B6C05A15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6A5ACD07-ABB6-4E5E-AC54-98807607B672}" srcId="{79D38C00-1B60-4D1D-A5BD-EA15B04A6213}" destId="{AA9CD753-62AA-451C-A715-EF70B6C05A15}" srcOrd="0" destOrd="0" parTransId="{5418C328-D0CD-4BEA-AB6B-01C1B26911E6}" sibTransId="{727E9AF6-1C8B-40EE-B37A-678EDB7B167F}"/>
    <dgm:cxn modelId="{27CE421F-3A72-4CB0-B53E-840B02E343A6}" type="presOf" srcId="{79D38C00-1B60-4D1D-A5BD-EA15B04A6213}" destId="{884E2F27-309F-48E9-AB9A-1E346665F545}" srcOrd="0" destOrd="0" presId="urn:microsoft.com/office/officeart/2009/3/layout/StepUpProcess"/>
    <dgm:cxn modelId="{86B01555-265F-4900-9868-547EB0BD881B}" type="presOf" srcId="{AA9CD753-62AA-451C-A715-EF70B6C05A15}" destId="{194F00CC-C5CB-4312-8B2B-1F5A87C67A7B}" srcOrd="0" destOrd="0" presId="urn:microsoft.com/office/officeart/2009/3/layout/StepUpProcess"/>
    <dgm:cxn modelId="{1CAA3F92-0243-47B5-BC2C-866E5BBC85CB}" type="presParOf" srcId="{884E2F27-309F-48E9-AB9A-1E346665F545}" destId="{EEA7DB4D-9C81-4844-B812-CA6B1F61C798}" srcOrd="0" destOrd="0" presId="urn:microsoft.com/office/officeart/2009/3/layout/StepUpProcess"/>
    <dgm:cxn modelId="{98C86AC4-9700-45A3-9DBB-1A7EBDFBD86F}" type="presParOf" srcId="{EEA7DB4D-9C81-4844-B812-CA6B1F61C798}" destId="{0E627263-9E7E-4366-8D85-E000CE969F91}" srcOrd="0" destOrd="0" presId="urn:microsoft.com/office/officeart/2009/3/layout/StepUpProcess"/>
    <dgm:cxn modelId="{EEA48BB8-1A32-4740-B769-A2AB41CA2676}" type="presParOf" srcId="{EEA7DB4D-9C81-4844-B812-CA6B1F61C798}" destId="{194F00CC-C5CB-4312-8B2B-1F5A87C67A7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C0FF0-02A3-469D-A1BE-E61D8ABDFE5F}">
      <dsp:nvSpPr>
        <dsp:cNvPr id="0" name=""/>
        <dsp:cNvSpPr/>
      </dsp:nvSpPr>
      <dsp:spPr>
        <a:xfrm>
          <a:off x="4064000" y="1711292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E25A0-4806-46C2-A0B7-01AC3537189E}">
      <dsp:nvSpPr>
        <dsp:cNvPr id="0" name=""/>
        <dsp:cNvSpPr/>
      </dsp:nvSpPr>
      <dsp:spPr>
        <a:xfrm>
          <a:off x="4018280" y="1711292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0B9CAC-1916-4EFF-965C-1F016DC93076}">
      <dsp:nvSpPr>
        <dsp:cNvPr id="0" name=""/>
        <dsp:cNvSpPr/>
      </dsp:nvSpPr>
      <dsp:spPr>
        <a:xfrm>
          <a:off x="1188690" y="1711292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078E1C-6EEC-4C10-A12F-987065C7119E}">
      <dsp:nvSpPr>
        <dsp:cNvPr id="0" name=""/>
        <dsp:cNvSpPr/>
      </dsp:nvSpPr>
      <dsp:spPr>
        <a:xfrm>
          <a:off x="2875855" y="523148"/>
          <a:ext cx="2376289" cy="11881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Collaborative Awards</a:t>
          </a:r>
          <a:endParaRPr lang="en-GB" sz="31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2875855" y="523148"/>
        <a:ext cx="2376289" cy="1188144"/>
      </dsp:txXfrm>
    </dsp:sp>
    <dsp:sp modelId="{73E09837-C6DB-4FCD-A9A9-94BFD57512DF}">
      <dsp:nvSpPr>
        <dsp:cNvPr id="0" name=""/>
        <dsp:cNvSpPr/>
      </dsp:nvSpPr>
      <dsp:spPr>
        <a:xfrm>
          <a:off x="545" y="2210313"/>
          <a:ext cx="2376289" cy="11881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Dual Award</a:t>
          </a:r>
          <a:endParaRPr lang="en-GB" sz="31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545" y="2210313"/>
        <a:ext cx="2376289" cy="1188144"/>
      </dsp:txXfrm>
    </dsp:sp>
    <dsp:sp modelId="{01E77A1E-0F51-4B3F-8452-3776BAD8F7B9}">
      <dsp:nvSpPr>
        <dsp:cNvPr id="0" name=""/>
        <dsp:cNvSpPr/>
      </dsp:nvSpPr>
      <dsp:spPr>
        <a:xfrm>
          <a:off x="2875855" y="2210313"/>
          <a:ext cx="2376289" cy="11881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Joint</a:t>
          </a:r>
          <a:r>
            <a:rPr lang="pl-PL" sz="3100" kern="1200" dirty="0"/>
            <a:t> Award</a:t>
          </a:r>
          <a:endParaRPr lang="en-GB" sz="3100" kern="1200" dirty="0"/>
        </a:p>
      </dsp:txBody>
      <dsp:txXfrm>
        <a:off x="2875855" y="2210313"/>
        <a:ext cx="2376289" cy="1188144"/>
      </dsp:txXfrm>
    </dsp:sp>
    <dsp:sp modelId="{70C82A0F-82BE-4326-BD02-1AD476CF1134}">
      <dsp:nvSpPr>
        <dsp:cNvPr id="0" name=""/>
        <dsp:cNvSpPr/>
      </dsp:nvSpPr>
      <dsp:spPr>
        <a:xfrm>
          <a:off x="5751165" y="2210313"/>
          <a:ext cx="2376289" cy="11881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Split-site Award</a:t>
          </a:r>
          <a:endParaRPr lang="en-GB" sz="31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5751165" y="2210313"/>
        <a:ext cx="2376289" cy="11881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schemeClr val="bg1"/>
              </a:solidFill>
            </a:rPr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schemeClr val="bg1"/>
              </a:solidFill>
            </a:rPr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schemeClr val="bg1"/>
              </a:solidFill>
            </a:rPr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tx2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D1AB-74FF-4998-BE69-2881E8B73232}">
      <dsp:nvSpPr>
        <dsp:cNvPr id="0" name=""/>
        <dsp:cNvSpPr/>
      </dsp:nvSpPr>
      <dsp:spPr>
        <a:xfrm>
          <a:off x="0" y="235884"/>
          <a:ext cx="11118991" cy="5316256"/>
        </a:xfrm>
        <a:prstGeom prst="leftRightRibb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41CCF-C15D-4D5F-ADA3-A9BB135750E6}">
      <dsp:nvSpPr>
        <dsp:cNvPr id="0" name=""/>
        <dsp:cNvSpPr/>
      </dsp:nvSpPr>
      <dsp:spPr>
        <a:xfrm>
          <a:off x="1334278" y="1448543"/>
          <a:ext cx="3669267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/>
            <a:t>School of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Civil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Chemical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Electrical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2">
                  <a:lumMod val="50000"/>
                </a:schemeClr>
              </a:solidFill>
            </a:rPr>
            <a:t>Mechanical and Aerospace Engineering</a:t>
          </a:r>
        </a:p>
      </dsp:txBody>
      <dsp:txXfrm>
        <a:off x="1334278" y="1448543"/>
        <a:ext cx="3669267" cy="2179322"/>
      </dsp:txXfrm>
    </dsp:sp>
    <dsp:sp modelId="{C52E3292-6CE0-4C18-815E-85AC79FA26BF}">
      <dsp:nvSpPr>
        <dsp:cNvPr id="0" name=""/>
        <dsp:cNvSpPr/>
      </dsp:nvSpPr>
      <dsp:spPr>
        <a:xfrm>
          <a:off x="5559495" y="2160159"/>
          <a:ext cx="4336406" cy="217932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schemeClr val="bg1"/>
              </a:solidFill>
            </a:rPr>
            <a:t>School of Natural Sciences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Chemistry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Materials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Physics and Astronomy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noProof="0" dirty="0">
              <a:solidFill>
                <a:schemeClr val="bg1"/>
              </a:solidFill>
            </a:rPr>
            <a:t>Mathematics</a:t>
          </a:r>
        </a:p>
      </dsp:txBody>
      <dsp:txXfrm>
        <a:off x="5559495" y="2160159"/>
        <a:ext cx="4336406" cy="2179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78E1C-6EEC-4C10-A12F-987065C7119E}">
      <dsp:nvSpPr>
        <dsp:cNvPr id="0" name=""/>
        <dsp:cNvSpPr/>
      </dsp:nvSpPr>
      <dsp:spPr>
        <a:xfrm>
          <a:off x="1558243" y="1635"/>
          <a:ext cx="4623593" cy="231179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65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Dual Award</a:t>
          </a:r>
          <a:endParaRPr lang="en-GB" sz="65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1558243" y="1635"/>
        <a:ext cx="4623593" cy="23117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78E1C-6EEC-4C10-A12F-987065C7119E}">
      <dsp:nvSpPr>
        <dsp:cNvPr id="0" name=""/>
        <dsp:cNvSpPr/>
      </dsp:nvSpPr>
      <dsp:spPr>
        <a:xfrm>
          <a:off x="1558243" y="1635"/>
          <a:ext cx="4623593" cy="231179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65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Joint Award</a:t>
          </a:r>
          <a:endParaRPr lang="en-GB" sz="65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1558243" y="1635"/>
        <a:ext cx="4623593" cy="23117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78E1C-6EEC-4C10-A12F-987065C7119E}">
      <dsp:nvSpPr>
        <dsp:cNvPr id="0" name=""/>
        <dsp:cNvSpPr/>
      </dsp:nvSpPr>
      <dsp:spPr>
        <a:xfrm>
          <a:off x="1558243" y="1635"/>
          <a:ext cx="4623593" cy="231179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65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Split-site Award</a:t>
          </a:r>
          <a:endParaRPr lang="en-GB" sz="6500" kern="1200" dirty="0"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sp:txBody>
      <dsp:txXfrm>
        <a:off x="1558243" y="1635"/>
        <a:ext cx="4623593" cy="23117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97D89-431D-46E7-9D63-62E7B79C9713}">
      <dsp:nvSpPr>
        <dsp:cNvPr id="0" name=""/>
        <dsp:cNvSpPr/>
      </dsp:nvSpPr>
      <dsp:spPr>
        <a:xfrm rot="5400000">
          <a:off x="4088665" y="-310234"/>
          <a:ext cx="2961882" cy="4928506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0A3FD-03C6-4754-BE27-C273C1EAF7F0}">
      <dsp:nvSpPr>
        <dsp:cNvPr id="0" name=""/>
        <dsp:cNvSpPr/>
      </dsp:nvSpPr>
      <dsp:spPr>
        <a:xfrm>
          <a:off x="3594253" y="1162326"/>
          <a:ext cx="4449483" cy="3900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7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 team of UoM and partner academics create a joint project</a:t>
          </a:r>
        </a:p>
      </dsp:txBody>
      <dsp:txXfrm>
        <a:off x="3594253" y="1162326"/>
        <a:ext cx="4449483" cy="39002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93C74D-D144-41F0-AFA2-A7C791798D49}">
      <dsp:nvSpPr>
        <dsp:cNvPr id="0" name=""/>
        <dsp:cNvSpPr/>
      </dsp:nvSpPr>
      <dsp:spPr>
        <a:xfrm rot="5400000">
          <a:off x="4088665" y="-310234"/>
          <a:ext cx="2961882" cy="4928506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D6DF67-8175-44E8-8241-8E954C14E7F5}">
      <dsp:nvSpPr>
        <dsp:cNvPr id="0" name=""/>
        <dsp:cNvSpPr/>
      </dsp:nvSpPr>
      <dsp:spPr>
        <a:xfrm>
          <a:off x="3594253" y="1162326"/>
          <a:ext cx="4449483" cy="3900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Prospective PGRs apply for the individual project(s) that interest them</a:t>
          </a:r>
        </a:p>
      </dsp:txBody>
      <dsp:txXfrm>
        <a:off x="3594253" y="1162326"/>
        <a:ext cx="4449483" cy="39002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16150-A3D4-4D2D-8FD9-BD8223D02FFB}">
      <dsp:nvSpPr>
        <dsp:cNvPr id="0" name=""/>
        <dsp:cNvSpPr/>
      </dsp:nvSpPr>
      <dsp:spPr>
        <a:xfrm rot="5400000">
          <a:off x="4088665" y="-310234"/>
          <a:ext cx="2961882" cy="4928506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F4CC4-5A4E-499F-9588-9236B254D151}">
      <dsp:nvSpPr>
        <dsp:cNvPr id="0" name=""/>
        <dsp:cNvSpPr/>
      </dsp:nvSpPr>
      <dsp:spPr>
        <a:xfrm>
          <a:off x="3594253" y="1162326"/>
          <a:ext cx="4449483" cy="3900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Successful</a:t>
          </a:r>
          <a:r>
            <a:rPr lang="pl-PL" sz="32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ly </a:t>
          </a:r>
          <a:r>
            <a:rPr lang="en-GB" sz="3200" kern="120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recruited</a:t>
          </a:r>
          <a:r>
            <a:rPr lang="en-GB" sz="32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 PGRs receive stipends from UoM and the partner institution to cover their time at each</a:t>
          </a:r>
        </a:p>
      </dsp:txBody>
      <dsp:txXfrm>
        <a:off x="3594253" y="1162326"/>
        <a:ext cx="4449483" cy="39002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939EE-6B3B-4030-85C0-C7951A7EE652}">
      <dsp:nvSpPr>
        <dsp:cNvPr id="0" name=""/>
        <dsp:cNvSpPr/>
      </dsp:nvSpPr>
      <dsp:spPr>
        <a:xfrm rot="5400000">
          <a:off x="4088665" y="-310234"/>
          <a:ext cx="2961882" cy="4928506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4D62C-87D1-43A6-80E1-2BD87977CC62}">
      <dsp:nvSpPr>
        <dsp:cNvPr id="0" name=""/>
        <dsp:cNvSpPr/>
      </dsp:nvSpPr>
      <dsp:spPr>
        <a:xfrm>
          <a:off x="3594253" y="1162326"/>
          <a:ext cx="4449483" cy="3900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t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 4-year PhD degree with 2 years at each institution</a:t>
          </a:r>
        </a:p>
      </dsp:txBody>
      <dsp:txXfrm>
        <a:off x="3594253" y="1162326"/>
        <a:ext cx="4449483" cy="39002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27263-9E7E-4366-8D85-E000CE969F91}">
      <dsp:nvSpPr>
        <dsp:cNvPr id="0" name=""/>
        <dsp:cNvSpPr/>
      </dsp:nvSpPr>
      <dsp:spPr>
        <a:xfrm rot="5400000">
          <a:off x="4088665" y="-310234"/>
          <a:ext cx="2961882" cy="4928506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F00CC-C5CB-4312-8B2B-1F5A87C67A7B}">
      <dsp:nvSpPr>
        <dsp:cNvPr id="0" name=""/>
        <dsp:cNvSpPr/>
      </dsp:nvSpPr>
      <dsp:spPr>
        <a:xfrm>
          <a:off x="3594253" y="1162326"/>
          <a:ext cx="4449483" cy="3900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Graduate with a diploma that explicitly mentions the collaborative nature of the PhD undertaken</a:t>
          </a:r>
        </a:p>
      </dsp:txBody>
      <dsp:txXfrm>
        <a:off x="3594253" y="1162326"/>
        <a:ext cx="4449483" cy="3900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35F8D-F7E6-4B08-9087-21FB246FF246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C5902-84CF-455A-9431-7E4228B56F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09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Academic</a:t>
            </a:r>
            <a:r>
              <a:rPr lang="pl-PL" dirty="0"/>
              <a:t> Technology </a:t>
            </a:r>
            <a:r>
              <a:rPr lang="pl-PL" dirty="0" err="1"/>
              <a:t>Approval</a:t>
            </a:r>
            <a:r>
              <a:rPr lang="pl-PL" dirty="0"/>
              <a:t> </a:t>
            </a:r>
            <a:r>
              <a:rPr lang="pl-PL" dirty="0" err="1"/>
              <a:t>Scheme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C5902-84CF-455A-9431-7E4228B56F9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78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927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58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96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083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186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42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37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25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241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48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03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C842D2-B0A5-4D9E-B3EC-1FD990951252}" type="datetimeFigureOut">
              <a:rPr lang="en-GB" smtClean="0"/>
              <a:t>05/02/2026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699E48-BFF8-4CFD-B454-99462C4DF9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77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7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5" Type="http://schemas.openxmlformats.org/officeDocument/2006/relationships/image" Target="../media/image280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3.png"/><Relationship Id="rId1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C4C8BB3-8A4E-4A5E-4BA1-6209CA58A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438" cy="686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857A0E1-CAC2-3233-6488-96360A088DCA}"/>
              </a:ext>
            </a:extLst>
          </p:cNvPr>
          <p:cNvGrpSpPr/>
          <p:nvPr/>
        </p:nvGrpSpPr>
        <p:grpSpPr>
          <a:xfrm>
            <a:off x="286713" y="5476875"/>
            <a:ext cx="4047162" cy="1333500"/>
            <a:chOff x="6684264" y="4711381"/>
            <a:chExt cx="4047162" cy="1333500"/>
          </a:xfrm>
        </p:grpSpPr>
        <p:sp>
          <p:nvSpPr>
            <p:cNvPr id="2" name="Subtitle 2">
              <a:extLst>
                <a:ext uri="{FF2B5EF4-FFF2-40B4-BE49-F238E27FC236}">
                  <a16:creationId xmlns:a16="http://schemas.microsoft.com/office/drawing/2014/main" id="{A5FC955C-EEAD-37AF-777B-4AA8FCA7DC57}"/>
                </a:ext>
              </a:extLst>
            </p:cNvPr>
            <p:cNvSpPr txBox="1">
              <a:spLocks/>
            </p:cNvSpPr>
            <p:nvPr/>
          </p:nvSpPr>
          <p:spPr>
            <a:xfrm>
              <a:off x="6684264" y="4711381"/>
              <a:ext cx="4047162" cy="1333500"/>
            </a:xfrm>
            <a:prstGeom prst="rect">
              <a:avLst/>
            </a:prstGeom>
            <a:solidFill>
              <a:schemeClr val="tx1"/>
            </a:solidFill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Doctoral Academy at the Faculty of Science and Engineering</a:t>
              </a:r>
              <a:br>
                <a:rPr lang="en-GB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r>
                <a:rPr lang="en-GB" sz="20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University of Manchester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D53A5CF-39D5-5737-E800-2D6809C2FE40}"/>
                </a:ext>
              </a:extLst>
            </p:cNvPr>
            <p:cNvSpPr txBox="1"/>
            <p:nvPr/>
          </p:nvSpPr>
          <p:spPr>
            <a:xfrm>
              <a:off x="6684264" y="5627924"/>
              <a:ext cx="3961437" cy="33855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l-PL" sz="1600" noProof="0" dirty="0" err="1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Friday</a:t>
              </a:r>
              <a:r>
                <a:rPr lang="en-GB" sz="1600" noProof="0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</a:t>
              </a:r>
              <a:r>
                <a:rPr lang="pl-PL" sz="1600" noProof="0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6 </a:t>
              </a:r>
              <a:r>
                <a:rPr lang="en-GB" sz="1600" noProof="0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February 10am - 11am (GMT)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2622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A9860-D098-BE01-D8C0-BFA07D11A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88D838-5EA3-D706-1F32-126A1FD332C9}"/>
              </a:ext>
            </a:extLst>
          </p:cNvPr>
          <p:cNvSpPr txBox="1"/>
          <p:nvPr/>
        </p:nvSpPr>
        <p:spPr>
          <a:xfrm>
            <a:off x="4203192" y="3072599"/>
            <a:ext cx="41735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degrees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one from each institution</a:t>
            </a:r>
            <a:endParaRPr lang="en-GB" sz="36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D173765-4AAC-0211-ADEC-641FB1F61D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9612769"/>
              </p:ext>
            </p:extLst>
          </p:nvPr>
        </p:nvGraphicFramePr>
        <p:xfrm>
          <a:off x="2225964" y="448056"/>
          <a:ext cx="8128000" cy="2313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317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43420-1CE9-8C31-7DB4-430EF4BFE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870970-B530-C180-6196-741638C9BB87}"/>
              </a:ext>
            </a:extLst>
          </p:cNvPr>
          <p:cNvSpPr txBox="1"/>
          <p:nvPr/>
        </p:nvSpPr>
        <p:spPr>
          <a:xfrm>
            <a:off x="4203192" y="3072599"/>
            <a:ext cx="41735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degree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one from both institutions</a:t>
            </a:r>
            <a:endParaRPr lang="en-GB" sz="36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F416B47-524C-AEBC-F291-93F71806AE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383086"/>
              </p:ext>
            </p:extLst>
          </p:nvPr>
        </p:nvGraphicFramePr>
        <p:xfrm>
          <a:off x="2225964" y="448056"/>
          <a:ext cx="8128000" cy="2313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651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4B8B1-7ABD-26DD-4B78-4D1AE5CE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4798FC-DC5E-F212-4449-43C5315BB61B}"/>
              </a:ext>
            </a:extLst>
          </p:cNvPr>
          <p:cNvSpPr txBox="1"/>
          <p:nvPr/>
        </p:nvSpPr>
        <p:spPr>
          <a:xfrm>
            <a:off x="4203192" y="3072599"/>
            <a:ext cx="41735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degree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from UoM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studied at two institutions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FB65DF7-960A-214F-A9F6-B8D327B493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1182162"/>
              </p:ext>
            </p:extLst>
          </p:nvPr>
        </p:nvGraphicFramePr>
        <p:xfrm>
          <a:off x="2225964" y="448056"/>
          <a:ext cx="8128000" cy="2313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047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8F734-1233-C0BC-A977-638D7F7B8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logo&#10;&#10;Description automatically generated">
            <a:extLst>
              <a:ext uri="{FF2B5EF4-FFF2-40B4-BE49-F238E27FC236}">
                <a16:creationId xmlns:a16="http://schemas.microsoft.com/office/drawing/2014/main" id="{7FF12A8A-7F53-3112-095C-31B261426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2620ED5E-8A60-46B3-709C-6AC008CE616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63858912"/>
                  </p:ext>
                </p:extLst>
              </p:nvPr>
            </p:nvGraphicFramePr>
            <p:xfrm>
              <a:off x="339386" y="4143507"/>
              <a:ext cx="2195859" cy="1592130"/>
            </p:xfrm>
            <a:graphic>
              <a:graphicData uri="http://schemas.microsoft.com/office/powerpoint/2016/slidezoom">
                <pslz:sldZm>
                  <pslz:sldZmObj sldId="270" cId="4106635132">
                    <pslz:zmPr id="{EBF3F0FF-1969-4814-87C1-DC182136E5C8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95859" cy="159213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2620ED5E-8A60-46B3-709C-6AC008CE61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9386" y="4143507"/>
                <a:ext cx="2195859" cy="159213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DFB57555-C339-E7EE-7719-46422E57E87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79830436"/>
                  </p:ext>
                </p:extLst>
              </p:nvPr>
            </p:nvGraphicFramePr>
            <p:xfrm>
              <a:off x="2569422" y="3510558"/>
              <a:ext cx="2388223" cy="1592130"/>
            </p:xfrm>
            <a:graphic>
              <a:graphicData uri="http://schemas.microsoft.com/office/powerpoint/2016/slidezoom">
                <pslz:sldZm>
                  <pslz:sldZmObj sldId="272" cId="1870656198">
                    <pslz:zmPr id="{F76DD07E-77F4-4358-89F6-2AB051B4D2A8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88223" cy="159213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extLst>
                  <a:ext uri="{FF2B5EF4-FFF2-40B4-BE49-F238E27FC236}">
                    <a16:creationId xmlns:a16="http://schemas.microsoft.com/office/drawing/2014/main" id="{DFB57555-C339-E7EE-7719-46422E57E8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69422" y="3510558"/>
                <a:ext cx="2388223" cy="159213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Slide Zoom 11">
                <a:extLst>
                  <a:ext uri="{FF2B5EF4-FFF2-40B4-BE49-F238E27FC236}">
                    <a16:creationId xmlns:a16="http://schemas.microsoft.com/office/drawing/2014/main" id="{429B0EFA-2722-5F0E-F375-FA816FC3F68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52745766"/>
                  </p:ext>
                </p:extLst>
              </p:nvPr>
            </p:nvGraphicFramePr>
            <p:xfrm>
              <a:off x="4991823" y="2953732"/>
              <a:ext cx="2388223" cy="1691420"/>
            </p:xfrm>
            <a:graphic>
              <a:graphicData uri="http://schemas.microsoft.com/office/powerpoint/2016/slidezoom">
                <pslz:sldZm>
                  <pslz:sldZmObj sldId="273" cId="331526192">
                    <pslz:zmPr id="{AFD28AAF-517B-4E7D-83AD-7AEF0011B8F4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88223" cy="169142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Slide Zoom 11">
                <a:extLst>
                  <a:ext uri="{FF2B5EF4-FFF2-40B4-BE49-F238E27FC236}">
                    <a16:creationId xmlns:a16="http://schemas.microsoft.com/office/drawing/2014/main" id="{429B0EFA-2722-5F0E-F375-FA816FC3F68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91823" y="2953732"/>
                <a:ext cx="2388223" cy="169142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4" name="Slide Zoom 13">
                <a:extLst>
                  <a:ext uri="{FF2B5EF4-FFF2-40B4-BE49-F238E27FC236}">
                    <a16:creationId xmlns:a16="http://schemas.microsoft.com/office/drawing/2014/main" id="{CBBAACDC-53AF-0232-686C-4C2372230ED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20052959"/>
                  </p:ext>
                </p:extLst>
              </p:nvPr>
            </p:nvGraphicFramePr>
            <p:xfrm>
              <a:off x="7200178" y="2422638"/>
              <a:ext cx="2388222" cy="1595457"/>
            </p:xfrm>
            <a:graphic>
              <a:graphicData uri="http://schemas.microsoft.com/office/powerpoint/2016/slidezoom">
                <pslz:sldZm>
                  <pslz:sldZmObj sldId="271" cId="3267380002">
                    <pslz:zmPr id="{CF00F6DA-A4EE-43DD-B05F-D02E004A41D8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88222" cy="159545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4" name="Slide Zoom 13">
                <a:extLst>
                  <a:ext uri="{FF2B5EF4-FFF2-40B4-BE49-F238E27FC236}">
                    <a16:creationId xmlns:a16="http://schemas.microsoft.com/office/drawing/2014/main" id="{CBBAACDC-53AF-0232-686C-4C2372230E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00178" y="2422638"/>
                <a:ext cx="2388222" cy="159545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1A83F876-1068-CEBC-C65F-C062EC61231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58245127"/>
                  </p:ext>
                </p:extLst>
              </p:nvPr>
            </p:nvGraphicFramePr>
            <p:xfrm>
              <a:off x="9536162" y="1918428"/>
              <a:ext cx="2388222" cy="1592130"/>
            </p:xfrm>
            <a:graphic>
              <a:graphicData uri="http://schemas.microsoft.com/office/powerpoint/2016/slidezoom">
                <pslz:sldZm>
                  <pslz:sldZmObj sldId="274" cId="850467728">
                    <pslz:zmPr id="{67035229-6D38-4B7A-8B24-76B8649EB507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88222" cy="159213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Slide Zoom 15">
                <a:extLst>
                  <a:ext uri="{FF2B5EF4-FFF2-40B4-BE49-F238E27FC236}">
                    <a16:creationId xmlns:a16="http://schemas.microsoft.com/office/drawing/2014/main" id="{1A83F876-1068-CEBC-C65F-C062EC61231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36162" y="1918428"/>
                <a:ext cx="2388222" cy="159213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3353F474-E139-20BF-FE71-E288EF07D1BD}"/>
              </a:ext>
            </a:extLst>
          </p:cNvPr>
          <p:cNvSpPr/>
          <p:nvPr/>
        </p:nvSpPr>
        <p:spPr>
          <a:xfrm>
            <a:off x="3149520" y="199033"/>
            <a:ext cx="5892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does it work?</a:t>
            </a:r>
          </a:p>
        </p:txBody>
      </p:sp>
      <p:pic>
        <p:nvPicPr>
          <p:cNvPr id="3" name="Picture 2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EDDDB03A-F929-9BC0-B797-B7DACD8DBC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02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C5588-C401-F981-365F-6B5528002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490D5B-E30D-C0F6-26FB-9B6FA79E45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4922253"/>
              </p:ext>
            </p:extLst>
          </p:nvPr>
        </p:nvGraphicFramePr>
        <p:xfrm>
          <a:off x="472934" y="1122363"/>
          <a:ext cx="11149090" cy="573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6635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96A66-0101-4818-22FF-B7D2CED22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291D5FD-3927-5BEC-444B-FD9C3E0E0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3876033"/>
              </p:ext>
            </p:extLst>
          </p:nvPr>
        </p:nvGraphicFramePr>
        <p:xfrm>
          <a:off x="472934" y="1122363"/>
          <a:ext cx="11149090" cy="573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656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0921E-C241-B3CA-840E-CD6443822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0AA9A80-585F-1AD3-FF87-D5D4EC384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0679129"/>
              </p:ext>
            </p:extLst>
          </p:nvPr>
        </p:nvGraphicFramePr>
        <p:xfrm>
          <a:off x="472934" y="1122363"/>
          <a:ext cx="11149090" cy="573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 descr="A yellow post-it note&#10;&#10;Description automatically generated">
            <a:extLst>
              <a:ext uri="{FF2B5EF4-FFF2-40B4-BE49-F238E27FC236}">
                <a16:creationId xmlns:a16="http://schemas.microsoft.com/office/drawing/2014/main" id="{0A61BD1E-92E8-5597-7A6A-A405C391F9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360" y="3935317"/>
            <a:ext cx="2415382" cy="25196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335BA4-4E39-4F7D-643C-67974B805F88}"/>
              </a:ext>
            </a:extLst>
          </p:cNvPr>
          <p:cNvSpPr txBox="1"/>
          <p:nvPr/>
        </p:nvSpPr>
        <p:spPr>
          <a:xfrm>
            <a:off x="8988552" y="4325112"/>
            <a:ext cx="1490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</a:t>
            </a:r>
            <a:r>
              <a:rPr lang="pl-PL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</a:t>
            </a:r>
            <a:r>
              <a:rPr lang="en-GB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</a:t>
            </a:r>
            <a:r>
              <a:rPr lang="pl-PL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udentships</a:t>
            </a:r>
            <a:r>
              <a:rPr lang="pl-PL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</a:t>
            </a:r>
            <a:r>
              <a:rPr lang="en-GB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over: tuition fees, living expenses, consumables for the project</a:t>
            </a:r>
          </a:p>
        </p:txBody>
      </p:sp>
    </p:spTree>
    <p:extLst>
      <p:ext uri="{BB962C8B-B14F-4D97-AF65-F5344CB8AC3E}">
        <p14:creationId xmlns:p14="http://schemas.microsoft.com/office/powerpoint/2010/main" val="331526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B4B41-8602-C299-429D-5265CFBD8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6AD0E11-CCC6-2A0C-8FE2-27D20B8B35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251481"/>
              </p:ext>
            </p:extLst>
          </p:nvPr>
        </p:nvGraphicFramePr>
        <p:xfrm>
          <a:off x="472934" y="1122363"/>
          <a:ext cx="11149090" cy="573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7380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1867C-727B-7A74-1D4E-EA1B0ABAD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C6DC9BE-5C1E-F486-3064-15A5FE6C02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759245"/>
              </p:ext>
            </p:extLst>
          </p:nvPr>
        </p:nvGraphicFramePr>
        <p:xfrm>
          <a:off x="472934" y="1122363"/>
          <a:ext cx="11149090" cy="5735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0467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8F166-6484-34C1-9F62-7E9C6E697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63"/>
            <a:ext cx="10515600" cy="1123688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Typical requirements</a:t>
            </a:r>
          </a:p>
        </p:txBody>
      </p:sp>
      <p:pic>
        <p:nvPicPr>
          <p:cNvPr id="4" name="Picture 3" descr="A purple and white logo&#10;&#10;Description automatically generated">
            <a:extLst>
              <a:ext uri="{FF2B5EF4-FFF2-40B4-BE49-F238E27FC236}">
                <a16:creationId xmlns:a16="http://schemas.microsoft.com/office/drawing/2014/main" id="{A3D0E54A-F99F-89F6-C86D-17F4B6205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AF88A67-81C0-7736-32B9-E8352260BD58}"/>
              </a:ext>
            </a:extLst>
          </p:cNvPr>
          <p:cNvSpPr/>
          <p:nvPr/>
        </p:nvSpPr>
        <p:spPr>
          <a:xfrm>
            <a:off x="4139184" y="1563307"/>
            <a:ext cx="4197096" cy="4800600"/>
          </a:xfrm>
          <a:prstGeom prst="roundRect">
            <a:avLst/>
          </a:prstGeom>
          <a:solidFill>
            <a:schemeClr val="tx1"/>
          </a:solidFill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5282A2-D850-69F5-A426-89E5AC40D476}"/>
              </a:ext>
            </a:extLst>
          </p:cNvPr>
          <p:cNvSpPr/>
          <p:nvPr/>
        </p:nvSpPr>
        <p:spPr>
          <a:xfrm>
            <a:off x="4458734" y="2190803"/>
            <a:ext cx="116350" cy="115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11C349-CAC6-98B0-CA7F-597A6D94E781}"/>
              </a:ext>
            </a:extLst>
          </p:cNvPr>
          <p:cNvSpPr txBox="1"/>
          <p:nvPr/>
        </p:nvSpPr>
        <p:spPr>
          <a:xfrm>
            <a:off x="4727067" y="2083594"/>
            <a:ext cx="29626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Hold (or expect to achieve) a First Class or 2:1 UK honours degree (or international equivalent)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D8A08-BF79-E98F-78E7-AD6F9531A142}"/>
              </a:ext>
            </a:extLst>
          </p:cNvPr>
          <p:cNvSpPr txBox="1"/>
          <p:nvPr/>
        </p:nvSpPr>
        <p:spPr>
          <a:xfrm>
            <a:off x="4727067" y="2869701"/>
            <a:ext cx="296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Masters qualification desirable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CFD18E-7E2B-8C4E-72E2-78AC9275286E}"/>
              </a:ext>
            </a:extLst>
          </p:cNvPr>
          <p:cNvSpPr/>
          <p:nvPr/>
        </p:nvSpPr>
        <p:spPr>
          <a:xfrm>
            <a:off x="4458734" y="2965743"/>
            <a:ext cx="116350" cy="115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998B4-BFB5-A90D-A4CD-A5058034B22A}"/>
              </a:ext>
            </a:extLst>
          </p:cNvPr>
          <p:cNvSpPr txBox="1"/>
          <p:nvPr/>
        </p:nvSpPr>
        <p:spPr>
          <a:xfrm>
            <a:off x="4727067" y="3224921"/>
            <a:ext cx="2962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English language proficiency (TOEFL, IELTS iBT or equivalent)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8AB08C-29F5-CECF-8404-B257F6CEA5C4}"/>
              </a:ext>
            </a:extLst>
          </p:cNvPr>
          <p:cNvSpPr/>
          <p:nvPr/>
        </p:nvSpPr>
        <p:spPr>
          <a:xfrm>
            <a:off x="4458734" y="3322931"/>
            <a:ext cx="116350" cy="115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3F965A-9AB3-3480-7483-192F2C34C5EB}"/>
              </a:ext>
            </a:extLst>
          </p:cNvPr>
          <p:cNvSpPr txBox="1"/>
          <p:nvPr/>
        </p:nvSpPr>
        <p:spPr>
          <a:xfrm>
            <a:off x="4727067" y="3795584"/>
            <a:ext cx="2962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Willingness to travel internationally to both countries partnered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9B6200-19B2-0542-8E02-53E220B9D10A}"/>
              </a:ext>
            </a:extLst>
          </p:cNvPr>
          <p:cNvSpPr/>
          <p:nvPr/>
        </p:nvSpPr>
        <p:spPr>
          <a:xfrm>
            <a:off x="4458734" y="3876579"/>
            <a:ext cx="116350" cy="115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D0B842-A5DD-4BA5-7859-DCBBC17CB54D}"/>
              </a:ext>
            </a:extLst>
          </p:cNvPr>
          <p:cNvSpPr txBox="1"/>
          <p:nvPr/>
        </p:nvSpPr>
        <p:spPr>
          <a:xfrm>
            <a:off x="4727067" y="4361772"/>
            <a:ext cx="296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ATAS certificate may be required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5972B2-DA1C-1E2A-297D-44A3B4F6B540}"/>
              </a:ext>
            </a:extLst>
          </p:cNvPr>
          <p:cNvSpPr/>
          <p:nvPr/>
        </p:nvSpPr>
        <p:spPr>
          <a:xfrm>
            <a:off x="4458734" y="4457814"/>
            <a:ext cx="116350" cy="115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DDD5EB-25BE-1E6D-D9B8-8B398DEC1706}"/>
              </a:ext>
            </a:extLst>
          </p:cNvPr>
          <p:cNvSpPr txBox="1"/>
          <p:nvPr/>
        </p:nvSpPr>
        <p:spPr>
          <a:xfrm>
            <a:off x="4727067" y="4713326"/>
            <a:ext cx="29626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CHECK INDIVIDUAL PROGRAMMES AS DETAILS MAY VARY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6523ABF-6972-3467-095A-C52E913D29AE}"/>
              </a:ext>
            </a:extLst>
          </p:cNvPr>
          <p:cNvSpPr/>
          <p:nvPr/>
        </p:nvSpPr>
        <p:spPr>
          <a:xfrm>
            <a:off x="4458734" y="4809368"/>
            <a:ext cx="116350" cy="115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9D9DB8-034B-317C-B0E8-31167B9DC627}"/>
              </a:ext>
            </a:extLst>
          </p:cNvPr>
          <p:cNvSpPr/>
          <p:nvPr/>
        </p:nvSpPr>
        <p:spPr>
          <a:xfrm rot="20016942">
            <a:off x="4470780" y="2165266"/>
            <a:ext cx="45719" cy="14620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50754A-1B75-5929-A69A-0468A958FD94}"/>
              </a:ext>
            </a:extLst>
          </p:cNvPr>
          <p:cNvSpPr/>
          <p:nvPr/>
        </p:nvSpPr>
        <p:spPr>
          <a:xfrm rot="1545166">
            <a:off x="4542291" y="2076264"/>
            <a:ext cx="45719" cy="24301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D5CD80D-4B32-50BD-C28B-92A4FCE8556F}"/>
              </a:ext>
            </a:extLst>
          </p:cNvPr>
          <p:cNvSpPr/>
          <p:nvPr/>
        </p:nvSpPr>
        <p:spPr>
          <a:xfrm rot="20016942">
            <a:off x="4467147" y="2922594"/>
            <a:ext cx="45719" cy="14620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4E2DFF8-6847-B5B1-9B13-E37149B29A1B}"/>
              </a:ext>
            </a:extLst>
          </p:cNvPr>
          <p:cNvSpPr/>
          <p:nvPr/>
        </p:nvSpPr>
        <p:spPr>
          <a:xfrm rot="1545166">
            <a:off x="4538658" y="2833592"/>
            <a:ext cx="45719" cy="24301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40E2E89-8DD0-0659-F764-77B3206EA094}"/>
              </a:ext>
            </a:extLst>
          </p:cNvPr>
          <p:cNvSpPr/>
          <p:nvPr/>
        </p:nvSpPr>
        <p:spPr>
          <a:xfrm rot="20016942">
            <a:off x="4467147" y="3277127"/>
            <a:ext cx="45719" cy="14620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0102CF6-59BE-8E0F-6C54-C374FAE71F82}"/>
              </a:ext>
            </a:extLst>
          </p:cNvPr>
          <p:cNvSpPr/>
          <p:nvPr/>
        </p:nvSpPr>
        <p:spPr>
          <a:xfrm rot="1545166">
            <a:off x="4538658" y="3188125"/>
            <a:ext cx="45719" cy="24301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FA80F0C-D692-CB51-B3E4-7DF77A81039F}"/>
              </a:ext>
            </a:extLst>
          </p:cNvPr>
          <p:cNvSpPr/>
          <p:nvPr/>
        </p:nvSpPr>
        <p:spPr>
          <a:xfrm rot="20016942">
            <a:off x="4467146" y="3835007"/>
            <a:ext cx="45719" cy="14620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8C8A542-5263-8691-E6B5-BD6CA6FE3AE5}"/>
              </a:ext>
            </a:extLst>
          </p:cNvPr>
          <p:cNvSpPr/>
          <p:nvPr/>
        </p:nvSpPr>
        <p:spPr>
          <a:xfrm rot="1545166">
            <a:off x="4538657" y="3746005"/>
            <a:ext cx="45719" cy="24301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C69DE7B-34DE-EAF8-465B-9DCABDEE75C6}"/>
              </a:ext>
            </a:extLst>
          </p:cNvPr>
          <p:cNvSpPr/>
          <p:nvPr/>
        </p:nvSpPr>
        <p:spPr>
          <a:xfrm rot="20016942">
            <a:off x="4467147" y="4420195"/>
            <a:ext cx="45719" cy="14620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C0AEF92-9CCE-14CF-4025-3C14E53021E7}"/>
              </a:ext>
            </a:extLst>
          </p:cNvPr>
          <p:cNvSpPr/>
          <p:nvPr/>
        </p:nvSpPr>
        <p:spPr>
          <a:xfrm rot="1545166">
            <a:off x="4538658" y="4331193"/>
            <a:ext cx="45719" cy="24301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0CA03F-AE0D-94A2-C83A-BB19A285C885}"/>
              </a:ext>
            </a:extLst>
          </p:cNvPr>
          <p:cNvSpPr/>
          <p:nvPr/>
        </p:nvSpPr>
        <p:spPr>
          <a:xfrm rot="20016942">
            <a:off x="4466575" y="4772300"/>
            <a:ext cx="45719" cy="14620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D745B69-34EF-A4D9-F503-E715797C4D13}"/>
              </a:ext>
            </a:extLst>
          </p:cNvPr>
          <p:cNvSpPr/>
          <p:nvPr/>
        </p:nvSpPr>
        <p:spPr>
          <a:xfrm rot="1545166">
            <a:off x="4538086" y="4683298"/>
            <a:ext cx="45719" cy="243011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rapezium 2">
            <a:extLst>
              <a:ext uri="{FF2B5EF4-FFF2-40B4-BE49-F238E27FC236}">
                <a16:creationId xmlns:a16="http://schemas.microsoft.com/office/drawing/2014/main" id="{1A4DAE35-C0ED-2A24-215E-A36839D59C5A}"/>
              </a:ext>
            </a:extLst>
          </p:cNvPr>
          <p:cNvSpPr/>
          <p:nvPr/>
        </p:nvSpPr>
        <p:spPr>
          <a:xfrm rot="10800000">
            <a:off x="7735998" y="4722837"/>
            <a:ext cx="184669" cy="486350"/>
          </a:xfrm>
          <a:prstGeom prst="trapezoid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6B5AB6-90FD-12CE-A407-904FE04D9317}"/>
              </a:ext>
            </a:extLst>
          </p:cNvPr>
          <p:cNvSpPr/>
          <p:nvPr/>
        </p:nvSpPr>
        <p:spPr>
          <a:xfrm>
            <a:off x="7782461" y="5247333"/>
            <a:ext cx="91931" cy="9472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F4F09D2E-BF69-D8D5-64B9-A904927BE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4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3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7259-D254-5A1C-CBE0-63B79674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2766218"/>
            <a:ext cx="3934968" cy="1325563"/>
          </a:xfrm>
        </p:spPr>
        <p:txBody>
          <a:bodyPr/>
          <a:lstStyle/>
          <a:p>
            <a:r>
              <a:rPr lang="en-GB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Session outline</a:t>
            </a:r>
          </a:p>
        </p:txBody>
      </p:sp>
      <p:pic>
        <p:nvPicPr>
          <p:cNvPr id="4" name="Picture 3" descr="A purple and white logo&#10;&#10;Description automatically generated">
            <a:extLst>
              <a:ext uri="{FF2B5EF4-FFF2-40B4-BE49-F238E27FC236}">
                <a16:creationId xmlns:a16="http://schemas.microsoft.com/office/drawing/2014/main" id="{446981B2-0357-B828-2D86-F169E573E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9C4E91-2270-F4BD-E13C-420E34056C4A}"/>
              </a:ext>
            </a:extLst>
          </p:cNvPr>
          <p:cNvSpPr txBox="1"/>
          <p:nvPr/>
        </p:nvSpPr>
        <p:spPr>
          <a:xfrm>
            <a:off x="6096000" y="889843"/>
            <a:ext cx="56230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collaborative programmes?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 they work?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is available for 2025/2026?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our PGRs say?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Q&amp;A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049ADC-5BF7-0C85-00F5-2215D9DC1A4F}"/>
              </a:ext>
            </a:extLst>
          </p:cNvPr>
          <p:cNvSpPr/>
          <p:nvPr/>
        </p:nvSpPr>
        <p:spPr>
          <a:xfrm>
            <a:off x="5847347" y="2033337"/>
            <a:ext cx="6148137" cy="3729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7CCEEA5C-3B37-E456-6CCC-9ADBB6F3C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6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05884-4234-344D-2132-E140B3F0A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logo&#10;&#10;Description automatically generated">
            <a:extLst>
              <a:ext uri="{FF2B5EF4-FFF2-40B4-BE49-F238E27FC236}">
                <a16:creationId xmlns:a16="http://schemas.microsoft.com/office/drawing/2014/main" id="{5D194133-6421-0B8F-5523-86EE1D227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11D573-E28F-1F30-AFCD-CE45E70D6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160"/>
            <a:ext cx="10515600" cy="1325563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26/27</a:t>
            </a:r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recruitment</a:t>
            </a:r>
          </a:p>
        </p:txBody>
      </p:sp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0580EE95-962C-9A86-096B-298B68CCE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pic>
        <p:nvPicPr>
          <p:cNvPr id="7" name="Picture 6" descr="A screenshot of a calendar&#10;&#10;AI-generated content may be incorrect.">
            <a:extLst>
              <a:ext uri="{FF2B5EF4-FFF2-40B4-BE49-F238E27FC236}">
                <a16:creationId xmlns:a16="http://schemas.microsoft.com/office/drawing/2014/main" id="{5A9F531C-1DC3-7E88-D72C-7A2D7A284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477" y="2252181"/>
            <a:ext cx="5625046" cy="399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61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logo&#10;&#10;Description automatically generated">
            <a:extLst>
              <a:ext uri="{FF2B5EF4-FFF2-40B4-BE49-F238E27FC236}">
                <a16:creationId xmlns:a16="http://schemas.microsoft.com/office/drawing/2014/main" id="{51205637-2065-03BD-78CB-5594E7C82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604B2DDF-1FE0-1869-5197-D17C404BE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49494"/>
            <a:ext cx="2014537" cy="201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29F22DEC-D2CC-2D4E-946C-A91A44F5E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386" y="2449494"/>
            <a:ext cx="2014537" cy="201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4" name="Slide Zoom 13">
                <a:extLst>
                  <a:ext uri="{FF2B5EF4-FFF2-40B4-BE49-F238E27FC236}">
                    <a16:creationId xmlns:a16="http://schemas.microsoft.com/office/drawing/2014/main" id="{672FEACD-936B-4982-DC00-2F4E4AF437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86998425"/>
                  </p:ext>
                </p:extLst>
              </p:nvPr>
            </p:nvGraphicFramePr>
            <p:xfrm>
              <a:off x="838200" y="5047663"/>
              <a:ext cx="2014537" cy="1133177"/>
            </p:xfrm>
            <a:graphic>
              <a:graphicData uri="http://schemas.microsoft.com/office/powerpoint/2016/slidezoom">
                <pslz:sldZm>
                  <pslz:sldZmObj sldId="286" cId="3723763082">
                    <pslz:zmPr id="{8401B7E0-F540-4495-92B8-F698AA4C26BC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14537" cy="113317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4" name="Slide Zoom 13">
                <a:extLst>
                  <a:ext uri="{FF2B5EF4-FFF2-40B4-BE49-F238E27FC236}">
                    <a16:creationId xmlns:a16="http://schemas.microsoft.com/office/drawing/2014/main" id="{672FEACD-936B-4982-DC00-2F4E4AF437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8200" y="5047663"/>
                <a:ext cx="2014537" cy="113317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E52D6085-1A39-C504-9C8B-0129977C0F0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37984412"/>
                  </p:ext>
                </p:extLst>
              </p:nvPr>
            </p:nvGraphicFramePr>
            <p:xfrm>
              <a:off x="3546387" y="5047664"/>
              <a:ext cx="2014537" cy="1133177"/>
            </p:xfrm>
            <a:graphic>
              <a:graphicData uri="http://schemas.microsoft.com/office/powerpoint/2016/slidezoom">
                <pslz:sldZm>
                  <pslz:sldZmObj sldId="287" cId="2251841930">
                    <pslz:zmPr id="{E3B6A5AA-F33B-4D4D-B950-F463380398CD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14537" cy="113317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Slide Zoom 15">
                <a:extLst>
                  <a:ext uri="{FF2B5EF4-FFF2-40B4-BE49-F238E27FC236}">
                    <a16:creationId xmlns:a16="http://schemas.microsoft.com/office/drawing/2014/main" id="{E52D6085-1A39-C504-9C8B-0129977C0F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46387" y="5047664"/>
                <a:ext cx="2014537" cy="113317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D2A80EC9-60E9-CBAD-972E-E9898CE13C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pic>
        <p:nvPicPr>
          <p:cNvPr id="6" name="Picture 5" descr="A logo with a white design in a red circle&#10;&#10;AI-generated content may be incorrect.">
            <a:extLst>
              <a:ext uri="{FF2B5EF4-FFF2-40B4-BE49-F238E27FC236}">
                <a16:creationId xmlns:a16="http://schemas.microsoft.com/office/drawing/2014/main" id="{9A3B2D8B-2BB1-85E1-0C47-EECB69D9D7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27151" y="2449493"/>
            <a:ext cx="2404162" cy="2014537"/>
          </a:xfrm>
          <a:prstGeom prst="rect">
            <a:avLst/>
          </a:prstGeom>
        </p:spPr>
      </p:pic>
      <p:pic>
        <p:nvPicPr>
          <p:cNvPr id="8" name="Picture 7" descr="A purple circle with text and a star&#10;&#10;AI-generated content may be incorrect.">
            <a:extLst>
              <a:ext uri="{FF2B5EF4-FFF2-40B4-BE49-F238E27FC236}">
                <a16:creationId xmlns:a16="http://schemas.microsoft.com/office/drawing/2014/main" id="{3B4C33B4-92F5-69B3-2BC4-2F69AAE970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97542" y="2449495"/>
            <a:ext cx="2056258" cy="201453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318E3944-A56C-DD56-84F1-4776E4EAABF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90073695"/>
                  </p:ext>
                </p:extLst>
              </p:nvPr>
            </p:nvGraphicFramePr>
            <p:xfrm>
              <a:off x="6432395" y="5047662"/>
              <a:ext cx="2014537" cy="1133177"/>
            </p:xfrm>
            <a:graphic>
              <a:graphicData uri="http://schemas.microsoft.com/office/powerpoint/2016/slidezoom">
                <pslz:sldZm>
                  <pslz:sldZmObj sldId="318" cId="1781193386">
                    <pslz:zmPr id="{EC62DFF7-1B8A-407D-9425-374F1F2A75EF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14537" cy="113317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Slide Zoom 10">
                <a:extLst>
                  <a:ext uri="{FF2B5EF4-FFF2-40B4-BE49-F238E27FC236}">
                    <a16:creationId xmlns:a16="http://schemas.microsoft.com/office/drawing/2014/main" id="{318E3944-A56C-DD56-84F1-4776E4EAAB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432395" y="5047662"/>
                <a:ext cx="2014537" cy="113317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Slide Zoom 14">
                <a:extLst>
                  <a:ext uri="{FF2B5EF4-FFF2-40B4-BE49-F238E27FC236}">
                    <a16:creationId xmlns:a16="http://schemas.microsoft.com/office/drawing/2014/main" id="{ECDBED85-AB70-1257-87A4-45612A0AB0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98995699"/>
                  </p:ext>
                </p:extLst>
              </p:nvPr>
            </p:nvGraphicFramePr>
            <p:xfrm>
              <a:off x="9318403" y="5047662"/>
              <a:ext cx="2014537" cy="1133177"/>
            </p:xfrm>
            <a:graphic>
              <a:graphicData uri="http://schemas.microsoft.com/office/powerpoint/2016/slidezoom">
                <pslz:sldZm>
                  <pslz:sldZmObj sldId="319" cId="175426325">
                    <pslz:zmPr id="{5D7D0E99-E447-440A-A404-50EFC8D944CC}" returnToParent="0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14537" cy="1133177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Slide Zoom 14">
                <a:extLst>
                  <a:ext uri="{FF2B5EF4-FFF2-40B4-BE49-F238E27FC236}">
                    <a16:creationId xmlns:a16="http://schemas.microsoft.com/office/drawing/2014/main" id="{ECDBED85-AB70-1257-87A4-45612A0AB0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18403" y="5047662"/>
                <a:ext cx="2014537" cy="1133177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17" name="Title 2">
            <a:extLst>
              <a:ext uri="{FF2B5EF4-FFF2-40B4-BE49-F238E27FC236}">
                <a16:creationId xmlns:a16="http://schemas.microsoft.com/office/drawing/2014/main" id="{2A8B164A-A4E2-0083-5929-84F52224E823}"/>
              </a:ext>
            </a:extLst>
          </p:cNvPr>
          <p:cNvSpPr txBox="1">
            <a:spLocks/>
          </p:cNvSpPr>
          <p:nvPr/>
        </p:nvSpPr>
        <p:spPr>
          <a:xfrm>
            <a:off x="838200" y="6771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26/27</a:t>
            </a:r>
            <a:r>
              <a:rPr lang="en-GB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recruitment</a:t>
            </a:r>
            <a:endParaRPr lang="en-GB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E355F12B-EDB1-109B-85C4-4E7FF67D8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538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938370-C95F-B37B-8A30-2CC31BF830E0}"/>
              </a:ext>
            </a:extLst>
          </p:cNvPr>
          <p:cNvSpPr txBox="1"/>
          <p:nvPr/>
        </p:nvSpPr>
        <p:spPr>
          <a:xfrm>
            <a:off x="847725" y="751344"/>
            <a:ext cx="533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Programme type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Joint</a:t>
            </a:r>
            <a:r>
              <a:rPr lang="en-GB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studentships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available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advertised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6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Application deadline: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u="sng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March 30</a:t>
            </a:r>
            <a:r>
              <a:rPr lang="pl-PL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 </a:t>
            </a:r>
            <a:r>
              <a:rPr lang="en-GB" sz="2800" b="1" noProof="0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October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2026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 descr="A book cover with a building&#10;&#10;Description automatically generated with medium confidence">
            <a:extLst>
              <a:ext uri="{FF2B5EF4-FFF2-40B4-BE49-F238E27FC236}">
                <a16:creationId xmlns:a16="http://schemas.microsoft.com/office/drawing/2014/main" id="{24933C0B-1910-4D2A-5D5D-7EFBEB5EB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575" y="0"/>
            <a:ext cx="3857625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AAB0416-3FCA-DBC7-40F9-8AF68D9AF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5" y="0"/>
            <a:ext cx="3865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763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62EAB5-100A-D363-56E5-BE53886F4829}"/>
              </a:ext>
            </a:extLst>
          </p:cNvPr>
          <p:cNvSpPr txBox="1"/>
          <p:nvPr/>
        </p:nvSpPr>
        <p:spPr>
          <a:xfrm>
            <a:off x="847725" y="751344"/>
            <a:ext cx="533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Programme type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Dual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studentships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available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advertised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tbc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Application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open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w/c </a:t>
            </a:r>
            <a:r>
              <a:rPr lang="en-GB" sz="2800" b="1" u="sng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February</a:t>
            </a:r>
            <a:r>
              <a:rPr lang="pl-PL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23rd</a:t>
            </a:r>
            <a:endParaRPr lang="pl-PL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Application deadline: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u="sng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April</a:t>
            </a:r>
            <a:r>
              <a:rPr lang="pl-PL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pl-PL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 </a:t>
            </a:r>
            <a:r>
              <a:rPr lang="en-GB" sz="2800" b="1" noProof="0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noProof="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April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2027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 descr="A collage of a city street&#10;&#10;Description automatically generated">
            <a:extLst>
              <a:ext uri="{FF2B5EF4-FFF2-40B4-BE49-F238E27FC236}">
                <a16:creationId xmlns:a16="http://schemas.microsoft.com/office/drawing/2014/main" id="{83283898-4CDE-5CF3-0DAC-4B63D8587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50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41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16632-5300-B72F-22E8-6E0935086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2F12FB-10A9-25B8-F6A6-23420E6E112D}"/>
              </a:ext>
            </a:extLst>
          </p:cNvPr>
          <p:cNvSpPr txBox="1"/>
          <p:nvPr/>
        </p:nvSpPr>
        <p:spPr>
          <a:xfrm>
            <a:off x="847725" y="751344"/>
            <a:ext cx="533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Programme type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Dual</a:t>
            </a:r>
            <a:r>
              <a:rPr lang="en-GB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studentships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available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advertised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10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Application deadline: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u="sng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January</a:t>
            </a:r>
            <a:r>
              <a:rPr lang="pl-PL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19th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 </a:t>
            </a:r>
            <a:r>
              <a:rPr lang="en-GB" sz="2800" b="1" noProof="0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October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2026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10F3BBF-0F9C-9B88-B93F-965FEECF1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981" y="0"/>
            <a:ext cx="38672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193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9657D-E45F-D64A-534D-DE96CEF77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2899FE-2B91-3FD4-1116-184AE3CFB53D}"/>
              </a:ext>
            </a:extLst>
          </p:cNvPr>
          <p:cNvSpPr txBox="1"/>
          <p:nvPr/>
        </p:nvSpPr>
        <p:spPr>
          <a:xfrm>
            <a:off x="847725" y="751344"/>
            <a:ext cx="533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Programme type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Dual</a:t>
            </a:r>
            <a:r>
              <a:rPr lang="en-GB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studentships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available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of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advertised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3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Application deadline: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January 26th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 </a:t>
            </a:r>
            <a:r>
              <a:rPr lang="en-GB" sz="2800" b="1" noProof="0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date</a:t>
            </a:r>
            <a: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br>
              <a:rPr lang="pl-PL" sz="28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800" b="1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October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2026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96157AA-EBDF-34C9-AAA2-1EB0D08CE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999" y="0"/>
            <a:ext cx="38362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26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BE21D966-09CC-8682-2B9C-ED3E2A0CD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C5F3DF9-D570-1470-0A3C-FC88F21FD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9669861-359E-D625-F62B-4CFBD0E84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128900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7DDA2381-4EA7-50E2-6036-ADFC80564E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8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019F3-6C46-297D-0683-D95AA3C26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0E888C32-D3F8-721E-A0D3-3AE9BB33C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FD5DFF-925A-7362-80FC-94D39CB20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FA345E7-06AE-1AF2-9C70-B175E08244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9461972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97CD4D4E-6EA3-F75A-F85D-722B85FF8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34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449E3-F144-8A9B-DC15-464347C49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FAC67FC3-751B-89E0-7507-AA50A4B61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5FF404-11FE-27A7-C522-2315E07F7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BA8B4B1-7F91-C2D2-C337-F64013E87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3863573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3DB0FF62-AF04-F24B-CEC6-8DE132833B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24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98F8C-19C4-153B-C14E-E89505904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ADF65CA4-260D-5D44-6187-577A6323C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2064709-3D33-4A25-25A3-AE1CF3C9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8EE627C-6E0F-D117-71C1-32C2BA7133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8358796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A48FC2DB-38CC-9546-6C7D-4FB8617574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96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9102A-7657-D627-A12C-E9BD148C8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logo&#10;&#10;Description automatically generated">
            <a:extLst>
              <a:ext uri="{FF2B5EF4-FFF2-40B4-BE49-F238E27FC236}">
                <a16:creationId xmlns:a16="http://schemas.microsoft.com/office/drawing/2014/main" id="{6876DB51-0F80-346E-7EB3-FC65A2538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0471CD-ADDF-6E7B-30B5-8824477B5E74}"/>
              </a:ext>
            </a:extLst>
          </p:cNvPr>
          <p:cNvSpPr txBox="1"/>
          <p:nvPr/>
        </p:nvSpPr>
        <p:spPr>
          <a:xfrm>
            <a:off x="6096000" y="889843"/>
            <a:ext cx="56230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collaborative programmes?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 they work?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is available for 2025/2026?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our PGRs say?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Q&amp;A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C74B77-E52C-F3D5-FB14-2645EBC7BE9B}"/>
              </a:ext>
            </a:extLst>
          </p:cNvPr>
          <p:cNvSpPr/>
          <p:nvPr/>
        </p:nvSpPr>
        <p:spPr>
          <a:xfrm>
            <a:off x="5847347" y="2622884"/>
            <a:ext cx="6148137" cy="31402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B9EC71B0-78F7-DF93-6206-400CF21B5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FDEEBF1-3E21-7446-54EA-3F29B37BA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556D19F-2865-3965-0F16-70A0257CA756}"/>
              </a:ext>
            </a:extLst>
          </p:cNvPr>
          <p:cNvSpPr txBox="1">
            <a:spLocks/>
          </p:cNvSpPr>
          <p:nvPr/>
        </p:nvSpPr>
        <p:spPr>
          <a:xfrm>
            <a:off x="701040" y="2766218"/>
            <a:ext cx="39349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Session outline</a:t>
            </a:r>
            <a:endParaRPr lang="en-GB" b="1" dirty="0">
              <a:solidFill>
                <a:srgbClr val="FCD10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982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AE434-4E56-5EF7-7B1B-E94A14B48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67D5E325-BA24-641C-F0ED-2446C7127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DC38BAB-0DBE-961C-CAF2-EBFCF9CB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E7C4C54-AD25-E86D-AAD4-A8AA89A1D5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6356914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43AA7CB6-82E3-5F15-E9AC-B00377B893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584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6391C-FE3D-AA70-929E-906493C4E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C3C45FA5-06ED-DB71-C4AA-AC006905B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CBA9EAA-A9BF-52F0-7CB6-F651ACB13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DAE4B12-BA99-ECE5-1F26-E46DA20D22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271158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1198119B-360E-56C0-E5C5-1CD4AE089C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832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5BBF1-247D-313C-6AE1-FE32E30E3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006A0D0C-2919-F99C-C3D1-028EBD403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5A5E088-482E-85DC-0EBB-3D517F0A7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E7DA935-4E0F-CCB7-3D4F-A1DDE88CC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0740659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7AA03E96-192C-C93A-33C7-20F7DB912E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3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3C100-88DB-0ACD-FC19-ACEE6E509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6D09AA58-C8EE-7269-63FD-591ED73B6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EDC051B-8775-E687-409F-9DB353128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C72C71-C47C-B12A-F162-31C6C8D1D8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9067102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04228EAE-F153-DD19-DB02-CE33E2C931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184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12CCF-7FCC-1FF1-3BCD-7297265F2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AAA9B8AF-D770-9F2F-ACB4-5ED0D7BFA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40AD89C-F513-A22A-B0C7-97357D49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Projects available in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4F1E5AA-11EB-61E0-AC97-4093E5784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650282"/>
              </p:ext>
            </p:extLst>
          </p:nvPr>
        </p:nvGraphicFramePr>
        <p:xfrm>
          <a:off x="472934" y="838018"/>
          <a:ext cx="11118991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562CD050-655F-75AC-4B88-A1F6D6E3AB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23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white logo&#10;&#10;Description automatically generated">
            <a:extLst>
              <a:ext uri="{FF2B5EF4-FFF2-40B4-BE49-F238E27FC236}">
                <a16:creationId xmlns:a16="http://schemas.microsoft.com/office/drawing/2014/main" id="{D2975DF2-1C2F-6159-D5B9-84845DCB3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F295048-9F06-E7E3-1A22-51B92BB28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78"/>
            <a:ext cx="10515600" cy="1325563"/>
          </a:xfrm>
        </p:spPr>
        <p:txBody>
          <a:bodyPr/>
          <a:lstStyle/>
          <a:p>
            <a:pPr algn="ctr"/>
            <a:r>
              <a:rPr lang="en-GB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Finding projects</a:t>
            </a:r>
            <a:endParaRPr lang="en-GB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6DBAED-FAF0-DE3A-F629-80AB2F1D056F}"/>
              </a:ext>
            </a:extLst>
          </p:cNvPr>
          <p:cNvSpPr txBox="1"/>
          <p:nvPr/>
        </p:nvSpPr>
        <p:spPr>
          <a:xfrm>
            <a:off x="336377" y="2951946"/>
            <a:ext cx="39918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0" dirty="0">
                <a:solidFill>
                  <a:schemeClr val="bg1"/>
                </a:solidFill>
              </a:rPr>
              <a:t>On individual programme</a:t>
            </a:r>
            <a:endParaRPr lang="pl-PL" sz="2800" noProof="0" dirty="0">
              <a:solidFill>
                <a:schemeClr val="bg1"/>
              </a:solidFill>
            </a:endParaRPr>
          </a:p>
          <a:p>
            <a:r>
              <a:rPr lang="en-GB" sz="2800" noProof="0" dirty="0">
                <a:solidFill>
                  <a:schemeClr val="bg1"/>
                </a:solidFill>
              </a:rPr>
              <a:t>pages</a:t>
            </a:r>
          </a:p>
        </p:txBody>
      </p:sp>
      <p:pic>
        <p:nvPicPr>
          <p:cNvPr id="2" name="Picture 1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5CE0F2A8-272C-E43C-5618-4D4A3A1AC3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pic>
        <p:nvPicPr>
          <p:cNvPr id="4" name="Picture 3" descr="A screenshot of a website&#10;&#10;AI-generated content may be incorrect.">
            <a:extLst>
              <a:ext uri="{FF2B5EF4-FFF2-40B4-BE49-F238E27FC236}">
                <a16:creationId xmlns:a16="http://schemas.microsoft.com/office/drawing/2014/main" id="{4B8B3487-F43B-E0F9-F415-09FC4F1A9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1225" y="1006367"/>
            <a:ext cx="6469550" cy="5799371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E03C0C8-9C72-86B9-8C2A-CA42078E3A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092"/>
          <a:stretch>
            <a:fillRect/>
          </a:stretch>
        </p:blipFill>
        <p:spPr>
          <a:xfrm>
            <a:off x="4794318" y="1006367"/>
            <a:ext cx="4536457" cy="579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E91DC-6A2B-C9AE-2972-6F18ACB3B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white logo&#10;&#10;Description automatically generated">
            <a:extLst>
              <a:ext uri="{FF2B5EF4-FFF2-40B4-BE49-F238E27FC236}">
                <a16:creationId xmlns:a16="http://schemas.microsoft.com/office/drawing/2014/main" id="{E6C4C6DA-D681-7572-6FF2-6E98EBB1D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70BC4E3-44FE-E5FA-E37C-1F6600BD8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78"/>
            <a:ext cx="10515600" cy="1325563"/>
          </a:xfrm>
        </p:spPr>
        <p:txBody>
          <a:bodyPr/>
          <a:lstStyle/>
          <a:p>
            <a:pPr algn="ctr"/>
            <a:r>
              <a:rPr lang="en-GB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Finding projects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62AC2A-9FC5-2D29-C5AE-EDCE2F50213C}"/>
              </a:ext>
            </a:extLst>
          </p:cNvPr>
          <p:cNvSpPr txBox="1"/>
          <p:nvPr/>
        </p:nvSpPr>
        <p:spPr>
          <a:xfrm>
            <a:off x="336377" y="2951946"/>
            <a:ext cx="39918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0" dirty="0">
                <a:solidFill>
                  <a:schemeClr val="bg1"/>
                </a:solidFill>
              </a:rPr>
              <a:t>From all available projects</a:t>
            </a:r>
          </a:p>
        </p:txBody>
      </p:sp>
      <p:pic>
        <p:nvPicPr>
          <p:cNvPr id="2" name="Picture 1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8F749F17-541B-8A71-31F5-1F162C29F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D18328C-D8F5-721D-BAD7-0FB21F38D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1998" y="954565"/>
            <a:ext cx="3968003" cy="590297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7A59F97A-3FFE-A8F1-EDCF-76832237E8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40922168"/>
                  </p:ext>
                </p:extLst>
              </p:nvPr>
            </p:nvGraphicFramePr>
            <p:xfrm>
              <a:off x="5338258" y="3561546"/>
              <a:ext cx="2597989" cy="1461369"/>
            </p:xfrm>
            <a:graphic>
              <a:graphicData uri="http://schemas.microsoft.com/office/powerpoint/2016/slidezoom">
                <pslz:sldZm>
                  <pslz:sldZmObj sldId="310" cId="968274916">
                    <pslz:zmPr id="{4F836381-5FA5-4701-BC91-9432FACC1C2E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97989" cy="1461369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Slide Zoom 10">
                <a:extLst>
                  <a:ext uri="{FF2B5EF4-FFF2-40B4-BE49-F238E27FC236}">
                    <a16:creationId xmlns:a16="http://schemas.microsoft.com/office/drawing/2014/main" id="{7A59F97A-3FFE-A8F1-EDCF-76832237E8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38258" y="3561546"/>
                <a:ext cx="2597989" cy="1461369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4474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9312BD-8BF5-DC26-5558-407E39125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horizontal stripes&#10;&#10;AI-generated content may be incorrect.">
            <a:extLst>
              <a:ext uri="{FF2B5EF4-FFF2-40B4-BE49-F238E27FC236}">
                <a16:creationId xmlns:a16="http://schemas.microsoft.com/office/drawing/2014/main" id="{69B08C11-F533-B4AE-20B5-522AEA5E9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04" y="616715"/>
            <a:ext cx="11667991" cy="562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749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D13377FB-785B-B429-6CFD-9A8008A01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5E0A8B90-600A-6B4F-4355-FC6639F40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E68B54-AA01-CF1D-F3D1-2A929C8497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319" t="39967" r="22299"/>
          <a:stretch/>
        </p:blipFill>
        <p:spPr>
          <a:xfrm>
            <a:off x="3142134" y="1250782"/>
            <a:ext cx="7497462" cy="44487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62CFC3-9D6F-FE31-699E-D989B33FE653}"/>
              </a:ext>
            </a:extLst>
          </p:cNvPr>
          <p:cNvSpPr txBox="1"/>
          <p:nvPr/>
        </p:nvSpPr>
        <p:spPr>
          <a:xfrm>
            <a:off x="336377" y="2951946"/>
            <a:ext cx="3991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noProof="0" dirty="0">
                <a:solidFill>
                  <a:schemeClr val="bg1"/>
                </a:solidFill>
              </a:rPr>
              <a:t>FindAPhD.com</a:t>
            </a:r>
            <a:endParaRPr lang="en-GB" sz="2800" noProof="0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69041AE-8823-D79B-0FE1-607AF8E83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78"/>
            <a:ext cx="10515600" cy="1325563"/>
          </a:xfrm>
        </p:spPr>
        <p:txBody>
          <a:bodyPr/>
          <a:lstStyle/>
          <a:p>
            <a:pPr algn="ctr"/>
            <a:r>
              <a:rPr lang="en-GB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Finding projects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6A58F7-2D17-88D8-17B0-749E39E8CC28}"/>
              </a:ext>
            </a:extLst>
          </p:cNvPr>
          <p:cNvGrpSpPr/>
          <p:nvPr/>
        </p:nvGrpSpPr>
        <p:grpSpPr>
          <a:xfrm>
            <a:off x="3276275" y="2170933"/>
            <a:ext cx="6933876" cy="2465695"/>
            <a:chOff x="3276275" y="2170933"/>
            <a:chExt cx="6933876" cy="2465695"/>
          </a:xfrm>
        </p:grpSpPr>
        <p:pic>
          <p:nvPicPr>
            <p:cNvPr id="5" name="Picture 4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452192C4-41D3-967A-4E38-2AB36AF32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76275" y="2170933"/>
              <a:ext cx="6933876" cy="246569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E9FB95-DCF3-FC1D-AAFD-A96E8C923E1D}"/>
                </a:ext>
              </a:extLst>
            </p:cNvPr>
            <p:cNvSpPr/>
            <p:nvPr/>
          </p:nvSpPr>
          <p:spPr>
            <a:xfrm>
              <a:off x="3618688" y="2316731"/>
              <a:ext cx="1439601" cy="270803"/>
            </a:xfrm>
            <a:prstGeom prst="rect">
              <a:avLst/>
            </a:prstGeom>
            <a:noFill/>
            <a:ln w="57150">
              <a:solidFill>
                <a:srgbClr val="FCD1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2612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6FF81-169A-7DF8-82FC-8B812B844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18" y="223202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Ask us anything!</a:t>
            </a:r>
          </a:p>
        </p:txBody>
      </p:sp>
      <p:pic>
        <p:nvPicPr>
          <p:cNvPr id="3" name="Picture 2" descr="A purple and white logo&#10;&#10;Description automatically generated">
            <a:extLst>
              <a:ext uri="{FF2B5EF4-FFF2-40B4-BE49-F238E27FC236}">
                <a16:creationId xmlns:a16="http://schemas.microsoft.com/office/drawing/2014/main" id="{48B97D73-EB86-C69D-E7E2-004905330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AB4B9E8-8B2A-3A2A-C3ED-C96BC904ED1B}"/>
              </a:ext>
            </a:extLst>
          </p:cNvPr>
          <p:cNvSpPr/>
          <p:nvPr/>
        </p:nvSpPr>
        <p:spPr>
          <a:xfrm>
            <a:off x="838199" y="4667250"/>
            <a:ext cx="10658475" cy="12493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FC5D69-A0C0-AE3E-12B9-EFE0A481F16B}"/>
              </a:ext>
            </a:extLst>
          </p:cNvPr>
          <p:cNvSpPr/>
          <p:nvPr/>
        </p:nvSpPr>
        <p:spPr>
          <a:xfrm>
            <a:off x="838200" y="4667250"/>
            <a:ext cx="2767013" cy="124936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rgbClr val="FCD103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CONTACT US</a:t>
            </a:r>
            <a:endParaRPr lang="en-GB" sz="2800" dirty="0">
              <a:solidFill>
                <a:srgbClr val="FCD103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0E6647-67BA-7EEB-4DF0-B24C940E2EC3}"/>
              </a:ext>
            </a:extLst>
          </p:cNvPr>
          <p:cNvSpPr txBox="1"/>
          <p:nvPr/>
        </p:nvSpPr>
        <p:spPr>
          <a:xfrm>
            <a:off x="3750469" y="4814876"/>
            <a:ext cx="7600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FSE.DoctoralAcademy.SpecialistProgrammes@manchester.ac.uk</a:t>
            </a:r>
            <a:endParaRPr lang="en-GB" sz="28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7" name="Picture 6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5258B3E8-B9CF-9231-6639-7ED031961E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92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B60A6-E9E8-64DF-FD1E-BA82C16B8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logo&#10;&#10;Description automatically generated">
            <a:extLst>
              <a:ext uri="{FF2B5EF4-FFF2-40B4-BE49-F238E27FC236}">
                <a16:creationId xmlns:a16="http://schemas.microsoft.com/office/drawing/2014/main" id="{26429384-1FDF-6DA5-ADD5-8F38B2C8D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D87F57-97BD-5A70-1E83-8CFB766D181C}"/>
              </a:ext>
            </a:extLst>
          </p:cNvPr>
          <p:cNvSpPr txBox="1"/>
          <p:nvPr/>
        </p:nvSpPr>
        <p:spPr>
          <a:xfrm>
            <a:off x="6096000" y="889843"/>
            <a:ext cx="56230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collaborative programmes?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 they work?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is available for 202</a:t>
            </a:r>
            <a:r>
              <a:rPr lang="pl-PL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</a:t>
            </a: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/202</a:t>
            </a:r>
            <a:r>
              <a:rPr lang="pl-PL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</a:t>
            </a: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our PGRs say?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Q&amp;A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D716BF-69D7-E8F3-B2B0-E82B2D3B4BEA}"/>
              </a:ext>
            </a:extLst>
          </p:cNvPr>
          <p:cNvSpPr/>
          <p:nvPr/>
        </p:nvSpPr>
        <p:spPr>
          <a:xfrm>
            <a:off x="5847347" y="3633537"/>
            <a:ext cx="6148137" cy="21295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68D6C990-2F3B-C2F2-E9BA-39C551C08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EFF04586-E471-F874-CDFD-849CF2D8F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CECDF36-56F3-E58C-E802-0A602BB11BE2}"/>
              </a:ext>
            </a:extLst>
          </p:cNvPr>
          <p:cNvSpPr txBox="1">
            <a:spLocks/>
          </p:cNvSpPr>
          <p:nvPr/>
        </p:nvSpPr>
        <p:spPr>
          <a:xfrm>
            <a:off x="701040" y="2766218"/>
            <a:ext cx="39349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Session outline</a:t>
            </a:r>
            <a:endParaRPr lang="en-GB" b="1" dirty="0">
              <a:solidFill>
                <a:srgbClr val="FCD10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69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8028C-D29F-003D-1128-FAEC4B8BD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logo&#10;&#10;Description automatically generated">
            <a:extLst>
              <a:ext uri="{FF2B5EF4-FFF2-40B4-BE49-F238E27FC236}">
                <a16:creationId xmlns:a16="http://schemas.microsoft.com/office/drawing/2014/main" id="{A7FA9D29-911C-C568-9BE6-AA258B19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07AD88-D861-4C01-D450-FFE727FF73FA}"/>
              </a:ext>
            </a:extLst>
          </p:cNvPr>
          <p:cNvSpPr txBox="1"/>
          <p:nvPr/>
        </p:nvSpPr>
        <p:spPr>
          <a:xfrm>
            <a:off x="6096000" y="889843"/>
            <a:ext cx="56230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collaborative programmes?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 they work?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is available for 202</a:t>
            </a:r>
            <a:r>
              <a:rPr lang="pl-PL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</a:t>
            </a: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/202</a:t>
            </a:r>
            <a:r>
              <a:rPr lang="pl-PL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</a:t>
            </a:r>
            <a:r>
              <a:rPr lang="en-GB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pl-PL" sz="36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Q&amp;A</a:t>
            </a:r>
            <a:endParaRPr lang="en-GB" sz="360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4137C7-DE8A-1393-C715-83F426DC7665}"/>
              </a:ext>
            </a:extLst>
          </p:cNvPr>
          <p:cNvSpPr/>
          <p:nvPr/>
        </p:nvSpPr>
        <p:spPr>
          <a:xfrm>
            <a:off x="5847347" y="4872789"/>
            <a:ext cx="6148137" cy="8903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848A5306-1C37-5891-84AE-3A217C01E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55AE122F-D43E-807E-D08E-2E132A580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418B5A-C90F-4C2A-4326-2FC759BC1597}"/>
              </a:ext>
            </a:extLst>
          </p:cNvPr>
          <p:cNvSpPr txBox="1">
            <a:spLocks/>
          </p:cNvSpPr>
          <p:nvPr/>
        </p:nvSpPr>
        <p:spPr>
          <a:xfrm>
            <a:off x="701040" y="2766218"/>
            <a:ext cx="39349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Session outline</a:t>
            </a:r>
            <a:endParaRPr lang="en-GB" b="1" dirty="0">
              <a:solidFill>
                <a:srgbClr val="FCD10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1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using a computer&#10;&#10;Description automatically generated">
            <a:extLst>
              <a:ext uri="{FF2B5EF4-FFF2-40B4-BE49-F238E27FC236}">
                <a16:creationId xmlns:a16="http://schemas.microsoft.com/office/drawing/2014/main" id="{373E2532-B63F-4460-087A-B2EC597CB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04" y="1211353"/>
            <a:ext cx="5180187" cy="34534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A66B031-57D1-4231-8981-915364B8829C}"/>
              </a:ext>
            </a:extLst>
          </p:cNvPr>
          <p:cNvSpPr/>
          <p:nvPr/>
        </p:nvSpPr>
        <p:spPr>
          <a:xfrm>
            <a:off x="2745562" y="720435"/>
            <a:ext cx="6700873" cy="443529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800000"/>
              </a:avLst>
            </a:prstTxWarp>
            <a:spAutoFit/>
          </a:bodyPr>
          <a:lstStyle/>
          <a:p>
            <a:pPr algn="ctr"/>
            <a:r>
              <a:rPr lang="pl-PL" sz="5400" b="0" cap="none" spc="0" dirty="0">
                <a:ln w="0"/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Collaborative Awards</a:t>
            </a:r>
            <a:endParaRPr lang="en-GB" sz="5400" b="0" cap="none" spc="0" dirty="0">
              <a:ln w="0"/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CA6C51-2726-17FC-C128-F389538F5E67}"/>
              </a:ext>
            </a:extLst>
          </p:cNvPr>
          <p:cNvSpPr txBox="1"/>
          <p:nvPr/>
        </p:nvSpPr>
        <p:spPr>
          <a:xfrm>
            <a:off x="905257" y="5184982"/>
            <a:ext cx="1071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PhD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programmes that 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run in partnership with another institution worldwide</a:t>
            </a:r>
            <a:endParaRPr lang="en-GB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 descr="A purple and white logo&#10;&#10;Description automatically generated">
            <a:extLst>
              <a:ext uri="{FF2B5EF4-FFF2-40B4-BE49-F238E27FC236}">
                <a16:creationId xmlns:a16="http://schemas.microsoft.com/office/drawing/2014/main" id="{2791DDC3-4445-E781-EC8A-BF39BF8D2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pic>
        <p:nvPicPr>
          <p:cNvPr id="2" name="Picture 1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5CB680F6-BBFC-12F2-95B2-F5D8BC114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35217-D5FF-D906-F14E-18E09A5E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using a computer&#10;&#10;Description automatically generated">
            <a:extLst>
              <a:ext uri="{FF2B5EF4-FFF2-40B4-BE49-F238E27FC236}">
                <a16:creationId xmlns:a16="http://schemas.microsoft.com/office/drawing/2014/main" id="{81D5148B-5363-78E5-5739-D2396493E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04" y="1211353"/>
            <a:ext cx="5180187" cy="34534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FADC41-9024-3D41-CEFC-BC9300EB9705}"/>
              </a:ext>
            </a:extLst>
          </p:cNvPr>
          <p:cNvSpPr/>
          <p:nvPr/>
        </p:nvSpPr>
        <p:spPr>
          <a:xfrm>
            <a:off x="2745562" y="720435"/>
            <a:ext cx="6700873" cy="443529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800000"/>
              </a:avLst>
            </a:prstTxWarp>
            <a:spAutoFit/>
          </a:bodyPr>
          <a:lstStyle/>
          <a:p>
            <a:pPr algn="ctr"/>
            <a:r>
              <a:rPr lang="pl-PL" sz="5400" b="0" cap="none" spc="0" dirty="0">
                <a:ln w="0"/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Collaborative Awards</a:t>
            </a:r>
            <a:endParaRPr lang="en-GB" sz="5400" b="0" cap="none" spc="0" dirty="0">
              <a:ln w="0"/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1" descr="A purple and white logo&#10;&#10;Description automatically generated">
            <a:extLst>
              <a:ext uri="{FF2B5EF4-FFF2-40B4-BE49-F238E27FC236}">
                <a16:creationId xmlns:a16="http://schemas.microsoft.com/office/drawing/2014/main" id="{DFD713E3-5260-A1C3-1363-555BCE2DB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CF8B16-1F02-9DD4-6693-3E4F078EB504}"/>
              </a:ext>
            </a:extLst>
          </p:cNvPr>
          <p:cNvSpPr txBox="1"/>
          <p:nvPr/>
        </p:nvSpPr>
        <p:spPr>
          <a:xfrm>
            <a:off x="905257" y="5184982"/>
            <a:ext cx="1071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PhD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programmes that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run in </a:t>
            </a:r>
            <a:r>
              <a:rPr lang="pl-PL" sz="24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partnership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with another institution worldwide</a:t>
            </a:r>
            <a:endParaRPr lang="en-GB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0066E129-6119-A13E-3FFA-9F07BA2CC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38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2C46B-D1D8-B995-5024-9F44D508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using a computer&#10;&#10;Description automatically generated">
            <a:extLst>
              <a:ext uri="{FF2B5EF4-FFF2-40B4-BE49-F238E27FC236}">
                <a16:creationId xmlns:a16="http://schemas.microsoft.com/office/drawing/2014/main" id="{0B991A12-E539-2A8B-C11A-478059F70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04" y="1211353"/>
            <a:ext cx="5180187" cy="34534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F669464-6091-EBCB-D549-530B30BC09A4}"/>
              </a:ext>
            </a:extLst>
          </p:cNvPr>
          <p:cNvSpPr/>
          <p:nvPr/>
        </p:nvSpPr>
        <p:spPr>
          <a:xfrm>
            <a:off x="2745562" y="720435"/>
            <a:ext cx="6700873" cy="443529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800000"/>
              </a:avLst>
            </a:prstTxWarp>
            <a:spAutoFit/>
          </a:bodyPr>
          <a:lstStyle/>
          <a:p>
            <a:pPr algn="ctr"/>
            <a:r>
              <a:rPr lang="pl-PL" sz="5400" b="0" cap="none" spc="0" dirty="0">
                <a:ln w="0"/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Collaborative Awards</a:t>
            </a:r>
            <a:endParaRPr lang="en-GB" sz="5400" b="0" cap="none" spc="0" dirty="0">
              <a:ln w="0"/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1" descr="A purple and white logo&#10;&#10;Description automatically generated">
            <a:extLst>
              <a:ext uri="{FF2B5EF4-FFF2-40B4-BE49-F238E27FC236}">
                <a16:creationId xmlns:a16="http://schemas.microsoft.com/office/drawing/2014/main" id="{1C0B0FEB-39EF-639F-B833-12BDC7423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2B451B-BDE1-A375-B924-72AB9D811673}"/>
              </a:ext>
            </a:extLst>
          </p:cNvPr>
          <p:cNvSpPr txBox="1"/>
          <p:nvPr/>
        </p:nvSpPr>
        <p:spPr>
          <a:xfrm>
            <a:off x="905257" y="5184982"/>
            <a:ext cx="1071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PhD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programmes that 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run in </a:t>
            </a:r>
            <a:r>
              <a:rPr lang="pl-PL" sz="24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partnership</a:t>
            </a:r>
            <a:r>
              <a:rPr lang="pl-PL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with another institution </a:t>
            </a:r>
            <a:r>
              <a:rPr lang="pl-PL" sz="2400" b="1" dirty="0">
                <a:solidFill>
                  <a:srgbClr val="FCD10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worldwide</a:t>
            </a:r>
            <a:endParaRPr lang="en-GB" sz="2400" b="1" dirty="0">
              <a:solidFill>
                <a:srgbClr val="FCD10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8DAB8357-BD91-DE69-47C4-A56CF123B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23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02A8369-F4FB-81E8-D571-9052175E77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144971"/>
              </p:ext>
            </p:extLst>
          </p:nvPr>
        </p:nvGraphicFramePr>
        <p:xfrm>
          <a:off x="2032000" y="166254"/>
          <a:ext cx="8128000" cy="3921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A purple and white logo&#10;&#10;Description automatically generated">
            <a:extLst>
              <a:ext uri="{FF2B5EF4-FFF2-40B4-BE49-F238E27FC236}">
                <a16:creationId xmlns:a16="http://schemas.microsoft.com/office/drawing/2014/main" id="{8B732B18-8C1E-7FA3-7D6C-7E7389FFAE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231957"/>
            <a:ext cx="2102132" cy="89040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E6B8EEBA-E990-570C-3672-9044D8BE653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56096010"/>
                  </p:ext>
                </p:extLst>
              </p:nvPr>
            </p:nvGraphicFramePr>
            <p:xfrm>
              <a:off x="1524000" y="2344259"/>
              <a:ext cx="3048000" cy="1714500"/>
            </p:xfrm>
            <a:graphic>
              <a:graphicData uri="http://schemas.microsoft.com/office/powerpoint/2016/slidezoom">
                <pslz:sldZm>
                  <pslz:sldZmObj sldId="262" cId="3105317829">
                    <pslz:zmPr id="{2768B26E-990E-4FCA-8CF7-980544017452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Slide Zoom 15">
                <a:extLst>
                  <a:ext uri="{FF2B5EF4-FFF2-40B4-BE49-F238E27FC236}">
                    <a16:creationId xmlns:a16="http://schemas.microsoft.com/office/drawing/2014/main" id="{E6B8EEBA-E990-570C-3672-9044D8BE653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24000" y="2344259"/>
                <a:ext cx="3048000" cy="17145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8" name="Slide Zoom 17">
                <a:extLst>
                  <a:ext uri="{FF2B5EF4-FFF2-40B4-BE49-F238E27FC236}">
                    <a16:creationId xmlns:a16="http://schemas.microsoft.com/office/drawing/2014/main" id="{2BF3203C-B5B8-10E6-0D31-3A0C2A3EE12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19263903"/>
                  </p:ext>
                </p:extLst>
              </p:nvPr>
            </p:nvGraphicFramePr>
            <p:xfrm>
              <a:off x="4572000" y="2344259"/>
              <a:ext cx="3048000" cy="1714500"/>
            </p:xfrm>
            <a:graphic>
              <a:graphicData uri="http://schemas.microsoft.com/office/powerpoint/2016/slidezoom">
                <pslz:sldZm>
                  <pslz:sldZmObj sldId="276" cId="4196511415">
                    <pslz:zmPr id="{7CA0D589-9763-48E1-9B3E-BE02784C621D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8" name="Slide Zoom 17">
                <a:extLst>
                  <a:ext uri="{FF2B5EF4-FFF2-40B4-BE49-F238E27FC236}">
                    <a16:creationId xmlns:a16="http://schemas.microsoft.com/office/drawing/2014/main" id="{2BF3203C-B5B8-10E6-0D31-3A0C2A3EE1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72000" y="2344259"/>
                <a:ext cx="3048000" cy="17145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0" name="Slide Zoom 19">
                <a:extLst>
                  <a:ext uri="{FF2B5EF4-FFF2-40B4-BE49-F238E27FC236}">
                    <a16:creationId xmlns:a16="http://schemas.microsoft.com/office/drawing/2014/main" id="{2C890EE9-F3F1-11F7-A9B2-BFF6544989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08123210"/>
                  </p:ext>
                </p:extLst>
              </p:nvPr>
            </p:nvGraphicFramePr>
            <p:xfrm>
              <a:off x="7620000" y="2344259"/>
              <a:ext cx="3048000" cy="1714500"/>
            </p:xfrm>
            <a:graphic>
              <a:graphicData uri="http://schemas.microsoft.com/office/powerpoint/2016/slidezoom">
                <pslz:sldZm>
                  <pslz:sldZmObj sldId="275" cId="292047465">
                    <pslz:zmPr id="{6A3BF3BB-5669-4569-9681-E6FBE2212226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0" name="Slide Zoom 19">
                <a:extLst>
                  <a:ext uri="{FF2B5EF4-FFF2-40B4-BE49-F238E27FC236}">
                    <a16:creationId xmlns:a16="http://schemas.microsoft.com/office/drawing/2014/main" id="{2C890EE9-F3F1-11F7-A9B2-BFF6544989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620000" y="2344259"/>
                <a:ext cx="3048000" cy="17145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2" name="Picture 1" descr="A black and white cover with white text&#10;&#10;Description automatically generated">
            <a:extLst>
              <a:ext uri="{FF2B5EF4-FFF2-40B4-BE49-F238E27FC236}">
                <a16:creationId xmlns:a16="http://schemas.microsoft.com/office/drawing/2014/main" id="{636124F8-7ED0-A207-70EA-CC52CA4057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596" y="231957"/>
            <a:ext cx="1217679" cy="8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50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6C2383"/>
      </a:dk2>
      <a:lt2>
        <a:srgbClr val="E8E8E8"/>
      </a:lt2>
      <a:accent1>
        <a:srgbClr val="ECC700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569</TotalTime>
  <Words>799</Words>
  <Application>Microsoft Office PowerPoint</Application>
  <PresentationFormat>Widescreen</PresentationFormat>
  <Paragraphs>193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Aptos</vt:lpstr>
      <vt:lpstr>Aptos Display</vt:lpstr>
      <vt:lpstr>Arial</vt:lpstr>
      <vt:lpstr>Lato</vt:lpstr>
      <vt:lpstr>Lato Black</vt:lpstr>
      <vt:lpstr>Office Theme</vt:lpstr>
      <vt:lpstr>PowerPoint Presentation</vt:lpstr>
      <vt:lpstr>Session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Typical requirements</vt:lpstr>
      <vt:lpstr>26/27 recruitment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Projects available in</vt:lpstr>
      <vt:lpstr>Projects available in</vt:lpstr>
      <vt:lpstr>Projects available in</vt:lpstr>
      <vt:lpstr>Projects available in</vt:lpstr>
      <vt:lpstr>Projects available in</vt:lpstr>
      <vt:lpstr>Projects available in</vt:lpstr>
      <vt:lpstr>Projects available in</vt:lpstr>
      <vt:lpstr>Projects available in</vt:lpstr>
      <vt:lpstr>Projects available in</vt:lpstr>
      <vt:lpstr>Finding projects</vt:lpstr>
      <vt:lpstr>Finding projects</vt:lpstr>
      <vt:lpstr>PowerPoint Presentation</vt:lpstr>
      <vt:lpstr>Finding projects</vt:lpstr>
      <vt:lpstr>Ask us anything!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Paulina Pejka</dc:creator>
  <cp:lastModifiedBy>Paulina Pejka</cp:lastModifiedBy>
  <cp:revision>1</cp:revision>
  <dcterms:created xsi:type="dcterms:W3CDTF">2025-01-17T10:51:29Z</dcterms:created>
  <dcterms:modified xsi:type="dcterms:W3CDTF">2026-02-05T11:24:26Z</dcterms:modified>
</cp:coreProperties>
</file>