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Lst>
  <p:notesMasterIdLst>
    <p:notesMasterId r:id="rId19"/>
  </p:notesMasterIdLst>
  <p:sldIdLst>
    <p:sldId id="259" r:id="rId3"/>
    <p:sldId id="2142532861" r:id="rId4"/>
    <p:sldId id="2142532862" r:id="rId5"/>
    <p:sldId id="2142532913" r:id="rId6"/>
    <p:sldId id="2142532870" r:id="rId7"/>
    <p:sldId id="2142532914" r:id="rId8"/>
    <p:sldId id="2142532915" r:id="rId9"/>
    <p:sldId id="2142532920" r:id="rId10"/>
    <p:sldId id="2142532921" r:id="rId11"/>
    <p:sldId id="2142532922" r:id="rId12"/>
    <p:sldId id="2142532923" r:id="rId13"/>
    <p:sldId id="2142532917" r:id="rId14"/>
    <p:sldId id="2142532918" r:id="rId15"/>
    <p:sldId id="2142532916" r:id="rId16"/>
    <p:sldId id="2142532924" r:id="rId17"/>
    <p:sldId id="214253291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A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C952CEB-812B-4B67-A04C-2C0215747AD8}" v="65" dt="2024-10-01T16:45:27.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6" autoAdjust="0"/>
    <p:restoredTop sz="86467" autoAdjust="0"/>
  </p:normalViewPr>
  <p:slideViewPr>
    <p:cSldViewPr snapToGrid="0">
      <p:cViewPr varScale="1">
        <p:scale>
          <a:sx n="76" d="100"/>
          <a:sy n="76" d="100"/>
        </p:scale>
        <p:origin x="168" y="4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_rels/data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ata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22.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ata7.xml.rels><?xml version="1.0" encoding="UTF-8" standalone="yes"?>
<Relationships xmlns="http://schemas.openxmlformats.org/package/2006/relationships"><Relationship Id="rId2" Type="http://schemas.openxmlformats.org/officeDocument/2006/relationships/hyperlink" Target="https://www.cost.eu/funding/open-call-a-simple-one-step-application-process/" TargetMode="External"/><Relationship Id="rId1" Type="http://schemas.openxmlformats.org/officeDocument/2006/relationships/hyperlink" Target="https://www.cost.eu/" TargetMode="External"/></Relationships>
</file>

<file path=ppt/diagrams/_rels/drawing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image" Target="../media/image3.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22.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image" Target="../media/image20.svg"/><Relationship Id="rId4" Type="http://schemas.openxmlformats.org/officeDocument/2006/relationships/image" Target="../media/image16.svg"/><Relationship Id="rId9" Type="http://schemas.openxmlformats.org/officeDocument/2006/relationships/image" Target="../media/image19.pn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4" Type="http://schemas.openxmlformats.org/officeDocument/2006/relationships/image" Target="../media/image27.svg"/></Relationships>
</file>

<file path=ppt/diagrams/_rels/drawing7.xml.rels><?xml version="1.0" encoding="UTF-8" standalone="yes"?>
<Relationships xmlns="http://schemas.openxmlformats.org/package/2006/relationships"><Relationship Id="rId2" Type="http://schemas.openxmlformats.org/officeDocument/2006/relationships/hyperlink" Target="https://www.cost.eu/funding/open-call-a-simple-one-step-application-process/" TargetMode="External"/><Relationship Id="rId1" Type="http://schemas.openxmlformats.org/officeDocument/2006/relationships/hyperlink" Target="https://www.cost.eu/"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FDCE61-4038-420E-9CC7-16738E73373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982131F-DFCE-4038-A7D5-A40A227603DE}">
      <dgm:prSet/>
      <dgm:spPr/>
      <dgm:t>
        <a:bodyPr/>
        <a:lstStyle/>
        <a:p>
          <a:r>
            <a:rPr lang="en-GB"/>
            <a:t>Daniel Jameson</a:t>
          </a:r>
          <a:endParaRPr lang="en-US"/>
        </a:p>
      </dgm:t>
    </dgm:pt>
    <dgm:pt modelId="{26F9DB8E-0491-4BC5-9377-2E7C07507FE6}" type="parTrans" cxnId="{2E82DE10-23BD-4994-B8E3-A99D1171F790}">
      <dgm:prSet/>
      <dgm:spPr/>
      <dgm:t>
        <a:bodyPr/>
        <a:lstStyle/>
        <a:p>
          <a:endParaRPr lang="en-US"/>
        </a:p>
      </dgm:t>
    </dgm:pt>
    <dgm:pt modelId="{30C66813-A24C-41D6-B0E2-BDD7AA73A433}" type="sibTrans" cxnId="{2E82DE10-23BD-4994-B8E3-A99D1171F790}">
      <dgm:prSet/>
      <dgm:spPr/>
      <dgm:t>
        <a:bodyPr/>
        <a:lstStyle/>
        <a:p>
          <a:endParaRPr lang="en-US"/>
        </a:p>
      </dgm:t>
    </dgm:pt>
    <dgm:pt modelId="{3E90CCEB-A1D3-4FBA-825F-19E9CACB01F2}">
      <dgm:prSet/>
      <dgm:spPr/>
      <dgm:t>
        <a:bodyPr/>
        <a:lstStyle/>
        <a:p>
          <a:r>
            <a:rPr lang="en-GB"/>
            <a:t>Research Development Manager in the Faculty of Biology, Medicine and Health</a:t>
          </a:r>
          <a:endParaRPr lang="en-US"/>
        </a:p>
      </dgm:t>
    </dgm:pt>
    <dgm:pt modelId="{77D0C233-2BA1-46CA-AE28-27EEAE39CC51}" type="parTrans" cxnId="{F560770B-A7B0-41B6-94F9-B5FE36649D5C}">
      <dgm:prSet/>
      <dgm:spPr/>
      <dgm:t>
        <a:bodyPr/>
        <a:lstStyle/>
        <a:p>
          <a:endParaRPr lang="en-US"/>
        </a:p>
      </dgm:t>
    </dgm:pt>
    <dgm:pt modelId="{BF60E285-D7AB-4658-BC13-36316DA47F51}" type="sibTrans" cxnId="{F560770B-A7B0-41B6-94F9-B5FE36649D5C}">
      <dgm:prSet/>
      <dgm:spPr/>
      <dgm:t>
        <a:bodyPr/>
        <a:lstStyle/>
        <a:p>
          <a:endParaRPr lang="en-US"/>
        </a:p>
      </dgm:t>
    </dgm:pt>
    <dgm:pt modelId="{0C7EA509-E3A6-449C-8244-965B3B7A0878}">
      <dgm:prSet/>
      <dgm:spPr/>
      <dgm:t>
        <a:bodyPr/>
        <a:lstStyle/>
        <a:p>
          <a:r>
            <a:rPr lang="en-GB"/>
            <a:t>Molecular Biology, Bioinformatics (Evolutionary Genetics), Systems Biology</a:t>
          </a:r>
          <a:endParaRPr lang="en-US"/>
        </a:p>
      </dgm:t>
    </dgm:pt>
    <dgm:pt modelId="{97B2319D-4B62-4A03-B949-9214BE808CDF}" type="parTrans" cxnId="{4332C0A4-F9C3-4ECE-8D08-3D7C56B01A76}">
      <dgm:prSet/>
      <dgm:spPr/>
      <dgm:t>
        <a:bodyPr/>
        <a:lstStyle/>
        <a:p>
          <a:endParaRPr lang="en-US"/>
        </a:p>
      </dgm:t>
    </dgm:pt>
    <dgm:pt modelId="{B32D61C1-5C30-4236-A15C-4BDCD57286DF}" type="sibTrans" cxnId="{4332C0A4-F9C3-4ECE-8D08-3D7C56B01A76}">
      <dgm:prSet/>
      <dgm:spPr/>
      <dgm:t>
        <a:bodyPr/>
        <a:lstStyle/>
        <a:p>
          <a:endParaRPr lang="en-US"/>
        </a:p>
      </dgm:t>
    </dgm:pt>
    <dgm:pt modelId="{F29C7607-5DA6-4694-87D2-8A1675A9DCB3}">
      <dgm:prSet/>
      <dgm:spPr/>
      <dgm:t>
        <a:bodyPr/>
        <a:lstStyle/>
        <a:p>
          <a:r>
            <a:rPr lang="en-GB"/>
            <a:t>12 years in this role</a:t>
          </a:r>
          <a:endParaRPr lang="en-US"/>
        </a:p>
      </dgm:t>
    </dgm:pt>
    <dgm:pt modelId="{CD2A0EA8-18E9-4674-B823-6A4DFD121194}" type="parTrans" cxnId="{9CE36FC2-8A94-4834-8D09-1773EB0CF900}">
      <dgm:prSet/>
      <dgm:spPr/>
      <dgm:t>
        <a:bodyPr/>
        <a:lstStyle/>
        <a:p>
          <a:endParaRPr lang="en-US"/>
        </a:p>
      </dgm:t>
    </dgm:pt>
    <dgm:pt modelId="{30DAEB90-CD4B-469F-AD71-6D7CD13B76F6}" type="sibTrans" cxnId="{9CE36FC2-8A94-4834-8D09-1773EB0CF900}">
      <dgm:prSet/>
      <dgm:spPr/>
      <dgm:t>
        <a:bodyPr/>
        <a:lstStyle/>
        <a:p>
          <a:endParaRPr lang="en-US"/>
        </a:p>
      </dgm:t>
    </dgm:pt>
    <dgm:pt modelId="{1478E5F5-219E-42D8-9250-67913B772369}" type="pres">
      <dgm:prSet presAssocID="{9EFDCE61-4038-420E-9CC7-16738E733732}" presName="vert0" presStyleCnt="0">
        <dgm:presLayoutVars>
          <dgm:dir/>
          <dgm:animOne val="branch"/>
          <dgm:animLvl val="lvl"/>
        </dgm:presLayoutVars>
      </dgm:prSet>
      <dgm:spPr/>
    </dgm:pt>
    <dgm:pt modelId="{652FFBF9-4D8A-4E92-AA93-332F967DEB10}" type="pres">
      <dgm:prSet presAssocID="{F982131F-DFCE-4038-A7D5-A40A227603DE}" presName="thickLine" presStyleLbl="alignNode1" presStyleIdx="0" presStyleCnt="4"/>
      <dgm:spPr/>
    </dgm:pt>
    <dgm:pt modelId="{28581C5A-02CE-480E-9565-B4F37B21854D}" type="pres">
      <dgm:prSet presAssocID="{F982131F-DFCE-4038-A7D5-A40A227603DE}" presName="horz1" presStyleCnt="0"/>
      <dgm:spPr/>
    </dgm:pt>
    <dgm:pt modelId="{E06D8180-FDE4-4460-9C5A-95F88B7252BE}" type="pres">
      <dgm:prSet presAssocID="{F982131F-DFCE-4038-A7D5-A40A227603DE}" presName="tx1" presStyleLbl="revTx" presStyleIdx="0" presStyleCnt="4"/>
      <dgm:spPr/>
    </dgm:pt>
    <dgm:pt modelId="{E4E493FB-31A9-450B-B0D6-3DEFC49E1FB7}" type="pres">
      <dgm:prSet presAssocID="{F982131F-DFCE-4038-A7D5-A40A227603DE}" presName="vert1" presStyleCnt="0"/>
      <dgm:spPr/>
    </dgm:pt>
    <dgm:pt modelId="{3EA025F4-7606-48B5-98F9-D4308080F5BE}" type="pres">
      <dgm:prSet presAssocID="{3E90CCEB-A1D3-4FBA-825F-19E9CACB01F2}" presName="thickLine" presStyleLbl="alignNode1" presStyleIdx="1" presStyleCnt="4"/>
      <dgm:spPr/>
    </dgm:pt>
    <dgm:pt modelId="{89A17DFB-D5B6-4FD8-A95A-922475B2F44A}" type="pres">
      <dgm:prSet presAssocID="{3E90CCEB-A1D3-4FBA-825F-19E9CACB01F2}" presName="horz1" presStyleCnt="0"/>
      <dgm:spPr/>
    </dgm:pt>
    <dgm:pt modelId="{37F824D1-1D6D-437D-8326-7A0F45C93102}" type="pres">
      <dgm:prSet presAssocID="{3E90CCEB-A1D3-4FBA-825F-19E9CACB01F2}" presName="tx1" presStyleLbl="revTx" presStyleIdx="1" presStyleCnt="4"/>
      <dgm:spPr/>
    </dgm:pt>
    <dgm:pt modelId="{AE25D9FB-2720-4F14-A96C-A207A446838D}" type="pres">
      <dgm:prSet presAssocID="{3E90CCEB-A1D3-4FBA-825F-19E9CACB01F2}" presName="vert1" presStyleCnt="0"/>
      <dgm:spPr/>
    </dgm:pt>
    <dgm:pt modelId="{2452B94B-CD38-48EB-8B47-71B5CBA8B626}" type="pres">
      <dgm:prSet presAssocID="{0C7EA509-E3A6-449C-8244-965B3B7A0878}" presName="thickLine" presStyleLbl="alignNode1" presStyleIdx="2" presStyleCnt="4"/>
      <dgm:spPr/>
    </dgm:pt>
    <dgm:pt modelId="{859C4349-E115-4B84-BD7A-52CA30E7589E}" type="pres">
      <dgm:prSet presAssocID="{0C7EA509-E3A6-449C-8244-965B3B7A0878}" presName="horz1" presStyleCnt="0"/>
      <dgm:spPr/>
    </dgm:pt>
    <dgm:pt modelId="{9FA48F8C-A759-4BEF-BF21-C4A05A695275}" type="pres">
      <dgm:prSet presAssocID="{0C7EA509-E3A6-449C-8244-965B3B7A0878}" presName="tx1" presStyleLbl="revTx" presStyleIdx="2" presStyleCnt="4"/>
      <dgm:spPr/>
    </dgm:pt>
    <dgm:pt modelId="{84FB8E4D-D02A-4019-A88F-6EDC3BCB08C2}" type="pres">
      <dgm:prSet presAssocID="{0C7EA509-E3A6-449C-8244-965B3B7A0878}" presName="vert1" presStyleCnt="0"/>
      <dgm:spPr/>
    </dgm:pt>
    <dgm:pt modelId="{787296DD-3AFA-43C9-ABA3-6AD5DA335239}" type="pres">
      <dgm:prSet presAssocID="{F29C7607-5DA6-4694-87D2-8A1675A9DCB3}" presName="thickLine" presStyleLbl="alignNode1" presStyleIdx="3" presStyleCnt="4"/>
      <dgm:spPr/>
    </dgm:pt>
    <dgm:pt modelId="{6E1527BD-3F63-4BDC-BA09-1C7E58EF04FD}" type="pres">
      <dgm:prSet presAssocID="{F29C7607-5DA6-4694-87D2-8A1675A9DCB3}" presName="horz1" presStyleCnt="0"/>
      <dgm:spPr/>
    </dgm:pt>
    <dgm:pt modelId="{3C166A4C-3804-4AC5-A7FE-C34957AE280A}" type="pres">
      <dgm:prSet presAssocID="{F29C7607-5DA6-4694-87D2-8A1675A9DCB3}" presName="tx1" presStyleLbl="revTx" presStyleIdx="3" presStyleCnt="4"/>
      <dgm:spPr/>
    </dgm:pt>
    <dgm:pt modelId="{B64F18C0-982D-4DAF-9991-2E53F7145452}" type="pres">
      <dgm:prSet presAssocID="{F29C7607-5DA6-4694-87D2-8A1675A9DCB3}" presName="vert1" presStyleCnt="0"/>
      <dgm:spPr/>
    </dgm:pt>
  </dgm:ptLst>
  <dgm:cxnLst>
    <dgm:cxn modelId="{80673C06-2834-460C-A4FF-B45A0CBFC1CB}" type="presOf" srcId="{9EFDCE61-4038-420E-9CC7-16738E733732}" destId="{1478E5F5-219E-42D8-9250-67913B772369}" srcOrd="0" destOrd="0" presId="urn:microsoft.com/office/officeart/2008/layout/LinedList"/>
    <dgm:cxn modelId="{F560770B-A7B0-41B6-94F9-B5FE36649D5C}" srcId="{9EFDCE61-4038-420E-9CC7-16738E733732}" destId="{3E90CCEB-A1D3-4FBA-825F-19E9CACB01F2}" srcOrd="1" destOrd="0" parTransId="{77D0C233-2BA1-46CA-AE28-27EEAE39CC51}" sibTransId="{BF60E285-D7AB-4658-BC13-36316DA47F51}"/>
    <dgm:cxn modelId="{2E82DE10-23BD-4994-B8E3-A99D1171F790}" srcId="{9EFDCE61-4038-420E-9CC7-16738E733732}" destId="{F982131F-DFCE-4038-A7D5-A40A227603DE}" srcOrd="0" destOrd="0" parTransId="{26F9DB8E-0491-4BC5-9377-2E7C07507FE6}" sibTransId="{30C66813-A24C-41D6-B0E2-BDD7AA73A433}"/>
    <dgm:cxn modelId="{AA00441A-D6B9-4B84-92FA-AFB130BF44E9}" type="presOf" srcId="{3E90CCEB-A1D3-4FBA-825F-19E9CACB01F2}" destId="{37F824D1-1D6D-437D-8326-7A0F45C93102}" srcOrd="0" destOrd="0" presId="urn:microsoft.com/office/officeart/2008/layout/LinedList"/>
    <dgm:cxn modelId="{B3A40F33-9046-46EA-A9FC-0BCB74FD4930}" type="presOf" srcId="{F29C7607-5DA6-4694-87D2-8A1675A9DCB3}" destId="{3C166A4C-3804-4AC5-A7FE-C34957AE280A}" srcOrd="0" destOrd="0" presId="urn:microsoft.com/office/officeart/2008/layout/LinedList"/>
    <dgm:cxn modelId="{0E682A77-AA23-4A59-BCBD-1D7B0EB7785E}" type="presOf" srcId="{F982131F-DFCE-4038-A7D5-A40A227603DE}" destId="{E06D8180-FDE4-4460-9C5A-95F88B7252BE}" srcOrd="0" destOrd="0" presId="urn:microsoft.com/office/officeart/2008/layout/LinedList"/>
    <dgm:cxn modelId="{4332C0A4-F9C3-4ECE-8D08-3D7C56B01A76}" srcId="{9EFDCE61-4038-420E-9CC7-16738E733732}" destId="{0C7EA509-E3A6-449C-8244-965B3B7A0878}" srcOrd="2" destOrd="0" parTransId="{97B2319D-4B62-4A03-B949-9214BE808CDF}" sibTransId="{B32D61C1-5C30-4236-A15C-4BDCD57286DF}"/>
    <dgm:cxn modelId="{9536EAB3-9216-4202-AD82-C9B87215F569}" type="presOf" srcId="{0C7EA509-E3A6-449C-8244-965B3B7A0878}" destId="{9FA48F8C-A759-4BEF-BF21-C4A05A695275}" srcOrd="0" destOrd="0" presId="urn:microsoft.com/office/officeart/2008/layout/LinedList"/>
    <dgm:cxn modelId="{9CE36FC2-8A94-4834-8D09-1773EB0CF900}" srcId="{9EFDCE61-4038-420E-9CC7-16738E733732}" destId="{F29C7607-5DA6-4694-87D2-8A1675A9DCB3}" srcOrd="3" destOrd="0" parTransId="{CD2A0EA8-18E9-4674-B823-6A4DFD121194}" sibTransId="{30DAEB90-CD4B-469F-AD71-6D7CD13B76F6}"/>
    <dgm:cxn modelId="{12FCC761-7BB1-4B0D-BDE5-6CD481BAF8A8}" type="presParOf" srcId="{1478E5F5-219E-42D8-9250-67913B772369}" destId="{652FFBF9-4D8A-4E92-AA93-332F967DEB10}" srcOrd="0" destOrd="0" presId="urn:microsoft.com/office/officeart/2008/layout/LinedList"/>
    <dgm:cxn modelId="{78415FC0-9056-4B8B-8829-E0E954D0D0D1}" type="presParOf" srcId="{1478E5F5-219E-42D8-9250-67913B772369}" destId="{28581C5A-02CE-480E-9565-B4F37B21854D}" srcOrd="1" destOrd="0" presId="urn:microsoft.com/office/officeart/2008/layout/LinedList"/>
    <dgm:cxn modelId="{0047029E-1402-4AA2-B872-964F0772D542}" type="presParOf" srcId="{28581C5A-02CE-480E-9565-B4F37B21854D}" destId="{E06D8180-FDE4-4460-9C5A-95F88B7252BE}" srcOrd="0" destOrd="0" presId="urn:microsoft.com/office/officeart/2008/layout/LinedList"/>
    <dgm:cxn modelId="{CDB6384F-729D-487E-85A5-966AD02E2560}" type="presParOf" srcId="{28581C5A-02CE-480E-9565-B4F37B21854D}" destId="{E4E493FB-31A9-450B-B0D6-3DEFC49E1FB7}" srcOrd="1" destOrd="0" presId="urn:microsoft.com/office/officeart/2008/layout/LinedList"/>
    <dgm:cxn modelId="{1D284991-4ECC-41FE-A63A-ADB4DC6C10C6}" type="presParOf" srcId="{1478E5F5-219E-42D8-9250-67913B772369}" destId="{3EA025F4-7606-48B5-98F9-D4308080F5BE}" srcOrd="2" destOrd="0" presId="urn:microsoft.com/office/officeart/2008/layout/LinedList"/>
    <dgm:cxn modelId="{8D0C76DB-C6C5-4A16-BBE8-D218EC05CFC1}" type="presParOf" srcId="{1478E5F5-219E-42D8-9250-67913B772369}" destId="{89A17DFB-D5B6-4FD8-A95A-922475B2F44A}" srcOrd="3" destOrd="0" presId="urn:microsoft.com/office/officeart/2008/layout/LinedList"/>
    <dgm:cxn modelId="{C3646EA8-9616-4904-874E-1CED157A15B9}" type="presParOf" srcId="{89A17DFB-D5B6-4FD8-A95A-922475B2F44A}" destId="{37F824D1-1D6D-437D-8326-7A0F45C93102}" srcOrd="0" destOrd="0" presId="urn:microsoft.com/office/officeart/2008/layout/LinedList"/>
    <dgm:cxn modelId="{E356DAF2-0960-49A3-AF8B-B2CF885DAA88}" type="presParOf" srcId="{89A17DFB-D5B6-4FD8-A95A-922475B2F44A}" destId="{AE25D9FB-2720-4F14-A96C-A207A446838D}" srcOrd="1" destOrd="0" presId="urn:microsoft.com/office/officeart/2008/layout/LinedList"/>
    <dgm:cxn modelId="{4204C296-EB6F-4137-B92B-5EFA45685E92}" type="presParOf" srcId="{1478E5F5-219E-42D8-9250-67913B772369}" destId="{2452B94B-CD38-48EB-8B47-71B5CBA8B626}" srcOrd="4" destOrd="0" presId="urn:microsoft.com/office/officeart/2008/layout/LinedList"/>
    <dgm:cxn modelId="{0F93E450-5B05-472F-A9A8-426D4FE460BE}" type="presParOf" srcId="{1478E5F5-219E-42D8-9250-67913B772369}" destId="{859C4349-E115-4B84-BD7A-52CA30E7589E}" srcOrd="5" destOrd="0" presId="urn:microsoft.com/office/officeart/2008/layout/LinedList"/>
    <dgm:cxn modelId="{99B391D7-8531-4C62-B4B5-ED5A6F30D5B8}" type="presParOf" srcId="{859C4349-E115-4B84-BD7A-52CA30E7589E}" destId="{9FA48F8C-A759-4BEF-BF21-C4A05A695275}" srcOrd="0" destOrd="0" presId="urn:microsoft.com/office/officeart/2008/layout/LinedList"/>
    <dgm:cxn modelId="{6C9A0A20-BB8A-4F3C-8F85-B38BFAAECFE5}" type="presParOf" srcId="{859C4349-E115-4B84-BD7A-52CA30E7589E}" destId="{84FB8E4D-D02A-4019-A88F-6EDC3BCB08C2}" srcOrd="1" destOrd="0" presId="urn:microsoft.com/office/officeart/2008/layout/LinedList"/>
    <dgm:cxn modelId="{3F253B92-D3DD-4204-8E60-C205162B34A0}" type="presParOf" srcId="{1478E5F5-219E-42D8-9250-67913B772369}" destId="{787296DD-3AFA-43C9-ABA3-6AD5DA335239}" srcOrd="6" destOrd="0" presId="urn:microsoft.com/office/officeart/2008/layout/LinedList"/>
    <dgm:cxn modelId="{FAE9A91D-CC0E-41C3-BAF5-34B67EC3DFFE}" type="presParOf" srcId="{1478E5F5-219E-42D8-9250-67913B772369}" destId="{6E1527BD-3F63-4BDC-BA09-1C7E58EF04FD}" srcOrd="7" destOrd="0" presId="urn:microsoft.com/office/officeart/2008/layout/LinedList"/>
    <dgm:cxn modelId="{548471E6-C62B-46A0-9B38-E84177AC605E}" type="presParOf" srcId="{6E1527BD-3F63-4BDC-BA09-1C7E58EF04FD}" destId="{3C166A4C-3804-4AC5-A7FE-C34957AE280A}" srcOrd="0" destOrd="0" presId="urn:microsoft.com/office/officeart/2008/layout/LinedList"/>
    <dgm:cxn modelId="{5CC29BFF-CBDA-47E4-BE4C-2C444A2996CF}" type="presParOf" srcId="{6E1527BD-3F63-4BDC-BA09-1C7E58EF04FD}" destId="{B64F18C0-982D-4DAF-9991-2E53F714545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8EBC39-6B0C-4920-800E-A0D3845D56C6}"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BC1486BA-9D25-4515-AF6D-E10C8B6B855A}">
      <dgm:prSet/>
      <dgm:spPr/>
      <dgm:t>
        <a:bodyPr/>
        <a:lstStyle/>
        <a:p>
          <a:pPr>
            <a:lnSpc>
              <a:spcPct val="100000"/>
            </a:lnSpc>
          </a:pPr>
          <a:r>
            <a:rPr lang="en-GB" dirty="0"/>
            <a:t>This is to the best of my knowledge and understanding!</a:t>
          </a:r>
          <a:endParaRPr lang="en-US" dirty="0"/>
        </a:p>
      </dgm:t>
    </dgm:pt>
    <dgm:pt modelId="{DD9E217D-8EAC-4C4A-BDDD-F4E15CF1D78F}" type="parTrans" cxnId="{C83B19A8-BD9A-4580-ADF1-56FFBA0CA564}">
      <dgm:prSet/>
      <dgm:spPr/>
      <dgm:t>
        <a:bodyPr/>
        <a:lstStyle/>
        <a:p>
          <a:endParaRPr lang="en-US"/>
        </a:p>
      </dgm:t>
    </dgm:pt>
    <dgm:pt modelId="{C73F0A68-1E5C-4360-91AA-75AF1874798B}" type="sibTrans" cxnId="{C83B19A8-BD9A-4580-ADF1-56FFBA0CA564}">
      <dgm:prSet/>
      <dgm:spPr/>
      <dgm:t>
        <a:bodyPr/>
        <a:lstStyle/>
        <a:p>
          <a:endParaRPr lang="en-US"/>
        </a:p>
      </dgm:t>
    </dgm:pt>
    <dgm:pt modelId="{388815E2-F9CC-4E44-8167-DD447A1196AE}" type="pres">
      <dgm:prSet presAssocID="{5C8EBC39-6B0C-4920-800E-A0D3845D56C6}" presName="root" presStyleCnt="0">
        <dgm:presLayoutVars>
          <dgm:dir/>
          <dgm:resizeHandles val="exact"/>
        </dgm:presLayoutVars>
      </dgm:prSet>
      <dgm:spPr/>
    </dgm:pt>
    <dgm:pt modelId="{BC3D215A-317C-43EA-B633-CC9FED715A88}" type="pres">
      <dgm:prSet presAssocID="{BC1486BA-9D25-4515-AF6D-E10C8B6B855A}" presName="compNode" presStyleCnt="0"/>
      <dgm:spPr/>
    </dgm:pt>
    <dgm:pt modelId="{A974F9A1-E869-459B-B2EC-46D8AADABBB1}" type="pres">
      <dgm:prSet presAssocID="{BC1486BA-9D25-4515-AF6D-E10C8B6B855A}" presName="iconRect" presStyleLbl="node1" presStyleIdx="0" presStyleCnt="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opcorn"/>
        </a:ext>
      </dgm:extLst>
    </dgm:pt>
    <dgm:pt modelId="{BEFE8DCA-AA55-4847-B736-1F3484C37332}" type="pres">
      <dgm:prSet presAssocID="{BC1486BA-9D25-4515-AF6D-E10C8B6B855A}" presName="spaceRect" presStyleCnt="0"/>
      <dgm:spPr/>
    </dgm:pt>
    <dgm:pt modelId="{5C148733-E02B-4F22-AB4C-7BB2FB6B76F7}" type="pres">
      <dgm:prSet presAssocID="{BC1486BA-9D25-4515-AF6D-E10C8B6B855A}" presName="textRect" presStyleLbl="revTx" presStyleIdx="0" presStyleCnt="1">
        <dgm:presLayoutVars>
          <dgm:chMax val="1"/>
          <dgm:chPref val="1"/>
        </dgm:presLayoutVars>
      </dgm:prSet>
      <dgm:spPr/>
    </dgm:pt>
  </dgm:ptLst>
  <dgm:cxnLst>
    <dgm:cxn modelId="{A74DC518-6702-4D7F-B5CB-466C5FF6A878}" type="presOf" srcId="{BC1486BA-9D25-4515-AF6D-E10C8B6B855A}" destId="{5C148733-E02B-4F22-AB4C-7BB2FB6B76F7}" srcOrd="0" destOrd="0" presId="urn:microsoft.com/office/officeart/2018/2/layout/IconLabelList"/>
    <dgm:cxn modelId="{C83B19A8-BD9A-4580-ADF1-56FFBA0CA564}" srcId="{5C8EBC39-6B0C-4920-800E-A0D3845D56C6}" destId="{BC1486BA-9D25-4515-AF6D-E10C8B6B855A}" srcOrd="0" destOrd="0" parTransId="{DD9E217D-8EAC-4C4A-BDDD-F4E15CF1D78F}" sibTransId="{C73F0A68-1E5C-4360-91AA-75AF1874798B}"/>
    <dgm:cxn modelId="{5C84BFC4-3DF0-48F5-87FE-E1741CD3442C}" type="presOf" srcId="{5C8EBC39-6B0C-4920-800E-A0D3845D56C6}" destId="{388815E2-F9CC-4E44-8167-DD447A1196AE}" srcOrd="0" destOrd="0" presId="urn:microsoft.com/office/officeart/2018/2/layout/IconLabelList"/>
    <dgm:cxn modelId="{DF9AF1EE-92C8-4D55-AEBA-E986A403DE6E}" type="presParOf" srcId="{388815E2-F9CC-4E44-8167-DD447A1196AE}" destId="{BC3D215A-317C-43EA-B633-CC9FED715A88}" srcOrd="0" destOrd="0" presId="urn:microsoft.com/office/officeart/2018/2/layout/IconLabelList"/>
    <dgm:cxn modelId="{921379E9-C29C-4EAB-9CEA-848C43943FF2}" type="presParOf" srcId="{BC3D215A-317C-43EA-B633-CC9FED715A88}" destId="{A974F9A1-E869-459B-B2EC-46D8AADABBB1}" srcOrd="0" destOrd="0" presId="urn:microsoft.com/office/officeart/2018/2/layout/IconLabelList"/>
    <dgm:cxn modelId="{C040C246-A4DF-49C2-8C19-B5E759804EC8}" type="presParOf" srcId="{BC3D215A-317C-43EA-B633-CC9FED715A88}" destId="{BEFE8DCA-AA55-4847-B736-1F3484C37332}" srcOrd="1" destOrd="0" presId="urn:microsoft.com/office/officeart/2018/2/layout/IconLabelList"/>
    <dgm:cxn modelId="{3CF57308-D036-43DD-9D77-CBD795699C98}" type="presParOf" srcId="{BC3D215A-317C-43EA-B633-CC9FED715A88}" destId="{5C148733-E02B-4F22-AB4C-7BB2FB6B76F7}"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F64F31-63E8-446D-B3A1-CD41E852B8B1}" type="doc">
      <dgm:prSet loTypeId="urn:microsoft.com/office/officeart/2005/8/layout/vList2" loCatId="list" qsTypeId="urn:microsoft.com/office/officeart/2005/8/quickstyle/simple4" qsCatId="simple" csTypeId="urn:microsoft.com/office/officeart/2005/8/colors/accent1_2" csCatId="accent1"/>
      <dgm:spPr/>
      <dgm:t>
        <a:bodyPr/>
        <a:lstStyle/>
        <a:p>
          <a:endParaRPr lang="en-US"/>
        </a:p>
      </dgm:t>
    </dgm:pt>
    <dgm:pt modelId="{F5EE7C2D-98C4-4E5D-A2A0-DBEC9E33FC5F}">
      <dgm:prSet/>
      <dgm:spPr/>
      <dgm:t>
        <a:bodyPr/>
        <a:lstStyle/>
        <a:p>
          <a:r>
            <a:rPr lang="en-GB"/>
            <a:t>European Funding Mechanism. Annual call in October.</a:t>
          </a:r>
          <a:endParaRPr lang="en-US"/>
        </a:p>
      </dgm:t>
    </dgm:pt>
    <dgm:pt modelId="{AADFA0DD-084E-44BC-BE3D-54715101686C}" type="parTrans" cxnId="{147FEC5F-17D1-480D-95F9-D5BE7335ACDE}">
      <dgm:prSet/>
      <dgm:spPr/>
      <dgm:t>
        <a:bodyPr/>
        <a:lstStyle/>
        <a:p>
          <a:endParaRPr lang="en-US"/>
        </a:p>
      </dgm:t>
    </dgm:pt>
    <dgm:pt modelId="{5C3ECED1-9520-449B-AFA2-296B7F23C0E2}" type="sibTrans" cxnId="{147FEC5F-17D1-480D-95F9-D5BE7335ACDE}">
      <dgm:prSet/>
      <dgm:spPr/>
      <dgm:t>
        <a:bodyPr/>
        <a:lstStyle/>
        <a:p>
          <a:endParaRPr lang="en-US"/>
        </a:p>
      </dgm:t>
    </dgm:pt>
    <dgm:pt modelId="{7DCB1119-CDBC-4982-895E-62A4CB61A977}">
      <dgm:prSet/>
      <dgm:spPr/>
      <dgm:t>
        <a:bodyPr/>
        <a:lstStyle/>
        <a:p>
          <a:r>
            <a:rPr lang="en-GB"/>
            <a:t>A COST Action is an interdisciplinary research network that brings researchers and innovators together to investigate a topic of their choice for 4 years. COST Actions are typically made up of researchers from academia, SMEs, public institutions and other relevant organisations or interested parties.</a:t>
          </a:r>
          <a:endParaRPr lang="en-US"/>
        </a:p>
      </dgm:t>
    </dgm:pt>
    <dgm:pt modelId="{404DBC28-64F4-4559-94C9-891215F4D5DE}" type="parTrans" cxnId="{0CD73A7B-C306-4531-9923-00B0D8DA0922}">
      <dgm:prSet/>
      <dgm:spPr/>
      <dgm:t>
        <a:bodyPr/>
        <a:lstStyle/>
        <a:p>
          <a:endParaRPr lang="en-US"/>
        </a:p>
      </dgm:t>
    </dgm:pt>
    <dgm:pt modelId="{B54435F2-1F76-4469-B6B7-414499CE5A33}" type="sibTrans" cxnId="{0CD73A7B-C306-4531-9923-00B0D8DA0922}">
      <dgm:prSet/>
      <dgm:spPr/>
      <dgm:t>
        <a:bodyPr/>
        <a:lstStyle/>
        <a:p>
          <a:endParaRPr lang="en-US"/>
        </a:p>
      </dgm:t>
    </dgm:pt>
    <dgm:pt modelId="{A12043DE-5F93-45C9-90D3-1394ADE39C72}">
      <dgm:prSet/>
      <dgm:spPr/>
      <dgm:t>
        <a:bodyPr/>
        <a:lstStyle/>
        <a:p>
          <a:r>
            <a:rPr lang="en-GB"/>
            <a:t>Open to all science and technology fields, including new and emerging fields; COST Actions offer an inclusive, pan-European environment for individuals of all levels of seniority to grow their professional research networks and boost their careers. </a:t>
          </a:r>
          <a:endParaRPr lang="en-US"/>
        </a:p>
      </dgm:t>
    </dgm:pt>
    <dgm:pt modelId="{8E53E353-A976-4E97-AF0A-F647E187D304}" type="parTrans" cxnId="{94B08595-22CB-4CF4-9B3B-D6269F85ADA8}">
      <dgm:prSet/>
      <dgm:spPr/>
      <dgm:t>
        <a:bodyPr/>
        <a:lstStyle/>
        <a:p>
          <a:endParaRPr lang="en-US"/>
        </a:p>
      </dgm:t>
    </dgm:pt>
    <dgm:pt modelId="{7201AA38-5DEF-4519-9525-F7D1B3DD1E0A}" type="sibTrans" cxnId="{94B08595-22CB-4CF4-9B3B-D6269F85ADA8}">
      <dgm:prSet/>
      <dgm:spPr/>
      <dgm:t>
        <a:bodyPr/>
        <a:lstStyle/>
        <a:p>
          <a:endParaRPr lang="en-US"/>
        </a:p>
      </dgm:t>
    </dgm:pt>
    <dgm:pt modelId="{E8E61D15-6473-49F6-9003-A64CABDCD277}" type="pres">
      <dgm:prSet presAssocID="{0CF64F31-63E8-446D-B3A1-CD41E852B8B1}" presName="linear" presStyleCnt="0">
        <dgm:presLayoutVars>
          <dgm:animLvl val="lvl"/>
          <dgm:resizeHandles val="exact"/>
        </dgm:presLayoutVars>
      </dgm:prSet>
      <dgm:spPr/>
    </dgm:pt>
    <dgm:pt modelId="{1001C25C-684E-4818-88A1-CF3C322C740B}" type="pres">
      <dgm:prSet presAssocID="{F5EE7C2D-98C4-4E5D-A2A0-DBEC9E33FC5F}" presName="parentText" presStyleLbl="node1" presStyleIdx="0" presStyleCnt="3">
        <dgm:presLayoutVars>
          <dgm:chMax val="0"/>
          <dgm:bulletEnabled val="1"/>
        </dgm:presLayoutVars>
      </dgm:prSet>
      <dgm:spPr/>
    </dgm:pt>
    <dgm:pt modelId="{CB6C092D-6D6C-46EC-8FC5-644AAE7DDF51}" type="pres">
      <dgm:prSet presAssocID="{5C3ECED1-9520-449B-AFA2-296B7F23C0E2}" presName="spacer" presStyleCnt="0"/>
      <dgm:spPr/>
    </dgm:pt>
    <dgm:pt modelId="{63A1ACC1-F1A5-4B9A-85BD-5B3F79A0333D}" type="pres">
      <dgm:prSet presAssocID="{7DCB1119-CDBC-4982-895E-62A4CB61A977}" presName="parentText" presStyleLbl="node1" presStyleIdx="1" presStyleCnt="3">
        <dgm:presLayoutVars>
          <dgm:chMax val="0"/>
          <dgm:bulletEnabled val="1"/>
        </dgm:presLayoutVars>
      </dgm:prSet>
      <dgm:spPr/>
    </dgm:pt>
    <dgm:pt modelId="{28FA83CF-AC22-4F7A-BBDB-12836342394B}" type="pres">
      <dgm:prSet presAssocID="{B54435F2-1F76-4469-B6B7-414499CE5A33}" presName="spacer" presStyleCnt="0"/>
      <dgm:spPr/>
    </dgm:pt>
    <dgm:pt modelId="{25C05B98-ABAD-4429-9B9A-2C3F4FE34572}" type="pres">
      <dgm:prSet presAssocID="{A12043DE-5F93-45C9-90D3-1394ADE39C72}" presName="parentText" presStyleLbl="node1" presStyleIdx="2" presStyleCnt="3">
        <dgm:presLayoutVars>
          <dgm:chMax val="0"/>
          <dgm:bulletEnabled val="1"/>
        </dgm:presLayoutVars>
      </dgm:prSet>
      <dgm:spPr/>
    </dgm:pt>
  </dgm:ptLst>
  <dgm:cxnLst>
    <dgm:cxn modelId="{147FEC5F-17D1-480D-95F9-D5BE7335ACDE}" srcId="{0CF64F31-63E8-446D-B3A1-CD41E852B8B1}" destId="{F5EE7C2D-98C4-4E5D-A2A0-DBEC9E33FC5F}" srcOrd="0" destOrd="0" parTransId="{AADFA0DD-084E-44BC-BE3D-54715101686C}" sibTransId="{5C3ECED1-9520-449B-AFA2-296B7F23C0E2}"/>
    <dgm:cxn modelId="{55716D49-BD48-4DA6-A2A5-4B3FE36DBAB3}" type="presOf" srcId="{0CF64F31-63E8-446D-B3A1-CD41E852B8B1}" destId="{E8E61D15-6473-49F6-9003-A64CABDCD277}" srcOrd="0" destOrd="0" presId="urn:microsoft.com/office/officeart/2005/8/layout/vList2"/>
    <dgm:cxn modelId="{0CD73A7B-C306-4531-9923-00B0D8DA0922}" srcId="{0CF64F31-63E8-446D-B3A1-CD41E852B8B1}" destId="{7DCB1119-CDBC-4982-895E-62A4CB61A977}" srcOrd="1" destOrd="0" parTransId="{404DBC28-64F4-4559-94C9-891215F4D5DE}" sibTransId="{B54435F2-1F76-4469-B6B7-414499CE5A33}"/>
    <dgm:cxn modelId="{94B08595-22CB-4CF4-9B3B-D6269F85ADA8}" srcId="{0CF64F31-63E8-446D-B3A1-CD41E852B8B1}" destId="{A12043DE-5F93-45C9-90D3-1394ADE39C72}" srcOrd="2" destOrd="0" parTransId="{8E53E353-A976-4E97-AF0A-F647E187D304}" sibTransId="{7201AA38-5DEF-4519-9525-F7D1B3DD1E0A}"/>
    <dgm:cxn modelId="{1B2394B1-BF2C-4908-B7A5-49A2A9C65145}" type="presOf" srcId="{F5EE7C2D-98C4-4E5D-A2A0-DBEC9E33FC5F}" destId="{1001C25C-684E-4818-88A1-CF3C322C740B}" srcOrd="0" destOrd="0" presId="urn:microsoft.com/office/officeart/2005/8/layout/vList2"/>
    <dgm:cxn modelId="{150B8BDF-FBD6-415B-9C0E-0D2894B733EB}" type="presOf" srcId="{7DCB1119-CDBC-4982-895E-62A4CB61A977}" destId="{63A1ACC1-F1A5-4B9A-85BD-5B3F79A0333D}" srcOrd="0" destOrd="0" presId="urn:microsoft.com/office/officeart/2005/8/layout/vList2"/>
    <dgm:cxn modelId="{14D6B5EC-7D7D-4F24-A8D7-1A1195CA91C0}" type="presOf" srcId="{A12043DE-5F93-45C9-90D3-1394ADE39C72}" destId="{25C05B98-ABAD-4429-9B9A-2C3F4FE34572}" srcOrd="0" destOrd="0" presId="urn:microsoft.com/office/officeart/2005/8/layout/vList2"/>
    <dgm:cxn modelId="{7C2CB202-1566-4274-93A0-3CF9C8D9653B}" type="presParOf" srcId="{E8E61D15-6473-49F6-9003-A64CABDCD277}" destId="{1001C25C-684E-4818-88A1-CF3C322C740B}" srcOrd="0" destOrd="0" presId="urn:microsoft.com/office/officeart/2005/8/layout/vList2"/>
    <dgm:cxn modelId="{6A77774F-D0CA-4FED-B6E1-CFE09EDAA3CF}" type="presParOf" srcId="{E8E61D15-6473-49F6-9003-A64CABDCD277}" destId="{CB6C092D-6D6C-46EC-8FC5-644AAE7DDF51}" srcOrd="1" destOrd="0" presId="urn:microsoft.com/office/officeart/2005/8/layout/vList2"/>
    <dgm:cxn modelId="{55A88C82-4442-44F6-B9A4-38045B0DF91B}" type="presParOf" srcId="{E8E61D15-6473-49F6-9003-A64CABDCD277}" destId="{63A1ACC1-F1A5-4B9A-85BD-5B3F79A0333D}" srcOrd="2" destOrd="0" presId="urn:microsoft.com/office/officeart/2005/8/layout/vList2"/>
    <dgm:cxn modelId="{AEE3757D-29BD-45AE-92B7-992C4B781FA7}" type="presParOf" srcId="{E8E61D15-6473-49F6-9003-A64CABDCD277}" destId="{28FA83CF-AC22-4F7A-BBDB-12836342394B}" srcOrd="3" destOrd="0" presId="urn:microsoft.com/office/officeart/2005/8/layout/vList2"/>
    <dgm:cxn modelId="{FC44215A-96EE-42AF-B405-322B6DA61A23}" type="presParOf" srcId="{E8E61D15-6473-49F6-9003-A64CABDCD277}" destId="{25C05B98-ABAD-4429-9B9A-2C3F4FE3457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27BFA6-5BD4-4861-A168-7A1CA76EA82B}"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8E72688F-A4CD-4EAB-8286-3189ED696904}">
      <dgm:prSet/>
      <dgm:spPr/>
      <dgm:t>
        <a:bodyPr/>
        <a:lstStyle/>
        <a:p>
          <a:r>
            <a:rPr lang="en-GB"/>
            <a:t>4 years of funding</a:t>
          </a:r>
          <a:endParaRPr lang="en-US"/>
        </a:p>
      </dgm:t>
    </dgm:pt>
    <dgm:pt modelId="{3131095A-1941-4FC4-8D34-66AC98827AB5}" type="parTrans" cxnId="{FB298728-0D0F-4ABF-A53F-746B44E04065}">
      <dgm:prSet/>
      <dgm:spPr/>
      <dgm:t>
        <a:bodyPr/>
        <a:lstStyle/>
        <a:p>
          <a:endParaRPr lang="en-US"/>
        </a:p>
      </dgm:t>
    </dgm:pt>
    <dgm:pt modelId="{24E229DA-B423-43EF-B714-93620DB2DD39}" type="sibTrans" cxnId="{FB298728-0D0F-4ABF-A53F-746B44E04065}">
      <dgm:prSet/>
      <dgm:spPr/>
      <dgm:t>
        <a:bodyPr/>
        <a:lstStyle/>
        <a:p>
          <a:endParaRPr lang="en-US"/>
        </a:p>
      </dgm:t>
    </dgm:pt>
    <dgm:pt modelId="{4578BA91-E556-4BC5-A110-310F5593DC0C}">
      <dgm:prSet/>
      <dgm:spPr/>
      <dgm:t>
        <a:bodyPr/>
        <a:lstStyle/>
        <a:p>
          <a:r>
            <a:rPr lang="en-GB"/>
            <a:t>€125,000 in the first year, €150,000 in subsequent years</a:t>
          </a:r>
          <a:endParaRPr lang="en-US"/>
        </a:p>
      </dgm:t>
    </dgm:pt>
    <dgm:pt modelId="{69C58B23-FC26-4621-9DD6-E33E6ADDB3A2}" type="parTrans" cxnId="{4DE940DE-AB98-4579-8668-0F696987A2B5}">
      <dgm:prSet/>
      <dgm:spPr/>
      <dgm:t>
        <a:bodyPr/>
        <a:lstStyle/>
        <a:p>
          <a:endParaRPr lang="en-US"/>
        </a:p>
      </dgm:t>
    </dgm:pt>
    <dgm:pt modelId="{8910BF8F-9F9E-41BF-A654-08C4AEBB141D}" type="sibTrans" cxnId="{4DE940DE-AB98-4579-8668-0F696987A2B5}">
      <dgm:prSet/>
      <dgm:spPr/>
      <dgm:t>
        <a:bodyPr/>
        <a:lstStyle/>
        <a:p>
          <a:endParaRPr lang="en-US"/>
        </a:p>
      </dgm:t>
    </dgm:pt>
    <dgm:pt modelId="{3C73E24F-5163-4909-92B7-1C08AF93F1F2}" type="pres">
      <dgm:prSet presAssocID="{7427BFA6-5BD4-4861-A168-7A1CA76EA82B}" presName="root" presStyleCnt="0">
        <dgm:presLayoutVars>
          <dgm:dir/>
          <dgm:resizeHandles val="exact"/>
        </dgm:presLayoutVars>
      </dgm:prSet>
      <dgm:spPr/>
    </dgm:pt>
    <dgm:pt modelId="{93094223-8490-4983-A32C-00FB6BA5C1B5}" type="pres">
      <dgm:prSet presAssocID="{8E72688F-A4CD-4EAB-8286-3189ED696904}" presName="compNode" presStyleCnt="0"/>
      <dgm:spPr/>
    </dgm:pt>
    <dgm:pt modelId="{2DA011B8-B907-44CF-B4CA-6F6CD0D707C0}" type="pres">
      <dgm:prSet presAssocID="{8E72688F-A4CD-4EAB-8286-3189ED69690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75A08F80-4C5E-4C63-A36A-7DD04F36110C}" type="pres">
      <dgm:prSet presAssocID="{8E72688F-A4CD-4EAB-8286-3189ED696904}" presName="spaceRect" presStyleCnt="0"/>
      <dgm:spPr/>
    </dgm:pt>
    <dgm:pt modelId="{91853AB1-F2BE-47B6-96D4-3EBE5129CB99}" type="pres">
      <dgm:prSet presAssocID="{8E72688F-A4CD-4EAB-8286-3189ED696904}" presName="textRect" presStyleLbl="revTx" presStyleIdx="0" presStyleCnt="2">
        <dgm:presLayoutVars>
          <dgm:chMax val="1"/>
          <dgm:chPref val="1"/>
        </dgm:presLayoutVars>
      </dgm:prSet>
      <dgm:spPr/>
    </dgm:pt>
    <dgm:pt modelId="{9A9AFA2B-CD9D-4130-A7A7-80288A6AFF97}" type="pres">
      <dgm:prSet presAssocID="{24E229DA-B423-43EF-B714-93620DB2DD39}" presName="sibTrans" presStyleCnt="0"/>
      <dgm:spPr/>
    </dgm:pt>
    <dgm:pt modelId="{57FA0255-A557-49F6-B7D1-66BF33D28B5C}" type="pres">
      <dgm:prSet presAssocID="{4578BA91-E556-4BC5-A110-310F5593DC0C}" presName="compNode" presStyleCnt="0"/>
      <dgm:spPr/>
    </dgm:pt>
    <dgm:pt modelId="{C1B6C17D-30B2-4F89-9E36-775A9C93EBB5}" type="pres">
      <dgm:prSet presAssocID="{4578BA91-E556-4BC5-A110-310F5593DC0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ins"/>
        </a:ext>
      </dgm:extLst>
    </dgm:pt>
    <dgm:pt modelId="{F44D49FA-7EA1-49CC-BF8C-61CE9EA58081}" type="pres">
      <dgm:prSet presAssocID="{4578BA91-E556-4BC5-A110-310F5593DC0C}" presName="spaceRect" presStyleCnt="0"/>
      <dgm:spPr/>
    </dgm:pt>
    <dgm:pt modelId="{960A415A-2FB3-4641-9B41-A333908DC0FE}" type="pres">
      <dgm:prSet presAssocID="{4578BA91-E556-4BC5-A110-310F5593DC0C}" presName="textRect" presStyleLbl="revTx" presStyleIdx="1" presStyleCnt="2">
        <dgm:presLayoutVars>
          <dgm:chMax val="1"/>
          <dgm:chPref val="1"/>
        </dgm:presLayoutVars>
      </dgm:prSet>
      <dgm:spPr/>
    </dgm:pt>
  </dgm:ptLst>
  <dgm:cxnLst>
    <dgm:cxn modelId="{FB298728-0D0F-4ABF-A53F-746B44E04065}" srcId="{7427BFA6-5BD4-4861-A168-7A1CA76EA82B}" destId="{8E72688F-A4CD-4EAB-8286-3189ED696904}" srcOrd="0" destOrd="0" parTransId="{3131095A-1941-4FC4-8D34-66AC98827AB5}" sibTransId="{24E229DA-B423-43EF-B714-93620DB2DD39}"/>
    <dgm:cxn modelId="{9EF03B39-4722-42A0-B236-DD1D1E071FDC}" type="presOf" srcId="{4578BA91-E556-4BC5-A110-310F5593DC0C}" destId="{960A415A-2FB3-4641-9B41-A333908DC0FE}" srcOrd="0" destOrd="0" presId="urn:microsoft.com/office/officeart/2018/2/layout/IconLabelList"/>
    <dgm:cxn modelId="{D7C1FE53-3AAB-4AEF-99A5-78044ECBD26D}" type="presOf" srcId="{8E72688F-A4CD-4EAB-8286-3189ED696904}" destId="{91853AB1-F2BE-47B6-96D4-3EBE5129CB99}" srcOrd="0" destOrd="0" presId="urn:microsoft.com/office/officeart/2018/2/layout/IconLabelList"/>
    <dgm:cxn modelId="{932E8DD8-FB81-4B35-BAA5-5D3B2AF5CE05}" type="presOf" srcId="{7427BFA6-5BD4-4861-A168-7A1CA76EA82B}" destId="{3C73E24F-5163-4909-92B7-1C08AF93F1F2}" srcOrd="0" destOrd="0" presId="urn:microsoft.com/office/officeart/2018/2/layout/IconLabelList"/>
    <dgm:cxn modelId="{4DE940DE-AB98-4579-8668-0F696987A2B5}" srcId="{7427BFA6-5BD4-4861-A168-7A1CA76EA82B}" destId="{4578BA91-E556-4BC5-A110-310F5593DC0C}" srcOrd="1" destOrd="0" parTransId="{69C58B23-FC26-4621-9DD6-E33E6ADDB3A2}" sibTransId="{8910BF8F-9F9E-41BF-A654-08C4AEBB141D}"/>
    <dgm:cxn modelId="{942B29DC-D011-477A-AD94-2C1DF5FB1E26}" type="presParOf" srcId="{3C73E24F-5163-4909-92B7-1C08AF93F1F2}" destId="{93094223-8490-4983-A32C-00FB6BA5C1B5}" srcOrd="0" destOrd="0" presId="urn:microsoft.com/office/officeart/2018/2/layout/IconLabelList"/>
    <dgm:cxn modelId="{28549C3B-1F80-4509-A916-5531DAB977A9}" type="presParOf" srcId="{93094223-8490-4983-A32C-00FB6BA5C1B5}" destId="{2DA011B8-B907-44CF-B4CA-6F6CD0D707C0}" srcOrd="0" destOrd="0" presId="urn:microsoft.com/office/officeart/2018/2/layout/IconLabelList"/>
    <dgm:cxn modelId="{3ADD8EE0-782E-46E0-9DC7-C34B4439CCA2}" type="presParOf" srcId="{93094223-8490-4983-A32C-00FB6BA5C1B5}" destId="{75A08F80-4C5E-4C63-A36A-7DD04F36110C}" srcOrd="1" destOrd="0" presId="urn:microsoft.com/office/officeart/2018/2/layout/IconLabelList"/>
    <dgm:cxn modelId="{F567F985-6215-4EB7-956A-CDDF4697582B}" type="presParOf" srcId="{93094223-8490-4983-A32C-00FB6BA5C1B5}" destId="{91853AB1-F2BE-47B6-96D4-3EBE5129CB99}" srcOrd="2" destOrd="0" presId="urn:microsoft.com/office/officeart/2018/2/layout/IconLabelList"/>
    <dgm:cxn modelId="{F4E4580A-7EE5-452F-A03F-94E6D0F1B4D5}" type="presParOf" srcId="{3C73E24F-5163-4909-92B7-1C08AF93F1F2}" destId="{9A9AFA2B-CD9D-4130-A7A7-80288A6AFF97}" srcOrd="1" destOrd="0" presId="urn:microsoft.com/office/officeart/2018/2/layout/IconLabelList"/>
    <dgm:cxn modelId="{D69DBF1B-16AF-4A20-85B3-8536F8F25955}" type="presParOf" srcId="{3C73E24F-5163-4909-92B7-1C08AF93F1F2}" destId="{57FA0255-A557-49F6-B7D1-66BF33D28B5C}" srcOrd="2" destOrd="0" presId="urn:microsoft.com/office/officeart/2018/2/layout/IconLabelList"/>
    <dgm:cxn modelId="{C4C110BA-0B47-40B8-9F0D-E69A30C3600B}" type="presParOf" srcId="{57FA0255-A557-49F6-B7D1-66BF33D28B5C}" destId="{C1B6C17D-30B2-4F89-9E36-775A9C93EBB5}" srcOrd="0" destOrd="0" presId="urn:microsoft.com/office/officeart/2018/2/layout/IconLabelList"/>
    <dgm:cxn modelId="{C3D1BEE4-25C9-4C27-B1AF-1228E9C2E7A0}" type="presParOf" srcId="{57FA0255-A557-49F6-B7D1-66BF33D28B5C}" destId="{F44D49FA-7EA1-49CC-BF8C-61CE9EA58081}" srcOrd="1" destOrd="0" presId="urn:microsoft.com/office/officeart/2018/2/layout/IconLabelList"/>
    <dgm:cxn modelId="{7F677532-277E-4872-8544-10698B0F3DE7}" type="presParOf" srcId="{57FA0255-A557-49F6-B7D1-66BF33D28B5C}" destId="{960A415A-2FB3-4641-9B41-A333908DC0F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34E554C-1A35-4AC8-9FEE-8C6B656C6A29}"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055EDBB6-9B25-44F7-9512-75A017E566E7}">
      <dgm:prSet/>
      <dgm:spPr/>
      <dgm:t>
        <a:bodyPr/>
        <a:lstStyle/>
        <a:p>
          <a:r>
            <a:rPr lang="en-GB"/>
            <a:t>Organising meetings, conferences and workshops</a:t>
          </a:r>
          <a:endParaRPr lang="en-US"/>
        </a:p>
      </dgm:t>
    </dgm:pt>
    <dgm:pt modelId="{B51B4437-07CD-4CB5-95C2-0311EFA8AB74}" type="parTrans" cxnId="{C40EE24B-7E28-445A-AA1B-2E942DA31813}">
      <dgm:prSet/>
      <dgm:spPr/>
      <dgm:t>
        <a:bodyPr/>
        <a:lstStyle/>
        <a:p>
          <a:endParaRPr lang="en-US"/>
        </a:p>
      </dgm:t>
    </dgm:pt>
    <dgm:pt modelId="{CA7EC31D-9F03-4699-8D28-C42065853152}" type="sibTrans" cxnId="{C40EE24B-7E28-445A-AA1B-2E942DA31813}">
      <dgm:prSet/>
      <dgm:spPr/>
      <dgm:t>
        <a:bodyPr/>
        <a:lstStyle/>
        <a:p>
          <a:endParaRPr lang="en-US"/>
        </a:p>
      </dgm:t>
    </dgm:pt>
    <dgm:pt modelId="{4F794320-E010-4FCD-9682-6CBACA0D52AE}">
      <dgm:prSet/>
      <dgm:spPr/>
      <dgm:t>
        <a:bodyPr/>
        <a:lstStyle/>
        <a:p>
          <a:r>
            <a:rPr lang="en-GB"/>
            <a:t>Short-term Scientific Missions (STSMs)</a:t>
          </a:r>
          <a:endParaRPr lang="en-US"/>
        </a:p>
      </dgm:t>
    </dgm:pt>
    <dgm:pt modelId="{0F971715-E99B-466E-A473-3098F083F05A}" type="parTrans" cxnId="{36B6DCFB-1A7F-4463-AFF1-84C5C1902982}">
      <dgm:prSet/>
      <dgm:spPr/>
      <dgm:t>
        <a:bodyPr/>
        <a:lstStyle/>
        <a:p>
          <a:endParaRPr lang="en-US"/>
        </a:p>
      </dgm:t>
    </dgm:pt>
    <dgm:pt modelId="{89E72A40-5CAE-4E43-AED6-419856791E94}" type="sibTrans" cxnId="{36B6DCFB-1A7F-4463-AFF1-84C5C1902982}">
      <dgm:prSet/>
      <dgm:spPr/>
      <dgm:t>
        <a:bodyPr/>
        <a:lstStyle/>
        <a:p>
          <a:endParaRPr lang="en-US"/>
        </a:p>
      </dgm:t>
    </dgm:pt>
    <dgm:pt modelId="{DF82E9AA-BE3C-455A-A6C1-842861B04949}">
      <dgm:prSet/>
      <dgm:spPr/>
      <dgm:t>
        <a:bodyPr/>
        <a:lstStyle/>
        <a:p>
          <a:r>
            <a:rPr lang="en-GB"/>
            <a:t>Training schools</a:t>
          </a:r>
          <a:endParaRPr lang="en-US"/>
        </a:p>
      </dgm:t>
    </dgm:pt>
    <dgm:pt modelId="{1F2A85DD-4498-4B01-A258-E3164D3AD00F}" type="parTrans" cxnId="{B70B32FF-0A02-4EE4-BA20-96992E998753}">
      <dgm:prSet/>
      <dgm:spPr/>
      <dgm:t>
        <a:bodyPr/>
        <a:lstStyle/>
        <a:p>
          <a:endParaRPr lang="en-US"/>
        </a:p>
      </dgm:t>
    </dgm:pt>
    <dgm:pt modelId="{C5721A59-C09B-4A68-8150-6EADB5B549AC}" type="sibTrans" cxnId="{B70B32FF-0A02-4EE4-BA20-96992E998753}">
      <dgm:prSet/>
      <dgm:spPr/>
      <dgm:t>
        <a:bodyPr/>
        <a:lstStyle/>
        <a:p>
          <a:endParaRPr lang="en-US"/>
        </a:p>
      </dgm:t>
    </dgm:pt>
    <dgm:pt modelId="{D58D19CA-B520-4C63-9032-A5992379C48F}">
      <dgm:prSet/>
      <dgm:spPr/>
      <dgm:t>
        <a:bodyPr/>
        <a:lstStyle/>
        <a:p>
          <a:r>
            <a:rPr lang="en-GB"/>
            <a:t>Conference grants</a:t>
          </a:r>
          <a:endParaRPr lang="en-US"/>
        </a:p>
      </dgm:t>
    </dgm:pt>
    <dgm:pt modelId="{CEEEF5F1-3BE8-45F6-B089-F5F71CC8EE76}" type="parTrans" cxnId="{176BE742-B691-43CE-92F2-239939401F38}">
      <dgm:prSet/>
      <dgm:spPr/>
      <dgm:t>
        <a:bodyPr/>
        <a:lstStyle/>
        <a:p>
          <a:endParaRPr lang="en-US"/>
        </a:p>
      </dgm:t>
    </dgm:pt>
    <dgm:pt modelId="{01733254-B84A-4FEB-9051-4E6720856C6F}" type="sibTrans" cxnId="{176BE742-B691-43CE-92F2-239939401F38}">
      <dgm:prSet/>
      <dgm:spPr/>
      <dgm:t>
        <a:bodyPr/>
        <a:lstStyle/>
        <a:p>
          <a:endParaRPr lang="en-US"/>
        </a:p>
      </dgm:t>
    </dgm:pt>
    <dgm:pt modelId="{3EA90473-8D94-4D45-889D-DEAF1CF672C3}">
      <dgm:prSet/>
      <dgm:spPr/>
      <dgm:t>
        <a:bodyPr/>
        <a:lstStyle/>
        <a:p>
          <a:r>
            <a:rPr lang="en-GB"/>
            <a:t>Communication and dissemination </a:t>
          </a:r>
          <a:endParaRPr lang="en-US"/>
        </a:p>
      </dgm:t>
    </dgm:pt>
    <dgm:pt modelId="{848C6EAB-D2E1-48AC-AC4C-C9319D1E8D81}" type="parTrans" cxnId="{99EDC616-994B-4E06-9018-80C96B0FCEE7}">
      <dgm:prSet/>
      <dgm:spPr/>
      <dgm:t>
        <a:bodyPr/>
        <a:lstStyle/>
        <a:p>
          <a:endParaRPr lang="en-US"/>
        </a:p>
      </dgm:t>
    </dgm:pt>
    <dgm:pt modelId="{496E1861-B67C-4C5F-BCCA-A40A5DFF41C8}" type="sibTrans" cxnId="{99EDC616-994B-4E06-9018-80C96B0FCEE7}">
      <dgm:prSet/>
      <dgm:spPr/>
      <dgm:t>
        <a:bodyPr/>
        <a:lstStyle/>
        <a:p>
          <a:endParaRPr lang="en-US"/>
        </a:p>
      </dgm:t>
    </dgm:pt>
    <dgm:pt modelId="{E92D42A8-3CCA-4A81-A067-288F1E2B5932}">
      <dgm:prSet/>
      <dgm:spPr/>
      <dgm:t>
        <a:bodyPr/>
        <a:lstStyle/>
        <a:p>
          <a:r>
            <a:rPr lang="en-GB"/>
            <a:t>Virtual Networking Grants</a:t>
          </a:r>
          <a:endParaRPr lang="en-US"/>
        </a:p>
      </dgm:t>
    </dgm:pt>
    <dgm:pt modelId="{B2D9DAB1-DFD1-4E50-8CD6-3043388F1FC6}" type="parTrans" cxnId="{3EC83CA0-DB6C-492E-B360-EEFB8B8D9143}">
      <dgm:prSet/>
      <dgm:spPr/>
      <dgm:t>
        <a:bodyPr/>
        <a:lstStyle/>
        <a:p>
          <a:endParaRPr lang="en-US"/>
        </a:p>
      </dgm:t>
    </dgm:pt>
    <dgm:pt modelId="{63C95932-38D1-4067-9A02-C50D55296F00}" type="sibTrans" cxnId="{3EC83CA0-DB6C-492E-B360-EEFB8B8D9143}">
      <dgm:prSet/>
      <dgm:spPr/>
      <dgm:t>
        <a:bodyPr/>
        <a:lstStyle/>
        <a:p>
          <a:endParaRPr lang="en-US"/>
        </a:p>
      </dgm:t>
    </dgm:pt>
    <dgm:pt modelId="{9E4DDCD3-8D0E-491A-A577-B9F50C40A579}" type="pres">
      <dgm:prSet presAssocID="{834E554C-1A35-4AC8-9FEE-8C6B656C6A29}" presName="root" presStyleCnt="0">
        <dgm:presLayoutVars>
          <dgm:dir/>
          <dgm:resizeHandles val="exact"/>
        </dgm:presLayoutVars>
      </dgm:prSet>
      <dgm:spPr/>
    </dgm:pt>
    <dgm:pt modelId="{4DD27C4A-CCA8-40FB-A5D4-02F62B7489BB}" type="pres">
      <dgm:prSet presAssocID="{834E554C-1A35-4AC8-9FEE-8C6B656C6A29}" presName="container" presStyleCnt="0">
        <dgm:presLayoutVars>
          <dgm:dir/>
          <dgm:resizeHandles val="exact"/>
        </dgm:presLayoutVars>
      </dgm:prSet>
      <dgm:spPr/>
    </dgm:pt>
    <dgm:pt modelId="{D54460A6-E13A-4C29-8720-E3E6C25CF2DC}" type="pres">
      <dgm:prSet presAssocID="{055EDBB6-9B25-44F7-9512-75A017E566E7}" presName="compNode" presStyleCnt="0"/>
      <dgm:spPr/>
    </dgm:pt>
    <dgm:pt modelId="{66DC1FBF-D1A3-411D-A3AE-9D4148163EA5}" type="pres">
      <dgm:prSet presAssocID="{055EDBB6-9B25-44F7-9512-75A017E566E7}" presName="iconBgRect" presStyleLbl="bgShp" presStyleIdx="0" presStyleCnt="6"/>
      <dgm:spPr/>
    </dgm:pt>
    <dgm:pt modelId="{D377D899-5619-4205-91FA-47BD9DD33B18}" type="pres">
      <dgm:prSet presAssocID="{055EDBB6-9B25-44F7-9512-75A017E566E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F915B90B-052F-47E4-95C8-CE83597810AF}" type="pres">
      <dgm:prSet presAssocID="{055EDBB6-9B25-44F7-9512-75A017E566E7}" presName="spaceRect" presStyleCnt="0"/>
      <dgm:spPr/>
    </dgm:pt>
    <dgm:pt modelId="{A5189D51-05F9-4B6D-8178-96C7F3554AB7}" type="pres">
      <dgm:prSet presAssocID="{055EDBB6-9B25-44F7-9512-75A017E566E7}" presName="textRect" presStyleLbl="revTx" presStyleIdx="0" presStyleCnt="6">
        <dgm:presLayoutVars>
          <dgm:chMax val="1"/>
          <dgm:chPref val="1"/>
        </dgm:presLayoutVars>
      </dgm:prSet>
      <dgm:spPr/>
    </dgm:pt>
    <dgm:pt modelId="{20D674DE-C6FA-4B84-BA04-AE0CDDE37B1B}" type="pres">
      <dgm:prSet presAssocID="{CA7EC31D-9F03-4699-8D28-C42065853152}" presName="sibTrans" presStyleLbl="sibTrans2D1" presStyleIdx="0" presStyleCnt="0"/>
      <dgm:spPr/>
    </dgm:pt>
    <dgm:pt modelId="{18C09FC9-ADEC-46FD-86D5-E6764DCC1792}" type="pres">
      <dgm:prSet presAssocID="{4F794320-E010-4FCD-9682-6CBACA0D52AE}" presName="compNode" presStyleCnt="0"/>
      <dgm:spPr/>
    </dgm:pt>
    <dgm:pt modelId="{C55F8D0C-9446-470A-8A90-46D25BB2978B}" type="pres">
      <dgm:prSet presAssocID="{4F794320-E010-4FCD-9682-6CBACA0D52AE}" presName="iconBgRect" presStyleLbl="bgShp" presStyleIdx="1" presStyleCnt="6"/>
      <dgm:spPr/>
    </dgm:pt>
    <dgm:pt modelId="{5C33E349-6A6A-47F4-874A-5C33C4BB9AC4}" type="pres">
      <dgm:prSet presAssocID="{4F794320-E010-4FCD-9682-6CBACA0D52A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stronaut"/>
        </a:ext>
      </dgm:extLst>
    </dgm:pt>
    <dgm:pt modelId="{B6A86B9A-5BDE-4790-B25D-B10277C092BA}" type="pres">
      <dgm:prSet presAssocID="{4F794320-E010-4FCD-9682-6CBACA0D52AE}" presName="spaceRect" presStyleCnt="0"/>
      <dgm:spPr/>
    </dgm:pt>
    <dgm:pt modelId="{95611857-8D5E-44CD-9B9F-FCD3A2389CD9}" type="pres">
      <dgm:prSet presAssocID="{4F794320-E010-4FCD-9682-6CBACA0D52AE}" presName="textRect" presStyleLbl="revTx" presStyleIdx="1" presStyleCnt="6">
        <dgm:presLayoutVars>
          <dgm:chMax val="1"/>
          <dgm:chPref val="1"/>
        </dgm:presLayoutVars>
      </dgm:prSet>
      <dgm:spPr/>
    </dgm:pt>
    <dgm:pt modelId="{7FE91C45-5465-4837-B3CA-F2C46698AEB3}" type="pres">
      <dgm:prSet presAssocID="{89E72A40-5CAE-4E43-AED6-419856791E94}" presName="sibTrans" presStyleLbl="sibTrans2D1" presStyleIdx="0" presStyleCnt="0"/>
      <dgm:spPr/>
    </dgm:pt>
    <dgm:pt modelId="{7C424384-933E-4403-A905-522A0FC13260}" type="pres">
      <dgm:prSet presAssocID="{DF82E9AA-BE3C-455A-A6C1-842861B04949}" presName="compNode" presStyleCnt="0"/>
      <dgm:spPr/>
    </dgm:pt>
    <dgm:pt modelId="{2DE3D0EC-F247-43FD-B866-6B2D5A173413}" type="pres">
      <dgm:prSet presAssocID="{DF82E9AA-BE3C-455A-A6C1-842861B04949}" presName="iconBgRect" presStyleLbl="bgShp" presStyleIdx="2" presStyleCnt="6"/>
      <dgm:spPr/>
    </dgm:pt>
    <dgm:pt modelId="{498CDA04-8103-4D09-9397-1904CA0043BC}" type="pres">
      <dgm:prSet presAssocID="{DF82E9AA-BE3C-455A-A6C1-842861B0494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E8516F8C-C35C-46D0-BFD5-9CF094CF661F}" type="pres">
      <dgm:prSet presAssocID="{DF82E9AA-BE3C-455A-A6C1-842861B04949}" presName="spaceRect" presStyleCnt="0"/>
      <dgm:spPr/>
    </dgm:pt>
    <dgm:pt modelId="{F41E71F2-4C9B-4513-BBB3-E8A86E5E63B2}" type="pres">
      <dgm:prSet presAssocID="{DF82E9AA-BE3C-455A-A6C1-842861B04949}" presName="textRect" presStyleLbl="revTx" presStyleIdx="2" presStyleCnt="6">
        <dgm:presLayoutVars>
          <dgm:chMax val="1"/>
          <dgm:chPref val="1"/>
        </dgm:presLayoutVars>
      </dgm:prSet>
      <dgm:spPr/>
    </dgm:pt>
    <dgm:pt modelId="{BA75AF8E-AE90-4858-94EA-6DD9D47980FA}" type="pres">
      <dgm:prSet presAssocID="{C5721A59-C09B-4A68-8150-6EADB5B549AC}" presName="sibTrans" presStyleLbl="sibTrans2D1" presStyleIdx="0" presStyleCnt="0"/>
      <dgm:spPr/>
    </dgm:pt>
    <dgm:pt modelId="{C5B257F7-FA29-47EB-9B86-D3FEEC642B80}" type="pres">
      <dgm:prSet presAssocID="{D58D19CA-B520-4C63-9032-A5992379C48F}" presName="compNode" presStyleCnt="0"/>
      <dgm:spPr/>
    </dgm:pt>
    <dgm:pt modelId="{429019DE-40F2-4D98-9B2C-49BA0B2C18AB}" type="pres">
      <dgm:prSet presAssocID="{D58D19CA-B520-4C63-9032-A5992379C48F}" presName="iconBgRect" presStyleLbl="bgShp" presStyleIdx="3" presStyleCnt="6"/>
      <dgm:spPr/>
    </dgm:pt>
    <dgm:pt modelId="{37380A40-22A3-4355-B971-FD75F0FD9D27}" type="pres">
      <dgm:prSet presAssocID="{D58D19CA-B520-4C63-9032-A5992379C48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40F3DE1B-4CF6-4B4C-8249-B8601440C3CB}" type="pres">
      <dgm:prSet presAssocID="{D58D19CA-B520-4C63-9032-A5992379C48F}" presName="spaceRect" presStyleCnt="0"/>
      <dgm:spPr/>
    </dgm:pt>
    <dgm:pt modelId="{417F95F6-4084-4498-99D4-1BC2E2E9A1BB}" type="pres">
      <dgm:prSet presAssocID="{D58D19CA-B520-4C63-9032-A5992379C48F}" presName="textRect" presStyleLbl="revTx" presStyleIdx="3" presStyleCnt="6">
        <dgm:presLayoutVars>
          <dgm:chMax val="1"/>
          <dgm:chPref val="1"/>
        </dgm:presLayoutVars>
      </dgm:prSet>
      <dgm:spPr/>
    </dgm:pt>
    <dgm:pt modelId="{1B902629-4B01-41E9-82EF-15EE3FC18A33}" type="pres">
      <dgm:prSet presAssocID="{01733254-B84A-4FEB-9051-4E6720856C6F}" presName="sibTrans" presStyleLbl="sibTrans2D1" presStyleIdx="0" presStyleCnt="0"/>
      <dgm:spPr/>
    </dgm:pt>
    <dgm:pt modelId="{5428DE43-E905-4DDA-AF48-5D5864497845}" type="pres">
      <dgm:prSet presAssocID="{3EA90473-8D94-4D45-889D-DEAF1CF672C3}" presName="compNode" presStyleCnt="0"/>
      <dgm:spPr/>
    </dgm:pt>
    <dgm:pt modelId="{9FB326B2-2BF2-41FB-ADB5-747CF1A08C78}" type="pres">
      <dgm:prSet presAssocID="{3EA90473-8D94-4D45-889D-DEAF1CF672C3}" presName="iconBgRect" presStyleLbl="bgShp" presStyleIdx="4" presStyleCnt="6"/>
      <dgm:spPr/>
    </dgm:pt>
    <dgm:pt modelId="{7DD7D737-599B-4253-98F5-D4F593CA7FB6}" type="pres">
      <dgm:prSet presAssocID="{3EA90473-8D94-4D45-889D-DEAF1CF672C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Email"/>
        </a:ext>
      </dgm:extLst>
    </dgm:pt>
    <dgm:pt modelId="{F2A8A0FF-9D18-4963-9892-510B7A745D0B}" type="pres">
      <dgm:prSet presAssocID="{3EA90473-8D94-4D45-889D-DEAF1CF672C3}" presName="spaceRect" presStyleCnt="0"/>
      <dgm:spPr/>
    </dgm:pt>
    <dgm:pt modelId="{94986E58-C934-4434-A56B-81F6B8A5B0DF}" type="pres">
      <dgm:prSet presAssocID="{3EA90473-8D94-4D45-889D-DEAF1CF672C3}" presName="textRect" presStyleLbl="revTx" presStyleIdx="4" presStyleCnt="6">
        <dgm:presLayoutVars>
          <dgm:chMax val="1"/>
          <dgm:chPref val="1"/>
        </dgm:presLayoutVars>
      </dgm:prSet>
      <dgm:spPr/>
    </dgm:pt>
    <dgm:pt modelId="{D87BEE7A-8FB2-490E-BA48-FEF8F44EAA70}" type="pres">
      <dgm:prSet presAssocID="{496E1861-B67C-4C5F-BCCA-A40A5DFF41C8}" presName="sibTrans" presStyleLbl="sibTrans2D1" presStyleIdx="0" presStyleCnt="0"/>
      <dgm:spPr/>
    </dgm:pt>
    <dgm:pt modelId="{A13CE9D5-470E-4A7F-8090-EECDBD53292C}" type="pres">
      <dgm:prSet presAssocID="{E92D42A8-3CCA-4A81-A067-288F1E2B5932}" presName="compNode" presStyleCnt="0"/>
      <dgm:spPr/>
    </dgm:pt>
    <dgm:pt modelId="{9AA50BE6-3CEA-432B-A78B-25529C7ECCB9}" type="pres">
      <dgm:prSet presAssocID="{E92D42A8-3CCA-4A81-A067-288F1E2B5932}" presName="iconBgRect" presStyleLbl="bgShp" presStyleIdx="5" presStyleCnt="6"/>
      <dgm:spPr/>
    </dgm:pt>
    <dgm:pt modelId="{46E9A99E-87EE-42DF-BF0E-A5DAD9652AE9}" type="pres">
      <dgm:prSet presAssocID="{E92D42A8-3CCA-4A81-A067-288F1E2B5932}"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andshake"/>
        </a:ext>
      </dgm:extLst>
    </dgm:pt>
    <dgm:pt modelId="{5FDB3E95-5C2E-49F6-8F92-377DF0438245}" type="pres">
      <dgm:prSet presAssocID="{E92D42A8-3CCA-4A81-A067-288F1E2B5932}" presName="spaceRect" presStyleCnt="0"/>
      <dgm:spPr/>
    </dgm:pt>
    <dgm:pt modelId="{B0439DA5-0CDF-4799-AC77-1E2FDE75DAC1}" type="pres">
      <dgm:prSet presAssocID="{E92D42A8-3CCA-4A81-A067-288F1E2B5932}" presName="textRect" presStyleLbl="revTx" presStyleIdx="5" presStyleCnt="6">
        <dgm:presLayoutVars>
          <dgm:chMax val="1"/>
          <dgm:chPref val="1"/>
        </dgm:presLayoutVars>
      </dgm:prSet>
      <dgm:spPr/>
    </dgm:pt>
  </dgm:ptLst>
  <dgm:cxnLst>
    <dgm:cxn modelId="{EB88440D-8364-43EC-B4F9-75991B490BF8}" type="presOf" srcId="{D58D19CA-B520-4C63-9032-A5992379C48F}" destId="{417F95F6-4084-4498-99D4-1BC2E2E9A1BB}" srcOrd="0" destOrd="0" presId="urn:microsoft.com/office/officeart/2018/2/layout/IconCircleList"/>
    <dgm:cxn modelId="{6C5DC10E-FC3E-4150-892F-D31F57342C20}" type="presOf" srcId="{496E1861-B67C-4C5F-BCCA-A40A5DFF41C8}" destId="{D87BEE7A-8FB2-490E-BA48-FEF8F44EAA70}" srcOrd="0" destOrd="0" presId="urn:microsoft.com/office/officeart/2018/2/layout/IconCircleList"/>
    <dgm:cxn modelId="{99EDC616-994B-4E06-9018-80C96B0FCEE7}" srcId="{834E554C-1A35-4AC8-9FEE-8C6B656C6A29}" destId="{3EA90473-8D94-4D45-889D-DEAF1CF672C3}" srcOrd="4" destOrd="0" parTransId="{848C6EAB-D2E1-48AC-AC4C-C9319D1E8D81}" sibTransId="{496E1861-B67C-4C5F-BCCA-A40A5DFF41C8}"/>
    <dgm:cxn modelId="{B8E3E11E-5509-49EB-9116-04AE01C03CD7}" type="presOf" srcId="{055EDBB6-9B25-44F7-9512-75A017E566E7}" destId="{A5189D51-05F9-4B6D-8178-96C7F3554AB7}" srcOrd="0" destOrd="0" presId="urn:microsoft.com/office/officeart/2018/2/layout/IconCircleList"/>
    <dgm:cxn modelId="{57A6A628-50CC-4234-A623-C54272D0A0EB}" type="presOf" srcId="{CA7EC31D-9F03-4699-8D28-C42065853152}" destId="{20D674DE-C6FA-4B84-BA04-AE0CDDE37B1B}" srcOrd="0" destOrd="0" presId="urn:microsoft.com/office/officeart/2018/2/layout/IconCircleList"/>
    <dgm:cxn modelId="{176BE742-B691-43CE-92F2-239939401F38}" srcId="{834E554C-1A35-4AC8-9FEE-8C6B656C6A29}" destId="{D58D19CA-B520-4C63-9032-A5992379C48F}" srcOrd="3" destOrd="0" parTransId="{CEEEF5F1-3BE8-45F6-B089-F5F71CC8EE76}" sibTransId="{01733254-B84A-4FEB-9051-4E6720856C6F}"/>
    <dgm:cxn modelId="{D09E5C48-1728-403F-9972-2CF00A4EDB7C}" type="presOf" srcId="{DF82E9AA-BE3C-455A-A6C1-842861B04949}" destId="{F41E71F2-4C9B-4513-BBB3-E8A86E5E63B2}" srcOrd="0" destOrd="0" presId="urn:microsoft.com/office/officeart/2018/2/layout/IconCircleList"/>
    <dgm:cxn modelId="{D0D34468-1576-41C8-B9B0-89C431B821E6}" type="presOf" srcId="{4F794320-E010-4FCD-9682-6CBACA0D52AE}" destId="{95611857-8D5E-44CD-9B9F-FCD3A2389CD9}" srcOrd="0" destOrd="0" presId="urn:microsoft.com/office/officeart/2018/2/layout/IconCircleList"/>
    <dgm:cxn modelId="{C40EE24B-7E28-445A-AA1B-2E942DA31813}" srcId="{834E554C-1A35-4AC8-9FEE-8C6B656C6A29}" destId="{055EDBB6-9B25-44F7-9512-75A017E566E7}" srcOrd="0" destOrd="0" parTransId="{B51B4437-07CD-4CB5-95C2-0311EFA8AB74}" sibTransId="{CA7EC31D-9F03-4699-8D28-C42065853152}"/>
    <dgm:cxn modelId="{185AF26D-D5A1-492A-B787-AFD25A6D86CB}" type="presOf" srcId="{834E554C-1A35-4AC8-9FEE-8C6B656C6A29}" destId="{9E4DDCD3-8D0E-491A-A577-B9F50C40A579}" srcOrd="0" destOrd="0" presId="urn:microsoft.com/office/officeart/2018/2/layout/IconCircleList"/>
    <dgm:cxn modelId="{5CB4F851-FA5F-48E1-A22C-0F32CC6FA528}" type="presOf" srcId="{01733254-B84A-4FEB-9051-4E6720856C6F}" destId="{1B902629-4B01-41E9-82EF-15EE3FC18A33}" srcOrd="0" destOrd="0" presId="urn:microsoft.com/office/officeart/2018/2/layout/IconCircleList"/>
    <dgm:cxn modelId="{86CFC28D-AC8D-40F4-9217-54B03DC89A5A}" type="presOf" srcId="{89E72A40-5CAE-4E43-AED6-419856791E94}" destId="{7FE91C45-5465-4837-B3CA-F2C46698AEB3}" srcOrd="0" destOrd="0" presId="urn:microsoft.com/office/officeart/2018/2/layout/IconCircleList"/>
    <dgm:cxn modelId="{3EC83CA0-DB6C-492E-B360-EEFB8B8D9143}" srcId="{834E554C-1A35-4AC8-9FEE-8C6B656C6A29}" destId="{E92D42A8-3CCA-4A81-A067-288F1E2B5932}" srcOrd="5" destOrd="0" parTransId="{B2D9DAB1-DFD1-4E50-8CD6-3043388F1FC6}" sibTransId="{63C95932-38D1-4067-9A02-C50D55296F00}"/>
    <dgm:cxn modelId="{89D0E7C1-1838-4289-8DFD-1546561A6711}" type="presOf" srcId="{E92D42A8-3CCA-4A81-A067-288F1E2B5932}" destId="{B0439DA5-0CDF-4799-AC77-1E2FDE75DAC1}" srcOrd="0" destOrd="0" presId="urn:microsoft.com/office/officeart/2018/2/layout/IconCircleList"/>
    <dgm:cxn modelId="{1A2D5ECB-61F8-471E-8F94-3056624567BF}" type="presOf" srcId="{C5721A59-C09B-4A68-8150-6EADB5B549AC}" destId="{BA75AF8E-AE90-4858-94EA-6DD9D47980FA}" srcOrd="0" destOrd="0" presId="urn:microsoft.com/office/officeart/2018/2/layout/IconCircleList"/>
    <dgm:cxn modelId="{A43A6AF0-5C00-4A1F-A6AF-C000824D5EBB}" type="presOf" srcId="{3EA90473-8D94-4D45-889D-DEAF1CF672C3}" destId="{94986E58-C934-4434-A56B-81F6B8A5B0DF}" srcOrd="0" destOrd="0" presId="urn:microsoft.com/office/officeart/2018/2/layout/IconCircleList"/>
    <dgm:cxn modelId="{36B6DCFB-1A7F-4463-AFF1-84C5C1902982}" srcId="{834E554C-1A35-4AC8-9FEE-8C6B656C6A29}" destId="{4F794320-E010-4FCD-9682-6CBACA0D52AE}" srcOrd="1" destOrd="0" parTransId="{0F971715-E99B-466E-A473-3098F083F05A}" sibTransId="{89E72A40-5CAE-4E43-AED6-419856791E94}"/>
    <dgm:cxn modelId="{B70B32FF-0A02-4EE4-BA20-96992E998753}" srcId="{834E554C-1A35-4AC8-9FEE-8C6B656C6A29}" destId="{DF82E9AA-BE3C-455A-A6C1-842861B04949}" srcOrd="2" destOrd="0" parTransId="{1F2A85DD-4498-4B01-A258-E3164D3AD00F}" sibTransId="{C5721A59-C09B-4A68-8150-6EADB5B549AC}"/>
    <dgm:cxn modelId="{0F2821DF-C158-46FF-9220-0B62056F84EA}" type="presParOf" srcId="{9E4DDCD3-8D0E-491A-A577-B9F50C40A579}" destId="{4DD27C4A-CCA8-40FB-A5D4-02F62B7489BB}" srcOrd="0" destOrd="0" presId="urn:microsoft.com/office/officeart/2018/2/layout/IconCircleList"/>
    <dgm:cxn modelId="{3C69065C-7715-4DC3-9487-DF06C6415AD2}" type="presParOf" srcId="{4DD27C4A-CCA8-40FB-A5D4-02F62B7489BB}" destId="{D54460A6-E13A-4C29-8720-E3E6C25CF2DC}" srcOrd="0" destOrd="0" presId="urn:microsoft.com/office/officeart/2018/2/layout/IconCircleList"/>
    <dgm:cxn modelId="{A4D47B18-AEE4-4FAB-8CDD-9C1EBBCBC948}" type="presParOf" srcId="{D54460A6-E13A-4C29-8720-E3E6C25CF2DC}" destId="{66DC1FBF-D1A3-411D-A3AE-9D4148163EA5}" srcOrd="0" destOrd="0" presId="urn:microsoft.com/office/officeart/2018/2/layout/IconCircleList"/>
    <dgm:cxn modelId="{A4937BBC-FC76-4FBB-9B9B-85AB1AE3835F}" type="presParOf" srcId="{D54460A6-E13A-4C29-8720-E3E6C25CF2DC}" destId="{D377D899-5619-4205-91FA-47BD9DD33B18}" srcOrd="1" destOrd="0" presId="urn:microsoft.com/office/officeart/2018/2/layout/IconCircleList"/>
    <dgm:cxn modelId="{1B44351A-A8FE-47F6-9BE2-1A3D46F30F66}" type="presParOf" srcId="{D54460A6-E13A-4C29-8720-E3E6C25CF2DC}" destId="{F915B90B-052F-47E4-95C8-CE83597810AF}" srcOrd="2" destOrd="0" presId="urn:microsoft.com/office/officeart/2018/2/layout/IconCircleList"/>
    <dgm:cxn modelId="{C2495CCF-1653-4A3A-8F37-E16A242218DB}" type="presParOf" srcId="{D54460A6-E13A-4C29-8720-E3E6C25CF2DC}" destId="{A5189D51-05F9-4B6D-8178-96C7F3554AB7}" srcOrd="3" destOrd="0" presId="urn:microsoft.com/office/officeart/2018/2/layout/IconCircleList"/>
    <dgm:cxn modelId="{5C81F355-1A8B-41BC-B78C-84002DE046D4}" type="presParOf" srcId="{4DD27C4A-CCA8-40FB-A5D4-02F62B7489BB}" destId="{20D674DE-C6FA-4B84-BA04-AE0CDDE37B1B}" srcOrd="1" destOrd="0" presId="urn:microsoft.com/office/officeart/2018/2/layout/IconCircleList"/>
    <dgm:cxn modelId="{E16796C4-27B5-4843-8B34-CC05D4526998}" type="presParOf" srcId="{4DD27C4A-CCA8-40FB-A5D4-02F62B7489BB}" destId="{18C09FC9-ADEC-46FD-86D5-E6764DCC1792}" srcOrd="2" destOrd="0" presId="urn:microsoft.com/office/officeart/2018/2/layout/IconCircleList"/>
    <dgm:cxn modelId="{20AE15FE-6175-4982-AC88-D44268DD8E73}" type="presParOf" srcId="{18C09FC9-ADEC-46FD-86D5-E6764DCC1792}" destId="{C55F8D0C-9446-470A-8A90-46D25BB2978B}" srcOrd="0" destOrd="0" presId="urn:microsoft.com/office/officeart/2018/2/layout/IconCircleList"/>
    <dgm:cxn modelId="{E3D6F2B2-1A7E-418A-94FE-4C0784C277DF}" type="presParOf" srcId="{18C09FC9-ADEC-46FD-86D5-E6764DCC1792}" destId="{5C33E349-6A6A-47F4-874A-5C33C4BB9AC4}" srcOrd="1" destOrd="0" presId="urn:microsoft.com/office/officeart/2018/2/layout/IconCircleList"/>
    <dgm:cxn modelId="{B54B4328-FAED-4137-A39F-1CF3CB5E635C}" type="presParOf" srcId="{18C09FC9-ADEC-46FD-86D5-E6764DCC1792}" destId="{B6A86B9A-5BDE-4790-B25D-B10277C092BA}" srcOrd="2" destOrd="0" presId="urn:microsoft.com/office/officeart/2018/2/layout/IconCircleList"/>
    <dgm:cxn modelId="{57BAC2F6-880C-4334-ACB7-D10A92BD00E2}" type="presParOf" srcId="{18C09FC9-ADEC-46FD-86D5-E6764DCC1792}" destId="{95611857-8D5E-44CD-9B9F-FCD3A2389CD9}" srcOrd="3" destOrd="0" presId="urn:microsoft.com/office/officeart/2018/2/layout/IconCircleList"/>
    <dgm:cxn modelId="{F2147354-784F-4E62-8704-78EBD4555A56}" type="presParOf" srcId="{4DD27C4A-CCA8-40FB-A5D4-02F62B7489BB}" destId="{7FE91C45-5465-4837-B3CA-F2C46698AEB3}" srcOrd="3" destOrd="0" presId="urn:microsoft.com/office/officeart/2018/2/layout/IconCircleList"/>
    <dgm:cxn modelId="{4B2F75CA-DFAD-49F8-83E2-991C29D0A968}" type="presParOf" srcId="{4DD27C4A-CCA8-40FB-A5D4-02F62B7489BB}" destId="{7C424384-933E-4403-A905-522A0FC13260}" srcOrd="4" destOrd="0" presId="urn:microsoft.com/office/officeart/2018/2/layout/IconCircleList"/>
    <dgm:cxn modelId="{CB36D3A3-0C71-49CC-8854-5CCEA20CC1B8}" type="presParOf" srcId="{7C424384-933E-4403-A905-522A0FC13260}" destId="{2DE3D0EC-F247-43FD-B866-6B2D5A173413}" srcOrd="0" destOrd="0" presId="urn:microsoft.com/office/officeart/2018/2/layout/IconCircleList"/>
    <dgm:cxn modelId="{7E05D632-F675-49EB-89AB-DCB138B1D4E7}" type="presParOf" srcId="{7C424384-933E-4403-A905-522A0FC13260}" destId="{498CDA04-8103-4D09-9397-1904CA0043BC}" srcOrd="1" destOrd="0" presId="urn:microsoft.com/office/officeart/2018/2/layout/IconCircleList"/>
    <dgm:cxn modelId="{36485926-C210-43A0-868E-9CC8F5341735}" type="presParOf" srcId="{7C424384-933E-4403-A905-522A0FC13260}" destId="{E8516F8C-C35C-46D0-BFD5-9CF094CF661F}" srcOrd="2" destOrd="0" presId="urn:microsoft.com/office/officeart/2018/2/layout/IconCircleList"/>
    <dgm:cxn modelId="{727F343F-C85C-4E61-9C91-F643581049AE}" type="presParOf" srcId="{7C424384-933E-4403-A905-522A0FC13260}" destId="{F41E71F2-4C9B-4513-BBB3-E8A86E5E63B2}" srcOrd="3" destOrd="0" presId="urn:microsoft.com/office/officeart/2018/2/layout/IconCircleList"/>
    <dgm:cxn modelId="{598F492B-8D2E-4BC4-81C5-10E336793065}" type="presParOf" srcId="{4DD27C4A-CCA8-40FB-A5D4-02F62B7489BB}" destId="{BA75AF8E-AE90-4858-94EA-6DD9D47980FA}" srcOrd="5" destOrd="0" presId="urn:microsoft.com/office/officeart/2018/2/layout/IconCircleList"/>
    <dgm:cxn modelId="{FAAC7807-63BA-4800-A933-B4B277163A94}" type="presParOf" srcId="{4DD27C4A-CCA8-40FB-A5D4-02F62B7489BB}" destId="{C5B257F7-FA29-47EB-9B86-D3FEEC642B80}" srcOrd="6" destOrd="0" presId="urn:microsoft.com/office/officeart/2018/2/layout/IconCircleList"/>
    <dgm:cxn modelId="{7FEC98B9-3B00-468D-931C-8F64F3DB5533}" type="presParOf" srcId="{C5B257F7-FA29-47EB-9B86-D3FEEC642B80}" destId="{429019DE-40F2-4D98-9B2C-49BA0B2C18AB}" srcOrd="0" destOrd="0" presId="urn:microsoft.com/office/officeart/2018/2/layout/IconCircleList"/>
    <dgm:cxn modelId="{C3B7144C-CAB7-4704-ABED-AB6F2661B41B}" type="presParOf" srcId="{C5B257F7-FA29-47EB-9B86-D3FEEC642B80}" destId="{37380A40-22A3-4355-B971-FD75F0FD9D27}" srcOrd="1" destOrd="0" presId="urn:microsoft.com/office/officeart/2018/2/layout/IconCircleList"/>
    <dgm:cxn modelId="{CB705F22-F0C5-462C-A35B-CCB30452B32D}" type="presParOf" srcId="{C5B257F7-FA29-47EB-9B86-D3FEEC642B80}" destId="{40F3DE1B-4CF6-4B4C-8249-B8601440C3CB}" srcOrd="2" destOrd="0" presId="urn:microsoft.com/office/officeart/2018/2/layout/IconCircleList"/>
    <dgm:cxn modelId="{C2039976-002E-49FF-9586-400F33965533}" type="presParOf" srcId="{C5B257F7-FA29-47EB-9B86-D3FEEC642B80}" destId="{417F95F6-4084-4498-99D4-1BC2E2E9A1BB}" srcOrd="3" destOrd="0" presId="urn:microsoft.com/office/officeart/2018/2/layout/IconCircleList"/>
    <dgm:cxn modelId="{CCAD4D9A-678E-4291-9DB3-3AE039A67C0F}" type="presParOf" srcId="{4DD27C4A-CCA8-40FB-A5D4-02F62B7489BB}" destId="{1B902629-4B01-41E9-82EF-15EE3FC18A33}" srcOrd="7" destOrd="0" presId="urn:microsoft.com/office/officeart/2018/2/layout/IconCircleList"/>
    <dgm:cxn modelId="{1E6D67F5-7C9C-4473-9F83-CF47C3F95600}" type="presParOf" srcId="{4DD27C4A-CCA8-40FB-A5D4-02F62B7489BB}" destId="{5428DE43-E905-4DDA-AF48-5D5864497845}" srcOrd="8" destOrd="0" presId="urn:microsoft.com/office/officeart/2018/2/layout/IconCircleList"/>
    <dgm:cxn modelId="{EC45156E-6913-4B83-8B16-76A15ABC53FB}" type="presParOf" srcId="{5428DE43-E905-4DDA-AF48-5D5864497845}" destId="{9FB326B2-2BF2-41FB-ADB5-747CF1A08C78}" srcOrd="0" destOrd="0" presId="urn:microsoft.com/office/officeart/2018/2/layout/IconCircleList"/>
    <dgm:cxn modelId="{A876C00F-B73E-4CD7-8412-DD871B299DB4}" type="presParOf" srcId="{5428DE43-E905-4DDA-AF48-5D5864497845}" destId="{7DD7D737-599B-4253-98F5-D4F593CA7FB6}" srcOrd="1" destOrd="0" presId="urn:microsoft.com/office/officeart/2018/2/layout/IconCircleList"/>
    <dgm:cxn modelId="{44BF40F6-0703-4500-A5F0-D0693425377C}" type="presParOf" srcId="{5428DE43-E905-4DDA-AF48-5D5864497845}" destId="{F2A8A0FF-9D18-4963-9892-510B7A745D0B}" srcOrd="2" destOrd="0" presId="urn:microsoft.com/office/officeart/2018/2/layout/IconCircleList"/>
    <dgm:cxn modelId="{B16790FE-EE7C-4707-9953-3B0614A7C6C7}" type="presParOf" srcId="{5428DE43-E905-4DDA-AF48-5D5864497845}" destId="{94986E58-C934-4434-A56B-81F6B8A5B0DF}" srcOrd="3" destOrd="0" presId="urn:microsoft.com/office/officeart/2018/2/layout/IconCircleList"/>
    <dgm:cxn modelId="{02AE3BE7-E4C3-43E0-A46C-BB9DC2774510}" type="presParOf" srcId="{4DD27C4A-CCA8-40FB-A5D4-02F62B7489BB}" destId="{D87BEE7A-8FB2-490E-BA48-FEF8F44EAA70}" srcOrd="9" destOrd="0" presId="urn:microsoft.com/office/officeart/2018/2/layout/IconCircleList"/>
    <dgm:cxn modelId="{877760ED-8DEA-42DC-A21D-9E08CFF99430}" type="presParOf" srcId="{4DD27C4A-CCA8-40FB-A5D4-02F62B7489BB}" destId="{A13CE9D5-470E-4A7F-8090-EECDBD53292C}" srcOrd="10" destOrd="0" presId="urn:microsoft.com/office/officeart/2018/2/layout/IconCircleList"/>
    <dgm:cxn modelId="{84ADE964-E5A9-4628-8608-AB69CE23C303}" type="presParOf" srcId="{A13CE9D5-470E-4A7F-8090-EECDBD53292C}" destId="{9AA50BE6-3CEA-432B-A78B-25529C7ECCB9}" srcOrd="0" destOrd="0" presId="urn:microsoft.com/office/officeart/2018/2/layout/IconCircleList"/>
    <dgm:cxn modelId="{F8BDDF38-1D14-48E6-A230-4561C7FAB3AE}" type="presParOf" srcId="{A13CE9D5-470E-4A7F-8090-EECDBD53292C}" destId="{46E9A99E-87EE-42DF-BF0E-A5DAD9652AE9}" srcOrd="1" destOrd="0" presId="urn:microsoft.com/office/officeart/2018/2/layout/IconCircleList"/>
    <dgm:cxn modelId="{CBC243E0-4C35-4F54-A5FB-BCEA6EC65E7D}" type="presParOf" srcId="{A13CE9D5-470E-4A7F-8090-EECDBD53292C}" destId="{5FDB3E95-5C2E-49F6-8F92-377DF0438245}" srcOrd="2" destOrd="0" presId="urn:microsoft.com/office/officeart/2018/2/layout/IconCircleList"/>
    <dgm:cxn modelId="{CCD4D69B-B997-4541-86AA-FA67C419AB04}" type="presParOf" srcId="{A13CE9D5-470E-4A7F-8090-EECDBD53292C}" destId="{B0439DA5-0CDF-4799-AC77-1E2FDE75DAC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190564F-3B5C-4938-B029-973DF14D6F6F}"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784D455C-4370-4193-8EC9-B665905E6BE3}">
      <dgm:prSet/>
      <dgm:spPr/>
      <dgm:t>
        <a:bodyPr/>
        <a:lstStyle/>
        <a:p>
          <a:r>
            <a:rPr lang="en-GB"/>
            <a:t>Independent External Experts and ad-hoc Review Panels carry out the evaluations of proposals</a:t>
          </a:r>
          <a:endParaRPr lang="en-US"/>
        </a:p>
      </dgm:t>
    </dgm:pt>
    <dgm:pt modelId="{FA3A54F3-DB8E-4F0A-8104-EF89D473396C}" type="parTrans" cxnId="{0B51CE53-61E6-4FF0-9C3A-14F3823E210B}">
      <dgm:prSet/>
      <dgm:spPr/>
      <dgm:t>
        <a:bodyPr/>
        <a:lstStyle/>
        <a:p>
          <a:endParaRPr lang="en-US"/>
        </a:p>
      </dgm:t>
    </dgm:pt>
    <dgm:pt modelId="{11BD66F4-F805-482F-B6FD-B0C2DD427893}" type="sibTrans" cxnId="{0B51CE53-61E6-4FF0-9C3A-14F3823E210B}">
      <dgm:prSet/>
      <dgm:spPr/>
      <dgm:t>
        <a:bodyPr/>
        <a:lstStyle/>
        <a:p>
          <a:endParaRPr lang="en-US"/>
        </a:p>
      </dgm:t>
    </dgm:pt>
    <dgm:pt modelId="{C5EE2433-2089-468A-A655-8A0D33F82239}">
      <dgm:prSet/>
      <dgm:spPr/>
      <dgm:t>
        <a:bodyPr/>
        <a:lstStyle/>
        <a:p>
          <a:r>
            <a:rPr lang="en-GB"/>
            <a:t>The COST Scientific Committee makes the selection of proposals based on the evaluations</a:t>
          </a:r>
          <a:endParaRPr lang="en-US"/>
        </a:p>
      </dgm:t>
    </dgm:pt>
    <dgm:pt modelId="{0E88DD03-C1FA-4E12-A29C-F1492DC576B6}" type="parTrans" cxnId="{16A9E58C-51BC-465B-A584-DB2D5867E5C6}">
      <dgm:prSet/>
      <dgm:spPr/>
      <dgm:t>
        <a:bodyPr/>
        <a:lstStyle/>
        <a:p>
          <a:endParaRPr lang="en-US"/>
        </a:p>
      </dgm:t>
    </dgm:pt>
    <dgm:pt modelId="{C07BDB61-09D4-434D-ACC9-BEBD19EAA02A}" type="sibTrans" cxnId="{16A9E58C-51BC-465B-A584-DB2D5867E5C6}">
      <dgm:prSet/>
      <dgm:spPr/>
      <dgm:t>
        <a:bodyPr/>
        <a:lstStyle/>
        <a:p>
          <a:endParaRPr lang="en-US"/>
        </a:p>
      </dgm:t>
    </dgm:pt>
    <dgm:pt modelId="{E86147CF-C791-4839-8037-CDF2095FEC78}" type="pres">
      <dgm:prSet presAssocID="{9190564F-3B5C-4938-B029-973DF14D6F6F}" presName="root" presStyleCnt="0">
        <dgm:presLayoutVars>
          <dgm:dir/>
          <dgm:resizeHandles val="exact"/>
        </dgm:presLayoutVars>
      </dgm:prSet>
      <dgm:spPr/>
    </dgm:pt>
    <dgm:pt modelId="{0326942C-8E0A-4E40-A5CD-B317A187D220}" type="pres">
      <dgm:prSet presAssocID="{784D455C-4370-4193-8EC9-B665905E6BE3}" presName="compNode" presStyleCnt="0"/>
      <dgm:spPr/>
    </dgm:pt>
    <dgm:pt modelId="{7587B05C-594C-4F4C-BAED-270D8CB31F6F}" type="pres">
      <dgm:prSet presAssocID="{784D455C-4370-4193-8EC9-B665905E6BE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780A3239-1561-4E53-A684-1714010BA7E0}" type="pres">
      <dgm:prSet presAssocID="{784D455C-4370-4193-8EC9-B665905E6BE3}" presName="spaceRect" presStyleCnt="0"/>
      <dgm:spPr/>
    </dgm:pt>
    <dgm:pt modelId="{D1F24D90-E813-4E3A-8488-695599C54862}" type="pres">
      <dgm:prSet presAssocID="{784D455C-4370-4193-8EC9-B665905E6BE3}" presName="textRect" presStyleLbl="revTx" presStyleIdx="0" presStyleCnt="2">
        <dgm:presLayoutVars>
          <dgm:chMax val="1"/>
          <dgm:chPref val="1"/>
        </dgm:presLayoutVars>
      </dgm:prSet>
      <dgm:spPr/>
    </dgm:pt>
    <dgm:pt modelId="{969E3F53-ED59-48CC-B859-38BE72917DD5}" type="pres">
      <dgm:prSet presAssocID="{11BD66F4-F805-482F-B6FD-B0C2DD427893}" presName="sibTrans" presStyleCnt="0"/>
      <dgm:spPr/>
    </dgm:pt>
    <dgm:pt modelId="{0284341B-D63D-43FE-BAE6-EB49EC9BDC17}" type="pres">
      <dgm:prSet presAssocID="{C5EE2433-2089-468A-A655-8A0D33F82239}" presName="compNode" presStyleCnt="0"/>
      <dgm:spPr/>
    </dgm:pt>
    <dgm:pt modelId="{C8CBAE9F-D9A7-43CD-9884-0A66080BED15}" type="pres">
      <dgm:prSet presAssocID="{C5EE2433-2089-468A-A655-8A0D33F822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croscope"/>
        </a:ext>
      </dgm:extLst>
    </dgm:pt>
    <dgm:pt modelId="{758474A6-2B83-4DA7-A491-9C15F63C3D12}" type="pres">
      <dgm:prSet presAssocID="{C5EE2433-2089-468A-A655-8A0D33F82239}" presName="spaceRect" presStyleCnt="0"/>
      <dgm:spPr/>
    </dgm:pt>
    <dgm:pt modelId="{1A8D6A8B-F192-4CEA-8C82-022D6546F2BE}" type="pres">
      <dgm:prSet presAssocID="{C5EE2433-2089-468A-A655-8A0D33F82239}" presName="textRect" presStyleLbl="revTx" presStyleIdx="1" presStyleCnt="2">
        <dgm:presLayoutVars>
          <dgm:chMax val="1"/>
          <dgm:chPref val="1"/>
        </dgm:presLayoutVars>
      </dgm:prSet>
      <dgm:spPr/>
    </dgm:pt>
  </dgm:ptLst>
  <dgm:cxnLst>
    <dgm:cxn modelId="{09492263-D8A1-416A-A4BC-CBEFE50405D3}" type="presOf" srcId="{C5EE2433-2089-468A-A655-8A0D33F82239}" destId="{1A8D6A8B-F192-4CEA-8C82-022D6546F2BE}" srcOrd="0" destOrd="0" presId="urn:microsoft.com/office/officeart/2018/2/layout/IconLabelList"/>
    <dgm:cxn modelId="{1C8B9F73-372F-4D81-AF36-6B4F7DE0D814}" type="presOf" srcId="{784D455C-4370-4193-8EC9-B665905E6BE3}" destId="{D1F24D90-E813-4E3A-8488-695599C54862}" srcOrd="0" destOrd="0" presId="urn:microsoft.com/office/officeart/2018/2/layout/IconLabelList"/>
    <dgm:cxn modelId="{0B51CE53-61E6-4FF0-9C3A-14F3823E210B}" srcId="{9190564F-3B5C-4938-B029-973DF14D6F6F}" destId="{784D455C-4370-4193-8EC9-B665905E6BE3}" srcOrd="0" destOrd="0" parTransId="{FA3A54F3-DB8E-4F0A-8104-EF89D473396C}" sibTransId="{11BD66F4-F805-482F-B6FD-B0C2DD427893}"/>
    <dgm:cxn modelId="{16A9E58C-51BC-465B-A584-DB2D5867E5C6}" srcId="{9190564F-3B5C-4938-B029-973DF14D6F6F}" destId="{C5EE2433-2089-468A-A655-8A0D33F82239}" srcOrd="1" destOrd="0" parTransId="{0E88DD03-C1FA-4E12-A29C-F1492DC576B6}" sibTransId="{C07BDB61-09D4-434D-ACC9-BEBD19EAA02A}"/>
    <dgm:cxn modelId="{C88162EA-A992-473D-9EB1-50BAD1767E8A}" type="presOf" srcId="{9190564F-3B5C-4938-B029-973DF14D6F6F}" destId="{E86147CF-C791-4839-8037-CDF2095FEC78}" srcOrd="0" destOrd="0" presId="urn:microsoft.com/office/officeart/2018/2/layout/IconLabelList"/>
    <dgm:cxn modelId="{17E7F95A-1A42-4D54-A321-1F0AC01FB4BA}" type="presParOf" srcId="{E86147CF-C791-4839-8037-CDF2095FEC78}" destId="{0326942C-8E0A-4E40-A5CD-B317A187D220}" srcOrd="0" destOrd="0" presId="urn:microsoft.com/office/officeart/2018/2/layout/IconLabelList"/>
    <dgm:cxn modelId="{590FF699-0875-4911-9387-6941F5E81571}" type="presParOf" srcId="{0326942C-8E0A-4E40-A5CD-B317A187D220}" destId="{7587B05C-594C-4F4C-BAED-270D8CB31F6F}" srcOrd="0" destOrd="0" presId="urn:microsoft.com/office/officeart/2018/2/layout/IconLabelList"/>
    <dgm:cxn modelId="{68640364-5286-4EF7-8D67-95B5B496D352}" type="presParOf" srcId="{0326942C-8E0A-4E40-A5CD-B317A187D220}" destId="{780A3239-1561-4E53-A684-1714010BA7E0}" srcOrd="1" destOrd="0" presId="urn:microsoft.com/office/officeart/2018/2/layout/IconLabelList"/>
    <dgm:cxn modelId="{238AE3E7-2BB7-4683-9665-FB8323F54455}" type="presParOf" srcId="{0326942C-8E0A-4E40-A5CD-B317A187D220}" destId="{D1F24D90-E813-4E3A-8488-695599C54862}" srcOrd="2" destOrd="0" presId="urn:microsoft.com/office/officeart/2018/2/layout/IconLabelList"/>
    <dgm:cxn modelId="{5E1B80A8-E32F-445F-A9DF-1332E0CBAA87}" type="presParOf" srcId="{E86147CF-C791-4839-8037-CDF2095FEC78}" destId="{969E3F53-ED59-48CC-B859-38BE72917DD5}" srcOrd="1" destOrd="0" presId="urn:microsoft.com/office/officeart/2018/2/layout/IconLabelList"/>
    <dgm:cxn modelId="{A12C8E72-6746-40D2-B3B4-10103CD38654}" type="presParOf" srcId="{E86147CF-C791-4839-8037-CDF2095FEC78}" destId="{0284341B-D63D-43FE-BAE6-EB49EC9BDC17}" srcOrd="2" destOrd="0" presId="urn:microsoft.com/office/officeart/2018/2/layout/IconLabelList"/>
    <dgm:cxn modelId="{2F046406-5C5C-470D-B878-4062B6ACDF2F}" type="presParOf" srcId="{0284341B-D63D-43FE-BAE6-EB49EC9BDC17}" destId="{C8CBAE9F-D9A7-43CD-9884-0A66080BED15}" srcOrd="0" destOrd="0" presId="urn:microsoft.com/office/officeart/2018/2/layout/IconLabelList"/>
    <dgm:cxn modelId="{F39487FB-CE4A-4656-B6F8-D50785F6F272}" type="presParOf" srcId="{0284341B-D63D-43FE-BAE6-EB49EC9BDC17}" destId="{758474A6-2B83-4DA7-A491-9C15F63C3D12}" srcOrd="1" destOrd="0" presId="urn:microsoft.com/office/officeart/2018/2/layout/IconLabelList"/>
    <dgm:cxn modelId="{CDC7894F-D45F-49CD-B2F4-49C1FAB31470}" type="presParOf" srcId="{0284341B-D63D-43FE-BAE6-EB49EC9BDC17}" destId="{1A8D6A8B-F192-4CEA-8C82-022D6546F2BE}"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89E2ED-51A7-470E-969A-69D877614F21}" type="doc">
      <dgm:prSet loTypeId="urn:microsoft.com/office/officeart/2005/8/layout/vList2" loCatId="list" qsTypeId="urn:microsoft.com/office/officeart/2005/8/quickstyle/simple4" qsCatId="simple" csTypeId="urn:microsoft.com/office/officeart/2005/8/colors/accent2_2" csCatId="accent2"/>
      <dgm:spPr/>
      <dgm:t>
        <a:bodyPr/>
        <a:lstStyle/>
        <a:p>
          <a:endParaRPr lang="en-US"/>
        </a:p>
      </dgm:t>
    </dgm:pt>
    <dgm:pt modelId="{8F18CF71-15C4-4808-8454-05FBC8BE2331}">
      <dgm:prSet/>
      <dgm:spPr/>
      <dgm:t>
        <a:bodyPr/>
        <a:lstStyle/>
        <a:p>
          <a:r>
            <a:rPr lang="en-GB">
              <a:hlinkClick xmlns:r="http://schemas.openxmlformats.org/officeDocument/2006/relationships" r:id="rId1"/>
            </a:rPr>
            <a:t>https://www.cost.eu</a:t>
          </a:r>
          <a:endParaRPr lang="en-US"/>
        </a:p>
      </dgm:t>
    </dgm:pt>
    <dgm:pt modelId="{60800854-EEC2-44E1-8625-4C266EF8BF76}" type="parTrans" cxnId="{FA599726-2CB3-4A74-83DE-7815657F7975}">
      <dgm:prSet/>
      <dgm:spPr/>
      <dgm:t>
        <a:bodyPr/>
        <a:lstStyle/>
        <a:p>
          <a:endParaRPr lang="en-US"/>
        </a:p>
      </dgm:t>
    </dgm:pt>
    <dgm:pt modelId="{07DCD0F0-2C8B-44B5-AD68-0180FA92E409}" type="sibTrans" cxnId="{FA599726-2CB3-4A74-83DE-7815657F7975}">
      <dgm:prSet/>
      <dgm:spPr/>
      <dgm:t>
        <a:bodyPr/>
        <a:lstStyle/>
        <a:p>
          <a:endParaRPr lang="en-US"/>
        </a:p>
      </dgm:t>
    </dgm:pt>
    <dgm:pt modelId="{D1523EEB-C3D1-4C2E-BEBF-84785FB0429A}">
      <dgm:prSet/>
      <dgm:spPr/>
      <dgm:t>
        <a:bodyPr/>
        <a:lstStyle/>
        <a:p>
          <a:r>
            <a:rPr lang="en-GB">
              <a:hlinkClick xmlns:r="http://schemas.openxmlformats.org/officeDocument/2006/relationships" r:id="rId2"/>
            </a:rPr>
            <a:t>https://www.cost.eu/funding/open-call-a-simple-one-step-application-process/</a:t>
          </a:r>
          <a:endParaRPr lang="en-US"/>
        </a:p>
      </dgm:t>
    </dgm:pt>
    <dgm:pt modelId="{A3C468F9-EA8B-4ADC-8CBD-8A8F62AE5B86}" type="parTrans" cxnId="{D5BF535A-E6D5-4AF2-8521-CC7C243A614E}">
      <dgm:prSet/>
      <dgm:spPr/>
      <dgm:t>
        <a:bodyPr/>
        <a:lstStyle/>
        <a:p>
          <a:endParaRPr lang="en-US"/>
        </a:p>
      </dgm:t>
    </dgm:pt>
    <dgm:pt modelId="{5F01374B-2E6E-42F3-96BF-4BDAF449515F}" type="sibTrans" cxnId="{D5BF535A-E6D5-4AF2-8521-CC7C243A614E}">
      <dgm:prSet/>
      <dgm:spPr/>
      <dgm:t>
        <a:bodyPr/>
        <a:lstStyle/>
        <a:p>
          <a:endParaRPr lang="en-US"/>
        </a:p>
      </dgm:t>
    </dgm:pt>
    <dgm:pt modelId="{B2F6A35B-8D1F-4252-9F9A-433F5943F9BF}" type="pres">
      <dgm:prSet presAssocID="{CB89E2ED-51A7-470E-969A-69D877614F21}" presName="linear" presStyleCnt="0">
        <dgm:presLayoutVars>
          <dgm:animLvl val="lvl"/>
          <dgm:resizeHandles val="exact"/>
        </dgm:presLayoutVars>
      </dgm:prSet>
      <dgm:spPr/>
    </dgm:pt>
    <dgm:pt modelId="{ED4F71D6-2E56-42DE-912F-F72D0902C368}" type="pres">
      <dgm:prSet presAssocID="{8F18CF71-15C4-4808-8454-05FBC8BE2331}" presName="parentText" presStyleLbl="node1" presStyleIdx="0" presStyleCnt="2">
        <dgm:presLayoutVars>
          <dgm:chMax val="0"/>
          <dgm:bulletEnabled val="1"/>
        </dgm:presLayoutVars>
      </dgm:prSet>
      <dgm:spPr/>
    </dgm:pt>
    <dgm:pt modelId="{B9140384-DC55-4E8A-B91B-84737F3845C0}" type="pres">
      <dgm:prSet presAssocID="{07DCD0F0-2C8B-44B5-AD68-0180FA92E409}" presName="spacer" presStyleCnt="0"/>
      <dgm:spPr/>
    </dgm:pt>
    <dgm:pt modelId="{393D9683-5DB7-46C9-B7CC-59F0B5E69224}" type="pres">
      <dgm:prSet presAssocID="{D1523EEB-C3D1-4C2E-BEBF-84785FB0429A}" presName="parentText" presStyleLbl="node1" presStyleIdx="1" presStyleCnt="2">
        <dgm:presLayoutVars>
          <dgm:chMax val="0"/>
          <dgm:bulletEnabled val="1"/>
        </dgm:presLayoutVars>
      </dgm:prSet>
      <dgm:spPr/>
    </dgm:pt>
  </dgm:ptLst>
  <dgm:cxnLst>
    <dgm:cxn modelId="{FA599726-2CB3-4A74-83DE-7815657F7975}" srcId="{CB89E2ED-51A7-470E-969A-69D877614F21}" destId="{8F18CF71-15C4-4808-8454-05FBC8BE2331}" srcOrd="0" destOrd="0" parTransId="{60800854-EEC2-44E1-8625-4C266EF8BF76}" sibTransId="{07DCD0F0-2C8B-44B5-AD68-0180FA92E409}"/>
    <dgm:cxn modelId="{D5BF535A-E6D5-4AF2-8521-CC7C243A614E}" srcId="{CB89E2ED-51A7-470E-969A-69D877614F21}" destId="{D1523EEB-C3D1-4C2E-BEBF-84785FB0429A}" srcOrd="1" destOrd="0" parTransId="{A3C468F9-EA8B-4ADC-8CBD-8A8F62AE5B86}" sibTransId="{5F01374B-2E6E-42F3-96BF-4BDAF449515F}"/>
    <dgm:cxn modelId="{C4EE68D0-558F-442B-B39C-669A30ED5475}" type="presOf" srcId="{8F18CF71-15C4-4808-8454-05FBC8BE2331}" destId="{ED4F71D6-2E56-42DE-912F-F72D0902C368}" srcOrd="0" destOrd="0" presId="urn:microsoft.com/office/officeart/2005/8/layout/vList2"/>
    <dgm:cxn modelId="{29BB0AE7-CB62-4670-AD27-B482A3DB2602}" type="presOf" srcId="{CB89E2ED-51A7-470E-969A-69D877614F21}" destId="{B2F6A35B-8D1F-4252-9F9A-433F5943F9BF}" srcOrd="0" destOrd="0" presId="urn:microsoft.com/office/officeart/2005/8/layout/vList2"/>
    <dgm:cxn modelId="{2C8187FB-8E4A-47AE-8C10-DCD44DEFC56E}" type="presOf" srcId="{D1523EEB-C3D1-4C2E-BEBF-84785FB0429A}" destId="{393D9683-5DB7-46C9-B7CC-59F0B5E69224}" srcOrd="0" destOrd="0" presId="urn:microsoft.com/office/officeart/2005/8/layout/vList2"/>
    <dgm:cxn modelId="{BB7FD649-899C-4805-8394-8B68C55DF51F}" type="presParOf" srcId="{B2F6A35B-8D1F-4252-9F9A-433F5943F9BF}" destId="{ED4F71D6-2E56-42DE-912F-F72D0902C368}" srcOrd="0" destOrd="0" presId="urn:microsoft.com/office/officeart/2005/8/layout/vList2"/>
    <dgm:cxn modelId="{EA5C2C24-1A99-4D1F-8745-36442D1D852E}" type="presParOf" srcId="{B2F6A35B-8D1F-4252-9F9A-433F5943F9BF}" destId="{B9140384-DC55-4E8A-B91B-84737F3845C0}" srcOrd="1" destOrd="0" presId="urn:microsoft.com/office/officeart/2005/8/layout/vList2"/>
    <dgm:cxn modelId="{A65EBEA9-585B-4D58-BB64-88779062C4D3}" type="presParOf" srcId="{B2F6A35B-8D1F-4252-9F9A-433F5943F9BF}" destId="{393D9683-5DB7-46C9-B7CC-59F0B5E6922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FFBF9-4D8A-4E92-AA93-332F967DEB10}">
      <dsp:nvSpPr>
        <dsp:cNvPr id="0" name=""/>
        <dsp:cNvSpPr/>
      </dsp:nvSpPr>
      <dsp:spPr>
        <a:xfrm>
          <a:off x="0" y="0"/>
          <a:ext cx="115212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6D8180-FDE4-4460-9C5A-95F88B7252BE}">
      <dsp:nvSpPr>
        <dsp:cNvPr id="0" name=""/>
        <dsp:cNvSpPr/>
      </dsp:nvSpPr>
      <dsp:spPr>
        <a:xfrm>
          <a:off x="0" y="0"/>
          <a:ext cx="11521280" cy="11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Daniel Jameson</a:t>
          </a:r>
          <a:endParaRPr lang="en-US" sz="3100" kern="1200"/>
        </a:p>
      </dsp:txBody>
      <dsp:txXfrm>
        <a:off x="0" y="0"/>
        <a:ext cx="11521280" cy="1124341"/>
      </dsp:txXfrm>
    </dsp:sp>
    <dsp:sp modelId="{3EA025F4-7606-48B5-98F9-D4308080F5BE}">
      <dsp:nvSpPr>
        <dsp:cNvPr id="0" name=""/>
        <dsp:cNvSpPr/>
      </dsp:nvSpPr>
      <dsp:spPr>
        <a:xfrm>
          <a:off x="0" y="1124341"/>
          <a:ext cx="115212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F824D1-1D6D-437D-8326-7A0F45C93102}">
      <dsp:nvSpPr>
        <dsp:cNvPr id="0" name=""/>
        <dsp:cNvSpPr/>
      </dsp:nvSpPr>
      <dsp:spPr>
        <a:xfrm>
          <a:off x="0" y="1124341"/>
          <a:ext cx="11521280" cy="11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Research Development Manager in the Faculty of Biology, Medicine and Health</a:t>
          </a:r>
          <a:endParaRPr lang="en-US" sz="3100" kern="1200"/>
        </a:p>
      </dsp:txBody>
      <dsp:txXfrm>
        <a:off x="0" y="1124341"/>
        <a:ext cx="11521280" cy="1124341"/>
      </dsp:txXfrm>
    </dsp:sp>
    <dsp:sp modelId="{2452B94B-CD38-48EB-8B47-71B5CBA8B626}">
      <dsp:nvSpPr>
        <dsp:cNvPr id="0" name=""/>
        <dsp:cNvSpPr/>
      </dsp:nvSpPr>
      <dsp:spPr>
        <a:xfrm>
          <a:off x="0" y="2248682"/>
          <a:ext cx="115212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A48F8C-A759-4BEF-BF21-C4A05A695275}">
      <dsp:nvSpPr>
        <dsp:cNvPr id="0" name=""/>
        <dsp:cNvSpPr/>
      </dsp:nvSpPr>
      <dsp:spPr>
        <a:xfrm>
          <a:off x="0" y="2248682"/>
          <a:ext cx="11521280" cy="11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Molecular Biology, Bioinformatics (Evolutionary Genetics), Systems Biology</a:t>
          </a:r>
          <a:endParaRPr lang="en-US" sz="3100" kern="1200"/>
        </a:p>
      </dsp:txBody>
      <dsp:txXfrm>
        <a:off x="0" y="2248682"/>
        <a:ext cx="11521280" cy="1124341"/>
      </dsp:txXfrm>
    </dsp:sp>
    <dsp:sp modelId="{787296DD-3AFA-43C9-ABA3-6AD5DA335239}">
      <dsp:nvSpPr>
        <dsp:cNvPr id="0" name=""/>
        <dsp:cNvSpPr/>
      </dsp:nvSpPr>
      <dsp:spPr>
        <a:xfrm>
          <a:off x="0" y="3373023"/>
          <a:ext cx="1152128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166A4C-3804-4AC5-A7FE-C34957AE280A}">
      <dsp:nvSpPr>
        <dsp:cNvPr id="0" name=""/>
        <dsp:cNvSpPr/>
      </dsp:nvSpPr>
      <dsp:spPr>
        <a:xfrm>
          <a:off x="0" y="3373023"/>
          <a:ext cx="11521280" cy="1124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GB" sz="3100" kern="1200"/>
            <a:t>12 years in this role</a:t>
          </a:r>
          <a:endParaRPr lang="en-US" sz="3100" kern="1200"/>
        </a:p>
      </dsp:txBody>
      <dsp:txXfrm>
        <a:off x="0" y="3373023"/>
        <a:ext cx="11521280" cy="11243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74F9A1-E869-459B-B2EC-46D8AADABBB1}">
      <dsp:nvSpPr>
        <dsp:cNvPr id="0" name=""/>
        <dsp:cNvSpPr/>
      </dsp:nvSpPr>
      <dsp:spPr>
        <a:xfrm>
          <a:off x="4788640" y="68149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C148733-E02B-4F22-AB4C-7BB2FB6B76F7}">
      <dsp:nvSpPr>
        <dsp:cNvPr id="0" name=""/>
        <dsp:cNvSpPr/>
      </dsp:nvSpPr>
      <dsp:spPr>
        <a:xfrm>
          <a:off x="3600640" y="309587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pPr>
          <a:r>
            <a:rPr lang="en-GB" sz="2300" kern="1200" dirty="0"/>
            <a:t>This is to the best of my knowledge and understanding!</a:t>
          </a:r>
          <a:endParaRPr lang="en-US" sz="2300" kern="1200" dirty="0"/>
        </a:p>
      </dsp:txBody>
      <dsp:txXfrm>
        <a:off x="3600640" y="3095871"/>
        <a:ext cx="432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01C25C-684E-4818-88A1-CF3C322C740B}">
      <dsp:nvSpPr>
        <dsp:cNvPr id="0" name=""/>
        <dsp:cNvSpPr/>
      </dsp:nvSpPr>
      <dsp:spPr>
        <a:xfrm>
          <a:off x="0" y="441044"/>
          <a:ext cx="11521280" cy="11647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European Funding Mechanism. Annual call in October.</a:t>
          </a:r>
          <a:endParaRPr lang="en-US" sz="2100" kern="1200"/>
        </a:p>
      </dsp:txBody>
      <dsp:txXfrm>
        <a:off x="56859" y="497903"/>
        <a:ext cx="11407562" cy="1051053"/>
      </dsp:txXfrm>
    </dsp:sp>
    <dsp:sp modelId="{63A1ACC1-F1A5-4B9A-85BD-5B3F79A0333D}">
      <dsp:nvSpPr>
        <dsp:cNvPr id="0" name=""/>
        <dsp:cNvSpPr/>
      </dsp:nvSpPr>
      <dsp:spPr>
        <a:xfrm>
          <a:off x="0" y="1666296"/>
          <a:ext cx="11521280" cy="11647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A COST Action is an interdisciplinary research network that brings researchers and innovators together to investigate a topic of their choice for 4 years. COST Actions are typically made up of researchers from academia, SMEs, public institutions and other relevant organisations or interested parties.</a:t>
          </a:r>
          <a:endParaRPr lang="en-US" sz="2100" kern="1200"/>
        </a:p>
      </dsp:txBody>
      <dsp:txXfrm>
        <a:off x="56859" y="1723155"/>
        <a:ext cx="11407562" cy="1051053"/>
      </dsp:txXfrm>
    </dsp:sp>
    <dsp:sp modelId="{25C05B98-ABAD-4429-9B9A-2C3F4FE34572}">
      <dsp:nvSpPr>
        <dsp:cNvPr id="0" name=""/>
        <dsp:cNvSpPr/>
      </dsp:nvSpPr>
      <dsp:spPr>
        <a:xfrm>
          <a:off x="0" y="2891547"/>
          <a:ext cx="11521280" cy="1164771"/>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Open to all science and technology fields, including new and emerging fields; COST Actions offer an inclusive, pan-European environment for individuals of all levels of seniority to grow their professional research networks and boost their careers. </a:t>
          </a:r>
          <a:endParaRPr lang="en-US" sz="2100" kern="1200"/>
        </a:p>
      </dsp:txBody>
      <dsp:txXfrm>
        <a:off x="56859" y="2948406"/>
        <a:ext cx="11407562" cy="10510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011B8-B907-44CF-B4CA-6F6CD0D707C0}">
      <dsp:nvSpPr>
        <dsp:cNvPr id="0" name=""/>
        <dsp:cNvSpPr/>
      </dsp:nvSpPr>
      <dsp:spPr>
        <a:xfrm>
          <a:off x="2250640" y="68149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853AB1-F2BE-47B6-96D4-3EBE5129CB99}">
      <dsp:nvSpPr>
        <dsp:cNvPr id="0" name=""/>
        <dsp:cNvSpPr/>
      </dsp:nvSpPr>
      <dsp:spPr>
        <a:xfrm>
          <a:off x="1062640" y="309587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4 years of funding</a:t>
          </a:r>
          <a:endParaRPr lang="en-US" sz="2500" kern="1200"/>
        </a:p>
      </dsp:txBody>
      <dsp:txXfrm>
        <a:off x="1062640" y="3095871"/>
        <a:ext cx="4320000" cy="720000"/>
      </dsp:txXfrm>
    </dsp:sp>
    <dsp:sp modelId="{C1B6C17D-30B2-4F89-9E36-775A9C93EBB5}">
      <dsp:nvSpPr>
        <dsp:cNvPr id="0" name=""/>
        <dsp:cNvSpPr/>
      </dsp:nvSpPr>
      <dsp:spPr>
        <a:xfrm>
          <a:off x="7326640" y="68149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60A415A-2FB3-4641-9B41-A333908DC0FE}">
      <dsp:nvSpPr>
        <dsp:cNvPr id="0" name=""/>
        <dsp:cNvSpPr/>
      </dsp:nvSpPr>
      <dsp:spPr>
        <a:xfrm>
          <a:off x="6138640" y="309587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GB" sz="2500" kern="1200"/>
            <a:t>€125,000 in the first year, €150,000 in subsequent years</a:t>
          </a:r>
          <a:endParaRPr lang="en-US" sz="2500" kern="1200"/>
        </a:p>
      </dsp:txBody>
      <dsp:txXfrm>
        <a:off x="6138640" y="3095871"/>
        <a:ext cx="43200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DC1FBF-D1A3-411D-A3AE-9D4148163EA5}">
      <dsp:nvSpPr>
        <dsp:cNvPr id="0" name=""/>
        <dsp:cNvSpPr/>
      </dsp:nvSpPr>
      <dsp:spPr>
        <a:xfrm>
          <a:off x="382431" y="933961"/>
          <a:ext cx="932444" cy="9324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77D899-5619-4205-91FA-47BD9DD33B18}">
      <dsp:nvSpPr>
        <dsp:cNvPr id="0" name=""/>
        <dsp:cNvSpPr/>
      </dsp:nvSpPr>
      <dsp:spPr>
        <a:xfrm>
          <a:off x="578245" y="1129774"/>
          <a:ext cx="540817" cy="54081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5189D51-05F9-4B6D-8178-96C7F3554AB7}">
      <dsp:nvSpPr>
        <dsp:cNvPr id="0" name=""/>
        <dsp:cNvSpPr/>
      </dsp:nvSpPr>
      <dsp:spPr>
        <a:xfrm>
          <a:off x="1514686" y="933961"/>
          <a:ext cx="2197905" cy="93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Organising meetings, conferences and workshops</a:t>
          </a:r>
          <a:endParaRPr lang="en-US" sz="2000" kern="1200"/>
        </a:p>
      </dsp:txBody>
      <dsp:txXfrm>
        <a:off x="1514686" y="933961"/>
        <a:ext cx="2197905" cy="932444"/>
      </dsp:txXfrm>
    </dsp:sp>
    <dsp:sp modelId="{C55F8D0C-9446-470A-8A90-46D25BB2978B}">
      <dsp:nvSpPr>
        <dsp:cNvPr id="0" name=""/>
        <dsp:cNvSpPr/>
      </dsp:nvSpPr>
      <dsp:spPr>
        <a:xfrm>
          <a:off x="4095560" y="933961"/>
          <a:ext cx="932444" cy="9324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3E349-6A6A-47F4-874A-5C33C4BB9AC4}">
      <dsp:nvSpPr>
        <dsp:cNvPr id="0" name=""/>
        <dsp:cNvSpPr/>
      </dsp:nvSpPr>
      <dsp:spPr>
        <a:xfrm>
          <a:off x="4291373" y="1129774"/>
          <a:ext cx="540817" cy="54081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611857-8D5E-44CD-9B9F-FCD3A2389CD9}">
      <dsp:nvSpPr>
        <dsp:cNvPr id="0" name=""/>
        <dsp:cNvSpPr/>
      </dsp:nvSpPr>
      <dsp:spPr>
        <a:xfrm>
          <a:off x="5227814" y="933961"/>
          <a:ext cx="2197905" cy="93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Short-term Scientific Missions (STSMs)</a:t>
          </a:r>
          <a:endParaRPr lang="en-US" sz="2000" kern="1200"/>
        </a:p>
      </dsp:txBody>
      <dsp:txXfrm>
        <a:off x="5227814" y="933961"/>
        <a:ext cx="2197905" cy="932444"/>
      </dsp:txXfrm>
    </dsp:sp>
    <dsp:sp modelId="{2DE3D0EC-F247-43FD-B866-6B2D5A173413}">
      <dsp:nvSpPr>
        <dsp:cNvPr id="0" name=""/>
        <dsp:cNvSpPr/>
      </dsp:nvSpPr>
      <dsp:spPr>
        <a:xfrm>
          <a:off x="7808688" y="933961"/>
          <a:ext cx="932444" cy="9324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8CDA04-8103-4D09-9397-1904CA0043BC}">
      <dsp:nvSpPr>
        <dsp:cNvPr id="0" name=""/>
        <dsp:cNvSpPr/>
      </dsp:nvSpPr>
      <dsp:spPr>
        <a:xfrm>
          <a:off x="8004501" y="1129774"/>
          <a:ext cx="540817" cy="54081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1E71F2-4C9B-4513-BBB3-E8A86E5E63B2}">
      <dsp:nvSpPr>
        <dsp:cNvPr id="0" name=""/>
        <dsp:cNvSpPr/>
      </dsp:nvSpPr>
      <dsp:spPr>
        <a:xfrm>
          <a:off x="8940942" y="933961"/>
          <a:ext cx="2197905" cy="93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Training schools</a:t>
          </a:r>
          <a:endParaRPr lang="en-US" sz="2000" kern="1200"/>
        </a:p>
      </dsp:txBody>
      <dsp:txXfrm>
        <a:off x="8940942" y="933961"/>
        <a:ext cx="2197905" cy="932444"/>
      </dsp:txXfrm>
    </dsp:sp>
    <dsp:sp modelId="{429019DE-40F2-4D98-9B2C-49BA0B2C18AB}">
      <dsp:nvSpPr>
        <dsp:cNvPr id="0" name=""/>
        <dsp:cNvSpPr/>
      </dsp:nvSpPr>
      <dsp:spPr>
        <a:xfrm>
          <a:off x="382431" y="2630957"/>
          <a:ext cx="932444" cy="9324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380A40-22A3-4355-B971-FD75F0FD9D27}">
      <dsp:nvSpPr>
        <dsp:cNvPr id="0" name=""/>
        <dsp:cNvSpPr/>
      </dsp:nvSpPr>
      <dsp:spPr>
        <a:xfrm>
          <a:off x="578245" y="2826771"/>
          <a:ext cx="540817" cy="54081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7F95F6-4084-4498-99D4-1BC2E2E9A1BB}">
      <dsp:nvSpPr>
        <dsp:cNvPr id="0" name=""/>
        <dsp:cNvSpPr/>
      </dsp:nvSpPr>
      <dsp:spPr>
        <a:xfrm>
          <a:off x="1514686" y="2630957"/>
          <a:ext cx="2197905" cy="93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Conference grants</a:t>
          </a:r>
          <a:endParaRPr lang="en-US" sz="2000" kern="1200"/>
        </a:p>
      </dsp:txBody>
      <dsp:txXfrm>
        <a:off x="1514686" y="2630957"/>
        <a:ext cx="2197905" cy="932444"/>
      </dsp:txXfrm>
    </dsp:sp>
    <dsp:sp modelId="{9FB326B2-2BF2-41FB-ADB5-747CF1A08C78}">
      <dsp:nvSpPr>
        <dsp:cNvPr id="0" name=""/>
        <dsp:cNvSpPr/>
      </dsp:nvSpPr>
      <dsp:spPr>
        <a:xfrm>
          <a:off x="4095560" y="2630957"/>
          <a:ext cx="932444" cy="9324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D7D737-599B-4253-98F5-D4F593CA7FB6}">
      <dsp:nvSpPr>
        <dsp:cNvPr id="0" name=""/>
        <dsp:cNvSpPr/>
      </dsp:nvSpPr>
      <dsp:spPr>
        <a:xfrm>
          <a:off x="4291373" y="2826771"/>
          <a:ext cx="540817" cy="54081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4986E58-C934-4434-A56B-81F6B8A5B0DF}">
      <dsp:nvSpPr>
        <dsp:cNvPr id="0" name=""/>
        <dsp:cNvSpPr/>
      </dsp:nvSpPr>
      <dsp:spPr>
        <a:xfrm>
          <a:off x="5227814" y="2630957"/>
          <a:ext cx="2197905" cy="93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Communication and dissemination </a:t>
          </a:r>
          <a:endParaRPr lang="en-US" sz="2000" kern="1200"/>
        </a:p>
      </dsp:txBody>
      <dsp:txXfrm>
        <a:off x="5227814" y="2630957"/>
        <a:ext cx="2197905" cy="932444"/>
      </dsp:txXfrm>
    </dsp:sp>
    <dsp:sp modelId="{9AA50BE6-3CEA-432B-A78B-25529C7ECCB9}">
      <dsp:nvSpPr>
        <dsp:cNvPr id="0" name=""/>
        <dsp:cNvSpPr/>
      </dsp:nvSpPr>
      <dsp:spPr>
        <a:xfrm>
          <a:off x="7808688" y="2630957"/>
          <a:ext cx="932444" cy="932444"/>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E9A99E-87EE-42DF-BF0E-A5DAD9652AE9}">
      <dsp:nvSpPr>
        <dsp:cNvPr id="0" name=""/>
        <dsp:cNvSpPr/>
      </dsp:nvSpPr>
      <dsp:spPr>
        <a:xfrm>
          <a:off x="8004501" y="2826771"/>
          <a:ext cx="540817" cy="54081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439DA5-0CDF-4799-AC77-1E2FDE75DAC1}">
      <dsp:nvSpPr>
        <dsp:cNvPr id="0" name=""/>
        <dsp:cNvSpPr/>
      </dsp:nvSpPr>
      <dsp:spPr>
        <a:xfrm>
          <a:off x="8940942" y="2630957"/>
          <a:ext cx="2197905" cy="932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GB" sz="2000" kern="1200"/>
            <a:t>Virtual Networking Grants</a:t>
          </a:r>
          <a:endParaRPr lang="en-US" sz="2000" kern="1200"/>
        </a:p>
      </dsp:txBody>
      <dsp:txXfrm>
        <a:off x="8940942" y="2630957"/>
        <a:ext cx="2197905" cy="9324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87B05C-594C-4F4C-BAED-270D8CB31F6F}">
      <dsp:nvSpPr>
        <dsp:cNvPr id="0" name=""/>
        <dsp:cNvSpPr/>
      </dsp:nvSpPr>
      <dsp:spPr>
        <a:xfrm>
          <a:off x="2250640" y="681492"/>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1F24D90-E813-4E3A-8488-695599C54862}">
      <dsp:nvSpPr>
        <dsp:cNvPr id="0" name=""/>
        <dsp:cNvSpPr/>
      </dsp:nvSpPr>
      <dsp:spPr>
        <a:xfrm>
          <a:off x="1062640" y="309587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Independent External Experts and ad-hoc Review Panels carry out the evaluations of proposals</a:t>
          </a:r>
          <a:endParaRPr lang="en-US" sz="1700" kern="1200"/>
        </a:p>
      </dsp:txBody>
      <dsp:txXfrm>
        <a:off x="1062640" y="3095871"/>
        <a:ext cx="4320000" cy="720000"/>
      </dsp:txXfrm>
    </dsp:sp>
    <dsp:sp modelId="{C8CBAE9F-D9A7-43CD-9884-0A66080BED15}">
      <dsp:nvSpPr>
        <dsp:cNvPr id="0" name=""/>
        <dsp:cNvSpPr/>
      </dsp:nvSpPr>
      <dsp:spPr>
        <a:xfrm>
          <a:off x="7326640" y="681492"/>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8D6A8B-F192-4CEA-8C82-022D6546F2BE}">
      <dsp:nvSpPr>
        <dsp:cNvPr id="0" name=""/>
        <dsp:cNvSpPr/>
      </dsp:nvSpPr>
      <dsp:spPr>
        <a:xfrm>
          <a:off x="6138640" y="3095871"/>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GB" sz="1700" kern="1200"/>
            <a:t>The COST Scientific Committee makes the selection of proposals based on the evaluations</a:t>
          </a:r>
          <a:endParaRPr lang="en-US" sz="1700" kern="1200"/>
        </a:p>
      </dsp:txBody>
      <dsp:txXfrm>
        <a:off x="6138640" y="3095871"/>
        <a:ext cx="4320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4F71D6-2E56-42DE-912F-F72D0902C368}">
      <dsp:nvSpPr>
        <dsp:cNvPr id="0" name=""/>
        <dsp:cNvSpPr/>
      </dsp:nvSpPr>
      <dsp:spPr>
        <a:xfrm>
          <a:off x="0" y="108093"/>
          <a:ext cx="11521280" cy="20657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a:hlinkClick xmlns:r="http://schemas.openxmlformats.org/officeDocument/2006/relationships" r:id="rId1"/>
            </a:rPr>
            <a:t>https://www.cost.eu</a:t>
          </a:r>
          <a:endParaRPr lang="en-US" sz="5200" kern="1200"/>
        </a:p>
      </dsp:txBody>
      <dsp:txXfrm>
        <a:off x="100840" y="208933"/>
        <a:ext cx="11319600" cy="1864028"/>
      </dsp:txXfrm>
    </dsp:sp>
    <dsp:sp modelId="{393D9683-5DB7-46C9-B7CC-59F0B5E69224}">
      <dsp:nvSpPr>
        <dsp:cNvPr id="0" name=""/>
        <dsp:cNvSpPr/>
      </dsp:nvSpPr>
      <dsp:spPr>
        <a:xfrm>
          <a:off x="0" y="2323562"/>
          <a:ext cx="11521280" cy="206570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GB" sz="5200" kern="1200">
              <a:hlinkClick xmlns:r="http://schemas.openxmlformats.org/officeDocument/2006/relationships" r:id="rId2"/>
            </a:rPr>
            <a:t>https://www.cost.eu/funding/open-call-a-simple-one-step-application-process/</a:t>
          </a:r>
          <a:endParaRPr lang="en-US" sz="5200" kern="1200"/>
        </a:p>
      </dsp:txBody>
      <dsp:txXfrm>
        <a:off x="100840" y="2424402"/>
        <a:ext cx="11319600" cy="18640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3E7B00-04C1-4C4B-9C6B-D0AF77361C7D}" type="datetimeFigureOut">
              <a:rPr lang="en-GB" smtClean="0"/>
              <a:t>13/12/2024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C6302F-0241-4DF3-B9C9-A7AB8FA5F161}" type="slidenum">
              <a:rPr lang="en-GB" smtClean="0"/>
              <a:t>‹#›</a:t>
            </a:fld>
            <a:endParaRPr lang="en-GB"/>
          </a:p>
        </p:txBody>
      </p:sp>
    </p:spTree>
    <p:extLst>
      <p:ext uri="{BB962C8B-B14F-4D97-AF65-F5344CB8AC3E}">
        <p14:creationId xmlns:p14="http://schemas.microsoft.com/office/powerpoint/2010/main" val="34826751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808038"/>
            <a:ext cx="7185026" cy="40417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8D4E6-F64F-4999-AC2A-A008E685C045}"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232847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218C0E-EBC0-4363-B866-4FBE8A16C4C0}" type="slidenum">
              <a:rPr lang="en-US" smtClean="0"/>
              <a:pPr/>
              <a:t>2</a:t>
            </a:fld>
            <a:endParaRPr lang="en-US"/>
          </a:p>
        </p:txBody>
      </p:sp>
    </p:spTree>
    <p:extLst>
      <p:ext uri="{BB962C8B-B14F-4D97-AF65-F5344CB8AC3E}">
        <p14:creationId xmlns:p14="http://schemas.microsoft.com/office/powerpoint/2010/main" val="3554210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218C0E-EBC0-4363-B866-4FBE8A16C4C0}" type="slidenum">
              <a:rPr lang="en-US" smtClean="0"/>
              <a:pPr/>
              <a:t>3</a:t>
            </a:fld>
            <a:endParaRPr lang="en-US"/>
          </a:p>
        </p:txBody>
      </p:sp>
    </p:spTree>
    <p:extLst>
      <p:ext uri="{BB962C8B-B14F-4D97-AF65-F5344CB8AC3E}">
        <p14:creationId xmlns:p14="http://schemas.microsoft.com/office/powerpoint/2010/main" val="3481108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to the best of my knowledge and reading, but always check the website and guidance to ensure you meet eligibility criteria before attempting to apply for something. If in doubt email the funder to check!</a:t>
            </a:r>
          </a:p>
          <a:p>
            <a:endParaRPr lang="en-GB" dirty="0"/>
          </a:p>
        </p:txBody>
      </p:sp>
      <p:sp>
        <p:nvSpPr>
          <p:cNvPr id="4" name="Slide Number Placeholder 3"/>
          <p:cNvSpPr>
            <a:spLocks noGrp="1"/>
          </p:cNvSpPr>
          <p:nvPr>
            <p:ph type="sldNum" sz="quarter" idx="5"/>
          </p:nvPr>
        </p:nvSpPr>
        <p:spPr/>
        <p:txBody>
          <a:bodyPr/>
          <a:lstStyle/>
          <a:p>
            <a:fld id="{75C6302F-0241-4DF3-B9C9-A7AB8FA5F161}" type="slidenum">
              <a:rPr lang="en-GB" smtClean="0"/>
              <a:t>4</a:t>
            </a:fld>
            <a:endParaRPr lang="en-GB"/>
          </a:p>
        </p:txBody>
      </p:sp>
    </p:spTree>
    <p:extLst>
      <p:ext uri="{BB962C8B-B14F-4D97-AF65-F5344CB8AC3E}">
        <p14:creationId xmlns:p14="http://schemas.microsoft.com/office/powerpoint/2010/main" val="2993394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218C0E-EBC0-4363-B866-4FBE8A16C4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1547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actions are unique in that people can join and participate in a network once it’s up and running. </a:t>
            </a:r>
          </a:p>
        </p:txBody>
      </p:sp>
      <p:sp>
        <p:nvSpPr>
          <p:cNvPr id="4" name="Slide Number Placeholder 3"/>
          <p:cNvSpPr>
            <a:spLocks noGrp="1"/>
          </p:cNvSpPr>
          <p:nvPr>
            <p:ph type="sldNum" sz="quarter" idx="5"/>
          </p:nvPr>
        </p:nvSpPr>
        <p:spPr/>
        <p:txBody>
          <a:bodyPr/>
          <a:lstStyle/>
          <a:p>
            <a:fld id="{75C6302F-0241-4DF3-B9C9-A7AB8FA5F161}" type="slidenum">
              <a:rPr lang="en-GB" smtClean="0"/>
              <a:t>6</a:t>
            </a:fld>
            <a:endParaRPr lang="en-GB"/>
          </a:p>
        </p:txBody>
      </p:sp>
    </p:spTree>
    <p:extLst>
      <p:ext uri="{BB962C8B-B14F-4D97-AF65-F5344CB8AC3E}">
        <p14:creationId xmlns:p14="http://schemas.microsoft.com/office/powerpoint/2010/main" val="1066528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scientific missions allow researchers involved in a COST Action to visit an institution or laboratory in any country in the world. Their aim is to foster collaboration and share new techniques and research infrastructure that may not be available in a participant’s home institution or laboratory. STSMs provide a good opportunity for both young and experienced researchers looking for mentoring and lifelong learning.</a:t>
            </a:r>
          </a:p>
          <a:p>
            <a:endParaRPr lang="en-GB" dirty="0"/>
          </a:p>
          <a:p>
            <a:r>
              <a:rPr lang="en-GB" dirty="0"/>
              <a:t>Training schools offer intensive training on an Action topic at the premises of one of the Action participants. Trainees are typically, but not exclusively, young researchers from across Europe. These schools can also offer researchers from any career stage, lifelong learning opportunities</a:t>
            </a:r>
          </a:p>
          <a:p>
            <a:endParaRPr lang="en-GB" dirty="0"/>
          </a:p>
          <a:p>
            <a:r>
              <a:rPr lang="en-GB" dirty="0"/>
              <a:t>Conference Grants These grants are aimed at Action participants and in particular at young researchers from Inclusiveness Target Countries. They help individuals attend beneficial international conferences that are not organised by COST Actions.</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75C6302F-0241-4DF3-B9C9-A7AB8FA5F161}" type="slidenum">
              <a:rPr lang="en-GB" smtClean="0"/>
              <a:t>13</a:t>
            </a:fld>
            <a:endParaRPr lang="en-GB"/>
          </a:p>
        </p:txBody>
      </p:sp>
    </p:spTree>
    <p:extLst>
      <p:ext uri="{BB962C8B-B14F-4D97-AF65-F5344CB8AC3E}">
        <p14:creationId xmlns:p14="http://schemas.microsoft.com/office/powerpoint/2010/main" val="363097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Start date is one year from the submission of the proposal</a:t>
            </a:r>
          </a:p>
        </p:txBody>
      </p:sp>
      <p:sp>
        <p:nvSpPr>
          <p:cNvPr id="4" name="Slide Number Placeholder 3"/>
          <p:cNvSpPr>
            <a:spLocks noGrp="1"/>
          </p:cNvSpPr>
          <p:nvPr>
            <p:ph type="sldNum" sz="quarter" idx="5"/>
          </p:nvPr>
        </p:nvSpPr>
        <p:spPr/>
        <p:txBody>
          <a:bodyPr/>
          <a:lstStyle/>
          <a:p>
            <a:fld id="{75C6302F-0241-4DF3-B9C9-A7AB8FA5F161}" type="slidenum">
              <a:rPr lang="en-GB" smtClean="0"/>
              <a:t>15</a:t>
            </a:fld>
            <a:endParaRPr lang="en-GB"/>
          </a:p>
        </p:txBody>
      </p:sp>
    </p:spTree>
    <p:extLst>
      <p:ext uri="{BB962C8B-B14F-4D97-AF65-F5344CB8AC3E}">
        <p14:creationId xmlns:p14="http://schemas.microsoft.com/office/powerpoint/2010/main" val="6788639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urple Title Slide">
    <p:bg>
      <p:bgPr>
        <a:solidFill>
          <a:srgbClr val="5D2979"/>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8E4AFA-0C8C-9540-AEFD-8CE9FF2C2B60}"/>
              </a:ext>
            </a:extLst>
          </p:cNvPr>
          <p:cNvSpPr/>
          <p:nvPr userDrawn="1"/>
        </p:nvSpPr>
        <p:spPr>
          <a:xfrm>
            <a:off x="609600" y="332657"/>
            <a:ext cx="2174032" cy="1080219"/>
          </a:xfrm>
          <a:prstGeom prst="rect">
            <a:avLst/>
          </a:prstGeom>
          <a:solidFill>
            <a:srgbClr val="5D2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 name="Title 1"/>
          <p:cNvSpPr>
            <a:spLocks noGrp="1"/>
          </p:cNvSpPr>
          <p:nvPr>
            <p:ph type="ctrTitle"/>
          </p:nvPr>
        </p:nvSpPr>
        <p:spPr>
          <a:xfrm>
            <a:off x="344984" y="2132301"/>
            <a:ext cx="10716717" cy="1470025"/>
          </a:xfrm>
        </p:spPr>
        <p:txBody>
          <a:bodyPr/>
          <a:lstStyle>
            <a:lvl1pPr>
              <a:defRPr sz="4000" b="1">
                <a:solidFill>
                  <a:schemeClr val="bg1"/>
                </a:solidFill>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335361" y="3888073"/>
            <a:ext cx="8897540" cy="1752600"/>
          </a:xfrm>
        </p:spPr>
        <p:txBody>
          <a:bodyPr/>
          <a:lstStyle>
            <a:lvl1pPr marL="0" indent="0" algn="l">
              <a:buNone/>
              <a:defRPr sz="2800">
                <a:solidFill>
                  <a:schemeClr val="bg1">
                    <a:lumMod val="85000"/>
                  </a:schemeClr>
                </a:solidFill>
                <a:latin typeface="Arial" pitchFamily="34" charset="0"/>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335360" y="6430232"/>
            <a:ext cx="2916808" cy="365125"/>
          </a:xfrm>
        </p:spPr>
        <p:txBody>
          <a:bodyPr/>
          <a:lstStyle>
            <a:lvl1pPr>
              <a:defRPr/>
            </a:lvl1pPr>
          </a:lstStyle>
          <a:p>
            <a:fld id="{013BB668-6050-4F76-8557-2840000BE665}" type="datetime1">
              <a:rPr lang="en-GB" smtClean="0"/>
              <a:t>13/12/2024</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10AD8A0A-4898-40BF-9009-4DA7E611EAC1}" type="slidenum">
              <a:rPr lang="en-GB"/>
              <a:pPr/>
              <a:t>‹#›</a:t>
            </a:fld>
            <a:endParaRPr lang="en-GB" dirty="0"/>
          </a:p>
        </p:txBody>
      </p:sp>
      <p:pic>
        <p:nvPicPr>
          <p:cNvPr id="10" name="Picture 9">
            <a:extLst>
              <a:ext uri="{FF2B5EF4-FFF2-40B4-BE49-F238E27FC236}">
                <a16:creationId xmlns:a16="http://schemas.microsoft.com/office/drawing/2014/main" id="{465F806C-12F6-4E44-8704-B6F78D76F7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35362" y="337984"/>
            <a:ext cx="1655343" cy="707627"/>
          </a:xfrm>
          <a:prstGeom prst="rect">
            <a:avLst/>
          </a:prstGeom>
        </p:spPr>
      </p:pic>
    </p:spTree>
    <p:extLst>
      <p:ext uri="{BB962C8B-B14F-4D97-AF65-F5344CB8AC3E}">
        <p14:creationId xmlns:p14="http://schemas.microsoft.com/office/powerpoint/2010/main" val="1833101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5817" y="341786"/>
            <a:ext cx="11506799" cy="1128839"/>
          </a:xfrm>
        </p:spPr>
        <p:txBody>
          <a:bodyPr/>
          <a:lstStyle>
            <a:lvl1pPr>
              <a:defRPr sz="32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35360" y="1695778"/>
            <a:ext cx="11521280" cy="4497364"/>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335361" y="6428360"/>
            <a:ext cx="3207940" cy="365125"/>
          </a:xfrm>
        </p:spPr>
        <p:txBody>
          <a:bodyPr/>
          <a:lstStyle>
            <a:lvl1pPr>
              <a:defRPr/>
            </a:lvl1pPr>
          </a:lstStyle>
          <a:p>
            <a:fld id="{A1E0CA14-C206-451B-B5A9-8CE6396DC95D}" type="datetime1">
              <a:rPr lang="en-GB" smtClean="0"/>
              <a:t>13/12/2024</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spTree>
    <p:extLst>
      <p:ext uri="{BB962C8B-B14F-4D97-AF65-F5344CB8AC3E}">
        <p14:creationId xmlns:p14="http://schemas.microsoft.com/office/powerpoint/2010/main" val="53186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35817" y="341786"/>
            <a:ext cx="11506799" cy="1128839"/>
          </a:xfrm>
        </p:spPr>
        <p:txBody>
          <a:bodyPr/>
          <a:lstStyle>
            <a:lvl1pPr>
              <a:defRPr sz="32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35360" y="1695778"/>
            <a:ext cx="11521280" cy="4497364"/>
          </a:xfrm>
        </p:spPr>
        <p:txBody>
          <a:bodyPr wrap="square" numCol="2" spcCol="180000"/>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335361" y="6428360"/>
            <a:ext cx="3207940" cy="365125"/>
          </a:xfrm>
        </p:spPr>
        <p:txBody>
          <a:bodyPr/>
          <a:lstStyle>
            <a:lvl1pPr>
              <a:defRPr/>
            </a:lvl1pPr>
          </a:lstStyle>
          <a:p>
            <a:fld id="{AD177D6B-03A2-40D0-AE13-097D9EF764F7}" type="datetime1">
              <a:rPr lang="en-GB" smtClean="0"/>
              <a:t>13/12/2024</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spTree>
    <p:extLst>
      <p:ext uri="{BB962C8B-B14F-4D97-AF65-F5344CB8AC3E}">
        <p14:creationId xmlns:p14="http://schemas.microsoft.com/office/powerpoint/2010/main" val="277951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335816" y="341786"/>
            <a:ext cx="11520824" cy="1128839"/>
          </a:xfrm>
        </p:spPr>
        <p:txBody>
          <a:bodyPr/>
          <a:lstStyle>
            <a:lvl1pPr>
              <a:defRPr sz="3200">
                <a:solidFill>
                  <a:schemeClr val="tx2"/>
                </a:solidFill>
              </a:defRPr>
            </a:lvl1pPr>
          </a:lstStyle>
          <a:p>
            <a:r>
              <a:rPr lang="en-US" dirty="0"/>
              <a:t>Click to edit Master title style</a:t>
            </a:r>
            <a:endParaRPr lang="en-GB" dirty="0"/>
          </a:p>
        </p:txBody>
      </p:sp>
      <p:sp>
        <p:nvSpPr>
          <p:cNvPr id="4" name="Date Placeholder 3"/>
          <p:cNvSpPr>
            <a:spLocks noGrp="1"/>
          </p:cNvSpPr>
          <p:nvPr>
            <p:ph type="dt" sz="half" idx="10"/>
          </p:nvPr>
        </p:nvSpPr>
        <p:spPr>
          <a:xfrm>
            <a:off x="335361" y="6428360"/>
            <a:ext cx="3207940" cy="365125"/>
          </a:xfrm>
        </p:spPr>
        <p:txBody>
          <a:bodyPr/>
          <a:lstStyle>
            <a:lvl1pPr>
              <a:defRPr/>
            </a:lvl1pPr>
          </a:lstStyle>
          <a:p>
            <a:fld id="{8DDFDE2F-BC37-4D26-B297-B91521B797EE}" type="datetime1">
              <a:rPr lang="en-GB" smtClean="0"/>
              <a:t>13/12/2024</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spTree>
    <p:extLst>
      <p:ext uri="{BB962C8B-B14F-4D97-AF65-F5344CB8AC3E}">
        <p14:creationId xmlns:p14="http://schemas.microsoft.com/office/powerpoint/2010/main" val="209607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rgbClr val="E2E0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817" y="341786"/>
            <a:ext cx="11506799" cy="1128839"/>
          </a:xfrm>
        </p:spPr>
        <p:txBody>
          <a:bodyPr/>
          <a:lstStyle>
            <a:lvl1pPr>
              <a:defRPr sz="3200">
                <a:solidFill>
                  <a:schemeClr val="tx2"/>
                </a:solidFill>
              </a:defRPr>
            </a:lvl1pPr>
          </a:lstStyle>
          <a:p>
            <a:r>
              <a:rPr lang="en-US" dirty="0"/>
              <a:t>Click to edit Master title style</a:t>
            </a:r>
            <a:endParaRPr lang="en-GB" dirty="0"/>
          </a:p>
        </p:txBody>
      </p:sp>
      <p:sp>
        <p:nvSpPr>
          <p:cNvPr id="3" name="Content Placeholder 2"/>
          <p:cNvSpPr>
            <a:spLocks noGrp="1"/>
          </p:cNvSpPr>
          <p:nvPr>
            <p:ph idx="1"/>
          </p:nvPr>
        </p:nvSpPr>
        <p:spPr>
          <a:xfrm>
            <a:off x="335360" y="1695778"/>
            <a:ext cx="11521280" cy="4497364"/>
          </a:xfrm>
        </p:spPr>
        <p:txBody>
          <a:bodyPr/>
          <a:lstStyle>
            <a:lvl1pPr>
              <a:defRPr sz="28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a:xfrm>
            <a:off x="335361" y="6428360"/>
            <a:ext cx="3207940" cy="365125"/>
          </a:xfrm>
        </p:spPr>
        <p:txBody>
          <a:bodyPr/>
          <a:lstStyle>
            <a:lvl1pPr>
              <a:defRPr/>
            </a:lvl1pPr>
          </a:lstStyle>
          <a:p>
            <a:fld id="{7E619623-DCF7-4F8C-A478-98EDD65523F2}" type="datetime1">
              <a:rPr lang="en-GB" smtClean="0"/>
              <a:t>13/12/2024</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758A139-7ABE-46A1-B082-C2C77667394C}" type="slidenum">
              <a:rPr lang="en-GB"/>
              <a:pPr/>
              <a:t>‹#›</a:t>
            </a:fld>
            <a:endParaRPr lang="en-GB" dirty="0"/>
          </a:p>
        </p:txBody>
      </p:sp>
    </p:spTree>
    <p:extLst>
      <p:ext uri="{BB962C8B-B14F-4D97-AF65-F5344CB8AC3E}">
        <p14:creationId xmlns:p14="http://schemas.microsoft.com/office/powerpoint/2010/main" val="13369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6E5C6-AEDB-B54A-A0AE-D017F7E71BB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3AEC126-1AD8-8947-9D15-E96D0A2A8D4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79288C1C-0E34-644F-907B-860A7D67F0E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4D615AC-484C-434E-91DE-EB2DFC2CD0A2}"/>
              </a:ext>
            </a:extLst>
          </p:cNvPr>
          <p:cNvSpPr>
            <a:spLocks noGrp="1"/>
          </p:cNvSpPr>
          <p:nvPr>
            <p:ph type="dt" sz="half" idx="10"/>
          </p:nvPr>
        </p:nvSpPr>
        <p:spPr/>
        <p:txBody>
          <a:bodyPr/>
          <a:lstStyle/>
          <a:p>
            <a:fld id="{9B72309B-CCBA-409C-B09B-665D9DA8CC57}" type="datetime1">
              <a:rPr lang="en-GB" smtClean="0"/>
              <a:t>13/12/2024</a:t>
            </a:fld>
            <a:endParaRPr lang="en-US"/>
          </a:p>
        </p:txBody>
      </p:sp>
      <p:sp>
        <p:nvSpPr>
          <p:cNvPr id="6" name="Footer Placeholder 5">
            <a:extLst>
              <a:ext uri="{FF2B5EF4-FFF2-40B4-BE49-F238E27FC236}">
                <a16:creationId xmlns:a16="http://schemas.microsoft.com/office/drawing/2014/main" id="{8B04A790-B4B0-F342-A4F0-3CA4130BB5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460EB-C18A-7747-8ACE-56CD62D3CA94}"/>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996181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FBAA7-71CF-0A4B-888B-EAAB8B61FC9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6BDEB6A-5768-B54E-8C8A-8842028C2FA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979E66-8393-6C4F-A6F5-ADD0F7C7D8C8}"/>
              </a:ext>
            </a:extLst>
          </p:cNvPr>
          <p:cNvSpPr>
            <a:spLocks noGrp="1"/>
          </p:cNvSpPr>
          <p:nvPr>
            <p:ph type="dt" sz="half" idx="10"/>
          </p:nvPr>
        </p:nvSpPr>
        <p:spPr/>
        <p:txBody>
          <a:bodyPr/>
          <a:lstStyle/>
          <a:p>
            <a:fld id="{9D1BFA8B-8558-4325-BE45-D504AB950DAF}" type="datetime1">
              <a:rPr lang="en-GB" smtClean="0"/>
              <a:t>13/12/2024</a:t>
            </a:fld>
            <a:endParaRPr lang="en-US"/>
          </a:p>
        </p:txBody>
      </p:sp>
      <p:sp>
        <p:nvSpPr>
          <p:cNvPr id="5" name="Footer Placeholder 4">
            <a:extLst>
              <a:ext uri="{FF2B5EF4-FFF2-40B4-BE49-F238E27FC236}">
                <a16:creationId xmlns:a16="http://schemas.microsoft.com/office/drawing/2014/main" id="{F844911A-F50F-9643-BF68-AC5E7E955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2CD92-1042-184F-893E-F87801FD13BE}"/>
              </a:ext>
            </a:extLst>
          </p:cNvPr>
          <p:cNvSpPr>
            <a:spLocks noGrp="1"/>
          </p:cNvSpPr>
          <p:nvPr>
            <p:ph type="sldNum" sz="quarter" idx="12"/>
          </p:nvPr>
        </p:nvSpPr>
        <p:spPr/>
        <p:txBody>
          <a:bodyPr/>
          <a:lstStyle/>
          <a:p>
            <a:fld id="{163B6C04-F5E1-3947-BDE4-85543675AD0D}" type="slidenum">
              <a:rPr lang="en-US" smtClean="0"/>
              <a:t>‹#›</a:t>
            </a:fld>
            <a:endParaRPr lang="en-US"/>
          </a:p>
        </p:txBody>
      </p:sp>
    </p:spTree>
    <p:extLst>
      <p:ext uri="{BB962C8B-B14F-4D97-AF65-F5344CB8AC3E}">
        <p14:creationId xmlns:p14="http://schemas.microsoft.com/office/powerpoint/2010/main" val="2090078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A71E9-A4F4-4516-9A71-EA69D9ABDC56}"/>
              </a:ext>
            </a:extLst>
          </p:cNvPr>
          <p:cNvSpPr>
            <a:spLocks noGrp="1"/>
          </p:cNvSpPr>
          <p:nvPr>
            <p:ph type="title"/>
          </p:nvPr>
        </p:nvSpPr>
        <p:spPr>
          <a:xfrm>
            <a:off x="838200"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283D378-303C-4510-B628-3DB93A323F22}"/>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32817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35360" y="332656"/>
            <a:ext cx="1152128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335360" y="1700810"/>
            <a:ext cx="11521280" cy="449736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335360" y="6428360"/>
            <a:ext cx="2844800" cy="365125"/>
          </a:xfrm>
          <a:prstGeom prst="rect">
            <a:avLst/>
          </a:prstGeom>
        </p:spPr>
        <p:txBody>
          <a:bodyPr vert="horz" wrap="square" lIns="0" tIns="0" rIns="0" bIns="0" numCol="1" anchor="ctr" anchorCtr="0" compatLnSpc="1">
            <a:prstTxWarp prst="textNoShape">
              <a:avLst/>
            </a:prstTxWarp>
          </a:bodyPr>
          <a:lstStyle>
            <a:lvl1pPr>
              <a:defRPr sz="1000">
                <a:solidFill>
                  <a:srgbClr val="898989"/>
                </a:solidFill>
                <a:latin typeface="Arial" panose="020B0604020202020204" pitchFamily="34" charset="0"/>
                <a:cs typeface="Arial" panose="020B0604020202020204" pitchFamily="34" charset="0"/>
              </a:defRPr>
            </a:lvl1pPr>
          </a:lstStyle>
          <a:p>
            <a:fld id="{468F2C8A-A5C5-4D8C-B6C0-C171AC7F3B89}" type="datetime1">
              <a:rPr lang="en-GB" smtClean="0"/>
              <a:t>13/12/2024</a:t>
            </a:fld>
            <a:endParaRPr lang="en-GB" dirty="0"/>
          </a:p>
        </p:txBody>
      </p:sp>
      <p:sp>
        <p:nvSpPr>
          <p:cNvPr id="5" name="Footer Placeholder 4"/>
          <p:cNvSpPr>
            <a:spLocks noGrp="1"/>
          </p:cNvSpPr>
          <p:nvPr>
            <p:ph type="ftr" sz="quarter" idx="3"/>
          </p:nvPr>
        </p:nvSpPr>
        <p:spPr>
          <a:xfrm>
            <a:off x="4240708" y="6428360"/>
            <a:ext cx="3860800" cy="365125"/>
          </a:xfrm>
          <a:prstGeom prst="rect">
            <a:avLst/>
          </a:prstGeom>
        </p:spPr>
        <p:txBody>
          <a:bodyPr vert="horz" wrap="square" lIns="0" tIns="0" rIns="0" bIns="0" numCol="1" anchor="ctr" anchorCtr="0" compatLnSpc="1">
            <a:prstTxWarp prst="textNoShape">
              <a:avLst/>
            </a:prstTxWarp>
          </a:bodyPr>
          <a:lstStyle>
            <a:lvl1pPr algn="ctr">
              <a:defRPr sz="1000">
                <a:solidFill>
                  <a:srgbClr val="898989"/>
                </a:solidFill>
                <a:latin typeface="Arial" panose="020B0604020202020204" pitchFamily="34" charset="0"/>
                <a:cs typeface="Arial" panose="020B0604020202020204" pitchFamily="34" charset="0"/>
              </a:defRPr>
            </a:lvl1pPr>
          </a:lstStyle>
          <a:p>
            <a:endParaRPr lang="en-GB" dirty="0"/>
          </a:p>
        </p:txBody>
      </p:sp>
      <p:sp>
        <p:nvSpPr>
          <p:cNvPr id="6" name="Slide Number Placeholder 5"/>
          <p:cNvSpPr>
            <a:spLocks noGrp="1"/>
          </p:cNvSpPr>
          <p:nvPr>
            <p:ph type="sldNum" sz="quarter" idx="4"/>
          </p:nvPr>
        </p:nvSpPr>
        <p:spPr>
          <a:xfrm>
            <a:off x="9011840" y="6428360"/>
            <a:ext cx="2844800" cy="365125"/>
          </a:xfrm>
          <a:prstGeom prst="rect">
            <a:avLst/>
          </a:prstGeom>
        </p:spPr>
        <p:txBody>
          <a:bodyPr vert="horz" wrap="square" lIns="0" tIns="0" rIns="0" bIns="0" numCol="1" anchor="ctr" anchorCtr="0" compatLnSpc="1">
            <a:prstTxWarp prst="textNoShape">
              <a:avLst/>
            </a:prstTxWarp>
          </a:bodyPr>
          <a:lstStyle>
            <a:lvl1pPr algn="r">
              <a:defRPr sz="1000">
                <a:solidFill>
                  <a:srgbClr val="898989"/>
                </a:solidFill>
                <a:latin typeface="Arial" panose="020B0604020202020204" pitchFamily="34" charset="0"/>
                <a:cs typeface="Arial" panose="020B0604020202020204" pitchFamily="34" charset="0"/>
              </a:defRPr>
            </a:lvl1pPr>
          </a:lstStyle>
          <a:p>
            <a:fld id="{26878614-5F41-4702-8E44-D9C8B2874F5D}" type="slidenum">
              <a:rPr lang="en-GB" smtClean="0"/>
              <a:pPr/>
              <a:t>‹#›</a:t>
            </a:fld>
            <a:endParaRPr lang="en-GB" dirty="0"/>
          </a:p>
        </p:txBody>
      </p:sp>
    </p:spTree>
    <p:extLst>
      <p:ext uri="{BB962C8B-B14F-4D97-AF65-F5344CB8AC3E}">
        <p14:creationId xmlns:p14="http://schemas.microsoft.com/office/powerpoint/2010/main" val="8496638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lgn="l" rtl="0" fontAlgn="base">
        <a:spcBef>
          <a:spcPct val="0"/>
        </a:spcBef>
        <a:spcAft>
          <a:spcPct val="0"/>
        </a:spcAft>
        <a:defRPr sz="3200" b="1" kern="1200">
          <a:solidFill>
            <a:schemeClr val="tx2"/>
          </a:solidFill>
          <a:latin typeface="Arial" pitchFamily="34" charset="0"/>
          <a:ea typeface="+mj-ea"/>
          <a:cs typeface="Arial" pitchFamily="34" charset="0"/>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1pPr>
      <a:lvl2pPr marL="742932" indent="-285744"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2pPr>
      <a:lvl3pPr marL="1142971" indent="-228594"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3pPr>
      <a:lvl4pPr marL="1600160" indent="-228594"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4pPr>
      <a:lvl5pPr marL="2057349" indent="-228594" algn="l" rtl="0" fontAlgn="base">
        <a:spcBef>
          <a:spcPct val="20000"/>
        </a:spcBef>
        <a:spcAft>
          <a:spcPct val="0"/>
        </a:spcAft>
        <a:buFont typeface="Arial" pitchFamily="34" charset="0"/>
        <a:buChar char="»"/>
        <a:defRPr sz="2800" kern="1200">
          <a:solidFill>
            <a:schemeClr val="tx1"/>
          </a:solidFill>
          <a:latin typeface="Arial" pitchFamily="34" charset="0"/>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4FFC9-16DA-5E42-9B85-705D6D5132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699F4B1-CF42-9B4B-837B-C2676B4B44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22243E0-BA09-764B-8600-3C90107C17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EDB237-7454-4F64-A238-A1241A60CABB}" type="datetime1">
              <a:rPr lang="en-GB" smtClean="0"/>
              <a:t>13/12/2024</a:t>
            </a:fld>
            <a:endParaRPr lang="en-US"/>
          </a:p>
        </p:txBody>
      </p:sp>
      <p:sp>
        <p:nvSpPr>
          <p:cNvPr id="5" name="Footer Placeholder 4">
            <a:extLst>
              <a:ext uri="{FF2B5EF4-FFF2-40B4-BE49-F238E27FC236}">
                <a16:creationId xmlns:a16="http://schemas.microsoft.com/office/drawing/2014/main" id="{690A2BF0-F387-BB44-9E05-DF9EA52032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AE5DEC-72DD-4449-AB88-D903B1A36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3B6C04-F5E1-3947-BDE4-85543675AD0D}" type="slidenum">
              <a:rPr lang="en-US" smtClean="0"/>
              <a:t>‹#›</a:t>
            </a:fld>
            <a:endParaRPr lang="en-US"/>
          </a:p>
        </p:txBody>
      </p:sp>
      <p:pic>
        <p:nvPicPr>
          <p:cNvPr id="7" name="Picture 6">
            <a:extLst>
              <a:ext uri="{FF2B5EF4-FFF2-40B4-BE49-F238E27FC236}">
                <a16:creationId xmlns:a16="http://schemas.microsoft.com/office/drawing/2014/main" id="{F45FD3CE-E11D-5F43-A96C-2933DC0583F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381000" y="6086474"/>
            <a:ext cx="1626057" cy="539751"/>
          </a:xfrm>
          <a:prstGeom prst="rect">
            <a:avLst/>
          </a:prstGeom>
        </p:spPr>
      </p:pic>
    </p:spTree>
    <p:extLst>
      <p:ext uri="{BB962C8B-B14F-4D97-AF65-F5344CB8AC3E}">
        <p14:creationId xmlns:p14="http://schemas.microsoft.com/office/powerpoint/2010/main" val="1381447946"/>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Lst>
  <p:hf sldNum="0" hdr="0" ftr="0" dt="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cost.eu/about/member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C725B0-D01A-22B7-F9D0-513E3EB5ED6C}"/>
              </a:ext>
            </a:extLst>
          </p:cNvPr>
          <p:cNvSpPr>
            <a:spLocks noGrp="1"/>
          </p:cNvSpPr>
          <p:nvPr>
            <p:ph type="ctrTitle"/>
          </p:nvPr>
        </p:nvSpPr>
        <p:spPr/>
        <p:txBody>
          <a:bodyPr/>
          <a:lstStyle/>
          <a:p>
            <a:r>
              <a:rPr lang="en-US" dirty="0"/>
              <a:t>Funding Opportunities for Developing Networks</a:t>
            </a:r>
          </a:p>
        </p:txBody>
      </p:sp>
      <p:sp>
        <p:nvSpPr>
          <p:cNvPr id="3" name="Subtitle 2">
            <a:extLst>
              <a:ext uri="{FF2B5EF4-FFF2-40B4-BE49-F238E27FC236}">
                <a16:creationId xmlns:a16="http://schemas.microsoft.com/office/drawing/2014/main" id="{A4715DA6-BF18-6A4F-A2A3-81B9A7CD1E18}"/>
              </a:ext>
            </a:extLst>
          </p:cNvPr>
          <p:cNvSpPr>
            <a:spLocks noGrp="1"/>
          </p:cNvSpPr>
          <p:nvPr>
            <p:ph type="subTitle" idx="1"/>
          </p:nvPr>
        </p:nvSpPr>
        <p:spPr/>
        <p:txBody>
          <a:bodyPr/>
          <a:lstStyle/>
          <a:p>
            <a:r>
              <a:rPr lang="en-GB" dirty="0"/>
              <a:t>2</a:t>
            </a:r>
            <a:r>
              <a:rPr lang="en-GB" baseline="30000" dirty="0"/>
              <a:t>nd</a:t>
            </a:r>
            <a:r>
              <a:rPr lang="en-GB" dirty="0"/>
              <a:t> October 2024</a:t>
            </a:r>
          </a:p>
          <a:p>
            <a:endParaRPr lang="en-GB" dirty="0"/>
          </a:p>
          <a:p>
            <a:r>
              <a:rPr lang="en-GB" dirty="0"/>
              <a:t>Dr Daniel Jameson, Research Development Manager</a:t>
            </a:r>
          </a:p>
          <a:p>
            <a:r>
              <a:rPr lang="en-GB" dirty="0"/>
              <a:t>Faculty of Biology, Medicine and Health</a:t>
            </a:r>
          </a:p>
        </p:txBody>
      </p:sp>
    </p:spTree>
    <p:extLst>
      <p:ext uri="{BB962C8B-B14F-4D97-AF65-F5344CB8AC3E}">
        <p14:creationId xmlns:p14="http://schemas.microsoft.com/office/powerpoint/2010/main" val="1060786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033B9-824E-C5B6-BCB6-885E0699FC20}"/>
              </a:ext>
            </a:extLst>
          </p:cNvPr>
          <p:cNvSpPr>
            <a:spLocks noGrp="1"/>
          </p:cNvSpPr>
          <p:nvPr>
            <p:ph type="title"/>
          </p:nvPr>
        </p:nvSpPr>
        <p:spPr>
          <a:xfrm>
            <a:off x="0" y="1601661"/>
            <a:ext cx="11506799" cy="1128839"/>
          </a:xfrm>
        </p:spPr>
        <p:txBody>
          <a:bodyPr vert="horz" wrap="square" lIns="0" tIns="0" rIns="0" bIns="0" numCol="1" anchor="b" anchorCtr="0" compatLnSpc="1">
            <a:prstTxWarp prst="textNoShape">
              <a:avLst/>
            </a:prstTxWarp>
          </a:bodyPr>
          <a:lstStyle/>
          <a:p>
            <a:r>
              <a:rPr lang="en-GB" dirty="0"/>
              <a:t>Title2</a:t>
            </a:r>
          </a:p>
        </p:txBody>
      </p:sp>
      <p:pic>
        <p:nvPicPr>
          <p:cNvPr id="5" name="Picture 4" descr="A screenshot of a COST funding call">
            <a:extLst>
              <a:ext uri="{FF2B5EF4-FFF2-40B4-BE49-F238E27FC236}">
                <a16:creationId xmlns:a16="http://schemas.microsoft.com/office/drawing/2014/main" id="{1DF494E5-8D32-6D90-5A28-FA15ECB09943}"/>
              </a:ext>
            </a:extLst>
          </p:cNvPr>
          <p:cNvPicPr>
            <a:picLocks noChangeAspect="1"/>
          </p:cNvPicPr>
          <p:nvPr/>
        </p:nvPicPr>
        <p:blipFill>
          <a:blip r:embed="rId2"/>
          <a:srcRect l="3556" r="1" b="1"/>
          <a:stretch/>
        </p:blipFill>
        <p:spPr>
          <a:xfrm>
            <a:off x="-114300" y="0"/>
            <a:ext cx="12191980" cy="6857990"/>
          </a:xfrm>
          <a:prstGeom prst="rect">
            <a:avLst/>
          </a:prstGeom>
          <a:noFill/>
        </p:spPr>
      </p:pic>
    </p:spTree>
    <p:extLst>
      <p:ext uri="{BB962C8B-B14F-4D97-AF65-F5344CB8AC3E}">
        <p14:creationId xmlns:p14="http://schemas.microsoft.com/office/powerpoint/2010/main" val="1110857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5AB2-583C-3AEC-4D7B-698932B6FE9B}"/>
              </a:ext>
            </a:extLst>
          </p:cNvPr>
          <p:cNvSpPr>
            <a:spLocks noGrp="1"/>
          </p:cNvSpPr>
          <p:nvPr>
            <p:ph type="ctrTitle"/>
          </p:nvPr>
        </p:nvSpPr>
        <p:spPr>
          <a:xfrm>
            <a:off x="344984" y="2132301"/>
            <a:ext cx="10716717" cy="1470025"/>
          </a:xfrm>
        </p:spPr>
        <p:txBody>
          <a:bodyPr wrap="square" anchor="ctr">
            <a:normAutofit/>
          </a:bodyPr>
          <a:lstStyle/>
          <a:p>
            <a:r>
              <a:rPr lang="en-GB" dirty="0"/>
              <a:t>More…</a:t>
            </a:r>
          </a:p>
        </p:txBody>
      </p:sp>
      <p:sp>
        <p:nvSpPr>
          <p:cNvPr id="3" name="Content Placeholder 2">
            <a:extLst>
              <a:ext uri="{FF2B5EF4-FFF2-40B4-BE49-F238E27FC236}">
                <a16:creationId xmlns:a16="http://schemas.microsoft.com/office/drawing/2014/main" id="{8FB9114E-C903-F666-BA98-7E0C6FCF8502}"/>
              </a:ext>
            </a:extLst>
          </p:cNvPr>
          <p:cNvSpPr>
            <a:spLocks noGrp="1"/>
          </p:cNvSpPr>
          <p:nvPr>
            <p:ph type="subTitle" idx="1"/>
          </p:nvPr>
        </p:nvSpPr>
        <p:spPr>
          <a:xfrm>
            <a:off x="335361" y="3888073"/>
            <a:ext cx="8897540" cy="1752600"/>
          </a:xfrm>
        </p:spPr>
        <p:txBody>
          <a:bodyPr wrap="square" anchor="t">
            <a:normAutofit/>
          </a:bodyPr>
          <a:lstStyle/>
          <a:p>
            <a:r>
              <a:rPr lang="en-GB" dirty="0"/>
              <a:t>https://www.cost.eu/cost-actions-event/browse-actions/</a:t>
            </a:r>
          </a:p>
        </p:txBody>
      </p:sp>
    </p:spTree>
    <p:extLst>
      <p:ext uri="{BB962C8B-B14F-4D97-AF65-F5344CB8AC3E}">
        <p14:creationId xmlns:p14="http://schemas.microsoft.com/office/powerpoint/2010/main" val="349221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4565B-7F5B-7447-08DE-3A5AE3AFE7D6}"/>
              </a:ext>
            </a:extLst>
          </p:cNvPr>
          <p:cNvSpPr>
            <a:spLocks noGrp="1"/>
          </p:cNvSpPr>
          <p:nvPr>
            <p:ph type="title"/>
          </p:nvPr>
        </p:nvSpPr>
        <p:spPr>
          <a:xfrm>
            <a:off x="335817" y="341786"/>
            <a:ext cx="11506799" cy="1128839"/>
          </a:xfrm>
        </p:spPr>
        <p:txBody>
          <a:bodyPr wrap="square" anchor="ctr">
            <a:normAutofit/>
          </a:bodyPr>
          <a:lstStyle/>
          <a:p>
            <a:r>
              <a:rPr lang="en-GB" dirty="0"/>
              <a:t>What’s available?</a:t>
            </a:r>
          </a:p>
        </p:txBody>
      </p:sp>
      <p:graphicFrame>
        <p:nvGraphicFramePr>
          <p:cNvPr id="8" name="Content Placeholder 2">
            <a:extLst>
              <a:ext uri="{FF2B5EF4-FFF2-40B4-BE49-F238E27FC236}">
                <a16:creationId xmlns:a16="http://schemas.microsoft.com/office/drawing/2014/main" id="{68EA4447-E374-7DF2-1A5F-374654368290}"/>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12363915"/>
              </p:ext>
            </p:extLst>
          </p:nvPr>
        </p:nvGraphicFramePr>
        <p:xfrm>
          <a:off x="335360" y="1695778"/>
          <a:ext cx="11521280" cy="449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66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E7BDB-870F-C22E-16E8-9B951E886CC1}"/>
              </a:ext>
            </a:extLst>
          </p:cNvPr>
          <p:cNvSpPr>
            <a:spLocks noGrp="1"/>
          </p:cNvSpPr>
          <p:nvPr>
            <p:ph type="title"/>
          </p:nvPr>
        </p:nvSpPr>
        <p:spPr>
          <a:xfrm>
            <a:off x="335817" y="341786"/>
            <a:ext cx="11506799" cy="1128839"/>
          </a:xfrm>
        </p:spPr>
        <p:txBody>
          <a:bodyPr wrap="square" anchor="ctr">
            <a:normAutofit/>
          </a:bodyPr>
          <a:lstStyle/>
          <a:p>
            <a:r>
              <a:rPr lang="en-GB" dirty="0"/>
              <a:t>What can the money be used for?</a:t>
            </a:r>
          </a:p>
        </p:txBody>
      </p:sp>
      <p:graphicFrame>
        <p:nvGraphicFramePr>
          <p:cNvPr id="6" name="Content Placeholder 2" descr="Image showing what the funding can be used for">
            <a:extLst>
              <a:ext uri="{FF2B5EF4-FFF2-40B4-BE49-F238E27FC236}">
                <a16:creationId xmlns:a16="http://schemas.microsoft.com/office/drawing/2014/main" id="{EDAD879E-6220-C914-20EE-5B89810B597D}"/>
              </a:ext>
            </a:extLst>
          </p:cNvPr>
          <p:cNvGraphicFramePr>
            <a:graphicFrameLocks noGrp="1"/>
          </p:cNvGraphicFramePr>
          <p:nvPr>
            <p:ph idx="1"/>
            <p:extLst>
              <p:ext uri="{D42A27DB-BD31-4B8C-83A1-F6EECF244321}">
                <p14:modId xmlns:p14="http://schemas.microsoft.com/office/powerpoint/2010/main" val="946867132"/>
              </p:ext>
            </p:extLst>
          </p:nvPr>
        </p:nvGraphicFramePr>
        <p:xfrm>
          <a:off x="335360" y="1695778"/>
          <a:ext cx="11521280" cy="4497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58921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1D71B-DC00-8BA7-69AE-FDAF2D983AC3}"/>
              </a:ext>
            </a:extLst>
          </p:cNvPr>
          <p:cNvSpPr>
            <a:spLocks noGrp="1"/>
          </p:cNvSpPr>
          <p:nvPr>
            <p:ph type="title"/>
          </p:nvPr>
        </p:nvSpPr>
        <p:spPr/>
        <p:txBody>
          <a:bodyPr/>
          <a:lstStyle/>
          <a:p>
            <a:r>
              <a:rPr lang="en-GB" dirty="0"/>
              <a:t>Building an application</a:t>
            </a:r>
          </a:p>
        </p:txBody>
      </p:sp>
      <p:sp>
        <p:nvSpPr>
          <p:cNvPr id="3" name="Content Placeholder 2">
            <a:extLst>
              <a:ext uri="{FF2B5EF4-FFF2-40B4-BE49-F238E27FC236}">
                <a16:creationId xmlns:a16="http://schemas.microsoft.com/office/drawing/2014/main" id="{D7A8E988-EC01-E055-2689-9A337A1FEDF5}"/>
              </a:ext>
            </a:extLst>
          </p:cNvPr>
          <p:cNvSpPr>
            <a:spLocks noGrp="1"/>
          </p:cNvSpPr>
          <p:nvPr>
            <p:ph idx="1"/>
          </p:nvPr>
        </p:nvSpPr>
        <p:spPr>
          <a:xfrm>
            <a:off x="335360" y="1695778"/>
            <a:ext cx="6530478" cy="4497364"/>
          </a:xfrm>
        </p:spPr>
        <p:txBody>
          <a:bodyPr/>
          <a:lstStyle/>
          <a:p>
            <a:r>
              <a:rPr lang="en-GB" dirty="0"/>
              <a:t>At least 7 COST member countries included, and half must be from inclusiveness target countries.</a:t>
            </a:r>
          </a:p>
          <a:p>
            <a:r>
              <a:rPr lang="en-GB" dirty="0">
                <a:hlinkClick r:id="rId2"/>
              </a:rPr>
              <a:t>https://www.cost.eu/about/members/</a:t>
            </a:r>
            <a:endParaRPr lang="en-GB" dirty="0"/>
          </a:p>
          <a:p>
            <a:r>
              <a:rPr lang="en-GB" dirty="0"/>
              <a:t>Tackling a Specific Challenge leading to an S&amp;T Breakthrough</a:t>
            </a:r>
          </a:p>
          <a:p>
            <a:r>
              <a:rPr lang="en-GB" dirty="0"/>
              <a:t>Explain how networking in Europe and beyond will help tackle the challenge</a:t>
            </a:r>
          </a:p>
          <a:p>
            <a:r>
              <a:rPr lang="en-GB" dirty="0"/>
              <a:t>Define deliverables over the four years.</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A43CF7DC-4B9A-385D-D4BC-D726E03496F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781794" y="734495"/>
            <a:ext cx="5074389" cy="5389010"/>
          </a:xfrm>
          <a:prstGeom prst="rect">
            <a:avLst/>
          </a:prstGeom>
        </p:spPr>
      </p:pic>
    </p:spTree>
    <p:extLst>
      <p:ext uri="{BB962C8B-B14F-4D97-AF65-F5344CB8AC3E}">
        <p14:creationId xmlns:p14="http://schemas.microsoft.com/office/powerpoint/2010/main" val="25286854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0D2C-3E9E-0C09-D59E-45B8F4A78F05}"/>
              </a:ext>
            </a:extLst>
          </p:cNvPr>
          <p:cNvSpPr>
            <a:spLocks noGrp="1"/>
          </p:cNvSpPr>
          <p:nvPr>
            <p:ph type="title"/>
          </p:nvPr>
        </p:nvSpPr>
        <p:spPr>
          <a:xfrm>
            <a:off x="335817" y="341786"/>
            <a:ext cx="11506799" cy="1128839"/>
          </a:xfrm>
        </p:spPr>
        <p:txBody>
          <a:bodyPr wrap="square" anchor="ctr">
            <a:normAutofit/>
          </a:bodyPr>
          <a:lstStyle/>
          <a:p>
            <a:r>
              <a:rPr lang="en-GB" dirty="0"/>
              <a:t>Assessment</a:t>
            </a:r>
          </a:p>
        </p:txBody>
      </p:sp>
      <p:graphicFrame>
        <p:nvGraphicFramePr>
          <p:cNvPr id="5" name="Content Placeholder 2">
            <a:extLst>
              <a:ext uri="{FF2B5EF4-FFF2-40B4-BE49-F238E27FC236}">
                <a16:creationId xmlns:a16="http://schemas.microsoft.com/office/drawing/2014/main" id="{3EF1C2CB-C035-E030-7846-6BF5601E9841}"/>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518075795"/>
              </p:ext>
            </p:extLst>
          </p:nvPr>
        </p:nvGraphicFramePr>
        <p:xfrm>
          <a:off x="335360" y="1695778"/>
          <a:ext cx="11521280" cy="4497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1784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759CA-A3E1-FDF4-235F-A566EBDDBF6F}"/>
              </a:ext>
            </a:extLst>
          </p:cNvPr>
          <p:cNvSpPr>
            <a:spLocks noGrp="1"/>
          </p:cNvSpPr>
          <p:nvPr>
            <p:ph type="title"/>
          </p:nvPr>
        </p:nvSpPr>
        <p:spPr>
          <a:xfrm>
            <a:off x="335817" y="341786"/>
            <a:ext cx="11506799" cy="1128839"/>
          </a:xfrm>
        </p:spPr>
        <p:txBody>
          <a:bodyPr wrap="square" anchor="ctr">
            <a:normAutofit/>
          </a:bodyPr>
          <a:lstStyle/>
          <a:p>
            <a:r>
              <a:rPr lang="en-GB" dirty="0"/>
              <a:t>Links</a:t>
            </a:r>
          </a:p>
        </p:txBody>
      </p:sp>
      <p:graphicFrame>
        <p:nvGraphicFramePr>
          <p:cNvPr id="5" name="Content Placeholder 2" descr="Hyperlinks for further information">
            <a:extLst>
              <a:ext uri="{FF2B5EF4-FFF2-40B4-BE49-F238E27FC236}">
                <a16:creationId xmlns:a16="http://schemas.microsoft.com/office/drawing/2014/main" id="{BF98344E-C86D-8D81-719E-C84C697E3A8B}"/>
              </a:ext>
            </a:extLst>
          </p:cNvPr>
          <p:cNvGraphicFramePr>
            <a:graphicFrameLocks noGrp="1"/>
          </p:cNvGraphicFramePr>
          <p:nvPr>
            <p:ph idx="1"/>
            <p:extLst>
              <p:ext uri="{D42A27DB-BD31-4B8C-83A1-F6EECF244321}">
                <p14:modId xmlns:p14="http://schemas.microsoft.com/office/powerpoint/2010/main" val="3734153544"/>
              </p:ext>
            </p:extLst>
          </p:nvPr>
        </p:nvGraphicFramePr>
        <p:xfrm>
          <a:off x="335360" y="1695778"/>
          <a:ext cx="11521280" cy="4497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4541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5A23-EE1D-0E50-DC17-EFB2FEBC9A71}"/>
              </a:ext>
            </a:extLst>
          </p:cNvPr>
          <p:cNvSpPr>
            <a:spLocks noGrp="1"/>
          </p:cNvSpPr>
          <p:nvPr>
            <p:ph type="ctrTitle"/>
          </p:nvPr>
        </p:nvSpPr>
        <p:spPr/>
        <p:txBody>
          <a:bodyPr/>
          <a:lstStyle/>
          <a:p>
            <a:r>
              <a:rPr lang="en-GB" dirty="0"/>
              <a:t>Some background</a:t>
            </a:r>
          </a:p>
        </p:txBody>
      </p:sp>
    </p:spTree>
    <p:extLst>
      <p:ext uri="{BB962C8B-B14F-4D97-AF65-F5344CB8AC3E}">
        <p14:creationId xmlns:p14="http://schemas.microsoft.com/office/powerpoint/2010/main" val="84914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F767AB-A098-0455-B9FD-C724D7E5D4A1}"/>
              </a:ext>
            </a:extLst>
          </p:cNvPr>
          <p:cNvSpPr>
            <a:spLocks noGrp="1"/>
          </p:cNvSpPr>
          <p:nvPr>
            <p:ph type="title"/>
          </p:nvPr>
        </p:nvSpPr>
        <p:spPr>
          <a:xfrm>
            <a:off x="335817" y="341786"/>
            <a:ext cx="11506799" cy="1128839"/>
          </a:xfrm>
        </p:spPr>
        <p:txBody>
          <a:bodyPr wrap="square" anchor="ctr">
            <a:normAutofit/>
          </a:bodyPr>
          <a:lstStyle/>
          <a:p>
            <a:r>
              <a:rPr lang="en-GB" dirty="0"/>
              <a:t>Speaker Background</a:t>
            </a:r>
          </a:p>
        </p:txBody>
      </p:sp>
      <p:graphicFrame>
        <p:nvGraphicFramePr>
          <p:cNvPr id="5" name="Content Placeholder 2" descr="Table introducing key facts about the presenter">
            <a:extLst>
              <a:ext uri="{FF2B5EF4-FFF2-40B4-BE49-F238E27FC236}">
                <a16:creationId xmlns:a16="http://schemas.microsoft.com/office/drawing/2014/main" id="{7C2E31D2-3889-49A2-0A40-3A56F21369C8}"/>
              </a:ext>
            </a:extLst>
          </p:cNvPr>
          <p:cNvGraphicFramePr>
            <a:graphicFrameLocks noGrp="1"/>
          </p:cNvGraphicFramePr>
          <p:nvPr>
            <p:ph idx="1"/>
            <p:extLst>
              <p:ext uri="{D42A27DB-BD31-4B8C-83A1-F6EECF244321}">
                <p14:modId xmlns:p14="http://schemas.microsoft.com/office/powerpoint/2010/main" val="2847740425"/>
              </p:ext>
            </p:extLst>
          </p:nvPr>
        </p:nvGraphicFramePr>
        <p:xfrm>
          <a:off x="335360" y="1695778"/>
          <a:ext cx="11521280" cy="4497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2229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97F5-5E86-EAE2-E7A0-504B81406E1D}"/>
              </a:ext>
            </a:extLst>
          </p:cNvPr>
          <p:cNvSpPr>
            <a:spLocks noGrp="1"/>
          </p:cNvSpPr>
          <p:nvPr>
            <p:ph type="title"/>
          </p:nvPr>
        </p:nvSpPr>
        <p:spPr>
          <a:xfrm>
            <a:off x="335817" y="341786"/>
            <a:ext cx="11506799" cy="1128839"/>
          </a:xfrm>
        </p:spPr>
        <p:txBody>
          <a:bodyPr wrap="square" anchor="ctr">
            <a:normAutofit/>
          </a:bodyPr>
          <a:lstStyle/>
          <a:p>
            <a:r>
              <a:rPr lang="en-GB" dirty="0"/>
              <a:t>Disclaimer</a:t>
            </a:r>
          </a:p>
        </p:txBody>
      </p:sp>
      <p:graphicFrame>
        <p:nvGraphicFramePr>
          <p:cNvPr id="5" name="Content Placeholder 2">
            <a:extLst>
              <a:ext uri="{FF2B5EF4-FFF2-40B4-BE49-F238E27FC236}">
                <a16:creationId xmlns:a16="http://schemas.microsoft.com/office/drawing/2014/main" id="{3CB3C067-C015-B9DE-21DE-A6F11894B66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558497894"/>
              </p:ext>
            </p:extLst>
          </p:nvPr>
        </p:nvGraphicFramePr>
        <p:xfrm>
          <a:off x="335360" y="1695778"/>
          <a:ext cx="11521280" cy="4497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64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10A0-6693-C7C4-DA1E-B36641017358}"/>
              </a:ext>
            </a:extLst>
          </p:cNvPr>
          <p:cNvSpPr>
            <a:spLocks noGrp="1"/>
          </p:cNvSpPr>
          <p:nvPr>
            <p:ph type="ctrTitle"/>
          </p:nvPr>
        </p:nvSpPr>
        <p:spPr/>
        <p:txBody>
          <a:bodyPr/>
          <a:lstStyle/>
          <a:p>
            <a:r>
              <a:rPr lang="en-GB" dirty="0"/>
              <a:t>COST Actions</a:t>
            </a:r>
          </a:p>
        </p:txBody>
      </p:sp>
      <p:sp>
        <p:nvSpPr>
          <p:cNvPr id="3" name="Subtitle 2">
            <a:extLst>
              <a:ext uri="{FF2B5EF4-FFF2-40B4-BE49-F238E27FC236}">
                <a16:creationId xmlns:a16="http://schemas.microsoft.com/office/drawing/2014/main" id="{133079E9-27E1-A498-EE46-F34761474EF0}"/>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776693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F6CE7-EF27-D969-9C64-8801692FC970}"/>
              </a:ext>
            </a:extLst>
          </p:cNvPr>
          <p:cNvSpPr>
            <a:spLocks noGrp="1"/>
          </p:cNvSpPr>
          <p:nvPr>
            <p:ph type="title"/>
          </p:nvPr>
        </p:nvSpPr>
        <p:spPr>
          <a:xfrm>
            <a:off x="335817" y="341786"/>
            <a:ext cx="11506799" cy="1128839"/>
          </a:xfrm>
        </p:spPr>
        <p:txBody>
          <a:bodyPr wrap="square" anchor="ctr">
            <a:normAutofit/>
          </a:bodyPr>
          <a:lstStyle/>
          <a:p>
            <a:r>
              <a:rPr lang="en-GB" dirty="0"/>
              <a:t>What is a COST action?</a:t>
            </a:r>
          </a:p>
        </p:txBody>
      </p:sp>
      <p:graphicFrame>
        <p:nvGraphicFramePr>
          <p:cNvPr id="5" name="Content Placeholder 2" descr="Table outlining key features of the COST action scheme">
            <a:extLst>
              <a:ext uri="{FF2B5EF4-FFF2-40B4-BE49-F238E27FC236}">
                <a16:creationId xmlns:a16="http://schemas.microsoft.com/office/drawing/2014/main" id="{12EB30B8-14FD-0A55-0462-D8A113AA2120}"/>
              </a:ext>
            </a:extLst>
          </p:cNvPr>
          <p:cNvGraphicFramePr>
            <a:graphicFrameLocks noGrp="1"/>
          </p:cNvGraphicFramePr>
          <p:nvPr>
            <p:ph idx="1"/>
            <p:extLst>
              <p:ext uri="{D42A27DB-BD31-4B8C-83A1-F6EECF244321}">
                <p14:modId xmlns:p14="http://schemas.microsoft.com/office/powerpoint/2010/main" val="1319538733"/>
              </p:ext>
            </p:extLst>
          </p:nvPr>
        </p:nvGraphicFramePr>
        <p:xfrm>
          <a:off x="335360" y="1695778"/>
          <a:ext cx="11521280" cy="4497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78460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685C-2D2F-A92E-5ED3-B3183E635877}"/>
              </a:ext>
            </a:extLst>
          </p:cNvPr>
          <p:cNvSpPr>
            <a:spLocks noGrp="1"/>
          </p:cNvSpPr>
          <p:nvPr>
            <p:ph type="title"/>
          </p:nvPr>
        </p:nvSpPr>
        <p:spPr>
          <a:xfrm>
            <a:off x="335817" y="341786"/>
            <a:ext cx="11506799" cy="1128839"/>
          </a:xfrm>
        </p:spPr>
        <p:txBody>
          <a:bodyPr wrap="square" anchor="ctr">
            <a:normAutofit/>
          </a:bodyPr>
          <a:lstStyle/>
          <a:p>
            <a:r>
              <a:rPr lang="en-GB" dirty="0"/>
              <a:t>Some Examples of Existing Actions</a:t>
            </a:r>
          </a:p>
        </p:txBody>
      </p:sp>
      <p:pic>
        <p:nvPicPr>
          <p:cNvPr id="5" name="Picture 4" descr="Complex maths formulae on a blackboard">
            <a:extLst>
              <a:ext uri="{FF2B5EF4-FFF2-40B4-BE49-F238E27FC236}">
                <a16:creationId xmlns:a16="http://schemas.microsoft.com/office/drawing/2014/main" id="{3AF9A2F4-5326-E835-DD8B-1A28171BC32A}"/>
              </a:ext>
            </a:extLst>
          </p:cNvPr>
          <p:cNvPicPr>
            <a:picLocks noChangeAspect="1"/>
          </p:cNvPicPr>
          <p:nvPr/>
        </p:nvPicPr>
        <p:blipFill>
          <a:blip r:embed="rId2"/>
          <a:srcRect t="29999" r="-1" b="16528"/>
          <a:stretch/>
        </p:blipFill>
        <p:spPr>
          <a:xfrm>
            <a:off x="335360" y="1695778"/>
            <a:ext cx="11521280" cy="4497364"/>
          </a:xfrm>
          <a:prstGeom prst="rect">
            <a:avLst/>
          </a:prstGeom>
          <a:noFill/>
        </p:spPr>
      </p:pic>
    </p:spTree>
    <p:extLst>
      <p:ext uri="{BB962C8B-B14F-4D97-AF65-F5344CB8AC3E}">
        <p14:creationId xmlns:p14="http://schemas.microsoft.com/office/powerpoint/2010/main" val="10702230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OST funding call">
            <a:extLst>
              <a:ext uri="{FF2B5EF4-FFF2-40B4-BE49-F238E27FC236}">
                <a16:creationId xmlns:a16="http://schemas.microsoft.com/office/drawing/2014/main" id="{DB5F34D4-DE23-B4C0-3560-C1F35CC36DD7}"/>
              </a:ext>
            </a:extLst>
          </p:cNvPr>
          <p:cNvPicPr>
            <a:picLocks noChangeAspect="1"/>
          </p:cNvPicPr>
          <p:nvPr/>
        </p:nvPicPr>
        <p:blipFill>
          <a:blip r:embed="rId2"/>
          <a:srcRect b="11417"/>
          <a:stretch/>
        </p:blipFill>
        <p:spPr>
          <a:xfrm>
            <a:off x="20" y="10"/>
            <a:ext cx="12191980" cy="6857990"/>
          </a:xfrm>
          <a:prstGeom prst="rect">
            <a:avLst/>
          </a:prstGeom>
          <a:noFill/>
        </p:spPr>
      </p:pic>
      <p:sp>
        <p:nvSpPr>
          <p:cNvPr id="2" name="Title 1">
            <a:extLst>
              <a:ext uri="{FF2B5EF4-FFF2-40B4-BE49-F238E27FC236}">
                <a16:creationId xmlns:a16="http://schemas.microsoft.com/office/drawing/2014/main" id="{61003B38-ACD0-884F-417F-A4C9794E1BB7}"/>
              </a:ext>
            </a:extLst>
          </p:cNvPr>
          <p:cNvSpPr>
            <a:spLocks noGrp="1"/>
          </p:cNvSpPr>
          <p:nvPr>
            <p:ph type="title"/>
          </p:nvPr>
        </p:nvSpPr>
        <p:spPr>
          <a:xfrm>
            <a:off x="342600" y="1068261"/>
            <a:ext cx="11506799" cy="1128839"/>
          </a:xfrm>
        </p:spPr>
        <p:txBody>
          <a:bodyPr vert="horz" wrap="square" lIns="0" tIns="0" rIns="0" bIns="0" numCol="1" anchor="b" anchorCtr="0" compatLnSpc="1">
            <a:prstTxWarp prst="textNoShape">
              <a:avLst/>
            </a:prstTxWarp>
          </a:bodyPr>
          <a:lstStyle/>
          <a:p>
            <a:r>
              <a:rPr lang="en-GB" dirty="0"/>
              <a:t>T</a:t>
            </a:r>
          </a:p>
        </p:txBody>
      </p:sp>
    </p:spTree>
    <p:extLst>
      <p:ext uri="{BB962C8B-B14F-4D97-AF65-F5344CB8AC3E}">
        <p14:creationId xmlns:p14="http://schemas.microsoft.com/office/powerpoint/2010/main" val="75341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367C-2C54-CC7C-8B93-64A1826B25A1}"/>
              </a:ext>
            </a:extLst>
          </p:cNvPr>
          <p:cNvSpPr>
            <a:spLocks noGrp="1"/>
          </p:cNvSpPr>
          <p:nvPr>
            <p:ph type="title"/>
          </p:nvPr>
        </p:nvSpPr>
        <p:spPr>
          <a:xfrm>
            <a:off x="0" y="1576261"/>
            <a:ext cx="11506799" cy="1128839"/>
          </a:xfrm>
        </p:spPr>
        <p:txBody>
          <a:bodyPr vert="horz" wrap="square" lIns="0" tIns="0" rIns="0" bIns="0" numCol="1" anchor="b" anchorCtr="0" compatLnSpc="1">
            <a:prstTxWarp prst="textNoShape">
              <a:avLst/>
            </a:prstTxWarp>
          </a:bodyPr>
          <a:lstStyle/>
          <a:p>
            <a:r>
              <a:rPr lang="en-GB" dirty="0"/>
              <a:t>Title</a:t>
            </a:r>
          </a:p>
        </p:txBody>
      </p:sp>
      <p:pic>
        <p:nvPicPr>
          <p:cNvPr id="5" name="Picture 4" descr="A screenshot of a COST funding call">
            <a:extLst>
              <a:ext uri="{FF2B5EF4-FFF2-40B4-BE49-F238E27FC236}">
                <a16:creationId xmlns:a16="http://schemas.microsoft.com/office/drawing/2014/main" id="{058FDF02-5A8A-B0C8-B4C2-1720B2F71E14}"/>
              </a:ext>
            </a:extLst>
          </p:cNvPr>
          <p:cNvPicPr>
            <a:picLocks noChangeAspect="1"/>
          </p:cNvPicPr>
          <p:nvPr/>
        </p:nvPicPr>
        <p:blipFill>
          <a:blip r:embed="rId2"/>
          <a:srcRect l="2772" r="4338" b="-1"/>
          <a:stretch/>
        </p:blipFill>
        <p:spPr>
          <a:xfrm>
            <a:off x="20" y="10"/>
            <a:ext cx="12191980" cy="6857990"/>
          </a:xfrm>
          <a:prstGeom prst="rect">
            <a:avLst/>
          </a:prstGeom>
          <a:noFill/>
        </p:spPr>
      </p:pic>
    </p:spTree>
    <p:extLst>
      <p:ext uri="{BB962C8B-B14F-4D97-AF65-F5344CB8AC3E}">
        <p14:creationId xmlns:p14="http://schemas.microsoft.com/office/powerpoint/2010/main" val="103137451"/>
      </p:ext>
    </p:extLst>
  </p:cSld>
  <p:clrMapOvr>
    <a:masterClrMapping/>
  </p:clrMapOvr>
</p:sld>
</file>

<file path=ppt/theme/theme1.xml><?xml version="1.0" encoding="utf-8"?>
<a:theme xmlns:a="http://schemas.openxmlformats.org/drawingml/2006/main" name="UoM">
  <a:themeElements>
    <a:clrScheme name="UoM ">
      <a:dk1>
        <a:srgbClr val="000000"/>
      </a:dk1>
      <a:lt1>
        <a:srgbClr val="FFFFFF"/>
      </a:lt1>
      <a:dk2>
        <a:srgbClr val="5D2979"/>
      </a:dk2>
      <a:lt2>
        <a:srgbClr val="EEECE1"/>
      </a:lt2>
      <a:accent1>
        <a:srgbClr val="878A8E"/>
      </a:accent1>
      <a:accent2>
        <a:srgbClr val="FDB822"/>
      </a:accent2>
      <a:accent3>
        <a:srgbClr val="EFCA89"/>
      </a:accent3>
      <a:accent4>
        <a:srgbClr val="D3C6E2"/>
      </a:accent4>
      <a:accent5>
        <a:srgbClr val="B3B1B6"/>
      </a:accent5>
      <a:accent6>
        <a:srgbClr val="8253A3"/>
      </a:accent6>
      <a:hlink>
        <a:srgbClr val="000000"/>
      </a:hlink>
      <a:folHlink>
        <a:srgbClr val="000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nt and logo master">
  <a:themeElements>
    <a:clrScheme name="MRC Theme">
      <a:dk1>
        <a:srgbClr val="2E2C61"/>
      </a:dk1>
      <a:lt1>
        <a:srgbClr val="FFFFFF"/>
      </a:lt1>
      <a:dk2>
        <a:srgbClr val="2E2C61"/>
      </a:dk2>
      <a:lt2>
        <a:srgbClr val="FFFFFF"/>
      </a:lt2>
      <a:accent1>
        <a:srgbClr val="00BED5"/>
      </a:accent1>
      <a:accent2>
        <a:srgbClr val="008AAD"/>
      </a:accent2>
      <a:accent3>
        <a:srgbClr val="E94D36"/>
      </a:accent3>
      <a:accent4>
        <a:srgbClr val="616161"/>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477</TotalTime>
  <Words>579</Words>
  <Application>Microsoft Office PowerPoint</Application>
  <PresentationFormat>Widescreen</PresentationFormat>
  <Paragraphs>65</Paragraphs>
  <Slides>16</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Aptos</vt:lpstr>
      <vt:lpstr>Arial</vt:lpstr>
      <vt:lpstr>Calibri</vt:lpstr>
      <vt:lpstr>Wingdings</vt:lpstr>
      <vt:lpstr>UoM</vt:lpstr>
      <vt:lpstr>Font and logo master</vt:lpstr>
      <vt:lpstr>Funding Opportunities for Developing Networks</vt:lpstr>
      <vt:lpstr>Some background</vt:lpstr>
      <vt:lpstr>Speaker Background</vt:lpstr>
      <vt:lpstr>Disclaimer</vt:lpstr>
      <vt:lpstr>COST Actions</vt:lpstr>
      <vt:lpstr>What is a COST action?</vt:lpstr>
      <vt:lpstr>Some Examples of Existing Actions</vt:lpstr>
      <vt:lpstr>T</vt:lpstr>
      <vt:lpstr>Title</vt:lpstr>
      <vt:lpstr>Title2</vt:lpstr>
      <vt:lpstr>More…</vt:lpstr>
      <vt:lpstr>What’s available?</vt:lpstr>
      <vt:lpstr>What can the money be used for?</vt:lpstr>
      <vt:lpstr>Building an application</vt:lpstr>
      <vt:lpstr>Assessment</vt:lpstr>
      <vt:lpstr>Links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Daniel Jameson</dc:creator>
  <cp:lastModifiedBy>Lauren Tempelman</cp:lastModifiedBy>
  <cp:revision>7</cp:revision>
  <dcterms:created xsi:type="dcterms:W3CDTF">2024-09-09T14:32:22Z</dcterms:created>
  <dcterms:modified xsi:type="dcterms:W3CDTF">2024-12-13T10:51:11Z</dcterms:modified>
</cp:coreProperties>
</file>