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327" r:id="rId5"/>
    <p:sldId id="326" r:id="rId6"/>
    <p:sldId id="335" r:id="rId7"/>
    <p:sldId id="328" r:id="rId8"/>
    <p:sldId id="338" r:id="rId9"/>
    <p:sldId id="339" r:id="rId10"/>
    <p:sldId id="340" r:id="rId11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6" autoAdjust="0"/>
    <p:restoredTop sz="94533" autoAdjust="0"/>
  </p:normalViewPr>
  <p:slideViewPr>
    <p:cSldViewPr>
      <p:cViewPr>
        <p:scale>
          <a:sx n="112" d="100"/>
          <a:sy n="112" d="100"/>
        </p:scale>
        <p:origin x="-462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7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0660A-FEAD-4334-9903-AEA4923C73C0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3713E6-D56E-4E81-8DB8-CBD58A55A71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03379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39739-8EE2-4803-975D-684A3815A970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191F74-09B3-4F75-8884-71023AE38A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256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4CF57657-93E8-4E56-9F88-A4155B1AF10C}" type="slidenum">
              <a:rPr lang="en-GB" altLang="en-US" smtClean="0">
                <a:latin typeface="Calibri" pitchFamily="34" charset="0"/>
              </a:rPr>
              <a:pPr/>
              <a:t>5</a:t>
            </a:fld>
            <a:endParaRPr lang="en-GB" altLang="en-US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39752" y="274638"/>
            <a:ext cx="634704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5" descr="TAB_col_white_background.eps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Prioritising ideas / options</a:t>
            </a:r>
            <a:endParaRPr lang="en-GB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63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Prioritise</a:t>
            </a:r>
            <a:endParaRPr lang="en-GB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/>
          </a:bodyPr>
          <a:lstStyle/>
          <a:p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Enable action planning</a:t>
            </a:r>
          </a:p>
          <a:p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Aids the setting of realistic timescales </a:t>
            </a:r>
          </a:p>
          <a:p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which options can be delivered by the group and which require escalation</a:t>
            </a:r>
          </a:p>
          <a:p>
            <a:pPr marL="0" indent="0">
              <a:buNone/>
            </a:pPr>
            <a:endParaRPr lang="en-GB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34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to prioritise</a:t>
            </a:r>
            <a:endParaRPr lang="en-GB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/>
          </a:bodyPr>
          <a:lstStyle/>
          <a:p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After brainstorming and / or clustering</a:t>
            </a:r>
          </a:p>
          <a:p>
            <a:endParaRPr lang="en-GB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13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0588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Prioritise – Method 1 – Identify Quick Wins</a:t>
            </a:r>
            <a:endParaRPr lang="en-GB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280831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the Quick Win criteria on slide 5 and amend as appropriate e.g. in your area you may want to increase or decrease ‘Timing’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 through each option and using the ‘Quick Win’ criteria, identify whether it meets all the criteria of a ‘Quick Win</a:t>
            </a:r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endParaRPr lang="en-GB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18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alt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‘Quick </a:t>
            </a:r>
            <a:r>
              <a:rPr lang="en-GB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GB" alt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in’ Criteria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2143397"/>
            <a:ext cx="8229600" cy="4525963"/>
          </a:xfrm>
        </p:spPr>
        <p:txBody>
          <a:bodyPr>
            <a:normAutofit/>
          </a:bodyPr>
          <a:lstStyle/>
          <a:p>
            <a:r>
              <a:rPr lang="en-GB" alt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Timing (can be implemented in less than a week)</a:t>
            </a:r>
          </a:p>
          <a:p>
            <a:r>
              <a:rPr lang="en-GB" alt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 Hours  (has someone got time to do it?)</a:t>
            </a:r>
          </a:p>
          <a:p>
            <a:r>
              <a:rPr lang="en-GB" alt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Finance (can we afford it?)</a:t>
            </a:r>
          </a:p>
          <a:p>
            <a:r>
              <a:rPr lang="en-GB" alt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Does it Improve Customer Satisfaction?</a:t>
            </a:r>
          </a:p>
          <a:p>
            <a:r>
              <a:rPr lang="en-GB" alt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it within the team’s control to change?</a:t>
            </a:r>
          </a:p>
          <a:p>
            <a:r>
              <a:rPr lang="en-GB" alt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it low risk?</a:t>
            </a:r>
          </a:p>
          <a:p>
            <a:r>
              <a:rPr lang="en-GB" alt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it reversible? (i.e. can you go back to how it was</a:t>
            </a:r>
            <a:r>
              <a:rPr lang="en-GB" alt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?)</a:t>
            </a:r>
            <a:endParaRPr lang="en-GB" altLang="en-US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25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Prioritise – Method 2 – </a:t>
            </a:r>
            <a:br>
              <a:rPr lang="en-GB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Ease Benefit Matrix</a:t>
            </a:r>
            <a:endParaRPr lang="en-GB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96855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 all ideas / options are on post-its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Draw a matrix as in slide 7 on a flipchart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 each idea / option individually. Consider 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much benefit implementing the idea 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option would 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deliver.  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Ideas 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 deliver higher benefit should go into the upper portion of the 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matrix, boxes 1 or 2. </a:t>
            </a: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Next consider how easy the problem would be to solve or the idea would be to implement.  Easy solutions should be placed on the 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 hand 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side of the matrix. These ideas may be implementable by a single person, independent of other stake-holders, or have little cost 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involved (see quick win criteria).</a:t>
            </a: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should end up with a distribution of ideas across the four quadrants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action plan should prioritise issues in quadrant 1 then 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479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243419" y="1268760"/>
            <a:ext cx="5344806" cy="5528615"/>
            <a:chOff x="1243418" y="836712"/>
            <a:chExt cx="5701923" cy="5904656"/>
          </a:xfrm>
        </p:grpSpPr>
        <p:sp>
          <p:nvSpPr>
            <p:cNvPr id="5" name="Rectangle 4"/>
            <p:cNvSpPr/>
            <p:nvPr/>
          </p:nvSpPr>
          <p:spPr>
            <a:xfrm>
              <a:off x="1893849" y="836712"/>
              <a:ext cx="2520280" cy="266429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8000" dirty="0"/>
                <a:t>2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4425061" y="3501008"/>
              <a:ext cx="2520280" cy="266429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8000" dirty="0"/>
                <a:t>3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1899855" y="3501008"/>
              <a:ext cx="2520280" cy="266429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8000" dirty="0"/>
                <a:t>4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4425061" y="836712"/>
              <a:ext cx="2520280" cy="266429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8000" dirty="0"/>
                <a:t>1</a:t>
              </a:r>
            </a:p>
          </p:txBody>
        </p:sp>
        <p:sp>
          <p:nvSpPr>
            <p:cNvPr id="9" name="Striped Right Arrow 8"/>
            <p:cNvSpPr/>
            <p:nvPr/>
          </p:nvSpPr>
          <p:spPr>
            <a:xfrm>
              <a:off x="3153989" y="6256736"/>
              <a:ext cx="2531212" cy="484632"/>
            </a:xfrm>
            <a:prstGeom prst="stripedRightArrow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Ease of Implement</a:t>
              </a:r>
              <a:endPara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Striped Right Arrow 9"/>
            <p:cNvSpPr/>
            <p:nvPr/>
          </p:nvSpPr>
          <p:spPr>
            <a:xfrm rot="16200000">
              <a:off x="323528" y="3052746"/>
              <a:ext cx="2324411" cy="484632"/>
            </a:xfrm>
            <a:prstGeom prst="stripedRightArrow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Benefit</a:t>
              </a:r>
              <a:endPara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031796" y="1187460"/>
            <a:ext cx="756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High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37399" y="5806473"/>
            <a:ext cx="756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Low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24128" y="6314386"/>
            <a:ext cx="1087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Difficult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47664" y="6314386"/>
            <a:ext cx="1087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Easier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itle 2"/>
          <p:cNvSpPr txBox="1">
            <a:spLocks/>
          </p:cNvSpPr>
          <p:nvPr/>
        </p:nvSpPr>
        <p:spPr>
          <a:xfrm>
            <a:off x="35496" y="73201"/>
            <a:ext cx="91085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Ease / Benefit Matrix</a:t>
            </a:r>
          </a:p>
        </p:txBody>
      </p:sp>
    </p:spTree>
    <p:extLst>
      <p:ext uri="{BB962C8B-B14F-4D97-AF65-F5344CB8AC3E}">
        <p14:creationId xmlns:p14="http://schemas.microsoft.com/office/powerpoint/2010/main" val="3766914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56C8F79AEDC54A81D2A302660264B7" ma:contentTypeVersion="1" ma:contentTypeDescription="Create a new document." ma:contentTypeScope="" ma:versionID="ea480be11246338feca789906f8278ba">
  <xsd:schema xmlns:xsd="http://www.w3.org/2001/XMLSchema" xmlns:xs="http://www.w3.org/2001/XMLSchema" xmlns:p="http://schemas.microsoft.com/office/2006/metadata/properties" xmlns:ns2="d7c532db-36d0-4a61-bbe2-053c71439119" targetNamespace="http://schemas.microsoft.com/office/2006/metadata/properties" ma:root="true" ma:fieldsID="08dc8d52853c09dd17c0708ebd557812" ns2:_="">
    <xsd:import namespace="d7c532db-36d0-4a61-bbe2-053c71439119"/>
    <xsd:element name="properties">
      <xsd:complexType>
        <xsd:sequence>
          <xsd:element name="documentManagement">
            <xsd:complexType>
              <xsd:all>
                <xsd:element ref="ns2:Description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c532db-36d0-4a61-bbe2-053c71439119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internalName="Description0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tion0 xmlns="d7c532db-36d0-4a61-bbe2-053c71439119">Prioritising Options</Description0>
  </documentManagement>
</p:properties>
</file>

<file path=customXml/itemProps1.xml><?xml version="1.0" encoding="utf-8"?>
<ds:datastoreItem xmlns:ds="http://schemas.openxmlformats.org/officeDocument/2006/customXml" ds:itemID="{7AFD2909-EC26-48C3-977E-1C8622B9361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6CB67E2-B8BD-4FC3-A222-0C83AD4640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c532db-36d0-4a61-bbe2-053c714391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3AF6A71-7EFC-4ADB-909D-2989697F2BFA}">
  <ds:schemaRefs>
    <ds:schemaRef ds:uri="http://schemas.microsoft.com/office/infopath/2007/PartnerControls"/>
    <ds:schemaRef ds:uri="d7c532db-36d0-4a61-bbe2-053c71439119"/>
    <ds:schemaRef ds:uri="http://www.w3.org/XML/1998/namespace"/>
    <ds:schemaRef ds:uri="http://purl.org/dc/terms/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2272</TotalTime>
  <Words>334</Words>
  <Application>Microsoft Office PowerPoint</Application>
  <PresentationFormat>On-screen Show (4:3)</PresentationFormat>
  <Paragraphs>37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Prioritising ideas / options</vt:lpstr>
      <vt:lpstr>Why Prioritise</vt:lpstr>
      <vt:lpstr>When to prioritise</vt:lpstr>
      <vt:lpstr>How to Prioritise – Method 1 – Identify Quick Wins</vt:lpstr>
      <vt:lpstr>‘Quick Win’ Criteria</vt:lpstr>
      <vt:lpstr>How to Prioritise – Method 2 –  Ease Benefit Matrix</vt:lpstr>
      <vt:lpstr>PowerPoint Presentation</vt:lpstr>
    </vt:vector>
  </TitlesOfParts>
  <Company>STARS ITServices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Charter: Ensuring the project is Meaningful; Manageable and Measurable</dc:title>
  <dc:creator>MDEHSSHE</dc:creator>
  <cp:lastModifiedBy>Hannah Cook</cp:lastModifiedBy>
  <cp:revision>137</cp:revision>
  <dcterms:created xsi:type="dcterms:W3CDTF">2011-10-17T08:31:54Z</dcterms:created>
  <dcterms:modified xsi:type="dcterms:W3CDTF">2017-03-28T14:09:01Z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0x0101000656C8F79AEDC54A81D2A302660264B7</vt:lpwstr>
  </property>
</Properties>
</file>