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3" r:id="rId1"/>
  </p:sldMasterIdLst>
  <p:notesMasterIdLst>
    <p:notesMasterId r:id="rId22"/>
  </p:notesMasterIdLst>
  <p:sldIdLst>
    <p:sldId id="256" r:id="rId2"/>
    <p:sldId id="265" r:id="rId3"/>
    <p:sldId id="257" r:id="rId4"/>
    <p:sldId id="258" r:id="rId5"/>
    <p:sldId id="259" r:id="rId6"/>
    <p:sldId id="272" r:id="rId7"/>
    <p:sldId id="260" r:id="rId8"/>
    <p:sldId id="273" r:id="rId9"/>
    <p:sldId id="262" r:id="rId10"/>
    <p:sldId id="263" r:id="rId11"/>
    <p:sldId id="264" r:id="rId12"/>
    <p:sldId id="266" r:id="rId13"/>
    <p:sldId id="274" r:id="rId14"/>
    <p:sldId id="275" r:id="rId15"/>
    <p:sldId id="276" r:id="rId16"/>
    <p:sldId id="277" r:id="rId17"/>
    <p:sldId id="267" r:id="rId18"/>
    <p:sldId id="268" r:id="rId19"/>
    <p:sldId id="269"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5B129-CF01-C2BF-64D5-5E6065D2FBF6}" v="124" dt="2021-02-11T09:47:15.017"/>
    <p1510:client id="{5CD3F576-9DD1-E0D5-11BA-59327BBFA1C6}" v="100" dt="2021-01-05T15:10:02.253"/>
    <p1510:client id="{6FD9A680-528D-95D9-7E28-E7AC6EE3012C}" v="109" dt="2021-02-12T15:43:06.354"/>
    <p1510:client id="{76AB8062-8447-CA86-0246-F42829113297}" v="294" dt="2021-02-11T11:37:54.004"/>
    <p1510:client id="{7BB4439D-6D6B-4DAB-A1C1-BA21D3123FD5}" v="2133" dt="2021-01-04T16:51:13.010"/>
    <p1510:client id="{A111D852-B860-45FB-B42A-72BC74A06A24}" v="208" dt="2021-01-08T17:09:40.133"/>
    <p1510:client id="{A4D18DBA-12EC-C2E9-F305-9A2E46E61DBD}" v="500" dt="2021-01-06T09:08:19.733"/>
    <p1510:client id="{A9619D4A-1B8C-3D76-D3F8-26E9FFD2255C}" v="563" dt="2021-01-15T15:51:49.712"/>
    <p1510:client id="{BF049661-0A41-EAFD-DF6D-5B9B5905B382}" v="567" dt="2021-01-05T13:48:33.170"/>
    <p1510:client id="{C1B46E9A-CBD3-8C64-50C7-ADAE9BCDA2C5}" v="38" dt="2021-01-05T14:26:26.118"/>
    <p1510:client id="{C97C5FB8-69AB-7FDE-E4A8-5996AA17391C}" v="899" dt="2021-02-05T17:13:54.736"/>
    <p1510:client id="{D902689F-C42C-BAD9-618C-F972DABC8E21}" v="2" dt="2021-01-15T17:32:47.015"/>
    <p1510:client id="{F14DF63D-8107-6FB7-0144-3A776A80F099}" v="118" dt="2021-02-10T12:37:28.548"/>
    <p1510:client id="{F154B237-5F5E-BBD9-DC24-4BD1A9F865F2}" v="1" dt="2021-01-05T15:11:41.386"/>
    <p1510:client id="{F71D15ED-CEE0-F876-9704-93C59E025595}" v="35" dt="2021-02-12T11:24:41.892"/>
    <p1510:client id="{FA8898AD-E914-FF51-A0A1-442B2CAFE549}" v="108" dt="2021-02-06T17:58:34.522"/>
    <p1510:client id="{FA93F930-C9C3-5B39-E33D-831872A0FBD8}" v="41" dt="2021-02-05T15:30:45.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English" userId="S::paul.english@manchester.ac.uk::db5b5c39-cd87-4c92-a9af-6bfb17de8ca9" providerId="AD" clId="Web-{FA93F930-C9C3-5B39-E33D-831872A0FBD8}"/>
    <pc:docChg chg="addSld modSld">
      <pc:chgData name="Paul English" userId="S::paul.english@manchester.ac.uk::db5b5c39-cd87-4c92-a9af-6bfb17de8ca9" providerId="AD" clId="Web-{FA93F930-C9C3-5B39-E33D-831872A0FBD8}" dt="2021-02-05T15:30:42.978" v="20" actId="20577"/>
      <pc:docMkLst>
        <pc:docMk/>
      </pc:docMkLst>
      <pc:sldChg chg="modSp">
        <pc:chgData name="Paul English" userId="S::paul.english@manchester.ac.uk::db5b5c39-cd87-4c92-a9af-6bfb17de8ca9" providerId="AD" clId="Web-{FA93F930-C9C3-5B39-E33D-831872A0FBD8}" dt="2021-02-05T15:29:50.586" v="1" actId="20577"/>
        <pc:sldMkLst>
          <pc:docMk/>
          <pc:sldMk cId="2703398610" sldId="269"/>
        </pc:sldMkLst>
        <pc:spChg chg="mod">
          <ac:chgData name="Paul English" userId="S::paul.english@manchester.ac.uk::db5b5c39-cd87-4c92-a9af-6bfb17de8ca9" providerId="AD" clId="Web-{FA93F930-C9C3-5B39-E33D-831872A0FBD8}" dt="2021-02-05T15:29:50.586" v="1" actId="20577"/>
          <ac:spMkLst>
            <pc:docMk/>
            <pc:sldMk cId="2703398610" sldId="269"/>
            <ac:spMk id="8" creationId="{FCE31527-2A3D-4C8A-9C84-652E4875B932}"/>
          </ac:spMkLst>
        </pc:spChg>
      </pc:sldChg>
      <pc:sldChg chg="modSp new">
        <pc:chgData name="Paul English" userId="S::paul.english@manchester.ac.uk::db5b5c39-cd87-4c92-a9af-6bfb17de8ca9" providerId="AD" clId="Web-{FA93F930-C9C3-5B39-E33D-831872A0FBD8}" dt="2021-02-05T15:30:42.978" v="20" actId="20577"/>
        <pc:sldMkLst>
          <pc:docMk/>
          <pc:sldMk cId="4159004012" sldId="270"/>
        </pc:sldMkLst>
        <pc:spChg chg="mod">
          <ac:chgData name="Paul English" userId="S::paul.english@manchester.ac.uk::db5b5c39-cd87-4c92-a9af-6bfb17de8ca9" providerId="AD" clId="Web-{FA93F930-C9C3-5B39-E33D-831872A0FBD8}" dt="2021-02-05T15:30:42.978" v="20" actId="20577"/>
          <ac:spMkLst>
            <pc:docMk/>
            <pc:sldMk cId="4159004012" sldId="270"/>
            <ac:spMk id="2" creationId="{105F8D64-372F-4DD8-9AFF-BCDA5D798689}"/>
          </ac:spMkLst>
        </pc:spChg>
      </pc:sldChg>
    </pc:docChg>
  </pc:docChgLst>
  <pc:docChgLst>
    <pc:chgData name="Paul English" userId="S::paul.english@manchester.ac.uk::db5b5c39-cd87-4c92-a9af-6bfb17de8ca9" providerId="AD" clId="Web-{6FD9A680-528D-95D9-7E28-E7AC6EE3012C}"/>
    <pc:docChg chg="modSld">
      <pc:chgData name="Paul English" userId="S::paul.english@manchester.ac.uk::db5b5c39-cd87-4c92-a9af-6bfb17de8ca9" providerId="AD" clId="Web-{6FD9A680-528D-95D9-7E28-E7AC6EE3012C}" dt="2021-02-12T15:42:53.025" v="64" actId="20577"/>
      <pc:docMkLst>
        <pc:docMk/>
      </pc:docMkLst>
      <pc:sldChg chg="modSp">
        <pc:chgData name="Paul English" userId="S::paul.english@manchester.ac.uk::db5b5c39-cd87-4c92-a9af-6bfb17de8ca9" providerId="AD" clId="Web-{6FD9A680-528D-95D9-7E28-E7AC6EE3012C}" dt="2021-02-12T15:37:53.273" v="56" actId="20577"/>
        <pc:sldMkLst>
          <pc:docMk/>
          <pc:sldMk cId="558865879" sldId="257"/>
        </pc:sldMkLst>
        <pc:spChg chg="mod">
          <ac:chgData name="Paul English" userId="S::paul.english@manchester.ac.uk::db5b5c39-cd87-4c92-a9af-6bfb17de8ca9" providerId="AD" clId="Web-{6FD9A680-528D-95D9-7E28-E7AC6EE3012C}" dt="2021-02-12T15:37:53.273" v="56" actId="20577"/>
          <ac:spMkLst>
            <pc:docMk/>
            <pc:sldMk cId="558865879" sldId="257"/>
            <ac:spMk id="3" creationId="{B4928F14-91A7-4128-8DA2-57D3A3477CF7}"/>
          </ac:spMkLst>
        </pc:spChg>
      </pc:sldChg>
      <pc:sldChg chg="modSp">
        <pc:chgData name="Paul English" userId="S::paul.english@manchester.ac.uk::db5b5c39-cd87-4c92-a9af-6bfb17de8ca9" providerId="AD" clId="Web-{6FD9A680-528D-95D9-7E28-E7AC6EE3012C}" dt="2021-02-12T15:40:49.018" v="59" actId="20577"/>
        <pc:sldMkLst>
          <pc:docMk/>
          <pc:sldMk cId="2048278516" sldId="262"/>
        </pc:sldMkLst>
        <pc:spChg chg="mod">
          <ac:chgData name="Paul English" userId="S::paul.english@manchester.ac.uk::db5b5c39-cd87-4c92-a9af-6bfb17de8ca9" providerId="AD" clId="Web-{6FD9A680-528D-95D9-7E28-E7AC6EE3012C}" dt="2021-02-12T15:40:49.018" v="59" actId="20577"/>
          <ac:spMkLst>
            <pc:docMk/>
            <pc:sldMk cId="2048278516" sldId="262"/>
            <ac:spMk id="9" creationId="{664A5E2D-F45A-4351-B67D-3B676DEEE9AB}"/>
          </ac:spMkLst>
        </pc:spChg>
      </pc:sldChg>
      <pc:sldChg chg="modSp">
        <pc:chgData name="Paul English" userId="S::paul.english@manchester.ac.uk::db5b5c39-cd87-4c92-a9af-6bfb17de8ca9" providerId="AD" clId="Web-{6FD9A680-528D-95D9-7E28-E7AC6EE3012C}" dt="2021-02-12T11:43:19.193" v="35" actId="14100"/>
        <pc:sldMkLst>
          <pc:docMk/>
          <pc:sldMk cId="4159004012" sldId="270"/>
        </pc:sldMkLst>
        <pc:spChg chg="mod">
          <ac:chgData name="Paul English" userId="S::paul.english@manchester.ac.uk::db5b5c39-cd87-4c92-a9af-6bfb17de8ca9" providerId="AD" clId="Web-{6FD9A680-528D-95D9-7E28-E7AC6EE3012C}" dt="2021-02-12T11:43:19.193" v="35" actId="14100"/>
          <ac:spMkLst>
            <pc:docMk/>
            <pc:sldMk cId="4159004012" sldId="270"/>
            <ac:spMk id="3" creationId="{D9E5F97E-DDA4-4659-8594-C49B42AD9FF3}"/>
          </ac:spMkLst>
        </pc:spChg>
      </pc:sldChg>
      <pc:sldChg chg="modSp">
        <pc:chgData name="Paul English" userId="S::paul.english@manchester.ac.uk::db5b5c39-cd87-4c92-a9af-6bfb17de8ca9" providerId="AD" clId="Web-{6FD9A680-528D-95D9-7E28-E7AC6EE3012C}" dt="2021-02-12T15:42:53.025" v="64" actId="20577"/>
        <pc:sldMkLst>
          <pc:docMk/>
          <pc:sldMk cId="997249165" sldId="271"/>
        </pc:sldMkLst>
        <pc:spChg chg="mod">
          <ac:chgData name="Paul English" userId="S::paul.english@manchester.ac.uk::db5b5c39-cd87-4c92-a9af-6bfb17de8ca9" providerId="AD" clId="Web-{6FD9A680-528D-95D9-7E28-E7AC6EE3012C}" dt="2021-02-12T15:42:53.025" v="64" actId="20577"/>
          <ac:spMkLst>
            <pc:docMk/>
            <pc:sldMk cId="997249165" sldId="271"/>
            <ac:spMk id="3" creationId="{B6EA456C-02DE-4FD7-AC05-18E63EAD828B}"/>
          </ac:spMkLst>
        </pc:spChg>
      </pc:sldChg>
    </pc:docChg>
  </pc:docChgLst>
  <pc:docChgLst>
    <pc:chgData name="Paul English" userId="S::paul.english@manchester.ac.uk::db5b5c39-cd87-4c92-a9af-6bfb17de8ca9" providerId="AD" clId="Web-{06D5B129-CF01-C2BF-64D5-5E6065D2FBF6}"/>
    <pc:docChg chg="modSld">
      <pc:chgData name="Paul English" userId="S::paul.english@manchester.ac.uk::db5b5c39-cd87-4c92-a9af-6bfb17de8ca9" providerId="AD" clId="Web-{06D5B129-CF01-C2BF-64D5-5E6065D2FBF6}" dt="2021-02-11T09:47:15.017" v="64" actId="20577"/>
      <pc:docMkLst>
        <pc:docMk/>
      </pc:docMkLst>
      <pc:sldChg chg="modSp">
        <pc:chgData name="Paul English" userId="S::paul.english@manchester.ac.uk::db5b5c39-cd87-4c92-a9af-6bfb17de8ca9" providerId="AD" clId="Web-{06D5B129-CF01-C2BF-64D5-5E6065D2FBF6}" dt="2021-02-11T09:43:38.413" v="10" actId="20577"/>
        <pc:sldMkLst>
          <pc:docMk/>
          <pc:sldMk cId="4159004012" sldId="270"/>
        </pc:sldMkLst>
        <pc:spChg chg="mod">
          <ac:chgData name="Paul English" userId="S::paul.english@manchester.ac.uk::db5b5c39-cd87-4c92-a9af-6bfb17de8ca9" providerId="AD" clId="Web-{06D5B129-CF01-C2BF-64D5-5E6065D2FBF6}" dt="2021-02-11T09:43:38.413" v="10" actId="20577"/>
          <ac:spMkLst>
            <pc:docMk/>
            <pc:sldMk cId="4159004012" sldId="270"/>
            <ac:spMk id="3" creationId="{D9E5F97E-DDA4-4659-8594-C49B42AD9FF3}"/>
          </ac:spMkLst>
        </pc:spChg>
      </pc:sldChg>
      <pc:sldChg chg="modSp">
        <pc:chgData name="Paul English" userId="S::paul.english@manchester.ac.uk::db5b5c39-cd87-4c92-a9af-6bfb17de8ca9" providerId="AD" clId="Web-{06D5B129-CF01-C2BF-64D5-5E6065D2FBF6}" dt="2021-02-11T09:47:15.017" v="64" actId="20577"/>
        <pc:sldMkLst>
          <pc:docMk/>
          <pc:sldMk cId="997249165" sldId="271"/>
        </pc:sldMkLst>
        <pc:spChg chg="mod">
          <ac:chgData name="Paul English" userId="S::paul.english@manchester.ac.uk::db5b5c39-cd87-4c92-a9af-6bfb17de8ca9" providerId="AD" clId="Web-{06D5B129-CF01-C2BF-64D5-5E6065D2FBF6}" dt="2021-02-11T09:47:15.017" v="64" actId="20577"/>
          <ac:spMkLst>
            <pc:docMk/>
            <pc:sldMk cId="997249165" sldId="271"/>
            <ac:spMk id="3" creationId="{B6EA456C-02DE-4FD7-AC05-18E63EAD828B}"/>
          </ac:spMkLst>
        </pc:spChg>
      </pc:sldChg>
    </pc:docChg>
  </pc:docChgLst>
  <pc:docChgLst>
    <pc:chgData name="Paul English" userId="S::paul.english@manchester.ac.uk::db5b5c39-cd87-4c92-a9af-6bfb17de8ca9" providerId="AD" clId="Web-{F71D15ED-CEE0-F876-9704-93C59E025595}"/>
    <pc:docChg chg="modSld">
      <pc:chgData name="Paul English" userId="S::paul.english@manchester.ac.uk::db5b5c39-cd87-4c92-a9af-6bfb17de8ca9" providerId="AD" clId="Web-{F71D15ED-CEE0-F876-9704-93C59E025595}" dt="2021-02-12T11:24:39.298" v="18" actId="20577"/>
      <pc:docMkLst>
        <pc:docMk/>
      </pc:docMkLst>
      <pc:sldChg chg="modSp">
        <pc:chgData name="Paul English" userId="S::paul.english@manchester.ac.uk::db5b5c39-cd87-4c92-a9af-6bfb17de8ca9" providerId="AD" clId="Web-{F71D15ED-CEE0-F876-9704-93C59E025595}" dt="2021-02-12T11:17:52.853" v="3" actId="20577"/>
        <pc:sldMkLst>
          <pc:docMk/>
          <pc:sldMk cId="4262868419" sldId="256"/>
        </pc:sldMkLst>
        <pc:spChg chg="mod">
          <ac:chgData name="Paul English" userId="S::paul.english@manchester.ac.uk::db5b5c39-cd87-4c92-a9af-6bfb17de8ca9" providerId="AD" clId="Web-{F71D15ED-CEE0-F876-9704-93C59E025595}" dt="2021-02-12T11:17:52.853" v="3" actId="20577"/>
          <ac:spMkLst>
            <pc:docMk/>
            <pc:sldMk cId="4262868419" sldId="256"/>
            <ac:spMk id="2" creationId="{70752FD7-76EF-4EBF-8807-5A08A9C8EA09}"/>
          </ac:spMkLst>
        </pc:spChg>
        <pc:spChg chg="mod">
          <ac:chgData name="Paul English" userId="S::paul.english@manchester.ac.uk::db5b5c39-cd87-4c92-a9af-6bfb17de8ca9" providerId="AD" clId="Web-{F71D15ED-CEE0-F876-9704-93C59E025595}" dt="2021-02-12T11:17:20.243" v="2" actId="20577"/>
          <ac:spMkLst>
            <pc:docMk/>
            <pc:sldMk cId="4262868419" sldId="256"/>
            <ac:spMk id="3" creationId="{F4C8D8C1-1062-49B2-BB56-D9F8E5DA6EB6}"/>
          </ac:spMkLst>
        </pc:spChg>
      </pc:sldChg>
      <pc:sldChg chg="modSp">
        <pc:chgData name="Paul English" userId="S::paul.english@manchester.ac.uk::db5b5c39-cd87-4c92-a9af-6bfb17de8ca9" providerId="AD" clId="Web-{F71D15ED-CEE0-F876-9704-93C59E025595}" dt="2021-02-12T11:19:08.183" v="7" actId="20577"/>
        <pc:sldMkLst>
          <pc:docMk/>
          <pc:sldMk cId="1718071252" sldId="258"/>
        </pc:sldMkLst>
        <pc:spChg chg="mod">
          <ac:chgData name="Paul English" userId="S::paul.english@manchester.ac.uk::db5b5c39-cd87-4c92-a9af-6bfb17de8ca9" providerId="AD" clId="Web-{F71D15ED-CEE0-F876-9704-93C59E025595}" dt="2021-02-12T11:19:08.183" v="7" actId="20577"/>
          <ac:spMkLst>
            <pc:docMk/>
            <pc:sldMk cId="1718071252" sldId="258"/>
            <ac:spMk id="3" creationId="{747B26DB-6290-4218-BF8D-0F4A49A59C06}"/>
          </ac:spMkLst>
        </pc:spChg>
        <pc:picChg chg="mod">
          <ac:chgData name="Paul English" userId="S::paul.english@manchester.ac.uk::db5b5c39-cd87-4c92-a9af-6bfb17de8ca9" providerId="AD" clId="Web-{F71D15ED-CEE0-F876-9704-93C59E025595}" dt="2021-02-12T11:18:47.010" v="4" actId="14100"/>
          <ac:picMkLst>
            <pc:docMk/>
            <pc:sldMk cId="1718071252" sldId="258"/>
            <ac:picMk id="4" creationId="{661C5329-F7AA-42CD-ADE4-C41A9FCBA621}"/>
          </ac:picMkLst>
        </pc:picChg>
        <pc:picChg chg="mod">
          <ac:chgData name="Paul English" userId="S::paul.english@manchester.ac.uk::db5b5c39-cd87-4c92-a9af-6bfb17de8ca9" providerId="AD" clId="Web-{F71D15ED-CEE0-F876-9704-93C59E025595}" dt="2021-02-12T11:18:54.557" v="5" actId="14100"/>
          <ac:picMkLst>
            <pc:docMk/>
            <pc:sldMk cId="1718071252" sldId="258"/>
            <ac:picMk id="5" creationId="{F10F1267-F777-4E38-9145-19590600F74A}"/>
          </ac:picMkLst>
        </pc:picChg>
      </pc:sldChg>
      <pc:sldChg chg="modSp">
        <pc:chgData name="Paul English" userId="S::paul.english@manchester.ac.uk::db5b5c39-cd87-4c92-a9af-6bfb17de8ca9" providerId="AD" clId="Web-{F71D15ED-CEE0-F876-9704-93C59E025595}" dt="2021-02-12T11:20:54.825" v="12" actId="20577"/>
        <pc:sldMkLst>
          <pc:docMk/>
          <pc:sldMk cId="4033835265" sldId="259"/>
        </pc:sldMkLst>
        <pc:spChg chg="mod">
          <ac:chgData name="Paul English" userId="S::paul.english@manchester.ac.uk::db5b5c39-cd87-4c92-a9af-6bfb17de8ca9" providerId="AD" clId="Web-{F71D15ED-CEE0-F876-9704-93C59E025595}" dt="2021-02-12T11:20:54.825" v="12" actId="20577"/>
          <ac:spMkLst>
            <pc:docMk/>
            <pc:sldMk cId="4033835265" sldId="259"/>
            <ac:spMk id="3" creationId="{D5D7267A-C4E5-4A0B-A797-A3B9C1BE48E0}"/>
          </ac:spMkLst>
        </pc:spChg>
      </pc:sldChg>
      <pc:sldChg chg="modSp">
        <pc:chgData name="Paul English" userId="S::paul.english@manchester.ac.uk::db5b5c39-cd87-4c92-a9af-6bfb17de8ca9" providerId="AD" clId="Web-{F71D15ED-CEE0-F876-9704-93C59E025595}" dt="2021-02-12T11:23:40.203" v="14" actId="20577"/>
        <pc:sldMkLst>
          <pc:docMk/>
          <pc:sldMk cId="2703398610" sldId="269"/>
        </pc:sldMkLst>
        <pc:spChg chg="mod">
          <ac:chgData name="Paul English" userId="S::paul.english@manchester.ac.uk::db5b5c39-cd87-4c92-a9af-6bfb17de8ca9" providerId="AD" clId="Web-{F71D15ED-CEE0-F876-9704-93C59E025595}" dt="2021-02-12T11:23:40.203" v="14" actId="20577"/>
          <ac:spMkLst>
            <pc:docMk/>
            <pc:sldMk cId="2703398610" sldId="269"/>
            <ac:spMk id="8" creationId="{FCE31527-2A3D-4C8A-9C84-652E4875B932}"/>
          </ac:spMkLst>
        </pc:spChg>
      </pc:sldChg>
      <pc:sldChg chg="modSp">
        <pc:chgData name="Paul English" userId="S::paul.english@manchester.ac.uk::db5b5c39-cd87-4c92-a9af-6bfb17de8ca9" providerId="AD" clId="Web-{F71D15ED-CEE0-F876-9704-93C59E025595}" dt="2021-02-12T11:24:39.298" v="18" actId="20577"/>
        <pc:sldMkLst>
          <pc:docMk/>
          <pc:sldMk cId="4159004012" sldId="270"/>
        </pc:sldMkLst>
        <pc:spChg chg="mod">
          <ac:chgData name="Paul English" userId="S::paul.english@manchester.ac.uk::db5b5c39-cd87-4c92-a9af-6bfb17de8ca9" providerId="AD" clId="Web-{F71D15ED-CEE0-F876-9704-93C59E025595}" dt="2021-02-12T11:24:39.298" v="18" actId="20577"/>
          <ac:spMkLst>
            <pc:docMk/>
            <pc:sldMk cId="4159004012" sldId="270"/>
            <ac:spMk id="3" creationId="{D9E5F97E-DDA4-4659-8594-C49B42AD9FF3}"/>
          </ac:spMkLst>
        </pc:spChg>
      </pc:sldChg>
    </pc:docChg>
  </pc:docChgLst>
  <pc:docChgLst>
    <pc:chgData name="Paul English" userId="S::paul.english@manchester.ac.uk::db5b5c39-cd87-4c92-a9af-6bfb17de8ca9" providerId="AD" clId="Web-{A4D18DBA-12EC-C2E9-F305-9A2E46E61DBD}"/>
    <pc:docChg chg="addSld modSld">
      <pc:chgData name="Paul English" userId="S::paul.english@manchester.ac.uk::db5b5c39-cd87-4c92-a9af-6bfb17de8ca9" providerId="AD" clId="Web-{A4D18DBA-12EC-C2E9-F305-9A2E46E61DBD}" dt="2021-01-06T09:08:19.733" v="508"/>
      <pc:docMkLst>
        <pc:docMk/>
      </pc:docMkLst>
      <pc:sldChg chg="modSp">
        <pc:chgData name="Paul English" userId="S::paul.english@manchester.ac.uk::db5b5c39-cd87-4c92-a9af-6bfb17de8ca9" providerId="AD" clId="Web-{A4D18DBA-12EC-C2E9-F305-9A2E46E61DBD}" dt="2021-01-05T15:16:58.600" v="34" actId="20577"/>
        <pc:sldMkLst>
          <pc:docMk/>
          <pc:sldMk cId="4262868419" sldId="256"/>
        </pc:sldMkLst>
        <pc:spChg chg="mod">
          <ac:chgData name="Paul English" userId="S::paul.english@manchester.ac.uk::db5b5c39-cd87-4c92-a9af-6bfb17de8ca9" providerId="AD" clId="Web-{A4D18DBA-12EC-C2E9-F305-9A2E46E61DBD}" dt="2021-01-05T15:16:58.600" v="34" actId="20577"/>
          <ac:spMkLst>
            <pc:docMk/>
            <pc:sldMk cId="4262868419" sldId="256"/>
            <ac:spMk id="3" creationId="{F4C8D8C1-1062-49B2-BB56-D9F8E5DA6EB6}"/>
          </ac:spMkLst>
        </pc:spChg>
      </pc:sldChg>
      <pc:sldChg chg="modSp">
        <pc:chgData name="Paul English" userId="S::paul.english@manchester.ac.uk::db5b5c39-cd87-4c92-a9af-6bfb17de8ca9" providerId="AD" clId="Web-{A4D18DBA-12EC-C2E9-F305-9A2E46E61DBD}" dt="2021-01-05T16:43:29.213" v="486" actId="20577"/>
        <pc:sldMkLst>
          <pc:docMk/>
          <pc:sldMk cId="1718071252" sldId="258"/>
        </pc:sldMkLst>
        <pc:spChg chg="mod">
          <ac:chgData name="Paul English" userId="S::paul.english@manchester.ac.uk::db5b5c39-cd87-4c92-a9af-6bfb17de8ca9" providerId="AD" clId="Web-{A4D18DBA-12EC-C2E9-F305-9A2E46E61DBD}" dt="2021-01-05T16:43:29.213" v="486" actId="20577"/>
          <ac:spMkLst>
            <pc:docMk/>
            <pc:sldMk cId="1718071252" sldId="258"/>
            <ac:spMk id="3" creationId="{747B26DB-6290-4218-BF8D-0F4A49A59C06}"/>
          </ac:spMkLst>
        </pc:spChg>
      </pc:sldChg>
      <pc:sldChg chg="modSp">
        <pc:chgData name="Paul English" userId="S::paul.english@manchester.ac.uk::db5b5c39-cd87-4c92-a9af-6bfb17de8ca9" providerId="AD" clId="Web-{A4D18DBA-12EC-C2E9-F305-9A2E46E61DBD}" dt="2021-01-05T16:44:06.245" v="491" actId="20577"/>
        <pc:sldMkLst>
          <pc:docMk/>
          <pc:sldMk cId="4033835265" sldId="259"/>
        </pc:sldMkLst>
        <pc:spChg chg="mod">
          <ac:chgData name="Paul English" userId="S::paul.english@manchester.ac.uk::db5b5c39-cd87-4c92-a9af-6bfb17de8ca9" providerId="AD" clId="Web-{A4D18DBA-12EC-C2E9-F305-9A2E46E61DBD}" dt="2021-01-05T16:44:06.245" v="491" actId="20577"/>
          <ac:spMkLst>
            <pc:docMk/>
            <pc:sldMk cId="4033835265" sldId="259"/>
            <ac:spMk id="3" creationId="{D5D7267A-C4E5-4A0B-A797-A3B9C1BE48E0}"/>
          </ac:spMkLst>
        </pc:spChg>
      </pc:sldChg>
      <pc:sldChg chg="modSp">
        <pc:chgData name="Paul English" userId="S::paul.english@manchester.ac.uk::db5b5c39-cd87-4c92-a9af-6bfb17de8ca9" providerId="AD" clId="Web-{A4D18DBA-12EC-C2E9-F305-9A2E46E61DBD}" dt="2021-01-05T16:44:55.168" v="499" actId="20577"/>
        <pc:sldMkLst>
          <pc:docMk/>
          <pc:sldMk cId="1014876424" sldId="260"/>
        </pc:sldMkLst>
        <pc:spChg chg="mod">
          <ac:chgData name="Paul English" userId="S::paul.english@manchester.ac.uk::db5b5c39-cd87-4c92-a9af-6bfb17de8ca9" providerId="AD" clId="Web-{A4D18DBA-12EC-C2E9-F305-9A2E46E61DBD}" dt="2021-01-05T16:44:55.168" v="499" actId="20577"/>
          <ac:spMkLst>
            <pc:docMk/>
            <pc:sldMk cId="1014876424" sldId="260"/>
            <ac:spMk id="3" creationId="{DA36EC22-46DA-427B-BF01-37BF76C9CC04}"/>
          </ac:spMkLst>
        </pc:spChg>
      </pc:sldChg>
      <pc:sldChg chg="modSp">
        <pc:chgData name="Paul English" userId="S::paul.english@manchester.ac.uk::db5b5c39-cd87-4c92-a9af-6bfb17de8ca9" providerId="AD" clId="Web-{A4D18DBA-12EC-C2E9-F305-9A2E46E61DBD}" dt="2021-01-05T16:46:19.670" v="506" actId="20577"/>
        <pc:sldMkLst>
          <pc:docMk/>
          <pc:sldMk cId="2048278516" sldId="262"/>
        </pc:sldMkLst>
        <pc:spChg chg="mod">
          <ac:chgData name="Paul English" userId="S::paul.english@manchester.ac.uk::db5b5c39-cd87-4c92-a9af-6bfb17de8ca9" providerId="AD" clId="Web-{A4D18DBA-12EC-C2E9-F305-9A2E46E61DBD}" dt="2021-01-05T16:45:51.575" v="504" actId="14100"/>
          <ac:spMkLst>
            <pc:docMk/>
            <pc:sldMk cId="2048278516" sldId="262"/>
            <ac:spMk id="2" creationId="{85026215-61B7-492E-894D-3866B88F44C7}"/>
          </ac:spMkLst>
        </pc:spChg>
        <pc:spChg chg="mod">
          <ac:chgData name="Paul English" userId="S::paul.english@manchester.ac.uk::db5b5c39-cd87-4c92-a9af-6bfb17de8ca9" providerId="AD" clId="Web-{A4D18DBA-12EC-C2E9-F305-9A2E46E61DBD}" dt="2021-01-05T16:46:19.670" v="506" actId="20577"/>
          <ac:spMkLst>
            <pc:docMk/>
            <pc:sldMk cId="2048278516" sldId="262"/>
            <ac:spMk id="9" creationId="{664A5E2D-F45A-4351-B67D-3B676DEEE9AB}"/>
          </ac:spMkLst>
        </pc:spChg>
      </pc:sldChg>
      <pc:sldChg chg="addSp delSp modSp">
        <pc:chgData name="Paul English" userId="S::paul.english@manchester.ac.uk::db5b5c39-cd87-4c92-a9af-6bfb17de8ca9" providerId="AD" clId="Web-{A4D18DBA-12EC-C2E9-F305-9A2E46E61DBD}" dt="2021-01-05T15:24:43.516" v="64" actId="20577"/>
        <pc:sldMkLst>
          <pc:docMk/>
          <pc:sldMk cId="4260839758" sldId="263"/>
        </pc:sldMkLst>
        <pc:spChg chg="mod">
          <ac:chgData name="Paul English" userId="S::paul.english@manchester.ac.uk::db5b5c39-cd87-4c92-a9af-6bfb17de8ca9" providerId="AD" clId="Web-{A4D18DBA-12EC-C2E9-F305-9A2E46E61DBD}" dt="2021-01-05T15:24:43.516" v="64" actId="20577"/>
          <ac:spMkLst>
            <pc:docMk/>
            <pc:sldMk cId="4260839758" sldId="263"/>
            <ac:spMk id="2" creationId="{8FFDCF5D-4264-4005-B6D0-B0B1C34BEC42}"/>
          </ac:spMkLst>
        </pc:spChg>
        <pc:spChg chg="mod">
          <ac:chgData name="Paul English" userId="S::paul.english@manchester.ac.uk::db5b5c39-cd87-4c92-a9af-6bfb17de8ca9" providerId="AD" clId="Web-{A4D18DBA-12EC-C2E9-F305-9A2E46E61DBD}" dt="2021-01-05T15:24:18.406" v="58" actId="20577"/>
          <ac:spMkLst>
            <pc:docMk/>
            <pc:sldMk cId="4260839758" sldId="263"/>
            <ac:spMk id="29" creationId="{3A83998D-D90D-42D2-B9E6-79975EEF3216}"/>
          </ac:spMkLst>
        </pc:spChg>
        <pc:spChg chg="del">
          <ac:chgData name="Paul English" userId="S::paul.english@manchester.ac.uk::db5b5c39-cd87-4c92-a9af-6bfb17de8ca9" providerId="AD" clId="Web-{A4D18DBA-12EC-C2E9-F305-9A2E46E61DBD}" dt="2021-01-05T15:17:38.883" v="37"/>
          <ac:spMkLst>
            <pc:docMk/>
            <pc:sldMk cId="4260839758" sldId="263"/>
            <ac:spMk id="32" creationId="{8181FC64-B306-4821-98E2-780662EFC486}"/>
          </ac:spMkLst>
        </pc:spChg>
        <pc:spChg chg="del">
          <ac:chgData name="Paul English" userId="S::paul.english@manchester.ac.uk::db5b5c39-cd87-4c92-a9af-6bfb17de8ca9" providerId="AD" clId="Web-{A4D18DBA-12EC-C2E9-F305-9A2E46E61DBD}" dt="2021-01-05T15:17:38.883" v="37"/>
          <ac:spMkLst>
            <pc:docMk/>
            <pc:sldMk cId="4260839758" sldId="263"/>
            <ac:spMk id="34" creationId="{5871FC61-DD4E-47D4-81FD-8A7E7D12B371}"/>
          </ac:spMkLst>
        </pc:spChg>
        <pc:spChg chg="del">
          <ac:chgData name="Paul English" userId="S::paul.english@manchester.ac.uk::db5b5c39-cd87-4c92-a9af-6bfb17de8ca9" providerId="AD" clId="Web-{A4D18DBA-12EC-C2E9-F305-9A2E46E61DBD}" dt="2021-01-05T15:17:38.883" v="37"/>
          <ac:spMkLst>
            <pc:docMk/>
            <pc:sldMk cId="4260839758" sldId="263"/>
            <ac:spMk id="36" creationId="{8B598134-D292-43E6-9C55-117198046913}"/>
          </ac:spMkLst>
        </pc:spChg>
        <pc:spChg chg="del">
          <ac:chgData name="Paul English" userId="S::paul.english@manchester.ac.uk::db5b5c39-cd87-4c92-a9af-6bfb17de8ca9" providerId="AD" clId="Web-{A4D18DBA-12EC-C2E9-F305-9A2E46E61DBD}" dt="2021-01-05T15:17:38.883" v="37"/>
          <ac:spMkLst>
            <pc:docMk/>
            <pc:sldMk cId="4260839758" sldId="263"/>
            <ac:spMk id="38" creationId="{829A1E2C-5AC8-40FC-99E9-832069D39792}"/>
          </ac:spMkLst>
        </pc:spChg>
        <pc:spChg chg="add">
          <ac:chgData name="Paul English" userId="S::paul.english@manchester.ac.uk::db5b5c39-cd87-4c92-a9af-6bfb17de8ca9" providerId="AD" clId="Web-{A4D18DBA-12EC-C2E9-F305-9A2E46E61DBD}" dt="2021-01-05T15:17:38.883" v="37"/>
          <ac:spMkLst>
            <pc:docMk/>
            <pc:sldMk cId="4260839758" sldId="263"/>
            <ac:spMk id="43" creationId="{9B0F7D69-D93C-4C38-A23D-76E000D691CD}"/>
          </ac:spMkLst>
        </pc:spChg>
        <pc:spChg chg="add">
          <ac:chgData name="Paul English" userId="S::paul.english@manchester.ac.uk::db5b5c39-cd87-4c92-a9af-6bfb17de8ca9" providerId="AD" clId="Web-{A4D18DBA-12EC-C2E9-F305-9A2E46E61DBD}" dt="2021-01-05T15:17:38.883" v="37"/>
          <ac:spMkLst>
            <pc:docMk/>
            <pc:sldMk cId="4260839758" sldId="263"/>
            <ac:spMk id="45" creationId="{29BA1798-17F7-4F80-A991-C449074B1886}"/>
          </ac:spMkLst>
        </pc:spChg>
        <pc:spChg chg="add">
          <ac:chgData name="Paul English" userId="S::paul.english@manchester.ac.uk::db5b5c39-cd87-4c92-a9af-6bfb17de8ca9" providerId="AD" clId="Web-{A4D18DBA-12EC-C2E9-F305-9A2E46E61DBD}" dt="2021-01-05T15:17:38.883" v="37"/>
          <ac:spMkLst>
            <pc:docMk/>
            <pc:sldMk cId="4260839758" sldId="263"/>
            <ac:spMk id="47" creationId="{8CD419D4-EA9D-42D9-BF62-B07F0B7B672B}"/>
          </ac:spMkLst>
        </pc:spChg>
        <pc:spChg chg="add">
          <ac:chgData name="Paul English" userId="S::paul.english@manchester.ac.uk::db5b5c39-cd87-4c92-a9af-6bfb17de8ca9" providerId="AD" clId="Web-{A4D18DBA-12EC-C2E9-F305-9A2E46E61DBD}" dt="2021-01-05T15:17:38.883" v="37"/>
          <ac:spMkLst>
            <pc:docMk/>
            <pc:sldMk cId="4260839758" sldId="263"/>
            <ac:spMk id="49" creationId="{1C6FEC9B-9608-4181-A9E5-A1B80E72021C}"/>
          </ac:spMkLst>
        </pc:spChg>
        <pc:spChg chg="add">
          <ac:chgData name="Paul English" userId="S::paul.english@manchester.ac.uk::db5b5c39-cd87-4c92-a9af-6bfb17de8ca9" providerId="AD" clId="Web-{A4D18DBA-12EC-C2E9-F305-9A2E46E61DBD}" dt="2021-01-05T15:17:38.883" v="37"/>
          <ac:spMkLst>
            <pc:docMk/>
            <pc:sldMk cId="4260839758" sldId="263"/>
            <ac:spMk id="51" creationId="{AB1564ED-F26F-451D-97D6-A6EC3E83FD55}"/>
          </ac:spMkLst>
        </pc:spChg>
        <pc:spChg chg="add">
          <ac:chgData name="Paul English" userId="S::paul.english@manchester.ac.uk::db5b5c39-cd87-4c92-a9af-6bfb17de8ca9" providerId="AD" clId="Web-{A4D18DBA-12EC-C2E9-F305-9A2E46E61DBD}" dt="2021-01-05T15:17:38.883" v="37"/>
          <ac:spMkLst>
            <pc:docMk/>
            <pc:sldMk cId="4260839758" sldId="263"/>
            <ac:spMk id="53" creationId="{AA4342DD-7680-4127-930E-CCB5085E335E}"/>
          </ac:spMkLst>
        </pc:spChg>
        <pc:spChg chg="add">
          <ac:chgData name="Paul English" userId="S::paul.english@manchester.ac.uk::db5b5c39-cd87-4c92-a9af-6bfb17de8ca9" providerId="AD" clId="Web-{A4D18DBA-12EC-C2E9-F305-9A2E46E61DBD}" dt="2021-01-05T15:17:38.883" v="37"/>
          <ac:spMkLst>
            <pc:docMk/>
            <pc:sldMk cId="4260839758" sldId="263"/>
            <ac:spMk id="55" creationId="{F1FF0434-7F50-41AF-93EE-7466DED915DE}"/>
          </ac:spMkLst>
        </pc:spChg>
        <pc:spChg chg="add">
          <ac:chgData name="Paul English" userId="S::paul.english@manchester.ac.uk::db5b5c39-cd87-4c92-a9af-6bfb17de8ca9" providerId="AD" clId="Web-{A4D18DBA-12EC-C2E9-F305-9A2E46E61DBD}" dt="2021-01-05T15:17:38.883" v="37"/>
          <ac:spMkLst>
            <pc:docMk/>
            <pc:sldMk cId="4260839758" sldId="263"/>
            <ac:spMk id="57" creationId="{217ADE80-AC1E-4A7D-916F-75AF3D3F3FD8}"/>
          </ac:spMkLst>
        </pc:spChg>
        <pc:spChg chg="add">
          <ac:chgData name="Paul English" userId="S::paul.english@manchester.ac.uk::db5b5c39-cd87-4c92-a9af-6bfb17de8ca9" providerId="AD" clId="Web-{A4D18DBA-12EC-C2E9-F305-9A2E46E61DBD}" dt="2021-01-05T15:17:38.883" v="37"/>
          <ac:spMkLst>
            <pc:docMk/>
            <pc:sldMk cId="4260839758" sldId="263"/>
            <ac:spMk id="59" creationId="{7D8DC9C7-2C47-4A29-8D99-5A642EC4A297}"/>
          </ac:spMkLst>
        </pc:spChg>
        <pc:spChg chg="add">
          <ac:chgData name="Paul English" userId="S::paul.english@manchester.ac.uk::db5b5c39-cd87-4c92-a9af-6bfb17de8ca9" providerId="AD" clId="Web-{A4D18DBA-12EC-C2E9-F305-9A2E46E61DBD}" dt="2021-01-05T15:17:38.883" v="37"/>
          <ac:spMkLst>
            <pc:docMk/>
            <pc:sldMk cId="4260839758" sldId="263"/>
            <ac:spMk id="61" creationId="{0DBF1ABE-8590-450D-BB49-BDDCCF3EEA9E}"/>
          </ac:spMkLst>
        </pc:spChg>
        <pc:spChg chg="add">
          <ac:chgData name="Paul English" userId="S::paul.english@manchester.ac.uk::db5b5c39-cd87-4c92-a9af-6bfb17de8ca9" providerId="AD" clId="Web-{A4D18DBA-12EC-C2E9-F305-9A2E46E61DBD}" dt="2021-01-05T15:17:38.883" v="37"/>
          <ac:spMkLst>
            <pc:docMk/>
            <pc:sldMk cId="4260839758" sldId="263"/>
            <ac:spMk id="63" creationId="{96CB0275-66F1-4491-93B8-121D0C7176BF}"/>
          </ac:spMkLst>
        </pc:spChg>
        <pc:spChg chg="add">
          <ac:chgData name="Paul English" userId="S::paul.english@manchester.ac.uk::db5b5c39-cd87-4c92-a9af-6bfb17de8ca9" providerId="AD" clId="Web-{A4D18DBA-12EC-C2E9-F305-9A2E46E61DBD}" dt="2021-01-05T15:17:38.883" v="37"/>
          <ac:spMkLst>
            <pc:docMk/>
            <pc:sldMk cId="4260839758" sldId="263"/>
            <ac:spMk id="65" creationId="{18D32C3D-8F76-4E99-BE56-0836CC38CC84}"/>
          </ac:spMkLst>
        </pc:spChg>
        <pc:spChg chg="add">
          <ac:chgData name="Paul English" userId="S::paul.english@manchester.ac.uk::db5b5c39-cd87-4c92-a9af-6bfb17de8ca9" providerId="AD" clId="Web-{A4D18DBA-12EC-C2E9-F305-9A2E46E61DBD}" dt="2021-01-05T15:17:38.883" v="37"/>
          <ac:spMkLst>
            <pc:docMk/>
            <pc:sldMk cId="4260839758" sldId="263"/>
            <ac:spMk id="67" creationId="{23C71129-3300-4933-9311-C991EE7792D8}"/>
          </ac:spMkLst>
        </pc:spChg>
        <pc:picChg chg="mod">
          <ac:chgData name="Paul English" userId="S::paul.english@manchester.ac.uk::db5b5c39-cd87-4c92-a9af-6bfb17de8ca9" providerId="AD" clId="Web-{A4D18DBA-12EC-C2E9-F305-9A2E46E61DBD}" dt="2021-01-05T15:17:38.883" v="37"/>
          <ac:picMkLst>
            <pc:docMk/>
            <pc:sldMk cId="4260839758" sldId="263"/>
            <ac:picMk id="3" creationId="{4FDBC2CA-D952-4436-8AA6-9DE351826533}"/>
          </ac:picMkLst>
        </pc:picChg>
        <pc:picChg chg="mod ord">
          <ac:chgData name="Paul English" userId="S::paul.english@manchester.ac.uk::db5b5c39-cd87-4c92-a9af-6bfb17de8ca9" providerId="AD" clId="Web-{A4D18DBA-12EC-C2E9-F305-9A2E46E61DBD}" dt="2021-01-05T15:17:38.883" v="37"/>
          <ac:picMkLst>
            <pc:docMk/>
            <pc:sldMk cId="4260839758" sldId="263"/>
            <ac:picMk id="25" creationId="{AEB67E26-8E2E-40FA-A471-B2A3BDD981C8}"/>
          </ac:picMkLst>
        </pc:picChg>
      </pc:sldChg>
      <pc:sldChg chg="addSp delSp modSp mod setBg">
        <pc:chgData name="Paul English" userId="S::paul.english@manchester.ac.uk::db5b5c39-cd87-4c92-a9af-6bfb17de8ca9" providerId="AD" clId="Web-{A4D18DBA-12EC-C2E9-F305-9A2E46E61DBD}" dt="2021-01-05T16:48:09.453" v="507" actId="14100"/>
        <pc:sldMkLst>
          <pc:docMk/>
          <pc:sldMk cId="1258294344" sldId="264"/>
        </pc:sldMkLst>
        <pc:spChg chg="mod">
          <ac:chgData name="Paul English" userId="S::paul.english@manchester.ac.uk::db5b5c39-cd87-4c92-a9af-6bfb17de8ca9" providerId="AD" clId="Web-{A4D18DBA-12EC-C2E9-F305-9A2E46E61DBD}" dt="2021-01-05T16:48:09.453" v="507" actId="14100"/>
          <ac:spMkLst>
            <pc:docMk/>
            <pc:sldMk cId="1258294344" sldId="264"/>
            <ac:spMk id="2" creationId="{AEFFDD38-816E-4C85-B66F-67C843815856}"/>
          </ac:spMkLst>
        </pc:spChg>
        <pc:spChg chg="mod">
          <ac:chgData name="Paul English" userId="S::paul.english@manchester.ac.uk::db5b5c39-cd87-4c92-a9af-6bfb17de8ca9" providerId="AD" clId="Web-{A4D18DBA-12EC-C2E9-F305-9A2E46E61DBD}" dt="2021-01-05T16:09:00.845" v="158" actId="1076"/>
          <ac:spMkLst>
            <pc:docMk/>
            <pc:sldMk cId="1258294344" sldId="264"/>
            <ac:spMk id="3" creationId="{5A61EEF2-2B8B-4278-A914-263BD62827A9}"/>
          </ac:spMkLst>
        </pc:spChg>
        <pc:spChg chg="add del">
          <ac:chgData name="Paul English" userId="S::paul.english@manchester.ac.uk::db5b5c39-cd87-4c92-a9af-6bfb17de8ca9" providerId="AD" clId="Web-{A4D18DBA-12EC-C2E9-F305-9A2E46E61DBD}" dt="2021-01-05T15:37:19.109" v="100"/>
          <ac:spMkLst>
            <pc:docMk/>
            <pc:sldMk cId="1258294344" sldId="264"/>
            <ac:spMk id="7" creationId="{49BB7E9A-6937-4BF0-9F51-A20F197B550F}"/>
          </ac:spMkLst>
        </pc:spChg>
        <pc:spChg chg="add del">
          <ac:chgData name="Paul English" userId="S::paul.english@manchester.ac.uk::db5b5c39-cd87-4c92-a9af-6bfb17de8ca9" providerId="AD" clId="Web-{A4D18DBA-12EC-C2E9-F305-9A2E46E61DBD}" dt="2021-01-05T15:37:19.109" v="100"/>
          <ac:spMkLst>
            <pc:docMk/>
            <pc:sldMk cId="1258294344" sldId="264"/>
            <ac:spMk id="8" creationId="{E0939753-89D7-48A8-8441-B9FF25CE8A7E}"/>
          </ac:spMkLst>
        </pc:spChg>
        <pc:spChg chg="add del">
          <ac:chgData name="Paul English" userId="S::paul.english@manchester.ac.uk::db5b5c39-cd87-4c92-a9af-6bfb17de8ca9" providerId="AD" clId="Web-{A4D18DBA-12EC-C2E9-F305-9A2E46E61DBD}" dt="2021-01-05T15:37:19.109" v="100"/>
          <ac:spMkLst>
            <pc:docMk/>
            <pc:sldMk cId="1258294344" sldId="264"/>
            <ac:spMk id="9" creationId="{9F5CCFC5-858F-4B45-9B10-D49DD0280D20}"/>
          </ac:spMkLst>
        </pc:spChg>
        <pc:spChg chg="add del">
          <ac:chgData name="Paul English" userId="S::paul.english@manchester.ac.uk::db5b5c39-cd87-4c92-a9af-6bfb17de8ca9" providerId="AD" clId="Web-{A4D18DBA-12EC-C2E9-F305-9A2E46E61DBD}" dt="2021-01-05T15:37:09.531" v="98"/>
          <ac:spMkLst>
            <pc:docMk/>
            <pc:sldMk cId="1258294344" sldId="264"/>
            <ac:spMk id="10" creationId="{8181FC64-B306-4821-98E2-780662EFC486}"/>
          </ac:spMkLst>
        </pc:spChg>
        <pc:spChg chg="add del">
          <ac:chgData name="Paul English" userId="S::paul.english@manchester.ac.uk::db5b5c39-cd87-4c92-a9af-6bfb17de8ca9" providerId="AD" clId="Web-{A4D18DBA-12EC-C2E9-F305-9A2E46E61DBD}" dt="2021-01-05T15:37:19.109" v="100"/>
          <ac:spMkLst>
            <pc:docMk/>
            <pc:sldMk cId="1258294344" sldId="264"/>
            <ac:spMk id="11" creationId="{2348ECDC-D455-4B71-90F6-2ECC12B7983B}"/>
          </ac:spMkLst>
        </pc:spChg>
        <pc:spChg chg="add del">
          <ac:chgData name="Paul English" userId="S::paul.english@manchester.ac.uk::db5b5c39-cd87-4c92-a9af-6bfb17de8ca9" providerId="AD" clId="Web-{A4D18DBA-12EC-C2E9-F305-9A2E46E61DBD}" dt="2021-01-05T15:37:09.531" v="98"/>
          <ac:spMkLst>
            <pc:docMk/>
            <pc:sldMk cId="1258294344" sldId="264"/>
            <ac:spMk id="12" creationId="{5871FC61-DD4E-47D4-81FD-8A7E7D12B371}"/>
          </ac:spMkLst>
        </pc:spChg>
        <pc:spChg chg="add del">
          <ac:chgData name="Paul English" userId="S::paul.english@manchester.ac.uk::db5b5c39-cd87-4c92-a9af-6bfb17de8ca9" providerId="AD" clId="Web-{A4D18DBA-12EC-C2E9-F305-9A2E46E61DBD}" dt="2021-01-05T15:39:31.972" v="110"/>
          <ac:spMkLst>
            <pc:docMk/>
            <pc:sldMk cId="1258294344" sldId="264"/>
            <ac:spMk id="13" creationId="{8181FC64-B306-4821-98E2-780662EFC486}"/>
          </ac:spMkLst>
        </pc:spChg>
        <pc:spChg chg="add del">
          <ac:chgData name="Paul English" userId="S::paul.english@manchester.ac.uk::db5b5c39-cd87-4c92-a9af-6bfb17de8ca9" providerId="AD" clId="Web-{A4D18DBA-12EC-C2E9-F305-9A2E46E61DBD}" dt="2021-01-05T15:37:09.531" v="98"/>
          <ac:spMkLst>
            <pc:docMk/>
            <pc:sldMk cId="1258294344" sldId="264"/>
            <ac:spMk id="14" creationId="{8B598134-D292-43E6-9C55-117198046913}"/>
          </ac:spMkLst>
        </pc:spChg>
        <pc:spChg chg="add del">
          <ac:chgData name="Paul English" userId="S::paul.english@manchester.ac.uk::db5b5c39-cd87-4c92-a9af-6bfb17de8ca9" providerId="AD" clId="Web-{A4D18DBA-12EC-C2E9-F305-9A2E46E61DBD}" dt="2021-01-05T15:39:31.972" v="110"/>
          <ac:spMkLst>
            <pc:docMk/>
            <pc:sldMk cId="1258294344" sldId="264"/>
            <ac:spMk id="15" creationId="{5871FC61-DD4E-47D4-81FD-8A7E7D12B371}"/>
          </ac:spMkLst>
        </pc:spChg>
        <pc:spChg chg="add del">
          <ac:chgData name="Paul English" userId="S::paul.english@manchester.ac.uk::db5b5c39-cd87-4c92-a9af-6bfb17de8ca9" providerId="AD" clId="Web-{A4D18DBA-12EC-C2E9-F305-9A2E46E61DBD}" dt="2021-01-05T15:37:09.531" v="98"/>
          <ac:spMkLst>
            <pc:docMk/>
            <pc:sldMk cId="1258294344" sldId="264"/>
            <ac:spMk id="16" creationId="{829A1E2C-5AC8-40FC-99E9-832069D39792}"/>
          </ac:spMkLst>
        </pc:spChg>
        <pc:spChg chg="add del">
          <ac:chgData name="Paul English" userId="S::paul.english@manchester.ac.uk::db5b5c39-cd87-4c92-a9af-6bfb17de8ca9" providerId="AD" clId="Web-{A4D18DBA-12EC-C2E9-F305-9A2E46E61DBD}" dt="2021-01-05T15:39:31.972" v="110"/>
          <ac:spMkLst>
            <pc:docMk/>
            <pc:sldMk cId="1258294344" sldId="264"/>
            <ac:spMk id="17" creationId="{8B598134-D292-43E6-9C55-117198046913}"/>
          </ac:spMkLst>
        </pc:spChg>
        <pc:spChg chg="add del">
          <ac:chgData name="Paul English" userId="S::paul.english@manchester.ac.uk::db5b5c39-cd87-4c92-a9af-6bfb17de8ca9" providerId="AD" clId="Web-{A4D18DBA-12EC-C2E9-F305-9A2E46E61DBD}" dt="2021-01-05T15:39:31.972" v="110"/>
          <ac:spMkLst>
            <pc:docMk/>
            <pc:sldMk cId="1258294344" sldId="264"/>
            <ac:spMk id="18" creationId="{829A1E2C-5AC8-40FC-99E9-832069D39792}"/>
          </ac:spMkLst>
        </pc:spChg>
        <pc:spChg chg="add del">
          <ac:chgData name="Paul English" userId="S::paul.english@manchester.ac.uk::db5b5c39-cd87-4c92-a9af-6bfb17de8ca9" providerId="AD" clId="Web-{A4D18DBA-12EC-C2E9-F305-9A2E46E61DBD}" dt="2021-01-05T15:40:06.003" v="115"/>
          <ac:spMkLst>
            <pc:docMk/>
            <pc:sldMk cId="1258294344" sldId="264"/>
            <ac:spMk id="23" creationId="{8181FC64-B306-4821-98E2-780662EFC486}"/>
          </ac:spMkLst>
        </pc:spChg>
        <pc:spChg chg="add del">
          <ac:chgData name="Paul English" userId="S::paul.english@manchester.ac.uk::db5b5c39-cd87-4c92-a9af-6bfb17de8ca9" providerId="AD" clId="Web-{A4D18DBA-12EC-C2E9-F305-9A2E46E61DBD}" dt="2021-01-05T15:40:06.003" v="115"/>
          <ac:spMkLst>
            <pc:docMk/>
            <pc:sldMk cId="1258294344" sldId="264"/>
            <ac:spMk id="25" creationId="{5871FC61-DD4E-47D4-81FD-8A7E7D12B371}"/>
          </ac:spMkLst>
        </pc:spChg>
        <pc:spChg chg="add del">
          <ac:chgData name="Paul English" userId="S::paul.english@manchester.ac.uk::db5b5c39-cd87-4c92-a9af-6bfb17de8ca9" providerId="AD" clId="Web-{A4D18DBA-12EC-C2E9-F305-9A2E46E61DBD}" dt="2021-01-05T15:40:06.003" v="115"/>
          <ac:spMkLst>
            <pc:docMk/>
            <pc:sldMk cId="1258294344" sldId="264"/>
            <ac:spMk id="27" creationId="{829A1E2C-5AC8-40FC-99E9-832069D39792}"/>
          </ac:spMkLst>
        </pc:spChg>
        <pc:spChg chg="add del">
          <ac:chgData name="Paul English" userId="S::paul.english@manchester.ac.uk::db5b5c39-cd87-4c92-a9af-6bfb17de8ca9" providerId="AD" clId="Web-{A4D18DBA-12EC-C2E9-F305-9A2E46E61DBD}" dt="2021-01-05T15:40:06.003" v="115"/>
          <ac:spMkLst>
            <pc:docMk/>
            <pc:sldMk cId="1258294344" sldId="264"/>
            <ac:spMk id="29" creationId="{55C54A75-E44A-4147-B9D0-FF46CFD31612}"/>
          </ac:spMkLst>
        </pc:spChg>
        <pc:spChg chg="add">
          <ac:chgData name="Paul English" userId="S::paul.english@manchester.ac.uk::db5b5c39-cd87-4c92-a9af-6bfb17de8ca9" providerId="AD" clId="Web-{A4D18DBA-12EC-C2E9-F305-9A2E46E61DBD}" dt="2021-01-05T15:40:06.003" v="115"/>
          <ac:spMkLst>
            <pc:docMk/>
            <pc:sldMk cId="1258294344" sldId="264"/>
            <ac:spMk id="34" creationId="{8181FC64-B306-4821-98E2-780662EFC486}"/>
          </ac:spMkLst>
        </pc:spChg>
        <pc:spChg chg="add">
          <ac:chgData name="Paul English" userId="S::paul.english@manchester.ac.uk::db5b5c39-cd87-4c92-a9af-6bfb17de8ca9" providerId="AD" clId="Web-{A4D18DBA-12EC-C2E9-F305-9A2E46E61DBD}" dt="2021-01-05T15:40:06.003" v="115"/>
          <ac:spMkLst>
            <pc:docMk/>
            <pc:sldMk cId="1258294344" sldId="264"/>
            <ac:spMk id="36" creationId="{5871FC61-DD4E-47D4-81FD-8A7E7D12B371}"/>
          </ac:spMkLst>
        </pc:spChg>
        <pc:spChg chg="add">
          <ac:chgData name="Paul English" userId="S::paul.english@manchester.ac.uk::db5b5c39-cd87-4c92-a9af-6bfb17de8ca9" providerId="AD" clId="Web-{A4D18DBA-12EC-C2E9-F305-9A2E46E61DBD}" dt="2021-01-05T15:40:06.003" v="115"/>
          <ac:spMkLst>
            <pc:docMk/>
            <pc:sldMk cId="1258294344" sldId="264"/>
            <ac:spMk id="38" creationId="{829A1E2C-5AC8-40FC-99E9-832069D39792}"/>
          </ac:spMkLst>
        </pc:spChg>
        <pc:spChg chg="add">
          <ac:chgData name="Paul English" userId="S::paul.english@manchester.ac.uk::db5b5c39-cd87-4c92-a9af-6bfb17de8ca9" providerId="AD" clId="Web-{A4D18DBA-12EC-C2E9-F305-9A2E46E61DBD}" dt="2021-01-05T15:40:06.003" v="115"/>
          <ac:spMkLst>
            <pc:docMk/>
            <pc:sldMk cId="1258294344" sldId="264"/>
            <ac:spMk id="40" creationId="{55C54A75-E44A-4147-B9D0-FF46CFD31612}"/>
          </ac:spMkLst>
        </pc:spChg>
        <pc:picChg chg="add del mod">
          <ac:chgData name="Paul English" userId="S::paul.english@manchester.ac.uk::db5b5c39-cd87-4c92-a9af-6bfb17de8ca9" providerId="AD" clId="Web-{A4D18DBA-12EC-C2E9-F305-9A2E46E61DBD}" dt="2021-01-05T15:36:19.811" v="95"/>
          <ac:picMkLst>
            <pc:docMk/>
            <pc:sldMk cId="1258294344" sldId="264"/>
            <ac:picMk id="4" creationId="{346D84BF-C11F-4EFF-946B-5D98285BCA7D}"/>
          </ac:picMkLst>
        </pc:picChg>
        <pc:picChg chg="add mod ord">
          <ac:chgData name="Paul English" userId="S::paul.english@manchester.ac.uk::db5b5c39-cd87-4c92-a9af-6bfb17de8ca9" providerId="AD" clId="Web-{A4D18DBA-12EC-C2E9-F305-9A2E46E61DBD}" dt="2021-01-05T15:40:06.003" v="115"/>
          <ac:picMkLst>
            <pc:docMk/>
            <pc:sldMk cId="1258294344" sldId="264"/>
            <ac:picMk id="5" creationId="{D163DA90-4943-44E4-BE17-7FFE0B49BA18}"/>
          </ac:picMkLst>
        </pc:picChg>
        <pc:picChg chg="add mod">
          <ac:chgData name="Paul English" userId="S::paul.english@manchester.ac.uk::db5b5c39-cd87-4c92-a9af-6bfb17de8ca9" providerId="AD" clId="Web-{A4D18DBA-12EC-C2E9-F305-9A2E46E61DBD}" dt="2021-01-05T15:40:06.003" v="115"/>
          <ac:picMkLst>
            <pc:docMk/>
            <pc:sldMk cId="1258294344" sldId="264"/>
            <ac:picMk id="6" creationId="{E7A3BE68-A58F-4FC2-8478-2612AFE5ADE7}"/>
          </ac:picMkLst>
        </pc:picChg>
      </pc:sldChg>
      <pc:sldChg chg="modSp new">
        <pc:chgData name="Paul English" userId="S::paul.english@manchester.ac.uk::db5b5c39-cd87-4c92-a9af-6bfb17de8ca9" providerId="AD" clId="Web-{A4D18DBA-12EC-C2E9-F305-9A2E46E61DBD}" dt="2021-01-05T16:41:03.663" v="484" actId="14100"/>
        <pc:sldMkLst>
          <pc:docMk/>
          <pc:sldMk cId="3104327257" sldId="265"/>
        </pc:sldMkLst>
        <pc:spChg chg="mod">
          <ac:chgData name="Paul English" userId="S::paul.english@manchester.ac.uk::db5b5c39-cd87-4c92-a9af-6bfb17de8ca9" providerId="AD" clId="Web-{A4D18DBA-12EC-C2E9-F305-9A2E46E61DBD}" dt="2021-01-05T16:15:09.744" v="162" actId="20577"/>
          <ac:spMkLst>
            <pc:docMk/>
            <pc:sldMk cId="3104327257" sldId="265"/>
            <ac:spMk id="2" creationId="{AAECA2D0-BC00-431C-B3D0-3179760DCCFD}"/>
          </ac:spMkLst>
        </pc:spChg>
        <pc:spChg chg="mod">
          <ac:chgData name="Paul English" userId="S::paul.english@manchester.ac.uk::db5b5c39-cd87-4c92-a9af-6bfb17de8ca9" providerId="AD" clId="Web-{A4D18DBA-12EC-C2E9-F305-9A2E46E61DBD}" dt="2021-01-05T16:41:03.663" v="484" actId="14100"/>
          <ac:spMkLst>
            <pc:docMk/>
            <pc:sldMk cId="3104327257" sldId="265"/>
            <ac:spMk id="3" creationId="{43B222C8-D2D4-437A-8C6B-3A163D791B2D}"/>
          </ac:spMkLst>
        </pc:spChg>
      </pc:sldChg>
      <pc:sldChg chg="new">
        <pc:chgData name="Paul English" userId="S::paul.english@manchester.ac.uk::db5b5c39-cd87-4c92-a9af-6bfb17de8ca9" providerId="AD" clId="Web-{A4D18DBA-12EC-C2E9-F305-9A2E46E61DBD}" dt="2021-01-06T09:08:19.733" v="508"/>
        <pc:sldMkLst>
          <pc:docMk/>
          <pc:sldMk cId="1435618434" sldId="266"/>
        </pc:sldMkLst>
      </pc:sldChg>
    </pc:docChg>
  </pc:docChgLst>
  <pc:docChgLst>
    <pc:chgData name="Paul English" userId="S::paul.english@manchester.ac.uk::db5b5c39-cd87-4c92-a9af-6bfb17de8ca9" providerId="AD" clId="Web-{BF049661-0A41-EAFD-DF6D-5B9B5905B382}"/>
    <pc:docChg chg="addSld delSld modSld">
      <pc:chgData name="Paul English" userId="S::paul.english@manchester.ac.uk::db5b5c39-cd87-4c92-a9af-6bfb17de8ca9" providerId="AD" clId="Web-{BF049661-0A41-EAFD-DF6D-5B9B5905B382}" dt="2021-01-05T13:48:33.170" v="553" actId="20577"/>
      <pc:docMkLst>
        <pc:docMk/>
      </pc:docMkLst>
      <pc:sldChg chg="modSp">
        <pc:chgData name="Paul English" userId="S::paul.english@manchester.ac.uk::db5b5c39-cd87-4c92-a9af-6bfb17de8ca9" providerId="AD" clId="Web-{BF049661-0A41-EAFD-DF6D-5B9B5905B382}" dt="2021-01-05T08:42:52.455" v="107" actId="20577"/>
        <pc:sldMkLst>
          <pc:docMk/>
          <pc:sldMk cId="558865879" sldId="257"/>
        </pc:sldMkLst>
        <pc:spChg chg="mod">
          <ac:chgData name="Paul English" userId="S::paul.english@manchester.ac.uk::db5b5c39-cd87-4c92-a9af-6bfb17de8ca9" providerId="AD" clId="Web-{BF049661-0A41-EAFD-DF6D-5B9B5905B382}" dt="2021-01-05T08:42:52.455" v="107" actId="20577"/>
          <ac:spMkLst>
            <pc:docMk/>
            <pc:sldMk cId="558865879" sldId="257"/>
            <ac:spMk id="3" creationId="{B4928F14-91A7-4128-8DA2-57D3A3477CF7}"/>
          </ac:spMkLst>
        </pc:spChg>
      </pc:sldChg>
      <pc:sldChg chg="modSp">
        <pc:chgData name="Paul English" userId="S::paul.english@manchester.ac.uk::db5b5c39-cd87-4c92-a9af-6bfb17de8ca9" providerId="AD" clId="Web-{BF049661-0A41-EAFD-DF6D-5B9B5905B382}" dt="2021-01-05T08:42:36.673" v="105" actId="14100"/>
        <pc:sldMkLst>
          <pc:docMk/>
          <pc:sldMk cId="1718071252" sldId="258"/>
        </pc:sldMkLst>
        <pc:spChg chg="mod">
          <ac:chgData name="Paul English" userId="S::paul.english@manchester.ac.uk::db5b5c39-cd87-4c92-a9af-6bfb17de8ca9" providerId="AD" clId="Web-{BF049661-0A41-EAFD-DF6D-5B9B5905B382}" dt="2021-01-05T08:42:36.673" v="105" actId="14100"/>
          <ac:spMkLst>
            <pc:docMk/>
            <pc:sldMk cId="1718071252" sldId="258"/>
            <ac:spMk id="3" creationId="{747B26DB-6290-4218-BF8D-0F4A49A59C06}"/>
          </ac:spMkLst>
        </pc:spChg>
      </pc:sldChg>
      <pc:sldChg chg="addSp delSp modSp del mod setBg">
        <pc:chgData name="Paul English" userId="S::paul.english@manchester.ac.uk::db5b5c39-cd87-4c92-a9af-6bfb17de8ca9" providerId="AD" clId="Web-{BF049661-0A41-EAFD-DF6D-5B9B5905B382}" dt="2021-01-05T08:50:32.370" v="124"/>
        <pc:sldMkLst>
          <pc:docMk/>
          <pc:sldMk cId="863844760" sldId="261"/>
        </pc:sldMkLst>
        <pc:spChg chg="mod">
          <ac:chgData name="Paul English" userId="S::paul.english@manchester.ac.uk::db5b5c39-cd87-4c92-a9af-6bfb17de8ca9" providerId="AD" clId="Web-{BF049661-0A41-EAFD-DF6D-5B9B5905B382}" dt="2021-01-05T08:48:58.931" v="114"/>
          <ac:spMkLst>
            <pc:docMk/>
            <pc:sldMk cId="863844760" sldId="261"/>
            <ac:spMk id="2" creationId="{37941277-DDEB-4E15-8822-DEEA3B0C604E}"/>
          </ac:spMkLst>
        </pc:spChg>
        <pc:spChg chg="del">
          <ac:chgData name="Paul English" userId="S::paul.english@manchester.ac.uk::db5b5c39-cd87-4c92-a9af-6bfb17de8ca9" providerId="AD" clId="Web-{BF049661-0A41-EAFD-DF6D-5B9B5905B382}" dt="2021-01-05T08:48:49.165" v="113"/>
          <ac:spMkLst>
            <pc:docMk/>
            <pc:sldMk cId="863844760" sldId="261"/>
            <ac:spMk id="3" creationId="{8A1F4DF0-7051-4BED-BA6D-409E8F6FF45F}"/>
          </ac:spMkLst>
        </pc:spChg>
        <pc:spChg chg="add">
          <ac:chgData name="Paul English" userId="S::paul.english@manchester.ac.uk::db5b5c39-cd87-4c92-a9af-6bfb17de8ca9" providerId="AD" clId="Web-{BF049661-0A41-EAFD-DF6D-5B9B5905B382}" dt="2021-01-05T08:48:58.931" v="114"/>
          <ac:spMkLst>
            <pc:docMk/>
            <pc:sldMk cId="863844760" sldId="261"/>
            <ac:spMk id="9" creationId="{9B0F7D69-D93C-4C38-A23D-76E000D691CD}"/>
          </ac:spMkLst>
        </pc:spChg>
        <pc:spChg chg="add">
          <ac:chgData name="Paul English" userId="S::paul.english@manchester.ac.uk::db5b5c39-cd87-4c92-a9af-6bfb17de8ca9" providerId="AD" clId="Web-{BF049661-0A41-EAFD-DF6D-5B9B5905B382}" dt="2021-01-05T08:48:58.931" v="114"/>
          <ac:spMkLst>
            <pc:docMk/>
            <pc:sldMk cId="863844760" sldId="261"/>
            <ac:spMk id="11" creationId="{8CD419D4-EA9D-42D9-BF62-B07F0B7B672B}"/>
          </ac:spMkLst>
        </pc:spChg>
        <pc:spChg chg="add">
          <ac:chgData name="Paul English" userId="S::paul.english@manchester.ac.uk::db5b5c39-cd87-4c92-a9af-6bfb17de8ca9" providerId="AD" clId="Web-{BF049661-0A41-EAFD-DF6D-5B9B5905B382}" dt="2021-01-05T08:48:58.931" v="114"/>
          <ac:spMkLst>
            <pc:docMk/>
            <pc:sldMk cId="863844760" sldId="261"/>
            <ac:spMk id="13" creationId="{1C6FEC9B-9608-4181-A9E5-A1B80E72021C}"/>
          </ac:spMkLst>
        </pc:spChg>
        <pc:spChg chg="add">
          <ac:chgData name="Paul English" userId="S::paul.english@manchester.ac.uk::db5b5c39-cd87-4c92-a9af-6bfb17de8ca9" providerId="AD" clId="Web-{BF049661-0A41-EAFD-DF6D-5B9B5905B382}" dt="2021-01-05T08:48:58.931" v="114"/>
          <ac:spMkLst>
            <pc:docMk/>
            <pc:sldMk cId="863844760" sldId="261"/>
            <ac:spMk id="15" creationId="{AB1564ED-F26F-451D-97D6-A6EC3E83FD55}"/>
          </ac:spMkLst>
        </pc:spChg>
        <pc:spChg chg="add">
          <ac:chgData name="Paul English" userId="S::paul.english@manchester.ac.uk::db5b5c39-cd87-4c92-a9af-6bfb17de8ca9" providerId="AD" clId="Web-{BF049661-0A41-EAFD-DF6D-5B9B5905B382}" dt="2021-01-05T08:48:58.931" v="114"/>
          <ac:spMkLst>
            <pc:docMk/>
            <pc:sldMk cId="863844760" sldId="261"/>
            <ac:spMk id="17" creationId="{0CA184B6-3482-4F43-87F0-BC765DCFD8A8}"/>
          </ac:spMkLst>
        </pc:spChg>
        <pc:spChg chg="add">
          <ac:chgData name="Paul English" userId="S::paul.english@manchester.ac.uk::db5b5c39-cd87-4c92-a9af-6bfb17de8ca9" providerId="AD" clId="Web-{BF049661-0A41-EAFD-DF6D-5B9B5905B382}" dt="2021-01-05T08:48:58.931" v="114"/>
          <ac:spMkLst>
            <pc:docMk/>
            <pc:sldMk cId="863844760" sldId="261"/>
            <ac:spMk id="19" creationId="{6C869923-8380-4244-9548-802C330638A0}"/>
          </ac:spMkLst>
        </pc:spChg>
        <pc:spChg chg="add">
          <ac:chgData name="Paul English" userId="S::paul.english@manchester.ac.uk::db5b5c39-cd87-4c92-a9af-6bfb17de8ca9" providerId="AD" clId="Web-{BF049661-0A41-EAFD-DF6D-5B9B5905B382}" dt="2021-01-05T08:48:58.931" v="114"/>
          <ac:spMkLst>
            <pc:docMk/>
            <pc:sldMk cId="863844760" sldId="261"/>
            <ac:spMk id="21" creationId="{C06255F2-BC67-4DDE-B34E-AC4BA21838CC}"/>
          </ac:spMkLst>
        </pc:spChg>
        <pc:spChg chg="add">
          <ac:chgData name="Paul English" userId="S::paul.english@manchester.ac.uk::db5b5c39-cd87-4c92-a9af-6bfb17de8ca9" providerId="AD" clId="Web-{BF049661-0A41-EAFD-DF6D-5B9B5905B382}" dt="2021-01-05T08:48:58.931" v="114"/>
          <ac:spMkLst>
            <pc:docMk/>
            <pc:sldMk cId="863844760" sldId="261"/>
            <ac:spMk id="23" creationId="{55169443-FCCD-4C0A-8C69-18CD3FA0968D}"/>
          </ac:spMkLst>
        </pc:spChg>
        <pc:spChg chg="add">
          <ac:chgData name="Paul English" userId="S::paul.english@manchester.ac.uk::db5b5c39-cd87-4c92-a9af-6bfb17de8ca9" providerId="AD" clId="Web-{BF049661-0A41-EAFD-DF6D-5B9B5905B382}" dt="2021-01-05T08:48:58.931" v="114"/>
          <ac:spMkLst>
            <pc:docMk/>
            <pc:sldMk cId="863844760" sldId="261"/>
            <ac:spMk id="25" creationId="{0DBF1ABE-8590-450D-BB49-BDDCCF3EEA9E}"/>
          </ac:spMkLst>
        </pc:spChg>
        <pc:spChg chg="add">
          <ac:chgData name="Paul English" userId="S::paul.english@manchester.ac.uk::db5b5c39-cd87-4c92-a9af-6bfb17de8ca9" providerId="AD" clId="Web-{BF049661-0A41-EAFD-DF6D-5B9B5905B382}" dt="2021-01-05T08:48:58.931" v="114"/>
          <ac:spMkLst>
            <pc:docMk/>
            <pc:sldMk cId="863844760" sldId="261"/>
            <ac:spMk id="27" creationId="{96CB0275-66F1-4491-93B8-121D0C7176BF}"/>
          </ac:spMkLst>
        </pc:spChg>
        <pc:spChg chg="add">
          <ac:chgData name="Paul English" userId="S::paul.english@manchester.ac.uk::db5b5c39-cd87-4c92-a9af-6bfb17de8ca9" providerId="AD" clId="Web-{BF049661-0A41-EAFD-DF6D-5B9B5905B382}" dt="2021-01-05T08:48:58.931" v="114"/>
          <ac:spMkLst>
            <pc:docMk/>
            <pc:sldMk cId="863844760" sldId="261"/>
            <ac:spMk id="29" creationId="{18D32C3D-8F76-4E99-BE56-0836CC38CC84}"/>
          </ac:spMkLst>
        </pc:spChg>
        <pc:spChg chg="add">
          <ac:chgData name="Paul English" userId="S::paul.english@manchester.ac.uk::db5b5c39-cd87-4c92-a9af-6bfb17de8ca9" providerId="AD" clId="Web-{BF049661-0A41-EAFD-DF6D-5B9B5905B382}" dt="2021-01-05T08:48:58.931" v="114"/>
          <ac:spMkLst>
            <pc:docMk/>
            <pc:sldMk cId="863844760" sldId="261"/>
            <ac:spMk id="31" creationId="{70766076-46F5-42D5-A773-2B3BEF2B8B74}"/>
          </ac:spMkLst>
        </pc:spChg>
        <pc:picChg chg="add mod ord modCrop">
          <ac:chgData name="Paul English" userId="S::paul.english@manchester.ac.uk::db5b5c39-cd87-4c92-a9af-6bfb17de8ca9" providerId="AD" clId="Web-{BF049661-0A41-EAFD-DF6D-5B9B5905B382}" dt="2021-01-05T08:49:48.275" v="120" actId="1076"/>
          <ac:picMkLst>
            <pc:docMk/>
            <pc:sldMk cId="863844760" sldId="261"/>
            <ac:picMk id="4" creationId="{5AB5563C-6DBE-4AE8-AA22-6634D6F590D7}"/>
          </ac:picMkLst>
        </pc:picChg>
        <pc:picChg chg="add mod">
          <ac:chgData name="Paul English" userId="S::paul.english@manchester.ac.uk::db5b5c39-cd87-4c92-a9af-6bfb17de8ca9" providerId="AD" clId="Web-{BF049661-0A41-EAFD-DF6D-5B9B5905B382}" dt="2021-01-05T08:50:05.057" v="123" actId="1076"/>
          <ac:picMkLst>
            <pc:docMk/>
            <pc:sldMk cId="863844760" sldId="261"/>
            <ac:picMk id="5" creationId="{65BFDB4F-7F89-4F4B-A3A6-AA61167B237E}"/>
          </ac:picMkLst>
        </pc:picChg>
      </pc:sldChg>
      <pc:sldChg chg="addSp delSp modSp new del">
        <pc:chgData name="Paul English" userId="S::paul.english@manchester.ac.uk::db5b5c39-cd87-4c92-a9af-6bfb17de8ca9" providerId="AD" clId="Web-{BF049661-0A41-EAFD-DF6D-5B9B5905B382}" dt="2021-01-05T08:53:06.873" v="135"/>
        <pc:sldMkLst>
          <pc:docMk/>
          <pc:sldMk cId="1566590467" sldId="261"/>
        </pc:sldMkLst>
        <pc:spChg chg="mod">
          <ac:chgData name="Paul English" userId="S::paul.english@manchester.ac.uk::db5b5c39-cd87-4c92-a9af-6bfb17de8ca9" providerId="AD" clId="Web-{BF049661-0A41-EAFD-DF6D-5B9B5905B382}" dt="2021-01-05T08:51:15.261" v="129" actId="20577"/>
          <ac:spMkLst>
            <pc:docMk/>
            <pc:sldMk cId="1566590467" sldId="261"/>
            <ac:spMk id="2" creationId="{36E5F83A-4E0E-420D-A906-DE339E4E5292}"/>
          </ac:spMkLst>
        </pc:spChg>
        <pc:spChg chg="del">
          <ac:chgData name="Paul English" userId="S::paul.english@manchester.ac.uk::db5b5c39-cd87-4c92-a9af-6bfb17de8ca9" providerId="AD" clId="Web-{BF049661-0A41-EAFD-DF6D-5B9B5905B382}" dt="2021-01-05T08:50:54.230" v="126"/>
          <ac:spMkLst>
            <pc:docMk/>
            <pc:sldMk cId="1566590467" sldId="261"/>
            <ac:spMk id="3" creationId="{E363AC60-92DC-4DBB-9A9E-694577135DBC}"/>
          </ac:spMkLst>
        </pc:spChg>
        <pc:picChg chg="add mod ord">
          <ac:chgData name="Paul English" userId="S::paul.english@manchester.ac.uk::db5b5c39-cd87-4c92-a9af-6bfb17de8ca9" providerId="AD" clId="Web-{BF049661-0A41-EAFD-DF6D-5B9B5905B382}" dt="2021-01-05T08:52:49.732" v="134" actId="1076"/>
          <ac:picMkLst>
            <pc:docMk/>
            <pc:sldMk cId="1566590467" sldId="261"/>
            <ac:picMk id="4" creationId="{3A951149-C544-4A50-925E-D7A025F7E4ED}"/>
          </ac:picMkLst>
        </pc:picChg>
      </pc:sldChg>
      <pc:sldChg chg="addSp delSp modSp new">
        <pc:chgData name="Paul English" userId="S::paul.english@manchester.ac.uk::db5b5c39-cd87-4c92-a9af-6bfb17de8ca9" providerId="AD" clId="Web-{BF049661-0A41-EAFD-DF6D-5B9B5905B382}" dt="2021-01-05T13:48:17.685" v="552" actId="20577"/>
        <pc:sldMkLst>
          <pc:docMk/>
          <pc:sldMk cId="2048278516" sldId="262"/>
        </pc:sldMkLst>
        <pc:spChg chg="mod">
          <ac:chgData name="Paul English" userId="S::paul.english@manchester.ac.uk::db5b5c39-cd87-4c92-a9af-6bfb17de8ca9" providerId="AD" clId="Web-{BF049661-0A41-EAFD-DF6D-5B9B5905B382}" dt="2021-01-05T09:10:54.315" v="488" actId="14100"/>
          <ac:spMkLst>
            <pc:docMk/>
            <pc:sldMk cId="2048278516" sldId="262"/>
            <ac:spMk id="2" creationId="{85026215-61B7-492E-894D-3866B88F44C7}"/>
          </ac:spMkLst>
        </pc:spChg>
        <pc:spChg chg="del">
          <ac:chgData name="Paul English" userId="S::paul.english@manchester.ac.uk::db5b5c39-cd87-4c92-a9af-6bfb17de8ca9" providerId="AD" clId="Web-{BF049661-0A41-EAFD-DF6D-5B9B5905B382}" dt="2021-01-05T08:54:05.843" v="140"/>
          <ac:spMkLst>
            <pc:docMk/>
            <pc:sldMk cId="2048278516" sldId="262"/>
            <ac:spMk id="3" creationId="{15E927BD-3459-4AAA-8AB7-55B586333BD1}"/>
          </ac:spMkLst>
        </pc:spChg>
        <pc:spChg chg="add del mod">
          <ac:chgData name="Paul English" userId="S::paul.english@manchester.ac.uk::db5b5c39-cd87-4c92-a9af-6bfb17de8ca9" providerId="AD" clId="Web-{BF049661-0A41-EAFD-DF6D-5B9B5905B382}" dt="2021-01-05T08:58:36.910" v="143"/>
          <ac:spMkLst>
            <pc:docMk/>
            <pc:sldMk cId="2048278516" sldId="262"/>
            <ac:spMk id="6" creationId="{DC870DCA-C90E-4112-9EA9-1EAD43AA50BC}"/>
          </ac:spMkLst>
        </pc:spChg>
        <pc:spChg chg="add mod">
          <ac:chgData name="Paul English" userId="S::paul.english@manchester.ac.uk::db5b5c39-cd87-4c92-a9af-6bfb17de8ca9" providerId="AD" clId="Web-{BF049661-0A41-EAFD-DF6D-5B9B5905B382}" dt="2021-01-05T13:48:17.685" v="552" actId="20577"/>
          <ac:spMkLst>
            <pc:docMk/>
            <pc:sldMk cId="2048278516" sldId="262"/>
            <ac:spMk id="9" creationId="{664A5E2D-F45A-4351-B67D-3B676DEEE9AB}"/>
          </ac:spMkLst>
        </pc:spChg>
        <pc:picChg chg="add del mod ord">
          <ac:chgData name="Paul English" userId="S::paul.english@manchester.ac.uk::db5b5c39-cd87-4c92-a9af-6bfb17de8ca9" providerId="AD" clId="Web-{BF049661-0A41-EAFD-DF6D-5B9B5905B382}" dt="2021-01-05T08:58:32.160" v="142"/>
          <ac:picMkLst>
            <pc:docMk/>
            <pc:sldMk cId="2048278516" sldId="262"/>
            <ac:picMk id="4" creationId="{64A76BF1-5B92-4281-9EC2-2C1DD91FEFFD}"/>
          </ac:picMkLst>
        </pc:picChg>
        <pc:picChg chg="add del mod ord">
          <ac:chgData name="Paul English" userId="S::paul.english@manchester.ac.uk::db5b5c39-cd87-4c92-a9af-6bfb17de8ca9" providerId="AD" clId="Web-{BF049661-0A41-EAFD-DF6D-5B9B5905B382}" dt="2021-01-05T08:58:41.754" v="144"/>
          <ac:picMkLst>
            <pc:docMk/>
            <pc:sldMk cId="2048278516" sldId="262"/>
            <ac:picMk id="7" creationId="{769A6B8E-BC8A-413C-BDDF-A2FD5939D122}"/>
          </ac:picMkLst>
        </pc:picChg>
        <pc:picChg chg="add mod">
          <ac:chgData name="Paul English" userId="S::paul.english@manchester.ac.uk::db5b5c39-cd87-4c92-a9af-6bfb17de8ca9" providerId="AD" clId="Web-{BF049661-0A41-EAFD-DF6D-5B9B5905B382}" dt="2021-01-05T09:28:30.382" v="544" actId="1076"/>
          <ac:picMkLst>
            <pc:docMk/>
            <pc:sldMk cId="2048278516" sldId="262"/>
            <ac:picMk id="10" creationId="{75AEB988-00B4-4042-A5E8-EA42CA5181C6}"/>
          </ac:picMkLst>
        </pc:picChg>
      </pc:sldChg>
      <pc:sldChg chg="addSp delSp modSp new del">
        <pc:chgData name="Paul English" userId="S::paul.english@manchester.ac.uk::db5b5c39-cd87-4c92-a9af-6bfb17de8ca9" providerId="AD" clId="Web-{BF049661-0A41-EAFD-DF6D-5B9B5905B382}" dt="2021-01-05T09:14:46.710" v="506"/>
        <pc:sldMkLst>
          <pc:docMk/>
          <pc:sldMk cId="157811213" sldId="263"/>
        </pc:sldMkLst>
        <pc:spChg chg="del">
          <ac:chgData name="Paul English" userId="S::paul.english@manchester.ac.uk::db5b5c39-cd87-4c92-a9af-6bfb17de8ca9" providerId="AD" clId="Web-{BF049661-0A41-EAFD-DF6D-5B9B5905B382}" dt="2021-01-05T09:14:09.631" v="504"/>
          <ac:spMkLst>
            <pc:docMk/>
            <pc:sldMk cId="157811213" sldId="263"/>
            <ac:spMk id="2" creationId="{D7434991-4758-488E-A7FA-5582AE98F55A}"/>
          </ac:spMkLst>
        </pc:spChg>
        <pc:picChg chg="add mod ord modCrop">
          <ac:chgData name="Paul English" userId="S::paul.english@manchester.ac.uk::db5b5c39-cd87-4c92-a9af-6bfb17de8ca9" providerId="AD" clId="Web-{BF049661-0A41-EAFD-DF6D-5B9B5905B382}" dt="2021-01-05T09:14:09.631" v="504"/>
          <ac:picMkLst>
            <pc:docMk/>
            <pc:sldMk cId="157811213" sldId="263"/>
            <ac:picMk id="5" creationId="{145BE81B-B768-48B2-8CC5-6EF12ABBC736}"/>
          </ac:picMkLst>
        </pc:picChg>
      </pc:sldChg>
      <pc:sldChg chg="addSp delSp modSp new">
        <pc:chgData name="Paul English" userId="S::paul.english@manchester.ac.uk::db5b5c39-cd87-4c92-a9af-6bfb17de8ca9" providerId="AD" clId="Web-{BF049661-0A41-EAFD-DF6D-5B9B5905B382}" dt="2021-01-05T10:31:41.133" v="550" actId="1076"/>
        <pc:sldMkLst>
          <pc:docMk/>
          <pc:sldMk cId="431311846" sldId="263"/>
        </pc:sldMkLst>
        <pc:spChg chg="mod">
          <ac:chgData name="Paul English" userId="S::paul.english@manchester.ac.uk::db5b5c39-cd87-4c92-a9af-6bfb17de8ca9" providerId="AD" clId="Web-{BF049661-0A41-EAFD-DF6D-5B9B5905B382}" dt="2021-01-05T10:31:04.147" v="546" actId="20577"/>
          <ac:spMkLst>
            <pc:docMk/>
            <pc:sldMk cId="431311846" sldId="263"/>
            <ac:spMk id="2" creationId="{9493A7EB-0D60-454F-80AD-5DE6CA5B985C}"/>
          </ac:spMkLst>
        </pc:spChg>
        <pc:spChg chg="del">
          <ac:chgData name="Paul English" userId="S::paul.english@manchester.ac.uk::db5b5c39-cd87-4c92-a9af-6bfb17de8ca9" providerId="AD" clId="Web-{BF049661-0A41-EAFD-DF6D-5B9B5905B382}" dt="2021-01-05T10:31:37.211" v="549"/>
          <ac:spMkLst>
            <pc:docMk/>
            <pc:sldMk cId="431311846" sldId="263"/>
            <ac:spMk id="3" creationId="{E5FC767E-CD89-4CA5-8DD8-024F191702D7}"/>
          </ac:spMkLst>
        </pc:spChg>
        <pc:picChg chg="add mod ord">
          <ac:chgData name="Paul English" userId="S::paul.english@manchester.ac.uk::db5b5c39-cd87-4c92-a9af-6bfb17de8ca9" providerId="AD" clId="Web-{BF049661-0A41-EAFD-DF6D-5B9B5905B382}" dt="2021-01-05T10:31:41.133" v="550" actId="1076"/>
          <ac:picMkLst>
            <pc:docMk/>
            <pc:sldMk cId="431311846" sldId="263"/>
            <ac:picMk id="4" creationId="{540F082E-88AE-46BB-95FF-5B3C83C1B89E}"/>
          </ac:picMkLst>
        </pc:picChg>
      </pc:sldChg>
      <pc:sldChg chg="addSp delSp modSp new del">
        <pc:chgData name="Paul English" userId="S::paul.english@manchester.ac.uk::db5b5c39-cd87-4c92-a9af-6bfb17de8ca9" providerId="AD" clId="Web-{BF049661-0A41-EAFD-DF6D-5B9B5905B382}" dt="2021-01-05T09:13:18.927" v="500"/>
        <pc:sldMkLst>
          <pc:docMk/>
          <pc:sldMk cId="487756931" sldId="263"/>
        </pc:sldMkLst>
        <pc:spChg chg="mod">
          <ac:chgData name="Paul English" userId="S::paul.english@manchester.ac.uk::db5b5c39-cd87-4c92-a9af-6bfb17de8ca9" providerId="AD" clId="Web-{BF049661-0A41-EAFD-DF6D-5B9B5905B382}" dt="2021-01-05T09:12:17.832" v="497" actId="14100"/>
          <ac:spMkLst>
            <pc:docMk/>
            <pc:sldMk cId="487756931" sldId="263"/>
            <ac:spMk id="2" creationId="{EC07AE7D-D94E-4789-818F-AEB79640E179}"/>
          </ac:spMkLst>
        </pc:spChg>
        <pc:picChg chg="add del mod">
          <ac:chgData name="Paul English" userId="S::paul.english@manchester.ac.uk::db5b5c39-cd87-4c92-a9af-6bfb17de8ca9" providerId="AD" clId="Web-{BF049661-0A41-EAFD-DF6D-5B9B5905B382}" dt="2021-01-05T09:13:14.646" v="499"/>
          <ac:picMkLst>
            <pc:docMk/>
            <pc:sldMk cId="487756931" sldId="263"/>
            <ac:picMk id="3" creationId="{8D33D29F-BDF7-4693-946D-12A88BF577A3}"/>
          </ac:picMkLst>
        </pc:picChg>
      </pc:sldChg>
      <pc:sldChg chg="new del">
        <pc:chgData name="Paul English" userId="S::paul.english@manchester.ac.uk::db5b5c39-cd87-4c92-a9af-6bfb17de8ca9" providerId="AD" clId="Web-{BF049661-0A41-EAFD-DF6D-5B9B5905B382}" dt="2021-01-05T09:13:39.303" v="502"/>
        <pc:sldMkLst>
          <pc:docMk/>
          <pc:sldMk cId="3548089800" sldId="263"/>
        </pc:sldMkLst>
      </pc:sldChg>
      <pc:sldChg chg="addSp modSp new del">
        <pc:chgData name="Paul English" userId="S::paul.english@manchester.ac.uk::db5b5c39-cd87-4c92-a9af-6bfb17de8ca9" providerId="AD" clId="Web-{BF049661-0A41-EAFD-DF6D-5B9B5905B382}" dt="2021-01-05T09:15:20.461" v="510"/>
        <pc:sldMkLst>
          <pc:docMk/>
          <pc:sldMk cId="4055295592" sldId="263"/>
        </pc:sldMkLst>
        <pc:picChg chg="add mod">
          <ac:chgData name="Paul English" userId="S::paul.english@manchester.ac.uk::db5b5c39-cd87-4c92-a9af-6bfb17de8ca9" providerId="AD" clId="Web-{BF049661-0A41-EAFD-DF6D-5B9B5905B382}" dt="2021-01-05T09:15:10.961" v="509" actId="1076"/>
          <ac:picMkLst>
            <pc:docMk/>
            <pc:sldMk cId="4055295592" sldId="263"/>
            <ac:picMk id="4" creationId="{4261522C-71EA-4320-A332-C2CCB7B8E4F8}"/>
          </ac:picMkLst>
        </pc:picChg>
      </pc:sldChg>
    </pc:docChg>
  </pc:docChgLst>
  <pc:docChgLst>
    <pc:chgData name="Paul English" userId="S::paul.english@manchester.ac.uk::db5b5c39-cd87-4c92-a9af-6bfb17de8ca9" providerId="AD" clId="Web-{FA8898AD-E914-FF51-A0A1-442B2CAFE549}"/>
    <pc:docChg chg="modSld">
      <pc:chgData name="Paul English" userId="S::paul.english@manchester.ac.uk::db5b5c39-cd87-4c92-a9af-6bfb17de8ca9" providerId="AD" clId="Web-{FA8898AD-E914-FF51-A0A1-442B2CAFE549}" dt="2021-02-06T17:58:34.522" v="53" actId="20577"/>
      <pc:docMkLst>
        <pc:docMk/>
      </pc:docMkLst>
      <pc:sldChg chg="modSp">
        <pc:chgData name="Paul English" userId="S::paul.english@manchester.ac.uk::db5b5c39-cd87-4c92-a9af-6bfb17de8ca9" providerId="AD" clId="Web-{FA8898AD-E914-FF51-A0A1-442B2CAFE549}" dt="2021-02-06T17:58:34.522" v="53" actId="20577"/>
        <pc:sldMkLst>
          <pc:docMk/>
          <pc:sldMk cId="4159004012" sldId="270"/>
        </pc:sldMkLst>
        <pc:spChg chg="mod">
          <ac:chgData name="Paul English" userId="S::paul.english@manchester.ac.uk::db5b5c39-cd87-4c92-a9af-6bfb17de8ca9" providerId="AD" clId="Web-{FA8898AD-E914-FF51-A0A1-442B2CAFE549}" dt="2021-02-06T17:58:34.522" v="53" actId="20577"/>
          <ac:spMkLst>
            <pc:docMk/>
            <pc:sldMk cId="4159004012" sldId="270"/>
            <ac:spMk id="3" creationId="{D9E5F97E-DDA4-4659-8594-C49B42AD9FF3}"/>
          </ac:spMkLst>
        </pc:spChg>
      </pc:sldChg>
      <pc:sldChg chg="modSp">
        <pc:chgData name="Paul English" userId="S::paul.english@manchester.ac.uk::db5b5c39-cd87-4c92-a9af-6bfb17de8ca9" providerId="AD" clId="Web-{FA8898AD-E914-FF51-A0A1-442B2CAFE549}" dt="2021-02-06T17:50:30.310" v="32" actId="20577"/>
        <pc:sldMkLst>
          <pc:docMk/>
          <pc:sldMk cId="997249165" sldId="271"/>
        </pc:sldMkLst>
        <pc:spChg chg="mod">
          <ac:chgData name="Paul English" userId="S::paul.english@manchester.ac.uk::db5b5c39-cd87-4c92-a9af-6bfb17de8ca9" providerId="AD" clId="Web-{FA8898AD-E914-FF51-A0A1-442B2CAFE549}" dt="2021-02-06T17:50:30.310" v="32" actId="20577"/>
          <ac:spMkLst>
            <pc:docMk/>
            <pc:sldMk cId="997249165" sldId="271"/>
            <ac:spMk id="3" creationId="{B6EA456C-02DE-4FD7-AC05-18E63EAD828B}"/>
          </ac:spMkLst>
        </pc:spChg>
      </pc:sldChg>
    </pc:docChg>
  </pc:docChgLst>
  <pc:docChgLst>
    <pc:chgData name="Paul English" userId="S::paul.english@manchester.ac.uk::db5b5c39-cd87-4c92-a9af-6bfb17de8ca9" providerId="AD" clId="Web-{F14DF63D-8107-6FB7-0144-3A776A80F099}"/>
    <pc:docChg chg="modSld">
      <pc:chgData name="Paul English" userId="S::paul.english@manchester.ac.uk::db5b5c39-cd87-4c92-a9af-6bfb17de8ca9" providerId="AD" clId="Web-{F14DF63D-8107-6FB7-0144-3A776A80F099}" dt="2021-02-10T12:37:28.111" v="59" actId="1076"/>
      <pc:docMkLst>
        <pc:docMk/>
      </pc:docMkLst>
      <pc:sldChg chg="modSp">
        <pc:chgData name="Paul English" userId="S::paul.english@manchester.ac.uk::db5b5c39-cd87-4c92-a9af-6bfb17de8ca9" providerId="AD" clId="Web-{F14DF63D-8107-6FB7-0144-3A776A80F099}" dt="2021-02-10T12:16:29.446" v="2" actId="20577"/>
        <pc:sldMkLst>
          <pc:docMk/>
          <pc:sldMk cId="4262868419" sldId="256"/>
        </pc:sldMkLst>
        <pc:spChg chg="mod">
          <ac:chgData name="Paul English" userId="S::paul.english@manchester.ac.uk::db5b5c39-cd87-4c92-a9af-6bfb17de8ca9" providerId="AD" clId="Web-{F14DF63D-8107-6FB7-0144-3A776A80F099}" dt="2021-02-10T12:16:29.446" v="2" actId="20577"/>
          <ac:spMkLst>
            <pc:docMk/>
            <pc:sldMk cId="4262868419" sldId="256"/>
            <ac:spMk id="3" creationId="{F4C8D8C1-1062-49B2-BB56-D9F8E5DA6EB6}"/>
          </ac:spMkLst>
        </pc:spChg>
      </pc:sldChg>
      <pc:sldChg chg="modSp">
        <pc:chgData name="Paul English" userId="S::paul.english@manchester.ac.uk::db5b5c39-cd87-4c92-a9af-6bfb17de8ca9" providerId="AD" clId="Web-{F14DF63D-8107-6FB7-0144-3A776A80F099}" dt="2021-02-10T12:33:10.984" v="17" actId="20577"/>
        <pc:sldMkLst>
          <pc:docMk/>
          <pc:sldMk cId="4159004012" sldId="270"/>
        </pc:sldMkLst>
        <pc:spChg chg="mod">
          <ac:chgData name="Paul English" userId="S::paul.english@manchester.ac.uk::db5b5c39-cd87-4c92-a9af-6bfb17de8ca9" providerId="AD" clId="Web-{F14DF63D-8107-6FB7-0144-3A776A80F099}" dt="2021-02-10T12:33:10.984" v="17" actId="20577"/>
          <ac:spMkLst>
            <pc:docMk/>
            <pc:sldMk cId="4159004012" sldId="270"/>
            <ac:spMk id="3" creationId="{D9E5F97E-DDA4-4659-8594-C49B42AD9FF3}"/>
          </ac:spMkLst>
        </pc:spChg>
      </pc:sldChg>
      <pc:sldChg chg="modSp">
        <pc:chgData name="Paul English" userId="S::paul.english@manchester.ac.uk::db5b5c39-cd87-4c92-a9af-6bfb17de8ca9" providerId="AD" clId="Web-{F14DF63D-8107-6FB7-0144-3A776A80F099}" dt="2021-02-10T12:37:28.111" v="59" actId="1076"/>
        <pc:sldMkLst>
          <pc:docMk/>
          <pc:sldMk cId="997249165" sldId="271"/>
        </pc:sldMkLst>
        <pc:spChg chg="mod">
          <ac:chgData name="Paul English" userId="S::paul.english@manchester.ac.uk::db5b5c39-cd87-4c92-a9af-6bfb17de8ca9" providerId="AD" clId="Web-{F14DF63D-8107-6FB7-0144-3A776A80F099}" dt="2021-02-10T12:37:28.111" v="59" actId="1076"/>
          <ac:spMkLst>
            <pc:docMk/>
            <pc:sldMk cId="997249165" sldId="271"/>
            <ac:spMk id="3" creationId="{B6EA456C-02DE-4FD7-AC05-18E63EAD828B}"/>
          </ac:spMkLst>
        </pc:spChg>
      </pc:sldChg>
    </pc:docChg>
  </pc:docChgLst>
  <pc:docChgLst>
    <pc:chgData name="Paul English" userId="S::paul.english@manchester.ac.uk::db5b5c39-cd87-4c92-a9af-6bfb17de8ca9" providerId="AD" clId="Web-{76AB8062-8447-CA86-0246-F42829113297}"/>
    <pc:docChg chg="modSld">
      <pc:chgData name="Paul English" userId="S::paul.english@manchester.ac.uk::db5b5c39-cd87-4c92-a9af-6bfb17de8ca9" providerId="AD" clId="Web-{76AB8062-8447-CA86-0246-F42829113297}" dt="2021-02-11T11:37:54.004" v="158" actId="20577"/>
      <pc:docMkLst>
        <pc:docMk/>
      </pc:docMkLst>
      <pc:sldChg chg="modSp">
        <pc:chgData name="Paul English" userId="S::paul.english@manchester.ac.uk::db5b5c39-cd87-4c92-a9af-6bfb17de8ca9" providerId="AD" clId="Web-{76AB8062-8447-CA86-0246-F42829113297}" dt="2021-02-11T11:36:58.628" v="155" actId="20577"/>
        <pc:sldMkLst>
          <pc:docMk/>
          <pc:sldMk cId="4159004012" sldId="270"/>
        </pc:sldMkLst>
        <pc:spChg chg="mod">
          <ac:chgData name="Paul English" userId="S::paul.english@manchester.ac.uk::db5b5c39-cd87-4c92-a9af-6bfb17de8ca9" providerId="AD" clId="Web-{76AB8062-8447-CA86-0246-F42829113297}" dt="2021-02-11T11:36:58.628" v="155" actId="20577"/>
          <ac:spMkLst>
            <pc:docMk/>
            <pc:sldMk cId="4159004012" sldId="270"/>
            <ac:spMk id="3" creationId="{D9E5F97E-DDA4-4659-8594-C49B42AD9FF3}"/>
          </ac:spMkLst>
        </pc:spChg>
      </pc:sldChg>
      <pc:sldChg chg="modSp">
        <pc:chgData name="Paul English" userId="S::paul.english@manchester.ac.uk::db5b5c39-cd87-4c92-a9af-6bfb17de8ca9" providerId="AD" clId="Web-{76AB8062-8447-CA86-0246-F42829113297}" dt="2021-02-11T11:37:54.004" v="158" actId="20577"/>
        <pc:sldMkLst>
          <pc:docMk/>
          <pc:sldMk cId="997249165" sldId="271"/>
        </pc:sldMkLst>
        <pc:spChg chg="mod">
          <ac:chgData name="Paul English" userId="S::paul.english@manchester.ac.uk::db5b5c39-cd87-4c92-a9af-6bfb17de8ca9" providerId="AD" clId="Web-{76AB8062-8447-CA86-0246-F42829113297}" dt="2021-02-11T11:33:07.732" v="116" actId="14100"/>
          <ac:spMkLst>
            <pc:docMk/>
            <pc:sldMk cId="997249165" sldId="271"/>
            <ac:spMk id="2" creationId="{6DD676DC-22FE-4EB6-A590-A501429FC089}"/>
          </ac:spMkLst>
        </pc:spChg>
        <pc:spChg chg="mod">
          <ac:chgData name="Paul English" userId="S::paul.english@manchester.ac.uk::db5b5c39-cd87-4c92-a9af-6bfb17de8ca9" providerId="AD" clId="Web-{76AB8062-8447-CA86-0246-F42829113297}" dt="2021-02-11T11:37:54.004" v="158" actId="20577"/>
          <ac:spMkLst>
            <pc:docMk/>
            <pc:sldMk cId="997249165" sldId="271"/>
            <ac:spMk id="3" creationId="{B6EA456C-02DE-4FD7-AC05-18E63EAD828B}"/>
          </ac:spMkLst>
        </pc:spChg>
      </pc:sldChg>
    </pc:docChg>
  </pc:docChgLst>
  <pc:docChgLst>
    <pc:chgData name="Paul English" userId="S::paul.english@manchester.ac.uk::db5b5c39-cd87-4c92-a9af-6bfb17de8ca9" providerId="AD" clId="Web-{A9619D4A-1B8C-3D76-D3F8-26E9FFD2255C}"/>
    <pc:docChg chg="addSld delSld modSld">
      <pc:chgData name="Paul English" userId="S::paul.english@manchester.ac.uk::db5b5c39-cd87-4c92-a9af-6bfb17de8ca9" providerId="AD" clId="Web-{A9619D4A-1B8C-3D76-D3F8-26E9FFD2255C}" dt="2021-01-15T15:51:49.712" v="384" actId="14100"/>
      <pc:docMkLst>
        <pc:docMk/>
      </pc:docMkLst>
      <pc:sldChg chg="modSp">
        <pc:chgData name="Paul English" userId="S::paul.english@manchester.ac.uk::db5b5c39-cd87-4c92-a9af-6bfb17de8ca9" providerId="AD" clId="Web-{A9619D4A-1B8C-3D76-D3F8-26E9FFD2255C}" dt="2021-01-15T14:36:49.706" v="9" actId="20577"/>
        <pc:sldMkLst>
          <pc:docMk/>
          <pc:sldMk cId="558865879" sldId="257"/>
        </pc:sldMkLst>
        <pc:spChg chg="mod">
          <ac:chgData name="Paul English" userId="S::paul.english@manchester.ac.uk::db5b5c39-cd87-4c92-a9af-6bfb17de8ca9" providerId="AD" clId="Web-{A9619D4A-1B8C-3D76-D3F8-26E9FFD2255C}" dt="2021-01-15T14:36:49.706" v="9" actId="20577"/>
          <ac:spMkLst>
            <pc:docMk/>
            <pc:sldMk cId="558865879" sldId="257"/>
            <ac:spMk id="3" creationId="{B4928F14-91A7-4128-8DA2-57D3A3477CF7}"/>
          </ac:spMkLst>
        </pc:spChg>
      </pc:sldChg>
      <pc:sldChg chg="modSp">
        <pc:chgData name="Paul English" userId="S::paul.english@manchester.ac.uk::db5b5c39-cd87-4c92-a9af-6bfb17de8ca9" providerId="AD" clId="Web-{A9619D4A-1B8C-3D76-D3F8-26E9FFD2255C}" dt="2021-01-15T14:40:00.960" v="21" actId="20577"/>
        <pc:sldMkLst>
          <pc:docMk/>
          <pc:sldMk cId="1014876424" sldId="260"/>
        </pc:sldMkLst>
        <pc:spChg chg="mod">
          <ac:chgData name="Paul English" userId="S::paul.english@manchester.ac.uk::db5b5c39-cd87-4c92-a9af-6bfb17de8ca9" providerId="AD" clId="Web-{A9619D4A-1B8C-3D76-D3F8-26E9FFD2255C}" dt="2021-01-15T14:39:33.819" v="17" actId="14100"/>
          <ac:spMkLst>
            <pc:docMk/>
            <pc:sldMk cId="1014876424" sldId="260"/>
            <ac:spMk id="2" creationId="{F044F9CE-5394-4B7B-AC17-8408AF17FDB1}"/>
          </ac:spMkLst>
        </pc:spChg>
        <pc:spChg chg="mod">
          <ac:chgData name="Paul English" userId="S::paul.english@manchester.ac.uk::db5b5c39-cd87-4c92-a9af-6bfb17de8ca9" providerId="AD" clId="Web-{A9619D4A-1B8C-3D76-D3F8-26E9FFD2255C}" dt="2021-01-15T14:40:00.960" v="21" actId="20577"/>
          <ac:spMkLst>
            <pc:docMk/>
            <pc:sldMk cId="1014876424" sldId="260"/>
            <ac:spMk id="3" creationId="{DA36EC22-46DA-427B-BF01-37BF76C9CC04}"/>
          </ac:spMkLst>
        </pc:spChg>
      </pc:sldChg>
      <pc:sldChg chg="modSp">
        <pc:chgData name="Paul English" userId="S::paul.english@manchester.ac.uk::db5b5c39-cd87-4c92-a9af-6bfb17de8ca9" providerId="AD" clId="Web-{A9619D4A-1B8C-3D76-D3F8-26E9FFD2255C}" dt="2021-01-15T14:46:37.736" v="42" actId="20577"/>
        <pc:sldMkLst>
          <pc:docMk/>
          <pc:sldMk cId="2048278516" sldId="262"/>
        </pc:sldMkLst>
        <pc:spChg chg="mod">
          <ac:chgData name="Paul English" userId="S::paul.english@manchester.ac.uk::db5b5c39-cd87-4c92-a9af-6bfb17de8ca9" providerId="AD" clId="Web-{A9619D4A-1B8C-3D76-D3F8-26E9FFD2255C}" dt="2021-01-15T14:46:37.736" v="42" actId="20577"/>
          <ac:spMkLst>
            <pc:docMk/>
            <pc:sldMk cId="2048278516" sldId="262"/>
            <ac:spMk id="9" creationId="{664A5E2D-F45A-4351-B67D-3B676DEEE9AB}"/>
          </ac:spMkLst>
        </pc:spChg>
        <pc:picChg chg="mod">
          <ac:chgData name="Paul English" userId="S::paul.english@manchester.ac.uk::db5b5c39-cd87-4c92-a9af-6bfb17de8ca9" providerId="AD" clId="Web-{A9619D4A-1B8C-3D76-D3F8-26E9FFD2255C}" dt="2021-01-15T14:41:43.588" v="28" actId="14100"/>
          <ac:picMkLst>
            <pc:docMk/>
            <pc:sldMk cId="2048278516" sldId="262"/>
            <ac:picMk id="3" creationId="{59CF09BF-37D5-4D20-864E-B0CC2EB08123}"/>
          </ac:picMkLst>
        </pc:picChg>
      </pc:sldChg>
      <pc:sldChg chg="modSp">
        <pc:chgData name="Paul English" userId="S::paul.english@manchester.ac.uk::db5b5c39-cd87-4c92-a9af-6bfb17de8ca9" providerId="AD" clId="Web-{A9619D4A-1B8C-3D76-D3F8-26E9FFD2255C}" dt="2021-01-15T14:44:00.342" v="31" actId="20577"/>
        <pc:sldMkLst>
          <pc:docMk/>
          <pc:sldMk cId="4260839758" sldId="263"/>
        </pc:sldMkLst>
        <pc:spChg chg="mod">
          <ac:chgData name="Paul English" userId="S::paul.english@manchester.ac.uk::db5b5c39-cd87-4c92-a9af-6bfb17de8ca9" providerId="AD" clId="Web-{A9619D4A-1B8C-3D76-D3F8-26E9FFD2255C}" dt="2021-01-15T14:44:00.342" v="31" actId="20577"/>
          <ac:spMkLst>
            <pc:docMk/>
            <pc:sldMk cId="4260839758" sldId="263"/>
            <ac:spMk id="29" creationId="{3A83998D-D90D-42D2-B9E6-79975EEF3216}"/>
          </ac:spMkLst>
        </pc:spChg>
      </pc:sldChg>
      <pc:sldChg chg="modSp">
        <pc:chgData name="Paul English" userId="S::paul.english@manchester.ac.uk::db5b5c39-cd87-4c92-a9af-6bfb17de8ca9" providerId="AD" clId="Web-{A9619D4A-1B8C-3D76-D3F8-26E9FFD2255C}" dt="2021-01-15T14:44:45.077" v="32" actId="20577"/>
        <pc:sldMkLst>
          <pc:docMk/>
          <pc:sldMk cId="1258294344" sldId="264"/>
        </pc:sldMkLst>
        <pc:spChg chg="mod">
          <ac:chgData name="Paul English" userId="S::paul.english@manchester.ac.uk::db5b5c39-cd87-4c92-a9af-6bfb17de8ca9" providerId="AD" clId="Web-{A9619D4A-1B8C-3D76-D3F8-26E9FFD2255C}" dt="2021-01-15T14:44:45.077" v="32" actId="20577"/>
          <ac:spMkLst>
            <pc:docMk/>
            <pc:sldMk cId="1258294344" sldId="264"/>
            <ac:spMk id="3" creationId="{5A61EEF2-2B8B-4278-A914-263BD62827A9}"/>
          </ac:spMkLst>
        </pc:spChg>
      </pc:sldChg>
      <pc:sldChg chg="modSp">
        <pc:chgData name="Paul English" userId="S::paul.english@manchester.ac.uk::db5b5c39-cd87-4c92-a9af-6bfb17de8ca9" providerId="AD" clId="Web-{A9619D4A-1B8C-3D76-D3F8-26E9FFD2255C}" dt="2021-01-15T14:37:25.394" v="12" actId="20577"/>
        <pc:sldMkLst>
          <pc:docMk/>
          <pc:sldMk cId="3104327257" sldId="265"/>
        </pc:sldMkLst>
        <pc:spChg chg="mod">
          <ac:chgData name="Paul English" userId="S::paul.english@manchester.ac.uk::db5b5c39-cd87-4c92-a9af-6bfb17de8ca9" providerId="AD" clId="Web-{A9619D4A-1B8C-3D76-D3F8-26E9FFD2255C}" dt="2021-01-15T14:37:25.394" v="12" actId="20577"/>
          <ac:spMkLst>
            <pc:docMk/>
            <pc:sldMk cId="3104327257" sldId="265"/>
            <ac:spMk id="3" creationId="{43B222C8-D2D4-437A-8C6B-3A163D791B2D}"/>
          </ac:spMkLst>
        </pc:spChg>
      </pc:sldChg>
      <pc:sldChg chg="modSp new del">
        <pc:chgData name="Paul English" userId="S::paul.english@manchester.ac.uk::db5b5c39-cd87-4c92-a9af-6bfb17de8ca9" providerId="AD" clId="Web-{A9619D4A-1B8C-3D76-D3F8-26E9FFD2255C}" dt="2021-01-15T14:53:33.888" v="71"/>
        <pc:sldMkLst>
          <pc:docMk/>
          <pc:sldMk cId="2383993134" sldId="267"/>
        </pc:sldMkLst>
        <pc:spChg chg="mod">
          <ac:chgData name="Paul English" userId="S::paul.english@manchester.ac.uk::db5b5c39-cd87-4c92-a9af-6bfb17de8ca9" providerId="AD" clId="Web-{A9619D4A-1B8C-3D76-D3F8-26E9FFD2255C}" dt="2021-01-15T14:49:39.944" v="70" actId="20577"/>
          <ac:spMkLst>
            <pc:docMk/>
            <pc:sldMk cId="2383993134" sldId="267"/>
            <ac:spMk id="2" creationId="{A0251178-3875-4F33-A007-76E2AA01ED64}"/>
          </ac:spMkLst>
        </pc:spChg>
      </pc:sldChg>
      <pc:sldChg chg="addSp delSp modSp new mod setBg">
        <pc:chgData name="Paul English" userId="S::paul.english@manchester.ac.uk::db5b5c39-cd87-4c92-a9af-6bfb17de8ca9" providerId="AD" clId="Web-{A9619D4A-1B8C-3D76-D3F8-26E9FFD2255C}" dt="2021-01-15T15:18:28.364" v="239" actId="20577"/>
        <pc:sldMkLst>
          <pc:docMk/>
          <pc:sldMk cId="2981160893" sldId="267"/>
        </pc:sldMkLst>
        <pc:spChg chg="mod">
          <ac:chgData name="Paul English" userId="S::paul.english@manchester.ac.uk::db5b5c39-cd87-4c92-a9af-6bfb17de8ca9" providerId="AD" clId="Web-{A9619D4A-1B8C-3D76-D3F8-26E9FFD2255C}" dt="2021-01-15T15:04:40.780" v="84" actId="14100"/>
          <ac:spMkLst>
            <pc:docMk/>
            <pc:sldMk cId="2981160893" sldId="267"/>
            <ac:spMk id="2" creationId="{F194A9A6-8F56-482D-A99A-2A9E7199491B}"/>
          </ac:spMkLst>
        </pc:spChg>
        <pc:spChg chg="del">
          <ac:chgData name="Paul English" userId="S::paul.english@manchester.ac.uk::db5b5c39-cd87-4c92-a9af-6bfb17de8ca9" providerId="AD" clId="Web-{A9619D4A-1B8C-3D76-D3F8-26E9FFD2255C}" dt="2021-01-15T15:03:28.434" v="75"/>
          <ac:spMkLst>
            <pc:docMk/>
            <pc:sldMk cId="2981160893" sldId="267"/>
            <ac:spMk id="3" creationId="{32C806FA-52D8-432A-B38B-92F13118C092}"/>
          </ac:spMkLst>
        </pc:spChg>
        <pc:spChg chg="add mod">
          <ac:chgData name="Paul English" userId="S::paul.english@manchester.ac.uk::db5b5c39-cd87-4c92-a9af-6bfb17de8ca9" providerId="AD" clId="Web-{A9619D4A-1B8C-3D76-D3F8-26E9FFD2255C}" dt="2021-01-15T15:18:28.364" v="239" actId="20577"/>
          <ac:spMkLst>
            <pc:docMk/>
            <pc:sldMk cId="2981160893" sldId="267"/>
            <ac:spMk id="8" creationId="{36B1AFE1-DABC-46C8-8075-4C1CC09F5A5B}"/>
          </ac:spMkLst>
        </pc:spChg>
        <pc:spChg chg="add">
          <ac:chgData name="Paul English" userId="S::paul.english@manchester.ac.uk::db5b5c39-cd87-4c92-a9af-6bfb17de8ca9" providerId="AD" clId="Web-{A9619D4A-1B8C-3D76-D3F8-26E9FFD2255C}" dt="2021-01-15T15:03:47.841" v="76"/>
          <ac:spMkLst>
            <pc:docMk/>
            <pc:sldMk cId="2981160893" sldId="267"/>
            <ac:spMk id="11" creationId="{8181FC64-B306-4821-98E2-780662EFC486}"/>
          </ac:spMkLst>
        </pc:spChg>
        <pc:spChg chg="add">
          <ac:chgData name="Paul English" userId="S::paul.english@manchester.ac.uk::db5b5c39-cd87-4c92-a9af-6bfb17de8ca9" providerId="AD" clId="Web-{A9619D4A-1B8C-3D76-D3F8-26E9FFD2255C}" dt="2021-01-15T15:03:47.841" v="76"/>
          <ac:spMkLst>
            <pc:docMk/>
            <pc:sldMk cId="2981160893" sldId="267"/>
            <ac:spMk id="13" creationId="{BC0385E9-02B2-4941-889A-EAD43F5BB0A3}"/>
          </ac:spMkLst>
        </pc:spChg>
        <pc:spChg chg="add">
          <ac:chgData name="Paul English" userId="S::paul.english@manchester.ac.uk::db5b5c39-cd87-4c92-a9af-6bfb17de8ca9" providerId="AD" clId="Web-{A9619D4A-1B8C-3D76-D3F8-26E9FFD2255C}" dt="2021-01-15T15:03:47.841" v="76"/>
          <ac:spMkLst>
            <pc:docMk/>
            <pc:sldMk cId="2981160893" sldId="267"/>
            <ac:spMk id="15" creationId="{829A1E2C-5AC8-40FC-99E9-832069D39792}"/>
          </ac:spMkLst>
        </pc:spChg>
        <pc:spChg chg="add">
          <ac:chgData name="Paul English" userId="S::paul.english@manchester.ac.uk::db5b5c39-cd87-4c92-a9af-6bfb17de8ca9" providerId="AD" clId="Web-{A9619D4A-1B8C-3D76-D3F8-26E9FFD2255C}" dt="2021-01-15T15:03:47.841" v="76"/>
          <ac:spMkLst>
            <pc:docMk/>
            <pc:sldMk cId="2981160893" sldId="267"/>
            <ac:spMk id="17" creationId="{55C54A75-E44A-4147-B9D0-FF46CFD31612}"/>
          </ac:spMkLst>
        </pc:spChg>
        <pc:picChg chg="add mod ord">
          <ac:chgData name="Paul English" userId="S::paul.english@manchester.ac.uk::db5b5c39-cd87-4c92-a9af-6bfb17de8ca9" providerId="AD" clId="Web-{A9619D4A-1B8C-3D76-D3F8-26E9FFD2255C}" dt="2021-01-15T15:03:47.841" v="76"/>
          <ac:picMkLst>
            <pc:docMk/>
            <pc:sldMk cId="2981160893" sldId="267"/>
            <ac:picMk id="4" creationId="{339D6F50-8964-4CFF-B6AA-1746CFB6D3EC}"/>
          </ac:picMkLst>
        </pc:picChg>
      </pc:sldChg>
      <pc:sldChg chg="addSp delSp modSp new del mod setBg">
        <pc:chgData name="Paul English" userId="S::paul.english@manchester.ac.uk::db5b5c39-cd87-4c92-a9af-6bfb17de8ca9" providerId="AD" clId="Web-{A9619D4A-1B8C-3D76-D3F8-26E9FFD2255C}" dt="2021-01-15T15:26:50.439" v="242"/>
        <pc:sldMkLst>
          <pc:docMk/>
          <pc:sldMk cId="2149429826" sldId="268"/>
        </pc:sldMkLst>
        <pc:spChg chg="del">
          <ac:chgData name="Paul English" userId="S::paul.english@manchester.ac.uk::db5b5c39-cd87-4c92-a9af-6bfb17de8ca9" providerId="AD" clId="Web-{A9619D4A-1B8C-3D76-D3F8-26E9FFD2255C}" dt="2021-01-15T15:26:39.439" v="241"/>
          <ac:spMkLst>
            <pc:docMk/>
            <pc:sldMk cId="2149429826" sldId="268"/>
            <ac:spMk id="2" creationId="{68E8B14C-88F5-46F2-B7D2-574C04875AC5}"/>
          </ac:spMkLst>
        </pc:spChg>
        <pc:spChg chg="del">
          <ac:chgData name="Paul English" userId="S::paul.english@manchester.ac.uk::db5b5c39-cd87-4c92-a9af-6bfb17de8ca9" providerId="AD" clId="Web-{A9619D4A-1B8C-3D76-D3F8-26E9FFD2255C}" dt="2021-01-15T15:26:20.079" v="240"/>
          <ac:spMkLst>
            <pc:docMk/>
            <pc:sldMk cId="2149429826" sldId="268"/>
            <ac:spMk id="3" creationId="{15AA37A8-CA1F-4C9D-BFB0-50C01CCE7EA9}"/>
          </ac:spMkLst>
        </pc:spChg>
        <pc:spChg chg="add">
          <ac:chgData name="Paul English" userId="S::paul.english@manchester.ac.uk::db5b5c39-cd87-4c92-a9af-6bfb17de8ca9" providerId="AD" clId="Web-{A9619D4A-1B8C-3D76-D3F8-26E9FFD2255C}" dt="2021-01-15T15:26:39.439" v="241"/>
          <ac:spMkLst>
            <pc:docMk/>
            <pc:sldMk cId="2149429826" sldId="268"/>
            <ac:spMk id="9" creationId="{8950AD4C-6AF3-49F8-94E1-DBCAFB39478B}"/>
          </ac:spMkLst>
        </pc:spChg>
        <pc:spChg chg="add">
          <ac:chgData name="Paul English" userId="S::paul.english@manchester.ac.uk::db5b5c39-cd87-4c92-a9af-6bfb17de8ca9" providerId="AD" clId="Web-{A9619D4A-1B8C-3D76-D3F8-26E9FFD2255C}" dt="2021-01-15T15:26:39.439" v="241"/>
          <ac:spMkLst>
            <pc:docMk/>
            <pc:sldMk cId="2149429826" sldId="268"/>
            <ac:spMk id="11" creationId="{072DC3EE-C469-49E0-A83D-CA3BE525C59A}"/>
          </ac:spMkLst>
        </pc:spChg>
        <pc:spChg chg="add">
          <ac:chgData name="Paul English" userId="S::paul.english@manchester.ac.uk::db5b5c39-cd87-4c92-a9af-6bfb17de8ca9" providerId="AD" clId="Web-{A9619D4A-1B8C-3D76-D3F8-26E9FFD2255C}" dt="2021-01-15T15:26:39.439" v="241"/>
          <ac:spMkLst>
            <pc:docMk/>
            <pc:sldMk cId="2149429826" sldId="268"/>
            <ac:spMk id="13" creationId="{8DBEAE55-3EA1-41D7-A212-5F7D8986C1F2}"/>
          </ac:spMkLst>
        </pc:spChg>
        <pc:spChg chg="add">
          <ac:chgData name="Paul English" userId="S::paul.english@manchester.ac.uk::db5b5c39-cd87-4c92-a9af-6bfb17de8ca9" providerId="AD" clId="Web-{A9619D4A-1B8C-3D76-D3F8-26E9FFD2255C}" dt="2021-01-15T15:26:39.439" v="241"/>
          <ac:spMkLst>
            <pc:docMk/>
            <pc:sldMk cId="2149429826" sldId="268"/>
            <ac:spMk id="15" creationId="{CFC5F0E7-644F-4101-BE72-12825CF537E7}"/>
          </ac:spMkLst>
        </pc:spChg>
        <pc:picChg chg="add mod ord">
          <ac:chgData name="Paul English" userId="S::paul.english@manchester.ac.uk::db5b5c39-cd87-4c92-a9af-6bfb17de8ca9" providerId="AD" clId="Web-{A9619D4A-1B8C-3D76-D3F8-26E9FFD2255C}" dt="2021-01-15T15:26:39.439" v="241"/>
          <ac:picMkLst>
            <pc:docMk/>
            <pc:sldMk cId="2149429826" sldId="268"/>
            <ac:picMk id="4" creationId="{A9BAF1CE-A87D-4458-81C7-147EC08C70D0}"/>
          </ac:picMkLst>
        </pc:picChg>
      </pc:sldChg>
      <pc:sldChg chg="addSp delSp modSp new mod setBg">
        <pc:chgData name="Paul English" userId="S::paul.english@manchester.ac.uk::db5b5c39-cd87-4c92-a9af-6bfb17de8ca9" providerId="AD" clId="Web-{A9619D4A-1B8C-3D76-D3F8-26E9FFD2255C}" dt="2021-01-15T15:35:35.375" v="296" actId="14100"/>
        <pc:sldMkLst>
          <pc:docMk/>
          <pc:sldMk cId="2412742232" sldId="268"/>
        </pc:sldMkLst>
        <pc:spChg chg="mod ord">
          <ac:chgData name="Paul English" userId="S::paul.english@manchester.ac.uk::db5b5c39-cd87-4c92-a9af-6bfb17de8ca9" providerId="AD" clId="Web-{A9619D4A-1B8C-3D76-D3F8-26E9FFD2255C}" dt="2021-01-15T15:34:49.905" v="287"/>
          <ac:spMkLst>
            <pc:docMk/>
            <pc:sldMk cId="2412742232" sldId="268"/>
            <ac:spMk id="2" creationId="{647A6377-22EC-41B1-86EB-76D20387B2A2}"/>
          </ac:spMkLst>
        </pc:spChg>
        <pc:spChg chg="del">
          <ac:chgData name="Paul English" userId="S::paul.english@manchester.ac.uk::db5b5c39-cd87-4c92-a9af-6bfb17de8ca9" providerId="AD" clId="Web-{A9619D4A-1B8C-3D76-D3F8-26E9FFD2255C}" dt="2021-01-15T15:27:25.378" v="252"/>
          <ac:spMkLst>
            <pc:docMk/>
            <pc:sldMk cId="2412742232" sldId="268"/>
            <ac:spMk id="3" creationId="{9BEA3538-F7BD-42AF-BCB7-C6BA358D6007}"/>
          </ac:spMkLst>
        </pc:spChg>
        <pc:spChg chg="add mod ord">
          <ac:chgData name="Paul English" userId="S::paul.english@manchester.ac.uk::db5b5c39-cd87-4c92-a9af-6bfb17de8ca9" providerId="AD" clId="Web-{A9619D4A-1B8C-3D76-D3F8-26E9FFD2255C}" dt="2021-01-15T15:35:05.405" v="290" actId="20577"/>
          <ac:spMkLst>
            <pc:docMk/>
            <pc:sldMk cId="2412742232" sldId="268"/>
            <ac:spMk id="8" creationId="{2676B24B-FBBF-4B99-8049-AFB866E1B729}"/>
          </ac:spMkLst>
        </pc:spChg>
        <pc:spChg chg="add del">
          <ac:chgData name="Paul English" userId="S::paul.english@manchester.ac.uk::db5b5c39-cd87-4c92-a9af-6bfb17de8ca9" providerId="AD" clId="Web-{A9619D4A-1B8C-3D76-D3F8-26E9FFD2255C}" dt="2021-01-15T15:33:58.372" v="275"/>
          <ac:spMkLst>
            <pc:docMk/>
            <pc:sldMk cId="2412742232" sldId="268"/>
            <ac:spMk id="11" creationId="{8181FC64-B306-4821-98E2-780662EFC486}"/>
          </ac:spMkLst>
        </pc:spChg>
        <pc:spChg chg="add del">
          <ac:chgData name="Paul English" userId="S::paul.english@manchester.ac.uk::db5b5c39-cd87-4c92-a9af-6bfb17de8ca9" providerId="AD" clId="Web-{A9619D4A-1B8C-3D76-D3F8-26E9FFD2255C}" dt="2021-01-15T15:33:58.372" v="275"/>
          <ac:spMkLst>
            <pc:docMk/>
            <pc:sldMk cId="2412742232" sldId="268"/>
            <ac:spMk id="13" creationId="{BC0385E9-02B2-4941-889A-EAD43F5BB0A3}"/>
          </ac:spMkLst>
        </pc:spChg>
        <pc:spChg chg="add del">
          <ac:chgData name="Paul English" userId="S::paul.english@manchester.ac.uk::db5b5c39-cd87-4c92-a9af-6bfb17de8ca9" providerId="AD" clId="Web-{A9619D4A-1B8C-3D76-D3F8-26E9FFD2255C}" dt="2021-01-15T15:33:58.372" v="275"/>
          <ac:spMkLst>
            <pc:docMk/>
            <pc:sldMk cId="2412742232" sldId="268"/>
            <ac:spMk id="15" creationId="{829A1E2C-5AC8-40FC-99E9-832069D39792}"/>
          </ac:spMkLst>
        </pc:spChg>
        <pc:spChg chg="add del">
          <ac:chgData name="Paul English" userId="S::paul.english@manchester.ac.uk::db5b5c39-cd87-4c92-a9af-6bfb17de8ca9" providerId="AD" clId="Web-{A9619D4A-1B8C-3D76-D3F8-26E9FFD2255C}" dt="2021-01-15T15:33:58.372" v="275"/>
          <ac:spMkLst>
            <pc:docMk/>
            <pc:sldMk cId="2412742232" sldId="268"/>
            <ac:spMk id="17" creationId="{55C54A75-E44A-4147-B9D0-FF46CFD31612}"/>
          </ac:spMkLst>
        </pc:spChg>
        <pc:spChg chg="add del">
          <ac:chgData name="Paul English" userId="S::paul.english@manchester.ac.uk::db5b5c39-cd87-4c92-a9af-6bfb17de8ca9" providerId="AD" clId="Web-{A9619D4A-1B8C-3D76-D3F8-26E9FFD2255C}" dt="2021-01-15T15:33:58.356" v="274"/>
          <ac:spMkLst>
            <pc:docMk/>
            <pc:sldMk cId="2412742232" sldId="268"/>
            <ac:spMk id="19" creationId="{8181FC64-B306-4821-98E2-780662EFC486}"/>
          </ac:spMkLst>
        </pc:spChg>
        <pc:spChg chg="add del">
          <ac:chgData name="Paul English" userId="S::paul.english@manchester.ac.uk::db5b5c39-cd87-4c92-a9af-6bfb17de8ca9" providerId="AD" clId="Web-{A9619D4A-1B8C-3D76-D3F8-26E9FFD2255C}" dt="2021-01-15T15:33:58.356" v="274"/>
          <ac:spMkLst>
            <pc:docMk/>
            <pc:sldMk cId="2412742232" sldId="268"/>
            <ac:spMk id="20" creationId="{BC0385E9-02B2-4941-889A-EAD43F5BB0A3}"/>
          </ac:spMkLst>
        </pc:spChg>
        <pc:spChg chg="add del">
          <ac:chgData name="Paul English" userId="S::paul.english@manchester.ac.uk::db5b5c39-cd87-4c92-a9af-6bfb17de8ca9" providerId="AD" clId="Web-{A9619D4A-1B8C-3D76-D3F8-26E9FFD2255C}" dt="2021-01-15T15:33:58.356" v="274"/>
          <ac:spMkLst>
            <pc:docMk/>
            <pc:sldMk cId="2412742232" sldId="268"/>
            <ac:spMk id="21" creationId="{829A1E2C-5AC8-40FC-99E9-832069D39792}"/>
          </ac:spMkLst>
        </pc:spChg>
        <pc:spChg chg="add del">
          <ac:chgData name="Paul English" userId="S::paul.english@manchester.ac.uk::db5b5c39-cd87-4c92-a9af-6bfb17de8ca9" providerId="AD" clId="Web-{A9619D4A-1B8C-3D76-D3F8-26E9FFD2255C}" dt="2021-01-15T15:33:50.794" v="272"/>
          <ac:spMkLst>
            <pc:docMk/>
            <pc:sldMk cId="2412742232" sldId="268"/>
            <ac:spMk id="22" creationId="{8181FC64-B306-4821-98E2-780662EFC486}"/>
          </ac:spMkLst>
        </pc:spChg>
        <pc:spChg chg="add del">
          <ac:chgData name="Paul English" userId="S::paul.english@manchester.ac.uk::db5b5c39-cd87-4c92-a9af-6bfb17de8ca9" providerId="AD" clId="Web-{A9619D4A-1B8C-3D76-D3F8-26E9FFD2255C}" dt="2021-01-15T15:33:58.356" v="274"/>
          <ac:spMkLst>
            <pc:docMk/>
            <pc:sldMk cId="2412742232" sldId="268"/>
            <ac:spMk id="23" creationId="{55C54A75-E44A-4147-B9D0-FF46CFD31612}"/>
          </ac:spMkLst>
        </pc:spChg>
        <pc:spChg chg="add del">
          <ac:chgData name="Paul English" userId="S::paul.english@manchester.ac.uk::db5b5c39-cd87-4c92-a9af-6bfb17de8ca9" providerId="AD" clId="Web-{A9619D4A-1B8C-3D76-D3F8-26E9FFD2255C}" dt="2021-01-15T15:33:50.794" v="272"/>
          <ac:spMkLst>
            <pc:docMk/>
            <pc:sldMk cId="2412742232" sldId="268"/>
            <ac:spMk id="24" creationId="{5871FC61-DD4E-47D4-81FD-8A7E7D12B371}"/>
          </ac:spMkLst>
        </pc:spChg>
        <pc:spChg chg="add del">
          <ac:chgData name="Paul English" userId="S::paul.english@manchester.ac.uk::db5b5c39-cd87-4c92-a9af-6bfb17de8ca9" providerId="AD" clId="Web-{A9619D4A-1B8C-3D76-D3F8-26E9FFD2255C}" dt="2021-01-15T15:34:49.920" v="288"/>
          <ac:spMkLst>
            <pc:docMk/>
            <pc:sldMk cId="2412742232" sldId="268"/>
            <ac:spMk id="25" creationId="{3D5FBB81-B61B-416A-8F5D-A8DDF62530F1}"/>
          </ac:spMkLst>
        </pc:spChg>
        <pc:spChg chg="add del">
          <ac:chgData name="Paul English" userId="S::paul.english@manchester.ac.uk::db5b5c39-cd87-4c92-a9af-6bfb17de8ca9" providerId="AD" clId="Web-{A9619D4A-1B8C-3D76-D3F8-26E9FFD2255C}" dt="2021-01-15T15:33:50.794" v="272"/>
          <ac:spMkLst>
            <pc:docMk/>
            <pc:sldMk cId="2412742232" sldId="268"/>
            <ac:spMk id="26" creationId="{8B598134-D292-43E6-9C55-117198046913}"/>
          </ac:spMkLst>
        </pc:spChg>
        <pc:spChg chg="add del">
          <ac:chgData name="Paul English" userId="S::paul.english@manchester.ac.uk::db5b5c39-cd87-4c92-a9af-6bfb17de8ca9" providerId="AD" clId="Web-{A9619D4A-1B8C-3D76-D3F8-26E9FFD2255C}" dt="2021-01-15T15:34:49.920" v="288"/>
          <ac:spMkLst>
            <pc:docMk/>
            <pc:sldMk cId="2412742232" sldId="268"/>
            <ac:spMk id="27" creationId="{40C0D7D4-D83D-4C58-87D1-955F0A9173D7}"/>
          </ac:spMkLst>
        </pc:spChg>
        <pc:spChg chg="add del">
          <ac:chgData name="Paul English" userId="S::paul.english@manchester.ac.uk::db5b5c39-cd87-4c92-a9af-6bfb17de8ca9" providerId="AD" clId="Web-{A9619D4A-1B8C-3D76-D3F8-26E9FFD2255C}" dt="2021-01-15T15:33:50.794" v="272"/>
          <ac:spMkLst>
            <pc:docMk/>
            <pc:sldMk cId="2412742232" sldId="268"/>
            <ac:spMk id="28" creationId="{829A1E2C-5AC8-40FC-99E9-832069D39792}"/>
          </ac:spMkLst>
        </pc:spChg>
        <pc:spChg chg="add del">
          <ac:chgData name="Paul English" userId="S::paul.english@manchester.ac.uk::db5b5c39-cd87-4c92-a9af-6bfb17de8ca9" providerId="AD" clId="Web-{A9619D4A-1B8C-3D76-D3F8-26E9FFD2255C}" dt="2021-01-15T15:34:49.920" v="288"/>
          <ac:spMkLst>
            <pc:docMk/>
            <pc:sldMk cId="2412742232" sldId="268"/>
            <ac:spMk id="29" creationId="{15F9A324-404E-4C5D-AFF0-C5D0D84182B0}"/>
          </ac:spMkLst>
        </pc:spChg>
        <pc:spChg chg="add del">
          <ac:chgData name="Paul English" userId="S::paul.english@manchester.ac.uk::db5b5c39-cd87-4c92-a9af-6bfb17de8ca9" providerId="AD" clId="Web-{A9619D4A-1B8C-3D76-D3F8-26E9FFD2255C}" dt="2021-01-15T15:34:49.920" v="288"/>
          <ac:spMkLst>
            <pc:docMk/>
            <pc:sldMk cId="2412742232" sldId="268"/>
            <ac:spMk id="30" creationId="{AC4CE3C4-3600-4353-9FE1-B32D06BEF02B}"/>
          </ac:spMkLst>
        </pc:spChg>
        <pc:spChg chg="add del">
          <ac:chgData name="Paul English" userId="S::paul.english@manchester.ac.uk::db5b5c39-cd87-4c92-a9af-6bfb17de8ca9" providerId="AD" clId="Web-{A9619D4A-1B8C-3D76-D3F8-26E9FFD2255C}" dt="2021-01-15T15:34:32.764" v="283"/>
          <ac:spMkLst>
            <pc:docMk/>
            <pc:sldMk cId="2412742232" sldId="268"/>
            <ac:spMk id="32" creationId="{8181FC64-B306-4821-98E2-780662EFC486}"/>
          </ac:spMkLst>
        </pc:spChg>
        <pc:spChg chg="add del">
          <ac:chgData name="Paul English" userId="S::paul.english@manchester.ac.uk::db5b5c39-cd87-4c92-a9af-6bfb17de8ca9" providerId="AD" clId="Web-{A9619D4A-1B8C-3D76-D3F8-26E9FFD2255C}" dt="2021-01-15T15:34:32.764" v="283"/>
          <ac:spMkLst>
            <pc:docMk/>
            <pc:sldMk cId="2412742232" sldId="268"/>
            <ac:spMk id="33" creationId="{BC0385E9-02B2-4941-889A-EAD43F5BB0A3}"/>
          </ac:spMkLst>
        </pc:spChg>
        <pc:spChg chg="add del">
          <ac:chgData name="Paul English" userId="S::paul.english@manchester.ac.uk::db5b5c39-cd87-4c92-a9af-6bfb17de8ca9" providerId="AD" clId="Web-{A9619D4A-1B8C-3D76-D3F8-26E9FFD2255C}" dt="2021-01-15T15:34:32.764" v="283"/>
          <ac:spMkLst>
            <pc:docMk/>
            <pc:sldMk cId="2412742232" sldId="268"/>
            <ac:spMk id="34" creationId="{829A1E2C-5AC8-40FC-99E9-832069D39792}"/>
          </ac:spMkLst>
        </pc:spChg>
        <pc:spChg chg="add del">
          <ac:chgData name="Paul English" userId="S::paul.english@manchester.ac.uk::db5b5c39-cd87-4c92-a9af-6bfb17de8ca9" providerId="AD" clId="Web-{A9619D4A-1B8C-3D76-D3F8-26E9FFD2255C}" dt="2021-01-15T15:34:28.263" v="281"/>
          <ac:spMkLst>
            <pc:docMk/>
            <pc:sldMk cId="2412742232" sldId="268"/>
            <ac:spMk id="35" creationId="{8181FC64-B306-4821-98E2-780662EFC486}"/>
          </ac:spMkLst>
        </pc:spChg>
        <pc:spChg chg="add del">
          <ac:chgData name="Paul English" userId="S::paul.english@manchester.ac.uk::db5b5c39-cd87-4c92-a9af-6bfb17de8ca9" providerId="AD" clId="Web-{A9619D4A-1B8C-3D76-D3F8-26E9FFD2255C}" dt="2021-01-15T15:34:32.764" v="283"/>
          <ac:spMkLst>
            <pc:docMk/>
            <pc:sldMk cId="2412742232" sldId="268"/>
            <ac:spMk id="36" creationId="{55C54A75-E44A-4147-B9D0-FF46CFD31612}"/>
          </ac:spMkLst>
        </pc:spChg>
        <pc:spChg chg="add del">
          <ac:chgData name="Paul English" userId="S::paul.english@manchester.ac.uk::db5b5c39-cd87-4c92-a9af-6bfb17de8ca9" providerId="AD" clId="Web-{A9619D4A-1B8C-3D76-D3F8-26E9FFD2255C}" dt="2021-01-15T15:34:28.263" v="281"/>
          <ac:spMkLst>
            <pc:docMk/>
            <pc:sldMk cId="2412742232" sldId="268"/>
            <ac:spMk id="37" creationId="{5871FC61-DD4E-47D4-81FD-8A7E7D12B371}"/>
          </ac:spMkLst>
        </pc:spChg>
        <pc:spChg chg="add del">
          <ac:chgData name="Paul English" userId="S::paul.english@manchester.ac.uk::db5b5c39-cd87-4c92-a9af-6bfb17de8ca9" providerId="AD" clId="Web-{A9619D4A-1B8C-3D76-D3F8-26E9FFD2255C}" dt="2021-01-15T15:34:37.545" v="285"/>
          <ac:spMkLst>
            <pc:docMk/>
            <pc:sldMk cId="2412742232" sldId="268"/>
            <ac:spMk id="38" creationId="{49BB7E9A-6937-4BF0-9F51-A20F197B550F}"/>
          </ac:spMkLst>
        </pc:spChg>
        <pc:spChg chg="add del">
          <ac:chgData name="Paul English" userId="S::paul.english@manchester.ac.uk::db5b5c39-cd87-4c92-a9af-6bfb17de8ca9" providerId="AD" clId="Web-{A9619D4A-1B8C-3D76-D3F8-26E9FFD2255C}" dt="2021-01-15T15:34:28.263" v="281"/>
          <ac:spMkLst>
            <pc:docMk/>
            <pc:sldMk cId="2412742232" sldId="268"/>
            <ac:spMk id="39" creationId="{8B598134-D292-43E6-9C55-117198046913}"/>
          </ac:spMkLst>
        </pc:spChg>
        <pc:spChg chg="add del">
          <ac:chgData name="Paul English" userId="S::paul.english@manchester.ac.uk::db5b5c39-cd87-4c92-a9af-6bfb17de8ca9" providerId="AD" clId="Web-{A9619D4A-1B8C-3D76-D3F8-26E9FFD2255C}" dt="2021-01-15T15:34:37.545" v="285"/>
          <ac:spMkLst>
            <pc:docMk/>
            <pc:sldMk cId="2412742232" sldId="268"/>
            <ac:spMk id="40" creationId="{E0939753-89D7-48A8-8441-B9FF25CE8A7E}"/>
          </ac:spMkLst>
        </pc:spChg>
        <pc:spChg chg="add del">
          <ac:chgData name="Paul English" userId="S::paul.english@manchester.ac.uk::db5b5c39-cd87-4c92-a9af-6bfb17de8ca9" providerId="AD" clId="Web-{A9619D4A-1B8C-3D76-D3F8-26E9FFD2255C}" dt="2021-01-15T15:34:28.263" v="281"/>
          <ac:spMkLst>
            <pc:docMk/>
            <pc:sldMk cId="2412742232" sldId="268"/>
            <ac:spMk id="41" creationId="{829A1E2C-5AC8-40FC-99E9-832069D39792}"/>
          </ac:spMkLst>
        </pc:spChg>
        <pc:spChg chg="add del">
          <ac:chgData name="Paul English" userId="S::paul.english@manchester.ac.uk::db5b5c39-cd87-4c92-a9af-6bfb17de8ca9" providerId="AD" clId="Web-{A9619D4A-1B8C-3D76-D3F8-26E9FFD2255C}" dt="2021-01-15T15:34:37.545" v="285"/>
          <ac:spMkLst>
            <pc:docMk/>
            <pc:sldMk cId="2412742232" sldId="268"/>
            <ac:spMk id="42" creationId="{9F5CCFC5-858F-4B45-9B10-D49DD0280D20}"/>
          </ac:spMkLst>
        </pc:spChg>
        <pc:spChg chg="add del">
          <ac:chgData name="Paul English" userId="S::paul.english@manchester.ac.uk::db5b5c39-cd87-4c92-a9af-6bfb17de8ca9" providerId="AD" clId="Web-{A9619D4A-1B8C-3D76-D3F8-26E9FFD2255C}" dt="2021-01-15T15:34:37.545" v="285"/>
          <ac:spMkLst>
            <pc:docMk/>
            <pc:sldMk cId="2412742232" sldId="268"/>
            <ac:spMk id="43" creationId="{2348ECDC-D455-4B71-90F6-2ECC12B7983B}"/>
          </ac:spMkLst>
        </pc:spChg>
        <pc:spChg chg="add del">
          <ac:chgData name="Paul English" userId="S::paul.english@manchester.ac.uk::db5b5c39-cd87-4c92-a9af-6bfb17de8ca9" providerId="AD" clId="Web-{A9619D4A-1B8C-3D76-D3F8-26E9FFD2255C}" dt="2021-01-15T15:34:49.905" v="287"/>
          <ac:spMkLst>
            <pc:docMk/>
            <pc:sldMk cId="2412742232" sldId="268"/>
            <ac:spMk id="44" creationId="{8181FC64-B306-4821-98E2-780662EFC486}"/>
          </ac:spMkLst>
        </pc:spChg>
        <pc:spChg chg="add del">
          <ac:chgData name="Paul English" userId="S::paul.english@manchester.ac.uk::db5b5c39-cd87-4c92-a9af-6bfb17de8ca9" providerId="AD" clId="Web-{A9619D4A-1B8C-3D76-D3F8-26E9FFD2255C}" dt="2021-01-15T15:34:49.905" v="287"/>
          <ac:spMkLst>
            <pc:docMk/>
            <pc:sldMk cId="2412742232" sldId="268"/>
            <ac:spMk id="45" creationId="{5871FC61-DD4E-47D4-81FD-8A7E7D12B371}"/>
          </ac:spMkLst>
        </pc:spChg>
        <pc:spChg chg="add del">
          <ac:chgData name="Paul English" userId="S::paul.english@manchester.ac.uk::db5b5c39-cd87-4c92-a9af-6bfb17de8ca9" providerId="AD" clId="Web-{A9619D4A-1B8C-3D76-D3F8-26E9FFD2255C}" dt="2021-01-15T15:34:49.905" v="287"/>
          <ac:spMkLst>
            <pc:docMk/>
            <pc:sldMk cId="2412742232" sldId="268"/>
            <ac:spMk id="46" creationId="{8B598134-D292-43E6-9C55-117198046913}"/>
          </ac:spMkLst>
        </pc:spChg>
        <pc:spChg chg="add del">
          <ac:chgData name="Paul English" userId="S::paul.english@manchester.ac.uk::db5b5c39-cd87-4c92-a9af-6bfb17de8ca9" providerId="AD" clId="Web-{A9619D4A-1B8C-3D76-D3F8-26E9FFD2255C}" dt="2021-01-15T15:34:49.905" v="287"/>
          <ac:spMkLst>
            <pc:docMk/>
            <pc:sldMk cId="2412742232" sldId="268"/>
            <ac:spMk id="47" creationId="{829A1E2C-5AC8-40FC-99E9-832069D39792}"/>
          </ac:spMkLst>
        </pc:spChg>
        <pc:spChg chg="add">
          <ac:chgData name="Paul English" userId="S::paul.english@manchester.ac.uk::db5b5c39-cd87-4c92-a9af-6bfb17de8ca9" providerId="AD" clId="Web-{A9619D4A-1B8C-3D76-D3F8-26E9FFD2255C}" dt="2021-01-15T15:34:49.920" v="288"/>
          <ac:spMkLst>
            <pc:docMk/>
            <pc:sldMk cId="2412742232" sldId="268"/>
            <ac:spMk id="48" creationId="{8181FC64-B306-4821-98E2-780662EFC486}"/>
          </ac:spMkLst>
        </pc:spChg>
        <pc:spChg chg="add">
          <ac:chgData name="Paul English" userId="S::paul.english@manchester.ac.uk::db5b5c39-cd87-4c92-a9af-6bfb17de8ca9" providerId="AD" clId="Web-{A9619D4A-1B8C-3D76-D3F8-26E9FFD2255C}" dt="2021-01-15T15:34:49.920" v="288"/>
          <ac:spMkLst>
            <pc:docMk/>
            <pc:sldMk cId="2412742232" sldId="268"/>
            <ac:spMk id="49" creationId="{5871FC61-DD4E-47D4-81FD-8A7E7D12B371}"/>
          </ac:spMkLst>
        </pc:spChg>
        <pc:spChg chg="add">
          <ac:chgData name="Paul English" userId="S::paul.english@manchester.ac.uk::db5b5c39-cd87-4c92-a9af-6bfb17de8ca9" providerId="AD" clId="Web-{A9619D4A-1B8C-3D76-D3F8-26E9FFD2255C}" dt="2021-01-15T15:34:49.920" v="288"/>
          <ac:spMkLst>
            <pc:docMk/>
            <pc:sldMk cId="2412742232" sldId="268"/>
            <ac:spMk id="50" creationId="{829A1E2C-5AC8-40FC-99E9-832069D39792}"/>
          </ac:spMkLst>
        </pc:spChg>
        <pc:spChg chg="add">
          <ac:chgData name="Paul English" userId="S::paul.english@manchester.ac.uk::db5b5c39-cd87-4c92-a9af-6bfb17de8ca9" providerId="AD" clId="Web-{A9619D4A-1B8C-3D76-D3F8-26E9FFD2255C}" dt="2021-01-15T15:34:49.920" v="288"/>
          <ac:spMkLst>
            <pc:docMk/>
            <pc:sldMk cId="2412742232" sldId="268"/>
            <ac:spMk id="51" creationId="{55C54A75-E44A-4147-B9D0-FF46CFD31612}"/>
          </ac:spMkLst>
        </pc:spChg>
        <pc:picChg chg="add mod ord">
          <ac:chgData name="Paul English" userId="S::paul.english@manchester.ac.uk::db5b5c39-cd87-4c92-a9af-6bfb17de8ca9" providerId="AD" clId="Web-{A9619D4A-1B8C-3D76-D3F8-26E9FFD2255C}" dt="2021-01-15T15:35:35.375" v="296" actId="14100"/>
          <ac:picMkLst>
            <pc:docMk/>
            <pc:sldMk cId="2412742232" sldId="268"/>
            <ac:picMk id="4" creationId="{EEC5ADCE-7786-4A5F-9ECA-6FDE0A3F4AC1}"/>
          </ac:picMkLst>
        </pc:picChg>
      </pc:sldChg>
      <pc:sldChg chg="addSp delSp modSp new mod setBg">
        <pc:chgData name="Paul English" userId="S::paul.english@manchester.ac.uk::db5b5c39-cd87-4c92-a9af-6bfb17de8ca9" providerId="AD" clId="Web-{A9619D4A-1B8C-3D76-D3F8-26E9FFD2255C}" dt="2021-01-15T15:51:49.712" v="384" actId="14100"/>
        <pc:sldMkLst>
          <pc:docMk/>
          <pc:sldMk cId="2703398610" sldId="269"/>
        </pc:sldMkLst>
        <pc:spChg chg="mod ord">
          <ac:chgData name="Paul English" userId="S::paul.english@manchester.ac.uk::db5b5c39-cd87-4c92-a9af-6bfb17de8ca9" providerId="AD" clId="Web-{A9619D4A-1B8C-3D76-D3F8-26E9FFD2255C}" dt="2021-01-15T15:51:19.258" v="383"/>
          <ac:spMkLst>
            <pc:docMk/>
            <pc:sldMk cId="2703398610" sldId="269"/>
            <ac:spMk id="2" creationId="{E76D1CEF-925A-464E-97B3-FADF03E86673}"/>
          </ac:spMkLst>
        </pc:spChg>
        <pc:spChg chg="del mod">
          <ac:chgData name="Paul English" userId="S::paul.english@manchester.ac.uk::db5b5c39-cd87-4c92-a9af-6bfb17de8ca9" providerId="AD" clId="Web-{A9619D4A-1B8C-3D76-D3F8-26E9FFD2255C}" dt="2021-01-15T15:45:38.953" v="323"/>
          <ac:spMkLst>
            <pc:docMk/>
            <pc:sldMk cId="2703398610" sldId="269"/>
            <ac:spMk id="3" creationId="{C7E67382-5195-4D6B-8E01-FDFA4DF54C32}"/>
          </ac:spMkLst>
        </pc:spChg>
        <pc:spChg chg="add mod">
          <ac:chgData name="Paul English" userId="S::paul.english@manchester.ac.uk::db5b5c39-cd87-4c92-a9af-6bfb17de8ca9" providerId="AD" clId="Web-{A9619D4A-1B8C-3D76-D3F8-26E9FFD2255C}" dt="2021-01-15T15:51:49.712" v="384" actId="14100"/>
          <ac:spMkLst>
            <pc:docMk/>
            <pc:sldMk cId="2703398610" sldId="269"/>
            <ac:spMk id="8" creationId="{FCE31527-2A3D-4C8A-9C84-652E4875B932}"/>
          </ac:spMkLst>
        </pc:spChg>
        <pc:spChg chg="add del">
          <ac:chgData name="Paul English" userId="S::paul.english@manchester.ac.uk::db5b5c39-cd87-4c92-a9af-6bfb17de8ca9" providerId="AD" clId="Web-{A9619D4A-1B8C-3D76-D3F8-26E9FFD2255C}" dt="2021-01-15T15:51:19.258" v="383"/>
          <ac:spMkLst>
            <pc:docMk/>
            <pc:sldMk cId="2703398610" sldId="269"/>
            <ac:spMk id="11" creationId="{8181FC64-B306-4821-98E2-780662EFC486}"/>
          </ac:spMkLst>
        </pc:spChg>
        <pc:spChg chg="add del">
          <ac:chgData name="Paul English" userId="S::paul.english@manchester.ac.uk::db5b5c39-cd87-4c92-a9af-6bfb17de8ca9" providerId="AD" clId="Web-{A9619D4A-1B8C-3D76-D3F8-26E9FFD2255C}" dt="2021-01-15T15:51:19.258" v="383"/>
          <ac:spMkLst>
            <pc:docMk/>
            <pc:sldMk cId="2703398610" sldId="269"/>
            <ac:spMk id="13" creationId="{5871FC61-DD4E-47D4-81FD-8A7E7D12B371}"/>
          </ac:spMkLst>
        </pc:spChg>
        <pc:spChg chg="add del">
          <ac:chgData name="Paul English" userId="S::paul.english@manchester.ac.uk::db5b5c39-cd87-4c92-a9af-6bfb17de8ca9" providerId="AD" clId="Web-{A9619D4A-1B8C-3D76-D3F8-26E9FFD2255C}" dt="2021-01-15T15:51:19.258" v="383"/>
          <ac:spMkLst>
            <pc:docMk/>
            <pc:sldMk cId="2703398610" sldId="269"/>
            <ac:spMk id="15" creationId="{8B598134-D292-43E6-9C55-117198046913}"/>
          </ac:spMkLst>
        </pc:spChg>
        <pc:spChg chg="add del">
          <ac:chgData name="Paul English" userId="S::paul.english@manchester.ac.uk::db5b5c39-cd87-4c92-a9af-6bfb17de8ca9" providerId="AD" clId="Web-{A9619D4A-1B8C-3D76-D3F8-26E9FFD2255C}" dt="2021-01-15T15:51:19.258" v="383"/>
          <ac:spMkLst>
            <pc:docMk/>
            <pc:sldMk cId="2703398610" sldId="269"/>
            <ac:spMk id="17" creationId="{829A1E2C-5AC8-40FC-99E9-832069D39792}"/>
          </ac:spMkLst>
        </pc:spChg>
        <pc:spChg chg="add">
          <ac:chgData name="Paul English" userId="S::paul.english@manchester.ac.uk::db5b5c39-cd87-4c92-a9af-6bfb17de8ca9" providerId="AD" clId="Web-{A9619D4A-1B8C-3D76-D3F8-26E9FFD2255C}" dt="2021-01-15T15:51:19.258" v="383"/>
          <ac:spMkLst>
            <pc:docMk/>
            <pc:sldMk cId="2703398610" sldId="269"/>
            <ac:spMk id="22" creationId="{8181FC64-B306-4821-98E2-780662EFC486}"/>
          </ac:spMkLst>
        </pc:spChg>
        <pc:spChg chg="add">
          <ac:chgData name="Paul English" userId="S::paul.english@manchester.ac.uk::db5b5c39-cd87-4c92-a9af-6bfb17de8ca9" providerId="AD" clId="Web-{A9619D4A-1B8C-3D76-D3F8-26E9FFD2255C}" dt="2021-01-15T15:51:19.258" v="383"/>
          <ac:spMkLst>
            <pc:docMk/>
            <pc:sldMk cId="2703398610" sldId="269"/>
            <ac:spMk id="24" creationId="{5871FC61-DD4E-47D4-81FD-8A7E7D12B371}"/>
          </ac:spMkLst>
        </pc:spChg>
        <pc:spChg chg="add">
          <ac:chgData name="Paul English" userId="S::paul.english@manchester.ac.uk::db5b5c39-cd87-4c92-a9af-6bfb17de8ca9" providerId="AD" clId="Web-{A9619D4A-1B8C-3D76-D3F8-26E9FFD2255C}" dt="2021-01-15T15:51:19.258" v="383"/>
          <ac:spMkLst>
            <pc:docMk/>
            <pc:sldMk cId="2703398610" sldId="269"/>
            <ac:spMk id="26" creationId="{829A1E2C-5AC8-40FC-99E9-832069D39792}"/>
          </ac:spMkLst>
        </pc:spChg>
        <pc:spChg chg="add">
          <ac:chgData name="Paul English" userId="S::paul.english@manchester.ac.uk::db5b5c39-cd87-4c92-a9af-6bfb17de8ca9" providerId="AD" clId="Web-{A9619D4A-1B8C-3D76-D3F8-26E9FFD2255C}" dt="2021-01-15T15:51:19.258" v="383"/>
          <ac:spMkLst>
            <pc:docMk/>
            <pc:sldMk cId="2703398610" sldId="269"/>
            <ac:spMk id="28" creationId="{55C54A75-E44A-4147-B9D0-FF46CFD31612}"/>
          </ac:spMkLst>
        </pc:spChg>
        <pc:picChg chg="add mod ord">
          <ac:chgData name="Paul English" userId="S::paul.english@manchester.ac.uk::db5b5c39-cd87-4c92-a9af-6bfb17de8ca9" providerId="AD" clId="Web-{A9619D4A-1B8C-3D76-D3F8-26E9FFD2255C}" dt="2021-01-15T15:51:19.258" v="383"/>
          <ac:picMkLst>
            <pc:docMk/>
            <pc:sldMk cId="2703398610" sldId="269"/>
            <ac:picMk id="4" creationId="{2B2AB83C-2E68-4902-B0F8-5D2D8F982F60}"/>
          </ac:picMkLst>
        </pc:picChg>
      </pc:sldChg>
    </pc:docChg>
  </pc:docChgLst>
  <pc:docChgLst>
    <pc:chgData name="Paul English" userId="S::paul.english@manchester.ac.uk::db5b5c39-cd87-4c92-a9af-6bfb17de8ca9" providerId="AD" clId="Web-{A111D852-B860-45FB-B42A-72BC74A06A24}"/>
    <pc:docChg chg="modSld">
      <pc:chgData name="Paul English" userId="S::paul.english@manchester.ac.uk::db5b5c39-cd87-4c92-a9af-6bfb17de8ca9" providerId="AD" clId="Web-{A111D852-B860-45FB-B42A-72BC74A06A24}" dt="2021-01-08T17:09:40.133" v="208" actId="14100"/>
      <pc:docMkLst>
        <pc:docMk/>
      </pc:docMkLst>
      <pc:sldChg chg="addSp delSp modSp mod setBg">
        <pc:chgData name="Paul English" userId="S::paul.english@manchester.ac.uk::db5b5c39-cd87-4c92-a9af-6bfb17de8ca9" providerId="AD" clId="Web-{A111D852-B860-45FB-B42A-72BC74A06A24}" dt="2021-01-08T17:09:40.133" v="208" actId="14100"/>
        <pc:sldMkLst>
          <pc:docMk/>
          <pc:sldMk cId="1435618434" sldId="266"/>
        </pc:sldMkLst>
        <pc:spChg chg="mod ord">
          <ac:chgData name="Paul English" userId="S::paul.english@manchester.ac.uk::db5b5c39-cd87-4c92-a9af-6bfb17de8ca9" providerId="AD" clId="Web-{A111D852-B860-45FB-B42A-72BC74A06A24}" dt="2021-01-08T16:39:39.906" v="4" actId="20577"/>
          <ac:spMkLst>
            <pc:docMk/>
            <pc:sldMk cId="1435618434" sldId="266"/>
            <ac:spMk id="2" creationId="{DF9C89B4-F87A-4D84-B2C4-EE33BA36D4B9}"/>
          </ac:spMkLst>
        </pc:spChg>
        <pc:spChg chg="del">
          <ac:chgData name="Paul English" userId="S::paul.english@manchester.ac.uk::db5b5c39-cd87-4c92-a9af-6bfb17de8ca9" providerId="AD" clId="Web-{A111D852-B860-45FB-B42A-72BC74A06A24}" dt="2021-01-08T16:38:51.139" v="0"/>
          <ac:spMkLst>
            <pc:docMk/>
            <pc:sldMk cId="1435618434" sldId="266"/>
            <ac:spMk id="3" creationId="{BBE42724-F0CC-429A-A60C-A5A912DE89C7}"/>
          </ac:spMkLst>
        </pc:spChg>
        <pc:spChg chg="add mod">
          <ac:chgData name="Paul English" userId="S::paul.english@manchester.ac.uk::db5b5c39-cd87-4c92-a9af-6bfb17de8ca9" providerId="AD" clId="Web-{A111D852-B860-45FB-B42A-72BC74A06A24}" dt="2021-01-08T17:09:40.133" v="208" actId="14100"/>
          <ac:spMkLst>
            <pc:docMk/>
            <pc:sldMk cId="1435618434" sldId="266"/>
            <ac:spMk id="8" creationId="{55F92B4C-A9C4-4B21-ADA9-D4D203AF86B2}"/>
          </ac:spMkLst>
        </pc:spChg>
        <pc:spChg chg="add">
          <ac:chgData name="Paul English" userId="S::paul.english@manchester.ac.uk::db5b5c39-cd87-4c92-a9af-6bfb17de8ca9" providerId="AD" clId="Web-{A111D852-B860-45FB-B42A-72BC74A06A24}" dt="2021-01-08T16:39:11.577" v="1"/>
          <ac:spMkLst>
            <pc:docMk/>
            <pc:sldMk cId="1435618434" sldId="266"/>
            <ac:spMk id="11" creationId="{3D5FBB81-B61B-416A-8F5D-A8DDF62530F1}"/>
          </ac:spMkLst>
        </pc:spChg>
        <pc:spChg chg="add">
          <ac:chgData name="Paul English" userId="S::paul.english@manchester.ac.uk::db5b5c39-cd87-4c92-a9af-6bfb17de8ca9" providerId="AD" clId="Web-{A111D852-B860-45FB-B42A-72BC74A06A24}" dt="2021-01-08T16:39:11.577" v="1"/>
          <ac:spMkLst>
            <pc:docMk/>
            <pc:sldMk cId="1435618434" sldId="266"/>
            <ac:spMk id="13" creationId="{40C0D7D4-D83D-4C58-87D1-955F0A9173D7}"/>
          </ac:spMkLst>
        </pc:spChg>
        <pc:spChg chg="add">
          <ac:chgData name="Paul English" userId="S::paul.english@manchester.ac.uk::db5b5c39-cd87-4c92-a9af-6bfb17de8ca9" providerId="AD" clId="Web-{A111D852-B860-45FB-B42A-72BC74A06A24}" dt="2021-01-08T16:39:11.577" v="1"/>
          <ac:spMkLst>
            <pc:docMk/>
            <pc:sldMk cId="1435618434" sldId="266"/>
            <ac:spMk id="15" creationId="{0BA56A81-C9DD-4EBA-9E13-32FFB51CFD45}"/>
          </ac:spMkLst>
        </pc:spChg>
        <pc:spChg chg="add">
          <ac:chgData name="Paul English" userId="S::paul.english@manchester.ac.uk::db5b5c39-cd87-4c92-a9af-6bfb17de8ca9" providerId="AD" clId="Web-{A111D852-B860-45FB-B42A-72BC74A06A24}" dt="2021-01-08T16:39:11.577" v="1"/>
          <ac:spMkLst>
            <pc:docMk/>
            <pc:sldMk cId="1435618434" sldId="266"/>
            <ac:spMk id="17" creationId="{15F9A324-404E-4C5D-AFF0-C5D0D84182B0}"/>
          </ac:spMkLst>
        </pc:spChg>
        <pc:picChg chg="add mod ord">
          <ac:chgData name="Paul English" userId="S::paul.english@manchester.ac.uk::db5b5c39-cd87-4c92-a9af-6bfb17de8ca9" providerId="AD" clId="Web-{A111D852-B860-45FB-B42A-72BC74A06A24}" dt="2021-01-08T17:09:32.055" v="207" actId="14100"/>
          <ac:picMkLst>
            <pc:docMk/>
            <pc:sldMk cId="1435618434" sldId="266"/>
            <ac:picMk id="4" creationId="{1C419D54-E6BB-4185-A071-B2D8B00FDB5E}"/>
          </ac:picMkLst>
        </pc:picChg>
      </pc:sldChg>
    </pc:docChg>
  </pc:docChgLst>
  <pc:docChgLst>
    <pc:chgData name="Paul English" userId="S::paul.english@manchester.ac.uk::db5b5c39-cd87-4c92-a9af-6bfb17de8ca9" providerId="AD" clId="Web-{D902689F-C42C-BAD9-618C-F972DABC8E21}"/>
    <pc:docChg chg="modSld">
      <pc:chgData name="Paul English" userId="S::paul.english@manchester.ac.uk::db5b5c39-cd87-4c92-a9af-6bfb17de8ca9" providerId="AD" clId="Web-{D902689F-C42C-BAD9-618C-F972DABC8E21}" dt="2021-01-15T17:32:47.015" v="1" actId="20577"/>
      <pc:docMkLst>
        <pc:docMk/>
      </pc:docMkLst>
      <pc:sldChg chg="modSp">
        <pc:chgData name="Paul English" userId="S::paul.english@manchester.ac.uk::db5b5c39-cd87-4c92-a9af-6bfb17de8ca9" providerId="AD" clId="Web-{D902689F-C42C-BAD9-618C-F972DABC8E21}" dt="2021-01-15T17:32:47.015" v="1" actId="20577"/>
        <pc:sldMkLst>
          <pc:docMk/>
          <pc:sldMk cId="4262868419" sldId="256"/>
        </pc:sldMkLst>
        <pc:spChg chg="mod">
          <ac:chgData name="Paul English" userId="S::paul.english@manchester.ac.uk::db5b5c39-cd87-4c92-a9af-6bfb17de8ca9" providerId="AD" clId="Web-{D902689F-C42C-BAD9-618C-F972DABC8E21}" dt="2021-01-15T17:32:47.015" v="1" actId="20577"/>
          <ac:spMkLst>
            <pc:docMk/>
            <pc:sldMk cId="4262868419" sldId="256"/>
            <ac:spMk id="2" creationId="{70752FD7-76EF-4EBF-8807-5A08A9C8EA09}"/>
          </ac:spMkLst>
        </pc:spChg>
      </pc:sldChg>
    </pc:docChg>
  </pc:docChgLst>
  <pc:docChgLst>
    <pc:chgData name="Paul English" userId="S::paul.english@manchester.ac.uk::db5b5c39-cd87-4c92-a9af-6bfb17de8ca9" providerId="AD" clId="Web-{C1B46E9A-CBD3-8C64-50C7-ADAE9BCDA2C5}"/>
    <pc:docChg chg="addSld modSld">
      <pc:chgData name="Paul English" userId="S::paul.english@manchester.ac.uk::db5b5c39-cd87-4c92-a9af-6bfb17de8ca9" providerId="AD" clId="Web-{C1B46E9A-CBD3-8C64-50C7-ADAE9BCDA2C5}" dt="2021-01-05T14:26:26.118" v="41" actId="14100"/>
      <pc:docMkLst>
        <pc:docMk/>
      </pc:docMkLst>
      <pc:sldChg chg="addSp delSp modSp mod setBg">
        <pc:chgData name="Paul English" userId="S::paul.english@manchester.ac.uk::db5b5c39-cd87-4c92-a9af-6bfb17de8ca9" providerId="AD" clId="Web-{C1B46E9A-CBD3-8C64-50C7-ADAE9BCDA2C5}" dt="2021-01-05T14:25:59.852" v="36" actId="1076"/>
        <pc:sldMkLst>
          <pc:docMk/>
          <pc:sldMk cId="2048278516" sldId="262"/>
        </pc:sldMkLst>
        <pc:spChg chg="mod">
          <ac:chgData name="Paul English" userId="S::paul.english@manchester.ac.uk::db5b5c39-cd87-4c92-a9af-6bfb17de8ca9" providerId="AD" clId="Web-{C1B46E9A-CBD3-8C64-50C7-ADAE9BCDA2C5}" dt="2021-01-05T14:23:39.053" v="32" actId="14100"/>
          <ac:spMkLst>
            <pc:docMk/>
            <pc:sldMk cId="2048278516" sldId="262"/>
            <ac:spMk id="2" creationId="{85026215-61B7-492E-894D-3866B88F44C7}"/>
          </ac:spMkLst>
        </pc:spChg>
        <pc:spChg chg="mod">
          <ac:chgData name="Paul English" userId="S::paul.english@manchester.ac.uk::db5b5c39-cd87-4c92-a9af-6bfb17de8ca9" providerId="AD" clId="Web-{C1B46E9A-CBD3-8C64-50C7-ADAE9BCDA2C5}" dt="2021-01-05T14:23:19.709" v="29" actId="14100"/>
          <ac:spMkLst>
            <pc:docMk/>
            <pc:sldMk cId="2048278516" sldId="262"/>
            <ac:spMk id="9" creationId="{664A5E2D-F45A-4351-B67D-3B676DEEE9AB}"/>
          </ac:spMkLst>
        </pc:spChg>
        <pc:spChg chg="add del">
          <ac:chgData name="Paul English" userId="S::paul.english@manchester.ac.uk::db5b5c39-cd87-4c92-a9af-6bfb17de8ca9" providerId="AD" clId="Web-{C1B46E9A-CBD3-8C64-50C7-ADAE9BCDA2C5}" dt="2021-01-05T14:00:13.229" v="3"/>
          <ac:spMkLst>
            <pc:docMk/>
            <pc:sldMk cId="2048278516" sldId="262"/>
            <ac:spMk id="17" creationId="{3D5FBB81-B61B-416A-8F5D-A8DDF62530F1}"/>
          </ac:spMkLst>
        </pc:spChg>
        <pc:spChg chg="add del">
          <ac:chgData name="Paul English" userId="S::paul.english@manchester.ac.uk::db5b5c39-cd87-4c92-a9af-6bfb17de8ca9" providerId="AD" clId="Web-{C1B46E9A-CBD3-8C64-50C7-ADAE9BCDA2C5}" dt="2021-01-05T14:00:13.229" v="3"/>
          <ac:spMkLst>
            <pc:docMk/>
            <pc:sldMk cId="2048278516" sldId="262"/>
            <ac:spMk id="19" creationId="{40C0D7D4-D83D-4C58-87D1-955F0A9173D7}"/>
          </ac:spMkLst>
        </pc:spChg>
        <pc:spChg chg="add del">
          <ac:chgData name="Paul English" userId="S::paul.english@manchester.ac.uk::db5b5c39-cd87-4c92-a9af-6bfb17de8ca9" providerId="AD" clId="Web-{C1B46E9A-CBD3-8C64-50C7-ADAE9BCDA2C5}" dt="2021-01-05T14:00:13.229" v="3"/>
          <ac:spMkLst>
            <pc:docMk/>
            <pc:sldMk cId="2048278516" sldId="262"/>
            <ac:spMk id="21" creationId="{0BA56A81-C9DD-4EBA-9E13-32FFB51CFD45}"/>
          </ac:spMkLst>
        </pc:spChg>
        <pc:spChg chg="add del">
          <ac:chgData name="Paul English" userId="S::paul.english@manchester.ac.uk::db5b5c39-cd87-4c92-a9af-6bfb17de8ca9" providerId="AD" clId="Web-{C1B46E9A-CBD3-8C64-50C7-ADAE9BCDA2C5}" dt="2021-01-05T14:00:13.229" v="3"/>
          <ac:spMkLst>
            <pc:docMk/>
            <pc:sldMk cId="2048278516" sldId="262"/>
            <ac:spMk id="23" creationId="{15F9A324-404E-4C5D-AFF0-C5D0D84182B0}"/>
          </ac:spMkLst>
        </pc:spChg>
        <pc:spChg chg="add del">
          <ac:chgData name="Paul English" userId="S::paul.english@manchester.ac.uk::db5b5c39-cd87-4c92-a9af-6bfb17de8ca9" providerId="AD" clId="Web-{C1B46E9A-CBD3-8C64-50C7-ADAE9BCDA2C5}" dt="2021-01-05T14:18:39.141" v="9"/>
          <ac:spMkLst>
            <pc:docMk/>
            <pc:sldMk cId="2048278516" sldId="262"/>
            <ac:spMk id="30" creationId="{3D5FBB81-B61B-416A-8F5D-A8DDF62530F1}"/>
          </ac:spMkLst>
        </pc:spChg>
        <pc:spChg chg="add del">
          <ac:chgData name="Paul English" userId="S::paul.english@manchester.ac.uk::db5b5c39-cd87-4c92-a9af-6bfb17de8ca9" providerId="AD" clId="Web-{C1B46E9A-CBD3-8C64-50C7-ADAE9BCDA2C5}" dt="2021-01-05T14:18:39.141" v="9"/>
          <ac:spMkLst>
            <pc:docMk/>
            <pc:sldMk cId="2048278516" sldId="262"/>
            <ac:spMk id="32" creationId="{40C0D7D4-D83D-4C58-87D1-955F0A9173D7}"/>
          </ac:spMkLst>
        </pc:spChg>
        <pc:spChg chg="add del">
          <ac:chgData name="Paul English" userId="S::paul.english@manchester.ac.uk::db5b5c39-cd87-4c92-a9af-6bfb17de8ca9" providerId="AD" clId="Web-{C1B46E9A-CBD3-8C64-50C7-ADAE9BCDA2C5}" dt="2021-01-05T14:18:39.141" v="9"/>
          <ac:spMkLst>
            <pc:docMk/>
            <pc:sldMk cId="2048278516" sldId="262"/>
            <ac:spMk id="34" creationId="{0BA56A81-C9DD-4EBA-9E13-32FFB51CFD45}"/>
          </ac:spMkLst>
        </pc:spChg>
        <pc:spChg chg="add del">
          <ac:chgData name="Paul English" userId="S::paul.english@manchester.ac.uk::db5b5c39-cd87-4c92-a9af-6bfb17de8ca9" providerId="AD" clId="Web-{C1B46E9A-CBD3-8C64-50C7-ADAE9BCDA2C5}" dt="2021-01-05T14:18:39.141" v="9"/>
          <ac:spMkLst>
            <pc:docMk/>
            <pc:sldMk cId="2048278516" sldId="262"/>
            <ac:spMk id="36" creationId="{15F9A324-404E-4C5D-AFF0-C5D0D84182B0}"/>
          </ac:spMkLst>
        </pc:spChg>
        <pc:spChg chg="add del">
          <ac:chgData name="Paul English" userId="S::paul.english@manchester.ac.uk::db5b5c39-cd87-4c92-a9af-6bfb17de8ca9" providerId="AD" clId="Web-{C1B46E9A-CBD3-8C64-50C7-ADAE9BCDA2C5}" dt="2021-01-05T14:21:47.879" v="23"/>
          <ac:spMkLst>
            <pc:docMk/>
            <pc:sldMk cId="2048278516" sldId="262"/>
            <ac:spMk id="43" creationId="{8181FC64-B306-4821-98E2-780662EFC486}"/>
          </ac:spMkLst>
        </pc:spChg>
        <pc:spChg chg="add del">
          <ac:chgData name="Paul English" userId="S::paul.english@manchester.ac.uk::db5b5c39-cd87-4c92-a9af-6bfb17de8ca9" providerId="AD" clId="Web-{C1B46E9A-CBD3-8C64-50C7-ADAE9BCDA2C5}" dt="2021-01-05T14:21:47.879" v="23"/>
          <ac:spMkLst>
            <pc:docMk/>
            <pc:sldMk cId="2048278516" sldId="262"/>
            <ac:spMk id="45" creationId="{5871FC61-DD4E-47D4-81FD-8A7E7D12B371}"/>
          </ac:spMkLst>
        </pc:spChg>
        <pc:spChg chg="add del">
          <ac:chgData name="Paul English" userId="S::paul.english@manchester.ac.uk::db5b5c39-cd87-4c92-a9af-6bfb17de8ca9" providerId="AD" clId="Web-{C1B46E9A-CBD3-8C64-50C7-ADAE9BCDA2C5}" dt="2021-01-05T14:21:47.879" v="23"/>
          <ac:spMkLst>
            <pc:docMk/>
            <pc:sldMk cId="2048278516" sldId="262"/>
            <ac:spMk id="47" creationId="{8B598134-D292-43E6-9C55-117198046913}"/>
          </ac:spMkLst>
        </pc:spChg>
        <pc:spChg chg="add del">
          <ac:chgData name="Paul English" userId="S::paul.english@manchester.ac.uk::db5b5c39-cd87-4c92-a9af-6bfb17de8ca9" providerId="AD" clId="Web-{C1B46E9A-CBD3-8C64-50C7-ADAE9BCDA2C5}" dt="2021-01-05T14:21:47.879" v="23"/>
          <ac:spMkLst>
            <pc:docMk/>
            <pc:sldMk cId="2048278516" sldId="262"/>
            <ac:spMk id="49" creationId="{829A1E2C-5AC8-40FC-99E9-832069D39792}"/>
          </ac:spMkLst>
        </pc:spChg>
        <pc:spChg chg="add">
          <ac:chgData name="Paul English" userId="S::paul.english@manchester.ac.uk::db5b5c39-cd87-4c92-a9af-6bfb17de8ca9" providerId="AD" clId="Web-{C1B46E9A-CBD3-8C64-50C7-ADAE9BCDA2C5}" dt="2021-01-05T14:21:47.879" v="23"/>
          <ac:spMkLst>
            <pc:docMk/>
            <pc:sldMk cId="2048278516" sldId="262"/>
            <ac:spMk id="52" creationId="{8181FC64-B306-4821-98E2-780662EFC486}"/>
          </ac:spMkLst>
        </pc:spChg>
        <pc:spChg chg="add">
          <ac:chgData name="Paul English" userId="S::paul.english@manchester.ac.uk::db5b5c39-cd87-4c92-a9af-6bfb17de8ca9" providerId="AD" clId="Web-{C1B46E9A-CBD3-8C64-50C7-ADAE9BCDA2C5}" dt="2021-01-05T14:21:47.879" v="23"/>
          <ac:spMkLst>
            <pc:docMk/>
            <pc:sldMk cId="2048278516" sldId="262"/>
            <ac:spMk id="53" creationId="{5871FC61-DD4E-47D4-81FD-8A7E7D12B371}"/>
          </ac:spMkLst>
        </pc:spChg>
        <pc:spChg chg="add">
          <ac:chgData name="Paul English" userId="S::paul.english@manchester.ac.uk::db5b5c39-cd87-4c92-a9af-6bfb17de8ca9" providerId="AD" clId="Web-{C1B46E9A-CBD3-8C64-50C7-ADAE9BCDA2C5}" dt="2021-01-05T14:21:47.879" v="23"/>
          <ac:spMkLst>
            <pc:docMk/>
            <pc:sldMk cId="2048278516" sldId="262"/>
            <ac:spMk id="55" creationId="{8B598134-D292-43E6-9C55-117198046913}"/>
          </ac:spMkLst>
        </pc:spChg>
        <pc:spChg chg="add del">
          <ac:chgData name="Paul English" userId="S::paul.english@manchester.ac.uk::db5b5c39-cd87-4c92-a9af-6bfb17de8ca9" providerId="AD" clId="Web-{C1B46E9A-CBD3-8C64-50C7-ADAE9BCDA2C5}" dt="2021-01-05T14:21:47.879" v="22"/>
          <ac:spMkLst>
            <pc:docMk/>
            <pc:sldMk cId="2048278516" sldId="262"/>
            <ac:spMk id="56" creationId="{3D5FBB81-B61B-416A-8F5D-A8DDF62530F1}"/>
          </ac:spMkLst>
        </pc:spChg>
        <pc:spChg chg="add">
          <ac:chgData name="Paul English" userId="S::paul.english@manchester.ac.uk::db5b5c39-cd87-4c92-a9af-6bfb17de8ca9" providerId="AD" clId="Web-{C1B46E9A-CBD3-8C64-50C7-ADAE9BCDA2C5}" dt="2021-01-05T14:21:47.879" v="23"/>
          <ac:spMkLst>
            <pc:docMk/>
            <pc:sldMk cId="2048278516" sldId="262"/>
            <ac:spMk id="57" creationId="{829A1E2C-5AC8-40FC-99E9-832069D39792}"/>
          </ac:spMkLst>
        </pc:spChg>
        <pc:spChg chg="add del">
          <ac:chgData name="Paul English" userId="S::paul.english@manchester.ac.uk::db5b5c39-cd87-4c92-a9af-6bfb17de8ca9" providerId="AD" clId="Web-{C1B46E9A-CBD3-8C64-50C7-ADAE9BCDA2C5}" dt="2021-01-05T14:21:47.879" v="22"/>
          <ac:spMkLst>
            <pc:docMk/>
            <pc:sldMk cId="2048278516" sldId="262"/>
            <ac:spMk id="58" creationId="{40C0D7D4-D83D-4C58-87D1-955F0A9173D7}"/>
          </ac:spMkLst>
        </pc:spChg>
        <pc:spChg chg="add del">
          <ac:chgData name="Paul English" userId="S::paul.english@manchester.ac.uk::db5b5c39-cd87-4c92-a9af-6bfb17de8ca9" providerId="AD" clId="Web-{C1B46E9A-CBD3-8C64-50C7-ADAE9BCDA2C5}" dt="2021-01-05T14:21:47.879" v="22"/>
          <ac:spMkLst>
            <pc:docMk/>
            <pc:sldMk cId="2048278516" sldId="262"/>
            <ac:spMk id="60" creationId="{0BA56A81-C9DD-4EBA-9E13-32FFB51CFD45}"/>
          </ac:spMkLst>
        </pc:spChg>
        <pc:spChg chg="add del">
          <ac:chgData name="Paul English" userId="S::paul.english@manchester.ac.uk::db5b5c39-cd87-4c92-a9af-6bfb17de8ca9" providerId="AD" clId="Web-{C1B46E9A-CBD3-8C64-50C7-ADAE9BCDA2C5}" dt="2021-01-05T14:21:47.879" v="22"/>
          <ac:spMkLst>
            <pc:docMk/>
            <pc:sldMk cId="2048278516" sldId="262"/>
            <ac:spMk id="62" creationId="{15F9A324-404E-4C5D-AFF0-C5D0D84182B0}"/>
          </ac:spMkLst>
        </pc:spChg>
        <pc:picChg chg="add mod ord">
          <ac:chgData name="Paul English" userId="S::paul.english@manchester.ac.uk::db5b5c39-cd87-4c92-a9af-6bfb17de8ca9" providerId="AD" clId="Web-{C1B46E9A-CBD3-8C64-50C7-ADAE9BCDA2C5}" dt="2021-01-05T14:25:59.852" v="36" actId="1076"/>
          <ac:picMkLst>
            <pc:docMk/>
            <pc:sldMk cId="2048278516" sldId="262"/>
            <ac:picMk id="3" creationId="{59CF09BF-37D5-4D20-864E-B0CC2EB08123}"/>
          </ac:picMkLst>
        </pc:picChg>
        <pc:picChg chg="del mod ord modCrop">
          <ac:chgData name="Paul English" userId="S::paul.english@manchester.ac.uk::db5b5c39-cd87-4c92-a9af-6bfb17de8ca9" providerId="AD" clId="Web-{C1B46E9A-CBD3-8C64-50C7-ADAE9BCDA2C5}" dt="2021-01-05T14:17:28.874" v="7"/>
          <ac:picMkLst>
            <pc:docMk/>
            <pc:sldMk cId="2048278516" sldId="262"/>
            <ac:picMk id="10" creationId="{75AEB988-00B4-4042-A5E8-EA42CA5181C6}"/>
          </ac:picMkLst>
        </pc:picChg>
        <pc:cxnChg chg="add del">
          <ac:chgData name="Paul English" userId="S::paul.english@manchester.ac.uk::db5b5c39-cd87-4c92-a9af-6bfb17de8ca9" providerId="AD" clId="Web-{C1B46E9A-CBD3-8C64-50C7-ADAE9BCDA2C5}" dt="2021-01-05T14:00:13.229" v="3"/>
          <ac:cxnSpMkLst>
            <pc:docMk/>
            <pc:sldMk cId="2048278516" sldId="262"/>
            <ac:cxnSpMk id="15" creationId="{430127AE-B29E-4FDF-99D2-A2F1E7003F74}"/>
          </ac:cxnSpMkLst>
        </pc:cxnChg>
        <pc:cxnChg chg="add del">
          <ac:chgData name="Paul English" userId="S::paul.english@manchester.ac.uk::db5b5c39-cd87-4c92-a9af-6bfb17de8ca9" providerId="AD" clId="Web-{C1B46E9A-CBD3-8C64-50C7-ADAE9BCDA2C5}" dt="2021-01-05T14:18:39.141" v="9"/>
          <ac:cxnSpMkLst>
            <pc:docMk/>
            <pc:sldMk cId="2048278516" sldId="262"/>
            <ac:cxnSpMk id="28" creationId="{430127AE-B29E-4FDF-99D2-A2F1E7003F74}"/>
          </ac:cxnSpMkLst>
        </pc:cxnChg>
        <pc:cxnChg chg="add del">
          <ac:chgData name="Paul English" userId="S::paul.english@manchester.ac.uk::db5b5c39-cd87-4c92-a9af-6bfb17de8ca9" providerId="AD" clId="Web-{C1B46E9A-CBD3-8C64-50C7-ADAE9BCDA2C5}" dt="2021-01-05T14:21:47.879" v="23"/>
          <ac:cxnSpMkLst>
            <pc:docMk/>
            <pc:sldMk cId="2048278516" sldId="262"/>
            <ac:cxnSpMk id="41" creationId="{430127AE-B29E-4FDF-99D2-A2F1E7003F74}"/>
          </ac:cxnSpMkLst>
        </pc:cxnChg>
        <pc:cxnChg chg="add">
          <ac:chgData name="Paul English" userId="S::paul.english@manchester.ac.uk::db5b5c39-cd87-4c92-a9af-6bfb17de8ca9" providerId="AD" clId="Web-{C1B46E9A-CBD3-8C64-50C7-ADAE9BCDA2C5}" dt="2021-01-05T14:21:47.879" v="23"/>
          <ac:cxnSpMkLst>
            <pc:docMk/>
            <pc:sldMk cId="2048278516" sldId="262"/>
            <ac:cxnSpMk id="51" creationId="{430127AE-B29E-4FDF-99D2-A2F1E7003F74}"/>
          </ac:cxnSpMkLst>
        </pc:cxnChg>
        <pc:cxnChg chg="add del">
          <ac:chgData name="Paul English" userId="S::paul.english@manchester.ac.uk::db5b5c39-cd87-4c92-a9af-6bfb17de8ca9" providerId="AD" clId="Web-{C1B46E9A-CBD3-8C64-50C7-ADAE9BCDA2C5}" dt="2021-01-05T14:21:47.879" v="22"/>
          <ac:cxnSpMkLst>
            <pc:docMk/>
            <pc:sldMk cId="2048278516" sldId="262"/>
            <ac:cxnSpMk id="54" creationId="{430127AE-B29E-4FDF-99D2-A2F1E7003F74}"/>
          </ac:cxnSpMkLst>
        </pc:cxnChg>
      </pc:sldChg>
      <pc:sldChg chg="modSp new">
        <pc:chgData name="Paul English" userId="S::paul.english@manchester.ac.uk::db5b5c39-cd87-4c92-a9af-6bfb17de8ca9" providerId="AD" clId="Web-{C1B46E9A-CBD3-8C64-50C7-ADAE9BCDA2C5}" dt="2021-01-05T14:26:26.118" v="41" actId="14100"/>
        <pc:sldMkLst>
          <pc:docMk/>
          <pc:sldMk cId="4260839758" sldId="263"/>
        </pc:sldMkLst>
        <pc:spChg chg="mod">
          <ac:chgData name="Paul English" userId="S::paul.english@manchester.ac.uk::db5b5c39-cd87-4c92-a9af-6bfb17de8ca9" providerId="AD" clId="Web-{C1B46E9A-CBD3-8C64-50C7-ADAE9BCDA2C5}" dt="2021-01-05T14:26:26.118" v="41" actId="14100"/>
          <ac:spMkLst>
            <pc:docMk/>
            <pc:sldMk cId="4260839758" sldId="263"/>
            <ac:spMk id="2" creationId="{8FFDCF5D-4264-4005-B6D0-B0B1C34BEC42}"/>
          </ac:spMkLst>
        </pc:spChg>
      </pc:sldChg>
    </pc:docChg>
  </pc:docChgLst>
  <pc:docChgLst>
    <pc:chgData name="Paul English" userId="S::paul.english@manchester.ac.uk::db5b5c39-cd87-4c92-a9af-6bfb17de8ca9" providerId="AD" clId="Web-{C97C5FB8-69AB-7FDE-E4A8-5996AA17391C}"/>
    <pc:docChg chg="addSld delSld modSld">
      <pc:chgData name="Paul English" userId="S::paul.english@manchester.ac.uk::db5b5c39-cd87-4c92-a9af-6bfb17de8ca9" providerId="AD" clId="Web-{C97C5FB8-69AB-7FDE-E4A8-5996AA17391C}" dt="2021-02-05T17:13:54.736" v="485" actId="14100"/>
      <pc:docMkLst>
        <pc:docMk/>
      </pc:docMkLst>
      <pc:sldChg chg="modSp">
        <pc:chgData name="Paul English" userId="S::paul.english@manchester.ac.uk::db5b5c39-cd87-4c92-a9af-6bfb17de8ca9" providerId="AD" clId="Web-{C97C5FB8-69AB-7FDE-E4A8-5996AA17391C}" dt="2021-02-05T17:13:20.079" v="476" actId="20577"/>
        <pc:sldMkLst>
          <pc:docMk/>
          <pc:sldMk cId="4159004012" sldId="270"/>
        </pc:sldMkLst>
        <pc:spChg chg="mod">
          <ac:chgData name="Paul English" userId="S::paul.english@manchester.ac.uk::db5b5c39-cd87-4c92-a9af-6bfb17de8ca9" providerId="AD" clId="Web-{C97C5FB8-69AB-7FDE-E4A8-5996AA17391C}" dt="2021-02-05T17:13:20.079" v="476" actId="20577"/>
          <ac:spMkLst>
            <pc:docMk/>
            <pc:sldMk cId="4159004012" sldId="270"/>
            <ac:spMk id="2" creationId="{105F8D64-372F-4DD8-9AFF-BCDA5D798689}"/>
          </ac:spMkLst>
        </pc:spChg>
        <pc:spChg chg="mod">
          <ac:chgData name="Paul English" userId="S::paul.english@manchester.ac.uk::db5b5c39-cd87-4c92-a9af-6bfb17de8ca9" providerId="AD" clId="Web-{C97C5FB8-69AB-7FDE-E4A8-5996AA17391C}" dt="2021-02-05T17:04:20.313" v="372" actId="20577"/>
          <ac:spMkLst>
            <pc:docMk/>
            <pc:sldMk cId="4159004012" sldId="270"/>
            <ac:spMk id="3" creationId="{D9E5F97E-DDA4-4659-8594-C49B42AD9FF3}"/>
          </ac:spMkLst>
        </pc:spChg>
      </pc:sldChg>
      <pc:sldChg chg="modSp new">
        <pc:chgData name="Paul English" userId="S::paul.english@manchester.ac.uk::db5b5c39-cd87-4c92-a9af-6bfb17de8ca9" providerId="AD" clId="Web-{C97C5FB8-69AB-7FDE-E4A8-5996AA17391C}" dt="2021-02-05T17:13:54.736" v="485" actId="14100"/>
        <pc:sldMkLst>
          <pc:docMk/>
          <pc:sldMk cId="997249165" sldId="271"/>
        </pc:sldMkLst>
        <pc:spChg chg="mod">
          <ac:chgData name="Paul English" userId="S::paul.english@manchester.ac.uk::db5b5c39-cd87-4c92-a9af-6bfb17de8ca9" providerId="AD" clId="Web-{C97C5FB8-69AB-7FDE-E4A8-5996AA17391C}" dt="2021-02-05T17:13:54.736" v="485" actId="14100"/>
          <ac:spMkLst>
            <pc:docMk/>
            <pc:sldMk cId="997249165" sldId="271"/>
            <ac:spMk id="2" creationId="{6DD676DC-22FE-4EB6-A590-A501429FC089}"/>
          </ac:spMkLst>
        </pc:spChg>
        <pc:spChg chg="mod">
          <ac:chgData name="Paul English" userId="S::paul.english@manchester.ac.uk::db5b5c39-cd87-4c92-a9af-6bfb17de8ca9" providerId="AD" clId="Web-{C97C5FB8-69AB-7FDE-E4A8-5996AA17391C}" dt="2021-02-05T17:11:42.280" v="460" actId="14100"/>
          <ac:spMkLst>
            <pc:docMk/>
            <pc:sldMk cId="997249165" sldId="271"/>
            <ac:spMk id="3" creationId="{B6EA456C-02DE-4FD7-AC05-18E63EAD828B}"/>
          </ac:spMkLst>
        </pc:spChg>
      </pc:sldChg>
      <pc:sldChg chg="addSp modSp new del">
        <pc:chgData name="Paul English" userId="S::paul.english@manchester.ac.uk::db5b5c39-cd87-4c92-a9af-6bfb17de8ca9" providerId="AD" clId="Web-{C97C5FB8-69AB-7FDE-E4A8-5996AA17391C}" dt="2021-02-05T17:03:55.062" v="367"/>
        <pc:sldMkLst>
          <pc:docMk/>
          <pc:sldMk cId="1869279107" sldId="271"/>
        </pc:sldMkLst>
        <pc:spChg chg="add mod">
          <ac:chgData name="Paul English" userId="S::paul.english@manchester.ac.uk::db5b5c39-cd87-4c92-a9af-6bfb17de8ca9" providerId="AD" clId="Web-{C97C5FB8-69AB-7FDE-E4A8-5996AA17391C}" dt="2021-02-05T17:03:49.906" v="366" actId="1076"/>
          <ac:spMkLst>
            <pc:docMk/>
            <pc:sldMk cId="1869279107" sldId="271"/>
            <ac:spMk id="2" creationId="{DAF31E41-6FC6-4227-8713-B3EDCCDFFBD6}"/>
          </ac:spMkLst>
        </pc:spChg>
      </pc:sldChg>
    </pc:docChg>
  </pc:docChgLst>
  <pc:docChgLst>
    <pc:chgData name="Paul English" userId="S::paul.english@manchester.ac.uk::db5b5c39-cd87-4c92-a9af-6bfb17de8ca9" providerId="AD" clId="Web-{7BB4439D-6D6B-4DAB-A1C1-BA21D3123FD5}"/>
    <pc:docChg chg="addSld delSld modSld addMainMaster delMainMaster">
      <pc:chgData name="Paul English" userId="S::paul.english@manchester.ac.uk::db5b5c39-cd87-4c92-a9af-6bfb17de8ca9" providerId="AD" clId="Web-{7BB4439D-6D6B-4DAB-A1C1-BA21D3123FD5}" dt="2021-01-04T16:51:13.010" v="2151"/>
      <pc:docMkLst>
        <pc:docMk/>
      </pc:docMkLst>
      <pc:sldChg chg="addSp delSp modSp mod setBg modClrScheme chgLayout">
        <pc:chgData name="Paul English" userId="S::paul.english@manchester.ac.uk::db5b5c39-cd87-4c92-a9af-6bfb17de8ca9" providerId="AD" clId="Web-{7BB4439D-6D6B-4DAB-A1C1-BA21D3123FD5}" dt="2021-01-04T16:49:54.838" v="2148"/>
        <pc:sldMkLst>
          <pc:docMk/>
          <pc:sldMk cId="4262868419" sldId="256"/>
        </pc:sldMkLst>
        <pc:spChg chg="mod">
          <ac:chgData name="Paul English" userId="S::paul.english@manchester.ac.uk::db5b5c39-cd87-4c92-a9af-6bfb17de8ca9" providerId="AD" clId="Web-{7BB4439D-6D6B-4DAB-A1C1-BA21D3123FD5}" dt="2021-01-04T16:49:54.838" v="2148"/>
          <ac:spMkLst>
            <pc:docMk/>
            <pc:sldMk cId="4262868419" sldId="256"/>
            <ac:spMk id="2" creationId="{70752FD7-76EF-4EBF-8807-5A08A9C8EA09}"/>
          </ac:spMkLst>
        </pc:spChg>
        <pc:spChg chg="mod">
          <ac:chgData name="Paul English" userId="S::paul.english@manchester.ac.uk::db5b5c39-cd87-4c92-a9af-6bfb17de8ca9" providerId="AD" clId="Web-{7BB4439D-6D6B-4DAB-A1C1-BA21D3123FD5}" dt="2021-01-04T16:49:54.838" v="2148"/>
          <ac:spMkLst>
            <pc:docMk/>
            <pc:sldMk cId="4262868419" sldId="256"/>
            <ac:spMk id="3" creationId="{F4C8D8C1-1062-49B2-BB56-D9F8E5DA6EB6}"/>
          </ac:spMkLst>
        </pc:spChg>
        <pc:spChg chg="add del">
          <ac:chgData name="Paul English" userId="S::paul.english@manchester.ac.uk::db5b5c39-cd87-4c92-a9af-6bfb17de8ca9" providerId="AD" clId="Web-{7BB4439D-6D6B-4DAB-A1C1-BA21D3123FD5}" dt="2021-01-04T13:45:03.406" v="66"/>
          <ac:spMkLst>
            <pc:docMk/>
            <pc:sldMk cId="4262868419" sldId="256"/>
            <ac:spMk id="9" creationId="{0DBF1ABE-8590-450D-BB49-BDDCCF3EEA9E}"/>
          </ac:spMkLst>
        </pc:spChg>
        <pc:spChg chg="add del">
          <ac:chgData name="Paul English" userId="S::paul.english@manchester.ac.uk::db5b5c39-cd87-4c92-a9af-6bfb17de8ca9" providerId="AD" clId="Web-{7BB4439D-6D6B-4DAB-A1C1-BA21D3123FD5}" dt="2021-01-04T13:45:03.406" v="66"/>
          <ac:spMkLst>
            <pc:docMk/>
            <pc:sldMk cId="4262868419" sldId="256"/>
            <ac:spMk id="11" creationId="{DCD36D47-40B7-494B-B249-3CBA333DE256}"/>
          </ac:spMkLst>
        </pc:spChg>
        <pc:spChg chg="add del">
          <ac:chgData name="Paul English" userId="S::paul.english@manchester.ac.uk::db5b5c39-cd87-4c92-a9af-6bfb17de8ca9" providerId="AD" clId="Web-{7BB4439D-6D6B-4DAB-A1C1-BA21D3123FD5}" dt="2021-01-04T13:45:03.406" v="66"/>
          <ac:spMkLst>
            <pc:docMk/>
            <pc:sldMk cId="4262868419" sldId="256"/>
            <ac:spMk id="13" creationId="{03AD0D1C-F8BA-4CD1-BC4D-BE1823F3EBDD}"/>
          </ac:spMkLst>
        </pc:spChg>
        <pc:spChg chg="add del">
          <ac:chgData name="Paul English" userId="S::paul.english@manchester.ac.uk::db5b5c39-cd87-4c92-a9af-6bfb17de8ca9" providerId="AD" clId="Web-{7BB4439D-6D6B-4DAB-A1C1-BA21D3123FD5}" dt="2021-01-04T13:45:03.406" v="66"/>
          <ac:spMkLst>
            <pc:docMk/>
            <pc:sldMk cId="4262868419" sldId="256"/>
            <ac:spMk id="15" creationId="{FBA7E51E-7B6A-4A79-8F84-47C845C7A2CC}"/>
          </ac:spMkLst>
        </pc:spChg>
        <pc:spChg chg="add del">
          <ac:chgData name="Paul English" userId="S::paul.english@manchester.ac.uk::db5b5c39-cd87-4c92-a9af-6bfb17de8ca9" providerId="AD" clId="Web-{7BB4439D-6D6B-4DAB-A1C1-BA21D3123FD5}" dt="2021-01-04T13:44:34.265" v="61"/>
          <ac:spMkLst>
            <pc:docMk/>
            <pc:sldMk cId="4262868419" sldId="256"/>
            <ac:spMk id="17" creationId="{0DBF1ABE-8590-450D-BB49-BDDCCF3EEA9E}"/>
          </ac:spMkLst>
        </pc:spChg>
        <pc:spChg chg="add del">
          <ac:chgData name="Paul English" userId="S::paul.english@manchester.ac.uk::db5b5c39-cd87-4c92-a9af-6bfb17de8ca9" providerId="AD" clId="Web-{7BB4439D-6D6B-4DAB-A1C1-BA21D3123FD5}" dt="2021-01-04T13:44:34.265" v="61"/>
          <ac:spMkLst>
            <pc:docMk/>
            <pc:sldMk cId="4262868419" sldId="256"/>
            <ac:spMk id="18" creationId="{C7D887A3-61AD-4674-BC53-8DFA8CF7B410}"/>
          </ac:spMkLst>
        </pc:spChg>
        <pc:spChg chg="add del">
          <ac:chgData name="Paul English" userId="S::paul.english@manchester.ac.uk::db5b5c39-cd87-4c92-a9af-6bfb17de8ca9" providerId="AD" clId="Web-{7BB4439D-6D6B-4DAB-A1C1-BA21D3123FD5}" dt="2021-01-04T13:44:34.265" v="61"/>
          <ac:spMkLst>
            <pc:docMk/>
            <pc:sldMk cId="4262868419" sldId="256"/>
            <ac:spMk id="19" creationId="{479F0FB3-8461-462D-84A2-53106FBF4E5B}"/>
          </ac:spMkLst>
        </pc:spChg>
        <pc:spChg chg="add del">
          <ac:chgData name="Paul English" userId="S::paul.english@manchester.ac.uk::db5b5c39-cd87-4c92-a9af-6bfb17de8ca9" providerId="AD" clId="Web-{7BB4439D-6D6B-4DAB-A1C1-BA21D3123FD5}" dt="2021-01-04T13:44:26.406" v="59"/>
          <ac:spMkLst>
            <pc:docMk/>
            <pc:sldMk cId="4262868419" sldId="256"/>
            <ac:spMk id="20" creationId="{0DBF1ABE-8590-450D-BB49-BDDCCF3EEA9E}"/>
          </ac:spMkLst>
        </pc:spChg>
        <pc:spChg chg="add del">
          <ac:chgData name="Paul English" userId="S::paul.english@manchester.ac.uk::db5b5c39-cd87-4c92-a9af-6bfb17de8ca9" providerId="AD" clId="Web-{7BB4439D-6D6B-4DAB-A1C1-BA21D3123FD5}" dt="2021-01-04T13:44:34.265" v="61"/>
          <ac:spMkLst>
            <pc:docMk/>
            <pc:sldMk cId="4262868419" sldId="256"/>
            <ac:spMk id="21" creationId="{11E3C311-4E8A-45D9-97BF-07F5FD346974}"/>
          </ac:spMkLst>
        </pc:spChg>
        <pc:spChg chg="add del">
          <ac:chgData name="Paul English" userId="S::paul.english@manchester.ac.uk::db5b5c39-cd87-4c92-a9af-6bfb17de8ca9" providerId="AD" clId="Web-{7BB4439D-6D6B-4DAB-A1C1-BA21D3123FD5}" dt="2021-01-04T13:44:26.406" v="59"/>
          <ac:spMkLst>
            <pc:docMk/>
            <pc:sldMk cId="4262868419" sldId="256"/>
            <ac:spMk id="22" creationId="{96CB0275-66F1-4491-93B8-121D0C7176BF}"/>
          </ac:spMkLst>
        </pc:spChg>
        <pc:spChg chg="add del">
          <ac:chgData name="Paul English" userId="S::paul.english@manchester.ac.uk::db5b5c39-cd87-4c92-a9af-6bfb17de8ca9" providerId="AD" clId="Web-{7BB4439D-6D6B-4DAB-A1C1-BA21D3123FD5}" dt="2021-01-04T13:44:43.734" v="63"/>
          <ac:spMkLst>
            <pc:docMk/>
            <pc:sldMk cId="4262868419" sldId="256"/>
            <ac:spMk id="23" creationId="{AC8EEB0F-BA72-49AC-956F-331B60FDE79E}"/>
          </ac:spMkLst>
        </pc:spChg>
        <pc:spChg chg="add del">
          <ac:chgData name="Paul English" userId="S::paul.english@manchester.ac.uk::db5b5c39-cd87-4c92-a9af-6bfb17de8ca9" providerId="AD" clId="Web-{7BB4439D-6D6B-4DAB-A1C1-BA21D3123FD5}" dt="2021-01-04T13:44:26.406" v="59"/>
          <ac:spMkLst>
            <pc:docMk/>
            <pc:sldMk cId="4262868419" sldId="256"/>
            <ac:spMk id="24" creationId="{18D32C3D-8F76-4E99-BE56-0836CC38CC84}"/>
          </ac:spMkLst>
        </pc:spChg>
        <pc:spChg chg="add del">
          <ac:chgData name="Paul English" userId="S::paul.english@manchester.ac.uk::db5b5c39-cd87-4c92-a9af-6bfb17de8ca9" providerId="AD" clId="Web-{7BB4439D-6D6B-4DAB-A1C1-BA21D3123FD5}" dt="2021-01-04T13:44:43.734" v="63"/>
          <ac:spMkLst>
            <pc:docMk/>
            <pc:sldMk cId="4262868419" sldId="256"/>
            <ac:spMk id="25" creationId="{8CC700D5-9809-43F4-89D5-7DBBCB0DCC10}"/>
          </ac:spMkLst>
        </pc:spChg>
        <pc:spChg chg="add del">
          <ac:chgData name="Paul English" userId="S::paul.english@manchester.ac.uk::db5b5c39-cd87-4c92-a9af-6bfb17de8ca9" providerId="AD" clId="Web-{7BB4439D-6D6B-4DAB-A1C1-BA21D3123FD5}" dt="2021-01-04T13:44:26.406" v="59"/>
          <ac:spMkLst>
            <pc:docMk/>
            <pc:sldMk cId="4262868419" sldId="256"/>
            <ac:spMk id="26" creationId="{23C71129-3300-4933-9311-C991EE7792D8}"/>
          </ac:spMkLst>
        </pc:spChg>
        <pc:spChg chg="add del">
          <ac:chgData name="Paul English" userId="S::paul.english@manchester.ac.uk::db5b5c39-cd87-4c92-a9af-6bfb17de8ca9" providerId="AD" clId="Web-{7BB4439D-6D6B-4DAB-A1C1-BA21D3123FD5}" dt="2021-01-04T13:44:43.734" v="63"/>
          <ac:spMkLst>
            <pc:docMk/>
            <pc:sldMk cId="4262868419" sldId="256"/>
            <ac:spMk id="27" creationId="{C7163242-6303-46DC-BAC1-2A204F061321}"/>
          </ac:spMkLst>
        </pc:spChg>
        <pc:spChg chg="add del">
          <ac:chgData name="Paul English" userId="S::paul.english@manchester.ac.uk::db5b5c39-cd87-4c92-a9af-6bfb17de8ca9" providerId="AD" clId="Web-{7BB4439D-6D6B-4DAB-A1C1-BA21D3123FD5}" dt="2021-01-04T13:44:43.734" v="63"/>
          <ac:spMkLst>
            <pc:docMk/>
            <pc:sldMk cId="4262868419" sldId="256"/>
            <ac:spMk id="28" creationId="{9DF0CCBF-D7FD-451C-92EB-84C362B690BF}"/>
          </ac:spMkLst>
        </pc:spChg>
        <pc:spChg chg="add del">
          <ac:chgData name="Paul English" userId="S::paul.english@manchester.ac.uk::db5b5c39-cd87-4c92-a9af-6bfb17de8ca9" providerId="AD" clId="Web-{7BB4439D-6D6B-4DAB-A1C1-BA21D3123FD5}" dt="2021-01-04T13:44:43.734" v="63"/>
          <ac:spMkLst>
            <pc:docMk/>
            <pc:sldMk cId="4262868419" sldId="256"/>
            <ac:spMk id="29" creationId="{805C4C40-D70E-4C4F-B228-98A0A6132603}"/>
          </ac:spMkLst>
        </pc:spChg>
        <pc:spChg chg="add del">
          <ac:chgData name="Paul English" userId="S::paul.english@manchester.ac.uk::db5b5c39-cd87-4c92-a9af-6bfb17de8ca9" providerId="AD" clId="Web-{7BB4439D-6D6B-4DAB-A1C1-BA21D3123FD5}" dt="2021-01-04T13:44:43.734" v="63"/>
          <ac:spMkLst>
            <pc:docMk/>
            <pc:sldMk cId="4262868419" sldId="256"/>
            <ac:spMk id="30" creationId="{2B1B8EEB-4E8B-43EC-AB8F-F7E2CD968223}"/>
          </ac:spMkLst>
        </pc:spChg>
        <pc:spChg chg="add del">
          <ac:chgData name="Paul English" userId="S::paul.english@manchester.ac.uk::db5b5c39-cd87-4c92-a9af-6bfb17de8ca9" providerId="AD" clId="Web-{7BB4439D-6D6B-4DAB-A1C1-BA21D3123FD5}" dt="2021-01-04T13:45:03.375" v="65"/>
          <ac:spMkLst>
            <pc:docMk/>
            <pc:sldMk cId="4262868419" sldId="256"/>
            <ac:spMk id="31" creationId="{0DBF1ABE-8590-450D-BB49-BDDCCF3EEA9E}"/>
          </ac:spMkLst>
        </pc:spChg>
        <pc:spChg chg="add del">
          <ac:chgData name="Paul English" userId="S::paul.english@manchester.ac.uk::db5b5c39-cd87-4c92-a9af-6bfb17de8ca9" providerId="AD" clId="Web-{7BB4439D-6D6B-4DAB-A1C1-BA21D3123FD5}" dt="2021-01-04T13:45:03.375" v="65"/>
          <ac:spMkLst>
            <pc:docMk/>
            <pc:sldMk cId="4262868419" sldId="256"/>
            <ac:spMk id="32" creationId="{C7D887A3-61AD-4674-BC53-8DFA8CF7B410}"/>
          </ac:spMkLst>
        </pc:spChg>
        <pc:spChg chg="add del">
          <ac:chgData name="Paul English" userId="S::paul.english@manchester.ac.uk::db5b5c39-cd87-4c92-a9af-6bfb17de8ca9" providerId="AD" clId="Web-{7BB4439D-6D6B-4DAB-A1C1-BA21D3123FD5}" dt="2021-01-04T13:45:03.375" v="65"/>
          <ac:spMkLst>
            <pc:docMk/>
            <pc:sldMk cId="4262868419" sldId="256"/>
            <ac:spMk id="33" creationId="{479F0FB3-8461-462D-84A2-53106FBF4E5B}"/>
          </ac:spMkLst>
        </pc:spChg>
        <pc:spChg chg="add del">
          <ac:chgData name="Paul English" userId="S::paul.english@manchester.ac.uk::db5b5c39-cd87-4c92-a9af-6bfb17de8ca9" providerId="AD" clId="Web-{7BB4439D-6D6B-4DAB-A1C1-BA21D3123FD5}" dt="2021-01-04T13:45:03.375" v="65"/>
          <ac:spMkLst>
            <pc:docMk/>
            <pc:sldMk cId="4262868419" sldId="256"/>
            <ac:spMk id="34" creationId="{11E3C311-4E8A-45D9-97BF-07F5FD346974}"/>
          </ac:spMkLst>
        </pc:spChg>
        <pc:spChg chg="add del">
          <ac:chgData name="Paul English" userId="S::paul.english@manchester.ac.uk::db5b5c39-cd87-4c92-a9af-6bfb17de8ca9" providerId="AD" clId="Web-{7BB4439D-6D6B-4DAB-A1C1-BA21D3123FD5}" dt="2021-01-04T13:46:34.438" v="83"/>
          <ac:spMkLst>
            <pc:docMk/>
            <pc:sldMk cId="4262868419" sldId="256"/>
            <ac:spMk id="35" creationId="{9E85769A-34B7-4E26-8919-D5FA94CA16B4}"/>
          </ac:spMkLst>
        </pc:spChg>
        <pc:spChg chg="add del">
          <ac:chgData name="Paul English" userId="S::paul.english@manchester.ac.uk::db5b5c39-cd87-4c92-a9af-6bfb17de8ca9" providerId="AD" clId="Web-{7BB4439D-6D6B-4DAB-A1C1-BA21D3123FD5}" dt="2021-01-04T13:46:34.438" v="83"/>
          <ac:spMkLst>
            <pc:docMk/>
            <pc:sldMk cId="4262868419" sldId="256"/>
            <ac:spMk id="36" creationId="{36808283-A1DB-43B4-A966-F9598351A8C9}"/>
          </ac:spMkLst>
        </pc:spChg>
        <pc:spChg chg="add del">
          <ac:chgData name="Paul English" userId="S::paul.english@manchester.ac.uk::db5b5c39-cd87-4c92-a9af-6bfb17de8ca9" providerId="AD" clId="Web-{7BB4439D-6D6B-4DAB-A1C1-BA21D3123FD5}" dt="2021-01-04T13:46:34.438" v="83"/>
          <ac:spMkLst>
            <pc:docMk/>
            <pc:sldMk cId="4262868419" sldId="256"/>
            <ac:spMk id="37" creationId="{6B881382-2905-40A6-B674-0F8E1249E27B}"/>
          </ac:spMkLst>
        </pc:spChg>
        <pc:spChg chg="add del">
          <ac:chgData name="Paul English" userId="S::paul.english@manchester.ac.uk::db5b5c39-cd87-4c92-a9af-6bfb17de8ca9" providerId="AD" clId="Web-{7BB4439D-6D6B-4DAB-A1C1-BA21D3123FD5}" dt="2021-01-04T13:46:34.438" v="83"/>
          <ac:spMkLst>
            <pc:docMk/>
            <pc:sldMk cId="4262868419" sldId="256"/>
            <ac:spMk id="38" creationId="{F5631074-8AE6-4D14-80C0-3068E1D44B46}"/>
          </ac:spMkLst>
        </pc:spChg>
        <pc:spChg chg="add del">
          <ac:chgData name="Paul English" userId="S::paul.english@manchester.ac.uk::db5b5c39-cd87-4c92-a9af-6bfb17de8ca9" providerId="AD" clId="Web-{7BB4439D-6D6B-4DAB-A1C1-BA21D3123FD5}" dt="2021-01-04T13:46:34.438" v="83"/>
          <ac:spMkLst>
            <pc:docMk/>
            <pc:sldMk cId="4262868419" sldId="256"/>
            <ac:spMk id="39" creationId="{58E7DDC4-E7EF-41AA-BF97-1D1A65273783}"/>
          </ac:spMkLst>
        </pc:spChg>
        <pc:spChg chg="add del">
          <ac:chgData name="Paul English" userId="S::paul.english@manchester.ac.uk::db5b5c39-cd87-4c92-a9af-6bfb17de8ca9" providerId="AD" clId="Web-{7BB4439D-6D6B-4DAB-A1C1-BA21D3123FD5}" dt="2021-01-04T13:46:34.438" v="83"/>
          <ac:spMkLst>
            <pc:docMk/>
            <pc:sldMk cId="4262868419" sldId="256"/>
            <ac:spMk id="40" creationId="{D9CC255C-0586-4E56-B44A-BB42BFD8A7B1}"/>
          </ac:spMkLst>
        </pc:spChg>
        <pc:spChg chg="add del">
          <ac:chgData name="Paul English" userId="S::paul.english@manchester.ac.uk::db5b5c39-cd87-4c92-a9af-6bfb17de8ca9" providerId="AD" clId="Web-{7BB4439D-6D6B-4DAB-A1C1-BA21D3123FD5}" dt="2021-01-04T16:49:54.838" v="2148"/>
          <ac:spMkLst>
            <pc:docMk/>
            <pc:sldMk cId="4262868419" sldId="256"/>
            <ac:spMk id="45" creationId="{0DBF1ABE-8590-450D-BB49-BDDCCF3EEA9E}"/>
          </ac:spMkLst>
        </pc:spChg>
        <pc:spChg chg="add del">
          <ac:chgData name="Paul English" userId="S::paul.english@manchester.ac.uk::db5b5c39-cd87-4c92-a9af-6bfb17de8ca9" providerId="AD" clId="Web-{7BB4439D-6D6B-4DAB-A1C1-BA21D3123FD5}" dt="2021-01-04T16:49:54.838" v="2148"/>
          <ac:spMkLst>
            <pc:docMk/>
            <pc:sldMk cId="4262868419" sldId="256"/>
            <ac:spMk id="47" creationId="{C7D887A3-61AD-4674-BC53-8DFA8CF7B410}"/>
          </ac:spMkLst>
        </pc:spChg>
        <pc:spChg chg="add del">
          <ac:chgData name="Paul English" userId="S::paul.english@manchester.ac.uk::db5b5c39-cd87-4c92-a9af-6bfb17de8ca9" providerId="AD" clId="Web-{7BB4439D-6D6B-4DAB-A1C1-BA21D3123FD5}" dt="2021-01-04T16:49:54.838" v="2148"/>
          <ac:spMkLst>
            <pc:docMk/>
            <pc:sldMk cId="4262868419" sldId="256"/>
            <ac:spMk id="49" creationId="{479F0FB3-8461-462D-84A2-53106FBF4E5B}"/>
          </ac:spMkLst>
        </pc:spChg>
        <pc:spChg chg="add del">
          <ac:chgData name="Paul English" userId="S::paul.english@manchester.ac.uk::db5b5c39-cd87-4c92-a9af-6bfb17de8ca9" providerId="AD" clId="Web-{7BB4439D-6D6B-4DAB-A1C1-BA21D3123FD5}" dt="2021-01-04T16:49:54.838" v="2148"/>
          <ac:spMkLst>
            <pc:docMk/>
            <pc:sldMk cId="4262868419" sldId="256"/>
            <ac:spMk id="51" creationId="{11E3C311-4E8A-45D9-97BF-07F5FD346974}"/>
          </ac:spMkLst>
        </pc:spChg>
        <pc:spChg chg="add">
          <ac:chgData name="Paul English" userId="S::paul.english@manchester.ac.uk::db5b5c39-cd87-4c92-a9af-6bfb17de8ca9" providerId="AD" clId="Web-{7BB4439D-6D6B-4DAB-A1C1-BA21D3123FD5}" dt="2021-01-04T16:49:54.838" v="2148"/>
          <ac:spMkLst>
            <pc:docMk/>
            <pc:sldMk cId="4262868419" sldId="256"/>
            <ac:spMk id="56" creationId="{0DBF1ABE-8590-450D-BB49-BDDCCF3EEA9E}"/>
          </ac:spMkLst>
        </pc:spChg>
        <pc:spChg chg="add">
          <ac:chgData name="Paul English" userId="S::paul.english@manchester.ac.uk::db5b5c39-cd87-4c92-a9af-6bfb17de8ca9" providerId="AD" clId="Web-{7BB4439D-6D6B-4DAB-A1C1-BA21D3123FD5}" dt="2021-01-04T16:49:54.838" v="2148"/>
          <ac:spMkLst>
            <pc:docMk/>
            <pc:sldMk cId="4262868419" sldId="256"/>
            <ac:spMk id="58" creationId="{C7D887A3-61AD-4674-BC53-8DFA8CF7B410}"/>
          </ac:spMkLst>
        </pc:spChg>
        <pc:spChg chg="add">
          <ac:chgData name="Paul English" userId="S::paul.english@manchester.ac.uk::db5b5c39-cd87-4c92-a9af-6bfb17de8ca9" providerId="AD" clId="Web-{7BB4439D-6D6B-4DAB-A1C1-BA21D3123FD5}" dt="2021-01-04T16:49:54.838" v="2148"/>
          <ac:spMkLst>
            <pc:docMk/>
            <pc:sldMk cId="4262868419" sldId="256"/>
            <ac:spMk id="60" creationId="{479F0FB3-8461-462D-84A2-53106FBF4E5B}"/>
          </ac:spMkLst>
        </pc:spChg>
        <pc:spChg chg="add">
          <ac:chgData name="Paul English" userId="S::paul.english@manchester.ac.uk::db5b5c39-cd87-4c92-a9af-6bfb17de8ca9" providerId="AD" clId="Web-{7BB4439D-6D6B-4DAB-A1C1-BA21D3123FD5}" dt="2021-01-04T16:49:54.838" v="2148"/>
          <ac:spMkLst>
            <pc:docMk/>
            <pc:sldMk cId="4262868419" sldId="256"/>
            <ac:spMk id="62" creationId="{11E3C311-4E8A-45D9-97BF-07F5FD346974}"/>
          </ac:spMkLst>
        </pc:spChg>
        <pc:picChg chg="add mod ord">
          <ac:chgData name="Paul English" userId="S::paul.english@manchester.ac.uk::db5b5c39-cd87-4c92-a9af-6bfb17de8ca9" providerId="AD" clId="Web-{7BB4439D-6D6B-4DAB-A1C1-BA21D3123FD5}" dt="2021-01-04T13:46:34.438" v="83"/>
          <ac:picMkLst>
            <pc:docMk/>
            <pc:sldMk cId="4262868419" sldId="256"/>
            <ac:picMk id="4" creationId="{2A32517A-DE0C-4C5C-A1C1-1B2ABEE69C91}"/>
          </ac:picMkLst>
        </pc:picChg>
        <pc:picChg chg="add mod ord">
          <ac:chgData name="Paul English" userId="S::paul.english@manchester.ac.uk::db5b5c39-cd87-4c92-a9af-6bfb17de8ca9" providerId="AD" clId="Web-{7BB4439D-6D6B-4DAB-A1C1-BA21D3123FD5}" dt="2021-01-04T13:46:34.438" v="83"/>
          <ac:picMkLst>
            <pc:docMk/>
            <pc:sldMk cId="4262868419" sldId="256"/>
            <ac:picMk id="5" creationId="{F2745C22-8C93-4564-8EB8-C43B13692FDB}"/>
          </ac:picMkLst>
        </pc:picChg>
      </pc:sldChg>
      <pc:sldChg chg="addSp delSp modSp new mod setBg">
        <pc:chgData name="Paul English" userId="S::paul.english@manchester.ac.uk::db5b5c39-cd87-4c92-a9af-6bfb17de8ca9" providerId="AD" clId="Web-{7BB4439D-6D6B-4DAB-A1C1-BA21D3123FD5}" dt="2021-01-04T16:06:18.661" v="1600" actId="20577"/>
        <pc:sldMkLst>
          <pc:docMk/>
          <pc:sldMk cId="558865879" sldId="257"/>
        </pc:sldMkLst>
        <pc:spChg chg="mod">
          <ac:chgData name="Paul English" userId="S::paul.english@manchester.ac.uk::db5b5c39-cd87-4c92-a9af-6bfb17de8ca9" providerId="AD" clId="Web-{7BB4439D-6D6B-4DAB-A1C1-BA21D3123FD5}" dt="2021-01-04T15:59:07.939" v="1493" actId="14100"/>
          <ac:spMkLst>
            <pc:docMk/>
            <pc:sldMk cId="558865879" sldId="257"/>
            <ac:spMk id="2" creationId="{28FC71A6-7CC5-4B34-93D9-D1B726AEF32B}"/>
          </ac:spMkLst>
        </pc:spChg>
        <pc:spChg chg="mod ord">
          <ac:chgData name="Paul English" userId="S::paul.english@manchester.ac.uk::db5b5c39-cd87-4c92-a9af-6bfb17de8ca9" providerId="AD" clId="Web-{7BB4439D-6D6B-4DAB-A1C1-BA21D3123FD5}" dt="2021-01-04T16:06:18.661" v="1600" actId="20577"/>
          <ac:spMkLst>
            <pc:docMk/>
            <pc:sldMk cId="558865879" sldId="257"/>
            <ac:spMk id="3" creationId="{B4928F14-91A7-4128-8DA2-57D3A3477CF7}"/>
          </ac:spMkLst>
        </pc:spChg>
        <pc:spChg chg="add del">
          <ac:chgData name="Paul English" userId="S::paul.english@manchester.ac.uk::db5b5c39-cd87-4c92-a9af-6bfb17de8ca9" providerId="AD" clId="Web-{7BB4439D-6D6B-4DAB-A1C1-BA21D3123FD5}" dt="2021-01-04T14:09:32.982" v="454"/>
          <ac:spMkLst>
            <pc:docMk/>
            <pc:sldMk cId="558865879" sldId="257"/>
            <ac:spMk id="6" creationId="{8181FC64-B306-4821-98E2-780662EFC486}"/>
          </ac:spMkLst>
        </pc:spChg>
        <pc:spChg chg="add del">
          <ac:chgData name="Paul English" userId="S::paul.english@manchester.ac.uk::db5b5c39-cd87-4c92-a9af-6bfb17de8ca9" providerId="AD" clId="Web-{7BB4439D-6D6B-4DAB-A1C1-BA21D3123FD5}" dt="2021-01-04T14:09:32.982" v="454"/>
          <ac:spMkLst>
            <pc:docMk/>
            <pc:sldMk cId="558865879" sldId="257"/>
            <ac:spMk id="7" creationId="{5871FC61-DD4E-47D4-81FD-8A7E7D12B371}"/>
          </ac:spMkLst>
        </pc:spChg>
        <pc:spChg chg="add del">
          <ac:chgData name="Paul English" userId="S::paul.english@manchester.ac.uk::db5b5c39-cd87-4c92-a9af-6bfb17de8ca9" providerId="AD" clId="Web-{7BB4439D-6D6B-4DAB-A1C1-BA21D3123FD5}" dt="2021-01-04T14:09:32.982" v="454"/>
          <ac:spMkLst>
            <pc:docMk/>
            <pc:sldMk cId="558865879" sldId="257"/>
            <ac:spMk id="8" creationId="{829A1E2C-5AC8-40FC-99E9-832069D39792}"/>
          </ac:spMkLst>
        </pc:spChg>
        <pc:spChg chg="add del">
          <ac:chgData name="Paul English" userId="S::paul.english@manchester.ac.uk::db5b5c39-cd87-4c92-a9af-6bfb17de8ca9" providerId="AD" clId="Web-{7BB4439D-6D6B-4DAB-A1C1-BA21D3123FD5}" dt="2021-01-04T14:08:29.997" v="442"/>
          <ac:spMkLst>
            <pc:docMk/>
            <pc:sldMk cId="558865879" sldId="257"/>
            <ac:spMk id="9" creationId="{593B4D24-F4A8-4141-A20A-E0575D199633}"/>
          </ac:spMkLst>
        </pc:spChg>
        <pc:spChg chg="add del">
          <ac:chgData name="Paul English" userId="S::paul.english@manchester.ac.uk::db5b5c39-cd87-4c92-a9af-6bfb17de8ca9" providerId="AD" clId="Web-{7BB4439D-6D6B-4DAB-A1C1-BA21D3123FD5}" dt="2021-01-04T14:09:32.982" v="454"/>
          <ac:spMkLst>
            <pc:docMk/>
            <pc:sldMk cId="558865879" sldId="257"/>
            <ac:spMk id="10" creationId="{55C54A75-E44A-4147-B9D0-FF46CFD31612}"/>
          </ac:spMkLst>
        </pc:spChg>
        <pc:spChg chg="add del">
          <ac:chgData name="Paul English" userId="S::paul.english@manchester.ac.uk::db5b5c39-cd87-4c92-a9af-6bfb17de8ca9" providerId="AD" clId="Web-{7BB4439D-6D6B-4DAB-A1C1-BA21D3123FD5}" dt="2021-01-04T14:08:29.997" v="442"/>
          <ac:spMkLst>
            <pc:docMk/>
            <pc:sldMk cId="558865879" sldId="257"/>
            <ac:spMk id="11" creationId="{9F87E4D0-D347-4DA8-81D7-104733308B4B}"/>
          </ac:spMkLst>
        </pc:spChg>
        <pc:spChg chg="add del">
          <ac:chgData name="Paul English" userId="S::paul.english@manchester.ac.uk::db5b5c39-cd87-4c92-a9af-6bfb17de8ca9" providerId="AD" clId="Web-{7BB4439D-6D6B-4DAB-A1C1-BA21D3123FD5}" dt="2021-01-04T14:09:32.966" v="453"/>
          <ac:spMkLst>
            <pc:docMk/>
            <pc:sldMk cId="558865879" sldId="257"/>
            <ac:spMk id="12" creationId="{593B4D24-F4A8-4141-A20A-E0575D199633}"/>
          </ac:spMkLst>
        </pc:spChg>
        <pc:spChg chg="add del">
          <ac:chgData name="Paul English" userId="S::paul.english@manchester.ac.uk::db5b5c39-cd87-4c92-a9af-6bfb17de8ca9" providerId="AD" clId="Web-{7BB4439D-6D6B-4DAB-A1C1-BA21D3123FD5}" dt="2021-01-04T14:08:29.997" v="442"/>
          <ac:spMkLst>
            <pc:docMk/>
            <pc:sldMk cId="558865879" sldId="257"/>
            <ac:spMk id="13" creationId="{9DC9CEF6-58E1-4D78-BBBE-76F779AD9CF8}"/>
          </ac:spMkLst>
        </pc:spChg>
        <pc:spChg chg="add del">
          <ac:chgData name="Paul English" userId="S::paul.english@manchester.ac.uk::db5b5c39-cd87-4c92-a9af-6bfb17de8ca9" providerId="AD" clId="Web-{7BB4439D-6D6B-4DAB-A1C1-BA21D3123FD5}" dt="2021-01-04T14:12:20.749" v="507"/>
          <ac:spMkLst>
            <pc:docMk/>
            <pc:sldMk cId="558865879" sldId="257"/>
            <ac:spMk id="14" creationId="{49BB7E9A-6937-4BF0-9F51-A20F197B550F}"/>
          </ac:spMkLst>
        </pc:spChg>
        <pc:spChg chg="add del">
          <ac:chgData name="Paul English" userId="S::paul.english@manchester.ac.uk::db5b5c39-cd87-4c92-a9af-6bfb17de8ca9" providerId="AD" clId="Web-{7BB4439D-6D6B-4DAB-A1C1-BA21D3123FD5}" dt="2021-01-04T14:08:29.997" v="442"/>
          <ac:spMkLst>
            <pc:docMk/>
            <pc:sldMk cId="558865879" sldId="257"/>
            <ac:spMk id="15" creationId="{47AF1248-67F7-4FEF-8D1D-FE33661A9CA9}"/>
          </ac:spMkLst>
        </pc:spChg>
        <pc:spChg chg="add del">
          <ac:chgData name="Paul English" userId="S::paul.english@manchester.ac.uk::db5b5c39-cd87-4c92-a9af-6bfb17de8ca9" providerId="AD" clId="Web-{7BB4439D-6D6B-4DAB-A1C1-BA21D3123FD5}" dt="2021-01-04T14:12:20.749" v="507"/>
          <ac:spMkLst>
            <pc:docMk/>
            <pc:sldMk cId="558865879" sldId="257"/>
            <ac:spMk id="16" creationId="{E0939753-89D7-48A8-8441-B9FF25CE8A7E}"/>
          </ac:spMkLst>
        </pc:spChg>
        <pc:spChg chg="add del">
          <ac:chgData name="Paul English" userId="S::paul.english@manchester.ac.uk::db5b5c39-cd87-4c92-a9af-6bfb17de8ca9" providerId="AD" clId="Web-{7BB4439D-6D6B-4DAB-A1C1-BA21D3123FD5}" dt="2021-01-04T14:09:32.966" v="453"/>
          <ac:spMkLst>
            <pc:docMk/>
            <pc:sldMk cId="558865879" sldId="257"/>
            <ac:spMk id="17" creationId="{9F87E4D0-D347-4DA8-81D7-104733308B4B}"/>
          </ac:spMkLst>
        </pc:spChg>
        <pc:spChg chg="add del">
          <ac:chgData name="Paul English" userId="S::paul.english@manchester.ac.uk::db5b5c39-cd87-4c92-a9af-6bfb17de8ca9" providerId="AD" clId="Web-{7BB4439D-6D6B-4DAB-A1C1-BA21D3123FD5}" dt="2021-01-04T14:12:20.749" v="507"/>
          <ac:spMkLst>
            <pc:docMk/>
            <pc:sldMk cId="558865879" sldId="257"/>
            <ac:spMk id="18" creationId="{9F5CCFC5-858F-4B45-9B10-D49DD0280D20}"/>
          </ac:spMkLst>
        </pc:spChg>
        <pc:spChg chg="add del">
          <ac:chgData name="Paul English" userId="S::paul.english@manchester.ac.uk::db5b5c39-cd87-4c92-a9af-6bfb17de8ca9" providerId="AD" clId="Web-{7BB4439D-6D6B-4DAB-A1C1-BA21D3123FD5}" dt="2021-01-04T14:09:32.966" v="453"/>
          <ac:spMkLst>
            <pc:docMk/>
            <pc:sldMk cId="558865879" sldId="257"/>
            <ac:spMk id="19" creationId="{9DC9CEF6-58E1-4D78-BBBE-76F779AD9CF8}"/>
          </ac:spMkLst>
        </pc:spChg>
        <pc:spChg chg="add del">
          <ac:chgData name="Paul English" userId="S::paul.english@manchester.ac.uk::db5b5c39-cd87-4c92-a9af-6bfb17de8ca9" providerId="AD" clId="Web-{7BB4439D-6D6B-4DAB-A1C1-BA21D3123FD5}" dt="2021-01-04T14:12:20.749" v="507"/>
          <ac:spMkLst>
            <pc:docMk/>
            <pc:sldMk cId="558865879" sldId="257"/>
            <ac:spMk id="20" creationId="{2348ECDC-D455-4B71-90F6-2ECC12B7983B}"/>
          </ac:spMkLst>
        </pc:spChg>
        <pc:spChg chg="add del">
          <ac:chgData name="Paul English" userId="S::paul.english@manchester.ac.uk::db5b5c39-cd87-4c92-a9af-6bfb17de8ca9" providerId="AD" clId="Web-{7BB4439D-6D6B-4DAB-A1C1-BA21D3123FD5}" dt="2021-01-04T14:09:32.966" v="453"/>
          <ac:spMkLst>
            <pc:docMk/>
            <pc:sldMk cId="558865879" sldId="257"/>
            <ac:spMk id="21" creationId="{47AF1248-67F7-4FEF-8D1D-FE33661A9CA9}"/>
          </ac:spMkLst>
        </pc:spChg>
        <pc:spChg chg="add del">
          <ac:chgData name="Paul English" userId="S::paul.english@manchester.ac.uk::db5b5c39-cd87-4c92-a9af-6bfb17de8ca9" providerId="AD" clId="Web-{7BB4439D-6D6B-4DAB-A1C1-BA21D3123FD5}" dt="2021-01-04T14:14:02.516" v="520"/>
          <ac:spMkLst>
            <pc:docMk/>
            <pc:sldMk cId="558865879" sldId="257"/>
            <ac:spMk id="25" creationId="{593B4D24-F4A8-4141-A20A-E0575D199633}"/>
          </ac:spMkLst>
        </pc:spChg>
        <pc:spChg chg="add del">
          <ac:chgData name="Paul English" userId="S::paul.english@manchester.ac.uk::db5b5c39-cd87-4c92-a9af-6bfb17de8ca9" providerId="AD" clId="Web-{7BB4439D-6D6B-4DAB-A1C1-BA21D3123FD5}" dt="2021-01-04T14:14:02.516" v="520"/>
          <ac:spMkLst>
            <pc:docMk/>
            <pc:sldMk cId="558865879" sldId="257"/>
            <ac:spMk id="27" creationId="{9F87E4D0-D347-4DA8-81D7-104733308B4B}"/>
          </ac:spMkLst>
        </pc:spChg>
        <pc:spChg chg="add del">
          <ac:chgData name="Paul English" userId="S::paul.english@manchester.ac.uk::db5b5c39-cd87-4c92-a9af-6bfb17de8ca9" providerId="AD" clId="Web-{7BB4439D-6D6B-4DAB-A1C1-BA21D3123FD5}" dt="2021-01-04T14:14:02.516" v="520"/>
          <ac:spMkLst>
            <pc:docMk/>
            <pc:sldMk cId="558865879" sldId="257"/>
            <ac:spMk id="29" creationId="{9DC9CEF6-58E1-4D78-BBBE-76F779AD9CF8}"/>
          </ac:spMkLst>
        </pc:spChg>
        <pc:spChg chg="add del">
          <ac:chgData name="Paul English" userId="S::paul.english@manchester.ac.uk::db5b5c39-cd87-4c92-a9af-6bfb17de8ca9" providerId="AD" clId="Web-{7BB4439D-6D6B-4DAB-A1C1-BA21D3123FD5}" dt="2021-01-04T14:14:02.516" v="520"/>
          <ac:spMkLst>
            <pc:docMk/>
            <pc:sldMk cId="558865879" sldId="257"/>
            <ac:spMk id="31" creationId="{47AF1248-67F7-4FEF-8D1D-FE33661A9CA9}"/>
          </ac:spMkLst>
        </pc:spChg>
        <pc:spChg chg="add">
          <ac:chgData name="Paul English" userId="S::paul.english@manchester.ac.uk::db5b5c39-cd87-4c92-a9af-6bfb17de8ca9" providerId="AD" clId="Web-{7BB4439D-6D6B-4DAB-A1C1-BA21D3123FD5}" dt="2021-01-04T14:14:02.516" v="520"/>
          <ac:spMkLst>
            <pc:docMk/>
            <pc:sldMk cId="558865879" sldId="257"/>
            <ac:spMk id="36" creationId="{F0682E21-79C4-4529-9275-51F318B9A033}"/>
          </ac:spMkLst>
        </pc:spChg>
        <pc:spChg chg="add">
          <ac:chgData name="Paul English" userId="S::paul.english@manchester.ac.uk::db5b5c39-cd87-4c92-a9af-6bfb17de8ca9" providerId="AD" clId="Web-{7BB4439D-6D6B-4DAB-A1C1-BA21D3123FD5}" dt="2021-01-04T14:14:02.516" v="520"/>
          <ac:spMkLst>
            <pc:docMk/>
            <pc:sldMk cId="558865879" sldId="257"/>
            <ac:spMk id="38" creationId="{59F79411-C7D8-478C-9413-52E857690B6A}"/>
          </ac:spMkLst>
        </pc:spChg>
        <pc:spChg chg="add">
          <ac:chgData name="Paul English" userId="S::paul.english@manchester.ac.uk::db5b5c39-cd87-4c92-a9af-6bfb17de8ca9" providerId="AD" clId="Web-{7BB4439D-6D6B-4DAB-A1C1-BA21D3123FD5}" dt="2021-01-04T14:14:02.516" v="520"/>
          <ac:spMkLst>
            <pc:docMk/>
            <pc:sldMk cId="558865879" sldId="257"/>
            <ac:spMk id="40" creationId="{46AA8137-008D-4F35-AE77-B226A30365CE}"/>
          </ac:spMkLst>
        </pc:spChg>
        <pc:spChg chg="add">
          <ac:chgData name="Paul English" userId="S::paul.english@manchester.ac.uk::db5b5c39-cd87-4c92-a9af-6bfb17de8ca9" providerId="AD" clId="Web-{7BB4439D-6D6B-4DAB-A1C1-BA21D3123FD5}" dt="2021-01-04T14:14:02.516" v="520"/>
          <ac:spMkLst>
            <pc:docMk/>
            <pc:sldMk cId="558865879" sldId="257"/>
            <ac:spMk id="42" creationId="{204C1530-34B9-4662-8952-65590E1BE6CF}"/>
          </ac:spMkLst>
        </pc:spChg>
        <pc:picChg chg="add mod">
          <ac:chgData name="Paul English" userId="S::paul.english@manchester.ac.uk::db5b5c39-cd87-4c92-a9af-6bfb17de8ca9" providerId="AD" clId="Web-{7BB4439D-6D6B-4DAB-A1C1-BA21D3123FD5}" dt="2021-01-04T15:44:57.855" v="1326" actId="1076"/>
          <ac:picMkLst>
            <pc:docMk/>
            <pc:sldMk cId="558865879" sldId="257"/>
            <ac:picMk id="4" creationId="{50271906-83A8-4C40-8D05-011F716C4877}"/>
          </ac:picMkLst>
        </pc:picChg>
        <pc:picChg chg="add mod ord">
          <ac:chgData name="Paul English" userId="S::paul.english@manchester.ac.uk::db5b5c39-cd87-4c92-a9af-6bfb17de8ca9" providerId="AD" clId="Web-{7BB4439D-6D6B-4DAB-A1C1-BA21D3123FD5}" dt="2021-01-04T15:45:28.386" v="1332" actId="14100"/>
          <ac:picMkLst>
            <pc:docMk/>
            <pc:sldMk cId="558865879" sldId="257"/>
            <ac:picMk id="5" creationId="{7D9C2E66-AA77-4EFA-B3C5-16CA03A0E16A}"/>
          </ac:picMkLst>
        </pc:picChg>
      </pc:sldChg>
      <pc:sldChg chg="addSp delSp modSp new mod setBg">
        <pc:chgData name="Paul English" userId="S::paul.english@manchester.ac.uk::db5b5c39-cd87-4c92-a9af-6bfb17de8ca9" providerId="AD" clId="Web-{7BB4439D-6D6B-4DAB-A1C1-BA21D3123FD5}" dt="2021-01-04T16:27:56.593" v="1936" actId="20577"/>
        <pc:sldMkLst>
          <pc:docMk/>
          <pc:sldMk cId="1718071252" sldId="258"/>
        </pc:sldMkLst>
        <pc:spChg chg="mod">
          <ac:chgData name="Paul English" userId="S::paul.english@manchester.ac.uk::db5b5c39-cd87-4c92-a9af-6bfb17de8ca9" providerId="AD" clId="Web-{7BB4439D-6D6B-4DAB-A1C1-BA21D3123FD5}" dt="2021-01-04T16:26:24.515" v="1908" actId="14100"/>
          <ac:spMkLst>
            <pc:docMk/>
            <pc:sldMk cId="1718071252" sldId="258"/>
            <ac:spMk id="2" creationId="{2F332609-2FA3-4EC9-9BBB-627122D003F5}"/>
          </ac:spMkLst>
        </pc:spChg>
        <pc:spChg chg="mod">
          <ac:chgData name="Paul English" userId="S::paul.english@manchester.ac.uk::db5b5c39-cd87-4c92-a9af-6bfb17de8ca9" providerId="AD" clId="Web-{7BB4439D-6D6B-4DAB-A1C1-BA21D3123FD5}" dt="2021-01-04T16:27:56.593" v="1936" actId="20577"/>
          <ac:spMkLst>
            <pc:docMk/>
            <pc:sldMk cId="1718071252" sldId="258"/>
            <ac:spMk id="3" creationId="{747B26DB-6290-4218-BF8D-0F4A49A59C06}"/>
          </ac:spMkLst>
        </pc:spChg>
        <pc:spChg chg="add del">
          <ac:chgData name="Paul English" userId="S::paul.english@manchester.ac.uk::db5b5c39-cd87-4c92-a9af-6bfb17de8ca9" providerId="AD" clId="Web-{7BB4439D-6D6B-4DAB-A1C1-BA21D3123FD5}" dt="2021-01-04T14:30:18.525" v="794"/>
          <ac:spMkLst>
            <pc:docMk/>
            <pc:sldMk cId="1718071252" sldId="258"/>
            <ac:spMk id="9" creationId="{49BB7E9A-6937-4BF0-9F51-A20F197B550F}"/>
          </ac:spMkLst>
        </pc:spChg>
        <pc:spChg chg="add del">
          <ac:chgData name="Paul English" userId="S::paul.english@manchester.ac.uk::db5b5c39-cd87-4c92-a9af-6bfb17de8ca9" providerId="AD" clId="Web-{7BB4439D-6D6B-4DAB-A1C1-BA21D3123FD5}" dt="2021-01-04T14:30:18.525" v="794"/>
          <ac:spMkLst>
            <pc:docMk/>
            <pc:sldMk cId="1718071252" sldId="258"/>
            <ac:spMk id="11" creationId="{E0939753-89D7-48A8-8441-B9FF25CE8A7E}"/>
          </ac:spMkLst>
        </pc:spChg>
        <pc:spChg chg="add del">
          <ac:chgData name="Paul English" userId="S::paul.english@manchester.ac.uk::db5b5c39-cd87-4c92-a9af-6bfb17de8ca9" providerId="AD" clId="Web-{7BB4439D-6D6B-4DAB-A1C1-BA21D3123FD5}" dt="2021-01-04T14:30:18.525" v="794"/>
          <ac:spMkLst>
            <pc:docMk/>
            <pc:sldMk cId="1718071252" sldId="258"/>
            <ac:spMk id="13" creationId="{9F5CCFC5-858F-4B45-9B10-D49DD0280D20}"/>
          </ac:spMkLst>
        </pc:spChg>
        <pc:spChg chg="add del">
          <ac:chgData name="Paul English" userId="S::paul.english@manchester.ac.uk::db5b5c39-cd87-4c92-a9af-6bfb17de8ca9" providerId="AD" clId="Web-{7BB4439D-6D6B-4DAB-A1C1-BA21D3123FD5}" dt="2021-01-04T14:30:18.525" v="794"/>
          <ac:spMkLst>
            <pc:docMk/>
            <pc:sldMk cId="1718071252" sldId="258"/>
            <ac:spMk id="15" creationId="{2348ECDC-D455-4B71-90F6-2ECC12B7983B}"/>
          </ac:spMkLst>
        </pc:spChg>
        <pc:spChg chg="add del">
          <ac:chgData name="Paul English" userId="S::paul.english@manchester.ac.uk::db5b5c39-cd87-4c92-a9af-6bfb17de8ca9" providerId="AD" clId="Web-{7BB4439D-6D6B-4DAB-A1C1-BA21D3123FD5}" dt="2021-01-04T14:30:51.259" v="798"/>
          <ac:spMkLst>
            <pc:docMk/>
            <pc:sldMk cId="1718071252" sldId="258"/>
            <ac:spMk id="17" creationId="{8181FC64-B306-4821-98E2-780662EFC486}"/>
          </ac:spMkLst>
        </pc:spChg>
        <pc:spChg chg="add del">
          <ac:chgData name="Paul English" userId="S::paul.english@manchester.ac.uk::db5b5c39-cd87-4c92-a9af-6bfb17de8ca9" providerId="AD" clId="Web-{7BB4439D-6D6B-4DAB-A1C1-BA21D3123FD5}" dt="2021-01-04T14:30:51.259" v="798"/>
          <ac:spMkLst>
            <pc:docMk/>
            <pc:sldMk cId="1718071252" sldId="258"/>
            <ac:spMk id="18" creationId="{5871FC61-DD4E-47D4-81FD-8A7E7D12B371}"/>
          </ac:spMkLst>
        </pc:spChg>
        <pc:spChg chg="add del">
          <ac:chgData name="Paul English" userId="S::paul.english@manchester.ac.uk::db5b5c39-cd87-4c92-a9af-6bfb17de8ca9" providerId="AD" clId="Web-{7BB4439D-6D6B-4DAB-A1C1-BA21D3123FD5}" dt="2021-01-04T14:30:51.259" v="798"/>
          <ac:spMkLst>
            <pc:docMk/>
            <pc:sldMk cId="1718071252" sldId="258"/>
            <ac:spMk id="19" creationId="{8B598134-D292-43E6-9C55-117198046913}"/>
          </ac:spMkLst>
        </pc:spChg>
        <pc:spChg chg="add del">
          <ac:chgData name="Paul English" userId="S::paul.english@manchester.ac.uk::db5b5c39-cd87-4c92-a9af-6bfb17de8ca9" providerId="AD" clId="Web-{7BB4439D-6D6B-4DAB-A1C1-BA21D3123FD5}" dt="2021-01-04T14:30:18.509" v="793"/>
          <ac:spMkLst>
            <pc:docMk/>
            <pc:sldMk cId="1718071252" sldId="258"/>
            <ac:spMk id="20" creationId="{8181FC64-B306-4821-98E2-780662EFC486}"/>
          </ac:spMkLst>
        </pc:spChg>
        <pc:spChg chg="add del">
          <ac:chgData name="Paul English" userId="S::paul.english@manchester.ac.uk::db5b5c39-cd87-4c92-a9af-6bfb17de8ca9" providerId="AD" clId="Web-{7BB4439D-6D6B-4DAB-A1C1-BA21D3123FD5}" dt="2021-01-04T14:30:51.259" v="798"/>
          <ac:spMkLst>
            <pc:docMk/>
            <pc:sldMk cId="1718071252" sldId="258"/>
            <ac:spMk id="21" creationId="{829A1E2C-5AC8-40FC-99E9-832069D39792}"/>
          </ac:spMkLst>
        </pc:spChg>
        <pc:spChg chg="add del">
          <ac:chgData name="Paul English" userId="S::paul.english@manchester.ac.uk::db5b5c39-cd87-4c92-a9af-6bfb17de8ca9" providerId="AD" clId="Web-{7BB4439D-6D6B-4DAB-A1C1-BA21D3123FD5}" dt="2021-01-04T14:30:18.509" v="793"/>
          <ac:spMkLst>
            <pc:docMk/>
            <pc:sldMk cId="1718071252" sldId="258"/>
            <ac:spMk id="22" creationId="{5871FC61-DD4E-47D4-81FD-8A7E7D12B371}"/>
          </ac:spMkLst>
        </pc:spChg>
        <pc:spChg chg="add del">
          <ac:chgData name="Paul English" userId="S::paul.english@manchester.ac.uk::db5b5c39-cd87-4c92-a9af-6bfb17de8ca9" providerId="AD" clId="Web-{7BB4439D-6D6B-4DAB-A1C1-BA21D3123FD5}" dt="2021-01-04T16:24:29.936" v="1895"/>
          <ac:spMkLst>
            <pc:docMk/>
            <pc:sldMk cId="1718071252" sldId="258"/>
            <ac:spMk id="23" creationId="{3D5FBB81-B61B-416A-8F5D-A8DDF62530F1}"/>
          </ac:spMkLst>
        </pc:spChg>
        <pc:spChg chg="add del">
          <ac:chgData name="Paul English" userId="S::paul.english@manchester.ac.uk::db5b5c39-cd87-4c92-a9af-6bfb17de8ca9" providerId="AD" clId="Web-{7BB4439D-6D6B-4DAB-A1C1-BA21D3123FD5}" dt="2021-01-04T14:30:18.509" v="793"/>
          <ac:spMkLst>
            <pc:docMk/>
            <pc:sldMk cId="1718071252" sldId="258"/>
            <ac:spMk id="24" creationId="{829A1E2C-5AC8-40FC-99E9-832069D39792}"/>
          </ac:spMkLst>
        </pc:spChg>
        <pc:spChg chg="add del">
          <ac:chgData name="Paul English" userId="S::paul.english@manchester.ac.uk::db5b5c39-cd87-4c92-a9af-6bfb17de8ca9" providerId="AD" clId="Web-{7BB4439D-6D6B-4DAB-A1C1-BA21D3123FD5}" dt="2021-01-04T14:30:18.509" v="793"/>
          <ac:spMkLst>
            <pc:docMk/>
            <pc:sldMk cId="1718071252" sldId="258"/>
            <ac:spMk id="26" creationId="{55C54A75-E44A-4147-B9D0-FF46CFD31612}"/>
          </ac:spMkLst>
        </pc:spChg>
        <pc:spChg chg="add del">
          <ac:chgData name="Paul English" userId="S::paul.english@manchester.ac.uk::db5b5c39-cd87-4c92-a9af-6bfb17de8ca9" providerId="AD" clId="Web-{7BB4439D-6D6B-4DAB-A1C1-BA21D3123FD5}" dt="2021-01-04T16:24:29.936" v="1895"/>
          <ac:spMkLst>
            <pc:docMk/>
            <pc:sldMk cId="1718071252" sldId="258"/>
            <ac:spMk id="28" creationId="{40C0D7D4-D83D-4C58-87D1-955F0A9173D7}"/>
          </ac:spMkLst>
        </pc:spChg>
        <pc:spChg chg="add del">
          <ac:chgData name="Paul English" userId="S::paul.english@manchester.ac.uk::db5b5c39-cd87-4c92-a9af-6bfb17de8ca9" providerId="AD" clId="Web-{7BB4439D-6D6B-4DAB-A1C1-BA21D3123FD5}" dt="2021-01-04T16:24:29.936" v="1895"/>
          <ac:spMkLst>
            <pc:docMk/>
            <pc:sldMk cId="1718071252" sldId="258"/>
            <ac:spMk id="30" creationId="{0BA56A81-C9DD-4EBA-9E13-32FFB51CFD45}"/>
          </ac:spMkLst>
        </pc:spChg>
        <pc:spChg chg="add del">
          <ac:chgData name="Paul English" userId="S::paul.english@manchester.ac.uk::db5b5c39-cd87-4c92-a9af-6bfb17de8ca9" providerId="AD" clId="Web-{7BB4439D-6D6B-4DAB-A1C1-BA21D3123FD5}" dt="2021-01-04T16:24:29.936" v="1895"/>
          <ac:spMkLst>
            <pc:docMk/>
            <pc:sldMk cId="1718071252" sldId="258"/>
            <ac:spMk id="32" creationId="{15F9A324-404E-4C5D-AFF0-C5D0D84182B0}"/>
          </ac:spMkLst>
        </pc:spChg>
        <pc:spChg chg="add">
          <ac:chgData name="Paul English" userId="S::paul.english@manchester.ac.uk::db5b5c39-cd87-4c92-a9af-6bfb17de8ca9" providerId="AD" clId="Web-{7BB4439D-6D6B-4DAB-A1C1-BA21D3123FD5}" dt="2021-01-04T16:24:29.936" v="1895"/>
          <ac:spMkLst>
            <pc:docMk/>
            <pc:sldMk cId="1718071252" sldId="258"/>
            <ac:spMk id="37" creationId="{3D5FBB81-B61B-416A-8F5D-A8DDF62530F1}"/>
          </ac:spMkLst>
        </pc:spChg>
        <pc:spChg chg="add">
          <ac:chgData name="Paul English" userId="S::paul.english@manchester.ac.uk::db5b5c39-cd87-4c92-a9af-6bfb17de8ca9" providerId="AD" clId="Web-{7BB4439D-6D6B-4DAB-A1C1-BA21D3123FD5}" dt="2021-01-04T16:24:29.936" v="1895"/>
          <ac:spMkLst>
            <pc:docMk/>
            <pc:sldMk cId="1718071252" sldId="258"/>
            <ac:spMk id="39" creationId="{40C0D7D4-D83D-4C58-87D1-955F0A9173D7}"/>
          </ac:spMkLst>
        </pc:spChg>
        <pc:spChg chg="add">
          <ac:chgData name="Paul English" userId="S::paul.english@manchester.ac.uk::db5b5c39-cd87-4c92-a9af-6bfb17de8ca9" providerId="AD" clId="Web-{7BB4439D-6D6B-4DAB-A1C1-BA21D3123FD5}" dt="2021-01-04T16:24:29.936" v="1895"/>
          <ac:spMkLst>
            <pc:docMk/>
            <pc:sldMk cId="1718071252" sldId="258"/>
            <ac:spMk id="41" creationId="{7AB12D93-FFA0-48A7-9E87-21388D4B5F66}"/>
          </ac:spMkLst>
        </pc:spChg>
        <pc:spChg chg="add">
          <ac:chgData name="Paul English" userId="S::paul.english@manchester.ac.uk::db5b5c39-cd87-4c92-a9af-6bfb17de8ca9" providerId="AD" clId="Web-{7BB4439D-6D6B-4DAB-A1C1-BA21D3123FD5}" dt="2021-01-04T16:24:29.936" v="1895"/>
          <ac:spMkLst>
            <pc:docMk/>
            <pc:sldMk cId="1718071252" sldId="258"/>
            <ac:spMk id="43" creationId="{15F9A324-404E-4C5D-AFF0-C5D0D84182B0}"/>
          </ac:spMkLst>
        </pc:spChg>
        <pc:picChg chg="add mod ord">
          <ac:chgData name="Paul English" userId="S::paul.english@manchester.ac.uk::db5b5c39-cd87-4c92-a9af-6bfb17de8ca9" providerId="AD" clId="Web-{7BB4439D-6D6B-4DAB-A1C1-BA21D3123FD5}" dt="2021-01-04T16:24:58.373" v="1896" actId="14100"/>
          <ac:picMkLst>
            <pc:docMk/>
            <pc:sldMk cId="1718071252" sldId="258"/>
            <ac:picMk id="4" creationId="{661C5329-F7AA-42CD-ADE4-C41A9FCBA621}"/>
          </ac:picMkLst>
        </pc:picChg>
        <pc:picChg chg="add mod ord">
          <ac:chgData name="Paul English" userId="S::paul.english@manchester.ac.uk::db5b5c39-cd87-4c92-a9af-6bfb17de8ca9" providerId="AD" clId="Web-{7BB4439D-6D6B-4DAB-A1C1-BA21D3123FD5}" dt="2021-01-04T16:25:47.889" v="1904" actId="14100"/>
          <ac:picMkLst>
            <pc:docMk/>
            <pc:sldMk cId="1718071252" sldId="258"/>
            <ac:picMk id="5" creationId="{F10F1267-F777-4E38-9145-19590600F74A}"/>
          </ac:picMkLst>
        </pc:picChg>
      </pc:sldChg>
      <pc:sldChg chg="addSp delSp modSp new mod setBg">
        <pc:chgData name="Paul English" userId="S::paul.english@manchester.ac.uk::db5b5c39-cd87-4c92-a9af-6bfb17de8ca9" providerId="AD" clId="Web-{7BB4439D-6D6B-4DAB-A1C1-BA21D3123FD5}" dt="2021-01-04T16:10:27.226" v="1622" actId="20577"/>
        <pc:sldMkLst>
          <pc:docMk/>
          <pc:sldMk cId="4033835265" sldId="259"/>
        </pc:sldMkLst>
        <pc:spChg chg="mod">
          <ac:chgData name="Paul English" userId="S::paul.english@manchester.ac.uk::db5b5c39-cd87-4c92-a9af-6bfb17de8ca9" providerId="AD" clId="Web-{7BB4439D-6D6B-4DAB-A1C1-BA21D3123FD5}" dt="2021-01-04T16:08:57.163" v="1613" actId="14100"/>
          <ac:spMkLst>
            <pc:docMk/>
            <pc:sldMk cId="4033835265" sldId="259"/>
            <ac:spMk id="2" creationId="{0B5CDC7B-6B12-4506-B018-EE7096C5A234}"/>
          </ac:spMkLst>
        </pc:spChg>
        <pc:spChg chg="mod ord">
          <ac:chgData name="Paul English" userId="S::paul.english@manchester.ac.uk::db5b5c39-cd87-4c92-a9af-6bfb17de8ca9" providerId="AD" clId="Web-{7BB4439D-6D6B-4DAB-A1C1-BA21D3123FD5}" dt="2021-01-04T16:10:27.226" v="1622" actId="20577"/>
          <ac:spMkLst>
            <pc:docMk/>
            <pc:sldMk cId="4033835265" sldId="259"/>
            <ac:spMk id="3" creationId="{D5D7267A-C4E5-4A0B-A797-A3B9C1BE48E0}"/>
          </ac:spMkLst>
        </pc:spChg>
        <pc:spChg chg="add del">
          <ac:chgData name="Paul English" userId="S::paul.english@manchester.ac.uk::db5b5c39-cd87-4c92-a9af-6bfb17de8ca9" providerId="AD" clId="Web-{7BB4439D-6D6B-4DAB-A1C1-BA21D3123FD5}" dt="2021-01-04T16:08:27.147" v="1612"/>
          <ac:spMkLst>
            <pc:docMk/>
            <pc:sldMk cId="4033835265" sldId="259"/>
            <ac:spMk id="9" creationId="{9B0F7D69-D93C-4C38-A23D-76E000D691CD}"/>
          </ac:spMkLst>
        </pc:spChg>
        <pc:spChg chg="add del">
          <ac:chgData name="Paul English" userId="S::paul.english@manchester.ac.uk::db5b5c39-cd87-4c92-a9af-6bfb17de8ca9" providerId="AD" clId="Web-{7BB4439D-6D6B-4DAB-A1C1-BA21D3123FD5}" dt="2021-01-04T16:08:27.147" v="1612"/>
          <ac:spMkLst>
            <pc:docMk/>
            <pc:sldMk cId="4033835265" sldId="259"/>
            <ac:spMk id="11" creationId="{8CD419D4-EA9D-42D9-BF62-B07F0B7B672B}"/>
          </ac:spMkLst>
        </pc:spChg>
        <pc:spChg chg="add del">
          <ac:chgData name="Paul English" userId="S::paul.english@manchester.ac.uk::db5b5c39-cd87-4c92-a9af-6bfb17de8ca9" providerId="AD" clId="Web-{7BB4439D-6D6B-4DAB-A1C1-BA21D3123FD5}" dt="2021-01-04T16:08:27.147" v="1612"/>
          <ac:spMkLst>
            <pc:docMk/>
            <pc:sldMk cId="4033835265" sldId="259"/>
            <ac:spMk id="13" creationId="{1C6FEC9B-9608-4181-A9E5-A1B80E72021C}"/>
          </ac:spMkLst>
        </pc:spChg>
        <pc:spChg chg="add del">
          <ac:chgData name="Paul English" userId="S::paul.english@manchester.ac.uk::db5b5c39-cd87-4c92-a9af-6bfb17de8ca9" providerId="AD" clId="Web-{7BB4439D-6D6B-4DAB-A1C1-BA21D3123FD5}" dt="2021-01-04T16:08:27.147" v="1612"/>
          <ac:spMkLst>
            <pc:docMk/>
            <pc:sldMk cId="4033835265" sldId="259"/>
            <ac:spMk id="15" creationId="{AB1564ED-F26F-451D-97D6-A6EC3E83FD55}"/>
          </ac:spMkLst>
        </pc:spChg>
        <pc:spChg chg="add del">
          <ac:chgData name="Paul English" userId="S::paul.english@manchester.ac.uk::db5b5c39-cd87-4c92-a9af-6bfb17de8ca9" providerId="AD" clId="Web-{7BB4439D-6D6B-4DAB-A1C1-BA21D3123FD5}" dt="2021-01-04T16:08:27.147" v="1612"/>
          <ac:spMkLst>
            <pc:docMk/>
            <pc:sldMk cId="4033835265" sldId="259"/>
            <ac:spMk id="17" creationId="{0CA184B6-3482-4F43-87F0-BC765DCFD8A8}"/>
          </ac:spMkLst>
        </pc:spChg>
        <pc:spChg chg="add del">
          <ac:chgData name="Paul English" userId="S::paul.english@manchester.ac.uk::db5b5c39-cd87-4c92-a9af-6bfb17de8ca9" providerId="AD" clId="Web-{7BB4439D-6D6B-4DAB-A1C1-BA21D3123FD5}" dt="2021-01-04T16:08:27.147" v="1612"/>
          <ac:spMkLst>
            <pc:docMk/>
            <pc:sldMk cId="4033835265" sldId="259"/>
            <ac:spMk id="19" creationId="{6C869923-8380-4244-9548-802C330638A0}"/>
          </ac:spMkLst>
        </pc:spChg>
        <pc:spChg chg="add del">
          <ac:chgData name="Paul English" userId="S::paul.english@manchester.ac.uk::db5b5c39-cd87-4c92-a9af-6bfb17de8ca9" providerId="AD" clId="Web-{7BB4439D-6D6B-4DAB-A1C1-BA21D3123FD5}" dt="2021-01-04T16:08:27.147" v="1612"/>
          <ac:spMkLst>
            <pc:docMk/>
            <pc:sldMk cId="4033835265" sldId="259"/>
            <ac:spMk id="21" creationId="{C06255F2-BC67-4DDE-B34E-AC4BA21838CC}"/>
          </ac:spMkLst>
        </pc:spChg>
        <pc:spChg chg="add del">
          <ac:chgData name="Paul English" userId="S::paul.english@manchester.ac.uk::db5b5c39-cd87-4c92-a9af-6bfb17de8ca9" providerId="AD" clId="Web-{7BB4439D-6D6B-4DAB-A1C1-BA21D3123FD5}" dt="2021-01-04T16:08:27.147" v="1612"/>
          <ac:spMkLst>
            <pc:docMk/>
            <pc:sldMk cId="4033835265" sldId="259"/>
            <ac:spMk id="23" creationId="{55169443-FCCD-4C0A-8C69-18CD3FA0968D}"/>
          </ac:spMkLst>
        </pc:spChg>
        <pc:spChg chg="add del">
          <ac:chgData name="Paul English" userId="S::paul.english@manchester.ac.uk::db5b5c39-cd87-4c92-a9af-6bfb17de8ca9" providerId="AD" clId="Web-{7BB4439D-6D6B-4DAB-A1C1-BA21D3123FD5}" dt="2021-01-04T16:08:27.147" v="1612"/>
          <ac:spMkLst>
            <pc:docMk/>
            <pc:sldMk cId="4033835265" sldId="259"/>
            <ac:spMk id="25" creationId="{0DBF1ABE-8590-450D-BB49-BDDCCF3EEA9E}"/>
          </ac:spMkLst>
        </pc:spChg>
        <pc:spChg chg="add del">
          <ac:chgData name="Paul English" userId="S::paul.english@manchester.ac.uk::db5b5c39-cd87-4c92-a9af-6bfb17de8ca9" providerId="AD" clId="Web-{7BB4439D-6D6B-4DAB-A1C1-BA21D3123FD5}" dt="2021-01-04T16:08:27.147" v="1612"/>
          <ac:spMkLst>
            <pc:docMk/>
            <pc:sldMk cId="4033835265" sldId="259"/>
            <ac:spMk id="27" creationId="{96CB0275-66F1-4491-93B8-121D0C7176BF}"/>
          </ac:spMkLst>
        </pc:spChg>
        <pc:spChg chg="add del">
          <ac:chgData name="Paul English" userId="S::paul.english@manchester.ac.uk::db5b5c39-cd87-4c92-a9af-6bfb17de8ca9" providerId="AD" clId="Web-{7BB4439D-6D6B-4DAB-A1C1-BA21D3123FD5}" dt="2021-01-04T16:08:27.147" v="1612"/>
          <ac:spMkLst>
            <pc:docMk/>
            <pc:sldMk cId="4033835265" sldId="259"/>
            <ac:spMk id="29" creationId="{18D32C3D-8F76-4E99-BE56-0836CC38CC84}"/>
          </ac:spMkLst>
        </pc:spChg>
        <pc:spChg chg="add del">
          <ac:chgData name="Paul English" userId="S::paul.english@manchester.ac.uk::db5b5c39-cd87-4c92-a9af-6bfb17de8ca9" providerId="AD" clId="Web-{7BB4439D-6D6B-4DAB-A1C1-BA21D3123FD5}" dt="2021-01-04T16:08:27.147" v="1612"/>
          <ac:spMkLst>
            <pc:docMk/>
            <pc:sldMk cId="4033835265" sldId="259"/>
            <ac:spMk id="31" creationId="{70766076-46F5-42D5-A773-2B3BEF2B8B74}"/>
          </ac:spMkLst>
        </pc:spChg>
        <pc:spChg chg="add">
          <ac:chgData name="Paul English" userId="S::paul.english@manchester.ac.uk::db5b5c39-cd87-4c92-a9af-6bfb17de8ca9" providerId="AD" clId="Web-{7BB4439D-6D6B-4DAB-A1C1-BA21D3123FD5}" dt="2021-01-04T16:08:27.147" v="1612"/>
          <ac:spMkLst>
            <pc:docMk/>
            <pc:sldMk cId="4033835265" sldId="259"/>
            <ac:spMk id="33" creationId="{F0682E21-79C4-4529-9275-51F318B9A033}"/>
          </ac:spMkLst>
        </pc:spChg>
        <pc:spChg chg="add">
          <ac:chgData name="Paul English" userId="S::paul.english@manchester.ac.uk::db5b5c39-cd87-4c92-a9af-6bfb17de8ca9" providerId="AD" clId="Web-{7BB4439D-6D6B-4DAB-A1C1-BA21D3123FD5}" dt="2021-01-04T16:08:27.147" v="1612"/>
          <ac:spMkLst>
            <pc:docMk/>
            <pc:sldMk cId="4033835265" sldId="259"/>
            <ac:spMk id="34" creationId="{59F79411-C7D8-478C-9413-52E857690B6A}"/>
          </ac:spMkLst>
        </pc:spChg>
        <pc:spChg chg="add">
          <ac:chgData name="Paul English" userId="S::paul.english@manchester.ac.uk::db5b5c39-cd87-4c92-a9af-6bfb17de8ca9" providerId="AD" clId="Web-{7BB4439D-6D6B-4DAB-A1C1-BA21D3123FD5}" dt="2021-01-04T16:08:27.147" v="1612"/>
          <ac:spMkLst>
            <pc:docMk/>
            <pc:sldMk cId="4033835265" sldId="259"/>
            <ac:spMk id="35" creationId="{46AA8137-008D-4F35-AE77-B226A30365CE}"/>
          </ac:spMkLst>
        </pc:spChg>
        <pc:spChg chg="add del">
          <ac:chgData name="Paul English" userId="S::paul.english@manchester.ac.uk::db5b5c39-cd87-4c92-a9af-6bfb17de8ca9" providerId="AD" clId="Web-{7BB4439D-6D6B-4DAB-A1C1-BA21D3123FD5}" dt="2021-01-04T16:08:27.116" v="1611"/>
          <ac:spMkLst>
            <pc:docMk/>
            <pc:sldMk cId="4033835265" sldId="259"/>
            <ac:spMk id="36" creationId="{3D5FBB81-B61B-416A-8F5D-A8DDF62530F1}"/>
          </ac:spMkLst>
        </pc:spChg>
        <pc:spChg chg="add">
          <ac:chgData name="Paul English" userId="S::paul.english@manchester.ac.uk::db5b5c39-cd87-4c92-a9af-6bfb17de8ca9" providerId="AD" clId="Web-{7BB4439D-6D6B-4DAB-A1C1-BA21D3123FD5}" dt="2021-01-04T16:08:27.147" v="1612"/>
          <ac:spMkLst>
            <pc:docMk/>
            <pc:sldMk cId="4033835265" sldId="259"/>
            <ac:spMk id="37" creationId="{204C1530-34B9-4662-8952-65590E1BE6CF}"/>
          </ac:spMkLst>
        </pc:spChg>
        <pc:spChg chg="add del">
          <ac:chgData name="Paul English" userId="S::paul.english@manchester.ac.uk::db5b5c39-cd87-4c92-a9af-6bfb17de8ca9" providerId="AD" clId="Web-{7BB4439D-6D6B-4DAB-A1C1-BA21D3123FD5}" dt="2021-01-04T16:08:27.116" v="1611"/>
          <ac:spMkLst>
            <pc:docMk/>
            <pc:sldMk cId="4033835265" sldId="259"/>
            <ac:spMk id="38" creationId="{40C0D7D4-D83D-4C58-87D1-955F0A9173D7}"/>
          </ac:spMkLst>
        </pc:spChg>
        <pc:spChg chg="add del">
          <ac:chgData name="Paul English" userId="S::paul.english@manchester.ac.uk::db5b5c39-cd87-4c92-a9af-6bfb17de8ca9" providerId="AD" clId="Web-{7BB4439D-6D6B-4DAB-A1C1-BA21D3123FD5}" dt="2021-01-04T16:08:27.116" v="1611"/>
          <ac:spMkLst>
            <pc:docMk/>
            <pc:sldMk cId="4033835265" sldId="259"/>
            <ac:spMk id="40" creationId="{7AB12D93-FFA0-48A7-9E87-21388D4B5F66}"/>
          </ac:spMkLst>
        </pc:spChg>
        <pc:spChg chg="add del">
          <ac:chgData name="Paul English" userId="S::paul.english@manchester.ac.uk::db5b5c39-cd87-4c92-a9af-6bfb17de8ca9" providerId="AD" clId="Web-{7BB4439D-6D6B-4DAB-A1C1-BA21D3123FD5}" dt="2021-01-04T16:08:27.116" v="1611"/>
          <ac:spMkLst>
            <pc:docMk/>
            <pc:sldMk cId="4033835265" sldId="259"/>
            <ac:spMk id="42" creationId="{15F9A324-404E-4C5D-AFF0-C5D0D84182B0}"/>
          </ac:spMkLst>
        </pc:spChg>
        <pc:picChg chg="add mod ord">
          <ac:chgData name="Paul English" userId="S::paul.english@manchester.ac.uk::db5b5c39-cd87-4c92-a9af-6bfb17de8ca9" providerId="AD" clId="Web-{7BB4439D-6D6B-4DAB-A1C1-BA21D3123FD5}" dt="2021-01-04T16:08:27.147" v="1612"/>
          <ac:picMkLst>
            <pc:docMk/>
            <pc:sldMk cId="4033835265" sldId="259"/>
            <ac:picMk id="4" creationId="{ACFB59A7-ECB2-48C2-8CD1-6A95239AAEAE}"/>
          </ac:picMkLst>
        </pc:picChg>
        <pc:picChg chg="add mod ord">
          <ac:chgData name="Paul English" userId="S::paul.english@manchester.ac.uk::db5b5c39-cd87-4c92-a9af-6bfb17de8ca9" providerId="AD" clId="Web-{7BB4439D-6D6B-4DAB-A1C1-BA21D3123FD5}" dt="2021-01-04T16:08:27.147" v="1612"/>
          <ac:picMkLst>
            <pc:docMk/>
            <pc:sldMk cId="4033835265" sldId="259"/>
            <ac:picMk id="5" creationId="{156FD716-3AA4-4737-A75B-960FBDEFCAC3}"/>
          </ac:picMkLst>
        </pc:picChg>
      </pc:sldChg>
      <pc:sldChg chg="addSp delSp modSp new mod setBg">
        <pc:chgData name="Paul English" userId="S::paul.english@manchester.ac.uk::db5b5c39-cd87-4c92-a9af-6bfb17de8ca9" providerId="AD" clId="Web-{7BB4439D-6D6B-4DAB-A1C1-BA21D3123FD5}" dt="2021-01-04T16:48:02.587" v="2143" actId="14100"/>
        <pc:sldMkLst>
          <pc:docMk/>
          <pc:sldMk cId="1014876424" sldId="260"/>
        </pc:sldMkLst>
        <pc:spChg chg="mod">
          <ac:chgData name="Paul English" userId="S::paul.english@manchester.ac.uk::db5b5c39-cd87-4c92-a9af-6bfb17de8ca9" providerId="AD" clId="Web-{7BB4439D-6D6B-4DAB-A1C1-BA21D3123FD5}" dt="2021-01-04T16:47:54.509" v="2142" actId="14100"/>
          <ac:spMkLst>
            <pc:docMk/>
            <pc:sldMk cId="1014876424" sldId="260"/>
            <ac:spMk id="2" creationId="{F044F9CE-5394-4B7B-AC17-8408AF17FDB1}"/>
          </ac:spMkLst>
        </pc:spChg>
        <pc:spChg chg="mod">
          <ac:chgData name="Paul English" userId="S::paul.english@manchester.ac.uk::db5b5c39-cd87-4c92-a9af-6bfb17de8ca9" providerId="AD" clId="Web-{7BB4439D-6D6B-4DAB-A1C1-BA21D3123FD5}" dt="2021-01-04T16:48:02.587" v="2143" actId="14100"/>
          <ac:spMkLst>
            <pc:docMk/>
            <pc:sldMk cId="1014876424" sldId="260"/>
            <ac:spMk id="3" creationId="{DA36EC22-46DA-427B-BF01-37BF76C9CC04}"/>
          </ac:spMkLst>
        </pc:spChg>
        <pc:spChg chg="add del">
          <ac:chgData name="Paul English" userId="S::paul.english@manchester.ac.uk::db5b5c39-cd87-4c92-a9af-6bfb17de8ca9" providerId="AD" clId="Web-{7BB4439D-6D6B-4DAB-A1C1-BA21D3123FD5}" dt="2021-01-04T16:41:19.146" v="2137"/>
          <ac:spMkLst>
            <pc:docMk/>
            <pc:sldMk cId="1014876424" sldId="260"/>
            <ac:spMk id="9" creationId="{3D5FBB81-B61B-416A-8F5D-A8DDF62530F1}"/>
          </ac:spMkLst>
        </pc:spChg>
        <pc:spChg chg="add del">
          <ac:chgData name="Paul English" userId="S::paul.english@manchester.ac.uk::db5b5c39-cd87-4c92-a9af-6bfb17de8ca9" providerId="AD" clId="Web-{7BB4439D-6D6B-4DAB-A1C1-BA21D3123FD5}" dt="2021-01-04T16:41:19.146" v="2137"/>
          <ac:spMkLst>
            <pc:docMk/>
            <pc:sldMk cId="1014876424" sldId="260"/>
            <ac:spMk id="11" creationId="{40C0D7D4-D83D-4C58-87D1-955F0A9173D7}"/>
          </ac:spMkLst>
        </pc:spChg>
        <pc:spChg chg="add del">
          <ac:chgData name="Paul English" userId="S::paul.english@manchester.ac.uk::db5b5c39-cd87-4c92-a9af-6bfb17de8ca9" providerId="AD" clId="Web-{7BB4439D-6D6B-4DAB-A1C1-BA21D3123FD5}" dt="2021-01-04T16:41:19.146" v="2137"/>
          <ac:spMkLst>
            <pc:docMk/>
            <pc:sldMk cId="1014876424" sldId="260"/>
            <ac:spMk id="13" creationId="{0BA56A81-C9DD-4EBA-9E13-32FFB51CFD45}"/>
          </ac:spMkLst>
        </pc:spChg>
        <pc:spChg chg="add del">
          <ac:chgData name="Paul English" userId="S::paul.english@manchester.ac.uk::db5b5c39-cd87-4c92-a9af-6bfb17de8ca9" providerId="AD" clId="Web-{7BB4439D-6D6B-4DAB-A1C1-BA21D3123FD5}" dt="2021-01-04T16:41:19.146" v="2137"/>
          <ac:spMkLst>
            <pc:docMk/>
            <pc:sldMk cId="1014876424" sldId="260"/>
            <ac:spMk id="15" creationId="{15F9A324-404E-4C5D-AFF0-C5D0D84182B0}"/>
          </ac:spMkLst>
        </pc:spChg>
        <pc:spChg chg="add">
          <ac:chgData name="Paul English" userId="S::paul.english@manchester.ac.uk::db5b5c39-cd87-4c92-a9af-6bfb17de8ca9" providerId="AD" clId="Web-{7BB4439D-6D6B-4DAB-A1C1-BA21D3123FD5}" dt="2021-01-04T16:41:19.146" v="2137"/>
          <ac:spMkLst>
            <pc:docMk/>
            <pc:sldMk cId="1014876424" sldId="260"/>
            <ac:spMk id="20" creationId="{8181FC64-B306-4821-98E2-780662EFC486}"/>
          </ac:spMkLst>
        </pc:spChg>
        <pc:spChg chg="add">
          <ac:chgData name="Paul English" userId="S::paul.english@manchester.ac.uk::db5b5c39-cd87-4c92-a9af-6bfb17de8ca9" providerId="AD" clId="Web-{7BB4439D-6D6B-4DAB-A1C1-BA21D3123FD5}" dt="2021-01-04T16:41:19.146" v="2137"/>
          <ac:spMkLst>
            <pc:docMk/>
            <pc:sldMk cId="1014876424" sldId="260"/>
            <ac:spMk id="22" creationId="{5871FC61-DD4E-47D4-81FD-8A7E7D12B371}"/>
          </ac:spMkLst>
        </pc:spChg>
        <pc:spChg chg="add">
          <ac:chgData name="Paul English" userId="S::paul.english@manchester.ac.uk::db5b5c39-cd87-4c92-a9af-6bfb17de8ca9" providerId="AD" clId="Web-{7BB4439D-6D6B-4DAB-A1C1-BA21D3123FD5}" dt="2021-01-04T16:41:19.146" v="2137"/>
          <ac:spMkLst>
            <pc:docMk/>
            <pc:sldMk cId="1014876424" sldId="260"/>
            <ac:spMk id="24" creationId="{829A1E2C-5AC8-40FC-99E9-832069D39792}"/>
          </ac:spMkLst>
        </pc:spChg>
        <pc:spChg chg="add">
          <ac:chgData name="Paul English" userId="S::paul.english@manchester.ac.uk::db5b5c39-cd87-4c92-a9af-6bfb17de8ca9" providerId="AD" clId="Web-{7BB4439D-6D6B-4DAB-A1C1-BA21D3123FD5}" dt="2021-01-04T16:41:19.146" v="2137"/>
          <ac:spMkLst>
            <pc:docMk/>
            <pc:sldMk cId="1014876424" sldId="260"/>
            <ac:spMk id="26" creationId="{55C54A75-E44A-4147-B9D0-FF46CFD31612}"/>
          </ac:spMkLst>
        </pc:spChg>
        <pc:picChg chg="add mod ord">
          <ac:chgData name="Paul English" userId="S::paul.english@manchester.ac.uk::db5b5c39-cd87-4c92-a9af-6bfb17de8ca9" providerId="AD" clId="Web-{7BB4439D-6D6B-4DAB-A1C1-BA21D3123FD5}" dt="2021-01-04T16:41:19.146" v="2137"/>
          <ac:picMkLst>
            <pc:docMk/>
            <pc:sldMk cId="1014876424" sldId="260"/>
            <ac:picMk id="4" creationId="{DC7E7CBA-FC21-407B-99E8-C9739E3264F6}"/>
          </ac:picMkLst>
        </pc:picChg>
        <pc:picChg chg="add mod">
          <ac:chgData name="Paul English" userId="S::paul.english@manchester.ac.uk::db5b5c39-cd87-4c92-a9af-6bfb17de8ca9" providerId="AD" clId="Web-{7BB4439D-6D6B-4DAB-A1C1-BA21D3123FD5}" dt="2021-01-04T16:45:16.539" v="2141" actId="14100"/>
          <ac:picMkLst>
            <pc:docMk/>
            <pc:sldMk cId="1014876424" sldId="260"/>
            <ac:picMk id="5" creationId="{D3054324-8EFB-476D-8A9D-04B6D1D56FA6}"/>
          </ac:picMkLst>
        </pc:picChg>
      </pc:sldChg>
      <pc:sldChg chg="new">
        <pc:chgData name="Paul English" userId="S::paul.english@manchester.ac.uk::db5b5c39-cd87-4c92-a9af-6bfb17de8ca9" providerId="AD" clId="Web-{7BB4439D-6D6B-4DAB-A1C1-BA21D3123FD5}" dt="2021-01-04T16:51:13.010" v="2151"/>
        <pc:sldMkLst>
          <pc:docMk/>
          <pc:sldMk cId="863844760" sldId="261"/>
        </pc:sldMkLst>
      </pc:sldChg>
      <pc:sldChg chg="new del">
        <pc:chgData name="Paul English" userId="S::paul.english@manchester.ac.uk::db5b5c39-cd87-4c92-a9af-6bfb17de8ca9" providerId="AD" clId="Web-{7BB4439D-6D6B-4DAB-A1C1-BA21D3123FD5}" dt="2021-01-04T16:50:59.432" v="2150"/>
        <pc:sldMkLst>
          <pc:docMk/>
          <pc:sldMk cId="3543589518" sldId="261"/>
        </pc:sldMkLst>
      </pc:sldChg>
      <pc:sldMasterChg chg="del delSldLayout">
        <pc:chgData name="Paul English" userId="S::paul.english@manchester.ac.uk::db5b5c39-cd87-4c92-a9af-6bfb17de8ca9" providerId="AD" clId="Web-{7BB4439D-6D6B-4DAB-A1C1-BA21D3123FD5}" dt="2021-01-04T13:41:27.435" v="55"/>
        <pc:sldMasterMkLst>
          <pc:docMk/>
          <pc:sldMasterMk cId="0" sldId="2147483648"/>
        </pc:sldMasterMkLst>
        <pc:sldLayoutChg chg="del">
          <pc:chgData name="Paul English" userId="S::paul.english@manchester.ac.uk::db5b5c39-cd87-4c92-a9af-6bfb17de8ca9" providerId="AD" clId="Web-{7BB4439D-6D6B-4DAB-A1C1-BA21D3123FD5}" dt="2021-01-04T13:41:27.435" v="55"/>
          <pc:sldLayoutMkLst>
            <pc:docMk/>
            <pc:sldMasterMk cId="0" sldId="2147483648"/>
            <pc:sldLayoutMk cId="0" sldId="2147483649"/>
          </pc:sldLayoutMkLst>
        </pc:sldLayoutChg>
        <pc:sldLayoutChg chg="del">
          <pc:chgData name="Paul English" userId="S::paul.english@manchester.ac.uk::db5b5c39-cd87-4c92-a9af-6bfb17de8ca9" providerId="AD" clId="Web-{7BB4439D-6D6B-4DAB-A1C1-BA21D3123FD5}" dt="2021-01-04T13:41:27.435" v="55"/>
          <pc:sldLayoutMkLst>
            <pc:docMk/>
            <pc:sldMasterMk cId="0" sldId="2147483648"/>
            <pc:sldLayoutMk cId="0" sldId="2147483650"/>
          </pc:sldLayoutMkLst>
        </pc:sldLayoutChg>
        <pc:sldLayoutChg chg="del">
          <pc:chgData name="Paul English" userId="S::paul.english@manchester.ac.uk::db5b5c39-cd87-4c92-a9af-6bfb17de8ca9" providerId="AD" clId="Web-{7BB4439D-6D6B-4DAB-A1C1-BA21D3123FD5}" dt="2021-01-04T13:41:27.435" v="55"/>
          <pc:sldLayoutMkLst>
            <pc:docMk/>
            <pc:sldMasterMk cId="0" sldId="2147483648"/>
            <pc:sldLayoutMk cId="0" sldId="2147483651"/>
          </pc:sldLayoutMkLst>
        </pc:sldLayoutChg>
        <pc:sldLayoutChg chg="del">
          <pc:chgData name="Paul English" userId="S::paul.english@manchester.ac.uk::db5b5c39-cd87-4c92-a9af-6bfb17de8ca9" providerId="AD" clId="Web-{7BB4439D-6D6B-4DAB-A1C1-BA21D3123FD5}" dt="2021-01-04T13:41:27.435" v="55"/>
          <pc:sldLayoutMkLst>
            <pc:docMk/>
            <pc:sldMasterMk cId="0" sldId="2147483648"/>
            <pc:sldLayoutMk cId="0" sldId="2147483652"/>
          </pc:sldLayoutMkLst>
        </pc:sldLayoutChg>
        <pc:sldLayoutChg chg="del">
          <pc:chgData name="Paul English" userId="S::paul.english@manchester.ac.uk::db5b5c39-cd87-4c92-a9af-6bfb17de8ca9" providerId="AD" clId="Web-{7BB4439D-6D6B-4DAB-A1C1-BA21D3123FD5}" dt="2021-01-04T13:41:27.435" v="55"/>
          <pc:sldLayoutMkLst>
            <pc:docMk/>
            <pc:sldMasterMk cId="0" sldId="2147483648"/>
            <pc:sldLayoutMk cId="0" sldId="2147483653"/>
          </pc:sldLayoutMkLst>
        </pc:sldLayoutChg>
        <pc:sldLayoutChg chg="del">
          <pc:chgData name="Paul English" userId="S::paul.english@manchester.ac.uk::db5b5c39-cd87-4c92-a9af-6bfb17de8ca9" providerId="AD" clId="Web-{7BB4439D-6D6B-4DAB-A1C1-BA21D3123FD5}" dt="2021-01-04T13:41:27.435" v="55"/>
          <pc:sldLayoutMkLst>
            <pc:docMk/>
            <pc:sldMasterMk cId="0" sldId="2147483648"/>
            <pc:sldLayoutMk cId="0" sldId="2147483654"/>
          </pc:sldLayoutMkLst>
        </pc:sldLayoutChg>
        <pc:sldLayoutChg chg="del">
          <pc:chgData name="Paul English" userId="S::paul.english@manchester.ac.uk::db5b5c39-cd87-4c92-a9af-6bfb17de8ca9" providerId="AD" clId="Web-{7BB4439D-6D6B-4DAB-A1C1-BA21D3123FD5}" dt="2021-01-04T13:41:27.435" v="55"/>
          <pc:sldLayoutMkLst>
            <pc:docMk/>
            <pc:sldMasterMk cId="0" sldId="2147483648"/>
            <pc:sldLayoutMk cId="0" sldId="2147483655"/>
          </pc:sldLayoutMkLst>
        </pc:sldLayoutChg>
        <pc:sldLayoutChg chg="del">
          <pc:chgData name="Paul English" userId="S::paul.english@manchester.ac.uk::db5b5c39-cd87-4c92-a9af-6bfb17de8ca9" providerId="AD" clId="Web-{7BB4439D-6D6B-4DAB-A1C1-BA21D3123FD5}" dt="2021-01-04T13:41:27.435" v="55"/>
          <pc:sldLayoutMkLst>
            <pc:docMk/>
            <pc:sldMasterMk cId="0" sldId="2147483648"/>
            <pc:sldLayoutMk cId="0" sldId="2147483656"/>
          </pc:sldLayoutMkLst>
        </pc:sldLayoutChg>
        <pc:sldLayoutChg chg="del">
          <pc:chgData name="Paul English" userId="S::paul.english@manchester.ac.uk::db5b5c39-cd87-4c92-a9af-6bfb17de8ca9" providerId="AD" clId="Web-{7BB4439D-6D6B-4DAB-A1C1-BA21D3123FD5}" dt="2021-01-04T13:41:27.435" v="55"/>
          <pc:sldLayoutMkLst>
            <pc:docMk/>
            <pc:sldMasterMk cId="0" sldId="2147483648"/>
            <pc:sldLayoutMk cId="0" sldId="2147483657"/>
          </pc:sldLayoutMkLst>
        </pc:sldLayoutChg>
        <pc:sldLayoutChg chg="del">
          <pc:chgData name="Paul English" userId="S::paul.english@manchester.ac.uk::db5b5c39-cd87-4c92-a9af-6bfb17de8ca9" providerId="AD" clId="Web-{7BB4439D-6D6B-4DAB-A1C1-BA21D3123FD5}" dt="2021-01-04T13:41:27.435" v="55"/>
          <pc:sldLayoutMkLst>
            <pc:docMk/>
            <pc:sldMasterMk cId="0" sldId="2147483648"/>
            <pc:sldLayoutMk cId="0" sldId="2147483658"/>
          </pc:sldLayoutMkLst>
        </pc:sldLayoutChg>
        <pc:sldLayoutChg chg="del">
          <pc:chgData name="Paul English" userId="S::paul.english@manchester.ac.uk::db5b5c39-cd87-4c92-a9af-6bfb17de8ca9" providerId="AD" clId="Web-{7BB4439D-6D6B-4DAB-A1C1-BA21D3123FD5}" dt="2021-01-04T13:41:27.435" v="55"/>
          <pc:sldLayoutMkLst>
            <pc:docMk/>
            <pc:sldMasterMk cId="0" sldId="2147483648"/>
            <pc:sldLayoutMk cId="0" sldId="2147483659"/>
          </pc:sldLayoutMkLst>
        </pc:sldLayoutChg>
      </pc:sldMasterChg>
      <pc:sldMasterChg chg="add addSldLayout">
        <pc:chgData name="Paul English" userId="S::paul.english@manchester.ac.uk::db5b5c39-cd87-4c92-a9af-6bfb17de8ca9" providerId="AD" clId="Web-{7BB4439D-6D6B-4DAB-A1C1-BA21D3123FD5}" dt="2021-01-04T13:41:27.435" v="55"/>
        <pc:sldMasterMkLst>
          <pc:docMk/>
          <pc:sldMasterMk cId="1774778745" sldId="2147483713"/>
        </pc:sldMasterMkLst>
        <pc:sldLayoutChg chg="add">
          <pc:chgData name="Paul English" userId="S::paul.english@manchester.ac.uk::db5b5c39-cd87-4c92-a9af-6bfb17de8ca9" providerId="AD" clId="Web-{7BB4439D-6D6B-4DAB-A1C1-BA21D3123FD5}" dt="2021-01-04T13:41:27.435" v="55"/>
          <pc:sldLayoutMkLst>
            <pc:docMk/>
            <pc:sldMasterMk cId="1774778745" sldId="2147483713"/>
            <pc:sldLayoutMk cId="2086523649" sldId="2147483702"/>
          </pc:sldLayoutMkLst>
        </pc:sldLayoutChg>
        <pc:sldLayoutChg chg="add">
          <pc:chgData name="Paul English" userId="S::paul.english@manchester.ac.uk::db5b5c39-cd87-4c92-a9af-6bfb17de8ca9" providerId="AD" clId="Web-{7BB4439D-6D6B-4DAB-A1C1-BA21D3123FD5}" dt="2021-01-04T13:41:27.435" v="55"/>
          <pc:sldLayoutMkLst>
            <pc:docMk/>
            <pc:sldMasterMk cId="1774778745" sldId="2147483713"/>
            <pc:sldLayoutMk cId="3001526277" sldId="2147483703"/>
          </pc:sldLayoutMkLst>
        </pc:sldLayoutChg>
        <pc:sldLayoutChg chg="add">
          <pc:chgData name="Paul English" userId="S::paul.english@manchester.ac.uk::db5b5c39-cd87-4c92-a9af-6bfb17de8ca9" providerId="AD" clId="Web-{7BB4439D-6D6B-4DAB-A1C1-BA21D3123FD5}" dt="2021-01-04T13:41:27.435" v="55"/>
          <pc:sldLayoutMkLst>
            <pc:docMk/>
            <pc:sldMasterMk cId="1774778745" sldId="2147483713"/>
            <pc:sldLayoutMk cId="315523552" sldId="2147483704"/>
          </pc:sldLayoutMkLst>
        </pc:sldLayoutChg>
        <pc:sldLayoutChg chg="add">
          <pc:chgData name="Paul English" userId="S::paul.english@manchester.ac.uk::db5b5c39-cd87-4c92-a9af-6bfb17de8ca9" providerId="AD" clId="Web-{7BB4439D-6D6B-4DAB-A1C1-BA21D3123FD5}" dt="2021-01-04T13:41:27.435" v="55"/>
          <pc:sldLayoutMkLst>
            <pc:docMk/>
            <pc:sldMasterMk cId="1774778745" sldId="2147483713"/>
            <pc:sldLayoutMk cId="1473532818" sldId="2147483705"/>
          </pc:sldLayoutMkLst>
        </pc:sldLayoutChg>
        <pc:sldLayoutChg chg="add">
          <pc:chgData name="Paul English" userId="S::paul.english@manchester.ac.uk::db5b5c39-cd87-4c92-a9af-6bfb17de8ca9" providerId="AD" clId="Web-{7BB4439D-6D6B-4DAB-A1C1-BA21D3123FD5}" dt="2021-01-04T13:41:27.435" v="55"/>
          <pc:sldLayoutMkLst>
            <pc:docMk/>
            <pc:sldMasterMk cId="1774778745" sldId="2147483713"/>
            <pc:sldLayoutMk cId="3076644094" sldId="2147483706"/>
          </pc:sldLayoutMkLst>
        </pc:sldLayoutChg>
        <pc:sldLayoutChg chg="add">
          <pc:chgData name="Paul English" userId="S::paul.english@manchester.ac.uk::db5b5c39-cd87-4c92-a9af-6bfb17de8ca9" providerId="AD" clId="Web-{7BB4439D-6D6B-4DAB-A1C1-BA21D3123FD5}" dt="2021-01-04T13:41:27.435" v="55"/>
          <pc:sldLayoutMkLst>
            <pc:docMk/>
            <pc:sldMasterMk cId="1774778745" sldId="2147483713"/>
            <pc:sldLayoutMk cId="1960313129" sldId="2147483707"/>
          </pc:sldLayoutMkLst>
        </pc:sldLayoutChg>
        <pc:sldLayoutChg chg="add">
          <pc:chgData name="Paul English" userId="S::paul.english@manchester.ac.uk::db5b5c39-cd87-4c92-a9af-6bfb17de8ca9" providerId="AD" clId="Web-{7BB4439D-6D6B-4DAB-A1C1-BA21D3123FD5}" dt="2021-01-04T13:41:27.435" v="55"/>
          <pc:sldLayoutMkLst>
            <pc:docMk/>
            <pc:sldMasterMk cId="1774778745" sldId="2147483713"/>
            <pc:sldLayoutMk cId="3666512169" sldId="2147483708"/>
          </pc:sldLayoutMkLst>
        </pc:sldLayoutChg>
        <pc:sldLayoutChg chg="add">
          <pc:chgData name="Paul English" userId="S::paul.english@manchester.ac.uk::db5b5c39-cd87-4c92-a9af-6bfb17de8ca9" providerId="AD" clId="Web-{7BB4439D-6D6B-4DAB-A1C1-BA21D3123FD5}" dt="2021-01-04T13:41:27.435" v="55"/>
          <pc:sldLayoutMkLst>
            <pc:docMk/>
            <pc:sldMasterMk cId="1774778745" sldId="2147483713"/>
            <pc:sldLayoutMk cId="184971259" sldId="2147483709"/>
          </pc:sldLayoutMkLst>
        </pc:sldLayoutChg>
        <pc:sldLayoutChg chg="add">
          <pc:chgData name="Paul English" userId="S::paul.english@manchester.ac.uk::db5b5c39-cd87-4c92-a9af-6bfb17de8ca9" providerId="AD" clId="Web-{7BB4439D-6D6B-4DAB-A1C1-BA21D3123FD5}" dt="2021-01-04T13:41:27.435" v="55"/>
          <pc:sldLayoutMkLst>
            <pc:docMk/>
            <pc:sldMasterMk cId="1774778745" sldId="2147483713"/>
            <pc:sldLayoutMk cId="2960861654" sldId="2147483710"/>
          </pc:sldLayoutMkLst>
        </pc:sldLayoutChg>
        <pc:sldLayoutChg chg="add">
          <pc:chgData name="Paul English" userId="S::paul.english@manchester.ac.uk::db5b5c39-cd87-4c92-a9af-6bfb17de8ca9" providerId="AD" clId="Web-{7BB4439D-6D6B-4DAB-A1C1-BA21D3123FD5}" dt="2021-01-04T13:41:27.435" v="55"/>
          <pc:sldLayoutMkLst>
            <pc:docMk/>
            <pc:sldMasterMk cId="1774778745" sldId="2147483713"/>
            <pc:sldLayoutMk cId="2479142578" sldId="2147483711"/>
          </pc:sldLayoutMkLst>
        </pc:sldLayoutChg>
        <pc:sldLayoutChg chg="add">
          <pc:chgData name="Paul English" userId="S::paul.english@manchester.ac.uk::db5b5c39-cd87-4c92-a9af-6bfb17de8ca9" providerId="AD" clId="Web-{7BB4439D-6D6B-4DAB-A1C1-BA21D3123FD5}" dt="2021-01-04T13:41:27.435" v="55"/>
          <pc:sldLayoutMkLst>
            <pc:docMk/>
            <pc:sldMasterMk cId="1774778745" sldId="2147483713"/>
            <pc:sldLayoutMk cId="1419511410" sldId="2147483712"/>
          </pc:sldLayoutMkLst>
        </pc:sldLayoutChg>
      </pc:sldMasterChg>
    </pc:docChg>
  </pc:docChgLst>
  <pc:docChgLst>
    <pc:chgData name="Paul English" userId="S::paul.english@manchester.ac.uk::db5b5c39-cd87-4c92-a9af-6bfb17de8ca9" providerId="AD" clId="Web-{F154B237-5F5E-BBD9-DC24-4BD1A9F865F2}"/>
    <pc:docChg chg="modSld">
      <pc:chgData name="Paul English" userId="S::paul.english@manchester.ac.uk::db5b5c39-cd87-4c92-a9af-6bfb17de8ca9" providerId="AD" clId="Web-{F154B237-5F5E-BBD9-DC24-4BD1A9F865F2}" dt="2021-01-05T15:11:41.386" v="0"/>
      <pc:docMkLst>
        <pc:docMk/>
      </pc:docMkLst>
      <pc:sldChg chg="addSp modSp">
        <pc:chgData name="Paul English" userId="S::paul.english@manchester.ac.uk::db5b5c39-cd87-4c92-a9af-6bfb17de8ca9" providerId="AD" clId="Web-{F154B237-5F5E-BBD9-DC24-4BD1A9F865F2}" dt="2021-01-05T15:11:41.386" v="0"/>
        <pc:sldMkLst>
          <pc:docMk/>
          <pc:sldMk cId="4260839758" sldId="263"/>
        </pc:sldMkLst>
        <pc:picChg chg="add mod">
          <ac:chgData name="Paul English" userId="S::paul.english@manchester.ac.uk::db5b5c39-cd87-4c92-a9af-6bfb17de8ca9" providerId="AD" clId="Web-{F154B237-5F5E-BBD9-DC24-4BD1A9F865F2}" dt="2021-01-05T15:11:41.386" v="0"/>
          <ac:picMkLst>
            <pc:docMk/>
            <pc:sldMk cId="4260839758" sldId="263"/>
            <ac:picMk id="3" creationId="{4FDBC2CA-D952-4436-8AA6-9DE351826533}"/>
          </ac:picMkLst>
        </pc:picChg>
      </pc:sldChg>
    </pc:docChg>
  </pc:docChgLst>
  <pc:docChgLst>
    <pc:chgData name="Paul English" userId="S::paul.english@manchester.ac.uk::db5b5c39-cd87-4c92-a9af-6bfb17de8ca9" providerId="AD" clId="Web-{5CD3F576-9DD1-E0D5-11BA-59327BBFA1C6}"/>
    <pc:docChg chg="addSld modSld">
      <pc:chgData name="Paul English" userId="S::paul.english@manchester.ac.uk::db5b5c39-cd87-4c92-a9af-6bfb17de8ca9" providerId="AD" clId="Web-{5CD3F576-9DD1-E0D5-11BA-59327BBFA1C6}" dt="2021-01-05T15:10:02.253" v="92"/>
      <pc:docMkLst>
        <pc:docMk/>
      </pc:docMkLst>
      <pc:sldChg chg="addSp delSp modSp mod setBg">
        <pc:chgData name="Paul English" userId="S::paul.english@manchester.ac.uk::db5b5c39-cd87-4c92-a9af-6bfb17de8ca9" providerId="AD" clId="Web-{5CD3F576-9DD1-E0D5-11BA-59327BBFA1C6}" dt="2021-01-05T15:09:46.331" v="90" actId="20577"/>
        <pc:sldMkLst>
          <pc:docMk/>
          <pc:sldMk cId="4260839758" sldId="263"/>
        </pc:sldMkLst>
        <pc:spChg chg="mod ord">
          <ac:chgData name="Paul English" userId="S::paul.english@manchester.ac.uk::db5b5c39-cd87-4c92-a9af-6bfb17de8ca9" providerId="AD" clId="Web-{5CD3F576-9DD1-E0D5-11BA-59327BBFA1C6}" dt="2021-01-05T15:08:06.454" v="16" actId="14100"/>
          <ac:spMkLst>
            <pc:docMk/>
            <pc:sldMk cId="4260839758" sldId="263"/>
            <ac:spMk id="2" creationId="{8FFDCF5D-4264-4005-B6D0-B0B1C34BEC42}"/>
          </ac:spMkLst>
        </pc:spChg>
        <pc:spChg chg="del">
          <ac:chgData name="Paul English" userId="S::paul.english@manchester.ac.uk::db5b5c39-cd87-4c92-a9af-6bfb17de8ca9" providerId="AD" clId="Web-{5CD3F576-9DD1-E0D5-11BA-59327BBFA1C6}" dt="2021-01-05T14:40:43.295" v="0"/>
          <ac:spMkLst>
            <pc:docMk/>
            <pc:sldMk cId="4260839758" sldId="263"/>
            <ac:spMk id="3" creationId="{87BC0B96-C105-4699-8F3E-3A643ED40EAB}"/>
          </ac:spMkLst>
        </pc:spChg>
        <pc:spChg chg="add del mod">
          <ac:chgData name="Paul English" userId="S::paul.english@manchester.ac.uk::db5b5c39-cd87-4c92-a9af-6bfb17de8ca9" providerId="AD" clId="Web-{5CD3F576-9DD1-E0D5-11BA-59327BBFA1C6}" dt="2021-01-05T14:41:20.014" v="2"/>
          <ac:spMkLst>
            <pc:docMk/>
            <pc:sldMk cId="4260839758" sldId="263"/>
            <ac:spMk id="6" creationId="{6D1DDCF8-49AC-4F2E-A7ED-BC3466CE30E3}"/>
          </ac:spMkLst>
        </pc:spChg>
        <pc:spChg chg="add del mod">
          <ac:chgData name="Paul English" userId="S::paul.english@manchester.ac.uk::db5b5c39-cd87-4c92-a9af-6bfb17de8ca9" providerId="AD" clId="Web-{5CD3F576-9DD1-E0D5-11BA-59327BBFA1C6}" dt="2021-01-05T14:49:02.071" v="4"/>
          <ac:spMkLst>
            <pc:docMk/>
            <pc:sldMk cId="4260839758" sldId="263"/>
            <ac:spMk id="9" creationId="{98E554C2-342D-486C-A33E-1C8AF31F2232}"/>
          </ac:spMkLst>
        </pc:spChg>
        <pc:spChg chg="add del mod">
          <ac:chgData name="Paul English" userId="S::paul.english@manchester.ac.uk::db5b5c39-cd87-4c92-a9af-6bfb17de8ca9" providerId="AD" clId="Web-{5CD3F576-9DD1-E0D5-11BA-59327BBFA1C6}" dt="2021-01-05T14:49:20.415" v="6"/>
          <ac:spMkLst>
            <pc:docMk/>
            <pc:sldMk cId="4260839758" sldId="263"/>
            <ac:spMk id="12" creationId="{AD7EBB89-F845-4049-84D7-3E3A08873AE4}"/>
          </ac:spMkLst>
        </pc:spChg>
        <pc:spChg chg="add del mod">
          <ac:chgData name="Paul English" userId="S::paul.english@manchester.ac.uk::db5b5c39-cd87-4c92-a9af-6bfb17de8ca9" providerId="AD" clId="Web-{5CD3F576-9DD1-E0D5-11BA-59327BBFA1C6}" dt="2021-01-05T14:50:57.543" v="8"/>
          <ac:spMkLst>
            <pc:docMk/>
            <pc:sldMk cId="4260839758" sldId="263"/>
            <ac:spMk id="15" creationId="{398327D1-13E1-4D18-B450-7C30A053C54F}"/>
          </ac:spMkLst>
        </pc:spChg>
        <pc:spChg chg="add del mod">
          <ac:chgData name="Paul English" userId="S::paul.english@manchester.ac.uk::db5b5c39-cd87-4c92-a9af-6bfb17de8ca9" providerId="AD" clId="Web-{5CD3F576-9DD1-E0D5-11BA-59327BBFA1C6}" dt="2021-01-05T14:52:44.216" v="10"/>
          <ac:spMkLst>
            <pc:docMk/>
            <pc:sldMk cId="4260839758" sldId="263"/>
            <ac:spMk id="18" creationId="{A4D3D932-971A-4203-899A-54FBDA18119C}"/>
          </ac:spMkLst>
        </pc:spChg>
        <pc:spChg chg="add del mod">
          <ac:chgData name="Paul English" userId="S::paul.english@manchester.ac.uk::db5b5c39-cd87-4c92-a9af-6bfb17de8ca9" providerId="AD" clId="Web-{5CD3F576-9DD1-E0D5-11BA-59327BBFA1C6}" dt="2021-01-05T14:53:12.904" v="12"/>
          <ac:spMkLst>
            <pc:docMk/>
            <pc:sldMk cId="4260839758" sldId="263"/>
            <ac:spMk id="21" creationId="{60821AAF-547E-4F5F-B4F1-9471C033C28D}"/>
          </ac:spMkLst>
        </pc:spChg>
        <pc:spChg chg="add del mod">
          <ac:chgData name="Paul English" userId="S::paul.english@manchester.ac.uk::db5b5c39-cd87-4c92-a9af-6bfb17de8ca9" providerId="AD" clId="Web-{5CD3F576-9DD1-E0D5-11BA-59327BBFA1C6}" dt="2021-01-05T15:07:03.843" v="14"/>
          <ac:spMkLst>
            <pc:docMk/>
            <pc:sldMk cId="4260839758" sldId="263"/>
            <ac:spMk id="24" creationId="{34A05B3B-9695-4440-AAF6-22D3C918BE09}"/>
          </ac:spMkLst>
        </pc:spChg>
        <pc:spChg chg="add mod">
          <ac:chgData name="Paul English" userId="S::paul.english@manchester.ac.uk::db5b5c39-cd87-4c92-a9af-6bfb17de8ca9" providerId="AD" clId="Web-{5CD3F576-9DD1-E0D5-11BA-59327BBFA1C6}" dt="2021-01-05T15:09:46.331" v="90" actId="20577"/>
          <ac:spMkLst>
            <pc:docMk/>
            <pc:sldMk cId="4260839758" sldId="263"/>
            <ac:spMk id="29" creationId="{3A83998D-D90D-42D2-B9E6-79975EEF3216}"/>
          </ac:spMkLst>
        </pc:spChg>
        <pc:spChg chg="add">
          <ac:chgData name="Paul English" userId="S::paul.english@manchester.ac.uk::db5b5c39-cd87-4c92-a9af-6bfb17de8ca9" providerId="AD" clId="Web-{5CD3F576-9DD1-E0D5-11BA-59327BBFA1C6}" dt="2021-01-05T15:07:45.500" v="15"/>
          <ac:spMkLst>
            <pc:docMk/>
            <pc:sldMk cId="4260839758" sldId="263"/>
            <ac:spMk id="32" creationId="{8181FC64-B306-4821-98E2-780662EFC486}"/>
          </ac:spMkLst>
        </pc:spChg>
        <pc:spChg chg="add">
          <ac:chgData name="Paul English" userId="S::paul.english@manchester.ac.uk::db5b5c39-cd87-4c92-a9af-6bfb17de8ca9" providerId="AD" clId="Web-{5CD3F576-9DD1-E0D5-11BA-59327BBFA1C6}" dt="2021-01-05T15:07:45.500" v="15"/>
          <ac:spMkLst>
            <pc:docMk/>
            <pc:sldMk cId="4260839758" sldId="263"/>
            <ac:spMk id="34" creationId="{5871FC61-DD4E-47D4-81FD-8A7E7D12B371}"/>
          </ac:spMkLst>
        </pc:spChg>
        <pc:spChg chg="add">
          <ac:chgData name="Paul English" userId="S::paul.english@manchester.ac.uk::db5b5c39-cd87-4c92-a9af-6bfb17de8ca9" providerId="AD" clId="Web-{5CD3F576-9DD1-E0D5-11BA-59327BBFA1C6}" dt="2021-01-05T15:07:45.500" v="15"/>
          <ac:spMkLst>
            <pc:docMk/>
            <pc:sldMk cId="4260839758" sldId="263"/>
            <ac:spMk id="36" creationId="{8B598134-D292-43E6-9C55-117198046913}"/>
          </ac:spMkLst>
        </pc:spChg>
        <pc:spChg chg="add">
          <ac:chgData name="Paul English" userId="S::paul.english@manchester.ac.uk::db5b5c39-cd87-4c92-a9af-6bfb17de8ca9" providerId="AD" clId="Web-{5CD3F576-9DD1-E0D5-11BA-59327BBFA1C6}" dt="2021-01-05T15:07:45.500" v="15"/>
          <ac:spMkLst>
            <pc:docMk/>
            <pc:sldMk cId="4260839758" sldId="263"/>
            <ac:spMk id="38" creationId="{829A1E2C-5AC8-40FC-99E9-832069D39792}"/>
          </ac:spMkLst>
        </pc:spChg>
        <pc:picChg chg="add del mod ord">
          <ac:chgData name="Paul English" userId="S::paul.english@manchester.ac.uk::db5b5c39-cd87-4c92-a9af-6bfb17de8ca9" providerId="AD" clId="Web-{5CD3F576-9DD1-E0D5-11BA-59327BBFA1C6}" dt="2021-01-05T14:40:52.154" v="1"/>
          <ac:picMkLst>
            <pc:docMk/>
            <pc:sldMk cId="4260839758" sldId="263"/>
            <ac:picMk id="4" creationId="{65B790F4-E7DE-4459-9F2C-FC498301583E}"/>
          </ac:picMkLst>
        </pc:picChg>
        <pc:picChg chg="add del mod ord">
          <ac:chgData name="Paul English" userId="S::paul.english@manchester.ac.uk::db5b5c39-cd87-4c92-a9af-6bfb17de8ca9" providerId="AD" clId="Web-{5CD3F576-9DD1-E0D5-11BA-59327BBFA1C6}" dt="2021-01-05T14:41:24.420" v="3"/>
          <ac:picMkLst>
            <pc:docMk/>
            <pc:sldMk cId="4260839758" sldId="263"/>
            <ac:picMk id="7" creationId="{D41BD323-AD40-465F-9992-04B6BB92585C}"/>
          </ac:picMkLst>
        </pc:picChg>
        <pc:picChg chg="add del mod ord">
          <ac:chgData name="Paul English" userId="S::paul.english@manchester.ac.uk::db5b5c39-cd87-4c92-a9af-6bfb17de8ca9" providerId="AD" clId="Web-{5CD3F576-9DD1-E0D5-11BA-59327BBFA1C6}" dt="2021-01-05T14:49:06.836" v="5"/>
          <ac:picMkLst>
            <pc:docMk/>
            <pc:sldMk cId="4260839758" sldId="263"/>
            <ac:picMk id="10" creationId="{E859DF9F-F47B-4137-90C5-52B055F8A000}"/>
          </ac:picMkLst>
        </pc:picChg>
        <pc:picChg chg="add del mod ord">
          <ac:chgData name="Paul English" userId="S::paul.english@manchester.ac.uk::db5b5c39-cd87-4c92-a9af-6bfb17de8ca9" providerId="AD" clId="Web-{5CD3F576-9DD1-E0D5-11BA-59327BBFA1C6}" dt="2021-01-05T14:49:22.727" v="7"/>
          <ac:picMkLst>
            <pc:docMk/>
            <pc:sldMk cId="4260839758" sldId="263"/>
            <ac:picMk id="13" creationId="{750CDC58-0D9F-4E52-869B-1C03AE7B9FBB}"/>
          </ac:picMkLst>
        </pc:picChg>
        <pc:picChg chg="add del mod ord">
          <ac:chgData name="Paul English" userId="S::paul.english@manchester.ac.uk::db5b5c39-cd87-4c92-a9af-6bfb17de8ca9" providerId="AD" clId="Web-{5CD3F576-9DD1-E0D5-11BA-59327BBFA1C6}" dt="2021-01-05T14:51:02.292" v="9"/>
          <ac:picMkLst>
            <pc:docMk/>
            <pc:sldMk cId="4260839758" sldId="263"/>
            <ac:picMk id="16" creationId="{3144DE0A-CA34-4CE9-8529-01C84D9F7494}"/>
          </ac:picMkLst>
        </pc:picChg>
        <pc:picChg chg="add del mod ord">
          <ac:chgData name="Paul English" userId="S::paul.english@manchester.ac.uk::db5b5c39-cd87-4c92-a9af-6bfb17de8ca9" providerId="AD" clId="Web-{5CD3F576-9DD1-E0D5-11BA-59327BBFA1C6}" dt="2021-01-05T14:52:47.528" v="11"/>
          <ac:picMkLst>
            <pc:docMk/>
            <pc:sldMk cId="4260839758" sldId="263"/>
            <ac:picMk id="19" creationId="{B4C28480-C6D3-414D-8F35-84D3FCCC776F}"/>
          </ac:picMkLst>
        </pc:picChg>
        <pc:picChg chg="add del mod ord">
          <ac:chgData name="Paul English" userId="S::paul.english@manchester.ac.uk::db5b5c39-cd87-4c92-a9af-6bfb17de8ca9" providerId="AD" clId="Web-{5CD3F576-9DD1-E0D5-11BA-59327BBFA1C6}" dt="2021-01-05T14:53:15.873" v="13"/>
          <ac:picMkLst>
            <pc:docMk/>
            <pc:sldMk cId="4260839758" sldId="263"/>
            <ac:picMk id="22" creationId="{A8C1D380-C591-4FF7-B444-266F5ABB9ECA}"/>
          </ac:picMkLst>
        </pc:picChg>
        <pc:picChg chg="add mod ord">
          <ac:chgData name="Paul English" userId="S::paul.english@manchester.ac.uk::db5b5c39-cd87-4c92-a9af-6bfb17de8ca9" providerId="AD" clId="Web-{5CD3F576-9DD1-E0D5-11BA-59327BBFA1C6}" dt="2021-01-05T15:07:45.500" v="15"/>
          <ac:picMkLst>
            <pc:docMk/>
            <pc:sldMk cId="4260839758" sldId="263"/>
            <ac:picMk id="25" creationId="{AEB67E26-8E2E-40FA-A471-B2A3BDD981C8}"/>
          </ac:picMkLst>
        </pc:picChg>
      </pc:sldChg>
      <pc:sldChg chg="new">
        <pc:chgData name="Paul English" userId="S::paul.english@manchester.ac.uk::db5b5c39-cd87-4c92-a9af-6bfb17de8ca9" providerId="AD" clId="Web-{5CD3F576-9DD1-E0D5-11BA-59327BBFA1C6}" dt="2021-01-05T15:10:02.253" v="92"/>
        <pc:sldMkLst>
          <pc:docMk/>
          <pc:sldMk cId="1258294344"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0C4C6-C220-4D06-947B-A985190B91ED}" type="datetimeFigureOut">
              <a:rPr lang="en-GB" smtClean="0"/>
              <a:t>05/05/2023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19C01-9F4D-4A81-84D5-D66CC4F20C7B}" type="slidenum">
              <a:rPr lang="en-GB" smtClean="0"/>
              <a:t>‹#›</a:t>
            </a:fld>
            <a:endParaRPr lang="en-GB"/>
          </a:p>
        </p:txBody>
      </p:sp>
    </p:spTree>
    <p:extLst>
      <p:ext uri="{BB962C8B-B14F-4D97-AF65-F5344CB8AC3E}">
        <p14:creationId xmlns:p14="http://schemas.microsoft.com/office/powerpoint/2010/main" val="137802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5/5/2023</a:t>
            </a:fld>
            <a:endParaRPr lang="en-US"/>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84971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5/5/2023</a:t>
            </a:fld>
            <a:endParaRPr lang="en-US"/>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07664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5/5/2023</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51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5/5/2023</a:t>
            </a:fld>
            <a:endParaRPr lang="en-US"/>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96086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5/5/2023</a:t>
            </a:fld>
            <a:endParaRPr lang="en-US"/>
          </a:p>
        </p:txBody>
      </p:sp>
    </p:spTree>
    <p:extLst>
      <p:ext uri="{BB962C8B-B14F-4D97-AF65-F5344CB8AC3E}">
        <p14:creationId xmlns:p14="http://schemas.microsoft.com/office/powerpoint/2010/main" val="247914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5/5/2023</a:t>
            </a:fld>
            <a:endParaRPr lang="en-US"/>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4195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5/5/2023</a:t>
            </a:fld>
            <a:endParaRPr lang="en-US"/>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652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5/5/2023</a:t>
            </a:fld>
            <a:endParaRPr lang="en-US"/>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960313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5/5/2023</a:t>
            </a:fld>
            <a:endParaRPr lang="en-US"/>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00152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5/5/2023</a:t>
            </a:fld>
            <a:endParaRPr lang="en-US"/>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1552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5/5/2023</a:t>
            </a:fld>
            <a:endParaRPr lang="en-US"/>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473532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5/5/2023</a:t>
            </a:fld>
            <a:endParaRPr lang="en-US"/>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7787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02" r:id="rId5"/>
    <p:sldLayoutId id="2147483707" r:id="rId6"/>
    <p:sldLayoutId id="2147483703" r:id="rId7"/>
    <p:sldLayoutId id="2147483704" r:id="rId8"/>
    <p:sldLayoutId id="2147483705" r:id="rId9"/>
    <p:sldLayoutId id="2147483706" r:id="rId10"/>
    <p:sldLayoutId id="2147483708"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0DBF1ABE-8590-450D-BB49-BDDCCF3EEA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70752FD7-76EF-4EBF-8807-5A08A9C8EA09}"/>
              </a:ext>
            </a:extLst>
          </p:cNvPr>
          <p:cNvSpPr>
            <a:spLocks noGrp="1"/>
          </p:cNvSpPr>
          <p:nvPr>
            <p:ph type="ctrTitle"/>
          </p:nvPr>
        </p:nvSpPr>
        <p:spPr>
          <a:xfrm>
            <a:off x="914400" y="1346268"/>
            <a:ext cx="5274860" cy="3066706"/>
          </a:xfrm>
        </p:spPr>
        <p:txBody>
          <a:bodyPr vert="horz" lIns="109728" tIns="109728" rIns="109728" bIns="91440" rtlCol="0" anchor="b">
            <a:noAutofit/>
          </a:bodyPr>
          <a:lstStyle/>
          <a:p>
            <a:r>
              <a:rPr lang="tr-TR" sz="6000" dirty="0">
                <a:latin typeface="Univers"/>
                <a:cs typeface="Calibri Light"/>
              </a:rPr>
              <a:t>University of Manchester</a:t>
            </a:r>
            <a:endParaRPr lang="tr-TR" sz="6000" dirty="0">
              <a:latin typeface="Univers"/>
              <a:ea typeface="Meiryo"/>
              <a:cs typeface="Calibri Light"/>
            </a:endParaRPr>
          </a:p>
        </p:txBody>
      </p:sp>
      <p:sp>
        <p:nvSpPr>
          <p:cNvPr id="3" name="Subtitle 2">
            <a:extLst>
              <a:ext uri="{FF2B5EF4-FFF2-40B4-BE49-F238E27FC236}">
                <a16:creationId xmlns:a16="http://schemas.microsoft.com/office/drawing/2014/main" id="{F4C8D8C1-1062-49B2-BB56-D9F8E5DA6EB6}"/>
              </a:ext>
            </a:extLst>
          </p:cNvPr>
          <p:cNvSpPr>
            <a:spLocks noGrp="1"/>
          </p:cNvSpPr>
          <p:nvPr>
            <p:ph type="subTitle" idx="1"/>
          </p:nvPr>
        </p:nvSpPr>
        <p:spPr>
          <a:xfrm>
            <a:off x="914400" y="4412974"/>
            <a:ext cx="4416779" cy="1576188"/>
          </a:xfrm>
        </p:spPr>
        <p:txBody>
          <a:bodyPr vert="horz" lIns="91440" tIns="0" rIns="91440" bIns="45720" rtlCol="0" anchor="t">
            <a:normAutofit/>
          </a:bodyPr>
          <a:lstStyle/>
          <a:p>
            <a:r>
              <a:rPr lang="tr-TR" dirty="0" smtClean="0">
                <a:latin typeface="Univers"/>
              </a:rPr>
              <a:t>202</a:t>
            </a:r>
            <a:r>
              <a:rPr lang="en-GB" dirty="0" smtClean="0">
                <a:latin typeface="Univers"/>
              </a:rPr>
              <a:t>3</a:t>
            </a:r>
            <a:r>
              <a:rPr lang="tr-TR" dirty="0" smtClean="0">
                <a:latin typeface="Univers"/>
              </a:rPr>
              <a:t> </a:t>
            </a:r>
            <a:r>
              <a:rPr lang="tr-TR" dirty="0">
                <a:latin typeface="Univers"/>
              </a:rPr>
              <a:t> Welding </a:t>
            </a:r>
            <a:r>
              <a:rPr lang="tr-TR" dirty="0" smtClean="0">
                <a:latin typeface="Univers"/>
              </a:rPr>
              <a:t>Centre</a:t>
            </a:r>
            <a:r>
              <a:rPr lang="tr-TR" dirty="0">
                <a:latin typeface="Univers"/>
              </a:rPr>
              <a:t> </a:t>
            </a:r>
            <a:endParaRPr lang="tr-TR" dirty="0">
              <a:latin typeface="Univers"/>
              <a:ea typeface="Meiryo"/>
            </a:endParaRPr>
          </a:p>
        </p:txBody>
      </p:sp>
      <p:sp>
        <p:nvSpPr>
          <p:cNvPr id="58" name="Freeform: Shape 57">
            <a:extLst>
              <a:ext uri="{FF2B5EF4-FFF2-40B4-BE49-F238E27FC236}">
                <a16:creationId xmlns:a16="http://schemas.microsoft.com/office/drawing/2014/main" id="{C7D887A3-61AD-4674-BC53-8DFA8CF7B4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4611" y="0"/>
            <a:ext cx="5107387"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2A32517A-DE0C-4C5C-A1C1-1B2ABEE69C91}"/>
              </a:ext>
            </a:extLst>
          </p:cNvPr>
          <p:cNvPicPr>
            <a:picLocks noChangeAspect="1"/>
          </p:cNvPicPr>
          <p:nvPr/>
        </p:nvPicPr>
        <p:blipFill rotWithShape="1">
          <a:blip r:embed="rId2"/>
          <a:srcRect l="2764" r="3" b="3"/>
          <a:stretch/>
        </p:blipFill>
        <p:spPr>
          <a:xfrm>
            <a:off x="7293798" y="10"/>
            <a:ext cx="4898203" cy="3488426"/>
          </a:xfrm>
          <a:custGeom>
            <a:avLst/>
            <a:gdLst/>
            <a:ahLst/>
            <a:cxnLst/>
            <a:rect l="l" t="t" r="r" b="b"/>
            <a:pathLst>
              <a:path w="4898203" h="3470148">
                <a:moveTo>
                  <a:pt x="1619455" y="0"/>
                </a:moveTo>
                <a:lnTo>
                  <a:pt x="2712688" y="0"/>
                </a:lnTo>
                <a:lnTo>
                  <a:pt x="3492854" y="0"/>
                </a:lnTo>
                <a:lnTo>
                  <a:pt x="4540916" y="0"/>
                </a:lnTo>
                <a:lnTo>
                  <a:pt x="4707219" y="0"/>
                </a:lnTo>
                <a:lnTo>
                  <a:pt x="4898203" y="0"/>
                </a:lnTo>
                <a:lnTo>
                  <a:pt x="4898203" y="3470148"/>
                </a:lnTo>
                <a:lnTo>
                  <a:pt x="0" y="3470148"/>
                </a:lnTo>
                <a:lnTo>
                  <a:pt x="3126" y="3337395"/>
                </a:lnTo>
                <a:cubicBezTo>
                  <a:pt x="69921" y="1928213"/>
                  <a:pt x="634366" y="708413"/>
                  <a:pt x="1597331" y="14997"/>
                </a:cubicBezTo>
                <a:close/>
              </a:path>
            </a:pathLst>
          </a:custGeom>
        </p:spPr>
      </p:pic>
      <p:sp>
        <p:nvSpPr>
          <p:cNvPr id="60" name="Freeform: Shape 59">
            <a:extLst>
              <a:ext uri="{FF2B5EF4-FFF2-40B4-BE49-F238E27FC236}">
                <a16:creationId xmlns:a16="http://schemas.microsoft.com/office/drawing/2014/main" id="{479F0FB3-8461-462D-84A2-53106FBF4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528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11E3C311-4E8A-45D9-97BF-07F5FD3469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98579"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5" descr="Logo, company name&#10;&#10;Description automatically generated">
            <a:extLst>
              <a:ext uri="{FF2B5EF4-FFF2-40B4-BE49-F238E27FC236}">
                <a16:creationId xmlns:a16="http://schemas.microsoft.com/office/drawing/2014/main" id="{F2745C22-8C93-4564-8EB8-C43B13692FDB}"/>
              </a:ext>
            </a:extLst>
          </p:cNvPr>
          <p:cNvPicPr>
            <a:picLocks noChangeAspect="1"/>
          </p:cNvPicPr>
          <p:nvPr/>
        </p:nvPicPr>
        <p:blipFill rotWithShape="1">
          <a:blip r:embed="rId3"/>
          <a:srcRect l="16801" r="16540" b="-2"/>
          <a:stretch/>
        </p:blipFill>
        <p:spPr>
          <a:xfrm>
            <a:off x="7290230" y="3534156"/>
            <a:ext cx="4901771" cy="3323844"/>
          </a:xfrm>
          <a:custGeom>
            <a:avLst/>
            <a:gdLst/>
            <a:ahLst/>
            <a:cxnLst/>
            <a:rect l="l" t="t" r="r" b="b"/>
            <a:pathLst>
              <a:path w="4901771" h="3305556">
                <a:moveTo>
                  <a:pt x="1630" y="0"/>
                </a:moveTo>
                <a:lnTo>
                  <a:pt x="4901771" y="0"/>
                </a:lnTo>
                <a:lnTo>
                  <a:pt x="4901771" y="3305556"/>
                </a:lnTo>
                <a:lnTo>
                  <a:pt x="4710787" y="3305556"/>
                </a:lnTo>
                <a:lnTo>
                  <a:pt x="4544484" y="3305556"/>
                </a:lnTo>
                <a:lnTo>
                  <a:pt x="3496422" y="3305556"/>
                </a:lnTo>
                <a:lnTo>
                  <a:pt x="2716256" y="3305556"/>
                </a:lnTo>
                <a:lnTo>
                  <a:pt x="2502754" y="3305556"/>
                </a:lnTo>
                <a:lnTo>
                  <a:pt x="2390998" y="3228155"/>
                </a:lnTo>
                <a:cubicBezTo>
                  <a:pt x="2217180" y="3100664"/>
                  <a:pt x="2046553" y="2962953"/>
                  <a:pt x="1874350" y="2822370"/>
                </a:cubicBezTo>
                <a:cubicBezTo>
                  <a:pt x="928725" y="2050395"/>
                  <a:pt x="0" y="1416687"/>
                  <a:pt x="0" y="69212"/>
                </a:cubicBezTo>
                <a:close/>
              </a:path>
            </a:pathLst>
          </a:custGeom>
        </p:spPr>
      </p:pic>
    </p:spTree>
    <p:extLst>
      <p:ext uri="{BB962C8B-B14F-4D97-AF65-F5344CB8AC3E}">
        <p14:creationId xmlns:p14="http://schemas.microsoft.com/office/powerpoint/2010/main" val="4262868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9B0F7D69-D93C-4C38-A23D-76E000D691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29BA1798-17F7-4F80-A991-C449074B18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8CD419D4-EA9D-42D9-BF62-B07F0B7B67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9" name="Freeform: Shape 48">
            <a:extLst>
              <a:ext uri="{FF2B5EF4-FFF2-40B4-BE49-F238E27FC236}">
                <a16:creationId xmlns:a16="http://schemas.microsoft.com/office/drawing/2014/main" id="{1C6FEC9B-9608-4181-A9E5-A1B80E720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AB1564ED-F26F-451D-97D6-A6EC3E83FD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3" name="Freeform: Shape 52">
            <a:extLst>
              <a:ext uri="{FF2B5EF4-FFF2-40B4-BE49-F238E27FC236}">
                <a16:creationId xmlns:a16="http://schemas.microsoft.com/office/drawing/2014/main" id="{AA4342DD-7680-4127-930E-CCB5085E33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F1FF0434-7F50-41AF-93EE-7466DED915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7" name="Freeform: Shape 56">
            <a:extLst>
              <a:ext uri="{FF2B5EF4-FFF2-40B4-BE49-F238E27FC236}">
                <a16:creationId xmlns:a16="http://schemas.microsoft.com/office/drawing/2014/main" id="{217ADE80-AC1E-4A7D-916F-75AF3D3F3F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9" name="Freeform: Shape 58">
            <a:extLst>
              <a:ext uri="{FF2B5EF4-FFF2-40B4-BE49-F238E27FC236}">
                <a16:creationId xmlns:a16="http://schemas.microsoft.com/office/drawing/2014/main" id="{7D8DC9C7-2C47-4A29-8D99-5A642EC4A2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61" name="Rectangle 60">
            <a:extLst>
              <a:ext uri="{FF2B5EF4-FFF2-40B4-BE49-F238E27FC236}">
                <a16:creationId xmlns:a16="http://schemas.microsoft.com/office/drawing/2014/main" id="{0DBF1ABE-8590-450D-BB49-BDDCCF3EEA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9"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FFDCF5D-4264-4005-B6D0-B0B1C34BEC42}"/>
              </a:ext>
            </a:extLst>
          </p:cNvPr>
          <p:cNvSpPr>
            <a:spLocks noGrp="1"/>
          </p:cNvSpPr>
          <p:nvPr>
            <p:ph type="title"/>
          </p:nvPr>
        </p:nvSpPr>
        <p:spPr>
          <a:xfrm>
            <a:off x="6099337" y="361176"/>
            <a:ext cx="5614826" cy="1686197"/>
          </a:xfrm>
        </p:spPr>
        <p:txBody>
          <a:bodyPr vert="horz" lIns="109728" tIns="109728" rIns="109728" bIns="91440" rtlCol="0" anchor="b">
            <a:normAutofit/>
          </a:bodyPr>
          <a:lstStyle/>
          <a:p>
            <a:pPr>
              <a:lnSpc>
                <a:spcPct val="120000"/>
              </a:lnSpc>
            </a:pPr>
            <a:r>
              <a:rPr lang="en-US" sz="3600" dirty="0">
                <a:solidFill>
                  <a:schemeClr val="tx1">
                    <a:lumMod val="85000"/>
                    <a:lumOff val="15000"/>
                  </a:schemeClr>
                </a:solidFill>
              </a:rPr>
              <a:t>Current Welding facilities</a:t>
            </a:r>
            <a:endParaRPr lang="en-US" sz="3600">
              <a:solidFill>
                <a:schemeClr val="tx1">
                  <a:lumMod val="85000"/>
                  <a:lumOff val="15000"/>
                </a:schemeClr>
              </a:solidFill>
              <a:ea typeface="Meiryo"/>
            </a:endParaRPr>
          </a:p>
        </p:txBody>
      </p:sp>
      <p:sp>
        <p:nvSpPr>
          <p:cNvPr id="29" name="Content Placeholder 28">
            <a:extLst>
              <a:ext uri="{FF2B5EF4-FFF2-40B4-BE49-F238E27FC236}">
                <a16:creationId xmlns:a16="http://schemas.microsoft.com/office/drawing/2014/main" id="{3A83998D-D90D-42D2-B9E6-79975EEF3216}"/>
              </a:ext>
            </a:extLst>
          </p:cNvPr>
          <p:cNvSpPr>
            <a:spLocks noGrp="1"/>
          </p:cNvSpPr>
          <p:nvPr>
            <p:ph idx="1"/>
          </p:nvPr>
        </p:nvSpPr>
        <p:spPr>
          <a:xfrm>
            <a:off x="6096369" y="2381909"/>
            <a:ext cx="5617794" cy="3399766"/>
          </a:xfrm>
        </p:spPr>
        <p:txBody>
          <a:bodyPr vert="horz" lIns="109728" tIns="109728" rIns="109728" bIns="91440" rtlCol="0" anchor="t">
            <a:noAutofit/>
          </a:bodyPr>
          <a:lstStyle/>
          <a:p>
            <a:pPr>
              <a:lnSpc>
                <a:spcPct val="120000"/>
              </a:lnSpc>
            </a:pPr>
            <a:r>
              <a:rPr lang="en-US" sz="2000" dirty="0">
                <a:solidFill>
                  <a:schemeClr val="tx1">
                    <a:lumMod val="85000"/>
                    <a:lumOff val="15000"/>
                  </a:schemeClr>
                </a:solidFill>
                <a:latin typeface="Meiryo"/>
                <a:ea typeface="Meiryo"/>
                <a:cs typeface="Arial"/>
              </a:rPr>
              <a:t>Meta Vision camera system, for live arc on recording.</a:t>
            </a:r>
          </a:p>
          <a:p>
            <a:pPr>
              <a:lnSpc>
                <a:spcPct val="120000"/>
              </a:lnSpc>
            </a:pPr>
            <a:r>
              <a:rPr lang="en-US" sz="2000" dirty="0">
                <a:latin typeface="Meiryo"/>
                <a:ea typeface="Meiryo"/>
                <a:cs typeface="Arial"/>
              </a:rPr>
              <a:t>The welding camera is used for the monitoring of all open arc welding processes with user interchangeable lens capability and digital output. The high resolution ensures concise images to the smallest detail allowing for easy quality control.</a:t>
            </a:r>
            <a:endParaRPr lang="en-US" sz="2000">
              <a:latin typeface="Meiryo"/>
              <a:ea typeface="Meiryo"/>
              <a:cs typeface="Arial"/>
            </a:endParaRPr>
          </a:p>
        </p:txBody>
      </p:sp>
      <p:sp>
        <p:nvSpPr>
          <p:cNvPr id="63" name="Freeform: Shape 62">
            <a:extLst>
              <a:ext uri="{FF2B5EF4-FFF2-40B4-BE49-F238E27FC236}">
                <a16:creationId xmlns:a16="http://schemas.microsoft.com/office/drawing/2014/main" id="{96CB0275-66F1-4491-93B8-121D0C7176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983837"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Freeform: Shape 64">
            <a:extLst>
              <a:ext uri="{FF2B5EF4-FFF2-40B4-BE49-F238E27FC236}">
                <a16:creationId xmlns:a16="http://schemas.microsoft.com/office/drawing/2014/main" id="{18D32C3D-8F76-4E99-BE56-0836CC38CC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133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7" name="Freeform: Shape 66">
            <a:extLst>
              <a:ext uri="{FF2B5EF4-FFF2-40B4-BE49-F238E27FC236}">
                <a16:creationId xmlns:a16="http://schemas.microsoft.com/office/drawing/2014/main" id="{23C71129-3300-4933-9311-C991EE7792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542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Picture 3">
            <a:extLst>
              <a:ext uri="{FF2B5EF4-FFF2-40B4-BE49-F238E27FC236}">
                <a16:creationId xmlns:a16="http://schemas.microsoft.com/office/drawing/2014/main" id="{4FDBC2CA-D952-4436-8AA6-9DE351826533}"/>
              </a:ext>
            </a:extLst>
          </p:cNvPr>
          <p:cNvPicPr>
            <a:picLocks noChangeAspect="1"/>
          </p:cNvPicPr>
          <p:nvPr/>
        </p:nvPicPr>
        <p:blipFill rotWithShape="1">
          <a:blip r:embed="rId2"/>
          <a:srcRect t="12639" r="-2" b="33061"/>
          <a:stretch/>
        </p:blipFill>
        <p:spPr>
          <a:xfrm>
            <a:off x="153" y="10"/>
            <a:ext cx="4705281" cy="3406578"/>
          </a:xfrm>
          <a:custGeom>
            <a:avLst/>
            <a:gdLst/>
            <a:ahLst/>
            <a:cxnLst/>
            <a:rect l="l" t="t" r="r" b="b"/>
            <a:pathLst>
              <a:path w="4705281" h="3387852">
                <a:moveTo>
                  <a:pt x="0" y="0"/>
                </a:moveTo>
                <a:lnTo>
                  <a:pt x="1214365" y="0"/>
                </a:lnTo>
                <a:lnTo>
                  <a:pt x="1994531" y="0"/>
                </a:lnTo>
                <a:lnTo>
                  <a:pt x="3087764" y="0"/>
                </a:lnTo>
                <a:lnTo>
                  <a:pt x="3109888" y="14997"/>
                </a:lnTo>
                <a:cubicBezTo>
                  <a:pt x="4072853" y="708413"/>
                  <a:pt x="4637299" y="1928213"/>
                  <a:pt x="4704093" y="3337395"/>
                </a:cubicBezTo>
                <a:lnTo>
                  <a:pt x="4705281" y="3387852"/>
                </a:lnTo>
                <a:lnTo>
                  <a:pt x="0" y="3387852"/>
                </a:lnTo>
                <a:close/>
              </a:path>
            </a:pathLst>
          </a:custGeom>
        </p:spPr>
      </p:pic>
      <p:pic>
        <p:nvPicPr>
          <p:cNvPr id="25" name="Picture 25" descr="A desktop computer sitting on top of a table&#10;&#10;Description automatically generated">
            <a:extLst>
              <a:ext uri="{FF2B5EF4-FFF2-40B4-BE49-F238E27FC236}">
                <a16:creationId xmlns:a16="http://schemas.microsoft.com/office/drawing/2014/main" id="{AEB67E26-8E2E-40FA-A471-B2A3BDD981C8}"/>
              </a:ext>
            </a:extLst>
          </p:cNvPr>
          <p:cNvPicPr>
            <a:picLocks noChangeAspect="1"/>
          </p:cNvPicPr>
          <p:nvPr/>
        </p:nvPicPr>
        <p:blipFill rotWithShape="1">
          <a:blip r:embed="rId3"/>
          <a:srcRect l="17375" r="3" b="3"/>
          <a:stretch/>
        </p:blipFill>
        <p:spPr>
          <a:xfrm>
            <a:off x="20" y="3451412"/>
            <a:ext cx="4710767" cy="3406588"/>
          </a:xfrm>
          <a:custGeom>
            <a:avLst/>
            <a:gdLst/>
            <a:ahLst/>
            <a:cxnLst/>
            <a:rect l="l" t="t" r="r" b="b"/>
            <a:pathLst>
              <a:path w="4710787" h="3387852">
                <a:moveTo>
                  <a:pt x="0" y="0"/>
                </a:moveTo>
                <a:lnTo>
                  <a:pt x="4707219" y="0"/>
                </a:lnTo>
                <a:lnTo>
                  <a:pt x="4710787" y="151508"/>
                </a:lnTo>
                <a:cubicBezTo>
                  <a:pt x="4710787" y="1498983"/>
                  <a:pt x="3782062" y="2132691"/>
                  <a:pt x="2836437" y="2904666"/>
                </a:cubicBezTo>
                <a:cubicBezTo>
                  <a:pt x="2664234" y="3045249"/>
                  <a:pt x="2493607" y="3182960"/>
                  <a:pt x="2319789" y="3310451"/>
                </a:cubicBezTo>
                <a:lnTo>
                  <a:pt x="2208033" y="3387852"/>
                </a:lnTo>
                <a:lnTo>
                  <a:pt x="1994531" y="3387852"/>
                </a:lnTo>
                <a:lnTo>
                  <a:pt x="1214365" y="3387852"/>
                </a:lnTo>
                <a:lnTo>
                  <a:pt x="0" y="3387852"/>
                </a:lnTo>
                <a:close/>
              </a:path>
            </a:pathLst>
          </a:custGeom>
        </p:spPr>
      </p:pic>
    </p:spTree>
    <p:extLst>
      <p:ext uri="{BB962C8B-B14F-4D97-AF65-F5344CB8AC3E}">
        <p14:creationId xmlns:p14="http://schemas.microsoft.com/office/powerpoint/2010/main" val="4260839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8181FC64-B306-4821-98E2-780662EFC4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AEFFDD38-816E-4C85-B66F-67C843815856}"/>
              </a:ext>
            </a:extLst>
          </p:cNvPr>
          <p:cNvSpPr>
            <a:spLocks noGrp="1"/>
          </p:cNvSpPr>
          <p:nvPr>
            <p:ph type="title"/>
          </p:nvPr>
        </p:nvSpPr>
        <p:spPr>
          <a:xfrm>
            <a:off x="806665" y="1242084"/>
            <a:ext cx="5289335" cy="831425"/>
          </a:xfrm>
        </p:spPr>
        <p:txBody>
          <a:bodyPr anchor="b">
            <a:normAutofit fontScale="90000"/>
          </a:bodyPr>
          <a:lstStyle/>
          <a:p>
            <a:pPr>
              <a:lnSpc>
                <a:spcPct val="120000"/>
              </a:lnSpc>
            </a:pPr>
            <a:r>
              <a:rPr lang="en-US" sz="2700" dirty="0">
                <a:ea typeface="+mj-lt"/>
                <a:cs typeface="+mj-lt"/>
              </a:rPr>
              <a:t/>
            </a:r>
            <a:br>
              <a:rPr lang="en-US" sz="2700" dirty="0">
                <a:ea typeface="+mj-lt"/>
                <a:cs typeface="+mj-lt"/>
              </a:rPr>
            </a:br>
            <a:r>
              <a:rPr lang="en-US" sz="2700" dirty="0">
                <a:ea typeface="+mj-lt"/>
                <a:cs typeface="+mj-lt"/>
              </a:rPr>
              <a:t>Current Welding facilities</a:t>
            </a:r>
            <a:br>
              <a:rPr lang="en-US" sz="2700" dirty="0">
                <a:ea typeface="+mj-lt"/>
                <a:cs typeface="+mj-lt"/>
              </a:rPr>
            </a:br>
            <a:endParaRPr lang="en-US" sz="2700" b="0">
              <a:ea typeface="+mj-lt"/>
              <a:cs typeface="+mj-lt"/>
            </a:endParaRPr>
          </a:p>
          <a:p>
            <a:pPr>
              <a:lnSpc>
                <a:spcPct val="120000"/>
              </a:lnSpc>
            </a:pPr>
            <a:endParaRPr lang="en-GB" sz="2700">
              <a:ea typeface="Meiryo"/>
            </a:endParaRPr>
          </a:p>
        </p:txBody>
      </p:sp>
      <p:sp>
        <p:nvSpPr>
          <p:cNvPr id="3" name="Content Placeholder 2">
            <a:extLst>
              <a:ext uri="{FF2B5EF4-FFF2-40B4-BE49-F238E27FC236}">
                <a16:creationId xmlns:a16="http://schemas.microsoft.com/office/drawing/2014/main" id="{5A61EEF2-2B8B-4278-A914-263BD62827A9}"/>
              </a:ext>
            </a:extLst>
          </p:cNvPr>
          <p:cNvSpPr>
            <a:spLocks noGrp="1"/>
          </p:cNvSpPr>
          <p:nvPr>
            <p:ph idx="1"/>
          </p:nvPr>
        </p:nvSpPr>
        <p:spPr>
          <a:xfrm>
            <a:off x="806666" y="1458062"/>
            <a:ext cx="4908336" cy="4682737"/>
          </a:xfrm>
        </p:spPr>
        <p:txBody>
          <a:bodyPr vert="horz" lIns="109728" tIns="109728" rIns="109728" bIns="91440" rtlCol="0" anchor="t">
            <a:noAutofit/>
          </a:bodyPr>
          <a:lstStyle/>
          <a:p>
            <a:pPr>
              <a:lnSpc>
                <a:spcPct val="130000"/>
              </a:lnSpc>
            </a:pPr>
            <a:r>
              <a:rPr lang="en-GB" sz="1400" dirty="0">
                <a:latin typeface="Meiryo"/>
                <a:ea typeface="+mn-lt"/>
                <a:cs typeface="+mn-lt"/>
              </a:rPr>
              <a:t>70kVA, 6 channel, S/S, Heat Treatment Module with Advantage3 temperature programmer/controllers. Stork Cooperheat’s 70kVA Heat Treatment Modules include the unique ‘Advantage 3’ temperature programmer/controllers which ensure the required temperature uniformity within each control zone. </a:t>
            </a:r>
          </a:p>
          <a:p>
            <a:pPr>
              <a:lnSpc>
                <a:spcPct val="130000"/>
              </a:lnSpc>
            </a:pPr>
            <a:r>
              <a:rPr lang="en-GB" sz="1400" dirty="0">
                <a:latin typeface="Meiryo"/>
                <a:ea typeface="+mn-lt"/>
                <a:cs typeface="+mn-lt"/>
              </a:rPr>
              <a:t>The goal of preheating and post weld (PWHT) heating is to maintain temperature between weld passes and to uniformly control changes in target temperatures. By properly achieving, maintaining, and then cooling weld temperatures, you lower weld stress, distortion, reduce shrinkage stress and allow unwanted hydrogen to escape.</a:t>
            </a:r>
            <a:endParaRPr lang="en-GB" sz="1400" dirty="0">
              <a:latin typeface="Meiryo"/>
              <a:ea typeface="Meiryo"/>
              <a:cs typeface="Arial"/>
            </a:endParaRPr>
          </a:p>
        </p:txBody>
      </p:sp>
      <p:sp>
        <p:nvSpPr>
          <p:cNvPr id="36" name="Freeform: Shape 35">
            <a:extLst>
              <a:ext uri="{FF2B5EF4-FFF2-40B4-BE49-F238E27FC236}">
                <a16:creationId xmlns:a16="http://schemas.microsoft.com/office/drawing/2014/main" id="{5871FC61-DD4E-47D4-81FD-8A7E7D12B3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73906" y="0"/>
            <a:ext cx="5118093"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829A1E2C-5AC8-40FC-99E9-832069D397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2860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55C54A75-E44A-4147-B9D0-FF46CFD316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821429"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5" descr="A picture containing indoor, computer, table, desk&#10;&#10;Description automatically generated">
            <a:extLst>
              <a:ext uri="{FF2B5EF4-FFF2-40B4-BE49-F238E27FC236}">
                <a16:creationId xmlns:a16="http://schemas.microsoft.com/office/drawing/2014/main" id="{D163DA90-4943-44E4-BE17-7FFE0B49BA18}"/>
              </a:ext>
            </a:extLst>
          </p:cNvPr>
          <p:cNvPicPr>
            <a:picLocks noChangeAspect="1"/>
          </p:cNvPicPr>
          <p:nvPr/>
        </p:nvPicPr>
        <p:blipFill rotWithShape="1">
          <a:blip r:embed="rId2"/>
          <a:srcRect l="5637" r="3094"/>
          <a:stretch/>
        </p:blipFill>
        <p:spPr>
          <a:xfrm>
            <a:off x="7293798" y="10"/>
            <a:ext cx="4898203" cy="3488426"/>
          </a:xfrm>
          <a:custGeom>
            <a:avLst/>
            <a:gdLst/>
            <a:ahLst/>
            <a:cxnLst/>
            <a:rect l="l" t="t" r="r" b="b"/>
            <a:pathLst>
              <a:path w="4898203" h="3470148">
                <a:moveTo>
                  <a:pt x="1619455" y="0"/>
                </a:moveTo>
                <a:lnTo>
                  <a:pt x="2712688" y="0"/>
                </a:lnTo>
                <a:lnTo>
                  <a:pt x="3492854" y="0"/>
                </a:lnTo>
                <a:lnTo>
                  <a:pt x="4540916" y="0"/>
                </a:lnTo>
                <a:lnTo>
                  <a:pt x="4707219" y="0"/>
                </a:lnTo>
                <a:lnTo>
                  <a:pt x="4898203" y="0"/>
                </a:lnTo>
                <a:lnTo>
                  <a:pt x="4898203" y="3470148"/>
                </a:lnTo>
                <a:lnTo>
                  <a:pt x="0" y="3470148"/>
                </a:lnTo>
                <a:lnTo>
                  <a:pt x="3126" y="3337395"/>
                </a:lnTo>
                <a:cubicBezTo>
                  <a:pt x="69921" y="1928213"/>
                  <a:pt x="634366" y="708413"/>
                  <a:pt x="1597331" y="14997"/>
                </a:cubicBezTo>
                <a:close/>
              </a:path>
            </a:pathLst>
          </a:custGeom>
        </p:spPr>
      </p:pic>
      <p:pic>
        <p:nvPicPr>
          <p:cNvPr id="6" name="Picture 18" descr="A picture containing text&#10;&#10;Description automatically generated">
            <a:extLst>
              <a:ext uri="{FF2B5EF4-FFF2-40B4-BE49-F238E27FC236}">
                <a16:creationId xmlns:a16="http://schemas.microsoft.com/office/drawing/2014/main" id="{E7A3BE68-A58F-4FC2-8478-2612AFE5ADE7}"/>
              </a:ext>
            </a:extLst>
          </p:cNvPr>
          <p:cNvPicPr>
            <a:picLocks noChangeAspect="1"/>
          </p:cNvPicPr>
          <p:nvPr/>
        </p:nvPicPr>
        <p:blipFill rotWithShape="1">
          <a:blip r:embed="rId3"/>
          <a:srcRect t="16109" r="1" b="16083"/>
          <a:stretch/>
        </p:blipFill>
        <p:spPr>
          <a:xfrm>
            <a:off x="7290230" y="3534156"/>
            <a:ext cx="4901771" cy="3323844"/>
          </a:xfrm>
          <a:custGeom>
            <a:avLst/>
            <a:gdLst/>
            <a:ahLst/>
            <a:cxnLst/>
            <a:rect l="l" t="t" r="r" b="b"/>
            <a:pathLst>
              <a:path w="4901771" h="3305556">
                <a:moveTo>
                  <a:pt x="1630" y="0"/>
                </a:moveTo>
                <a:lnTo>
                  <a:pt x="4901771" y="0"/>
                </a:lnTo>
                <a:lnTo>
                  <a:pt x="4901771" y="3305556"/>
                </a:lnTo>
                <a:lnTo>
                  <a:pt x="4710787" y="3305556"/>
                </a:lnTo>
                <a:lnTo>
                  <a:pt x="4544484" y="3305556"/>
                </a:lnTo>
                <a:lnTo>
                  <a:pt x="3496422" y="3305556"/>
                </a:lnTo>
                <a:lnTo>
                  <a:pt x="2716256" y="3305556"/>
                </a:lnTo>
                <a:lnTo>
                  <a:pt x="2502754" y="3305556"/>
                </a:lnTo>
                <a:lnTo>
                  <a:pt x="2390998" y="3228155"/>
                </a:lnTo>
                <a:cubicBezTo>
                  <a:pt x="2217180" y="3100664"/>
                  <a:pt x="2046553" y="2962953"/>
                  <a:pt x="1874350" y="2822370"/>
                </a:cubicBezTo>
                <a:cubicBezTo>
                  <a:pt x="928725" y="2050395"/>
                  <a:pt x="0" y="1416687"/>
                  <a:pt x="0" y="69212"/>
                </a:cubicBezTo>
                <a:close/>
              </a:path>
            </a:pathLst>
          </a:custGeom>
        </p:spPr>
      </p:pic>
    </p:spTree>
    <p:extLst>
      <p:ext uri="{BB962C8B-B14F-4D97-AF65-F5344CB8AC3E}">
        <p14:creationId xmlns:p14="http://schemas.microsoft.com/office/powerpoint/2010/main" val="1258294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D5FBB81-B61B-416A-8F5D-A8DDF62530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4" descr="A picture containing indoor, table, sitting, chair&#10;&#10;Description automatically generated">
            <a:extLst>
              <a:ext uri="{FF2B5EF4-FFF2-40B4-BE49-F238E27FC236}">
                <a16:creationId xmlns:a16="http://schemas.microsoft.com/office/drawing/2014/main" id="{1C419D54-E6BB-4185-A071-B2D8B00FDB5E}"/>
              </a:ext>
            </a:extLst>
          </p:cNvPr>
          <p:cNvPicPr>
            <a:picLocks noChangeAspect="1"/>
          </p:cNvPicPr>
          <p:nvPr/>
        </p:nvPicPr>
        <p:blipFill rotWithShape="1">
          <a:blip r:embed="rId2"/>
          <a:srcRect t="6236" r="-1" b="42335"/>
          <a:stretch/>
        </p:blipFill>
        <p:spPr>
          <a:xfrm>
            <a:off x="5640023" y="1"/>
            <a:ext cx="6551977"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13" name="Freeform: Shape 12">
            <a:extLst>
              <a:ext uri="{FF2B5EF4-FFF2-40B4-BE49-F238E27FC236}">
                <a16:creationId xmlns:a16="http://schemas.microsoft.com/office/drawing/2014/main" id="{40C0D7D4-D83D-4C58-87D1-955F0A9173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useBgFill="1">
        <p:nvSpPr>
          <p:cNvPr id="15" name="Freeform: Shape 14">
            <a:extLst>
              <a:ext uri="{FF2B5EF4-FFF2-40B4-BE49-F238E27FC236}">
                <a16:creationId xmlns:a16="http://schemas.microsoft.com/office/drawing/2014/main" id="{0BA56A81-C9DD-4EBA-9E13-32FFB51CFD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15F9A324-404E-4C5D-AFF0-C5D0D84182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DF9C89B4-F87A-4D84-B2C4-EE33BA36D4B9}"/>
              </a:ext>
            </a:extLst>
          </p:cNvPr>
          <p:cNvSpPr>
            <a:spLocks noGrp="1"/>
          </p:cNvSpPr>
          <p:nvPr>
            <p:ph type="title"/>
          </p:nvPr>
        </p:nvSpPr>
        <p:spPr>
          <a:xfrm>
            <a:off x="992518" y="442913"/>
            <a:ext cx="4780129" cy="1639888"/>
          </a:xfrm>
        </p:spPr>
        <p:txBody>
          <a:bodyPr anchor="b">
            <a:normAutofit/>
          </a:bodyPr>
          <a:lstStyle/>
          <a:p>
            <a:r>
              <a:rPr lang="en-US" dirty="0">
                <a:solidFill>
                  <a:schemeClr val="tx1">
                    <a:lumMod val="85000"/>
                    <a:lumOff val="15000"/>
                  </a:schemeClr>
                </a:solidFill>
                <a:ea typeface="+mj-lt"/>
                <a:cs typeface="+mj-lt"/>
              </a:rPr>
              <a:t>Current Welding facilities</a:t>
            </a:r>
            <a:endParaRPr lang="en-GB" b="0" dirty="0">
              <a:solidFill>
                <a:schemeClr val="tx1">
                  <a:lumMod val="85000"/>
                  <a:lumOff val="15000"/>
                </a:schemeClr>
              </a:solidFill>
              <a:ea typeface="+mj-lt"/>
              <a:cs typeface="+mj-lt"/>
            </a:endParaRPr>
          </a:p>
          <a:p>
            <a:endParaRPr lang="en-GB" dirty="0">
              <a:ea typeface="Meiryo"/>
            </a:endParaRPr>
          </a:p>
        </p:txBody>
      </p:sp>
      <p:sp>
        <p:nvSpPr>
          <p:cNvPr id="8" name="Content Placeholder 7">
            <a:extLst>
              <a:ext uri="{FF2B5EF4-FFF2-40B4-BE49-F238E27FC236}">
                <a16:creationId xmlns:a16="http://schemas.microsoft.com/office/drawing/2014/main" id="{55F92B4C-A9C4-4B21-ADA9-D4D203AF86B2}"/>
              </a:ext>
            </a:extLst>
          </p:cNvPr>
          <p:cNvSpPr>
            <a:spLocks noGrp="1"/>
          </p:cNvSpPr>
          <p:nvPr>
            <p:ph idx="1"/>
          </p:nvPr>
        </p:nvSpPr>
        <p:spPr>
          <a:xfrm>
            <a:off x="992518" y="1709139"/>
            <a:ext cx="5224751" cy="5146494"/>
          </a:xfrm>
        </p:spPr>
        <p:txBody>
          <a:bodyPr vert="horz" lIns="109728" tIns="109728" rIns="109728" bIns="91440" rtlCol="0" anchor="t">
            <a:noAutofit/>
          </a:bodyPr>
          <a:lstStyle/>
          <a:p>
            <a:r>
              <a:rPr lang="en-US" sz="1400" dirty="0">
                <a:ea typeface="+mn-lt"/>
                <a:cs typeface="+mn-lt"/>
              </a:rPr>
              <a:t>The highly flexible and durable KUKA KR 30 handles diverse applications. Its modular design allows for simple payload and reach modifications. With a small footprint and variable mounting options, the KR 30 fits the bill for space-efficiency and versatility. The KR 30 robot is easily customized for different projects and requirements. It is capable of low to medium payloads, with powerful and accurate movements. The KR30 has curently been adapted to suit a range of GMAW(MIG) processes with the addition of the IPG 16KW </a:t>
            </a:r>
            <a:r>
              <a:rPr lang="en-US" sz="1400" dirty="0" err="1">
                <a:ea typeface="+mn-lt"/>
                <a:cs typeface="+mn-lt"/>
              </a:rPr>
              <a:t>fibre</a:t>
            </a:r>
            <a:r>
              <a:rPr lang="en-US" sz="1400" dirty="0">
                <a:ea typeface="+mn-lt"/>
                <a:cs typeface="+mn-lt"/>
              </a:rPr>
              <a:t> laser welding system complete with wire delivery systems.</a:t>
            </a:r>
            <a:endParaRPr lang="en-US" sz="1400" dirty="0">
              <a:ea typeface="Meiryo"/>
            </a:endParaRPr>
          </a:p>
        </p:txBody>
      </p:sp>
    </p:spTree>
    <p:extLst>
      <p:ext uri="{BB962C8B-B14F-4D97-AF65-F5344CB8AC3E}">
        <p14:creationId xmlns:p14="http://schemas.microsoft.com/office/powerpoint/2010/main" val="1435618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0" y="442221"/>
            <a:ext cx="8770571" cy="982134"/>
          </a:xfrm>
        </p:spPr>
        <p:txBody>
          <a:bodyPr/>
          <a:lstStyle/>
          <a:p>
            <a:r>
              <a:rPr lang="en-GB" dirty="0" smtClean="0"/>
              <a:t>Current welding facilities</a:t>
            </a:r>
            <a:endParaRPr lang="en-GB" dirty="0"/>
          </a:p>
        </p:txBody>
      </p:sp>
      <p:sp>
        <p:nvSpPr>
          <p:cNvPr id="3" name="Content Placeholder 2"/>
          <p:cNvSpPr>
            <a:spLocks noGrp="1"/>
          </p:cNvSpPr>
          <p:nvPr>
            <p:ph idx="1"/>
          </p:nvPr>
        </p:nvSpPr>
        <p:spPr/>
        <p:txBody>
          <a:bodyPr/>
          <a:lstStyle/>
          <a:p>
            <a:r>
              <a:rPr lang="en-GB" sz="1400" dirty="0" smtClean="0"/>
              <a:t>Sunstone PA250i </a:t>
            </a:r>
            <a:r>
              <a:rPr lang="en-GB" sz="1400" dirty="0"/>
              <a:t>Micro TIG </a:t>
            </a:r>
            <a:r>
              <a:rPr lang="en-GB" sz="1400" dirty="0" smtClean="0"/>
              <a:t>Welder</a:t>
            </a:r>
          </a:p>
          <a:p>
            <a:r>
              <a:rPr lang="en-GB" sz="1400" b="1" dirty="0"/>
              <a:t>Dissimilar Welding Capabilities. </a:t>
            </a:r>
            <a:r>
              <a:rPr lang="en-GB" sz="1400" dirty="0"/>
              <a:t>The 250i’s power capabilities let you weld many dissimilar metal combinations!</a:t>
            </a:r>
          </a:p>
          <a:p>
            <a:r>
              <a:rPr lang="en-GB" sz="1400" b="1" dirty="0"/>
              <a:t>Weld materials as Thin as 0.0005” (0.0127mm). </a:t>
            </a:r>
            <a:r>
              <a:rPr lang="en-GB" sz="1400" dirty="0" smtClean="0"/>
              <a:t>Enjoys </a:t>
            </a:r>
            <a:r>
              <a:rPr lang="en-GB" sz="1400" dirty="0"/>
              <a:t>extreme </a:t>
            </a:r>
            <a:r>
              <a:rPr lang="en-GB" sz="1400" dirty="0" smtClean="0"/>
              <a:t>flexibility with its TIG head, resistance wheel and spot welding capabilities.</a:t>
            </a:r>
            <a:endParaRPr lang="en-GB" sz="1400"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325" y="4185140"/>
            <a:ext cx="2977076" cy="24995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868" y="4185140"/>
            <a:ext cx="3050931" cy="2499508"/>
          </a:xfrm>
          <a:prstGeom prst="rect">
            <a:avLst/>
          </a:prstGeom>
        </p:spPr>
      </p:pic>
    </p:spTree>
    <p:extLst>
      <p:ext uri="{BB962C8B-B14F-4D97-AF65-F5344CB8AC3E}">
        <p14:creationId xmlns:p14="http://schemas.microsoft.com/office/powerpoint/2010/main" val="3211711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Guillotine, rolling and bending facilities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0240" y="2330573"/>
            <a:ext cx="3900268" cy="21007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109" y="4609057"/>
            <a:ext cx="2426676" cy="20268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308" y="2330573"/>
            <a:ext cx="4184503" cy="4369165"/>
          </a:xfrm>
          <a:prstGeom prst="rect">
            <a:avLst/>
          </a:prstGeom>
        </p:spPr>
      </p:pic>
    </p:spTree>
    <p:extLst>
      <p:ext uri="{BB962C8B-B14F-4D97-AF65-F5344CB8AC3E}">
        <p14:creationId xmlns:p14="http://schemas.microsoft.com/office/powerpoint/2010/main" val="2070945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Oval Q 230v - Plastic Fabrication Hot Air Welding Kit</a:t>
            </a:r>
          </a:p>
        </p:txBody>
      </p:sp>
      <p:sp>
        <p:nvSpPr>
          <p:cNvPr id="3" name="Content Placeholder 2"/>
          <p:cNvSpPr>
            <a:spLocks noGrp="1"/>
          </p:cNvSpPr>
          <p:nvPr>
            <p:ph idx="1"/>
          </p:nvPr>
        </p:nvSpPr>
        <p:spPr/>
        <p:txBody>
          <a:bodyPr/>
          <a:lstStyle/>
          <a:p>
            <a:r>
              <a:rPr lang="en-GB" sz="1400" dirty="0"/>
              <a:t>For professional plastic welding of plastic fabrication products such as: Chemical Tanks, PVC &amp; PP Ventilation or Ductwork Fittings and Pipe, Plastic Fume </a:t>
            </a:r>
            <a:r>
              <a:rPr lang="en-GB" sz="1400" dirty="0" smtClean="0"/>
              <a:t>Cupboards.</a:t>
            </a:r>
          </a:p>
          <a:p>
            <a:endParaRPr lang="en-GB" dirty="0"/>
          </a:p>
        </p:txBody>
      </p:sp>
      <p:pic>
        <p:nvPicPr>
          <p:cNvPr id="4" name="Picture 3"/>
          <p:cNvPicPr>
            <a:picLocks noChangeAspect="1"/>
          </p:cNvPicPr>
          <p:nvPr/>
        </p:nvPicPr>
        <p:blipFill>
          <a:blip r:embed="rId2"/>
          <a:stretch>
            <a:fillRect/>
          </a:stretch>
        </p:blipFill>
        <p:spPr>
          <a:xfrm>
            <a:off x="1920240" y="3138854"/>
            <a:ext cx="3426069" cy="3174023"/>
          </a:xfrm>
          <a:prstGeom prst="rect">
            <a:avLst/>
          </a:prstGeom>
        </p:spPr>
      </p:pic>
      <p:pic>
        <p:nvPicPr>
          <p:cNvPr id="3076" name="Picture 4" descr="https://www.plasticweldingequipment.co.uk/images/D/Oval%20Q%20230V%20Fab%20Kit%20-%202022%20-%20Detailed%20S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55" y="3138854"/>
            <a:ext cx="3224088" cy="323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110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0" y="442221"/>
            <a:ext cx="8770571" cy="973342"/>
          </a:xfrm>
        </p:spPr>
        <p:txBody>
          <a:bodyPr>
            <a:normAutofit fontScale="90000"/>
          </a:bodyPr>
          <a:lstStyle/>
          <a:p>
            <a:r>
              <a:rPr lang="en-GB" dirty="0"/>
              <a:t>GULLCO </a:t>
            </a:r>
            <a:r>
              <a:rPr lang="en-GB" dirty="0" smtClean="0"/>
              <a:t>WELDING POSITIONER </a:t>
            </a:r>
            <a:r>
              <a:rPr lang="en-GB" dirty="0"/>
              <a:t>GPP-250-M</a:t>
            </a:r>
          </a:p>
        </p:txBody>
      </p:sp>
      <p:sp>
        <p:nvSpPr>
          <p:cNvPr id="3" name="Content Placeholder 2"/>
          <p:cNvSpPr>
            <a:spLocks noGrp="1"/>
          </p:cNvSpPr>
          <p:nvPr>
            <p:ph idx="1"/>
          </p:nvPr>
        </p:nvSpPr>
        <p:spPr/>
        <p:txBody>
          <a:bodyPr>
            <a:normAutofit/>
          </a:bodyPr>
          <a:lstStyle/>
          <a:p>
            <a:r>
              <a:rPr lang="en-GB" sz="1400" dirty="0"/>
              <a:t>Gullco's Welding Positioner is a positive drive rotary turn table complete with mounting </a:t>
            </a:r>
            <a:r>
              <a:rPr lang="en-GB" sz="1400" dirty="0" smtClean="0"/>
              <a:t>flange and chuck with </a:t>
            </a:r>
            <a:r>
              <a:rPr lang="en-GB" sz="1400" dirty="0"/>
              <a:t>drive and tilt mechanism </a:t>
            </a:r>
            <a:r>
              <a:rPr lang="en-GB" sz="1400" dirty="0" smtClean="0"/>
              <a:t>with microprocessor </a:t>
            </a:r>
            <a:r>
              <a:rPr lang="en-GB" sz="1400" dirty="0"/>
              <a:t>based pulse width modulation motor control. </a:t>
            </a:r>
            <a:r>
              <a:rPr lang="en-GB" sz="1400" dirty="0" smtClean="0"/>
              <a:t>Purge-Equipped for internal back purging for all manual TIG and MIG welding applications.</a:t>
            </a:r>
          </a:p>
          <a:p>
            <a:endParaRPr lang="en-GB" sz="1400" dirty="0"/>
          </a:p>
        </p:txBody>
      </p:sp>
      <p:pic>
        <p:nvPicPr>
          <p:cNvPr id="4" name="Picture 3"/>
          <p:cNvPicPr>
            <a:picLocks noChangeAspect="1"/>
          </p:cNvPicPr>
          <p:nvPr/>
        </p:nvPicPr>
        <p:blipFill>
          <a:blip r:embed="rId2"/>
          <a:stretch>
            <a:fillRect/>
          </a:stretch>
        </p:blipFill>
        <p:spPr>
          <a:xfrm>
            <a:off x="1920240" y="3859823"/>
            <a:ext cx="4014568" cy="2628744"/>
          </a:xfrm>
          <a:prstGeom prst="rect">
            <a:avLst/>
          </a:prstGeom>
        </p:spPr>
      </p:pic>
      <p:pic>
        <p:nvPicPr>
          <p:cNvPr id="5" name="Picture 4"/>
          <p:cNvPicPr>
            <a:picLocks noChangeAspect="1"/>
          </p:cNvPicPr>
          <p:nvPr/>
        </p:nvPicPr>
        <p:blipFill>
          <a:blip r:embed="rId3"/>
          <a:stretch>
            <a:fillRect/>
          </a:stretch>
        </p:blipFill>
        <p:spPr>
          <a:xfrm>
            <a:off x="6567853" y="3859823"/>
            <a:ext cx="4122957" cy="2584939"/>
          </a:xfrm>
          <a:prstGeom prst="rect">
            <a:avLst/>
          </a:prstGeom>
        </p:spPr>
      </p:pic>
    </p:spTree>
    <p:extLst>
      <p:ext uri="{BB962C8B-B14F-4D97-AF65-F5344CB8AC3E}">
        <p14:creationId xmlns:p14="http://schemas.microsoft.com/office/powerpoint/2010/main" val="1025276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181FC64-B306-4821-98E2-780662EFC4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BC0385E9-02B2-4941-889A-EAD43F5BB0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36139" y="0"/>
            <a:ext cx="5455860" cy="6858000"/>
          </a:xfrm>
          <a:custGeom>
            <a:avLst/>
            <a:gdLst>
              <a:gd name="connsiteX0" fmla="*/ 3832837 w 5455860"/>
              <a:gd name="connsiteY0" fmla="*/ 0 h 6858000"/>
              <a:gd name="connsiteX1" fmla="*/ 2739604 w 5455860"/>
              <a:gd name="connsiteY1" fmla="*/ 0 h 6858000"/>
              <a:gd name="connsiteX2" fmla="*/ 1959438 w 5455860"/>
              <a:gd name="connsiteY2" fmla="*/ 0 h 6858000"/>
              <a:gd name="connsiteX3" fmla="*/ 1895061 w 5455860"/>
              <a:gd name="connsiteY3" fmla="*/ 0 h 6858000"/>
              <a:gd name="connsiteX4" fmla="*/ 249909 w 5455860"/>
              <a:gd name="connsiteY4" fmla="*/ 0 h 6858000"/>
              <a:gd name="connsiteX5" fmla="*/ 0 w 5455860"/>
              <a:gd name="connsiteY5" fmla="*/ 0 h 6858000"/>
              <a:gd name="connsiteX6" fmla="*/ 0 w 5455860"/>
              <a:gd name="connsiteY6" fmla="*/ 6858000 h 6858000"/>
              <a:gd name="connsiteX7" fmla="*/ 249909 w 5455860"/>
              <a:gd name="connsiteY7" fmla="*/ 6858000 h 6858000"/>
              <a:gd name="connsiteX8" fmla="*/ 1895061 w 5455860"/>
              <a:gd name="connsiteY8" fmla="*/ 6858000 h 6858000"/>
              <a:gd name="connsiteX9" fmla="*/ 1959438 w 5455860"/>
              <a:gd name="connsiteY9" fmla="*/ 6858000 h 6858000"/>
              <a:gd name="connsiteX10" fmla="*/ 2739604 w 5455860"/>
              <a:gd name="connsiteY10" fmla="*/ 6858000 h 6858000"/>
              <a:gd name="connsiteX11" fmla="*/ 2953106 w 5455860"/>
              <a:gd name="connsiteY11" fmla="*/ 6858000 h 6858000"/>
              <a:gd name="connsiteX12" fmla="*/ 3064862 w 5455860"/>
              <a:gd name="connsiteY12" fmla="*/ 6780599 h 6858000"/>
              <a:gd name="connsiteX13" fmla="*/ 3581510 w 5455860"/>
              <a:gd name="connsiteY13" fmla="*/ 6374814 h 6858000"/>
              <a:gd name="connsiteX14" fmla="*/ 5455860 w 5455860"/>
              <a:gd name="connsiteY14" fmla="*/ 3621656 h 6858000"/>
              <a:gd name="connsiteX15" fmla="*/ 3854961 w 5455860"/>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5860" h="6858000">
                <a:moveTo>
                  <a:pt x="3832837" y="0"/>
                </a:moveTo>
                <a:lnTo>
                  <a:pt x="2739604" y="0"/>
                </a:lnTo>
                <a:lnTo>
                  <a:pt x="1959438" y="0"/>
                </a:lnTo>
                <a:lnTo>
                  <a:pt x="1895061" y="0"/>
                </a:lnTo>
                <a:lnTo>
                  <a:pt x="249909" y="0"/>
                </a:lnTo>
                <a:lnTo>
                  <a:pt x="0" y="0"/>
                </a:lnTo>
                <a:lnTo>
                  <a:pt x="0" y="6858000"/>
                </a:lnTo>
                <a:lnTo>
                  <a:pt x="249909" y="6858000"/>
                </a:lnTo>
                <a:lnTo>
                  <a:pt x="1895061" y="6858000"/>
                </a:lnTo>
                <a:lnTo>
                  <a:pt x="1959438" y="6858000"/>
                </a:lnTo>
                <a:lnTo>
                  <a:pt x="2739604" y="6858000"/>
                </a:lnTo>
                <a:lnTo>
                  <a:pt x="2953106" y="6858000"/>
                </a:lnTo>
                <a:lnTo>
                  <a:pt x="3064862" y="6780599"/>
                </a:lnTo>
                <a:cubicBezTo>
                  <a:pt x="3238680" y="6653108"/>
                  <a:pt x="3409307" y="6515397"/>
                  <a:pt x="3581510" y="6374814"/>
                </a:cubicBezTo>
                <a:cubicBezTo>
                  <a:pt x="4527135" y="5602839"/>
                  <a:pt x="5455860" y="4969131"/>
                  <a:pt x="5455860" y="3621656"/>
                </a:cubicBezTo>
                <a:cubicBezTo>
                  <a:pt x="5455860" y="2093192"/>
                  <a:pt x="4882124" y="754641"/>
                  <a:pt x="3854961"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829A1E2C-5AC8-40FC-99E9-832069D397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25586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55C54A75-E44A-4147-B9D0-FF46CFD316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69160"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F194A9A6-8F56-482D-A99A-2A9E7199491B}"/>
              </a:ext>
            </a:extLst>
          </p:cNvPr>
          <p:cNvSpPr>
            <a:spLocks noGrp="1"/>
          </p:cNvSpPr>
          <p:nvPr>
            <p:ph type="title"/>
          </p:nvPr>
        </p:nvSpPr>
        <p:spPr>
          <a:xfrm>
            <a:off x="7659503" y="1031219"/>
            <a:ext cx="4076623" cy="1340523"/>
          </a:xfrm>
        </p:spPr>
        <p:txBody>
          <a:bodyPr anchor="b">
            <a:normAutofit/>
          </a:bodyPr>
          <a:lstStyle/>
          <a:p>
            <a:r>
              <a:rPr lang="en-US" sz="2800" dirty="0">
                <a:ea typeface="Meiryo"/>
              </a:rPr>
              <a:t>Current Welding </a:t>
            </a:r>
            <a:br>
              <a:rPr lang="en-US" sz="2800" dirty="0">
                <a:ea typeface="Meiryo"/>
              </a:rPr>
            </a:br>
            <a:r>
              <a:rPr lang="en-US" sz="2800" dirty="0">
                <a:ea typeface="Meiryo"/>
              </a:rPr>
              <a:t>facilities</a:t>
            </a:r>
            <a:endParaRPr lang="en-GB" sz="2800" b="0" dirty="0">
              <a:ea typeface="+mj-lt"/>
              <a:cs typeface="+mj-lt"/>
            </a:endParaRPr>
          </a:p>
          <a:p>
            <a:endParaRPr lang="en-GB" sz="2000">
              <a:ea typeface="Meiryo"/>
            </a:endParaRPr>
          </a:p>
        </p:txBody>
      </p:sp>
      <p:pic>
        <p:nvPicPr>
          <p:cNvPr id="4" name="Picture 4" descr="A close up of a device&#10;&#10;Description automatically generated">
            <a:extLst>
              <a:ext uri="{FF2B5EF4-FFF2-40B4-BE49-F238E27FC236}">
                <a16:creationId xmlns:a16="http://schemas.microsoft.com/office/drawing/2014/main" id="{339D6F50-8964-4CFF-B6AA-1746CFB6D3EC}"/>
              </a:ext>
            </a:extLst>
          </p:cNvPr>
          <p:cNvPicPr>
            <a:picLocks noChangeAspect="1"/>
          </p:cNvPicPr>
          <p:nvPr/>
        </p:nvPicPr>
        <p:blipFill>
          <a:blip r:embed="rId2"/>
          <a:stretch>
            <a:fillRect/>
          </a:stretch>
        </p:blipFill>
        <p:spPr>
          <a:xfrm>
            <a:off x="965199" y="1034665"/>
            <a:ext cx="4788670" cy="4788670"/>
          </a:xfrm>
          <a:prstGeom prst="rect">
            <a:avLst/>
          </a:prstGeom>
        </p:spPr>
      </p:pic>
      <p:sp>
        <p:nvSpPr>
          <p:cNvPr id="8" name="Content Placeholder 7">
            <a:extLst>
              <a:ext uri="{FF2B5EF4-FFF2-40B4-BE49-F238E27FC236}">
                <a16:creationId xmlns:a16="http://schemas.microsoft.com/office/drawing/2014/main" id="{36B1AFE1-DABC-46C8-8075-4C1CC09F5A5B}"/>
              </a:ext>
            </a:extLst>
          </p:cNvPr>
          <p:cNvSpPr>
            <a:spLocks noGrp="1"/>
          </p:cNvSpPr>
          <p:nvPr>
            <p:ph idx="1"/>
          </p:nvPr>
        </p:nvSpPr>
        <p:spPr>
          <a:xfrm>
            <a:off x="7657106" y="1854431"/>
            <a:ext cx="4023361" cy="3751240"/>
          </a:xfrm>
        </p:spPr>
        <p:txBody>
          <a:bodyPr vert="horz" lIns="109728" tIns="109728" rIns="109728" bIns="91440" rtlCol="0" anchor="t">
            <a:noAutofit/>
          </a:bodyPr>
          <a:lstStyle/>
          <a:p>
            <a:r>
              <a:rPr lang="en-US" sz="1400" dirty="0">
                <a:ea typeface="+mn-lt"/>
                <a:cs typeface="+mn-lt"/>
              </a:rPr>
              <a:t>With a SWL 1000kg capacity lift, the floor crane provides a Hydraulic powered lift with electric drive motors for effortless propulsion of goods and equipment making for an extremely maneuverable version of what would otherwise be a very heavy and awkward lift. </a:t>
            </a:r>
            <a:r>
              <a:rPr lang="en-US" sz="1400" dirty="0"/>
              <a:t>Pivoting Arm Counterbalance floor crane has a 30 degree pivoting arm, making  hard to reach lifts accessible   </a:t>
            </a:r>
            <a:endParaRPr lang="en-US" sz="1400" dirty="0">
              <a:ea typeface="+mn-lt"/>
              <a:cs typeface="+mn-lt"/>
            </a:endParaRPr>
          </a:p>
          <a:p>
            <a:endParaRPr lang="en-US" sz="1600" dirty="0">
              <a:ea typeface="Meiryo"/>
            </a:endParaRPr>
          </a:p>
        </p:txBody>
      </p:sp>
    </p:spTree>
    <p:extLst>
      <p:ext uri="{BB962C8B-B14F-4D97-AF65-F5344CB8AC3E}">
        <p14:creationId xmlns:p14="http://schemas.microsoft.com/office/powerpoint/2010/main" val="2981160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8" name="Rectangle 34">
            <a:extLst>
              <a:ext uri="{FF2B5EF4-FFF2-40B4-BE49-F238E27FC236}">
                <a16:creationId xmlns:a16="http://schemas.microsoft.com/office/drawing/2014/main" id="{8181FC64-B306-4821-98E2-780662EFC4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47A6377-22EC-41B1-86EB-76D20387B2A2}"/>
              </a:ext>
            </a:extLst>
          </p:cNvPr>
          <p:cNvSpPr>
            <a:spLocks noGrp="1"/>
          </p:cNvSpPr>
          <p:nvPr>
            <p:ph type="title"/>
          </p:nvPr>
        </p:nvSpPr>
        <p:spPr>
          <a:xfrm>
            <a:off x="992518" y="442913"/>
            <a:ext cx="5185645" cy="1639888"/>
          </a:xfrm>
        </p:spPr>
        <p:txBody>
          <a:bodyPr anchor="b">
            <a:normAutofit/>
          </a:bodyPr>
          <a:lstStyle/>
          <a:p>
            <a:r>
              <a:rPr lang="en-GB" dirty="0">
                <a:ea typeface="Meiryo"/>
              </a:rPr>
              <a:t>Current Welding Facilities</a:t>
            </a:r>
            <a:endParaRPr lang="en-GB" dirty="0"/>
          </a:p>
        </p:txBody>
      </p:sp>
      <p:sp>
        <p:nvSpPr>
          <p:cNvPr id="8" name="Content Placeholder 7">
            <a:extLst>
              <a:ext uri="{FF2B5EF4-FFF2-40B4-BE49-F238E27FC236}">
                <a16:creationId xmlns:a16="http://schemas.microsoft.com/office/drawing/2014/main" id="{2676B24B-FBBF-4B99-8049-AFB866E1B729}"/>
              </a:ext>
            </a:extLst>
          </p:cNvPr>
          <p:cNvSpPr>
            <a:spLocks noGrp="1"/>
          </p:cNvSpPr>
          <p:nvPr>
            <p:ph idx="1"/>
          </p:nvPr>
        </p:nvSpPr>
        <p:spPr>
          <a:xfrm>
            <a:off x="992519" y="2312988"/>
            <a:ext cx="5296964" cy="3651250"/>
          </a:xfrm>
        </p:spPr>
        <p:txBody>
          <a:bodyPr vert="horz" lIns="109728" tIns="109728" rIns="109728" bIns="91440" rtlCol="0" anchor="t">
            <a:noAutofit/>
          </a:bodyPr>
          <a:lstStyle/>
          <a:p>
            <a:pPr>
              <a:lnSpc>
                <a:spcPct val="130000"/>
              </a:lnSpc>
            </a:pPr>
            <a:r>
              <a:rPr lang="en-US" sz="1400" dirty="0">
                <a:ea typeface="+mn-lt"/>
                <a:cs typeface="+mn-lt"/>
              </a:rPr>
              <a:t>Down draft table with cartridge filters.</a:t>
            </a:r>
            <a:br>
              <a:rPr lang="en-US" sz="1400" dirty="0">
                <a:ea typeface="+mn-lt"/>
                <a:cs typeface="+mn-lt"/>
              </a:rPr>
            </a:br>
            <a:r>
              <a:rPr lang="en-US" sz="1400" dirty="0">
                <a:ea typeface="+mn-lt"/>
                <a:cs typeface="+mn-lt"/>
              </a:rPr>
              <a:t>The down draft table mod. POLIJET is a self contained unit featuring sophisticated cartridge filters (instead of common filter bags), which are capable of filtering particle sizes down to 0,2÷2 microns, filtering efficiency is rated at 99,9%. Cleaning of the cartridges is done by a jet of compressed air, via a pneumatic switch. The engineering study and design of every aspect of this unit, including the slot openings, guarantees that all fumes and harmful dust are immediately captured at the source, thus eliminating a health hazard.</a:t>
            </a:r>
            <a:endParaRPr lang="en-US" sz="1400" dirty="0">
              <a:ea typeface="Meiryo"/>
            </a:endParaRPr>
          </a:p>
        </p:txBody>
      </p:sp>
      <p:sp>
        <p:nvSpPr>
          <p:cNvPr id="49" name="Freeform: Shape 36">
            <a:extLst>
              <a:ext uri="{FF2B5EF4-FFF2-40B4-BE49-F238E27FC236}">
                <a16:creationId xmlns:a16="http://schemas.microsoft.com/office/drawing/2014/main" id="{5871FC61-DD4E-47D4-81FD-8A7E7D12B3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Freeform: Shape 38">
            <a:extLst>
              <a:ext uri="{FF2B5EF4-FFF2-40B4-BE49-F238E27FC236}">
                <a16:creationId xmlns:a16="http://schemas.microsoft.com/office/drawing/2014/main" id="{829A1E2C-5AC8-40FC-99E9-832069D397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0577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1" name="Freeform: Shape 40">
            <a:extLst>
              <a:ext uri="{FF2B5EF4-FFF2-40B4-BE49-F238E27FC236}">
                <a16:creationId xmlns:a16="http://schemas.microsoft.com/office/drawing/2014/main" id="{55C54A75-E44A-4147-B9D0-FF46CFD316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9069"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4" descr="A picture containing graphical user interface&#10;&#10;Description automatically generated">
            <a:extLst>
              <a:ext uri="{FF2B5EF4-FFF2-40B4-BE49-F238E27FC236}">
                <a16:creationId xmlns:a16="http://schemas.microsoft.com/office/drawing/2014/main" id="{EEC5ADCE-7786-4A5F-9ECA-6FDE0A3F4AC1}"/>
              </a:ext>
            </a:extLst>
          </p:cNvPr>
          <p:cNvPicPr>
            <a:picLocks noChangeAspect="1"/>
          </p:cNvPicPr>
          <p:nvPr/>
        </p:nvPicPr>
        <p:blipFill>
          <a:blip r:embed="rId2"/>
          <a:stretch>
            <a:fillRect/>
          </a:stretch>
        </p:blipFill>
        <p:spPr>
          <a:xfrm>
            <a:off x="7557955" y="1256539"/>
            <a:ext cx="4442726" cy="3956734"/>
          </a:xfrm>
          <a:prstGeom prst="rect">
            <a:avLst/>
          </a:prstGeom>
        </p:spPr>
      </p:pic>
    </p:spTree>
    <p:extLst>
      <p:ext uri="{BB962C8B-B14F-4D97-AF65-F5344CB8AC3E}">
        <p14:creationId xmlns:p14="http://schemas.microsoft.com/office/powerpoint/2010/main" val="2412742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181FC64-B306-4821-98E2-780662EFC4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E76D1CEF-925A-464E-97B3-FADF03E86673}"/>
              </a:ext>
            </a:extLst>
          </p:cNvPr>
          <p:cNvSpPr>
            <a:spLocks noGrp="1"/>
          </p:cNvSpPr>
          <p:nvPr>
            <p:ph type="title"/>
          </p:nvPr>
        </p:nvSpPr>
        <p:spPr>
          <a:xfrm>
            <a:off x="992518" y="442913"/>
            <a:ext cx="5271804" cy="1639888"/>
          </a:xfrm>
        </p:spPr>
        <p:txBody>
          <a:bodyPr anchor="b">
            <a:normAutofit/>
          </a:bodyPr>
          <a:lstStyle/>
          <a:p>
            <a:r>
              <a:rPr lang="en-GB">
                <a:ea typeface="Meiryo"/>
              </a:rPr>
              <a:t>Current Welding Facilities</a:t>
            </a:r>
            <a:endParaRPr lang="en-GB" b="0">
              <a:ea typeface="+mj-lt"/>
              <a:cs typeface="+mj-lt"/>
            </a:endParaRPr>
          </a:p>
          <a:p>
            <a:endParaRPr lang="en-GB" dirty="0">
              <a:ea typeface="Meiryo"/>
            </a:endParaRPr>
          </a:p>
        </p:txBody>
      </p:sp>
      <p:sp>
        <p:nvSpPr>
          <p:cNvPr id="8" name="Content Placeholder 7">
            <a:extLst>
              <a:ext uri="{FF2B5EF4-FFF2-40B4-BE49-F238E27FC236}">
                <a16:creationId xmlns:a16="http://schemas.microsoft.com/office/drawing/2014/main" id="{FCE31527-2A3D-4C8A-9C84-652E4875B932}"/>
              </a:ext>
            </a:extLst>
          </p:cNvPr>
          <p:cNvSpPr>
            <a:spLocks noGrp="1"/>
          </p:cNvSpPr>
          <p:nvPr>
            <p:ph idx="1"/>
          </p:nvPr>
        </p:nvSpPr>
        <p:spPr>
          <a:xfrm>
            <a:off x="992519" y="1795404"/>
            <a:ext cx="5271804" cy="4168834"/>
          </a:xfrm>
        </p:spPr>
        <p:txBody>
          <a:bodyPr vert="horz" lIns="109728" tIns="109728" rIns="109728" bIns="91440" rtlCol="0" anchor="t">
            <a:normAutofit/>
          </a:bodyPr>
          <a:lstStyle/>
          <a:p>
            <a:pPr>
              <a:lnSpc>
                <a:spcPct val="130000"/>
              </a:lnSpc>
            </a:pPr>
            <a:r>
              <a:rPr lang="en-US" sz="1400" dirty="0">
                <a:ea typeface="+mn-lt"/>
                <a:cs typeface="+mn-lt"/>
              </a:rPr>
              <a:t>Hypertherm 85 Manual plasma cutting process, produces a DC current that flows through this connection, and initiates the plasma gas flow. Once the plasma gas (compressed air) builds up enough pressure, the electrode and nozzle are forced apart, which causes an electrical spark that converts the air into a plasma jet.  The DC current flow then switches from electrode to nozzle, to a path between the electrode and work piece. Capable of cutting thicknesses up to 20mm thick.</a:t>
            </a:r>
            <a:endParaRPr lang="en-US" sz="1400" dirty="0"/>
          </a:p>
        </p:txBody>
      </p:sp>
      <p:sp>
        <p:nvSpPr>
          <p:cNvPr id="24" name="Freeform: Shape 23">
            <a:extLst>
              <a:ext uri="{FF2B5EF4-FFF2-40B4-BE49-F238E27FC236}">
                <a16:creationId xmlns:a16="http://schemas.microsoft.com/office/drawing/2014/main" id="{5871FC61-DD4E-47D4-81FD-8A7E7D12B3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829A1E2C-5AC8-40FC-99E9-832069D397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55C54A75-E44A-4147-B9D0-FF46CFD316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4" descr="A picture containing sitting, table, small, leather&#10;&#10;Description automatically generated">
            <a:extLst>
              <a:ext uri="{FF2B5EF4-FFF2-40B4-BE49-F238E27FC236}">
                <a16:creationId xmlns:a16="http://schemas.microsoft.com/office/drawing/2014/main" id="{2B2AB83C-2E68-4902-B0F8-5D2D8F982F60}"/>
              </a:ext>
            </a:extLst>
          </p:cNvPr>
          <p:cNvPicPr>
            <a:picLocks noChangeAspect="1"/>
          </p:cNvPicPr>
          <p:nvPr/>
        </p:nvPicPr>
        <p:blipFill rotWithShape="1">
          <a:blip r:embed="rId2"/>
          <a:srcRect l="29623" r="14268"/>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2703398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CA2D0-BC00-431C-B3D0-3179760DCCFD}"/>
              </a:ext>
            </a:extLst>
          </p:cNvPr>
          <p:cNvSpPr>
            <a:spLocks noGrp="1"/>
          </p:cNvSpPr>
          <p:nvPr>
            <p:ph type="title"/>
          </p:nvPr>
        </p:nvSpPr>
        <p:spPr/>
        <p:txBody>
          <a:bodyPr/>
          <a:lstStyle/>
          <a:p>
            <a:r>
              <a:rPr lang="en-GB" b="0">
                <a:ea typeface="+mj-lt"/>
                <a:cs typeface="+mj-lt"/>
              </a:rPr>
              <a:t>What is Welding? </a:t>
            </a:r>
            <a:endParaRPr lang="en-US"/>
          </a:p>
        </p:txBody>
      </p:sp>
      <p:sp>
        <p:nvSpPr>
          <p:cNvPr id="3" name="Content Placeholder 2">
            <a:extLst>
              <a:ext uri="{FF2B5EF4-FFF2-40B4-BE49-F238E27FC236}">
                <a16:creationId xmlns:a16="http://schemas.microsoft.com/office/drawing/2014/main" id="{43B222C8-D2D4-437A-8C6B-3A163D791B2D}"/>
              </a:ext>
            </a:extLst>
          </p:cNvPr>
          <p:cNvSpPr>
            <a:spLocks noGrp="1"/>
          </p:cNvSpPr>
          <p:nvPr>
            <p:ph idx="1"/>
          </p:nvPr>
        </p:nvSpPr>
        <p:spPr>
          <a:xfrm>
            <a:off x="1920240" y="2312276"/>
            <a:ext cx="8770571" cy="4710869"/>
          </a:xfrm>
        </p:spPr>
        <p:txBody>
          <a:bodyPr vert="horz" lIns="109728" tIns="109728" rIns="109728" bIns="91440" rtlCol="0" anchor="t">
            <a:noAutofit/>
          </a:bodyPr>
          <a:lstStyle/>
          <a:p>
            <a:r>
              <a:rPr lang="en-GB" sz="1400" dirty="0">
                <a:ea typeface="+mn-lt"/>
                <a:cs typeface="+mn-lt"/>
              </a:rPr>
              <a:t>Welding is a high heat process which melts the base material. Typically, with the addition of a filler material.</a:t>
            </a:r>
            <a:endParaRPr lang="en-US" sz="1400">
              <a:ea typeface="Meiryo"/>
            </a:endParaRPr>
          </a:p>
          <a:p>
            <a:r>
              <a:rPr lang="en-GB" sz="1400" dirty="0">
                <a:ea typeface="+mn-lt"/>
                <a:cs typeface="+mn-lt"/>
              </a:rPr>
              <a:t>Heat at a high temperature causes a pool of molten material which cools to form the join, which can be stronger than the parent metal. Pressure can also be used to produce a weld, either alongside the heat or by itself.</a:t>
            </a:r>
            <a:endParaRPr lang="en-GB" sz="1400" dirty="0">
              <a:ea typeface="Meiryo"/>
            </a:endParaRPr>
          </a:p>
          <a:p>
            <a:r>
              <a:rPr lang="en-GB" sz="1400" dirty="0">
                <a:ea typeface="+mn-lt"/>
                <a:cs typeface="+mn-lt"/>
              </a:rPr>
              <a:t>It can also use a shielding gas or granular flux to protect the molten weld pool and filler metals from becoming contaminated or oxidised. Welding is the most economical and efficient way to join metals permanently. It is the only way of joining two or more pieces of metal to make them act as a single piece. Welding is vital to our economy and ranks high among industrial processes and involves more sciences and variables than those involved in any other industrial process.</a:t>
            </a:r>
            <a:endParaRPr lang="en-GB" sz="1400" dirty="0">
              <a:ea typeface="Meiryo"/>
            </a:endParaRPr>
          </a:p>
          <a:p>
            <a:endParaRPr lang="en-GB" sz="1400" dirty="0">
              <a:ea typeface="Meiryo"/>
            </a:endParaRPr>
          </a:p>
        </p:txBody>
      </p:sp>
    </p:spTree>
    <p:extLst>
      <p:ext uri="{BB962C8B-B14F-4D97-AF65-F5344CB8AC3E}">
        <p14:creationId xmlns:p14="http://schemas.microsoft.com/office/powerpoint/2010/main" val="3104327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0" y="442220"/>
            <a:ext cx="8770571" cy="1008511"/>
          </a:xfrm>
        </p:spPr>
        <p:txBody>
          <a:bodyPr/>
          <a:lstStyle/>
          <a:p>
            <a:r>
              <a:rPr lang="en-GB" dirty="0" smtClean="0"/>
              <a:t>5 Ton overhead crane capacity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9869" y="2312988"/>
            <a:ext cx="5389847" cy="4026266"/>
          </a:xfrm>
        </p:spPr>
      </p:pic>
    </p:spTree>
    <p:extLst>
      <p:ext uri="{BB962C8B-B14F-4D97-AF65-F5344CB8AC3E}">
        <p14:creationId xmlns:p14="http://schemas.microsoft.com/office/powerpoint/2010/main" val="2676286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0682E21-79C4-4529-9275-51F318B9A0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8FC71A6-7CC5-4B34-93D9-D1B726AEF32B}"/>
              </a:ext>
            </a:extLst>
          </p:cNvPr>
          <p:cNvSpPr>
            <a:spLocks noGrp="1"/>
          </p:cNvSpPr>
          <p:nvPr>
            <p:ph type="title"/>
          </p:nvPr>
        </p:nvSpPr>
        <p:spPr>
          <a:xfrm>
            <a:off x="4575206" y="702413"/>
            <a:ext cx="6282873" cy="739525"/>
          </a:xfrm>
        </p:spPr>
        <p:txBody>
          <a:bodyPr>
            <a:normAutofit fontScale="90000"/>
          </a:bodyPr>
          <a:lstStyle/>
          <a:p>
            <a:r>
              <a:rPr lang="en-GB" dirty="0">
                <a:ea typeface="Meiryo"/>
              </a:rPr>
              <a:t>Current welding facilities</a:t>
            </a:r>
            <a:br>
              <a:rPr lang="en-GB" dirty="0">
                <a:ea typeface="Meiryo"/>
              </a:rPr>
            </a:br>
            <a:endParaRPr lang="en-GB" dirty="0"/>
          </a:p>
        </p:txBody>
      </p:sp>
      <p:sp>
        <p:nvSpPr>
          <p:cNvPr id="38" name="Freeform: Shape 37">
            <a:extLst>
              <a:ext uri="{FF2B5EF4-FFF2-40B4-BE49-F238E27FC236}">
                <a16:creationId xmlns:a16="http://schemas.microsoft.com/office/drawing/2014/main" id="{59F79411-C7D8-478C-9413-52E857690B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46AA8137-008D-4F35-AE77-B226A30365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2" name="Freeform: Shape 41">
            <a:extLst>
              <a:ext uri="{FF2B5EF4-FFF2-40B4-BE49-F238E27FC236}">
                <a16:creationId xmlns:a16="http://schemas.microsoft.com/office/drawing/2014/main" id="{204C1530-34B9-4662-8952-65590E1BE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21">
            <a:extLst>
              <a:ext uri="{FF2B5EF4-FFF2-40B4-BE49-F238E27FC236}">
                <a16:creationId xmlns:a16="http://schemas.microsoft.com/office/drawing/2014/main" id="{7D9C2E66-AA77-4EFA-B3C5-16CA03A0E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 y="471960"/>
            <a:ext cx="3307752" cy="2480814"/>
          </a:xfrm>
          <a:custGeom>
            <a:avLst/>
            <a:gdLst/>
            <a:ahLst/>
            <a:cxnLst/>
            <a:rect l="l" t="t" r="r" b="b"/>
            <a:pathLst>
              <a:path w="3298460" h="3387852">
                <a:moveTo>
                  <a:pt x="0" y="0"/>
                </a:moveTo>
                <a:lnTo>
                  <a:pt x="1680943" y="0"/>
                </a:lnTo>
                <a:lnTo>
                  <a:pt x="1703067" y="14997"/>
                </a:lnTo>
                <a:cubicBezTo>
                  <a:pt x="2666032" y="708413"/>
                  <a:pt x="3230478" y="1928213"/>
                  <a:pt x="3297272" y="3337395"/>
                </a:cubicBezTo>
                <a:lnTo>
                  <a:pt x="3298460" y="3387852"/>
                </a:lnTo>
                <a:lnTo>
                  <a:pt x="0" y="3387852"/>
                </a:lnTo>
                <a:close/>
              </a:path>
            </a:pathLst>
          </a:custGeom>
        </p:spPr>
      </p:pic>
      <p:pic>
        <p:nvPicPr>
          <p:cNvPr id="4" name="Picture 4" descr="A picture containing object, player, baseball, ball&#10;&#10;Description automatically generated">
            <a:extLst>
              <a:ext uri="{FF2B5EF4-FFF2-40B4-BE49-F238E27FC236}">
                <a16:creationId xmlns:a16="http://schemas.microsoft.com/office/drawing/2014/main" id="{50271906-83A8-4C40-8D05-011F716C4877}"/>
              </a:ext>
            </a:extLst>
          </p:cNvPr>
          <p:cNvPicPr>
            <a:picLocks noChangeAspect="1"/>
          </p:cNvPicPr>
          <p:nvPr/>
        </p:nvPicPr>
        <p:blipFill rotWithShape="1">
          <a:blip r:embed="rId3"/>
          <a:srcRect l="37092" r="27158" b="-1"/>
          <a:stretch/>
        </p:blipFill>
        <p:spPr>
          <a:xfrm>
            <a:off x="20" y="3507616"/>
            <a:ext cx="3303946" cy="3406140"/>
          </a:xfrm>
          <a:custGeom>
            <a:avLst/>
            <a:gdLst/>
            <a:ahLst/>
            <a:cxnLst/>
            <a:rect l="l" t="t" r="r" b="b"/>
            <a:pathLst>
              <a:path w="3303966" h="3387852">
                <a:moveTo>
                  <a:pt x="0" y="0"/>
                </a:moveTo>
                <a:lnTo>
                  <a:pt x="3300398" y="0"/>
                </a:lnTo>
                <a:lnTo>
                  <a:pt x="3303966" y="151508"/>
                </a:lnTo>
                <a:cubicBezTo>
                  <a:pt x="3303966" y="1498983"/>
                  <a:pt x="2375241" y="2132691"/>
                  <a:pt x="1429616" y="2904666"/>
                </a:cubicBezTo>
                <a:cubicBezTo>
                  <a:pt x="1257413" y="3045249"/>
                  <a:pt x="1086786" y="3182960"/>
                  <a:pt x="912968" y="3310451"/>
                </a:cubicBezTo>
                <a:lnTo>
                  <a:pt x="801212" y="3387852"/>
                </a:lnTo>
                <a:lnTo>
                  <a:pt x="0" y="3387852"/>
                </a:lnTo>
                <a:close/>
              </a:path>
            </a:pathLst>
          </a:custGeom>
        </p:spPr>
      </p:pic>
      <p:sp>
        <p:nvSpPr>
          <p:cNvPr id="3" name="Content Placeholder 2">
            <a:extLst>
              <a:ext uri="{FF2B5EF4-FFF2-40B4-BE49-F238E27FC236}">
                <a16:creationId xmlns:a16="http://schemas.microsoft.com/office/drawing/2014/main" id="{B4928F14-91A7-4128-8DA2-57D3A3477CF7}"/>
              </a:ext>
            </a:extLst>
          </p:cNvPr>
          <p:cNvSpPr>
            <a:spLocks noGrp="1"/>
          </p:cNvSpPr>
          <p:nvPr>
            <p:ph idx="1"/>
          </p:nvPr>
        </p:nvSpPr>
        <p:spPr>
          <a:xfrm>
            <a:off x="4426812" y="1346548"/>
            <a:ext cx="6281998" cy="4524763"/>
          </a:xfrm>
          <a:prstGeom prst="rect">
            <a:avLst/>
          </a:prstGeom>
          <a:ln>
            <a:noFill/>
          </a:ln>
        </p:spPr>
        <p:txBody>
          <a:bodyPr vert="horz" lIns="109728" tIns="109728" rIns="109728" bIns="91440" rtlCol="0" anchor="ctr">
            <a:noAutofit/>
          </a:bodyPr>
          <a:lstStyle/>
          <a:p>
            <a:pPr marL="285750" indent="-285750">
              <a:buFont typeface="Arial" panose="020B0503020204020204" pitchFamily="34" charset="0"/>
              <a:buChar char="•"/>
            </a:pPr>
            <a:r>
              <a:rPr lang="en-GB" sz="1600" dirty="0">
                <a:ea typeface="Meiryo"/>
              </a:rPr>
              <a:t>Polysoude PC600. A water cooled 600amp automated column and boom Gas Tungsten Arc Weld (GTAW/TIG) system, inclusive of a 200mm deep narrow groove, containing a +/- 20mm oscillating electrode and wire feed head, with additional WP27 torch for thinner section welding and weld clad overlay capabilities.</a:t>
            </a:r>
          </a:p>
          <a:p>
            <a:pPr marL="285750" indent="-285750">
              <a:buFont typeface="Arial" panose="020B0503020204020204" pitchFamily="34" charset="0"/>
              <a:buChar char="•"/>
            </a:pPr>
            <a:r>
              <a:rPr lang="en-GB" sz="1600" dirty="0">
                <a:ea typeface="Meiryo"/>
              </a:rPr>
              <a:t>1000kg capacity integrated manipulating table for circumferential</a:t>
            </a:r>
            <a:r>
              <a:rPr lang="en-GB" sz="1600" dirty="0">
                <a:ea typeface="+mn-lt"/>
                <a:cs typeface="+mn-lt"/>
              </a:rPr>
              <a:t> welding applications.</a:t>
            </a:r>
          </a:p>
          <a:p>
            <a:pPr marL="285750" indent="-285750">
              <a:buFont typeface="Arial" panose="020B0503020204020204" pitchFamily="34" charset="0"/>
              <a:buChar char="•"/>
            </a:pPr>
            <a:r>
              <a:rPr lang="en-GB" sz="1600" dirty="0">
                <a:ea typeface="Meiryo"/>
              </a:rPr>
              <a:t>70amp oscillating hot wire technology</a:t>
            </a:r>
            <a:r>
              <a:rPr lang="en-GB" sz="1600" dirty="0">
                <a:ea typeface="+mn-lt"/>
                <a:cs typeface="+mn-lt"/>
              </a:rPr>
              <a:t>. The filler wire is pre-heated close to its melting point before it is fed into the arc weld pool. Vastly increasing deposition rates</a:t>
            </a:r>
            <a:r>
              <a:rPr lang="en-GB" sz="1600" dirty="0" smtClean="0">
                <a:ea typeface="+mn-lt"/>
                <a:cs typeface="+mn-lt"/>
              </a:rPr>
              <a:t>.</a:t>
            </a:r>
          </a:p>
          <a:p>
            <a:pPr marL="285750" indent="-285750">
              <a:buFont typeface="Arial" panose="020B0503020204020204" pitchFamily="34" charset="0"/>
              <a:buChar char="•"/>
            </a:pPr>
            <a:endParaRPr lang="en-GB" sz="1600" dirty="0">
              <a:ea typeface="+mn-lt"/>
              <a:cs typeface="+mn-lt"/>
            </a:endParaRPr>
          </a:p>
          <a:p>
            <a:pPr marL="285750" indent="-285750">
              <a:buFont typeface="Arial" panose="020B0503020204020204" pitchFamily="34" charset="0"/>
              <a:buChar char="•"/>
            </a:pPr>
            <a:endParaRPr lang="en-GB" sz="1400" dirty="0">
              <a:ea typeface="Meiryo"/>
            </a:endParaRPr>
          </a:p>
        </p:txBody>
      </p:sp>
    </p:spTree>
    <p:extLst>
      <p:ext uri="{BB962C8B-B14F-4D97-AF65-F5344CB8AC3E}">
        <p14:creationId xmlns:p14="http://schemas.microsoft.com/office/powerpoint/2010/main" val="558865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D5FBB81-B61B-416A-8F5D-A8DDF62530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5" descr="A picture containing indoor, table, cup, sitting&#10;&#10;Description automatically generated">
            <a:extLst>
              <a:ext uri="{FF2B5EF4-FFF2-40B4-BE49-F238E27FC236}">
                <a16:creationId xmlns:a16="http://schemas.microsoft.com/office/drawing/2014/main" id="{F10F1267-F777-4E38-9145-19590600F74A}"/>
              </a:ext>
            </a:extLst>
          </p:cNvPr>
          <p:cNvPicPr>
            <a:picLocks noChangeAspect="1"/>
          </p:cNvPicPr>
          <p:nvPr/>
        </p:nvPicPr>
        <p:blipFill rotWithShape="1">
          <a:blip r:embed="rId2"/>
          <a:srcRect t="32633" r="2" b="15120"/>
          <a:stretch/>
        </p:blipFill>
        <p:spPr>
          <a:xfrm>
            <a:off x="6840415" y="10"/>
            <a:ext cx="5351590" cy="3428990"/>
          </a:xfrm>
          <a:custGeom>
            <a:avLst/>
            <a:gdLst/>
            <a:ahLst/>
            <a:cxnLst/>
            <a:rect l="l" t="t" r="r" b="b"/>
            <a:pathLst>
              <a:path w="6602653" h="3387852">
                <a:moveTo>
                  <a:pt x="0" y="0"/>
                </a:moveTo>
                <a:lnTo>
                  <a:pt x="6602653" y="0"/>
                </a:lnTo>
                <a:lnTo>
                  <a:pt x="6602653" y="3387852"/>
                </a:lnTo>
                <a:lnTo>
                  <a:pt x="1651528" y="3387852"/>
                </a:lnTo>
                <a:lnTo>
                  <a:pt x="1650315" y="3337395"/>
                </a:lnTo>
                <a:cubicBezTo>
                  <a:pt x="1582116" y="1928213"/>
                  <a:pt x="1005803" y="708413"/>
                  <a:pt x="22589" y="14997"/>
                </a:cubicBezTo>
                <a:close/>
              </a:path>
            </a:pathLst>
          </a:custGeom>
        </p:spPr>
      </p:pic>
      <p:pic>
        <p:nvPicPr>
          <p:cNvPr id="4" name="Picture 4">
            <a:extLst>
              <a:ext uri="{FF2B5EF4-FFF2-40B4-BE49-F238E27FC236}">
                <a16:creationId xmlns:a16="http://schemas.microsoft.com/office/drawing/2014/main" id="{661C5329-F7AA-42CD-ADE4-C41A9FCBA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277" y="3429000"/>
            <a:ext cx="6107570" cy="3428528"/>
          </a:xfrm>
          <a:custGeom>
            <a:avLst/>
            <a:gdLst/>
            <a:ahLst/>
            <a:cxnLst/>
            <a:rect l="l" t="t" r="r" b="b"/>
            <a:pathLst>
              <a:path w="7500882" h="3387852">
                <a:moveTo>
                  <a:pt x="2551735" y="0"/>
                </a:moveTo>
                <a:lnTo>
                  <a:pt x="7500882" y="0"/>
                </a:lnTo>
                <a:lnTo>
                  <a:pt x="7500882" y="3387852"/>
                </a:lnTo>
                <a:lnTo>
                  <a:pt x="0" y="3387852"/>
                </a:lnTo>
                <a:lnTo>
                  <a:pt x="114106" y="3310451"/>
                </a:lnTo>
                <a:cubicBezTo>
                  <a:pt x="291579" y="3182960"/>
                  <a:pt x="465794" y="3045249"/>
                  <a:pt x="641619" y="2904666"/>
                </a:cubicBezTo>
                <a:cubicBezTo>
                  <a:pt x="1607125" y="2132691"/>
                  <a:pt x="2555378" y="1498983"/>
                  <a:pt x="2555378" y="151508"/>
                </a:cubicBezTo>
                <a:close/>
              </a:path>
            </a:pathLst>
          </a:custGeom>
        </p:spPr>
      </p:pic>
      <p:sp>
        <p:nvSpPr>
          <p:cNvPr id="39" name="Freeform: Shape 38">
            <a:extLst>
              <a:ext uri="{FF2B5EF4-FFF2-40B4-BE49-F238E27FC236}">
                <a16:creationId xmlns:a16="http://schemas.microsoft.com/office/drawing/2014/main" id="{40C0D7D4-D83D-4C58-87D1-955F0A9173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7AB12D93-FFA0-48A7-9E87-21388D4B5F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95778 w 12192000"/>
              <a:gd name="connsiteY1" fmla="*/ 0 h 6858000"/>
              <a:gd name="connsiteX2" fmla="*/ 2916518 w 12192000"/>
              <a:gd name="connsiteY2" fmla="*/ 0 h 6858000"/>
              <a:gd name="connsiteX3" fmla="*/ 5644232 w 12192000"/>
              <a:gd name="connsiteY3" fmla="*/ 0 h 6858000"/>
              <a:gd name="connsiteX4" fmla="*/ 5659622 w 12192000"/>
              <a:gd name="connsiteY4" fmla="*/ 10445 h 6858000"/>
              <a:gd name="connsiteX5" fmla="*/ 7233860 w 12192000"/>
              <a:gd name="connsiteY5" fmla="*/ 3057689 h 6858000"/>
              <a:gd name="connsiteX6" fmla="*/ 7250324 w 12192000"/>
              <a:gd name="connsiteY6" fmla="*/ 3406140 h 6858000"/>
              <a:gd name="connsiteX7" fmla="*/ 12192000 w 12192000"/>
              <a:gd name="connsiteY7" fmla="*/ 3406140 h 6858000"/>
              <a:gd name="connsiteX8" fmla="*/ 12192000 w 12192000"/>
              <a:gd name="connsiteY8" fmla="*/ 3451860 h 6858000"/>
              <a:gd name="connsiteX9" fmla="*/ 7252484 w 12192000"/>
              <a:gd name="connsiteY9" fmla="*/ 3451860 h 6858000"/>
              <a:gd name="connsiteX10" fmla="*/ 7260519 w 12192000"/>
              <a:gd name="connsiteY10" fmla="*/ 3621913 h 6858000"/>
              <a:gd name="connsiteX11" fmla="*/ 5386171 w 12192000"/>
              <a:gd name="connsiteY11" fmla="*/ 6378742 h 6858000"/>
              <a:gd name="connsiteX12" fmla="*/ 4869521 w 12192000"/>
              <a:gd name="connsiteY12" fmla="*/ 6785068 h 6858000"/>
              <a:gd name="connsiteX13" fmla="*/ 4764358 w 12192000"/>
              <a:gd name="connsiteY13" fmla="*/ 6858000 h 6858000"/>
              <a:gd name="connsiteX14" fmla="*/ 2916518 w 12192000"/>
              <a:gd name="connsiteY14" fmla="*/ 6858000 h 6858000"/>
              <a:gd name="connsiteX15" fmla="*/ 95778 w 12192000"/>
              <a:gd name="connsiteY15" fmla="*/ 6858000 h 6858000"/>
              <a:gd name="connsiteX16" fmla="*/ 0 w 12192000"/>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0" y="0"/>
                </a:moveTo>
                <a:lnTo>
                  <a:pt x="95778" y="0"/>
                </a:lnTo>
                <a:lnTo>
                  <a:pt x="2916518" y="0"/>
                </a:lnTo>
                <a:lnTo>
                  <a:pt x="5644232" y="0"/>
                </a:lnTo>
                <a:lnTo>
                  <a:pt x="5659622" y="10445"/>
                </a:lnTo>
                <a:cubicBezTo>
                  <a:pt x="6558388" y="658496"/>
                  <a:pt x="7110000" y="1765698"/>
                  <a:pt x="7233860" y="3057689"/>
                </a:cubicBezTo>
                <a:lnTo>
                  <a:pt x="7250324" y="3406140"/>
                </a:lnTo>
                <a:lnTo>
                  <a:pt x="12192000" y="3406140"/>
                </a:lnTo>
                <a:lnTo>
                  <a:pt x="12192000" y="3451860"/>
                </a:lnTo>
                <a:lnTo>
                  <a:pt x="7252484" y="3451860"/>
                </a:lnTo>
                <a:lnTo>
                  <a:pt x="7260519" y="3621913"/>
                </a:lnTo>
                <a:cubicBezTo>
                  <a:pt x="7260519" y="4971185"/>
                  <a:pt x="6331795" y="5605738"/>
                  <a:pt x="5386171" y="6378742"/>
                </a:cubicBezTo>
                <a:cubicBezTo>
                  <a:pt x="5213968" y="6519512"/>
                  <a:pt x="5043339" y="6657407"/>
                  <a:pt x="4869521" y="6785068"/>
                </a:cubicBezTo>
                <a:lnTo>
                  <a:pt x="4764358" y="6858000"/>
                </a:lnTo>
                <a:lnTo>
                  <a:pt x="2916518" y="6858000"/>
                </a:lnTo>
                <a:lnTo>
                  <a:pt x="95778"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15F9A324-404E-4C5D-AFF0-C5D0D84182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7378"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F332609-2FA3-4EC9-9BBB-627122D003F5}"/>
              </a:ext>
            </a:extLst>
          </p:cNvPr>
          <p:cNvSpPr>
            <a:spLocks noGrp="1"/>
          </p:cNvSpPr>
          <p:nvPr>
            <p:ph type="title"/>
          </p:nvPr>
        </p:nvSpPr>
        <p:spPr>
          <a:xfrm>
            <a:off x="323445" y="442913"/>
            <a:ext cx="5654839" cy="928687"/>
          </a:xfrm>
        </p:spPr>
        <p:txBody>
          <a:bodyPr anchor="b">
            <a:normAutofit/>
          </a:bodyPr>
          <a:lstStyle/>
          <a:p>
            <a:r>
              <a:rPr lang="en-GB" dirty="0">
                <a:ea typeface="Meiryo"/>
              </a:rPr>
              <a:t>Current welding facilities</a:t>
            </a:r>
          </a:p>
        </p:txBody>
      </p:sp>
      <p:sp>
        <p:nvSpPr>
          <p:cNvPr id="3" name="Content Placeholder 2">
            <a:extLst>
              <a:ext uri="{FF2B5EF4-FFF2-40B4-BE49-F238E27FC236}">
                <a16:creationId xmlns:a16="http://schemas.microsoft.com/office/drawing/2014/main" id="{747B26DB-6290-4218-BF8D-0F4A49A59C06}"/>
              </a:ext>
            </a:extLst>
          </p:cNvPr>
          <p:cNvSpPr>
            <a:spLocks noGrp="1"/>
          </p:cNvSpPr>
          <p:nvPr>
            <p:ph idx="1"/>
          </p:nvPr>
        </p:nvSpPr>
        <p:spPr>
          <a:xfrm>
            <a:off x="351323" y="1718257"/>
            <a:ext cx="5910740" cy="4245981"/>
          </a:xfrm>
        </p:spPr>
        <p:txBody>
          <a:bodyPr vert="horz" lIns="109728" tIns="109728" rIns="109728" bIns="91440" rtlCol="0" anchor="t">
            <a:noAutofit/>
          </a:bodyPr>
          <a:lstStyle/>
          <a:p>
            <a:pPr marL="285750" indent="-285750">
              <a:lnSpc>
                <a:spcPct val="130000"/>
              </a:lnSpc>
              <a:buFont typeface="Arial" panose="020B0503020204020204" pitchFamily="34" charset="0"/>
              <a:buChar char="•"/>
            </a:pPr>
            <a:r>
              <a:rPr lang="en-GB" sz="1400" dirty="0">
                <a:ea typeface="Meiryo"/>
              </a:rPr>
              <a:t>High deposition water cooled 2400amp Submerged Arc Weld (SAW) automated column and boom welding system. With tandem, narrow groove, single and twin wire feeds.</a:t>
            </a:r>
          </a:p>
          <a:p>
            <a:pPr marL="285750" indent="-285750">
              <a:lnSpc>
                <a:spcPct val="130000"/>
              </a:lnSpc>
              <a:buFont typeface="Arial" panose="020B0503020204020204" pitchFamily="34" charset="0"/>
              <a:buChar char="•"/>
            </a:pPr>
            <a:r>
              <a:rPr lang="en-GB" sz="1400" dirty="0">
                <a:ea typeface="Meiryo"/>
              </a:rPr>
              <a:t>Miller strip cladding head with a capacity to deposit single weld bead widths varying from 25mm to 70mm in both Electroslag Strip Welding (ESW) and SAW for high deposition cladding applications.</a:t>
            </a:r>
          </a:p>
          <a:p>
            <a:pPr marL="285750" indent="-285750">
              <a:lnSpc>
                <a:spcPct val="130000"/>
              </a:lnSpc>
              <a:buFont typeface="Arial" panose="020B0503020204020204" pitchFamily="34" charset="0"/>
              <a:buChar char="•"/>
            </a:pPr>
            <a:r>
              <a:rPr lang="en-GB" sz="1400" dirty="0">
                <a:ea typeface="+mn-lt"/>
                <a:cs typeface="+mn-lt"/>
              </a:rPr>
              <a:t>MSD -The magnetic steering device is intended for use with the ESW process it ensures that the cladding process achieves uniformity, in terms of a level and uniform weld bead edge formation. Additionally, it controls the weld bead ripple formation which maintains the consistency of both bond integrity and appearance.</a:t>
            </a:r>
          </a:p>
          <a:p>
            <a:pPr marL="285750" indent="-285750">
              <a:lnSpc>
                <a:spcPct val="130000"/>
              </a:lnSpc>
              <a:buFont typeface="Arial" panose="020B0503020204020204" pitchFamily="34" charset="0"/>
              <a:buChar char="•"/>
            </a:pPr>
            <a:endParaRPr lang="en-GB" sz="1400" dirty="0">
              <a:ea typeface="Meiryo"/>
            </a:endParaRPr>
          </a:p>
          <a:p>
            <a:pPr marL="285750" indent="-285750">
              <a:lnSpc>
                <a:spcPct val="130000"/>
              </a:lnSpc>
              <a:buFont typeface="Arial" panose="020B0503020204020204" pitchFamily="34" charset="0"/>
              <a:buChar char="•"/>
            </a:pPr>
            <a:endParaRPr lang="en-GB" sz="900" dirty="0">
              <a:ea typeface="Meiryo"/>
            </a:endParaRPr>
          </a:p>
        </p:txBody>
      </p:sp>
    </p:spTree>
    <p:extLst>
      <p:ext uri="{BB962C8B-B14F-4D97-AF65-F5344CB8AC3E}">
        <p14:creationId xmlns:p14="http://schemas.microsoft.com/office/powerpoint/2010/main" val="1718071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5">
            <a:extLst>
              <a:ext uri="{FF2B5EF4-FFF2-40B4-BE49-F238E27FC236}">
                <a16:creationId xmlns:a16="http://schemas.microsoft.com/office/drawing/2014/main" id="{F0682E21-79C4-4529-9275-51F318B9A0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0B5CDC7B-6B12-4506-B018-EE7096C5A234}"/>
              </a:ext>
            </a:extLst>
          </p:cNvPr>
          <p:cNvSpPr>
            <a:spLocks noGrp="1"/>
          </p:cNvSpPr>
          <p:nvPr>
            <p:ph type="title"/>
          </p:nvPr>
        </p:nvSpPr>
        <p:spPr>
          <a:xfrm>
            <a:off x="4407938" y="442219"/>
            <a:ext cx="6529693" cy="1193149"/>
          </a:xfrm>
        </p:spPr>
        <p:txBody>
          <a:bodyPr vert="horz" lIns="109728" tIns="109728" rIns="109728" bIns="91440" rtlCol="0">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Current </a:t>
            </a:r>
            <a:r>
              <a:rPr lang="en-US" dirty="0"/>
              <a:t>Welding </a:t>
            </a:r>
            <a:r>
              <a:rPr lang="en-US" dirty="0" smtClean="0"/>
              <a:t>facilities</a:t>
            </a:r>
            <a:br>
              <a:rPr lang="en-US" dirty="0" smtClean="0"/>
            </a:br>
            <a:endParaRPr lang="en-US" dirty="0">
              <a:ea typeface="Meiryo"/>
            </a:endParaRPr>
          </a:p>
        </p:txBody>
      </p:sp>
      <p:sp>
        <p:nvSpPr>
          <p:cNvPr id="34" name="Freeform: Shape 37">
            <a:extLst>
              <a:ext uri="{FF2B5EF4-FFF2-40B4-BE49-F238E27FC236}">
                <a16:creationId xmlns:a16="http://schemas.microsoft.com/office/drawing/2014/main" id="{59F79411-C7D8-478C-9413-52E857690B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9">
            <a:extLst>
              <a:ext uri="{FF2B5EF4-FFF2-40B4-BE49-F238E27FC236}">
                <a16:creationId xmlns:a16="http://schemas.microsoft.com/office/drawing/2014/main" id="{46AA8137-008D-4F35-AE77-B226A30365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7" name="Freeform: Shape 41">
            <a:extLst>
              <a:ext uri="{FF2B5EF4-FFF2-40B4-BE49-F238E27FC236}">
                <a16:creationId xmlns:a16="http://schemas.microsoft.com/office/drawing/2014/main" id="{204C1530-34B9-4662-8952-65590E1BE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5" descr="A picture containing indoor, person, table, person&#10;&#10;Description automatically generated">
            <a:extLst>
              <a:ext uri="{FF2B5EF4-FFF2-40B4-BE49-F238E27FC236}">
                <a16:creationId xmlns:a16="http://schemas.microsoft.com/office/drawing/2014/main" id="{156FD716-3AA4-4737-A75B-960FBDEFCAC3}"/>
              </a:ext>
            </a:extLst>
          </p:cNvPr>
          <p:cNvPicPr>
            <a:picLocks noChangeAspect="1"/>
          </p:cNvPicPr>
          <p:nvPr/>
        </p:nvPicPr>
        <p:blipFill rotWithShape="1">
          <a:blip r:embed="rId2"/>
          <a:srcRect l="22480" r="23046" b="-2"/>
          <a:stretch/>
        </p:blipFill>
        <p:spPr>
          <a:xfrm>
            <a:off x="153" y="10"/>
            <a:ext cx="3298460" cy="3406130"/>
          </a:xfrm>
          <a:custGeom>
            <a:avLst/>
            <a:gdLst/>
            <a:ahLst/>
            <a:cxnLst/>
            <a:rect l="l" t="t" r="r" b="b"/>
            <a:pathLst>
              <a:path w="3298460" h="3387852">
                <a:moveTo>
                  <a:pt x="0" y="0"/>
                </a:moveTo>
                <a:lnTo>
                  <a:pt x="1680943" y="0"/>
                </a:lnTo>
                <a:lnTo>
                  <a:pt x="1703067" y="14997"/>
                </a:lnTo>
                <a:cubicBezTo>
                  <a:pt x="2666032" y="708413"/>
                  <a:pt x="3230478" y="1928213"/>
                  <a:pt x="3297272" y="3337395"/>
                </a:cubicBezTo>
                <a:lnTo>
                  <a:pt x="3298460" y="3387852"/>
                </a:lnTo>
                <a:lnTo>
                  <a:pt x="0" y="3387852"/>
                </a:lnTo>
                <a:close/>
              </a:path>
            </a:pathLst>
          </a:custGeom>
        </p:spPr>
      </p:pic>
      <p:pic>
        <p:nvPicPr>
          <p:cNvPr id="4" name="Picture 4" descr="A picture containing table, person, indoor, food&#10;&#10;Description automatically generated">
            <a:extLst>
              <a:ext uri="{FF2B5EF4-FFF2-40B4-BE49-F238E27FC236}">
                <a16:creationId xmlns:a16="http://schemas.microsoft.com/office/drawing/2014/main" id="{ACFB59A7-ECB2-48C2-8CD1-6A95239AAEAE}"/>
              </a:ext>
            </a:extLst>
          </p:cNvPr>
          <p:cNvPicPr>
            <a:picLocks noChangeAspect="1"/>
          </p:cNvPicPr>
          <p:nvPr/>
        </p:nvPicPr>
        <p:blipFill rotWithShape="1">
          <a:blip r:embed="rId3"/>
          <a:srcRect l="23545" r="17770"/>
          <a:stretch/>
        </p:blipFill>
        <p:spPr>
          <a:xfrm>
            <a:off x="20" y="3451860"/>
            <a:ext cx="3303946" cy="3406140"/>
          </a:xfrm>
          <a:custGeom>
            <a:avLst/>
            <a:gdLst/>
            <a:ahLst/>
            <a:cxnLst/>
            <a:rect l="l" t="t" r="r" b="b"/>
            <a:pathLst>
              <a:path w="3303966" h="3387852">
                <a:moveTo>
                  <a:pt x="0" y="0"/>
                </a:moveTo>
                <a:lnTo>
                  <a:pt x="3300398" y="0"/>
                </a:lnTo>
                <a:lnTo>
                  <a:pt x="3303966" y="151508"/>
                </a:lnTo>
                <a:cubicBezTo>
                  <a:pt x="3303966" y="1498983"/>
                  <a:pt x="2375241" y="2132691"/>
                  <a:pt x="1429616" y="2904666"/>
                </a:cubicBezTo>
                <a:cubicBezTo>
                  <a:pt x="1257413" y="3045249"/>
                  <a:pt x="1086786" y="3182960"/>
                  <a:pt x="912968" y="3310451"/>
                </a:cubicBezTo>
                <a:lnTo>
                  <a:pt x="801212" y="3387852"/>
                </a:lnTo>
                <a:lnTo>
                  <a:pt x="0" y="3387852"/>
                </a:lnTo>
                <a:close/>
              </a:path>
            </a:pathLst>
          </a:custGeom>
        </p:spPr>
      </p:pic>
      <p:sp>
        <p:nvSpPr>
          <p:cNvPr id="3" name="Content Placeholder 2">
            <a:extLst>
              <a:ext uri="{FF2B5EF4-FFF2-40B4-BE49-F238E27FC236}">
                <a16:creationId xmlns:a16="http://schemas.microsoft.com/office/drawing/2014/main" id="{D5D7267A-C4E5-4A0B-A797-A3B9C1BE48E0}"/>
              </a:ext>
            </a:extLst>
          </p:cNvPr>
          <p:cNvSpPr>
            <a:spLocks noGrp="1"/>
          </p:cNvSpPr>
          <p:nvPr>
            <p:ph idx="1"/>
          </p:nvPr>
        </p:nvSpPr>
        <p:spPr>
          <a:xfrm>
            <a:off x="4408227" y="1207159"/>
            <a:ext cx="6281998" cy="3734118"/>
          </a:xfrm>
          <a:prstGeom prst="rect">
            <a:avLst/>
          </a:prstGeom>
          <a:ln>
            <a:noFill/>
          </a:ln>
        </p:spPr>
        <p:txBody>
          <a:bodyPr vert="horz" lIns="109728" tIns="109728" rIns="109728" bIns="91440" rtlCol="0" anchor="ctr">
            <a:normAutofit fontScale="85000" lnSpcReduction="20000"/>
          </a:bodyPr>
          <a:lstStyle/>
          <a:p>
            <a:pPr marL="285750" indent="-285750">
              <a:lnSpc>
                <a:spcPct val="130000"/>
              </a:lnSpc>
              <a:buFont typeface="Arial" panose="020B0503020204020204" pitchFamily="34" charset="0"/>
              <a:buChar char="•"/>
            </a:pPr>
            <a:endParaRPr lang="en-US" sz="1500" dirty="0" smtClean="0"/>
          </a:p>
          <a:p>
            <a:pPr marL="285750" indent="-285750">
              <a:lnSpc>
                <a:spcPct val="130000"/>
              </a:lnSpc>
              <a:buFont typeface="Arial" panose="020B0503020204020204" pitchFamily="34" charset="0"/>
              <a:buChar char="•"/>
            </a:pPr>
            <a:endParaRPr lang="en-US" sz="1500" dirty="0"/>
          </a:p>
          <a:p>
            <a:pPr marL="285750" indent="-285750">
              <a:lnSpc>
                <a:spcPct val="130000"/>
              </a:lnSpc>
              <a:buFont typeface="Arial" panose="020B0503020204020204" pitchFamily="34" charset="0"/>
              <a:buChar char="•"/>
            </a:pPr>
            <a:r>
              <a:rPr lang="en-US" sz="1500" dirty="0" smtClean="0"/>
              <a:t>3 x Miller</a:t>
            </a:r>
            <a:r>
              <a:rPr lang="en-US" sz="1500" dirty="0"/>
              <a:t> Dynasty 350, Manual- Gas Tungsten Arc </a:t>
            </a:r>
            <a:r>
              <a:rPr lang="en-US" sz="1500" dirty="0" smtClean="0"/>
              <a:t>Welding machines </a:t>
            </a:r>
            <a:r>
              <a:rPr lang="en-US" sz="1500" dirty="0"/>
              <a:t>(GTAW/TIG) with AC/DC capabilities.</a:t>
            </a:r>
            <a:r>
              <a:rPr lang="en-US" sz="1500" dirty="0">
                <a:ea typeface="+mn-lt"/>
                <a:cs typeface="+mn-lt"/>
              </a:rPr>
              <a:t> </a:t>
            </a:r>
            <a:endParaRPr lang="en-US" sz="1500" dirty="0" smtClean="0">
              <a:ea typeface="+mn-lt"/>
              <a:cs typeface="+mn-lt"/>
            </a:endParaRPr>
          </a:p>
          <a:p>
            <a:pPr marL="285750" indent="-285750">
              <a:lnSpc>
                <a:spcPct val="130000"/>
              </a:lnSpc>
              <a:buFont typeface="Arial" panose="020B0503020204020204" pitchFamily="34" charset="0"/>
              <a:buChar char="•"/>
            </a:pPr>
            <a:r>
              <a:rPr lang="en-US" sz="1500" dirty="0" smtClean="0">
                <a:ea typeface="+mn-lt"/>
                <a:cs typeface="+mn-lt"/>
              </a:rPr>
              <a:t>The </a:t>
            </a:r>
            <a:r>
              <a:rPr lang="en-US" sz="1500" dirty="0">
                <a:ea typeface="+mn-lt"/>
                <a:cs typeface="+mn-lt"/>
              </a:rPr>
              <a:t>Miller Dynasty 350 offers the very latest technology in the science of TIG welding. Very powerful and compact, this 350 amp pulsed AC/DC water cooled Miller TIG welder delivers superior arc performance with total AC arc-shaping capabilities. </a:t>
            </a:r>
            <a:r>
              <a:rPr lang="en-US" sz="1500" dirty="0"/>
              <a:t> </a:t>
            </a:r>
          </a:p>
          <a:p>
            <a:pPr marL="285750" indent="-285750">
              <a:lnSpc>
                <a:spcPct val="130000"/>
              </a:lnSpc>
              <a:buFont typeface="Arial" panose="020B0503020204020204" pitchFamily="34" charset="0"/>
              <a:buChar char="•"/>
            </a:pPr>
            <a:r>
              <a:rPr lang="en-US" sz="1500" dirty="0">
                <a:ea typeface="Meiryo"/>
              </a:rPr>
              <a:t>Miller Dynasty 350, Manual- Shielded Metal Arc Welding (SMAW/MMA)with AC/DC capabilities</a:t>
            </a:r>
            <a:r>
              <a:rPr lang="en-US" sz="1500" dirty="0" smtClean="0">
                <a:ea typeface="Meiryo"/>
              </a:rPr>
              <a:t>.</a:t>
            </a:r>
          </a:p>
          <a:p>
            <a:pPr marL="285750" indent="-285750">
              <a:lnSpc>
                <a:spcPct val="130000"/>
              </a:lnSpc>
              <a:buFont typeface="Arial" panose="020B0503020204020204" pitchFamily="34" charset="0"/>
              <a:buChar char="•"/>
            </a:pPr>
            <a:r>
              <a:rPr lang="en-US" sz="1500" dirty="0" smtClean="0">
                <a:ea typeface="Meiryo"/>
              </a:rPr>
              <a:t>Huntingdon Fusion Technologies flexible inert gas welding enclosure</a:t>
            </a:r>
          </a:p>
          <a:p>
            <a:pPr marL="285750" indent="-285750">
              <a:lnSpc>
                <a:spcPct val="130000"/>
              </a:lnSpc>
              <a:buFont typeface="Arial" panose="020B0503020204020204" pitchFamily="34" charset="0"/>
              <a:buChar char="•"/>
            </a:pPr>
            <a:endParaRPr lang="en-US" sz="1500" dirty="0" smtClean="0">
              <a:ea typeface="Meiryo"/>
            </a:endParaRPr>
          </a:p>
          <a:p>
            <a:pPr marL="285750" indent="-285750">
              <a:lnSpc>
                <a:spcPct val="130000"/>
              </a:lnSpc>
              <a:buFont typeface="Arial" panose="020B0503020204020204" pitchFamily="34" charset="0"/>
              <a:buChar char="•"/>
            </a:pPr>
            <a:endParaRPr lang="en-US" sz="1500" dirty="0">
              <a:ea typeface="Meiryo"/>
            </a:endParaRPr>
          </a:p>
        </p:txBody>
      </p:sp>
      <p:sp>
        <p:nvSpPr>
          <p:cNvPr id="6" name="AutoShape 2" descr="data:image/jpeg;base64,/9j/4AAQSkZJRgABAQAAAQABAAD/4gIoSUNDX1BST0ZJTEUAAQEAAAIYAAAAAAIQAABtbnRyUkdCIFhZWiAAAAAAAAAAAAAAAABhY3NwAAAAAAAAAAAAAAAAAAAAAAAAAAAAAAAAAAAAAQAA9tYAAQAAAADTLQAAAAAAAAAAAAAAAAAAAAAAAAAAAAAAAAAAAAAAAAAAAAAAAAAAAAAAAAAAAAAAAAAAAAlkZXNjAAAA8AAAAHRyWFlaAAABZAAAABRnWFlaAAABeAAAABRiWFlaAAABjAAAABRyVFJDAAABoAAAAChnVFJDAAABoAAAAChiVFJDAAABoAAAACh3dHB0AAAByAAAABRjcHJ0AAAB3AAAADxtbHVjAAAAAAAAAAEAAAAMZW5VUwAAAFgAAAAcAHMAUgBHAEIAAAAAAAAAAAAAAAAAAAAAAAAAAAAAAAAAAAAAAAAAAAAAAAAAAAAAAAAAAAAAAAAAAAAAAAAAAAAAAAAAAAAAAAAAAAAAAAAAAAAAAAAAAFhZWiAAAAAAAABvogAAOPUAAAOQWFlaIAAAAAAAAGKZAAC3hQAAGNpYWVogAAAAAAAAJKAAAA+EAAC2z3BhcmEAAAAAAAQAAAACZmYAAPKnAAANWQAAE9AAAApbAAAAAAAAAABYWVogAAAAAAAA9tYAAQAAAADTLW1sdWMAAAAAAAAAAQAAAAxlblVTAAAAIAAAABwARwBvAG8AZwBsAGUAIABJAG4AYwAuACAAMgAwADEANv/bAEMACAYGBwYFCAcHBwkJCAoMFA0MCwsMGRITDxQdGh8eHRocHCAkLicgIiwjHBwoNyksMDE0NDQfJzk9ODI8LjM0Mv/bAEMBCQkJDAsMGA0NGDIhHCEyMjIyMjIyMjIyMjIyMjIyMjIyMjIyMjIyMjIyMjIyMjIyMjIyMjIyMjIyMjIyMjIyMv/AABEIBgwIEAMBIgACEQEDEQH/xAAcAAACAwEBAQEAAAAAAAAAAAAAAQIDBAUGBwj/xABVEAABBAECAwUEBwUDCQQJAgcBAAIDEQQFIRIxQQYTUWFxIjKBkQcUI0KhscEVM1Ji0SRy4RYlNENTgpKi8GNzg7IXNURUZJPC0vEmNkWj4idVhHT/xAAbAQEBAQEBAQEBAAAAAAAAAAAAAQIDBAUGB//EADMRAQEAAgEEAQQBBAEEAgIDAQABAhEDBBIhMUEFEzJRIhQjM2FxFUJSgZGhNLEkcsHw/9oADAMBAAIRAxEAPwD7ESi0klybSu0iUc0rQBKSLUUQFRKaiSgrdzWEuDJiStz9t1yssku9lUGrymTTpxRIMdGvgvA/R/mmDWM5haQ2QWPC7K+gTOa7TpGubZLCB5lfOuyj2YXauaN37o23h6g8W36pFfRcx/eC6pc9x2XSySx0dt+S5Mjw20lI0YzwJW+q9Ex3EwFeThlDZG31K9Liv4ogfJSm15KjeyZUXGyinexXzHt/EG5rHAHic3cr6ba8D28huNktgVtXxpc+Wbxe36flrnhdgpAMJ8f3g78F7do3Xz/sFK76zOw8jRr5r6EOacWu3wv1Ca56taSqszeEhW8gs87+JhBXZ4HHc0k7Lfp7S124VTI7kAXTihDWgrMFp5Lm6qP7M6l0zyWLUGXjOtWo5nZ5945b/C8heiBXm9BHBLI08uJekUhTu0EoUStIZ5KuUgMsqwjZVv8AaaQivkHaZnd6y9rbG9r6F2Xfx6RjHh4fsxt5LxXbGDh1YtPPcg/Fex7GN/zNH5bD8V7OXV4o8nHv7telYFm1AfZErZSz5beKJwXjepwAV09N95c0sIeQungsLHK7HSPNIlK0KKSALTpTHNAuHZFFWdEqUVEKL+SmVTM/hbsoMGUfaCzC3vA5q6Vwcp4jAX2VUbMaLgAtaSNqQ3YUnYQZXACTkjkrXhvFZUuFqKo2tPbwV1NHRR2CCl1VupAgjmh5bSGhpbsUB8Ug0uJ3Uw1qlwtHIqoqe0gFZA8h9HdbnN25rI9p4uSCfeDrsqcxrZcdwHNScaG4Vb92EBVHJgxi6yOSm+IBwordhuDWPbQO6ryIrcC0IEKezuydivnfbLTHaT2kxNQj4uGctLnDxB/ovobmFoBOxXne30IyezjcgfvMaUO9WnY/oqkewcfrWlYs4cS0gOB9F1oSTCw9SF5LsZmOzeybWOdxGJxbZ+K9Xi7wN9FlpchJCBppJqBoSQgaEkIGhJCCmfms7vdK0T81nPJUeZyCW6lJ4L0mCbwgfALzWZ/6zeAvR6cbw68lpmHS5Ovn+wWQT7QXXPNcnXxenHegHWpFZNAdTh6L2TdmD0XitAdu3qSF7Vm8bfRKQ0HdHkn0UVmk95QU5tnqsc1Rsj91S6KEfuhTRDbuR6r5Bmiu1+YRe+SfzX15uxtfIdT27WZoF2Mg/mvb0f5X/h4+t/HH/l9Rn3w4K/2bfyCrw/3lKyX/AEKD/u2/kFDBH2i8l9vXHS6IQULCmhJCipISQgl1QkhUNCEIBNJNUCEIQNCXNCAQhCA5oSTQCEk7UQWhCEDRaSFQ0kIQNFpIQNFpJooRaSagEJIQCy5zvYaOlrUsmcaa1B5ntKf83jf7xP4JdmRQyj1pgP4qPahw/ZwB5WVZ2Z/0fLP8zB+BUvsenwv3bvVaVnw9o3eq0LUDQkhQO0JIVDQkhAICEkAhCEGbOP2bR5rzmub4/D02/Neizjsz1XnNb/d31BCM2eGjs+3g0twBu5nH8Au7iH2Heq42hEu0aMnnxv8AzXZxP3Z9VPlZ6aEJIRTQhCAQhJAIQhQCEkIApIKSCnLNY53Xke0DTI5jOKmhw2Xrcs/Y14rxmvV9Yjt1HiH6rSvQ6MOHSIPMuP8AzH+i6uPva52nN4NKxWXfDHz+JXRxzbCoLkJIRDQkmoBCSEAhCSBOSQ5IbIOHrr+GOTa6YV5zstGH64CeYLn/ABAXb1+QtbI7nWy5vY9v+cHu6CN5/ED9VZSvZdVaOXNVdVZ0QNO0gUjy2UU0nnZMKLuSqIBYMv28hjR0NrcsnDx5zb5AJVZdbaRgxgbcUg/Ir5P22Z32vadiDcljAa/mcf6r6x2gdbMdoPIuNfBfLtRh+v8A0qYOKfaY2SEGulNB/NE+X1RuA6GaBh5NAFegVWCwuMbj1Bd8za6uW+sqR3RsbjfhssWC2uAeDAoaTnAOZBQ90Pd/y1+qswWhuJF4loJVWU7hlldzLMd/4kBasdhjijYfutAQaGmk+qByStGkrSHNB5JN5ojJqrv7MBV2aWXUpHQdnsyQc247vyr9Vbqh3jaergsHaeQs7N5ABov4WfNw2Utag7DsI7LQyOO8sj3enT9F6Fczs9jjF0DCiHSPi+ZtdK1cfSZXdBO6z5z+DFJV6x6m4DHo3uqjyfaGTg7P5BN+0Wt+ZWX6NIj9eyZXfci228dkdrZe60NviZPnsVu+jGMjR8qdzi5z3Bt+W5Xul10+X+3gzx7upx/09udio2hIleB7gmop2ipISRaCSdqKEDtCSEDQl6otA0JIREkJIQNCSEDQkhFNFpIUDTKSEDQkhA0JJqodotJCCSFEJohp2op2op2hJCCVotRTtBK0krQqHaEkIGCi0kIGi0kKATUU0AmopoOchIotFMFK0kIBHRJFoEoplIoiuTcUuZkCnrqPC52W32x4ILSB9V3G5C+WaZI3E7ex8ftWSCa5ElfUmnjgAXyrU+LB7bQzUdpqeD0Fn+quI+pzNHDsuNmNo2uyz2oxfPqsWZF7JIUHLZzBPQr0mC4d2AV5to2pdnT5LYAeiK7FpbBRa69k+SKF5Ht1C1+nsNct781667Xnu2MXe6JIzxF34VyWcpuO/TZdvLjXiOw8zxq5YfZL2EcN7WCCvqY2AXyDspKW9oogCBzG5X12M2wHp0WOOaj1/U/8sv8ApY40xYpH2VplNMWG911fNWQ0ZAuswW1cnH2lXVBRKbgsuWOKEhaSbCol/dm/BVHC0wlmoStrZelG4C81jO4dSLehFr0jD7IUhVgArdRIpSCidlQjyUeFPmmmx827fx8ObFJzc4bLvdhpOLTKAoB3LzVHbHAkyzG9oHs3t4qzsfE/HY6N7S0k9V6d74XGTXI9ksuU7hYtNrm58hAXndnOc77TY9V1sb92CuJft2F28M3EEGkbqQHkmBSkFAqTAQi0DTSQUEXuoWVz8h5Oy05Em1LC89EFLWkvC6EMfBVKiGPe1u6BBbXso3Um8kKiiQFRANq94BUg0UgylpJQQQOS1kBVu32QYXtJCcYdzC0lljkpsZsgpaCdgN0xxdQrS0hSBF7oKHA8PJZ2yDiIK3nZpXIkNSlBvLQ9qzyRU01zpSieQ3kry0ObY5oOHHxNLm+BW1pb3QurWZ7Kmk8+iUsbhHxAqo1ZEYdGHtXC12Ez6Llsq7jNrqsErogBfCVnzInfVpGkfdOyFed+jPMP1PMxH8x7Q358l9Gw/wDRm2d18X7F5xw9eniuuJzmD0BK+x6ZIJcYFS+xs6ppFCKfRNJCgaEWhA0JJoBCEBUUzjkVn6LRP0ros/O0Hms3bVHA+AXf07fFoeC4Gojh1IH+Jd7SzeJ5qpFpO9Ll643i057fLmuodiuZrY/zbKT0AP4hSK5PZ4kPb5r3TP3bfReC7PPuYXyBK95H+6bfgiRIJpIQZpveUFZLzVao1x+4FLooRbsCsVAzmPVfI9Yr/LDMPK5+fyX1xvNfJdbb/wDq/Nrb7b9AvX0f53/h5Os/Cf8AL6W6nadjEf7Jo/AJYW0qNxpeL/3TfyRh/vV5cvb1T06ZSTKSwoQhNFCEJoBCEIGhCFQIQhA0JIQCaSEB6oQhAIRyQgEIQgEIQiBCEIBNJCBoQhFCEIQCEIQCSaSgax5x3Ytax52zmqjy3adwGPE0jYuP6K/svth5d1+8aPXZZe1J9jHF8yd/DcLZ2Z307IJ599X/AChQemxP3R9VeqMT9zfmr1YBCEIBCEIBCEIBCEIEikIQZM405g8l5rWzs0dCV6PO/es9F5nXjYaBzsoldXSABo2PXUOP/MV2Mb90T5rk6aK0jE8e6HJdbGFQjzUVahCEAmkhAIQhAJIQgEISKBJJlJQZs4+w0LxOtW/NcSfQeGy9nqB9lg814nVyTm1t7ritJXscRvDg47fCJv5LfBsz1WRoDI2NAoBoH4LXF+7tRViEIpAJpIQCE0lAIQhBAqJTPNRJppQeV7RPJY/1/RVdi7c/Lf0DGgbeJVfaZ/DjEg8ybWvsWwDAyZK5uaz5An9QofL0vVW9FWOanzVDuwgpjZLqgkVB5UlW9BGtlhL3ic8HM7Bbj7qzYwvKcT0CK4+qCQZLRIdwywvnmkMky/pVZlNaSO/JFdaBr8l9C1lpk1l44jRY0eQ8l4X6PJZczt3Kb2iErvzCsqPpOXPL3cxI5t4SfVX4NklxCryi8QyiwWl7W+u9/orMYy92QwgWeZQVZLuPJli6yOij+Fkn8l0Wct1y4muGe2RzuL7QtHhfCuo3YqKtCQT6Jc0EjySbzSKbUHMzjxZ0TfArm9rXAaZjxn7+Q2/QWujJTtUrwFrm9pY3ZOTp0Q5d5ZPrss301j7ehxGd3iQM5cMbR+AVyAA3bw2QVqMo9Vz9VdTWtXRA3XI1V32zQqPGdtiXYWPExpc4hzqHTkF6fsFh/U+yzAW0+R9u+AXE7RSCKHjIHsMJ39F7HQWGPs9gh3vOiDnepXoyz/tTF55j/c7m4qJU1AleZ3CAkmN0VJCChAIR0QEDSQhA0k0kAhCaIEIQgEI6oQCEIRTQhBUAhCEAhCEDQkmiGhFoQATSQgE0k0AgIQgaEIQCaSaoSE0jzUU0JJogQkhAykmkgEIQg5ySEkUJWgoQCEkIgtI7IKRKCD+Sy5I9keq1krLkjiYfJBXGQ2Mg8l8u7YNEHaNmQ01bwTXhdr6Qx4c7hv1Xgu3eM5+UwhtAC+MDkdtvwVnse/wshsuJG8u9tzAT8ksggsNrBocYfo+K8c3RAnfqr5I3Ane1Bzw2rtdDAfQWF98ZtWQO4XIr0EbrHNXA2sELzVlaGyBFXrl9oIxLo87T0HEF0wVk1Npl0+dgAJLDVqX01hdZSvjelPGP2gh/mkA5XsTS+zQO4oWb2eEL4jNxQa3bbBZL7I+K+z4Dh9XaQbsc1jB9H6hNzHJolPsrFdOWqY7c1kvddHzF0JqQLqNOy47DTl1IXXGESrDyVbtwb5KbuSgd9lUeefTNVbe18ivSRH2QvN59t1CM8jxbL0cJ+zCkVfaid0XaFUCSYSKDg9pSY8N8jB7TRsqOz2R30YeSC7qtfaBglxHR8rHNcns8x2O4xuOy3N9rF/J7Hi2XL1AHxXSHuArn5zeJZbcxvvBdrB2YFyAACutgnakHQQUJE0oDmmgBB5oBRkcAFIna1knl6IKJZfaVIPG6lGQ2fMq2CPe6UGuIUxTaRdIGzaUGE955KjUFK1Doi0A91C1IPFbFVu5KACC4vA6qvvG3V0oGkqBKC0OFKTXgKlrgNlIFBaXByiSAo2LSJFKg79tEE7rkTOLZz5lb3OF8lS+ESb0UGjFZxRAKbgYzaji2wcB+aumkihj45XAM8Sg4c5LstzgVq4T9UvYrnZ2TDBmW17Sx3W11cZhm0wyxkOHgCiJYQJiDgNvBXztxzE7vorbRulRpuRjtgA79mwrcrRM6KSJwErCCKNFUfFWsjx+3U0WI/wCy722kbGqs/qvseiO/s4BG9L446sXt5IwuH715J8iCV9l01oDQQrR0ihB5pLKmhCEDTSQgaEI5IBNJCCqfks60zi2LMEHntVbWc0k8wuxpJvHryXI1kcOdGduX6rr6PvCfIKovJolc7Wm8WmTD+X9Qui73qWDVzWmzGr9gmlItef7PkNnaBW7jsvfxfuWr552eI+sgcqJ3X0GA/YtRFiaSFRnm5qrorp1TyQa4vcCsVUPuhWqgC+S9oiGdsc/oRKCfkF9aC+S9qOEdss0HmXDl/dC9fR/nf+Hk6z8J/wAvpLCTo+Hvv3TPyTw/3gUYd9Hw759221LD/fBebL3Xpx9R00JpLDQQhNFAQhCIaEIRQhJCBoQkgaEIRAhCEAhCEDQkhA0ISRTpJNCISEIQAQhCKaEk0AhCEAhFoQCSaSBrDne81bRzWPNPtt9EHke1ZJGOB/1uF0OzR/zXL5zn/wAoXN7Uu+1x21sBxfMrp9mv/UxPjO/8goPSY37n1VqrxtscKxUCEIQNJCEAhCEAhCECTCSYQYczaYDyXltdAdNGCaPtcvgvUZZuflyC8nrvtzhzT7jSiPRYjSzT8VhoERNG3ourB+4aubCOHEgHhE38gulEKiCipJpIQNCOaEAkmhAkIQgSEIQIpJkJIMOefaaPivEZxM2rmMD2jsAPVe1zn1KNroLxcNSa4y9nukjafmqle6kADq6clpjFRhZn+8fVaWbRtUVNCXRNAIQhAIQhAk0kFQQPNQeaYTz2UiqpyRC4jwQeI7TSDuox1JXb7Is4NFed/anJ3/utXne0Z4siNngAfxK9R2YYW9n4CTu57z/zV+iJ8uw3mrFBvNTCqmo8ipEpBAxyVT+atVLkESaCpxN5JDfVWynhjJ8VDAaRGSeZKivP6m+tSznNP7qzf91n9QvFfRFHx9ptUn3psLhZ5nf/ABXrs95P7TlI94SfiaXnPociuTW8k86Db9TurEe/y+Lu2dA+Un5BacMEY+6z5R2xhd+y934gLXCKxrPhaiscILn4n8z5pCfK6C6TeS52EQ5+N/Li8Xxc6/0XSYERK9kBNwpA5IpHmmNmpFDjTCg5cNP1KUncDYLnas/vu1eh4gI3eXuHk2z+oXRwQDNM/wDmKwxwx5HbXv3C348RaPK2ou3pCbNpHkmUiVUDVxdQIdlBdpq4Mp4sx1/xIjzHaKE50rsUPDeJw4j4C19Dx2CLCx4xybG0X8F8jGS/N7SOa1xIkm3HhuvsLxR4RyApd+bjuEm3Di5JnbYh1SKaivO7hNRtMIJJqKaKaEkIGhFoQAQEIQMJJ9EIEmhCIEIQgEIQopoSTQCEIQCaQTQCEJoBCEIGhCFUCEIQNCSEDQhCAQhCAKEJKBoQhAIQhAIS5pqgKEkwg5qSZOyRKypJIKVqhhHNJCB2olSUSgRCxZN0aW0nZZphdojlsiDpr6rynbouhgidZPEdx+C9hH7MtLzfbqFz9NMg5NabHxaixq7HOdLoEby9xdZab8j0+C6slhx8V5/sDKX6I6PiB7t5Feu69HIw7lBzpATIUQhzZPa5K120u6bW/aKo2Mdsro5PaWaqTDk0rpMdYRke3iyVz4T+SpikBarHm2GlGnxXXYTDq8xFg95Y+K+saJIJNNx3jcGNtfJfM+1cbmay4k8yfzX0DspIJNExi023goLnh7sfR6qb4MMnXluiVlJWmQrG7Yro+ak1xJXVxzbAuO2wV1cU+wiVpUOqkUuRVR57WBw5LH+Dgdl38Q3C0+S4utN5OPRdXTzxY7d9qWZ7VuCDskCgrSFaR80EqJQcbtGXDTJntAsNP5LxXZvPn/azInPJs7Wve6zF3unSt8rPwXzXRpODXoz/AD1817Onxlwy28XUZXHkxr68weyL6LFm+6tsG8LfTmsmYNiQvI9rmlq6GC7alz7W3BdZpB1bSS6BNQO6TUUyUEJDwttYJXg7rRO/aliJ6IBreNy3wsDQs8DOq1jZAOVbdnWpOO6Gt2tBoHJMKMZ2pS6oFV81EspTSQQ4AgxAKaDyQQDAmAOqaXNA+EKtwU7pVuO+yqIcItW8ArZRA3VrUVnIq1x+0EzpNFy4dvajIPyXcmGxXC1SEywvaVYj5jpuVPJpLhI55dHsQdytOJqWdjPa2LKmZGegea+S7Ln93G5hgaCNjQ5q3Hz8dmMYpcGNwP3qC3tnS3H7kzRy5LbhsF4BPJZ9TEEWa84UrnQVbSeaeJmsgnJkh7yLkWHlSzZkmOZ3nFDmxONhrubfJCvEatM+LVxM0njLgfyC9hl9sNU0bGjfjv4mOHXovF6rT9XAPIkbr1WTp2Pl48cUznNAFDhKz8kfTOyerv1nRI8yT3nc13V5PsJA3F0qXHYeJjHDhPkdx+q9WpWjRaSaimmopoGhCSCSEkIITe6s4BV83uLBmZRxcSSZostF0g5GtsrIY4cz1XU0I3juHgV5WbUX51S8PBTvdu6W/TO0LNPL4ZYi8O90jmCqj0kg9orJqEfeYMw/kK0CcSMD6qxdFeZ1bWJGZUmKRwt6HxCFYtCa5ue1rhftEbei+hw7QNtfO8bIbA8SNIFFe30LVo9Tw3gNIMVbnqmiOhaEFNBROqLV06pQa4fcVvRUwe4rTyVDBAO6+Q9sHGLtvkuqyANr8gvrvNfMu1Ok5WT2vmyIoy5nCAfl/RejpstZ7cuabxe7gcH6LiPHJ0YIUsP96q8a26JiNIohlEFWYf75cMvddJ6dQoQksqaEk0DQkmgEItCAQhCKEI5oQNCSEDSQhAJpIRDQkmgE0kIpoSQgaSEIBNJCATSQgaEkIBNJCAQhCAWHNP2o9FuCw5f734IPG9qCDkY468N/iV2ezwrRWWK+1f8AmuN2mP8AbIPGq+G67eg/+pIPNzz/AMxUHooBULVNQgFQMHPZTVDSQmgEk0IEhNJAk0IRCTHNJMIOdlH+0OC8rqzLmmaNi5h+a9Vk75D15PUyHahRdy4W0PEu/wDwkK9VQaxregAAXQjH2Q9Fik96gtzNmD0UU06ST6KhITtCASTSQCEIQJJNJAigc0jzQFBzM7eVw8l5DTGmXtJASOUgJ863Xq9RdXff3SPwXmdAYHa61zrc5rnOHl7Ko9k7crW3ZoWT7wWzooBNJCBo5IQgEIQgSR5JlJ3JBA+KoyjWO7zFK5Z801jH1CDwPaAudnRC+W34L2uit4NBwBVXCHV6kleE1xxfqUldLr5L6Fgs7rTMSP8AhgYPwCDSxS6qLBQUhuUD5oCZ5JN2tAyqXHdWnkqjzQU5B+yKztkl7kmMey3e1oydo91XP9lok77r2DyRXitbyXw6NlSNPtSRuJJ+ay/RQHQaDqD2NsPlDSfgqu1fFF2Yy5OKiY+ADzXW+jXGMPYQTA8PfzvJ2V+GXffLI/LawjZsVfM/4LqSexhON0eA/ksEweM6VtDiaGN2Hlf6q7LbMcN9uoUBsOZOyy0ME8UkhA9lrI4h8G2fxK6LQsODH3UDmXZEjgT47rcwoGTaAh3gjkgR5qM54YHnqApdVVmnhxHFBj08F0bj4uKwaKO87SanJz4bb/zAfoungDhxQT6lcvsoC458xNl72gn4uKaV6TqolNI81UJxphIXnpnhjppD9wF3yC7854YHFeX1KXuNLzJTzEZAPrt+q1jN3TOV1HjeyMRyu1eKT1lDjfluvsDzbivmP0fxGXtA15H7tjnbei+m9SvV1t/nJ+o8nRY6wt/dI8lFSKivE9hKQSTCKaEIQCEJoEhNJA0IQgEIQgaEkIGEUhCAQhCgKQhNAIQhAwhCEAhCEQ0IQimhCFUCEIQNCSEDQkhA0JJoEgI5ICgE0kIGhCSAT6pIQCaSEHNSQhQJJNJUCEIRQUieiEIIqqQWrVWQg5p2m9FyO2EPeaJI4C3AHbxXYlPDKdlh1cGbAlaP4Dv4KpXlfo5nLhlRGh7VjxOwXvXgL5j2Ok+ra69jXGnNIDa5r6O+Y1ZCX2Rlym1I0ojsvBRO/iZxVsq4pAHgeKitpaSNlXVFaGi2qmQbq7VJjyFb3hpZmkhS49t1FfOu2jf84OJ2HMV03XouxeU6TR4mD/V22/iuL21ZxODxz5fClr7DzhuNJFfIilwx8clfW5J3dHL+nsnvN7rO53EedKx7gqNibC7vkLAujiyexS5gNLpYdBm6pWzj8kuMBRKERzNY9qP0C06TKDjNVOrN/s1hU6K64OE7Up8j0AcCNlEuCp5FFqotsFI7qqyjiQV544sSRvO2lfKom/VddJDqa2UUT6r6lkjjicPEUvluaDHqz2uoHiXu6OS90rw9Zddt/wBvruE/ixWEHoqsuqNrNpcznYbHfyhXZDi5pteOzV09ku45p3tbMI0+llcaKtxiQ+1FdoG1ILM15pS7xRV5cBuqXyWol9quR4A2QVyuVHXdTNvTayzuqNUI2BVpNBQjFClJxUEeZVtU1RYN1JyBxqag3mpWgaEk0AhCEAQkQpEJUggogbqwpAIIu2TadkzuFEKiMhtZJow+Nwpa5BsqSDW6qPHZ+MGykAcyp/s3HdE08VP67clp1JpbkE11VIeSOSu0UDR43GhMB5kKwdmGTGhmxi+hahjtzz5qE7+IVz2V2Pn2v4D9M7VfVZKc5pa4FvJwPgvY4eEJ2t2sLxGo27tjwjcNcKJ38F9Q02NoaDVBL4SV3NDhGO0saAL5rtrk6cftd11istBNJCimhJNA0ISQNCEIK592rn5DBLC9h5OaQuhN+7WJ5FKo8dHCI2PBHX8VdhYLZZXSuF8JVma3gkkFbcS26Y24X/BB08c8ULfSl5ntDjubntkqw5v5L0mMfsiPArl9oIy6GJ46Eg/h/RFcTDx/rEbx4Gl63s/B9THdt2DhuvL6SSZ3Dpe69hiEMnaoOwgJFCqKZ+SoV8/JZwg2Q+5SstUw+6rVQwV4ntG90faTCDXlveTNa6jzBavaheK7R48OT2hhkfOY3Y7mPDQfe2WsPbOXp6l3+gRDwCjiV3opAcHafE4G7HNLE/e+ay1HUKEkKBoSTQCaVoQNF0kmgE0kIGhJCgaChJUNJFoUDQkhUNCSEU0IQgaEkIGhJCBoSQEDQhJA0JIQNCSEDSTSQMLBmfvvgtyx5f78k8gEHiu0x/zhCP5R+q7+iitBxCOrXO+JcV5/tH9pqbeDcNYNx12/xXpNFaBoOA3qItx4Gyg7sX7lnopKLP3bfRSQCaSEDQkmgEIQgCgpIRAgITCDmZJ+2kPmvH5nDJrUQddd4wO/4l67K3lk28V490ne9o8dlH/SYxv15IV7V283xW7osNXL8Vt5JFNCSaAQhCAQhIIHaSEIBJCSBHmgJFHRBxdSeAzIcTWxXA7Ktc7WOM8uCQm/gu1qbqgmd4OpcrsmHPz5ZLFNhdt6uCg9UN3hbFkaLkC2JAIQhAckIQgEk0IEk7knzUXckEFk1E1Ataw6m77MBB8/1O3ao+vDZfSw0Ma1g5NaG/IL5kbyNcYwn35WMFeq+nyG5HepTYkwKQUW+7akEA5IJu3SHJAO5KrmrX8lT1QZ8s/Z14qvUx/mWbwDR+YH6qeUC+VjR4hR1p4bpjmdXPY2vjf6Ir5r9IE5h7NNibv3kg3+I2+QXtex+P3HYTSYgK4hxHzty8D9IcvDpeHHV3KDXpZ/UL6lo0Pc6DosA24YYz+Fois27UZyTdzn8AB+i1Ze7YY/45mCvQ3+iy4/tSh/Pjke/f8AvFaphxZWI2+UjnH4NP8AVRUcM8TZX/xTP/Ov0WtuyyYB4sKI+ILvmSf1W0DZAHdPoohS6IIjmsuqO4cQ+Zpa2jdYNVPFEyPxcECa4Q6a9x5CNxPyWPsmws0YOPN7yfwCv1Z/c6HPuBbKuvHZW6BGI9CxQOoLvmSg6NpXaaVbqoozn8OK5eO7SSiPs7Pf33sZ+N/ovWaoaxwPFeH7YyiPSoIr3fLxV6D/ABXbgm+SRy58u3jtafo2hBys+et2xBo+JXvqXj/o3gLNHzJjzfMAD5Af4r2C11V3y1jpJ/aiLtlFSdyUV53oAUgohSUUITQgAhCEAhCKQCaSEBSEJoEhNJA0JJoBCEKATQhAIQhUNCSYQCEIQATCEUoBNCFQIQhAISQgaEIRAhCFFCEIVAhCEQIQhAIQkoBKQ8LLTHNVZTuGOggxJJpckAkmUkAhCSAtJCRRQVW7kpkqD9gUHLyzd8KyTv4sVzXN5tIJ8VtyW2VS6MOiIRHzjQ5ThdruHhLmlzm1W+xX00Fj4w4D5r5hlOOH20hc0WBkbV0JX1RgBgB/FWjFkBvd1SxB4Y8EroZLQ6MhYTH7IvooOtAQ5gIUXt8ksUEwghWuBOyqs5ZQtUyAt3WwtIVbmWou3hu1bSYxtseqwdlnEZHdtJHUru9rIbwXbGgeY6Ly/Zl5bqRo+600vPl4zfa4b39JZ+n0DjPipByoDtvNWtOy9D49i5o9q1rZKRyWNvNa2AUjK0Tu6oM7lA1fJGwCqK8uQywOB6LHp8wY4tHitsoHdmvBc3CpuQ6/HZRXeE1hT7wLMCDyU7WmV3GEF4pZ+JRLvFBc944SbXzLXKbrJd/Na+huNrwPaFpGohx5A0vZ0d1m8XXb7PD3WgzGTT43cvZC6MzgW7Lz3Z2QuwWi+i7TrXn5ZrOvTx3eEqhwsqyDZyiTum3ZYbbw8EKQeD1WLiI6p8Z8VFaXSAA0d1TxFxULJOytijN2UFjAphoDrVjW2VJzAKKgYOySOibdygtAoJIvZA3QTa3qmgbBBQJNJNAIQEIBCLQgXVFoQCgRSCZNoCoZG3JV0L8lZ0UHGkRydTgZxNPCLtURY7OOq5hbtSI7trjyBWcSBj2k8qCuhzX4zW5JaApOxGke78VrjdG7NJvYhdPgh4fNEfFtSha3t1wNaKtp8ivqUMIbKWhfO9fjjh+kXgr2Dwj819Jxh/avVqtiulhw8LuJb7WTFsbLWoBPkhCgaEgmgEITRSTQhBVP7ixndbZd2LJW6o4etRd3GHgczSno4D43Nv1Vmut/swPS6UdDA4nUOYVR0WwiIFoPW1mz8fvsYg8xut7/AHlXKD3ZpSK8fpns5sg/mXscWIve13ReP08gahMOftbFe7wR9jaJGpFqKkgpm91Z1pm91ZgEGiE7bq5Uwe6rlQL5j21c5vax5G1xN/8AKF9NXzHty0t7VDnvE0r09JN8jy9Xdce3t9LN9ncPx4OfjutOIbmpZNIP/wCmMEnn3e/zWnF/fBcM5rKu+H4x1kkWhYbNCSEDRaSEDTSQin0QlaaIaEkIGhJCBoSQgaEkIpoQkgaEIQNCSEDQkhA+qEkIHaEJIGhCEAhCSBoSQga8n2tzsnDlY+B9NAAPrzXqyaaT4Lzes44zsSdvNxHE31G6DyQ1F8zBLMzie4uLiP6LrdnMqbI1DhZxNhjFuvkduS4BHBG2h7IaSvY6DjDH0+ObrKA/4UiR6oG2N9EJNNsaR4JopotJCBoSQgaEkIGi0kIgTHNRUJX93G53gEVwdR1fHgyJomkuc0kWOV2uExzWarHluYPYkEg35kKjVMJ41vHcC7gnlHF4HfdU5UZl1CVjHOb7bqF9Bsg9vp+SzNZ3rOQdS6hXH0uEYmNDjj7g3Pieq66BoSQgaEIQCLSQgaSEkAgoSQJF7FCz52WMHBnyC0OLG7NPUoOFrbg3AlPi7+qydkGkOynkV9mxv4krnP1d2a6QSOto3IHJX6dqT8eaOPEaHmZwaWVz/wCt00m3so95FqWWDeUlaVFO0JJoGhJCAQhCAUXnZSUXFBBc7VXU0dNiV0RzXJ1wlsLzdHuzXySjxeitEvajE6/2gH5C19HJsrwHZmIv7UQOIoN43f8AKV787FBYNgmEuiAoGeSBySKY2QJ2yr6qb+XNQHNBjyZC2UVzWHVGTMZF3jtnO+VBbnb5YHmsPaMcU2L7R2Y80PgqPlXbh759RwMcWQSSB8QF9gDMiFkTOIDuogB5UF8jz4fr/wBI+nYRLnNbM1pv+8vsOZxRNyn8ZcWRuIvr5KjNpnHwRGT3uAGvUK3PlMcxIsubjSEAeJpo/VRxWvMjhxURtyVOTETnFzpCQzuQfDd5UHSgj7pjYv4QGrSNgqeZLuqtHJQK91LokBaEUN5rnalbsmFnnZXSauZmni1GNo8N0GTtNIGaMQSAHvaPXddbTWd1peIw8xCy/kuD2sPHi4sA5vksD0H+K9M0cHs+GyB2l1TKQNFVHO1Zwpreq+f9tH3Lhw8/sy75n/Be61RwM7W9V877YSF2uMjBvu4m7eB5r19JN8seXrL/AGq972Hh7jsrCeskjnX+C9B0XO7Px9z2cwGAVcXFXqSV0LXDlu87XbhmuOREpFMpLk6gKXRIKVoEmEdUIGhJNAIQkgaSaSATQhAIQhAITQgEIQgEIQgaSaECTQmiEmEcihFCEJIGhJNAIQhAIQhA0JIQNCSaASQhA+iEkIGhCCiBCSFAwsuWfaC1DmsWU65SEVQi0FLoiBFpck0Ag7pIKAUUykUCUXbpqJ5eaDFlt9kGtlQyzGQtc+8azR0A5B837WR9xrsUobTS9pd/VfTsM97gROFVwhfPu3UYAa7gq2j2x6lez7OZbcjRMZxPOMXvdEBJVrVO0cB2WAD2KXSlLSCLXOcKcR0VRtwd4j5LTW6y4R6LaFFRc3ZVFnitAHihzLCo8t2liB0yaxzFemxXgNFLY9ZjJ2aXcPzX1DW4C/AmA5cO4XyvBkEWqsJFtDxt8V5+X8pX2Og88OWL6UI+Jgd5JhlBTg3iCsDOILvHy8kGlXtsDyUBC4LSxu1IxVfCU6cVaApgBVGZzHcJXLhF5hb4LtuauO4cOpDzUpHXjYaAKtMaGbgFW9FpFPdb80u5sq1F+CDOYjyXhe1ERjywfHdfQb3Xju2UfuPrkF6emv8Acjy9XP7VXdlZHSY9dGml6bfwXl+x0nGx4I2HLzK9g4ClOomuStdNd8UYXc0weicg3UWC3Lg7rQ0norWxit1IH2VJm6im1gHRWsbuhsZPIK5kdIJsAQ8bJjYod4qIpU2hRrdTVUwm3mkpBQSCOiSZVD80kIQNJFoUAi0JAoGkhJUNIJlIIJOcqypXZSPiiMucAcV19FgawSxtdyHW1vz/APRHHwWFhAij8aoqogMUjI94UfBbW4Lq2csznf22OjQIql1qAHgivk2vabkt7dGYN4mh0Yvnsvc40h+vMPPxXg+1ORJD9ITWmVwYeAkA/Be8gj7vKaR6K1I7kG0hta1ix93rb0UqjomlzTUDQhCBoQhUCEIQQk9wrJ1WyT3FjvdBy9cHFgnycCqtB3m57EKzXQXYDq5ggqnQP3zv7or5qjuSinKl/ubK+b3iVS73SoryGKOHVpWgVRXu8H/R14aMhupyeN/qvcaf/o4VqRpQhNQVTe6sy0ze4syDRByVyogPNXqhBfNe3l/5TRkdIGD819K6lfNu3zuDtJFtzgb+q9XR/wCWPN1f+N6/Rj/+mcR1fdIr4rTij7UeSyaEb7L4g8AVrxtpQuPL+dduO/xjqoR0QuTYQhCATSQgaEIQNCSEU7TCSEQ0JIRTQhCIEJJoBCEIoQhCATSTQCEIQCEIQCEIQCEIQFoQhAISQghkO4YHVzXKPJdcgOaQeRXKl99w6BB4PUIBFqMkLCeFoeAPyXt8NvBp2I0chAz/AMoXjdVfWsZFUKDr/Je3jaG48I/7Nv5K1I6OK7ihA8Fcq4WCOMV13ViihNJCAQhCBpIQgEISQNZc11Q1fMrSqMthkjsdEHBzYRIIpD/q3cS4ulME+vRtdu0mV9+i9JNX1c2Nl5/s23/OlHctie4Hxs1+qo9VEeGUFdFcxjS6QAeK6XRQCaSEDQkhA0JIQCEkIDqgoQgisGqAPgEZ5O3IW9c3UXXMB4BB4PJxX4kmXw+6KA9F2ezeK18pnoHuwQPUrP2hZ3cYIO7yLHjuuv2Yj4dKe/q6Uj5KbJHdxr47WtZcf36WlIU0IReyAQhCAQhCAUXJpEoIPkEbC49ASvn0+uTHO7nIa9zg++expe7yzWLL/dpeC1fFaMluRyNG0EdKyZpM1kWPGe+cSA48t17+EObFG1zg5waA4jqV4fsfF3mpuc4bRxl3zNL3TdiFaRb0THJJMclAEoHmkpKCD1AclJyjdNJQY2+1mX4Bc7Whx6jEyzfdAV6uP9F08b9895+C5GqSNdqz5b/dBu/kASfzVHz7sqP2l9KzJLtscssl/wB219VzgTBObJ43Mafi4BfMvoqhD+1Gfk17MeO5wP8AeK+nZLgYWssW/IZt/dBP6K0GHs+QnmSq5/blnA34sqFnyHF+qvwuTiBzKzMfxZDGdDlSPHnwt4VB0wbJpTHKlWNlM8lFSCCk1BQSbyXLceLVifBq6gqlyYDxZ8r/AIIMOt/ba3pUVWOK69XAL0nPdeYnJl7bYrSbbHG0gfAlem6KygKEEpDqg4ue7jza8Nl8216T6x2omA34ZQz4bBfRpHF2YXc/aXzfGAze1YoX3uTYH+8vd0XjK5fqPB1u7jMZ819jxmdzh48XRkTAPkFNTkrjdXIHZVrxW7u3uk1NApIKFlUmpqIUkDSR1QgaEkWgkkkhA0IQgEIQgaEkIGhCEAhK07QCaQQgaaimgaaiE0Q0JWhA0kIQCEIQCfqkhQNCQTRQhCFUCEBBRR0QhNAk0JKBoKEKhIQhRDHJc2Yh0jj0XQeaYVyyfaKKkhMpIhIKaSARSOSEBSCAki6QRcoEKai4IM828ZXN7wcfCunMTwmlzGx8Uw80Hm+2MN6cJegJHzWnsMe+0Fh4qeHuBaTy3V3ajEEulTgOrhbYvxXM+jpzZMaeFxqSN++/RWeivXyY7ru1glaWvIK7EsZ8VycphEhA5ILsEkS+a6vRcTAaW5PvFdzokCukXshCDHqbbwZiBZ4Cvj0zRDqzaPOTl8V9oyWCSBzTyK+M6zFwao7pwuO64809V9b6ZfOUfS8K34jDW9BaWeyq9ILJdOgINjgbv47LeIQV0np4OWazsUhysG6uGKFcyAVuq4sgO6a2GBqO6bSowErkT7ZzSR1XozELXD1FoZlNP81KUjqRbtFq6lHGjBhafJX935qoqDU+AKzu1IRoKC3deV7Yx/2TiB5HkvYGNec7WY5dprnXyOwXbguuSOPUTfHY4nZB3A4t6WvcHcbr5/2Tf/auE7dPxX0YRWF16uf3HHorviYnMtJsYBWiSMg7KoMPEvK9awNWiBlutVtaaV8Vg7oL6QhJFCCjknaiIFCOaKQMDdT2UQFLmVVCEBCAQhCAQhCAQhF0gEhzQUBAyopk7JBBIKJUlFyDPmgOxHLlR7xRg8wuxkAHHcPJceA3C0+aqLJG1kxeq7Fez5rkS/voz0tddjvYBB6IPj/bIf8A9wYSLohvx3X0SIESxnqV887bez2/go0A1h/H/BfRI9pYfMhWjp4xt/ot6ww+zKVuUAnzSQoGE0k0AmkhUCaEIIv90rGVtf7pWIornaw0uwXAdVk0P2Z/ICvVbtUF4TwuboZueiOlqo9DN7yqcLaQVbNzCqduw+CivIso6pIOZte4079wvEOoatJX8S9tphvH+ARI19UI5IQQl91ZVql9xZEF0HNaVmgO60WqDqvm/wBIP/7gxr/2A3+JX0dfOfpDH+fcMj/Yb/Mr09J/ljzdX/ir1PZ8l3ZfGOx58vVbMe++aVh7MHi7K49jZpIW/H/fArlzfnXTi84R1SkjohcnUJpIQNNJCAQmjogEIQgE0kIpoQhAIQgIBCEIBNJNAIQhAJpJoBJCaASTQgEIQgEIQgEk0kAhBSQNcqcVK4HxXVC5U28ztuqDwWqu4tUyg00SXH48S+gBtd23waB+C+fZrg/WMgHlxVt6r6GN5hex8FakbwKaAmhCimEJIQNJCEDSQhAIKEigFCTeJ/opKMu0D/RBx8r/AEZwG2y4XZcE58p+6Mbn58QXa1A8OBIa5tI2XK7Lj7Sc+ELPxJ/og9LAPtQVt6rHjbzH0WwoBCEKAQhCAQhCAQkgoBBQkUCKxZsY4S/r0Ww8lRmAGEAjqg8Z2ld9pjtA3JHPw3Xe7PtLdDh4vvOef+Yrz3aOThzMdprd3L0BXp9JFaJhecIcfU7qDo449q1o6qjH5Eq9aAhCFA0JIQCEIQCg7mpqsnZBj1An6tQHMryOu0zEB8b/ACXtZADGb8F4jtGfsGs2txP6INXYiL2M6fp9nGPxJ/ReubzXnexsfBosrvHII9aA/qvQs57oRan6JKVbIpHmmo9VI72EFbjuoP8A3ZKk7moS7RFBhjifPIWtNAbndee1aVmNDqL+MEwiQHfnTF6rAr2ndCaXg+0pib2e1acNBBY4j/eeAPwKqWMX0U4TpMfUsgHh9ljLvrZK91PA9r4DxGiXn5Cv1XmvotxWjshPkOJD5ck1W3ID+q9ROPtIKeb7hzjZ8XAD8ilPbZiN+wG9eaw4NyTM8ImPf8XvP6NWkQj6s5z3uIawmgaGwVGmN7suabt0UbnfEFQdRhvdTKg3mpFRTCHc0JHmgbzwxk+S5eD7Ukr/AObZdKc8MDz4Bc3TR9iT5oOfgfb9ss15/wBUym/ABq9KvNdnwZtV1LIo0XEA+HtH+i9IrAyouNMcfJChkGoHG+iDgTycIyJR9xjnDfyXiOxsRye1GISPvcRHkN16vVpO60PPeTR7otB9TS4n0dQd5r7pD/q4XH9F7un/AI8WeTw9T55cMX00+KjaZSdsvC9yKLQjqoJBO1EJoGhJCBppItA7QkhA0JWhA0IQgaEkIGhK0IGhLqhAwhJCCVoSQgkjmkhA0JIQO0JJoGhJCATSTUAnySQqGEIKEAhCSCSEkIGkhFoGkl1QiGhJAUEZ3cMJXLugSt2bI2ODicaaOZK4WRq2K2IgSNc52waCiumhNJEJCaiimhCSASPJNFoIlQ57KZUSgpeLNdFzXexkDyK6h5rnZDam4vApRl1yH6zhSRge8P8AFeP7CSmHtFm4wdYduAfKxa95kRiTGN7WF870N31btuWtLRxghWG31CXkFysphbLfiuxs5gXOy2dVEZoDwzDzXaBtoPkuJG37Rp8122D2AqBFpnYJFBGX92T0AtfIe0LGu1F9bGyV9ecfZPhS+SdsIzh6pbQeE2Vy5vxfS+m3+5p6rs1qbHYUcJcOJoql6mGUOXzHszxyZEZ6Xa+k47aaFePK2MdbhjjyXTcJAph6pa086Uw0ro8KZclxBRLSEqPggZeB1XC1c/asPgV2XNN7hcfVo6a035pR1MGUHHbfNaw4Erl6ceOEFbxzQq9MFUWSEe0OqIvJXG7RsD9LeBW3l5FdEkrn6u0uwJAeRC6cf5Rjk/GvC9mnOj1NovqvqcZ4owfEL5FpLizU2b8nr6njPcYgfJerrJ/KV5Oiv8bGlzATuoiMAqJe5RL3LxPcuqgho3VPeOVkTiXbqjR0STKSgE0kWoApBMopABSStNAISQqGhCSAQhCAQhCASQhAFCdKPVESvZRdumVE9EVBzbY4X0XIa2g5gokHkF2XC2H0XFxpLMzxs4PoKohMyQPYd1rb9Y4RwlRmkIa1wPM7rowl3ctdxdEHyHti53+XWI5/MtbfnuV9D4iHYxo7cO3wXg+3vE7t1h8VAhrKrw4ivfOPH9XLubQN/GwrR14zcocOu63XsufEKkAXQUAhJNQNCSaBoQEIGhCECd7pWIrafdKxOPtFUZNRJGI+vBcjRL+sij0K6+eCcWTwrdcXRTWQPiEHp5unoqHD2Sr5unoqHckHkpvY1aV1feK9npbrgFdQvG5bwdUlH81Bew0g3AP7vJCOieaLSKdoqEvurGtknulY0RbAfapaVmh95aSqAL519ItjWcA9TAR+K+ihfPPpHH+c9PPXunfmF6ek/wAsebq/8Veh7L79l4qH33LoxH7ULmdlP/2w2jdyOr8F04R9qPVc+b/JXTh/xx1Uk+iS4upoSQgaaSEDQkmihMFJCBoQhAWmkhA0JIQNNJCBopJNAJpIQCEJ2gSE0IEhCEDSQhAJpJoEhMpIBJNJAwuTIT3z/VdW6BXJefbPqg8FK8P1edtbmQD8V9FBJyf95fOIiHay7mXfWI7+Ltl9Gbvk/wC8VakdAoQUlFNCEIBCE0EUJoQJJSSKBKvIv6u5WqrK/cHxsIOJqp4dNnO4phr5LB2ZjLDmOPOox8KK2a0a0uf+6qOzoPdZhJ++xoHo2/1RHexf3hK1LNiVbvFaUUIQhA0kIQCEIUAkhCAO6RQkUAs+Yajb/eWi1lzeTEHhu0jj+1o9tmtc78AvZ4beHTcRoFAQM/ILw2vS8WtSR3xHhIHl0pe/a3ggiZVcLGt+QCkVogHsK1Vw/ugrFpAhCFAI5oQgEIKECPJVHmrTyVRQQkP2bvReD7SOI7sbBvmvdZBqFx8l8/7R+3lRM6WPgg9R2UYWdm4L5uke78V2me8udoDO67O6e3/suL5kldOPqhEuqnaiOaZUCHNM7BIbJuOyKpPMBQydoVM8wqs0/ZUFRHF9nHLvAFx+G6+cdsZRF2JyiNjI+JgA8d3f0X0OeRsGl5ADhx904V50V8x+kORkXZ7DgLhcmXZHjwtr9UHsuweKMX6PtPDhRk43n51+i6k7eHIcz+CGNvpZcf1ChojGwdj9Jx73biMseZF/qtE5D87KcKrvGsrxpg/qgsyT3elz11ic35ikRN4c7KA5AsYPgwH9VLLF4gjPJ8jG/NwRB7U2U/8AinIHwAb/APSg1AbJoYgjdQNLqpVsojmgpz3ViP8ARUYhDMMOPINJIU9TNYhB6lZ8lwi0fIdvtC7l6Kqw9kGu/Z80p5vk3+F/1Xolxey0fBobHdXyPd+NfouySiA81RmurGd5BXLJqbqxg0cyUHku0soi7PP8XyNb+Z/RH0a45D8+cj7jW/M7rJ2xl4NOxo73dIXV40P8V2/o7iLNEyZXc3ygfIf4he/H+PTW/t4cv5dTJ+nrCUnck1ArwPcSaSAoJBPkkmgEIQgaSEIGhJCBoQhABCEIBCEIBNJCBpIQgE0kKBoSQqGmkhA07S5IQNCSaAQhCgaEIVAE0kKBoSQqGUBK0BA7QkhA0JIUDQkhAWmFHqmSGtJPREcLtI12Tps0LDRA4h8Avn2nRz98+R+0bBdDqvomWTMJN6BBXkXMEWHM3kS4AH4pravcJJqJQCSEIgQhCBJpICBFRKZUSiokWsGQOF+/Jb3LBmnalRXJI50VNXzXWX/Ue1sE8exEgG4+B/NfR4GuMbjz8l887atdHnxzPA2eHUOqs9j6VHlSGEUB5qieYubRCNNfI7TonOpwLAbUpiHRHYLKMkUlSDbqu7GeKJp8l58Etrbqu7iv44BtSosKRTKR3QIjZfNe3OODlCSuQHzP/wCF9KrovJ9oNLbqEpa91X1XPmusdvZ0WUx5Za852Tj4nNd/DsvoeObaAvDaFinT9SfjE8V0bvlVr3cQHCCFjhymWPh06+f3Nxsa4VSlag3cKS7vnnaLUUkDPO1y9XaDBxLpkLDqLOLHKCrRjeOd+S6raJXD0ckhzR0O67QtIVbQ6hFBKzSVlBItFLLnRh2DKD/CVoJVM9mNwPgrPaWeHyxp7vWTVNBfXpuvq+DwvxWO52F8ozW91rMg5kOtfT9Ml4sRgHQUvodZ5xxrwdH4yyjoFgUCwJ8SiXELwPefAEw0KBefBNrjaC+9kIQsqEJIQNCSaAQkhA0ItJA0JJqoEIQihFIQgRR1RaSIkeSipdFDqgYCHb8kxsolAj7p9FwYhwmUeLyfxXeO4K4jBwyTNO54jRVDm2hafNdWEf2dvouZKOKAXyXTxt8dqD5V9IDT/lngOJo8AIP+9QC97jhzsWImieAfkvDfSUws7T6ZKCLfHXyIXu8A8Wm45HWNv5KjpsP2wPiuh0XNZtIw+S6INi1AwhCEDTCVoUEkJJoBCEIA7hYn+8VtWKT3yqMub/o0g3rhPJcPRgW5Y23F7LuZn+jurwXD0l39tbX8RQepn91p8lmd7pWiUey30VDtmlB5HPaBq73Dx3XsdI2x2/3V4/UdtVkPIEg18F6/SCDBGQPuBCOkkEI5IpP91YzzWx/ulYuqIth2ctSyxe+tPVUPmV8++kehm6cTz7t2/wAV9A6rwH0lMc6bS3Dag8H5r0dL/ljz9V/irtdkK/yZAAqpCPwC6sR+1HquT2Nv/JpwP+1curD+9Cxz/wCStcH+OOrzaEJj3QlS5OwQhCBoQhQCaSEU0IQgEIQgaEkIHyQlaaATSQgaEk0AmkChA0JIQNCSEDQkhA0JIQNCEkDQkj0QCEJFAyfZPouOTTiTtuus73D6LkSH2HH1QeF06Iy6uCf/AHiIn5/4r6JGP7QK8V8+0Yk6yeVPyo6+YX0KH/SR4KpG8pJnmkooQhNAIQhAIQhAJWhCAVOUah+KtVGZtC3zcg892hcW6ZJX8NfOgrOz4/sWS7xmA+TR/VZ+0zq00t6l7R+IWvQwP2dKR1nd+QVHXxW7uK0KnFHsH1VygKTQhAIQhAIQhAkISQCRTUSgAVkzfeAWsLJmbyDyCK+faq3vtefvuSK/4l9Fl2eRfLYL5+T3/aPh23mY0fEhe/lovJvqoNMQpgU1FnuBNVDQkmoBCSEAhCECdyVR8Fa7kq0GfM2x3L55r7z+03i+X9AvoOcagrxK+b6y7j1WcN3ux8SaQ+H0bAb3WlYUf8OPGP8AlC1R8lDg7tjY+jGho+ApWM2CKlyKaV2mVABDjskEnKiHMrPmGm0tA5rHmupwQY9RiZFpD5nuouLRfqV8m+kTKim1XTcVjxwR3ISdhTiAD/yr69rjuHTIoxVulYAD1rcr5RruPFqX0m6RgyMD2uEDXtPUFxcfwKqPq2LFjS4eMcXIbLFwNY1zXWCAAFHHiMc0pJvincefnX6LoyQ48WTDFDHHHEx1Na1tAALm4VSRxuP3gXetm/1UVsz5o2MgLnABsnGfQAlSwWuZixl+73jjd6u3P5rNlY0ZljAY1obFK87eVX+K14hLsSFx5ljSfkiNbUFJvJF7oqV7JN5oQ3mgwao6hE3xcsmvP7rs7k1tbAwfEgLRqXtZWO3oDZXP7WSVozGdJJWj5WU2OpokfdaHht/7MH5rcqsRndYcEY5NiaB8greSBDZc7VXbNAXRHNcnUn8U4CsR4jtq+58KAH3Yi8+RJ/wXs+xkXc9lcYnnI5z/AMf8F8/7XS95rxiaf3cbWfhf6r6boUXcdndOjPMY7b9V7eXx0+MeLivd1GV/ToKJTUSvC9wKB5pJhQStCSaBoSQgaErQgaEkIGEJIQNCEkDT6pIQCEIQNCSEDQkhQNCEKhotJCBoQhQNAS6J3SATSQqGmkhA0JIQNHJJNAimki1A0ItIoGkhCBpIS5IGlLvG5CjKfszSDlSN3IHVeV1RrYZxCPvEkL1tAWSvIZZ+uax3bTZ4uFt+ZS3UJHtCkhIogQhLmihCEIBJNJAEKB2UjsVEoIOWHLC3lZMpu1oirFH2RHgvE9uIOKFjyOWy9tib2CvN9tIOPTS4NBIeN/BWDr9l5e/0HFdd/ZtB8jQH6LdKymmguJ2CnEugNZxA8LnA+W/JeimA4SEo5JbYsrrYZ+wrqucQLNrdgG46KEail1TKSKXVcXVfZl5bFdu91xtbBuMj4rh1P+Ku3B+cecjj/wA+B1L2ETaY1eWk9jUYTXvUBS9XAeKJp8l5ug/DT1db51Whg6qdHwRHyVlWvoPnIFpSAKttA5oKXBZcu+5Nhb3ALPkNDoSEHD0lxZO9o8bXfaSVwdOPDmub5r0LUgASle6tAS4QgrJtVym4yry0Wolg4SrEfLdcYWa4XEVvR2X0DQZePT2LxHatnd6w0gUOi9f2Tdx6Y07XdfJfQ57vhxrw8N1zZR3bUbCt4QoFi8D3IWE2p8KkGoJhNIJrKhCEdUAhCEAhCAgEIQgEJJqoEIQihCEIgSQhAWjqgbpFBJRdsnaRQQ3XIILMyZp6iwuyFyMjfU30d2joqKZnSCLbkOi0Q5UscIABpD3cUTn8Ldhy6LVjDvIQS0bqo+Y/SY9787TnuFUHAefL+i9xgS1o0Dj/ALMLy30rxkYunS8AoSubY9F6HR3CbspjDh9sMrivmFFd+NwkiieOo38l0G+6FysY1E0dF1I/cCCSEICBppItBIISTUAUIQgFjl/eFbFjl/eFUZsj9y6+VLz2mN4MxrATu7mvRTfunei89gf6c3bcP/FB6yX923atlnPJXybRNvwWdB5TVmn9r2DzG69bo5vHj/uBeT1iv2m01vw7r1WiG8WKj9xB1TzSQeaYKCL/AHSsXUra7cFY3e8gnD74WolZYveWpUC8H9JJI/Ztfzfmvd9V4T6Sz7Gl+ZevR0v+WPP1X+LJ1exhvs4/yk/RdaL96FxuxJB7PTj/ALQfkuzFtIFnqP8AJWun/wAeLrD3QhA90IXF2CEk0AhCFFNFpIQNCSaAQhNAkck0KoSE0KKEkIQNCSaATSQgE0kIGhJCB2hCEAhCEAhCEAhCECSUikgTv3bvRcaUkRSEc+E/kuy/aN/ouLku4MSZ38MbjfwKDx2htc7V230y2/gvf4/78LwvZ5t6jERveQb+AXu8bedUjaeaEIUAhCEAmkhAIQhAJFNIoBZ8w+wwdeJaFlzT+7Hqg812kt0ELR1lYD8Df6Lo6IP808R5vle78a/Rc3tCf9Gq+IygUPCif0XV0lvDo8HmXmv94qjqY3uFXdVVjfuj6q1RQhCEAhCSAQhCASQgIEkVJRQA5rDmmpHei3DmubnneQ+AQeN01pl7Ut8slv4AL3bveXhuzze87TscSb757j6BpXuj7wRI0t9wKSXQJqAQhAQCEIQCEIQRfyUFN5pVjmgxag77No87XzyRoyNbA5h0zRt/eXv9RdRHoSvCaS0zdo8Rv/xDPjW6K+lSm5HepUm+6q3G3E+asbfCgkEzyUQgoGN1F53UhyUXoIDmsuTvO0eJWsGt1jc5v1viedm7oMmvj7HFHXjLvgG/4r53pMX1v6brO4x3CvLgj/qveazkMyJ4WNJ4WNdZ9S0Lw/YWVk/0matnvJ4WnII/4uH+isR9SmeBK55+5G95+AWHBj4TC0/cjaD8lZlTsOPlUd3Qlg/3tlZjgOne5p26KKhmOLXZJ/2eE+vVxr9FrhZwRMb4ABYsz2zltAsuEEA+LrP5roNCCYNIG5QeSBzQNyGJOTaNkHNyafqsfgB+K5fagGZ2Djjm6YkfgP1XTb7epPP8IXP1Qd72o0qE8gOI/wDF/gor0rhwki+WygVIpO5KoTea42bvlV5rsjbmuJJT8zyB3VntK+da64ZXabKFUWymMV16L7DHGIseGMcmRtb8gF8cxSNQ7VsG57zKv5uX2eWuMgcrXt6vxjhj/p4+l8555f7QpRKe6ivC9pKYUUwoJISTQJNHRCKEk6SQNCEIGkhCAQhCATSQgaEkIGhJNRAhCEAhCFQJpJoBNHRJQMIQhA0JIQNCSaBoSQgaEuiLVAmkhQO0JIQNJCEAhCEAFVlO4YvVWjmsuXuQPBBhndwY8juoaSvL6LEcntJDYtve8Z9AF39UlfHhyFho8JXM7HxF+qTZB3ayL5Eu/wAFKu3pEWhJVAhCSAR1QjkgEk0uqAKgVMlQKCJ5LNMLZutJVLxbSiMkJDXkrj9qOKXSZ+AAurr8v1XQfIWTVXkqdXY2XTpgQd2KjgfR9liHDnhJPsyVS9nJM13I81857Fytj1LJikBt3CdvK19Ae1paN0KzPc0OK1YEgshYJx7dLTgOAlISkdU7pKR2UCijquRrzhHi8Z6brrLn63jjJ0uZgFmtljPHuxsdOK6zm3iHazDNlRC6LTS9xivJhafJfJDhzx6hwiN5p22y+r6W1xwo+LYhq83TYTC2R9P6hx4THG410o3mhsrg66VETbKu4V63x6laVopPhVCJ2VUjhwEeStLTSpe08JQefgPd6qedFekY4ELzMhLdTDa5lekib7A9FJ5GgGwkkASEjdrQkkSAOageapyA7uXlvMNKRHhu2vD9cY9pF8l2+xcl4IHUEr5XrWqZY7Sz473Hu2uoNPrzX0bsXNbHNbyAuyvdfPB/w8U8c+/290oqIJpRLivE9qzYIVVlSbaC0ISB2TWQJpItFCaSEAhCEBaPyVc2RFjsLpHgV5ry2f2wDHFuPGDX3jut44XL0zlnMfb1w3R5r51J2lzpG335APgAqxrmYBffvI62V1+xk5fexfSOIHqmvnLNZzKPBlSNvzV8GuZ8IJbkuN+IBT7GR9/F7/kkV47H7T5cYuQtkHgRS6OL2phkNTwubfIt3WLxZT4anLjfl6BJZsbUsTLsRTNJHTqtPPkViyz26b2kAonmpclEqKOaZ5JBMqoi3muRP7OrO/mauuOdLk5reDVGeLgVQgD3b91r0+/q4JKzR7setOn/ALgIjx30pMLtBx39GZDb+IK39jXmXsvjgjYMKq+kqLvOybz1bMw/iq/o9f3nZdoJ5Oc35bfoivTwfuWei6sfuBcrH3xoyPRdSP3AoJoSTQCaSaBoSRzQNCEIC1kn2etZWXI99Bnm/dHbovNYpDNQrn7YXpZf3TvReYgIGolzjycKVHsZP3TfRZjyWh22M1ZlB5jWqGoB1b8IXpdBcHYsfovOaxX1xoo2vQaDvjRiq5hCO0UBBQgTuRWN3vFbHclif75VE4z7QWpZI/eC1dEDteI+kejiae49JHD4UF7ZeJ+kihgYBIv7V35Lv03+WOHU3XFk2diCP2DOOveX+C7TP3g9VwewpvRckdO8H5LusP2jfVOo/wAtOnv9qOuDbQhJvuhNcHcISTQCaSFA0JJoBCEIGhCEAmkmgOiEIRQhCaBc0JoQJCaEC6oTQgSE0IBCaECQmhAkJoQJNCECKKQi1RGT9070XDzHcODM4b/Zu/IrtzH7B/ouDqTq0zJI2PdGig8v2YFajA3c3NJZ9Gle9xR9t8F4Tsk0jOxi42eKZ/4Fe8xP3p9FBr6oRaEAmOaEIEmkjmgEIQgLSTSQCy5m7ox5LUsmWbkYPJB5jX98jDbf+sJr/dP9V2dOsaTjX/CT/wAxXE7QurUcVgB91xH4Lu4e2m4u1XE0/gqOlj7RfFWKEO0LVNRQhCEAhCEAkmkiBJNCBFRUyodUAuTqJHczb0KNkrrXsSuHqRAxJiTsR1Qed7Ht49aMo3AErwfHp+q9qN3gea8f2LZWbN4NgN/FwXsW/vB5lRWtAR1pCIEIQgEIQgEIRyQQf4KHVSfzUOZQcnWHAQyeTHLyPZdgk7Twu58Je/5NK9PrkndwzH+WrXnuxTC/WnSkVwwvPzIRXu1aNgFUDureSAQRSYCDvQQFKDlNQkQRKwlglyQw8iVtvn5LLj75ZPgEHE114hzMhjIyWsgaA7wN3+i8d9EsQmztWy5GOdcYra/edZ/Jen7RZbmfteY7NjifX+7Ga/FYfoii7vQ9Tma3Z0kbAfRp/qkHqMuGJzXDiIBfGOX8wK1QPjg47JIvagSqp38T4gR7JyCf+FpK04Y4279SisTZWZOpOY0u4RMZNxV8LGtA+ZXVYudCC7KhP8Tsh3w4wAukBuFBZ0SbzTduNkq2QDlIGm34KBTeeGJx8lRzcX28yZ1daXOZU/b3h34YoBz8Q0n9Qujg7967xcubo577thq0v+zaWDy90KD0xUXbqRUSqhHaNx8AvPzP4GZMg+7G9w+S70x4cd58l5XVZe50XOk691Q+JAWsZus5enk+xUBn7W4dj3X8Z+AtfXHblfM/o6jD+0L5d7ZA8j40P1X0w816+tv9yT/Ty9FP7dv7qJ5KKk5QXiew1LooqQKihNJCBhA3QpN5hBRLlYuO/gyMqCF1XT3gGlBuoYDzTM/FcfAShfBPpR1F03bbPALu7jLY278qG6852ebLm9oMHHDnkPnaN3E9Vfa6j9RZMzcbDnyHUWxROk586Fr4xk/TJrcWQWMxcQs6bdF9R7Z5LdO7Iaq8bAQd034kBfmB54sh1+Ki46+X3bsN281PtVrP1KeGBkTWF7nMbuefI/JfRC0jYgj1X5YwdczdGhkfgzugc6gXs5+i+5/Rhl52pdmZc7UMmWeSSUNaZDyAG9K6TJ1u1faiDspp0WVND3zpXlrWXXIbleJH00QvO2kUPORYvpxziyXSsMOIAY559SdvyK+TY9ueBfPl6qQlk9x+ouzWtHtDozdS7juGPeWtZd7Dr+K664nY3HOL2N0yM83R8fzK7SIaLSQgaEIUAhCEDQkhVDtNK0IGhCFAJpFCATSQgaEBCoaEBNQIJFNRKBjkmkjkUAhCEAhCEAhNCACxZR9ult6Lmzut7nIOB2inLMJ4afbqmjxJ2Wzsdj93hzSn77w0egC4evSh+QxgdRHML1vZ6EQ6LCQ2g72j6lZ+TSxJM7JLSAbbpIQikmkhEMpIQUAop2kUECqZbrZXVaqeCbCo5haDO0neyr8+NrsORtDdhpVSjhn9CtUw7zGI8RSD5x2XkEPax7NgHNPPmd9vzX01zWFoNVa+ZY7fqnbaKqHES38P6r6hwh0ao5WUxvegja0YYDcgK3KFOCri2maVB1idlFSHu2olFJVzi4nDoreiT220qDzToGd/ZbyK7mMG90OFYJofbIW7DFR0pJpu5Wtke3JWqDAprTBhHJCEQzyVTh7JV1Ks80HltQ+z1SI8zxfJelxzcTfRef1pojyY5K3BXewjeO3e9lJ7Vqak4bqTeSThvaqIINVup0okbG1UfCu3kDMXtg2RuwlZTgByolez7Bygvcz0/Vea+lCHg1uCTxaRYWPsnrT8LVMf2/ZLuFy9WPJJxXF58uG3kmcfdgNtlFwspwOEsDJG+64bJkc15XoV0E0I6IJBNRCaCSEkKB9EdUkIBUZmXHh47pXmgOq0XQJXge2OsmVxw4nEEHcjw8FvDHuumcsu2bczWtdfn5b2We6umrlDIaxxYeR5LOAJY3e19oBYHisDsh2S15YKli95t9F9LDCSaj52eeW910hlABzCpR5jAwtcfiuAc9veMmjddiiFW/Ma5zqdz6Lfa5fdemOWGigVa3MprR4rycec4CgbC0jUCOG1e1PuPYCYBoHirWuBaK5rykepP4t72WuHUnulFnZLx1fvYvTMkcxoIK6GFrOVhjaUuafuu3C8+3UGPAAK2Oe3gAtcssJfbvjnZ6r2eD2ix5gGZA7t38Q3C6sc8U44onhzfJfOfdaCFox87IxQe7kc30K8+XTz4ejHn/b6GEFeawO01RhuUwGvvArvQ5UOUwPieHA+BXnywuPt3xymXpMuK5mcD9chkPoup1XN1V/C6HhNEuAWWlHemPjAF2pYeYY4z7PVXNLSKMYL+u/NGKGSEgR0PAlEec7d5H1jsfmU07U4WPNY/o5lA7OP8pHX8f8A8Ls9uMfj7G6i2NlObHxX5Ddea+jOUP0jNjLTbT7JHjv/AFVV7zDeJMNpHRxC6kJuMLjYA4cVo8zfquvAfYCgtQhCBoSTQNCSaBpIQgFmyPfWm91myPeRVDjTCV5VgI1F1nk6916p3uFeSJ4dRlaDuH80R7S7xGnqVQVdd4wPiqHckHnNaNZsYJv2fluV3tBNwNPmQuDrn+kxHyr8V3NA/cN8nFCO4eaSZ5pIA8lif75Ww8ljfu8qgYfaFLZ0WJvvBbL2CA8F4v6SR/mnDP8A25H4L2nVeM+k0hnZ2GZxpsc3Efl/iu3Bdckrh1Et4spFnYMj9j5bb3L2/ku+394PVeW+jbMizNGzXxE+y5oIPQr1Lf3g9VeosvJbDp5ZxSV1W+6PRNRb7oTXB3NCSaATSQoGhCEDQkmgE0kIGmki90U0JJoBCE0AhJCBoSTQCEIVAhCSgaEIVAhCEAmkhAIQhAIQkghMfsXei8/qn/q2f+5+q72SaiK87rJI0nIo1sB+IQcXspvnQmtu6kK9vh/vHei8V2THDm93/BC7fysL2uJ77vRQa0JJoBCEIBCEkDSQhAJJhJAdVlyheQ3+6tSyZJ/tHoFR5XtDJWrxM/hid+i9HEKxYADyjaPwC8nrYc7WXP4rqImvCyP6L17gG0BsAKCVI2R/umqaiz9230UlGghCAgEIQgEkIRAhCSA6KKkVFAcgV53V3hmBO4jYNK9C93CwnyXl9eNaRM26tqDJ2Kj9rNf4Rxj5kr1kR+1XmuxjS3GznfzRs+QJ/Velg/eWitSEIUQ0JIQNCEIEmki9kEHlQTPNRKK812ikH1WbfqLWDsQz+3ZjxybjgfN3+Cs7TP8A7FJQu3/oVPsMysbOkN8Vxx/Cif1QerHMKxVjmrLQSCRO9J2o9VBJVyc1Yq37oIE00+iz4rbkcfmrZCQwrLHk900hrSSVVeN7Zy8Gj608fe4mCutvaxdT6MIO47EukP8ArsqRw9BQ/qvNduMmuzsjOT8mdlb/AM5cf/KvWdjJRi9i9OiLdy17ya23eUR1ZB9rjjqe9k/Jv6rZjDhx2u+JXOGS2TKbXNuOW/Fzv8Ftmd3Wlyu/hicfwKKoxd34m1Vhhx9XOv8ARdJqwY4H1yYA2I44ogfRtn/zLoNG6BlNvJJ3NMKCJ5qOQ7hx314KX3ln1F/BhvPkqKdN/cscd7IK5HZB3fTatkV789X47kn9F2Mc91gucNuGNzh8AVzOxLa0F8n8c23waP6or0V2olNI80ZU5ruHFNFeN7TymHs5MQATJIxu/rf6L1upO4YF4ntk/h0nFiJ3fK5x9AK/VduCb5JHLmuuO1f9GcXE7UMmuUbWDys2f0XvSvJfRxEI9ByZOr569aH+K9at9Xd8tc+kx1wwjyUFJyivM9RhS5KI5qSgEBPohAKbaDgTyG5UFn1KYY2lZk5/1cD3fgg/MXavLGZ2gz5ybL8h7vhxGl1fotxPrvb7BB3bGe8PwpeTzpe8yC6tzuei+kfQfi9/2lysgjaDHNHzNhahXvfpZyu47FPYTvPO1vrW6/O7XF0hJ5Er7X9NuW1mm6biHq50vyoL4jESKA5JFjRKOJrG/wA2/ov0t2AxvqnYfTm0AZA6Q15r88fsjNnEMkUTnt29potfpfR5cPT9A0/HkyoIxDjtaeKQCjzP5p8Jfb4p9NGUcjto2AOtuPjtbV+JJ/qvFaezvcmOMCy5waPiu327kn1XtnqObHE90D31G+tnNA5/ms3ZTCfP2o03HeKDp23siv03gwfVdLw8f/ZwMb+CtVkjXcRAadthso8LrAo2VlkkJAtc57WyRksNOAeLafNBIGxc3/iCKaFW6eBnvzxN9XhQ+u4pvhyY3UC48JugOqIvQudJr2ksIDc1kh68AsD4qLu0mjM3Oc0/3WkqK6iFw39rtGbyyXH/AHP8VUe2ujAWJXu9Gqo9ChcLB7U4mqZbcbEjkLjuXOIAa3qT5LPk9tMLHjdllrRhcTmQgn7TJcOrR91vmmh6ZC8Iz6QyX8boIw3/AGYHL480P+kYCqwx5knl+KaHu0189f8ASRLuGQRg9LFhZn/SPm0Ps4Qf5dlDT6WpcJq6NeK+as+kCeDHfkZju8eR9jCygCfFx516LhTduNRzntmycnicz3GNbwtZ6Afqg+z8Lj0KYY4jZp+S+Lydt9Tf+8zpAL+7ss0na7Nk2+uzH/etB9xojooF7BdyM2/mC+Ev7T5JN/W5D/vLTpOvg58cuY980UZ43x8VcQHQoPs2VqGJhMY7IyGM7wWxt25w8QPDzVY1TBIBOXE0eZ3XwzP7US6jqmRnzut8jjwi/cb0aPIBZ3a65+5kd/xFXRqvvR1fTWn/AE2I+hKrfr2lsIvKG/UBfBn60S2r29VQ7WG0OSaNV95f2q0Vl3l3XP2f8VS7tjorXV3zztsQAvhB1x13fLxS/brnH3k0ar7/AIXaTCzu/dGyQRQML5H1yHQep5Bc7O7bY2C8wtjinyibLWG2QjoC77zvGl8sk7Ry4PZowsIaJ38R8XEcr8QLXlY9ZkYXHiok2UJNvuMPb5rGkzQNe4+GwCrd9IkYBrGHF4b0vij9beW+/wDiqDrTj94qeF0+1y/SI+jUDK9AqcPtbPqE1Ew4+I0/aS8NkD9V8Yk1WUnZ2y25eqyw4OPG15Af7ZANJ4NPpOT20a9+Vi4AbHjvdwvmcB3kjfC+g8lFnbfLgiZDjzd1G08uIkFfJBqLmE8BPtHdSOpvc32SfmrqI/UJKRTKSiBCSEAhJCBhJNJAAWkRsmEkEFB3NTKg5UYMpo7wELQHNMFFU5Q4Rxn3QqonCVpp2ymx4DVz9W7ZY8llrTKBuPEr6bBIH47d963Xy/tozudWgmBunt3/ABXutLcZdPik47L2h1g+KuxtzPaACzRn22+qlLfAd1lYTxD1TY9ADbAVFRgNwjqpoBM8lEDdTI9lBy567wq/EFttUTbyFaMTlSK2hSUQpBAwkEIJoIiyP2uW/ih0RJ5L53281nO0t7HYc7ogdnEefReW0/tPreXMGuzpaPRpWuy62z3Ten0rtFHws4+q6mlPEmI13ELrcXuvBMyM6csbPmPkYeYfS3z/AFvBjbNFnRzREbhhALfxWe2r3R9ADUy3ZfLs3tVqeDGJcfJcSObSdlmx/pB197C/7J45dVrVNvrBbSOFfLHfSPrcTqfDjk+iui+krVHizgQH0eR+idtNsf0qYU0k+NKxthryDQ5WF8/xWywyNfwkOBBA9F9J1TXJu0GG1s8LWkGxXiqdO0/EMAMsbTKOpCmWVxjeE3X0Xs5M7I0PGc/mWAn5BdUtXkMDXcjEgEUcTJGsHpslk9u2YTO8yMMcA58DiT+SzMpfSWWPVFu6iea8fH9KOiPdT4chgP8AKR+i9Dp2rwarj9/j/uydlvVjLegeaQKagaaSLQNCSY5orJqWS3EwpJTyDd918bzsuTJzJMiyS47gr6F24zzBgthBADzR+IK+XO4+FzozxOG/D4r08GPy83Plrwse/vhxwOqdn3VgmkqU5UXsTtFPZ4qYfHnAOhccfMZ908neS5088k2RT291ks94V7y9keW6qmSVhc54FNcb9FUZAWjxChlOBPEG8N+839Vj7zhNk/Bbc5i6DZg0VeyvZlWAKHxXHEu6tbJuATzVhcP9OwMok31V8OdwHcc1yGy0SQr2P5ErpMo4/arvwZ3Dvva6EWoFrg4n4LzImohXsyd+aWStecY9fj6qZJA11UugJmSOABXiYctxft810sPPdE6xufErGWE+Ew5Mp+T1L28JAB5hTZkSwEd3I5p8jS5GLqXeO4n0aW+GduXkktFBc7j+3fHPfmPTYfaV7Wtbkx8R2twO615+ZBlOx3QScXtXXgvIPFzkNNgdQmzIe2YcJIIXny6eX09GPUWeK9o2xKaKtwCe8kHgV57D1oslHeguHIrt6XlRZEruBwu7pebLjyx9vRjnjl6LtMzvOzmoR1zgdfyXhfovkBjy4+p/r/gvomssD9HzmeOO8D5FfNvoueO+ymfygrDo+jwt4GuHL2iujj/u1hreQ+drdjbsBUFqaSEDQkmgaEIQNCSEAs+TzBWhZ8nchBnf7hXkphw6lOfNesf7hXlMo8GpzDraqV7GLfDaRyoV8lSeSsx/awWEbAgUPgqzsorzuv8AsywnoSV2ez7gYG14lcXtGS3uiBtZXW7OG8du/wB4q0j0RSTPNJQBtY5a4ytixybPKoTPeC2dFjb7wWwHZAdV4n6VIy/saa/2w/Ile2XgfpX1KPH7Pw4RBMs7y5tdABzWsfbOXpz/AKHBWk6o8HZ72/gF70H7X4r5p9DmpQRjP0x195I3vGmtiRdhfSh+8S+1k8Os33Amos/dtPkmsqaEk0AmkhA00kIGhCEU0JJoBNJCBppIUDQkmgEISQNCEIBCEKgQhCgEIQgaEk1QIQkgaSEIBCEkFWSagcvN686tGyD5D4bhejzNsdx8Oi8z2hP+ZZh1Jb+aDl9kLObI93/u5r/iC9vie85eM7HkOllcPuwVXq4f0XtMPk5QaUIQgEIQgLQhCBIQhAIQkgawZJud3ktwWDINTSKjyOqu4tacL5MY35lexn/eu9V4zLaZtffHsS58bfxC9lK7ilJHUpUjY33G+iaQ90BNRo0kc0IGhCSAQhCBdUIQgRUVIqKCE5qB+3ReW7Qu7vTX3udh8SQvT5JrHcvI9pn8OG1vVzm/n/gg29khWl5Lv4sj8mhegg/eLhdlW8OgDey6eQ/kP0Xdg5lQaLQhCIdoSQTSAtfK/pC7f612f7Tu0/TMiOKKONltLA4kkWbX1EnerX50+kzIE/0haoR92UM+TQFSPsP0edodS7S6Bk52pPY+RuSYWFrA3YNBPLzK6narWn9n+y2fqsUbHyY7WljX8iS4Bed+ihgi7BQu/wBrkyv/ACH6J/Stkd19HmY0mu9miZ8LKLHmuz/0qa1rOuYOnS4mAxuVO2Iua11gHmQvrEmxI8Cvzr9G0In7faM3nwzOkNfytJX6GneO6cUo8T2pmAxoxdFzyut2NZ/meeSvfyDXwaAvPdrX1Lix3vdget/0XqeybDH2bgP8ckjv+b/BRXbZ7ysVbOamiJDdLqmkOdqKleypcrT7tqgnelRXkGolVAAzFmkHDxAEgkclPKP2azZLjHoc7m7OMZA+KD5f27dKNM0hsnBwucCOHzFi/P8AqvpWjwPxuy2lxujZTcRhu/EWfzXzXt9+40hh9od7KfkGNH6r6u6N8OlYkG1tgjYf+EBW+k0yua1mVKBHTmtY077cr/VX5rpjgujELeB/Cwku33IHJU252VkuPXILa9GtC25Q4m4zOrsiMfI8X6KKq0+/qge735Hve7yPERXyAC3s3WDTadhtdvTnPcL8C40tzDRQMlMckimATyBKgiN3LHqz6xuHlxEBbg1wPun5Lm6q03E2ju8cwgq1CQwdnsuTioiBwB9RX6o7KR912ZxR0cXO/wCYj9FDXWPk7PZEcbb4uBm5AHvDx9Fq01+Ph6RiQSZMDXRxgOBkGx5/qg3pdVndqenMNOz8e/J9rNN2g0bGm7uXUoQ8bkMBdXyVRLVH+60+C8D22kPf4EPOonP+bq/Rem1DtFpUsoLMxpA6lpC8rq5j17V4GYcnE5zWxRtA5n/8kr09NcceSXJw6jG58dxxe27FRdz2Sxtvfe9/41+i7y8rpfabS9P0wYzXF+Fp47qbLaabJJ0awc3En08Vm/8ASNiAuLsF1E+yBJ+ZpcuS92drpxztwkexKS8RJ9I8P3MAEf8Aef1pUH6RXvIbFhRW7anONhY03t78KVr51qf0ivx5fquC+F5YPtMgNsOd/C2+g8eqxH6R9S4abLGAOvAFNK+pdFINJ5An0C+Sn6QNWLHyHKAa0cmirXNl7c6rmuD5s2Rte62N1AJpH20MfdcLr9F5zt5lHA7FanJfC98fdsB2skr5e7tdnlpDs2Rw8yuPrGuT5umyMke6QeZQjwk7y6Rxdz3XruwPb6PsS7JMmEchs4APCaO3mvGSO4i5yq4uLkDasS17ztx2uf2wlx876uceNkZjZEX31u+XovHteGb+Hircl/8AYcaLew2z6rGT4ou3U07NzZcqPHgndHZ58VBo6n0C9nF2u0zTGuxcTvMqiOLKyG2+Uj+EXTW30+a+f4Z4Isl49lxjr5nf/rzWaN7/AApQ2+i5PaWPVJnSvxHFz+dkAfgnh6izByWz4uJDFM3k8XY814aHUZoxwiqC14uVqWfOYsTFmyHgWREwuoJpX0X/ACy1qUgHUZvOnLVndsszEwI8bHyJfrMlPnyC/cDf2G+HmV4vG0HtQ54c3SMvhJ3uOlon7Ldqs7Lc6HTMh8d1s3dDtdcdo56aBM/04juq5NencQXzvNchxLEOwHbGQexpcjP75ATh+jntdNK6MYw42gcQdMNk8mlz9akeSQ88X97mrM/tBkRYIwYZO7gkp0/DsZPAE+HkpxfRT2tLgXMhb/emAKvP0Wdoc3JdcuNG9gDTcl9PJNmnHOr8DRwloUX6u4jd69Cz6Gdbcbk1HFaPEFKb6HNRxomk6rA9z3hgAaSST4KLp5r9sO4vftB1k1vJ+K9tF9CT2j29baHdeFlhaG/QrjV9rrUjj/LHSHh5TTu0jsfBzGwyhr54+6c8c+EncA+i42ZrHeSAF5Ibs2zyC+jZP0T4OnYMkjM+aaqJHBRpaMP6H9Bnxo5ps3KlL2h21BU8PlP7YpnvEn1QNW49rJX1TJ+ifs6x/CyTLc7k1nENyutB9E/ZWKMNkxpZXDmS9Dw+Iu1VwPUFDNTc59EEFfd2fRj2RjNjS+I/zPKuZ9HnZKMhzdFhLvElNr4fBdQ1Rx4RuWgAbLINRIbs4X4Wv0Ji9jOzkeRKyXSIHOJ4m8Q6Lox9k+zjPc0TDH+4Cps8PzP+0pHu4WkEnoCm3MyHu9lpdv4L9KTaDpE07cSHTcZoYQ6ZwjHsjo3lzK6TNM06JobHp+K0DwjCHh+WzJlPIAim9e6d/Ra8U5obJUE59k/6tw/Rfp9uPjN/9mgr/uwq8rFjmgcxscbP7rAE2m35dbg6pJu3T8w3/wBiQmdI1okf5uyxZoVHzX6kxpBLAKa0FuxHCFUGmfNa9wBZDZAP8XIfJXZt+bB2S7TyAcGk5o9Yzuro+wna15/9TTn1LR+BK/TXePr3jfigSP6vcfimzb83N+jjtc7dujyC/wCJ7Qr4/op7XXvgsb6yAr9E8R8T80uYTZt8Fm+jrtLqTWYbMdjX4zafxStHNUt+iLtFNmGBzsaN4ZxH27oeq+24cjHatqTQaDOHiJ5WAbWt0kWNAciXYOrYDd3gFNm3wt/0O65HkwwfWsVzpLoNcSQBzPoui36EtUI31TDHkQSvsOLE8vkypwBNLsG/wM6N/qtKJuvizvoXyYiC/WccH+WMrLm/Rq9xcyTVG/ZNAbUZ3X2jJ3NLy/aEd1A6VuxAUtJXzXs/9GL9WzO4fqDWRNBc5zWb1a9cz6E9JjH2mr5Mn+4BX5L0vYfHIjyZGt2cQ0Hz5lduWR2pTPx4HOZiRO4Zphze7+Fv6lJlstMpFMpIyEckJIBCRQgaClyQgEnc0IKCJUCVIqBQZM3eINVOFE0NIpX5YtgPgqsM0UV4X6Q8Wu6cwGjvfhzH9F63syI8jQ8aRvLu2ivguP28x+PTQ8cgHAkcxyW/sNL3/Z+HoQOH5bKyI7E8LWtJBXPDNrC60zbBBXP4avyQdLEP2SvWTBNtpbqQRa1Tu2EJI6IOZkN+0KvxWlrfJSmhLnWrY28LAEVYFJRClaAScU7UDuiPKdqdOgy4SJ4hK09CvEx4DcWQuij4fADovp2pxCRlEbLzs2C0b0td3hmyPN8cpIaOIeaycM7ZCOKwV6WXAplgLEzHBeRW6d52xyp4jLDRHNZIccw2ATXmvUN0+1I6YK5Kdy6eVnxTKQ4ndEERiNc/Vekk03hO6pOBZ91O40wNkPBQWzTchomLJjQPIrJqTDp+K6fgLmt5hed/ymYX/uuHxBK457vhvGyPV6rnS4codjvsE1YKx5T5M3DpzrkcOqz6bnM1Xia0EEV+K6Y0990AUwx0uV283FouRJsOEkeJX03sQx8GldxJs9rvd8F5dmmyXW69n2cx3QxEE2SvR33LxWLHowpBQCmFlDQkD5JoGhJV5DxHA9/gLpB8x7b6m6TVDju9xoBB9bXjnB0b+8hfR6hdPXcp2RqU7pdzxVa4r2OcbjdfkvpcWGsXzuXK3IpX42Y7hnb9WyBye3kVz5+8jeWz+3XuyDmPj1XWiy8N8Jx9Tw3k/dmj2I/quZNjOjP9lmbPD0vmPULoxKwz27e7b4hYXuHFS6EwjcwljjFINnMcNiucT7SldMSJDWgbJhw2CifkUuWym29NLJOEk7/BXsfy8CsTTQVjXmwm6xcW5rzxK6OTzWMPo7lTY4cJ3WplXO4N8cx5grTDlPA57Llh1N26q0PPDVrpMnK4O5Dm8I5rpY+pFsfsGrXlRKRQ8Vpim4GgE7rW9s+Y9vhap9Wjc4sEj3ChfRaIpo2sL5D7Tt9l41ubIeFoK3RZoJaHu5KXFZnr29O15MZlAIClBkyRfaMeWuHIhcpupGbhiA9lbHzxOYyFht5O4HgsWftvv/T0MHaKZ+DJj5JEge2uKt1wuwenyaVqs0cpa5jm7OHVKW2NDB7ysbLJCGhpLSeoXnz4Mb6ejDqMp7e+geJHzgfdIW/G9xeH07WnYUhEjTIH8ze69bpup4uZ7MUg46vgJ3Xky48sfb14cmOXp0kIQuboE0k0AmkhA0JIQCpyKoFXKjJ90IMx90ryGoO/zrLvy2K9c47Lyea8N1OQubZVR7HC/wDV0fjwC/kqilpUneaVG8Chw0PhsmeaivP9ogC2EdOL+i6fZ3aHYfe/ouT2jla1+Owjckn8l0ezkzXMLQdw7kqPUO5qKZSUDWOXZ61rJKbeqIjdwC2tGwWNgoqqftRoWnZJxszN7mVvMOYUHU4V8U+l7Jce1EeOT7EeK2h4Ek2vrA7X9nn/ALnOM3j3cZNfOl84+kSPTNc1eHOw3Pkc2INlDm0NuSb0a28b2DzXYPavT3j3TMGn0O36r70W1KWjoV8b7N6PiDWMXIkDoIo5WucWjwX12LVdOycvhiyo+Iu2DvZ/NTcq3w7LB7A9E1bGYXMFTwk+TwUpG8Jo81UVoQhAJpJoBNJCKaaSEDQhCBoQhQCaSEDQhCAQhCAQhCATSQgE0kIGhJNUCEIQCEIQCEJIBCEkFOX+4PqvMdoyG6NKT1IH4H+i9NmkiCx4ry3afbRj5yNFfByDB2J3nzHDmIWD5k/0XuMT3Xeq8V2IHtakfDu2/mf1XtcQew7zKg0I6oQgLQhCAQhCAQgoQJCEkDC5uQftXnpa6Q5rlz7956oPJQvbJ2ijIs8WSwWfUL2jv3pHmvH4DQ/tLGBy+tX8gT+i9eN5B42rSNvQJoQooQhCAQhCAQhJAIKEIEVFM7KKCrK/ckeK8Z2odZgHTi29d17HM/dgDxXiO1MgD4QTXCSa+CI9F2dZwdnMT+bjf83FdjH5Fc3R28Ggae0/7Bp+e66ePs0oq1CEKICdlWSpu5KsoE03I0eJC/MfbKf6z2x1SUb/ANqk3/3l+mmOAkDvDdflHV5++1XKmu+OV7vm4qwfYOw/bjRNP7L6dpDvrMmVE13G2GLislxJ/NavpGll17s43T8KGQPbO2STvABQrYbXfNfEo86bAwzFA50b8tvFM9p34ASGtB6DYk+Oy62Jlao0MdO7NdARtwvIFLWjy9T9GWl5GB29x5cqF8UcUEvtvFAktpfYZ9V050ckbM/He8Mv2X2PS+Vr4dBqrIcd7mPkBeOEkvJNHp8UN1Qd2BwvIH8h/os1dV7nXwc7UscY/DJQrY8z4Beq0vVdN03R8TCny2CeJhEjWAuDXEk1Y6i18ih1SVrXPjc9hqg4AivRVQy5Xd1HBkOZ0LYnEH40p4XVfa29p9FjPt5tejCozdsdCgDf7WZJHHaJjfarxNnYL47C3OmI4cXKI61C7+ioODq0mR9YZg5r+IV+5dVeWyvg1X2g9tNDH+un8vYH9UQdr9JmMruKZsMTeJ8jmgADkOu5JXx4YGrtLR+y88l3KoHbq5+k65LGIWaNmut3E5vdEeQTwar6iO32kOu452j4G1FnbjSHcT3iaGJoJ4n0S49GtHUlfL/2D2kYLk0bMaLAFtG9/FaZOz3aGVoYzRst/CBxUBs7nXNPBqvdP7dYc8Tg/Dezf2S2S9vPZZ8ztzhz4bsZmPI0uFcXF0+S8T/k52mG37Gyx6gD9Un9nO0DXgP0yVrjQ4S9nX4p4XVdfWcnSNSxsbL1B2RG6Jrm40EVfakusucejbrp0Xcd9Ir5WRiXChPCB7hIuvUrwOoY2ZkZrMXuh3w4YmR94LJ2FD4rXJ2T7TQxufLpUjWMaXEmRooAWTuVNw1XrW9vC0ud9TjLjI6Td55kqc/0hFrYZXYzDkNkuOMH2eRBc4/HkvI43ZDtPkiOSLTfYe0OBdK0bHklkdj+0TpWu+rw7cmiUHrX50E3E7Xqf/SHlYsccEOLitIG1tJofNVt+kTU4o3tEzHOcb43MaS30FUF52bsR2lnPfRQQG5BEAZaPEdqWw/Rr2q7l0kv7PjDBxOLp7AA9E2va6H+X2sTOaxmWQ9xAHC1o5/BY9X+kDNnzRiQ5M7MWIAcXGQZndXGungFHF+jHtIYhlPzsFg4eMM9qwKWiL6I9SyYI5pddw2B4DgGwkkA/FNnZ/tzXdrtRIpubMB5PP8AVZz2gzMh9HKl3PMvJr5r0MX0USuzRjnXgQGccjmwe54Dn13+SkfovijynRDWp3vA4toGi/xTZ2x5jUu0mRlZoHGWY0Y4YYwdmjxPiTzJWc6vJez3elr0Of8ARzpmPPp8Yz82V2W6jbq4TYB2+K9F/wCijs+MxsIyM2RkYJmJl5Ho31PP4K7O2PnY1J5he8n+ULLFqJayuLkeS+rT/Rt2ZhZGDj5LoOL2w6d23gVri+jfsmKaNLLvC5nJtPD487VHD3nUrMHtB9TkyJY5am7l8bHXuziFEjzq/mvo47H9nJdUbFBpUJx43U95JPGfAb9OpXkoMPFl1tsEeHAyJ8/BwMjHu3y5b7Lpx8eXJvXw58nJjx67vl5WXVSyGPEBd3UQ4gP5iNzXy3VI1V7ra0SOI6BpK/Q+Hpuiw6dJkfszFc2JxaSIQSTew9dwFfgaPDixulmwMZs0h4nNEQpg6DkuTr4fnRuXkyfu8bIcP5YnH9FrgbqLXcYwskHoXROG/wAl+iQyNnuQQsH8sbR+ihkxvnx3MZs7mNuoUPD88DR9emdxM0nKI84yrWdne0kr+BmlZJfVlvAQQPiv0I3UGDF73vAXVtE1w4i7lVequx4J4y+R9meU29zOQ8GjyH9U2Pz87sr2nfGyD9kZDZXWQ0gCwps+jrtnLy017B/M8BffMnHmcWSgO7yMktJ/EKmLVcCTi4s/HY9vvMdILCux8Mm+jTtZDD3kscLG8QaAZQTZNAbLmdpezmo9lYosbVXRCaYF7Wxu4qA8Sv0LjSw5TmZks8TQN8eEyD2P5nfzH8F8T+mbUYsjtO2GF7ZGQ47WFzTY4r/xTZp8vf5KceHkSFrmY8pYfvcB4fmowsMmTFGBfG4No+ZpfqBuTofZ7sWIWZWCHQ4pBHE0uMnD087WmdbfmrPHBIxlchRWYM4vkrswl+UbKqa4cLvSkWx6TsR2Ym7U58+I17WRNiL3uIJI3C9L2z+jHE7K9l3avHqT53F7WMjLKsk+q530f9qoeyMeVkHF+sz5DeADiqhsun2n7cu7T6Ri6acRsMGO4Osm3OcBQJWLlI7cfT8mf4x84A7toBH2h2rwX3D6EcFsOj6jncA7x8gYH1vS+SR6VEX3xOeSdyvpvZTtX/kzoYwIcFsw4+Mukk4eldFn7mNdcuj5p8Prxkeebj81mh4ocl8XF7MgLx5HqvnGZ9KGdFHbYsSF/QBhf+a4E30ha3lEztzCHN2bwtAr0pT7kXHoua/D7TPkdzwsa0yTybRx3z8z4DxKnBiSQscX2+SR3FI6qBPl5BfGYO2OsSgznPmExbwlxIuvC/BZZO0Ga+XvJcqZ8ni56n3I1/Qcny+6COQ/6t3yWPL4cR7chz2xgGn8RAsL4hP2n1JjDWXKP98rls1jKyMgOnnkf5OcSPkp92N4/TuS/L9DHUMFsLpjlwuY0EkMeHOPkB4rO3KxWEZmfmY0JA+ziMoPdg+Pi7zXwaDJyXPL3uIbxbVstks5l577czun3Iv/AE+y+32A9tezoldH+0mOLeZaLCk3th2dJ21WI+jSvguQ93e0HUUfWHiMttZ+7XWfTsf2+8S9sOzhjc12pRmxXCWkErmYXbfQ9PxHRGeWQtc4xsDK2J2u18Thc90wB5qec+dsgfZa3l6q/dqf9Px3rb7Hg9utIY90+YZX5DiQ1sbPZjHr1PiV6nA1jA1HEbkx5EcbXcmyPAcvzdFqEjTuTurZsx7mcRsn1Scpl9N/VfpJ+o6fELk1DFaP+9Cqi1nS57MWoY7gOZ4qX5pE8km7nvo9C4rZiSOMgYDwjyV+7E/6bZPyfe9Q7QaRBNEf2jCXNdZDN9uqyTduNIyPsMTLLXk06QtvgHWh4r5E0ySngbvewAUIWy4WSWuBBOxBUvIk6CfNfX5O2+g6di91jCeWt6rdx8Sep81xh9KBdJwjTIwB/E8/ovAyyuc02uNNK5kuxWbyX4dOPoML4r7ez6QtD4G98ZGyV7TYxxAHyulgyPpS02KUxwYM0gGwe81fwXxmXLedg6lVGZJZmtBcbKn3a6T6bxzzX2UfSLp2LjyOmhkZJO7iaAbDei34v0jdnhCyNz5iQKL9tyvk0+BNNjsHCfYbta4MnGHFtkUVr7lYn0/jy9V+gh9IHZ0c8iUX04VGb6ROzcA9qeW/CgvgDZ5Gt5pNcXOtJy0/6Zh+33vN+kXR8TT25EbJJZH+5H1+K85J9LM9BsenRb8y48vxXy587i3nahFxSSAX1T7lax+n8c9+X0M/SJPjhxOIwmV3E8h3vb781cPpQnkzhkOxojWzGv3EY60PHzXzfPLjNxE1tQWVoIcd1O+umPQ8Vnp9ti+lnTNmz4M3HW7m7BaB9KmiOF/Vp/UOC+G8R8Uu+LSeafdrP/TeKvs8/wBKGkF/EMeZwHwXn9U+kDE1MOjgxZG77Eu2XzIzOc4kbBWYZc/JaOal5K3PpvFPL6ZD27lw9LdiYsXdyyffa7YXsTXismF281PSIjHDM13Ou93AvrXJeUng7qYe1e1lc/JlLn7Hkp9yxrDouK+NP0yUkIXpfmwkmkgRR1QhAykhCBJFMpIInkonZTdyUCqKpmh0Tr+Cx4vsy0tsg4mkLA13A/fmoMHayHvNKlaOQBJHjsub9Hcrhpr4b2bIQPL/AKtdTXC+TAk8DS8p2IyizLyGR/efdX5H+qqvo8wu1yzsXBa5Jn7LDK8hybRv08iyukea4+nyESUV2CgSAhLkgC3ZRpTKjzQJSHJR6qQQB2UFYeSjweaDBn+4uK4Fz16SWIPbRWJ2C0nZBxJAA0rlY5H1xwK9XJp7SwrymVA7F1JrgdnHdRY6raFClNzfZThiMvCRyXTGnW0bqo4Ug4uiqLV3JNOvZZzph8aQcLUsRmVgyRuHTovjWax2PlvjeKIJC+9ZOC6OJ18iF8y7S6NA7Ue8AO5sjxXXj47ndRy5M8cJvJf2Hi4w6Xarr/r5r6GyNobdArznZbTGY2LYG7ja9VFC4rOWNxuq3jlLNxGKIXdLsacKdQWRuO8Dkt2FG5jrOyjToDZMJJqIadpIQPqubrsz4NKnez3g018r/RdEc15vtpM6DSHlh9o7fA81rGbqXxHyfOma55Ltid1iZjHIcTjzcEoFjerVuTK3dr27clnZFFO4NimEcnQk1819SeI+dfNXDU5cdpxtV03v2/xUWlZfq2JNkcen5PcOq+7m9k/Pkui+TWtKaGzMjngcPZ428bfn0XLdLp+VIRPE7Fcf4dwFPKKs98r9szGaeHYTMFEjz8VxHAE+zy8CuvkMngjLIMgTwkbAlcl1eFKVvFWQa25r2vYjsdF2nMrZnuh4Bs7pe/8AReRgi72VrfE0v0D9HmmNwNBieY2h723xdVw5cu2eHfjndXzfUvor1rBe/u42Txg+yWE8l5jM0LNwJOCWIgjnvyX6dGyoy8HEzY3MycaKQEUS5gv5rjObKOt4sa/LTo3N3cCpMNNpfddX+jjTM1o+o1ju+9x7gr5/rf0e6hgZDu6glfE0WXtFj8F2x5sb7ccuG68PGcdbKYcdk8jElglLHNNjbkqbIK9Erz3H4rUX3SkHi1na7ZMO+a1K53FtZN7ey0xzAv52VzWO5lTikPEV0mTF43chyS2S7NeAXRx9QpxcBw+a8y2XeyVoiyTw7la1Klna9djZIL+9e665C1tjnMz+8e3hZ0815GDNpu2w8Vui1EtjritTtO6PQxh0uQX8XsjkFZHJIyYva4tLeRB3C5cOc0Q0HUTzWts47qm9Viz9tSvTaX2oyoLbMTMwc+Ln816nC1vBzWCpRE8/df4+S+atcGwgWOIqwu7tjQD7Vrz8nT45enpw6jKe31ekL5/i9oc/CDAJTIwfcfuvTYXafCy5BFMRjyEbcR2K8ufDli9WPNjk7SaTXNeLY5rh4g2hcXU0JIQCqyPdVqpyD7AQZHcivI6k5rdUe0kD2d/NetfyoLyesRNfqYLhzaqPTaJJeksrlvt8VodssmhitMa2vFaSg8v2pFOx3eZ/Ra+yr7nkB8B+ar7SxNkgjcebX0PiruzUfdvcbs7UlI9iTe6SdAbJKB3ssUu0hWzosM59tUPiXkO1OlSZmRHkRRGQNdRoWeS9WTtsvEdocbIOqTObJIGECuFxA5KjmxY+Rhd6ZYnM29kuaRa5kmpEEzvZwjkQVfKcoDhfPM8dA+QuH4rz+q5MeODHI8h3NYz23jHpcbLblDvGtaAPAUtrnjLx3Nazi8iF43StSgY4MEtF23PmvUwuyYyHRPLa3BAUxXKNWiac465CXRObTeIgchuN19ekIcAQei+XYOoa47IY0Zh4bFgxM/ovo+NN30AJ5jmtMaWdUISRDQkmqBNJNFCaSaATSQoGmkhA0JJoBNJCAQhCBoSTVAhCEAhCEAmhCAQhCAQkhAIQhAJIQgz5p+x+K8r2oP8Ampv/AHoP4Feqzv3LR5ryPas/5sYOVv5oIdiv3GpO/wC1YL/3V7PE/dk+a8f2LAGn5xogGZv/AJV7DE/ck+JUFyaSED5oQhAIQhAJIQgEkykgBsuXKbZIeR3XU5A+i5MxqF5utiqPM6J7faRhG/2krvhwkL2Df3wC8h2cp2vtINkMlP40vYRC5R6pSNhSTSUUIQhAIQhAIQhAJIQgRUUykgzZvusHna8H2teHZUbf4WvLvkKXusw09nxXzvtO4zapI0bcNtO/PekR9Aw293p2Iz+GBg/5QtsPuKh7eCmfwtA+QV8X7sIqdoStNBF52Vbjspv5LPLKGtKIz5sxhwMuW/3cEjvk0r8pT3JM4tPtE7eq/TvaLIEXZXVpjsBiSD5il+Z8dn1jVMWJv+tyI2j4uCNR9lg+ibRpGQR5OTmcbYWgOaRuasivUrxf0i6FB2T1DT8DDzMqSKaIyOErrrehVehX03t3qWVhYkRw5nw1kU98Zoimmt18p1+abLy4crLmln42hveSuLiBzrdYyz7fb1cHTZc03K9T9EOGJNT1jLMbJ2wRRtDXtDqsnl50vqOrkjFbDEGNfKatrRbW1udl8XwMl+n4zo8DIliE1GTu3lvF61zVjJJTxFz3k1zJKnfHadDnvzXY1Thfrc7YuHgYeFvgV9S+tRughhxJYvbAaC0j2BW5ofh5r4kJyI3e0S5x5kqsOljIke0lrxbT4jkp3xr+gv7ff4IjHjiFrR3Ibw8NjlSx4ucMOGeCWccOIOFpa7m0Db40vhcs7wPZc9t+DyP1WuAmaMjf3Rf6p3xL0GU919sw3uynuzpciNzwSyFjZLEbep8yfHw5KyaU48oyXZEYa6mPBkHLoefS1+dszIfC8Nge5vjRpZosiV0oM0r+Ec7Kn3I3PpuVm+5+j3TR5eWAzIikjgpwqQEF5vf4D81W8/V8h0he3u5XDj9sbHla+DPhmxZHQ5DCyRvMHmOoWCWaRuSzgkcA1wPMlPuQn03K+sn6DyJ4jNwGeMEnYGQf1XM1uaCPMj452NaJDIXB43qOgPmvlUZJj4nAEnr1WfIndEw8NBO+M49Bbddz0E0kEXbJknf8OHFPETIwcRugXV6Feu1btXpRyhBJmvOGI3Ot7P3z/utJ/h8fFfL8NrhjFxJJc6/ilqTy7FaD/Ene3/QY92rX1/H7UaDwNLtcxo6YAS3mNugpciXtToMOtxhmrifGuN5eRyIc5xGw5XR9SvjjwYxYKeDBPm5ceLjsdJNK4Na0dT6qfcdP+mYzzcn23F7Y6A/V35H11zIAwhgewinnm6vTb5rdJ2y7OyTfa6iDjsALIxG48bvFwrp0C+G5TXxSOaebTRros7Mx7duLZPuk+mY31X3iT6QezjH2cnIeb6Q8/mVyI/pN0jGyZ4242Qccn7EcIsHwO/K18dmyHPIFlW47SYxY9q+Z6J91r/puE92vq+N9JeBp5nE+FNI6WTvHSh49o0B8AOQWb/0o6azMdkjT5ySKoyD+i+aZllgB8FgBpqz9yumP07isfRcn6QI8rWMbPi00tZAeIRul5mwb5bcl1oPpZiggEZ0azxFznOyN3OJsk7L5njQiSCRzpGs4G8W/3j4BZZg47kGuifcq/wDT+G+NPqs/0vRGMhmjRusVRnP9Fwcn6Q9f4XPx8oQxu92HhBDR4A8/ivAvsABo3Jpbsj3WNvbhH5JeTJZ0HDj8PbN+lHIiw44I9FxA9reHvTK/50KXmH9pMsZXfQhkModYdECK+a4pF7qdDY2C4+Cv3cvitzo+Gee123dp9Zg4Gx6jkNZfHwtftxeNeK6Wkdp9ZblGeTVct7z1dISPlyXkqL3De10sY8AA6rPfTLp+PX4vdS9v9ZhG+az1MYXAzO2Gt61M6F2ozCAe9wu4QR8FwpY5JpwSTw+Cue0wsc0ADbor31jHpeLH4RmznxT+zJIK3B4ys8naHVWP+y1HKY3wbKVZmnGkx8dkEbmyMjIlke6y913sOgHJch4A5G1nvrvjwYWeY6p13VJXNZJqWY5p8ZjuqcidwncQdzz3VGIA+VgduRvSqyj/AGhzvFLlWpxYy6kaRmzsqpZPTiK5msv7ws33rdXs9qQLBqriMrhP3dl04rbXh+oyYYST5Y4zUg9V1MZ7jkB/MgEkk3S5cPtSgLqw/Zskd4tIXXPLVeHpcP7eWVc3IfxTudvdqoH2T5oebJPig0GtO25W48eU811cBhl7uJjeJxK7GtYWNp0/cQ5DchwHtSRn2b8lyIA6CNkjferorHyPl98ry55eX3+k47MJfhqwckROpdls4c0m15uNjnPpvNdMafkBjSJiL8Aub12IyxunnPEaA/Jeh0LTsRwM2VvjtaS4X73gFyG4UhbTnX5rXxSx43dB/snoomXmaigSBkhDPdB2VM0pEoIV7MHiBPEQSs8mM5klcwoSFObYPatLAxzPktaOqRhLjVFX4rCyT2SRfgjVl06eqObDHFAC2286Vcb2uj2Krycdhh4nE2U48Xu4w69q5KuMw8MMgqVzisck7W8vktT43OlcPPZY8mEsoAc1HbHH9t2nva9rnWA+tlLMkJxGRPcXGyR5LnxHuhYO/VTEhfummLh/LbPwAX5dUnPOwHIK17XONBDcZxcOIquskKJpe4Glvx2ESct04Ymj3eQV8DS17nHoptiuxpZZA4ZDnAFhBo9VRmSHJynTO5uNqiK+G7tWNHEaU249nnbPlSFrNiuRM8uda6GcPaoErnmPpajvx4+GXd5rcLr6WxkcjXP5BY2RBnI7q9lxsJJVdMpuaeo1fX4nadFh40DGNYeJz/vvPLfy8l4yQcVnzTM75JKHK+amY72tXut9uXHwzjmoynwVrGHu+IqwY7b5rTJGBEKKbbuNc6SQ8Yar4XAWSs0gqWqpRLnVstMWb8NOTMJnA9QFRQabVYfexG6YPVDHHUN796UXbo2u0uqjciBHCunpDIe8LpnUegpc9zdtwrIOL7osqNWbmnXyZGnicDfQLlO5+qvfxiKyVQT0UqYY9r9OFIplJe1+NFpJpWgEJIQCEJoIoTSukCKgVIlRJQQdtZXJmb3mSN635rqu3aQua6my0ehQLUsMSae9pceS8B2NxWM7QSQ8Tw6iRR8F9LyQHYbh/LtS+caLI3H7cFkjnDiaD4dArsfR3QGvetYMmJzJOd2u1wExh/Rc/LaeNvgeSDPhcXfhd48guHCCzIb4Fd0CwEEEFN2xpIoDokUJIGFJQUkDSKEiaQJyjW1p80ydkFTh7JXmNbhBjc8bEL07jQXD1NodE8KVYu0Xgnw45eey6/ILidmyBjSC+Rql2SrCoO5qB8VMpEWqiiWISxuBXzftRiGPMDx7t8l9P4fZK8F2xHs8Vcnc16ely1yPJ1s3xVo7OuvGBPgvVY8PHVLx3ZaUPj25Uvc4Q/JTqZrOtdLlvijS2MAUQm1oUygLg9BjkmkEwoGi0k0DC8P9IU72YcXdu+9wkL3AXzn6Q5HCeABxJogj9V04pvKOfJ+NfPZ5R95tlYjFjTv3l7p3iRstU03Cacyws4diPdUofGD94C19SPn11GaRrcGH9YxMsSwnm2N3H82rnuyXNLm5mEHnqW+yQr4NIZKO8w9UhBrk2Uscl3WsY0hkDPrHDzLhxWsNeHKyGYr2kwSvjJ+65c54N7/NdfLzBMC3J04McesYLfwXJcwAW0nytKuLfpOMJ82FgNcTgF+kdGx2Y2lQRsaW+yCQvgvY7GM+t4rDQp4cSfJfoaJhjibGd+EVa8XPf5PXwzxtII5IQuDsOqRrwCEHyUHB1Psnpeo40kbIG48ruT29CvnPaD6NcrTsczwubk+bLsL7GEE9F0wzuPpnLGZe35jytNycOxIwh38NbrJZHPn4Ffo/Vuzena2Qcpha8bcbKBXzvXPoyy45nvwWGWEC+LmfkvTj1E/7nny4L8PmodurGvAC05elT4uQ+LhJLOe1LAeJrqcLpeiZS+nC42Xy0hxU+8NV08ll7wkgKXHRW5lpjLG1t7wBoF/BaGZAAAXOD9wCptdb6s14LczY7J8uzHkNsHiW5mYXOHFJQHgvOsk4XUFbHMQ+7Wvbl69PXRZrC4OPJo2at0eT9YlD3VTeQC8dHkcPtX6rbFqBafszfiU7VmVnt6sOE8vENw3qpMd3j3Gr4VxYNQHcgOcG+i2RZzGx8LTYPXxWLGplHawdUysKQvgmcwdRzBXpMDtgws4c2Il38bB+YXiRNGIeEH2ieSk6TgY0DmVxz4ccvbthzZY/L6tj5mNlxtfBMxwPS91eQRzC+TDIfE5pDy13MEdF6DC7WZkL2tyPt4wKINA/NebPpsp+L1YdTjffh7dV5B+zXPwe0ODnEtL+4ePuyH9VumLXxBzHB7TyLTYXnuNx9vRLLNxkK8rrZLc9h6cK9W7kvJdots6BwH3SoPQaEeLTWWdza2u5rmdnHl2miz95wXScoridoRWID/OFZoB3d50o9oLOETWwcCo9nnAl2/IDZKPYcwEkNNsBQgCsWR762rHkj2lRT0XG1plva6uYXYtYdSgdPC3h3IPJB5KSIONELwfbzFGPl40jLAfG4H4Ef1X0x2nzX7try/bLS/r+mtAcBJE62k+fMfktSbpbry+daOx2TqmLHfvytB9LX2+DHZV0D4bL5x2P7NTftiPJe9pbEC7h8SvqcGO8NqqVzxuN1Zoxzmc3Ltqwcdvv8I25Lvae+g5vmsEMBZE0ALdhNIc6xS5tNxQhJENCEKhppIQMISTQCaSaATSQgaEIQNCAhAIQhAIQhA0JIQNCEIBNJCAQhCAQhCASQhAJJpIM2afZaPNeQ7XOH1GD/vCfyXrs0kNbsvHdr31j47ehLj/5UGjsYCdIy3HrkbenCF6/F/cfFeR7FD/MMrvHKf8AkAvXY28AUFtoQhAIQhAIQhAISQgCkmUkATTXei4GqvLNNmcL4g3p6rvPNRu9F5vWOI6dMY7LtqAVHG7MEu19hJ5QSE/IL2sP71eK7IB0usTv4SGxY5DifFxFfkV7WD96orUeaEIQCEk0AhJFoBCEIBCVoQIlJB5pIMmWR3g8gvAak2ObUu+Eg4DI0f8ANuvcajJwOLvBtrwFF+fisH3powf+IIj6VMftXepVrD9mFmmd7biefEVcw+wEVYDupWqgU3OQRldZoLl501O4G/NdCRy40545nEoOX2zmdF9HurP6ujDB6lwXwbs3D3/bHR4zveZHfwN/ovtn0kTmD6Op9/fnjbXzXyDsFCMjt/pI/hlc8+gaVYsnh9R7byudh4rOkuSXO86af6r5hqM0rpTAXExh1gHovp/bshsGDWxD5T/ytXyyZ5klJPMryc2X8tP0H0vil4tuzpYIxLd05LZG5zuIHks+IS3Txf3lqiNMXPur2ZcU2qkbTOJJpL2b71sFPI2x79aVWL+6NqdyzhlmyLS8iwtEZey62oIiHtK3ipr7V7ql448/k8bpXcLRdqoOna5pcAQFtl98qPUbLPc9M4fC8ySSDvHkue7dznbklZDEXzWCug8ARA10VEAuXmncxOL23xOc7FG1VsFjex8j/aul1G13IFclmI3WrXDHj81ZGOGMNAACx6qHCBgA3u1vbsAsmpmmN2S5aiYce83AmDrAPqos42va5vECDzatEntOFqUbOKZgG1uAWO97LxTSyWw8gjcc1ldCCb5LXlH7aU9bNKuMWyzulyYx4vDPFEA8XuupHRNVQWZjBe61x1xDZWZM8nHWHP8AfcByAXOYRYC6+W0ccm17LmtaA8eqlyduLg3i0BwLjXIdFIkln6K2BrQHGuYU6DhVAK9xeHy5nD9ruOuy250bu84a2Cm1gMgRln26JTuPs+XPNjmFT70oo0tZsRudVjlaqgjuUnoE3S8UaIo7cF3IIAYwa3XLgFyjZdtnstoJ3OWXFIi2KjsB6rJljjhtvU3a3uBLCBzIWbIDY2Nb05BTuZx45tyZWlsJ23XPLCuhlPs8KyKdz148E0t0+F3fOe73WtJ+KzSMJeT4lboJxBhyAe+40PRZQABRV71nTzaEcZDrXFz38WU43ZHNegsMY53kvM5Dy6ZxPivT0/ndfA+syY5Y4rsCJ00rq6C10J4zHivJ5nYBZtIHvuKv1R57oAeKtyt5e1nHimHQd/zXJPJOwXN8RyUDdhSbbpmgeK9D48m67EJL2Ak9FLlzSj2aQn1XzM7uv2XDxzHCRu0xjZMkBw25rv7cqC5Gkx24vXX+SzLWs8ZsEgMN8gqXbOAVzh7O6zuNybpbUxxjUw1usk7uF/JaWnYLHPvIUtq4YTuQe+mk0pYZLnm+SzTvqlrw23HxHmsy3btljJi6BHEyqTkJ4K8ERqrKJZGSCum3mmO7pzHGpDRUJB1coOl9rkoSTDhoLEr05YeGScniLW8gtEftRigsjgSfFaYNyKWt1wmErSyOzutHdtquZUWNvmrG7nzWe6unZFscfAwq9jR3Z81XuGgDqrLttck253GFxcDQ3kLVrdgqHe8CtDfdtNpcYw5hoX1WAb7rRmPsutUtFMHkpt2wwmljAPBVTvoUeqtBIGyxynif6JtqYS04wLWihSzxbvC08xSu1uMSjZxOVkmwP/VqMY9obomd7KbZ7YwvHGSKCqEfG49AFods0lUsdV2uscrjNqCwNcVY1lm0PFU7oUxyoKWtY4QOYmxjRvVpXaLrms2ukwmtHJwkbCj4rfiwNjxHP6nksDAXvA+a7EjRHjsZ1Oym0yxkmmCQ03hWUtCvyfYeQTdLPxWPPondpqYSv02kmkvov5+Ek0rQCSfNJAIQhAFRTKSBFQPNSUSqIO5LyXameXFjD4nFrnXRHRetPgvO9pMP63jhvVpsIaeKwe02rSyOgGZIQOjgD+i4udkS/tUSucWyuPvtNLsRac3Gn7wNIeCuNqg/tgNVuteEes0LO1DJmET84tDRYLzQ9F283My4o3B05c4CwbXkcANnjY4Ocx3VdsvaIOEuskeKJtQztPmh27muIPVq0u+kLUYIgHY0Dz0I2XCdjHvi4bAqvIwBNGWhxV8D33ZztRJrsT3yRsY5juE8J2XpQbC+c9icV+HLLGfdcbul9EZyWaqaEkKKE1FMFBJRQT0QAgdBIqR2Cigrc3ZcLUmkBwXfcFyNSFgosY9AcA+RvmNl33LzWhP4NQkZex816Z6FVqbW9UgN1aBQVZQdu2l4btlA447jVnovduC8r2th4sFz/wCAErtwXXJHHnx7uOx5zske7d3ZsklfRsNvCLXzPsrKG5rQ88zsvqOOB3Qpdus/yOfSTXHpadikmUgvI9SSaimoGEwUrQgY5FfMe3rnHU/ZdY4OR6L6b0K+TduHEaxKGOPQV4bLvwTeblzXWDxk0jx7zeJUtnxnODZ4Xhv/AGfNWSySN+7ZOyobkDiJmgpw6tPNfSj57YzF0ickx5xYfCVhCnj6dM95bhZ8d9B3gFqtsmkzRgSx5EcniKIKQw9OlPC3LDN9rBCy6eEs6LVcUVlt42/xHe/iuI/2n2W8JJ5LqyYMsLSIslsjfBr7tc6RsnGGvaeLxUs2sr2f0dYwdrLZGsDg2wWkdPFfcNumw6BfIvoxiJ1dzmENLY/Hnf8A0V9ctfO5fye3j/GEhNJcmwkhCBKQFqPNSCoiBunvfNJNqDmaloGl6lHIMjEj71/+tA3BXzjW/ozysXEmycd8c7G78LR7QC+su5WuNrPajF7PtidlRPfHM7u7YdwaW8crL4SyX2/P2TpmRiklzHcPiQsRs7kL67qGt6Nn4xxsvBlcwv4g9rRxV4Lx2paVp+TI79mukaz+GUUQvVhzb8V58uP9PKB1KyN9ErVmaVLikCifgsPC6NxadvJdpd+nDLGz2uD+e6k14A5qgO25Jh1BbmVc7i1Cb2KPJXsyiGjgasH3bvZWBxFFamdc7ht1WT2QHHzIWtuY8kBpqlww/cHwVzJiTzWt7YuFj0UGe/vRYHDW7iuhDlNMxeXExjYea8nHO4k2ab+a1RZBbfE8+QV8Jqx65k7JH8Z2b0VkT7cXH3ei8vDnmNp+84/gulDngQ09/FKeQHIJpZnLdOwx3GCa+a14uqZOJGWxTOY3wBXLZkNdEGWOM865BT4xJTGblc8sJl4rrjlZ6esxe1BprciK75uB/RYtayocueGSJ1hoIOy4pNOa0c0Fx70s5kLz3psb6eidRl8va9mSHadtf7xy6rl4TB1nMwbEL28P8Lm2uxj9q2Pa0ZEBBui9p2+S8+fT5T09GPPhfbV2g/8AVkniCPzVPZs25/oFDV9Qw8zTpWQzBxIFCvNV9lye/eCN+Dn8VzuNnt0mUvp7lm0bfRCY90eiSw2ay5I3WpZsjoqjIQQlQPNWEbKKopLQDyXnO0umCPQsrJb9wgn5r05FupY+00V9k9QZf+qv8Vvius458s3hY8T2J3zpAeRYvfsaK8F4DsXbdQPPeM2voIHshejrv8rzdBv7M26eMwCAWrg0A2NlXjG4ArV43uCEIQNCSaATQhA0IQgEIQgaEk0AmkhA0IQgfVCEIBCEIBAQhAIQhA0JIQNCEkDQkhAI5oSQBQgpIMuadmheL7Yn7PEHTid+i9lne8z0Xi+1xHFitIu7I9VB0exg/wD04HfxZEh/IfovW45+xavKdjxXZaD+aWQ/ivVQfuGoq20JJogtCSEDQkhAIQkgCkmkqIzbQPPkvP6k4M0+V3iKXdyTWO6uopee1ohmkyE7XtaQrH2PYDPqL65Njb87P6L1eP8AvF5fsaQYNReORkY35A/1Xp8c/aH0UVpQhCAQhCAQhJA0kIQFoSQgi5CDzQN0HKz6c+Rp3HCfyXitPx2ydr8BntGNr3SFt7eyLF/FezzDxCb/AIQvKaES/tbx3YbDIb/BFexkcXPtam+6Fi5uW0cggfJJzqRagTaCuU+w70XHcd11p9oXErj3ZQeN+lfJ4OymFB0kySfk0/1Xhvosj7zt7jv/ANljyv8AwA/Ven+l2YfUtJgPUyvr4NH9VxfofiDu1OdLX7vDP4uAVivX9v3gfVB4RSH5kD9F8uBuTdfSPpBdeZEy/cxb+bnf0XziAF8rW9bXh5fyfp/pk1wSvQsHDiRN8rWiM+yVS7m1g5BWsNMK5vVlEMt32TfMAqOP+7ISyzuB4Ck8f3bT5bk1ivh/eBTkNtkpRjHt2h/7t3mq568uVJ71eag3d9Kcvv8ALZVRD7Tn1XN7ZPDdJ+7Chj+8pyn7CkYzLbdq/Ll8V0213Y9FjkszBo23WsbMB8lXVusro8uN1UgLcFh1J1sHgt9e0udqZ2CZel4/yck3ZPgrsPeZlnqFQ6wxxPUq7C98Vuub25finkG3vrmos2am/eR3qgFGJ6NoJkW6JluCyYzeKUrZE0l53Wo58lYst3CZHeawA24LRmHm0dCs7d3t3XO+3q4vxdCIARlLmhhuEnxUWn2VU+VkNGZtbbqnO993jfJXYxJymtHMbrNmOsofKl8w+riHh+9xEohprb8VU7YDdXsYDGFqVjJuwmcTuI8gukHAkALn4lthcR1WrG9p3opa55Tbe0WwrBlu9nZbz+68Fych57zhIsJWeObrm5BHHuqVOYgzEqB3WXunpZXsN23Pgnw7KZbQZ6JFa7XO53anIHDhyO6ALy8juIkhek1NxjwDZoHovMO3bz+a9vTzWL8r9X5O7qNfp39KiYNODifbc4lZ9XO7WeC14DP7LEDzpczUng5HCDdLPH55LXfrb2dHx4MYU4Gl0zSPFQ6q/CH2hNnku+WWpa+TwY9/Jji6rfdQASgCm7Jt50vm1+0w8TTuaU0NxySVuHNZdPbw4w2WulIxn7PmCfJZb4n81oeajKwxO+0JPNFwny6DTtuskvvFawfYtY5uRKUw9sU5t4C6WKKiAXNrjeAurEKjaBspJ5duT8dNDTuqcs/ZOsq0c1mz3VEB1K3Xnwn8o5DyAFm4gH+0r5SGgmlj57rnHpyTcd9ltgH2YPUrE33wOlraPZIAVrnjGuPZWt3cqGlXxe8FFyagzlxI2tO72UHmgq4qwbk3Ws7RlZG++FondwwqLlHInPFJSe1A86SkBL7ulIe7QUd/gEgNKxOJduditMrqaR1WTio0jWMWw2JLHzWhzqIKzwbEmrV3ORCzy1Rg8ws+RJwsvxVwtkSwZTrIF7qsyK3SEpF5HUUodEjuN+a3tz0lx8QrelK9vNVgqXoptuQ+SEcJDd0gVGpGnCj48hpBGx5Lp5hpzduW6zaYwG3Ebq7KeKI6pHPPzlI5UruKRzibJVabuZUFHokfp1BQla+m/nQSTSRAkUIQCEFCKSSaSBFQKmVEqogVztRi7xlLpFY8sWpVeYk0/wBskm153XsMsAka0EDxXs5RZpczUYGyQEPG3ms5Zds2TGWuHpkYfjAtatox9+RVmjNBYWNGy6f1e3ckxz3NwuOnNbgl/JaIdODjRC6LISKAC1RQ77ha2mk9JwhA48IF1zXdqgsmEzfktpCQK0ipUkfFUROyLoBJCCV9UwoqQQNIlMqKCLzQtcnOPEF0p3U0rk5DuMFBx8J3c6rty2+a9hzaF4z3NTjO9Xz+K9hE7iiHokWpNCt8lBoUwFUJ2y8/2ii7zDkB8CvQkWuPq7eKFzfJbwustsZzeL5fok5h1pjTyDjfkvseE7igBuwvi7AcfXnWa+05+Vr7DpD+PCjdtu3kF6uqnqvJ0lvmVuKim5JeN7TTSC8n2t7R5ehPiEMbHNkvc9FvDC53tjOWUxm69amV8vb9IOfYJji9CCvb9n9adrGCJpI2seDRDeS6cnT58c3WcOXHP07PPZfHu2bSNYl4H8QNO3X19x9kr4x2ujcNZnDH7bVfRXp5vJjqLrF5lzpmmgdvRDcp7XXJA148KUHOnafZcUDJy492ta4dQ5tr6Gni7mpudiV9pgEejv6qLptIlsGKeI+IaD+qG6k4to4MLx4mwhmfBxfaYHwa7+qyveokgwTvBk351SzPj4XCn8QPVap5cCQkthey+hNrM4QiuF5rpabJk+j/AEaRMObKX0CGgtX1O18x+jENEkxLSbHDfhta+m/mvmcv519DD8YaSLQubYtFpdU0C6qSii1QcypBRTQReaBXiO2+nP1TFx4mSxxES8XG/l/1zXtJTYpcnV8bv8NzasqxK+dT6W4O7v6zjcTdr7wAH0KUmlnFAeZ4JOIf6qQOIXbGmtGQDK1xZ1DTurDp2BR4jksHSuElb7mdPPzYj3Y5fwBzANjV0vLSRY2XmGJx4X7819H/AGfpO95ea2xy7pv9V8/mxoIe14hEsjoO9A4ywA0fJbxyZyxc3J0fIicaaS0eS57mOaSCKIX2HL0THiYz6tkOyGnZwdCWcP8AVc5/YiPOif3LGslPLiNBbnPr2xeH9Pl290VPj35L02s9iNV0ZnFPCHNJ2dHuF5uTGlh3kb8l3xzmXpxuFnuG19u5KbXc6WZoc3mmH1drpK52NLHuvfp0VrZNiSbPRZA6xupNfQWpWbjG2OU9CtMeU5j7DrcuaX8qKGvXSZOWXHPh2o8kueC9xI5+q6UOoCJ/fUB0AteZZLR51StZKQSbWvFY1Y9hjagZS+SUhrQNvVTx8xssbpHkNd0/mXkxmuIHDs0fitTc57uE0Bw8gFO1e7Xt6viqIcR9opvsQtAINndefZqji4F9uPVbI9SikeXOk4XN3A8fJZuNizOV1HOLSxo5noteHn5GFPxQu4SuZFkh5Mr6pqvbIzuu8JqzsueWMs1XXHOzzHr8XtpkMhDJ8Zk1bcTTwml3MftNpeQ5jRKY3O6PaaHxXzVp+zJ8VKnCMVdrhenxr0Y9TlPb65HJHPfdSskr+BwKpyPML5fDPNiyh+PK6OTxaaK6mP2m1CEOD5BMT/tBdfJccumynp1x6jG+3tVFcLG7UwPjH1mNzHjn3e4K60Gbi5T2CLIjcXbhvEL+S5XDLH3HWZ431W1sQIDlh7SC+y+peUBXVApgC53aBod2a1Mf/DuTDxlFz/GvnPYqTi1Th3oMcvpA2C+adh33rLW1zY6/LZfS+i9XW/5Hk6H/ABOhhbxEeC0LFhuqwtlrxPaE0kIp+SEICCSEk0AmkhA0JJoBCEIBNJNAJpIQNCEIBNJCATSTQCEJIGhCEAhCEAgoQgSEIQJCEIMeb7zV4ntU+szEbX3bs9Nz/Re1zf3jfReE7Yb6jib19lfPzcg9F2ZaGdm8ahsXPI9OIr0kW0TfRef7PsLezuCD/A7/AMxXoYx9k30RUghCEAhCFECEIQJCEIpJJpIKcu/q59QvPdoaGlGxftL0OWfsK/mC832iIOngHlf9FYlV9jRWm5jvHK5+jQvTY/7wrz3ZMVokjv4sl5+VD9F6HF+8VFakkIQCEIQCEIQCErQgEIQeSCHVF7qNp3QJ8EVxM91Y8rhz4iQvO9lqfr2Wa/d41X6uH9F3tSPDiv3q73XF7Jt4s7UZa5MY0n4n+ipHpx74Wy9liZvIFqJUDJSSQgozDUBXLG5XSzT9iVzBzQfL/pemB1HTIejcdzvm7/BS+hqG8jW8itmsijHzJ/Rc76WpuLtRHF/s8WP8bK7v0ORFug6tkX7+U1n/AAt/xVgXb6UHVpW37kDG/hf6rxWmt4stoK9R25lLtazvJwafg0Bea0of2gu8Avn8v51+t6Ga6fF2PveKtiNstUXRJvorsc1F6FZdslGQeJ6tg91ZZiRKTa0we5any6WaxaIRbyiX3CnB9430UJf3S05fLlyn2yFCP94Am83IU4QDKuT2z01T7QtICnjgGOxztVTn2AFpxhw461Pbjl+LW33AEkoz7FJONN9dl0eVNczVTRAXU5GlxtUJ77c2pl6a4Z/Jzn/u6O+606e32iegaSs0nMDyWvC2DiBvwlYj2ZfirJ9pwUhsCoAUSmNwjLRibOd6LVGaJI50s2GNnH4LSB7LyPBajjn+WnIyySR5lVRc6VmSacB06qEO7yPBcq9eP4tnu49dVFnJTk/cAKA5c1WV2ISJ5HDpGViyD+a24x9mc9OAC/isGV0RJ7Z2gufXRbGithyVETetK+iSArDKujjj7LbcLXjtoeZ6rND+7AC1xghtJHHJe4+wuRlu9o7LqSmmc6XEyXe94Jk1wzyw+84nxQLJA80VspRDilaPNZj21omaGTUOXCFFos7pzEmd55JgWuvw8fy5esSEQhq4B3LR1ul2dafxPDeRAq1yYWh2TG0j7wXt4/GEflOty7+qy/5eixx3cbfABcPMdx5T3ct13L4YSSLAC89KeKRzvNc+n+a9v1jKS4YfqIcr3WvAb73msZPsldDAFx79St811i8f07Du6iN52FdENFuA8UrVkDS6RvqvA/XR6LFbwY8bfJXgKuFvDE0K0HZHHL2z5Tw2OjzKxQAF/wAVfn7FvoqcY25Su2E1i6Y/dlc6dwA2K6DhUdnkuVPzIHJWs8c3Tx2l8lrpNWDD96lvHNI1y/pc0rBqL/aa21uBoLlZ/ty7K1z4p/Jgmd0q/NZ1dknhpo8Fn5BZdsk4v3gWsH2t1mx/e9Foa23q7MY0xHeitsQ9rfl0WKPdy2xHoozm0BRfuw+KkOSg89EcZ7Qg3dSnmn2Q3wRCKcq8px4kX5Y+tJ1TaRsChxUdVE7uGgeayE9VbN7ypOyjtjPDVjCmEqxo4ioRCoh5q+NtnZGL7WvHCBfguZkuuRdKU9D0XKkPFISrEnpDqkmktMG07qW92ot2Ugo3Fz3ewKVJCZTYOJ4HmpWnZwWBuMCeZWPKfu7wK6IHd448aXKy/eF8yrqOeHnJlPJQTKRWXoj9OJJpL6j+bhCEigEkIQCaiU0AkmkqorZQpTu1B3NQRKzys473Wg8lU4WgwnFa8Gly9QiEcDr6L0DWria/X1R9kg10WOTHeNiy+XB0N7X5kjG7USvSCL2uS8T2fyu41lzHGmvsC/FfQmBr2ghZ4sO3HS53dEOIHbrU3C8E4/ZauhH7TASuzDPDCY1aW0Nlbw0okUEFagTurCFAhBBIlMpIJBO/BRukEoGTaEHko2gqyL7srkSWWutdl44m0sOTDCIyXSBhHihp4rLz8jGz+AAEXtYXuNLldNgxvfs4tBI8F5LOx2zyFwhMpH8K9Vo7w/EbVjYbFSK6QFJ2gIVQ1yNbeWYcj2+8AusuPro4sGYciG2NvBWI+KZOrOOoTOA5PNelr632D1Y6lo4a8gvjPCa+C+IZTHty5W8LiQ4/mvd/RflyRanNEQ7gLQXE8geS6ZZ3KaqTGT0+vO8EkzuLUSsKd0vBfSMwuw4H9Gvrl4r3Z5Lxnb6bGbojmSzMbJdtaSu3Bl28krnyzeNj5i09Cvp/YGUnBkaduE1+S+RjNZxXwnZfT/o81LGyIXwiUd6LJZ1Xu6vPG4aleXp8cpl5j3zj7JtfHO2EPBrc/du2ceLndeS+yO4XNIBBPgF8a7XwN/bU7mOABIOy8nTX+bvzzeLzDopw48LrTYM9p9mwemyToJLsP5+aI4Mvipj3fEr3vBpr7/U20HYzZP70X+Ckc3JqpMOFwHlupNfrccdMkeG/3QVF+Rqhqy17v52BZa7YyPymOJ48LgPgFQ5+O+wIXsPmV0JMrNLft4Yz/uKgzuc08UDPglWPoX0XlwE7RuBvfgvpS+cfRmHO+sSN5VwkL6OOS+by/nX0OP8AGBFoQubYQhCASG+6EwgR5p3SRQOaCqQbrNki4HHpS1vbxFVmMvYW9FR5mVji4VyVboXHoF1pcF/MdCofVHubYHJBw58b+Wivn2qsEfa7nQD2n8l9Ufjl4XzXtViOj7URkC7a00B13TZp9IxyXxMPDVtB/BdXGZwsG6q07DdJixSVY4AtrIXB1dVkdJrWujaHNDhXIiwvPax2H0bWHF7ojjSHm6ICifRekjFRtCZCu9D4vrf0YanjSPdiRjKhG/Ew7/JeFy9MnxpDG9jg4Gi08wV+ohYOxWDUND0zVI3ty8ONzn85Wtp487XXDmyxc8uLGvzCWluxFJr7BrH0UMfG6TTspr3XsyRtGvgvAav2R1LSHXlYssbTycWml6sebGuGXFlHnuKjW9qd7ofC+N54mkDxpVtO5JXaVxsqfEeKlLvHcgqhtv16JhwpxAK1MmLjtc2ahXgrRMRyKyj3U+MALUzc7xtzMh9ijstDMgA207rlh9jmptNFamTF43bZnSNbTnWD0WhmfI6g47Dl5LgCYg0rG5JBomwr4SyvUxamHyMZJJTL3K24maH5ZkeT9XjBcR4gdF49szefErmZcgF3slxXusevizosiTvCCyvwVnGHEuJ2PLzXlY9Rf3fAWgC7taos97apyz2NTN6BriI+ImvLqrmzOi4HtJa7oQaK5EOeZiGNFv5krSMps7mjhPDGLJWbi1L+npcHtNqGHJ7cpyGEbxyn8iuvN2lxtR0DOhlZ3E8kTmNbdgkjxXimTtllc9oIA6lSjkBY9zjYvouN4cL5d8ebKTSnsW18PaENkBa7hcKPovqXQL5zjZPdZMWQ2g9hFOrde0wdbxsxwjNsfXPoVz6qXKzJ06WzGdrt4Z9ulu5LBiipQt5XjewJryna7tc7szNjQtxxKZ2F4N8qNLgRfSk/jHHhEg9Nv6r0cfS8nJj3Yxwz6jDDLtr6Ums2nZjdR03HzWt4GzM4g2+S0rz2auq7y7MIQhRTQkhA00kIGhJCBoR5IQNCSaAQhCBoSQgdoSTQCaSEAhHVCBoSQgEIQgEIQgSOqEIMObXejxrZeD7WuvVIGn/ZkBe7zd5R6LwPaxwGrxm92x/0Qet0QVoGB/3X/wBRXfZ+7b6LiaWzg0jDYOQiA/EruN2Y0eSKaEIQCEJIGkhCgEk0kCQg80kFOWagrzXle0ruHDa3qTsvUZp+yaPEryXap/Diw+PF+hVG/sn/APtiB38Ukjv+ZehxvcJXB7Mgt7K6cCNzGT8yV3sfaL4qKuQhCIEIQgEISQNK0IQCROyLSKKgmfcd6JFKQ1E70Qef1ZwGBMf5TS5nYxpOLqMh+9kBt+Qb/itOvyFuCGD74N/gqexja0CaQ85Mp5+QARZ6r0Mfv+ivtZojci0Ih2hK0IMucfYXPHNbc47ALGz2n0OpQfD/AKTZzN23zm8xGGMv0avefRJD3fYZ7+subIb9AB+i+adu5hP2z1h43ByXAfDZfXfo1iEPYDSf53PkPxef6Kjwna6cSapnvHJ2Q/8AOly9KbwskcRzNWrtckMjpHnfilc78SVHTtsQ+Fr52XnJ+x6edvDjP9NYPsuPgr4f3NrKHWw+K0jaEI6ZMkht/Ja4fZb47LG7dy2QD2OfRZ+W8vxXQCojZ6qGQ7hi2Vg9iAeZVOWajFLVcsfyc3nZUof3pPRQbuCrIN3Fc3s+F0w9gei1QkCIDyWaUVwrRGAW+i1HDL8V8JsEDooPNuFKEbjxuCTT7VquOvLW41K0VvVriaieKcrrvdczt+QXn8yQunIB5FMmuCedqJd3LfhisaR1dFzpDbzuF08bbTpLPMrMejP8WZu7SmNm7qA2CkT7KDZimoiPEq55LYXkKvBH2O6nk/6KT4lak8bcMvz04+RzHUpQD3vknMfatEPuX5rl8vbPTS8+wAEq2u1FxNt8FLkqzpfCCMSZ3QkArBk8gFuBLcOvuudawZB9oUqzJ5OBtRqwbuCiz3ApR/vNuSrN9urF7gC1s5BZomnhC0t2ItWOWSOS7hYSuJO4lhPiuvmO+yN8lxZXAMAtZyduGeFAGyuwwDlM2vfdU8lowI+8mIBqhay75+qbyDI71UmbNtQ4GGat7CnuNgVuV5rO2beb1aQOzCB5rPgN4s1tDkpZ5vKcVPSm3kOd0C9+Xjjfk+Cfc6qf7rrZJDcZx8V55552u5nurGJXBcdvNZ4J/F3+q5TLqNT4I8h5rq4jOGMb2uWTu1djHbTAB4KdRf4t/ScN8tq5acBvFkN/hBWVdHSmXPxeC8Nfpnc2FKw0Aq73UjsFXmrnZ59rnajiiyoZhuWlbh+7Sj0yawa8h/d45Nrkl3EV0c41BRXLbsaSrwzxtvxWVutjFnx/3V/JaGeKsc8/afQrnTgF5K3PJq1z53AE1zKlOKOVkO4pDXRVE2ApybyOVZKR0rTj1W60t2cFTCz2BYq1a005SkXx7OWyFYoveW1mxRnNo5bKqYgFTBVD3Bz+aVyxnlox/aBPIBZpnAvIK0MNRlYnU9xPVGpPKI2NFRJs2m5134qtxphKjpGWTd5VdWQFMmyaSYLeLR2jSPZjAWvHaSC5ZRuRS2sHDCUcsqomNMcSuZyK25D/ALMtpYSeisPhElASPNM7LTJtFmlPkoDZSCjcSVuKOKdo81St2mMubirZRb4jpTnu2hcjMcHSWD6rp5hJZt0XFk9p5S34Y4Zvyh13UTzUuloFEqO79NpFNJfVfzcihCSASTtJAIQhAJJpIGoOFKSRRUOqiVLqou2QIdVzdax+PTpSB7QFhdEUeac2KzLhdE59cQr0So+NR95FmcQJ4mnYFfXNLY2bEiduSWAknxXFPYOEZbpvrYdxG6qivT4GH9ThZHxh3CKtSKsMFK+EVsgtvkVOMhnMhEW8Kg5uys75lVxBQdPEBu4WqM7lU47KbpGuOxsKDkECopk71SRCATUeqdoJEqKLoKNoBxpeW1jIe7KLHE8A22XpnHZczLwWTPLyN1Ksecx8tsc7RE4tcOp5FeswMqPIYS0Na/73CvPztgjJYAHP8KW7QizvHlvPqpFr0N0LPRUR5PHIQOVpSTRsH2rwxp6lVQtYJS6ORr2nqCtMt3FSxZgD2EHqtNrLle6qPlfavAjh1MTMaGF9l1ciun2FyYcDLdFMAWyn3/BdTXdNj1OF0TiWO+64dCvPQdmNax6fAyKYN5ObJV/NXex9mEWG8Ax58RB5NOxVzNIyXM42vie0ixTtyvicmfq2K8xyiaNzTVAldDBz+0ORH/ZMmcNPQOI/JNGn0PW8k6RpcmbLG50cfvBvNeFzsuDXw2V0LeHmA8WuTrGD2vycdzZJcieF3vRslv5hX4MM0eG1pifG8Ci14ogpjtKrfpGnDd2DAa5mv6LXBq/Z7Q2tyHNiify4YgS6/RQ7uRjHOeb2srxWttLw8sbbr90bldPftH2TS87HzIm6lFFIY37h55L55207mbWJHRkN4tz5LmaBqWtNYzGgkyAxnKNpPL0V+tPdkScWVbJa3DhRV4Le9jnn8Hn34/EabJ+KTcKa9sgi/wCZNzIXGhI35obiBxpuS0H+8vpbfNbYdN1SriyZHt8GvshWnA1XnHkukrm0ncKqLS3S0Bmx/wC68WrDo8zR7GXRHItlAKncvbVckesM9kvkI8wFSRm8PDIK8RXNXu07MaP9KD/PvBaj9Vy27Pl+IITuNV9A+jUN4pg72XtF7L6OeS+afRsBFk5cUht7uEtPzX0rovm8v519Hi/CBCELm6GkhCAKAgoCBOUwoeakEDdQULUibSaBaCqRtsNLNG8AOBW1wvZUxQNfYcOqDnW1od1XzXtE4T6/NIzcscAD6L67k4bBAaHTkvi2Tk8Ooz23fvHC+h3O6vsfX+z2Sx+jY5s33Y5roUO9BXnOxU4ytJ4TuY3bHqPJemDCHjyWVaBySUwNrSIVRFLmmkgFGVjZ2d3MxsjP4XiwpJIPM6t2D0XVZO8EZxXnn3Q2+S8FrX0W6nBM92BG3Kh5gtduB6L7EgbLczynpLjL7fmTM0fKwZHRTscx4NFrmkELE+NzBwkea/UWTiYuYxzMrGilDhR4mi/nzXkNV+jXScuJ7sSV+NNzAO7fzXbHqL8uN4Z8PhJNCuqCdwKXudW+jjVcNplawTN/7IWvKZWkZeLIRLC+Mj7rxRXfHkxrlePKMR3cACEw4hyXduaTxNI81EGgbXWVysWByfFsqm8r8UWWjmr3M9q8O8VZ3nC6gSfBZiaAHVPj6rUyZuDW2c0eIqxszgLaVzwTvxFTEtAC1ruYvG6seY8CwaWuHNlFlr6J5jxXBL+RBU2TOHFW617Z1Y9MzVpWs4JAKPgFtky2MghbxU2U0AOdeJXkosrhoPNuPVa4s0OuibbsCVO1N2PXSuP1qPEbwloAJLTfPp6q9uRWYWwOoR7cQXk4cuWKJ07ZeJ7jTWldSPIdFhxxteHZEvvUOQUuMbxtfQtA7RhkndZchewnZ/Vvkvad617GvY4OY4WCOoXxcZEeGWYwP2zhbq5r23ZrXXNMeBlvY2Mj2XvNcH+C8XNw6/lHu4eXf8a4f0q2cjTHn/Zvb/zBeBidb2i1776VNT052HgQxZcMswe4hsbuL2eRN9F83jyIoyHGyL6br29JzYY8Wsrp5Op4c8uTeMfobsl7XZHSz4REf8xXZXI7IZONm9lcF+JkRzMazgPCeR51XjuuvVFfIzu8rX1MZqQk0k1loIQhAJpJoBCE0AhCEAhBQgEJoQCEk0AhCEAhCEDQkhA0JJoBCEkDSQhAJIQgw5n774L512wdw62X9GxC/k1fRMv98fRfNe2N/teZ1A1ED+AQfQdOs6VgE8zAwn5LsjkFysPbBw20NoI//KF1fBFCEdUIBCEIBCEIEhCECKSChBkzPuBeM7ZScMUYBFgONfBezzPfYPJeC7bSGmj+GN/5BIj1WhN7vs1pbTz+rNJ+O67OP+6XL09vBo+Az+HGjH/KF1Yf3QUaWISTQCEIRAhCSBpWhCKEidkKLuSCKhM6sd/opKvKP9ncAg8h2nl4YIxybRJVvZQFnZfHB+895Pzr9Fz+08lt4T7vD/VdHs3Y7N4J/iYX/NxKNT07mNu4laLWfG5FX2iJIG6SAiMOcbeAqMYXM31VmYftaVDHd2ySTlwMc75AlB+b+0E/1nWdQm/inkdv/eJX3fsuwYfYDSgAQGYHH82ly/POXIXOmc7cuc436kr9GTN+pdimxjYw6aGfHuwP1S+msZvKR8e1R3EyMePNacb2cVoPgsWom52NAW5oqJovovm32/aYTWMiwbt8N1pd7MSy/dbXitEx+zA8lYZe2QuBct+MCRv1XOHMAeK6WN19Entrk9LZqDWeqz5h9mlfN78bVlzXVd7q1zwn8owt5FW4/Mqoe7tsrsb3fVc3ry9LpB7TVfAdyqH7yUr4OYbXMrUefL0kRTpSoOdwi+qvyAGN9lZJv3Lj4BVieVkLyYpXHmQuJKftvUrrR+xppN7lce9/FSunFNWqT7x9V06rTh62uY73iSuq626fGehUdM/UZQfZCLS5BM7NtFdDG9nHLiFDJfUTG1z3Uiaw2N/j29VHO9lsbD0ar8OOPnNyZSS8+qujHsDzWcusnwtaR7LWkbhYe34M7uUrURuSVIbC+aMrn7QRg8jZCwzH7QCltnO0bfALJJTpLSMRLk1Sxx9qon3VZh/vB4qsOtH0tXhUs3OytHNajlWXPcDHwrjy7EBdPPd7QAK5cvtOWL7enhnhArbpg9qV2+zViIXS08cOFK4jmaSN8l/ixknvzW9FJ7vfN1TSht96SqMh3DjSv8dlcZ/KOPU3s4Msv9POZDuKV5Pit+jMHC93mAFzJN3E+K7WlsAxA6tyV7ubxhp+X+lYd3Uy/otVfUYb5rjuN8910dVkt4C5p5ha4prGOHW593UZX/YbvKPVduHZi4+O3iyAPBdpuzVx6i+o+p9Hx8ZZBdfSGE8Tq5rkhd7Sm1jE9SV5X3MvTe0W5Eh4Wm+SIxZKjkH7MlVwntyJnAvWrDC57zb76LpYQth81h6s5rFHPPutWIWXClozXAzADpzVMY+0ASrxzWLoRDhiCujrhUPdYFKPaO+irjl5EhppK52SPYLit8m4pYM93DDSVrjcgm7QOYBQUNFuCqt7OVFA96yUhuB5BS5lZrWK+IA7/JbI+VrHHtyWxmzbKRjNYORKpBt10rQaYSqme+lYxWybR2sZNlapiBQWMkgusI1iqLvaobqOQSG1aIt5FDJdvSjrJ5Ujlupw7vUByVsDaJNo3Whg9vZapTTAs+O0PcSbsclPJJADRzRys3WOeSxSyuKtkO9Kpy1FyKr6oKR5fon1HVVmJAXsExupAcDd0j6LLcg6X1XX0xtRG/FcirIXcxmd3iX5J8s8njFDNdTDRXHfu610Jn8TN91zjuVL7a4pqIp3Xqg7/BJR1fpsoQkvrP5sLSKEkAgoRaBIB2QhAIQjqgVpFPkkVBFQdyU3BQdsLVFL3BgtxoJR5bQ+wbHisWruP1V4B6c/BeEMvBI4ukIPqrJtjLPT6gcuJ2/G35o+tMJriHzXzJucxuwnr4qTc4b3kF19CbV7Wfux9ObOCdlTLk789l85dnXt3xHoVH69INm5J/4le1Pux9E77iBAcsRyT3vA5xs+K81ouZO7JIknc9vQWu9K3jeHdQs3w6Y5bm3YxncQIV9rFgOPBRWsqNGVG0WhAjuhBSJ2QBKjZ6hO1EuQNjDI/hGy3Yum48zy05cTnj7jXbrll53F81zZHEZY7uB4cDs9ND1E/ZTSpnd6IpIchvKVj9wf1XBbomo4mqyl8wy4jXDI1gDgP5qW13aKWGENlBJHzXD7QdoQcB7op3xSHk5jqcPimllY+1uY7GxQ2yC41Xip9kZXvwjxXVgC/ReGztby8+OsuV09HZ7zZ+a9j2QyIzg7CjY2K1cLJuw3HriVmyb4CruO1XL7TaWUcLIb7S14Xu/mozw+0bUsb2LCovmDWtrhb8lla0NJIaB6ClpcC5VlpQRDiOq4utZUsLmvadhzB6rtcJ8Fw9dZ7ItUrzGoa1MW8J4I729nksmHB3+dD3zQQHWSOqy6y0+xwtshwv0td7TWg4rZCParbZXdiTVapXnC1vGlxRRB3NLndspWZGeJZRTnMC7OLDxzNc7c2uP2xDW5EQlaQe7228D/AIrpw/nHPm/GvHuZik7ygFDYsRzrOQwDxOyiRiuPNwPom1mC47zO/wCBfT2+b5bIcDAmO+dH8TSmdN04j2sqDb71qhkGmk75Tm+rOau7rRz+8mcD0c1hWa1LSOn4jf3edA5viH0oHEiadsxjh5OKDDpB3bmGQ9QYyCFExYF02e/It5Im6+gfRy5sWoTMsSEsABG9AWvpi+X/AEcPjZqcjYQXhzacf1/NfUOi+dyzWdfR4r/CBCElydDQkhAIG6EwgRT5BIoG6B9EISHNABpeSGgn0UoYZmk8UThvzpUvlMb7a6im3MlB/eOPqU0NUrZCwtETjt4L49m9mNXOoTVp2TXeOo92aIvZfYW5MhaC12395T+uSgbyEejlZ4Hkuw+HkabDkDNx5YrojjaRa9dbXnibZB8lSc+a67x3xQM+f/aKaG6vZVRO6yPzpSWgv5rU02wHxQJJNJAkFCECQhCBI6IT6FBhcPbPReY7QyYmpY0kBDHyx2CSPaaf6L00nvFeG1zEfDnyyC2h260mtuDDoel51sldJj1zeN/wJVeT9HOVPE6TAliyImOI4mHd1eC24MByZ+6AJL+a9/pcP1PEEDdg038VqcmU9JcJfb4Tm9m8/CfwOx5BXOwubLiTMcGlp2X6OnY2aExyta9jtiHC182h07Gn1fuJYwWukLPxXSdRflzvDL6fNC1wf7p2Svcm19my/orhk434OXG1pvaa+a8bn/RxrOEyRzcN0jB7zme0K+C6znxvtjLhs9PFB1i+Q6JArfPpORE7h4aI3IKwyQyMsubQvY+K6zOX05XCz3C4yCn3jgBSpBKVkct9ld1OyNbJadxHlSnHOA6q587WLvDsrWvsAbe1zJ6BbmemLxOlDlD2ncmDZo8Suxh5DWwRkzOdmzH2YQ3Zo8bXmmz8JHsgjkGrdhSufmD6q4DI5964gBnxK33bY7NV6Vs8OAx7QySbUnm75cHqtcE8mGBNnSNbKdwA5ecw5z372YvHmZjzbpju0Hxvqtxfi6c7vs/MknyXf6ttX/gng8vXZDsfMwo5zi480lcLeOJrtviufI2OF7cibQtLfE1vCYoou7Lv5r33+FKeh6g/KHDJDwRdL5V6ruOwmz8eRGWyMA2DTYG2+6+bzY9uT6XDZlilha92U0XJ01suG9jspwfEIG8Ia6wPaF8wV9UyIHw05xBDj4cl+Z9fxZ/r+AzGt/A41w78O7a/VfVJcrtkzRZ8mXKdFHG1pYHkNJB2oGrvfquGVkjrMdve9ELg9lDqLYp26mJ+Mlj2iV3FtvdH5LwOt/Sfr3ZvtbqGmZOPjZOPjzkNBYGkxndu/oUwvfNwymrp9cQuX2c17G7TaFDqmNG6JriWvjcbLHDmF1FUCaSaAQhCBoSQgaEIQCEIQNCEIEmhCAQhCAQhCAQhCAQhCAQhJAIQUkGDKP2xXzXtZTtYy/JgH6L6TlH7ZwXzjXvtO0OQwghoe1vr7RRX0bHFQ448I2D/AJQumVz2D90PJv5LoFAIQkgfNCEkDSQhAJIQgRSQUIMeaftWei+fdt3kyvb0EX5n/BfQMr9+L5Uvnfa93eaoYh4xtN/30J7fQGM4MeFn8MbR+AW6LaNqyzbPI8NlrZ+7aPJRUkIQgEIQgEISQFoQkgEjyQkeSCKpyzwwepVqzZhuMDzQeC7VuqKTevYJXodJj7jQ9Pi/gx2fiLXk+10pByNhQ2HnyC9rG3u8aFn8MbR/yhRuemzF9w+qvHJUYwqIK5XbJp9EkbUUHLyjc5WLUJe40PUZid2Ysh/5Stk5uZy4/ap/cdi9Yf445bfqQER+dxH3k8cR5yPa35kL9F9rHjH7NZjP5GRj/iaPyXwDSIPrHafTIRuX5kTf+YL7r29krQnNujJlMHwAcf0TO/xduGd3LjP9vkmZ7ea2uZXQPguW9xk1CudOXUPQL5r9jPSQ2pWTu9jYKpu768ApznbwVL7Zodn2R1XWxwTuuXGNwV1sQHh3TE5fSMhvJaPK1hzz7K2vr6y7yC5+efaTL0nFPLMDTFrxgO69VicfZW/EH2SxHo5PSznJZV+MAYnPHR1KlvvEnkrse/qYHQklbebL0lK40s8rbjKul6BVnkUSIT03BA5LjjmV1888EDR47Ljt24j5KV24p42o60eS6mQaxIo+pFrnN98WuhmG2RdPZUjpn7kZgpP91R6gqV3SDXK72cdp8bUc13E/fmBSgLkyYrPLYJZziZ3+St9MYT+Uc6vaWpxpoWdo9sLQfNc3qoYNuam0e1RUG+PRTbvI0dSaCM1ZN74A5ALId5itUoInc3w5rMPaeSrGPgnE0aV+Fu/zVDtgtOAPataYdaMBqmFBmwtScaYT4KxwrlZrryTR5LE51uKvkPFK8qgD2T5rFe3jmoiTsurjgs0z1NrkeS7DyItOY0j2uEWPMpE5fUjnA2HFYtQkDcEi6JNrZyYfNc3ViBjsZW3O114ZvN4vqmXb0uThuJrdd/DZwYcYHULgO3IC9GAWQN8m/ovR1HqR8f6NNZ55/qORnOBmIG6yDcq7INzOKo8V2xmpp8nky7s7l+2jBbcpdz2XW6eC5mBdk1ta6h2C8nPf5P0n0rHXDv8AZs3O+69Fht4cZvnuvOs3eF6aAVAz0XB9LP0uZY3VWS6oiruTVhzXENrxRzwm8nNJt9LpYgLW2FzQPbtdPH/dWpHp5PTFlu+2JCljM4pOJRl9pxJV2Hv6J8rvWDWTdKwbRgKs7lWO2HNV56gRZ5rmam6qFLqLj6i4um4fBNNYsB33Ti98UkduSsg95VWrzrdSOzh5pDco5urqsV0jRGPbAWw7NrxWWIe0KWmTYgI55JPdUYA5qEYp1qUhqgRy5qLBsUZnpGX2n+izy7g70rCdz0Vbm8QpRuKoRVu5DxVExuTwWgt4WnlX4rK4kusb+SOk9o2r4R7BpUGrpa2jhYK6o1V+MK3SyTbr6hWwsIbdLHMbkcLSOc9skntOJUelJW7iKZW0pE2rI47pEbOIq4MpVEyA1oB8FncKK0Opw25qstBCzpqUmNt4/RdeU8GO0dCudjMDpwPwWzJd7Yb0CaZz82Rml2ZyWVrQQbWiY7KsDbks11x9KSygTahyKtfzVR5eXko1H6bKSEl9V/NwUk+aSBITSQCEJIGkhCASQkUC5qDzspFQPVUcvVh/Y3ei+ZaiXcbvHwX03VG95ivbfRfOMpntuvxWpXn5fbmYuKcqQt4q9Vv/AGNO0jheT8U8VrYpbArdd+I+yDsbV3XHTgHSslvO1nyMGaCPjcDXkV6oOKzZbGyQuDhtSktNRz+zWRw5Ra4nccj6r3oNsBC+cad9hmi9m/mvoWMScdh8QpXfivw6uC7alsK5+EfbXQPNR2JJFpIoJSKYO5S6IIuPRVk81N3NVlBW7ksWXnZWMym8Dh0JbuFsfyWLOHFCUo8nqer5bJCZDYJ2oLy+o5mdOaLD3R6hdzXOJreIDkVVGA7BtwF1fJbxzkuk1XEYOENavadlZR3nAXH2hVLwA1AHNcx7dgea9h2OyGuzpGNcKoUPmvd1E/tuWF/k+hN5KR91QaNkyV892Ycp4assc1OV+fsAsANIOw57RDxLO2dpcAs5nuPgtUh5a6wiOsQuLrsXExrhz6rZHm9Cs2fMJYiqrxU4DZTxNHxWzDdsABQWbUQO836FaMU/ZsPitX0xJ5dvDZxSNPmuR2/qN+K5zCWcJFjqdl3sCmtBPNcLttPxRwHg4gLpXi/KJy/hXgjJjE+670pITYRfw8Lz5FDpmEkGH43STJscH28VxI5e0vqvmtkcult99mR8gVb9c0puzGZXD4d2P6qiLNxWH2sKRw/vBbW6pj92Wt08lp6OcNlkUGfSZBxCGfi68IURJg3bYpCPxVjs/GP/APDnNPiX/wCCpblxh1jD/wCbdB7PsDLGdaaYg6MFu4d5L6lxgL5H2LyS7Wo6b3N2L52vqoPqvBz/AJvocP4RoD0cSptOyuLqttAKgHJgoJOcpNdarJQ1Ba47JjkqeZUuKlBYVW8gAlLjKzzy78Koxalkvix5JWmnAEj1Xloe0Oc4kOfv8F29deRp7yPDdfMpJpQ9x43DfxXTGOHJlZfD37O0OaG13o/4B/RP9v5T7DntP+6AvAs+vObcckzm/wApQTqAGzpT6K6jn9zJ70a9kN++D8EP7SZDI+MFoI39214QS6jRLnS7KDM+fibcpcL3BTth9zJ9cxMx+Zp8OQ4e0d9l6HHdx4zCF5Hs+8P0aIjkAvVYR/swXH5erH0uSTPNJFJJNIoBCLTAtUGyOikAmRsg58opzrXnO0UXEA4c+FellB4iuPrUBmwzTbLRYQeT7ONc3XIGk7EHZe3j2mcPJeJ7PvH7fgJd95zR8l7gMIl4lFD/AHV8+jd3evBwHtCc38yvoMnJfPJDwdpXMJ5ZNX8VUj6pGLjPqom/EqePvEUcO6Ky5GlYOoRCPLxIZWg2Lbv8xuvM6v8AR1oubx9yZcYHkwHjbfx3XtKAContEfE9b+jDUsRolxeDIjN+zHZcPgvCZmBk4MhbkxOjI6OFL9QNJHIkLHq2i6br+EcbUcZrxXsvGzm+i6482WLN45X5gBNHdMEeK9t2t+j+XQ8+GLEnGRHPuw8PCW79VwZNBbhyOZnZzGFvvNhYZCPXoF2nNGPtuYwuJogkeQtaonRMcBM8yMBvuIhz8iVrYzT9O1GGWRkufi0e8iLe7vw3ter7PZXYZr5szJijxmcd/V5JDbduTfFLz2ek+1HjzqU8hLIGjChOxbGbcR5lamZ2HiU7DwGd9VF8zy8X40smuTafNr2XNpLXNwnv4og7Yixv+KxhxI9VPvZVZw4uqdSy8pzWTZD+D+Bp4W/IL1+g5mfJpEmmYs/DC2XiLKHUXsfmvARiXibTXUvY9mMk4mcHyD7KRvCT4Hp+ZXLkzuUbwwmN8O7hxSvzGd1EwmOUMlDm72KNL3fat7p+xWeQSeDgcB6OC5GhYoJzsgiw7Itp8RwN3XS1tx/yQ1Fh9093fpxgFcPd06Wq+wJ45ZpaIHcUARvzXg/pt076t2mwtRY2m5mPwuPi5hr8iF7/ALFzB+dIIiHR/V+GzzFGx+qw/TLpn1zsRHmhtyYOQ11+DHeyf0Vwx7PBll3Xbz30J63WVn6LK7aVnfxC/vN5/gvsRX5Z7J6w7Qe0+n6g0kNhlBfXVp2I+S/UxLXgPjILHAOaR1B3CqUk+iSEDQhCAQjohA0IQgEIQgaEIQCEIQCEIQCEIQCEIQCEIQCEIQJJCEHNyf3z1891Etd2mnvl3w/Mr6DkH7Z/qvnWe8HtLKw7l2R+hQfS2ip2jqCAt5WIb5VfzLYUUJ8kkIBCEIBCSEAhCSBIQUggx5JucjwC+c64e97SCO93ZETK+S+iTm8iTfwXzrMJl7a4rK3dnxX8GhIT2+kT7zu/vLUOQWSR1zH+8tfRRTQkmgEIQgEJItAIQkgEnJqt7kEXGlkznVG2ue60ErLnn2R6IR817Rv7yeVhBt03CB6uX0GUcL3N8Nl881K5daxYzzflRgj1cF9BlNyu9UanpsgFRBWKLNo2+ifVREik7ZqOqT/cKDlSm5HHzXnPpBmMPYLUQOchYwfFy9E/dx9V5D6VJTH2Jjjuu9y2AjyAJVPl8t7DwfWe3+ix1dZHGb/laT+i+s/SHNw4GIz+Od7j8G/4r5r9GEfefSHgHpHHM8/8BH6r3n0jSniwY+gZI/4kgfosct/jXq6LHu6jGPnWMePOJ8yune65mBvO8+ApdIbleB+tqcYuZ1cqCWQbHD81bi+/J6KiYXZ5K/CT8kYdiF2MauBciHmuvi2WADwTFOVVf28hXOzXW5b4yD3jh4rmZhojomXprin8lD7toXUxRcYpcmyXhdiHaIALMdub0TjQK1NHDCwBZavYnZa69lo8Fp5svSmY8kmjiFFOTcpxgHmifDFqL7IbWy5lU00tuovualiP7s+azb5erjmsUGbytHmt2YaexvgKWKBpMzBzJcFsz3B2Ya5Dki5T+UZ3GnBT5EKlzvaVhJBHVRdNEB/tDSOYI2VWS4uMjuRJV2A3ilc4cwCs07rD68UrOM/kog3er3DcKqAcz1VxKjtTGwU4RczK6EFQVuKLnonaiUZvpF5+2efFUVwkq0m3O9VWd1YzfSL/AHVswBvaxSbNsLfhAcN9VWL6dEbAbJTu4Y3HyUqpo6qnM2xz4quMnlx3EuDiqwPZ3Ckfc26qJPshc9vdj6JjeJ7R5rragQIgK5CgubjDiy2CuRW7U3Dja1WOfJ+UjA6xGK8VydZf7bG3Ypdcgu4WDmSvP6pJxZrm9AV36fzk+V9bz1w44/uskTePKib0LgvQSnhgffhsuJgDizmj4rsZTuDHduuvL5zkeP6dOzpOXkcJxpxVe/CpPKiT7K9EfEdHT2+xfityy4YAhaPJajuvBy3eVfruhw7ODGLsVofkMbXVelaOENA6Lg6awPyATtS7zea5vTmtJC5WoSe3S6ZPXwXIzSDIicM/kytO66sP7knyXKG5C6bXluN6BR35J4YZXXIQF0MVgEXLZcxntP3F7rqx+ywBDk8Y6S2oeZ2U91Buzm+Smeargidmk81wspxdM4kruvPDGSvPzEOe43uo3j6UHZXQe8fBUnlSvx9rVWL2mirGD2rVbRZKsYbJCza21448FZzmHySiaGt8SnDZlLh0Uc77EjiZDfJF8LbHVQdu4qTzUaIr5lQ6lNxPCD1UTzpVpCT3CVgHMrbMfsyCsPJR1wixgt3otZ5ABZ4Be60AW8IVssshWBwDgSVve64qKwzexFfyVxcooLAEuEHZRa+zupBo4tl0Z2sa0AKR8FFvgTspc0J4SbajW+4VjNjyUZCBR3tZalX4DLmJ8BdpPJdM7qrsU93A5/iqbu3K/Bvyqk3NqANHZTO6QFLm6RRJ7yr5nwQ5xcSkOW6jcfppIoKS+q/m4QUc1mysyLFYXSOA9Sg0JGqvovE6z24bjMcMeiR8PxXz3UO2+tZUj6yeAHowfqrIPvFXy39CjrVH5L8/4+q55+1flygj+alOXtbqv7uLOnrzcSr2j78GlxoA/BHCfAr4Nja7qjGiSbUcg+Repy9tNXdTYc2RoHQOKaH3Q7Io0viMHa3WIWF51Gb0LyVXL281vIeRFkkAbXztO0fbiaKg4hfHI+2mtwN4pM91/wAIApVu7fa7O+mZQBHUN5pofWMwAwvPSl87zts6VvQFYv8ALbV44z32UX3za4CvyXHn1+bLyy9rWgnmQEkc+TG5enac0mwCR6K3Fnmh2LuJcR2s9025C3iPgVS3X5ZXcMUbfNxWpXH7WT1pz3ge7ahJnGRlFlHyXn3a2YmWQ0nwKrZrzpX22NpHgE2fbydT3JWuva17/TH95iMs70vmEurMDQHAAjc0utpfbN2K0RnG71o2sOqgpfLphjZfL6ZjHhlHmum5fOYvpBw4PbmxpGkdAbXQx/pN0nIpoxMkeYINKadXsykCvKyfSDokZ9uSUeXASVZB260OcgCeRhPLiYVND0yS4h7WaIDR1GEerqVze0Wkyx8UWo47z4B9fmmlbMmePHYXyOAa3ckryed28w4JjFjQyZEgNcLFydX1E69q7cAZAixfvOurHVen0/StM0+FoxWQuPPi2JSyr4caHtpky8Rfo2S0eLQXfosmf2tkLmt7l0Y5nisH8V7QPG1OBvkLVM+JFkEGaMOobFwtNErwc+tYGSwd642fAKvHy4XyBkMpcDyBCwduRj4Odwshawnk5u18k+zzIZmMlaCD5lc+29zpuaZO1WEzGljmiFPd7wA/FaOyOW3FzmPkfwt5Ha16zO0rHz8eMTtsD8VPO0fGx9Ec/EgZG9oviaKK9n3P4dlcdedvTw50Zha8uHCQDatZkMmPsEEeK5PZyVmZokMhouN3811WRNZyFei47Vn1L92NlzQV0NQP2VrmA7ILLUHORag4ohEmwousiimokqjzuqxnvT0T09vCGtc4HddPPx2TwuvY+K4Gk4ksee8SlxYD7Nnorraeq9fjkNbz9Fwe1Rd9XaWgO5miu9DXJcXtPGfqQc124PzWuPxlGc5vGvAOnJf7UAS+sAWRjg+VoM0weRwMPwQMqdp2ji+LF9Pb5jVj6iAOEYMTh4PvdXv1KYDfTYWN8QCqYNQyxt9Xhv8A7urWn6/qrQKx4uA/wx3SlakR/aEj2Hgw4HHwIKpGVMbvGY30Gyvfk6q925jI6fZ0QkDqbmkG68mUkqadnstJI7V4O/aGsLug/wCvBfXua+O6AMmPVcaSaS4xIOK19haQRYO3ReDqPze/p/xSvdCXRFrg7JJ3Sii1RIlNrlBx2SHO1BfySUOJAegk53C21zXuJeTa0zS37IWN25O6o5muu/zc8+AXzmRocSvouuN49NkHQDdfPms4r9aXTG+Hm5Pa/ByXxubG2JxAO7hyXomMjc26G/NcTGk7llFtlbBmAfdKvtjTomOGjbdqXmMvHijleW/xErsnObW7SuLlBz3ucORRHu+yMvFo/CeQcV7bAJ7kgr592LeBhSsrk5e+05wLDuuN9vXh+MbHKKZSKNhJCV0gfJNRtTaLKCbQp1srWReyp90EHMey3FYcxn9nkH8p/JdeSKnLnapFx4Mw/kKD5to8crNcxpnsdw96dxy6r6Q9vstXhYpHAMY9jaa/iBA9r0XvnNuNpHKrQY5BbSF86ziG9o5SemQCR8QV9DyZ4sZnFK8NB2Xz/VIfretT5EJBa94dfJUj6li/uvgFYsulZMOXABHI0vDRt1NDdaygFROrlVMLagzphJCDx30kB8GlY+dC0CVrjGX+ANFfCsiaV2S97pHF5Nk3zX6M7YwMyeyOeyT7rQ4HwNr88ZkAbM42ty+EZ5MieRvC+Z7mXfCTsq+LlfJTLdlGt/EdUJHS/ZMrjGYncTJBdjofBeg0Xs9j5OSIp5+7rmasqzs0zvYJJbYWwAey7e1mOqY8Wa8B5Y7jPCOdeS4455W6r183DhJvCvd5HZHT4cEOxS+SUDcur8Fy8dkOCXR5GMX2QATsAOpW3RtbtgZM7cit12p9PizIy9gsnqu2GXbd3y8OeHdjrenEhlztImORhZhkx3ONw+8AL2+a9Hg65g67p82l5Uww5shvA1zt2F1gjf1C8tk4mZp0hdjuLRdltWCszMrDyJQMqMwSV7T2n3nenILtePDk/Dxf0885OTh/y+Z+5/8A7H1Ts/oU2jzOfMcbjLOC4C42PO/0W/X9PGrdm9T04izkYz2t/vVY/EL51o/bLP0NzYcr+14d00PPtN/uu/RfQMTtXoeRjty2ahExo3Mch4X34V1PouGWFwuq9OHJjyTuxu4/KbCRsCWkeyfhsV+mvo71ga32HwZS/ilxgcaQ/wB3YfhS/OGrsMes5tRPijORI6Nrm0Q0uNbL6d9COs93qWdoryA3Ij7+EX99vP8ABK2+0FCZ5IWQIQhAIQmgAhCAgE0k0AhCEAhFoQCEIQCEIQCEI6IBCEigaSEIEhBSQc2f2p3f3l81mJk7VsDqF5Yv5L6VILnP95fNcen9qcYnmcwBB9SZvl/7xWxY4jeUT5lbEUIQhAIQkgEISQBQUJIIlNLqmOaDBIR30hPQr57jAzdu8IdBmFx+AK+gyUZJb5WbXgNGJf27wyefFM416FFnt9BJuQeq2lYW7ytW4qAQhCAQhCAQkhAIQoudSBOdSqJspk2ooBvNYtROx9FtXN1IinXyrdCPnxZ3vbPToySQMni3P8Iv9F713vbrwel/b9ucM3xBneuv4L3nNwCVuem8bAeiaOlICjJ9VCU/ZlSVc5qIoOZzIXgvpflrQ9Lg/jyHv+TR/Ve+HNfM/phm4ZNIhsbMkf8AM1+iqOP9EEXH20ypSNosJ/4uAXovpFkP7TgjvZuKCfK3OK5n0MQ3qmtZHMNx4479XE/orvpBn4u0GUz/AGccUf8AyA/qufNdYvofTJvqJ/p5bTKDZT41S3sO/ksOnionE+K2s57LxP1C/EFukIVExu1pxfZxZX9TsskmwJS+kx/JKLYCl2IPZiLj/CuRFzBXV4g3Hd/dTFOVni/cnzJK5eYSXrpt9nFbfOlycskyVamTpw/kqiNyALtRfugFycYAv3C60VcKmLfPfhKJodM0c6Wh5t5VWOKyt+VKZ95x81p5b7Uu3cps5WqnO9qwrNhE42jXw4uW4vnfvyKqd+73RM4GZ3qqpH02ll6sb40txRxZDN+qtyTeS5Q0wB2UA7kiYn6w/wBUN/yR+8mTSrBuRWHqo02YXsxSPG21LHJ+6PmVsxyG4Ly7mSsUt8ASs4e6UJ9k0rOoUYhTFMbG1HSm5WYg+0ks7cJVZPipwbRyk9RskS+kL2PqokbqQ91R+8jGXpVKQdl1cQNMIoUuU7eQLrYuzAqxl6ax4LJqRqGr3WscyubqL7ICtc8J/Jz37NAScbIpNwstCgRuR5rm9sbcBgOS0ndW6hvOAnp375tDk1U5RvJKrlbvkZ3bSc+W683mEuncSd7XpHOA43EcmleWlNyvPmvX008Wvg/Xc95YYtOlMvIc/nwhbtRfUA8yqNFbTJn11DU9TdQDVb55kx/t/TLf25bkiOVodueaYFytHW16Xw47WNTYQAOYG6mlCOFnkpUvnZe37TgmuPGOnpLR3jr8F2Gc1ydLbzd0C6zeiw1yJO5eS4uSeKU+q7EhphXGf7Uzila4faHDtvzWwvrCNhZVdK4/Vw1R3y86UY+7wF1qqPzXMxGEzALpynkPNIxy3zo4hxSHyClSjF7zip+8VXC+2bOeWY5pcG72PMLranL7PACuQUdJ6JyugNBUHktOOBVK1YsbyJCuhFlVMG5WvHZRWG7fDRVR2nDs1xHVRlP2VXuVKM8EZRzVj3jXVEh34UMFyEqL93EoqKgeakdxso+JvZVWbJO4WY866K6Y+2qgLKjtj6aoB7CtiHFJSTRTK/FWYYDpSEYtWzim8INLJnWxjGjwW6Vly0eXVc3Pd3uQRy4RVLWLltnjAtWDf5qJjDIw4FEVk2ujK9t2rgL3VVWdlaD7KCXNuwVLhZ3V7SQ0qkn2uSxfDUannhxWtHMqr3WhSmPCW+ig48qQiPUqDuSn902qZHcLaWHSM8nPbZHERyNehpG5cluDQVdH6aSQSgFfTfzd5rX+1mPo7jE7aStrPP4Lweq9pn6i8uMgLTyHJW/SSC3UASd6NAL506R5+8lx37R086SfIJIO3gSsUED+8uTYDks4mex1uffxUu/ku+Lb81oasl0xpkbdvJQxonNHE8G1T9ZeTzQcsi91Rdkule7ha13D5KeLCY2F7rJ8Cs7Mx5HPZT+tv/iRUMiWSQ7WGq/HjMUXGRZ9FV9dLd+EElS+vuqiAgolmkmfXRa4wMWAE7Eqr68GH90w+dIOpcbSwsBQUSzyTPonYrZHWPDZ2JVIyYWkExgH0U5M2KRvC+IEBDTHK508tDqtzeHFg/mpUtnx2vDxGQ5TlyMeWg5rvUbJs0zCV88lHl5LdxNxoQfvKiKTDjNtDuLxKlPLiTEcbnX5KbTTMJpMibmdytrpm4kNA2eqrhOIw7OPytEseI919+9p8OYTaszXuyJKLrXROQzDhABHF1UMaDHhJd33ESPBVzY0cry5uRz6EJsQZO6eTx+K2yZIxoQ0H2jzVeLDFjjeQOPiqpcQZEl980Dz6JtKg2STKlHtfgtr8tuKxrRV+NKOLiNxwftGOJ5LNPpsskpcZmGztvySUs2gcqSaSuIm+S72ntdA3jLjxHzXLw8BsMnFJI2x1tdXiY1t940/FWUk8toy3hwJcb9StuLr2ViO9mV7mj7rjYXAdlRX74UG5sX8QKaatejzodM7TOD82SWDIa2gWC2keijp+nR6c4RQycTb2PJcNmfE2+ELqaNlSZeYI2Wb8EI9eZgIGtI5LazgnwHxlwpwog8ly86N8OI7Y3W1eK8NJqmq/XDAMmYNBssB2WscbkzldPoHZSDK090+JPHUXGXRvabBB/8AyvTuXG0IyOwojJfFwC78V1ieqzVUZjOOErjjbZdx+7CCuS/HJfsUFDuSiDauli4G3azjc0oJEqJ8Fqjxid0TQ8DbpUc+ZttWNrQHhb3ixSziF3HyVg2Y9kLm9pY3fsx5bs7mF2oIeBotZ9exmy6JMXEtoWCFcLrKMZzeNfJZPrXF7LgPHZJr8zisGz/dCnOyZjz7RonoqwzL4fZmfR819WPk2tsM2pAhrS5v+7stbY9ds8Mz2jxawfmufjw5znW2Z3wNLoDTdRe25MyZo8DJsVK1Kk6DWj708wb1JVDsPNJt07r/AL6DpktHiyWEdam/xUDgRgW/OiFeMqbV0dNgdDnwvllunA+/a+yxP7yJrqqwF8U09mKzJY4yhzg7YDe19mw3F+HC5wolg/JePqfce3p/xabUgqwna8z0Jpqu6UgUDO6OSVoKgdqqR/A21aeSxzu4nUFRWXE80iUikqMGsi9Lm4dzX4LwEGRDDkObK1zmfymivoGqN4sGUHlwlfODFE7IL3Nca6A0t4+nm5t78Okc7TrA4MoH/dQM3AN+xlUPBrT+qxCOJ7g3hIHjaM3CydODciINlid/1S1qOG8o1fXtPdydkD+9EP6qEk2E6I8L5eLoCyv1WGCIyx97IzuwT7oK0NghcPaLvgng3lXouw8/FkyRE70SP+vivpGnEWd18t7J93ia9EC8lpPMr6fA8fWLbyK45e3s4r/Hy6R5qKC6wlajoEkyo2gdobMyJ4713C29zXJRcaWHOkaGVxgHzQds6vpbBvmVXjE7+iiNf0a//WMQ/wB139F4jifl5AYAXEmgF2mdl818HG3g/uk7q6NuzLrGjv8Ad1SAetrNk5OnZED2M1PE3BF94vLZWM/Hc+N7eFw52F512lTOyDLI+NzS69iQkxNvVu0jGeNtRwb6ETheicGtxYmtkZIQ0WWOsfNeBdHLK4UGgDkb3XstJYZMBtUKFVaaWVxO0kRmxWEOLSx1rx2RM7FkZY4g7mvomqRNfiTNcPurwOqxMDmtroVFkeh7PQzM1Vsxlf3bDs29r8aXtib8lwNMibHhQEAcRaCSOuy7rT7AQsNQeLCmkdwqjI7YpBN/vlJByO1f/wC1s/8AuD81+e8w3KV957aZ0MPZrMhc8d45gIb1XwGWy/crU9JtSQoh5ZyrdTqt6VZ3KqrcbMkxZCWuIa7nRWlkbZ80ScQ4LBtYANuq14xLXDos9s3tv7luHbXqMfIIogr0Wl65JjuALjS8bBIQdjst8c3IjZXTk+lDKx9Rh9qg4rg6nowcHGNtjxXHwtSfAWi16jF1Nk0dOI3CI8Y92TiB8dNkFUBI3iA9FF+M6ZpyMZxLI+DiDnhp4v5Re+69NqWJFKOJgC89JE7GmEsTi17TYcOYK6zkuU1l5cPszG92Hi//AEnqg03W8JoyR3ObGOHv2t2cfB45/FcHQJ8nsp2s07PffdxTt4nNOxYTR/Belilw9RJbkhmLmO5ZAFMkP86w52nyRMEMrGujkFtPNrh4tKzlx6m5fDrhybuspqv0U4tJthBad2kdQdwkuF2LzZM/sfp75v8ASIGfV5b6luwPxFLurk6hCEIGhCEAhCaAQhCAQkmgEJIQNCEWgEIQgEIQgEk0kAhCCgiikINAIOa4XN195fONKb3narAB/wDfAflf9F6LtFqmTiZjogahlYOEjbhN7/8AXmvMDKbBrYfC7hdG6V7DXIgGvxVWe31OEfbrYuRouRPlY0eRkR906QlzYy7iLWnkCepXWUErSQhA0kIQBSTSQJCEII2mOainYHMoOdJ+7mNbjiK8H2XqbtpE7mWwTv8AyXYzO07jJNiQwhr9227fxvr+i87p+c3RtUOfDGzvGxFjuIFwpxHQIR9KjFzBbFz8Cd2TBBO9gjfIwOcwfdK6CAQhCihCEIBCEkATQVTjZTc5V2gEkrtFIGFzNWtsMrgaIaTfwXTa5rCXyE8LQSa8AvLal2iws+KaLEY9t7W470ht5/s7Hx9ri7nwYsjr+IC9qz94F4bTs6LSNYmyywSccPdFpPmD+i91jnvTG+i3iaDwnmNuSjbchB5pBGTVGWfsles+ZtGqMLPeXyT6YJr7Q4UN+5hi/i4lfXGC32vin0rTd523mZe0WPG38ESPR/QvERpmtzEbunjYPg0n9VyO284m7Q6k9u/9oLP+EAfovUfQ3Bw9kp5Dv32e7fyAaF4HXJjk6nmyX7LsiQ/NxXHqPUfV+kTfLlf9FhCscHqVqHstcfDdUY/s47ArXfunmr2Xjfo43RkDA5c6WJ+y2P8A9EZy3WJ3PcK1MPdWxC3groSvrGk23qlzovfC3E217T4gJE5PZSbQNHkuLlmpL6LsZJ4WAX0XHyBxSbLOTrwe12C32S4/NdGLksOK2owFvi2arj6TmvlrijAaXkqp3uFXtHDAXdAs8p9i1t5p5rOBtVKyc8OG7xVZ3Kea7hxVl1/ThEknfn1VclDrurKt1qp9XdbrD0xt0wAyE9Q0lVP3lcTturtNPCZXVtwUfmqHH2iVWZ+SLbLtlM8lXGfaNKR3AHio6Oi5pZprXOF8R6rC/wB2lvzD/m+Bg29n9Vh8ErOCxhqOkXSQ5IvdR0M7DzVkbQMR7jzLtlUTurSawwAdi4lGb6QbuFW40rOQVTiFYzkqbvKF2saqAPguLCD3wvxXbjA4R6KueXpeFys5wdMAF1PukrjZBudyVOOeVIFyUOYUHbuVjfecfJVtb7Sw9UdfAaGxyO6jY+SwynjnceW624g4MKRx3srnDckrTlj+drPlOIx5SD5LzLzzXotRk4MHbq5eddzpezp5rF+Y+s593Ua/UdnS2cOIXDfiNrNqTiZt+nJb8C2YbAfC1zM53HkEE8lnj88lejrf4dFx4/tjvfYKzHHFkN60qhzV+GPtyfJejO6xr5HT493Lji7DfcT8kAbJtG6+dX7TGamnZ00VAR1JXR5BYsMewKW08lGM/auZ3DGb5LlE28ldHLJEWy5oOxWa7cU8bLdXT7Y7PFUDnS0ZB4msHKgo6X3Dwmmy5bHk8e/gs+E0hllXSGw4mwOSRyzu8lkPuE+asugSoRezA0JyGoyei053242e65VjKvyyHSW1Z7VjpSIC0RmmLOTypaYW8LPJKT2ugF7lboRR5LJEt7LDLKi51XKfbAUz+6BVLzchVs54WADmFGUY+pUCbUgeGIuHVVt5KKXWlF52KlvZ8VTOfs68VWozSXxJM3eG+aV1yKnCKNqOjSTTOFasFpDT0tY3niArYrfjMqO759FY5Z/iuFF/mFwst95j3E2Sei7gHC1zhzC4Mx+2cfErWLniDxOFnkps9hvsqrjHDuVMOAbz3Wxa1wFXzWhpsFZI+drRFuoulhNNUWkcYshNx5BV7g2FmrFj3ccwvcpnbdVRnieXHopjxUagKzzH2vFXk7Us71mtRUeSQT2RVNRt+mCUkrRzK+o/nD5R9JQAyQ48iSB5f9UV80vclfUfpLYaad64qIrblzXysCtgdgtT0B/LdLoPyTduoEjwQMn4HqoOF7pu920WCqEw9Ey4KDdgfNM735K6RZxbKHEkTXLmlZTSmTe6iTwck0iURIPsAnmpcfRVjmi90VPiKfFWyhaiTVX8EFli7RxA7+KrJ38EcXRET4rB6eaRdxeqgNrtCCwSECgSo8br3NhRTCukXCUke8VNslAgrNYsbphxNhQa3TENG5AQJjWxWMk2N1IO5gIrSZX1s4pGR5bs4qjiJ2tO/mmhJpP3twro3Eclm4qNEKwGtlRtaSRzXouzMxi1GPgdRuj6LzULqG+66enzGHJjkG3tBRX2CPF+tNHGdvNeH7SR42ma5GS3fr5r3miyd7jMed7HNeR+kfC4xFkx3bedfJMb5S3T22mCObEjlZVOHRapGC1xuyGT9Y0KAkgkCiu48LN8VZdqC1UOh3taCou8EVlmhb3ZWFmKOMbrqEXseSj3bQbQEcbWtCpzGkx7LUKpVTML4yB1VHEI3pEdB6smhMfNVA3RUG8VQV+pRMfocwcLBabVWOC6r5LoStvBkjritpoedKxmvg+RjcMji2Tmb3cqW47iPZlr/eWnOghjy5WueIzxGweh8Fm7qHb7Zvra+rPT5Vx8r48Mu2fkMH/iAfqtLdLxGtuTUcWzuQ6XdZGQ4Yk+0ymj0C2xQ6Kz95k3e9d0SqaMafo91+0mfO/xCpki0tp9nJEpHgw/mVo77RmkhrZnebYyPwKrM+m94RHFMfNwATRYuw5MRs7OBjnm9iOYX2bTCXafA472wL4tFNGHjusdwJ8XL6/oDgdFxyDfs1V8l5Opnp6ulvuOtaLStLqvK9aSaimglaLUUWgJH8LCsRNm1ZO+3EBU2gZNJE0kUrQVTs72JzL2cKXz/VsCbTJacA9rhbeEr6EV5ftTTJonkbcP6qxmzbyH7QlaL/ZuefAiEkFDu0JjZ3UmJnMB5tdCV63CkdJixO4nBpANXyXpBpGiTRse7KPGWguBnaKPoVdp2x8rOu45FGHKH/gOUm6zi17s4J6GF39F9Xi0TTW33WoPb5iZi4GbK7HfPGJ3SRscQHB18QCbO2PM6PqULs6ORnFsdwWkfmvp+mZnehj6IBG1r53pJbqGefsu7DXV6r3WJ9jI0A0BsFi3y3jNPUtdYRxLOx54QpB6ou4ijjVRcoucgse8BhJPJed1G5MuCQC2sff4LqZMpDKB36rn3exFqwYIMqPBzHSB7jxHk4+76LsNz8kyNyG5MvFWz+LovL6hjiR7uHJxxXQzNBHzK52PqGY0mEZLSBtXfNLfzUpHtNZy2Z8ccjXXNw053iVwsfByImODtVlJPK4QaUsGKedpc6SEkeErdvxW1uNNdHgPpI0/qqjMzFka53eZr5i4bO7oNLPxNrpETBmK2OR3sG3EbcSjFhScXFJQA8wt0RZ3rBQq1KsbJvtYTfNzV891ljmZDWn3qIC+jSNNnwXhe1EbI81oafa4SaUant6zT/a03HPjGPyXXjP2TfRc3Qw1+l4tgAd01dQbbdEgaRNBCR3VRleDxWjgKv4b5pkUEV8a+ljKysTWoI2PrHmxgSPEgm/zXzc5DXDluv0X2k7Iad2pZEM580b4bEb4iLAPMGx5Lyc/0J6c8F0OtZDPJ8QP6q92k7Xx9uUxp9wuCvZmYH38KQu8pK/RfQ5voWyRfca7ju8nxELFL9DmusFs1DAk/wB4hO408gzL0UXx4WY0/wAsjStcc/Zvisu1Rp/7thr8V2H/AETdpmi2NxZf7srR+ZWZ/wBG3almw00PP8soTZpnbk9niabn5jR/Pjf0KuGXo42j1J3+9C4UmPo47WVY0aY+jgf1WSbsP2ngdT9Fyvgy1dw1W2PUNNJNZ7NvFjh+i342s6bGaOoxfJ39FwG9je0pBI0PNI/7oqLuyvaCM0dFzR/4RTcTtr2B7QaYG758J9A7+iwZOq6bM8luZEfif6Lzv+TWvAH/ADPmfGIpM7MdoXn2dHyyT/DEU3F7K6pzcI3WQx3orhq8GQIop8l7o4xws2vhHgFzG9i+1BNDQ83foYiteJ9H3a6R44dEyGjzFJ3Q+2+ofRnrDXTTaYJHPjl9uMuFHiA/oF9GK+Z9huxOuaTqUGbqIbjxxHiLeK3OPQL6Ys7WzQQhCIaEIQCEIQCaSEDSQhAIQhAIQhA0JIQNCEkDSQhAJFNJAkn0GEnwTVOS4ti26oPJ9ocTv8aOU82Po+h/xC8npUH1vtLBDV946Sz+K9/nxiXDlaejS75brxnZZgd2rx3Ammsld+BVI+h4TQyThHQLesEB4JgT6LeootCEkDtCSEDtCVpWgaiSmkeSCNkqnKcRA/0pXclmzD9kG+KDw+qYBh1Zs7QOFzXP28Q02uZ2bw25mt5AIB4e7dZ6cz+i9Vrkf9ifLdOYxwFeYXD7CMvM1WQ82iNoPzQj3OKPtFtWLFNS14raihCEIGkhCgFW4qTiqi5AibUS5MndRRTQkhBXkO4IH1zLSB8V89ztPOHqUzwDwd257R0/65r32Yfs2jxK8t2lFYveAkEDh+aF9POdnsP65q73HdsUnGRz5Db8V9FxrMlnn1Xj+xEVx6hP/wBr3Y+QJXsMb958FG8mtNJPojIWTMdsAtYWHMO48lUqiPclfBPpDm77tzqzujZQz5ABffcccTx03C/OXazI+sdq9Xl+67KeR6WiR9j+iuMY30eYEn8ck0p/4j/RfJ8k2XAn3nlx+JX1/siwYX0XYDnbcOnySH4hzv1XxuU8UoXn6j4fa+jY/nXSi2gjHkrTvEW+JCg0Uxo8lMmhGP4nLzPvNcp/s8bfK1jIo7LVP7IaOtLMefNKmC2A+0FeX3IRfVUQ7OHqpt3nA62kMp5XZRv5Lky++aXSnNu9FzZATIpk6cLTDswDqtrPcBWNnQBagaLUjPJ7bw6sZZZT7IHitUm2OPMrDM+qW64YTygCeIBQ1CThiArbkpQv4nn1WbU32A21l1k/lHOA3vxVUrgDSnZrmq3bkrL0R0dPH9kmKyk7Eg7LRhng0+V2/vVSyh1A7Izj7ojIJNClawXK0eapZfRacf8Aft8bUdL6a883wNvYClkKuzXl0wB6KkpUwmokzcIQEbC1GkZDVFaJxwY8PDvYtZ/eeFfkHhDB5IlVl3seCoJ2KseaAVbz7KsZySxmkyAhdhoplrl4V2un9xHPL0mT9mVxpP3zvVdV5LYDW5AXHe6ySEq8cDfdcUhs4AbFNv7r1KiTwi/yWXeOr+7wB5hc4e6VvyLbhsbexAXO5MVc+Oe652rOLYWM5jmuG7dwHmuxrZueMAggMA/6+a5MQ4sqJp/iFr6HHNYR+R67L7nV5f8AL0UY4IWjwFLh5B4pXnzXblPBE43dBcB53JXPg+a931m9vZhPiK7v1W3TmXxv86WI7Cyupp4rE/vOJXXlusa8H0/GZdRjtrPKlZE3ilaB4qHJasFgfMPFfPr9fHZgbwUOgV7zyUIhSn1Rxyu6x5rvY3WAHYrVlk8RCyD3VmvTxzUIP9sbLTIOIMBWbhA3WyJpkLXHkFG8tRrhZwxADwUHe6rTtCd1WRxFrfEqvNvdXHYAdFHJdUBU3C6A2WXPk4Y6GyJJuuNK72yPBVpusuvqok8lqN5eyPktcdd0CVkq9lraaZSlXH21Qi6Ww7RrJj+7a0Su4YCouXtVES6TcdVKc77ox22bKhIeKWgUT5TcPsw0KN+zXJNx5BQduVFMclkneS6lpcabaxPNuJRrGIK6IbKpo9pamj2eSN2kTbhS6cLajHK1zmfvWil1WNsBHDkvhDKdwYpPzXAJsrtakSIAL2XEvktYs4+kCbKmKaPNQNgoYLN+C2q+MHmVsjrmFkj9p/CtjW8LVKqLjdqI5boO4QdmnzWVgZyPmp9AlQaxovc7o5lRpFx2tZne8rZ3HYBVGhSjURpB3aNk69oBDveI328kafpVZMzUIcJhdK6vJa6tfOu3+bJAQGPIPI0vqP5w4PbvVY9Qnb3YJLQem3/Wy+elpHMbrov1J0g9smxyWZ2TGTZC1rRKzGwoXtutbpozVgJF0dWB+CG2Q+KXNau8iJogJcWOBRq02LWO08Y/CYpO+/iBsfJYj723JaagHUV6oMcJPNXaMhSW5sePRJcE/q8Dm0Tt6ptWBIreMOIm+MI/Z7HWRKPRXY5+5O6fkugdPZw3xjZL9m2bDx5JtGDmkV0HaaOXEFH9mOBriCDAT0RdCltOmydDzT/ZkhI9oIaYfJG1LcdLmHrSQ02cmg0lDTGVYyCZ7eJsby3xpaDpeQ0WWqTIc2NvCwva3qAaCpph2T6q92HkFxcYzZQMKej7BUFHJA2+K0jBnDbLDv0QMObqwqjOKTC0DDmH3CVYMaQc2H5IMdKY3Hmrn4koPu80hjTdGlA4nU2l0MV1kLLFiScVPFLbDjBjt3Ir6n2U1PHlxWQumAmP3XbdOiXa+D6zgSMAtw5bWvAQTdw5pa4ivAr2WBO/O017Xkv9nazZCk8VL5X9gMr/ADY6I7FjyK/69V7JxB5L5f2VfLiapNjcNMD9wei+mMPFGCmfshFRO6lRKi9ZVBCEWqDmVZ3dhQY2ytICDj6hDwx8Vrmg+K62quphHmuQg6WFvQW3UcyPTdPkyXsc9rByaN1jwtntC7PAJGua4AtIogiwkSvgurzY02oSyva5pmcX8NXVrncWJ0c74heg7W47MPW8lndUGu2DeVVa8/30O94768iF9Tj1cY+byY3uq6N2ECOKR3pS3MyNHiBc+HJLunAAsLJsdu4gJPhxWt0GfDGBwae0u/i4j+S14c1rdRwHgujwHyAfxPAKrfntcQYtLY0Dbdxd/RWHNyJN4tMxm/7pJQ3I1J2zIImf3Y/6q6VGPJynupmPEzzAtfVuyj+LQ4g4/aD3tl8qDNSe4CR/Dv8A3fwX03sfI46SIntHEzbjB5ry9TPEenpvdelvohRBtO143sNNRtNA0pHcLLTWeZ17dEFRNqKCUIEkUzyUSgiV5/tJH3rImnYFegcuNrg4omeqsSsGG3usZrAbAV10ljtuLwpcbN7ZaVp+W7GELsh7DT3G+EHw23WkdsVV0FFwEg4XC2nZY9J7UaJrM/1UD6pkn3DZ4Hnw33C3PY6N5a7mFBVp2FFiZTe7cS1xvfovTNriBK4EBrJjJ8V3hsQs5NR3IDcTSrLtZ4HfZtViKmSovdTSUWs2U/2eEIjO+TjcSobgEjohZszNfhQh8YHETW6o5WZPC6Qh2Njvff3oWn9FzBj45kLjhYg4v+xbv8KXUOGX6tUoPdk+/wBCvWsn0mJrI3aUyRg2e53MjyUpHicdmM1rm/UMD44zSudNqWK3JdDHpGnSEGr7kN39F7TWtMwYIxmaex0cMh3jd0K8ozOxZZ3xyY2Yxzebxiuc0+h6qotP1KNjXO03A4iLruyK+RXqdKDHYkTooWQgfdZyXlYZcXKmdHAJ3PY2+GTHcy/QnmvQYWc/F0vvGwOeeKg2qI+alWV6ZxuyvFdrGD65CSNyOfivWwZAlxmPqiRyXk+1rgZsYjwKjT1HZw3pOL4CMALrFcXsq4O0TFO3Ijb1XbKQpJJoRCQRaE0VHhCHe6U0n+6gykbopSO5QAgXCqzD4K5NBZjgtYfRc7PsyNNnfZdWNv2ayzwgkOPilNq4QWRinH5q4SPHJ7vmoJoqxr5DY43fNOOSQyj23XfipwgHek+6qYEckRt43/xu+aXE4/ePzSQgYTSCaBoQhVAhCEDQkmgEJJooQkmiBCEIBCEIBCEIBCEIC0kIRQkU0iiBVTsD4z5bq1RkFxOF9EHFyzWFOfCNx/BeP7Gt4u0LT1+ryO/L+q9bqb+702Z1E23hIHgVwezUGNBrEEuP3n2kboiHvaa2uwBv0QewgZxSei2KnHZTyfBXFFFoSQgEIQ5rm+8CPVAihABJoC0EEGiCECQeSZaaujXjSiSgSz5TSW8Q6BanNLeYVUwuF3og812idw6JKepIH5j9Vy+wUf2OrS1Vzsb8mrpdpXN/ZzMe6dK7YnlsQs/YqLuMLUYXOaZfrAc4DoC3b8iix6fHbcl9Qtiz4za4iVegaEJIGkTSLVTnWgC7dQKCVFFCSDzQoBCEc0FWRGXtsfdXlO0pIxWgC7O4texePs3ei8V2mYZyyFjmB4HEQZA016FA+xTK0CSQjeTKkN/ABemxh9pfguD2Qj7rszDGXNc9sknHRujd18qXocYVajdXp9EkzsjJdFz8k+1S3uNBc6c25VKMY8Lw48gb+S/MOqzCfLzJwT7cr3j5lfpeV/c6dlTfwQSO+TSvzBMBISBzcar1KI/RMrRhfRjGzkI9KY35taP1XxR3+kBoHVfbu2f9k7B5sY2DYIom/Mf0XxGK35LR5ry9R+UfoPo81x5X/bqjkPRT4eJ8fkVDnyVjf3zB4BcH2F+Q7idfWlmre/xVuR75I5VSo4jwpVxnhohNOBBohTgF5DVCEcz5KeObl26BImQnNvpYXD7agVsyD7eyyi+MlSt8fpfHu6lqbZeG81mj2K1RC5grGM2yU+yGrnZbw1pK35PsEei5Ge6q32J5K5Vz4purNPJeXHxWTUz9qAtmntqNxC52c+5jfJZ+Hafmz2aCqI3KsdsFW7wrmo7OhCK0omty8rIT1WzdumMHjusBKVMflNhW3Cj4slovz3WJg810NP2yHHwap8rl6V5R/tBUb2TnNzOUTyBClWeoYQ/kgbKt53UURi5WizzWnMI70AKrGHHM0J5BPf7KpfauS6HVVvPE1TebpQc7YilYzfbXgNppPiuidgAsWG3hhbvstgG6OWXtXlHhgJXId7q6mc6oa8VyzuFK6cXpNw4Y2780o96B3som24R5KzFYXyRkfxbqOvxtqzvZY1qwk+w0Ba9QdxSBZTRc0eCrGHjHbganIXZj7VGC3iz29a3Ty38eQ9x8dlZpLC7Ke4cmtX0b/Hjfj+H+51c3810cs8GO4/BcN+67GpGoAOpPJcZxpY4J/F6Pq+W+o1+oi7ku1jMLYYm+Db+a4p5hemy8c4uW+AiuBrW/gnUXWJ9Jw3zb/Srqujpo+1Lhyqlzuq6mmx1GX3e9UvFX6b4dRnig7lDeSL2pVxYMwg7BZa2V2UafSpHu81h68PSNkLpY4+zC5p6Lqwiom+iROX0lI4tYAepoKu7yI2dQLRkEmWNvxSi9rMc4fdFI5SfLWVzc51khdErkZppxVTj9uefFKkz6pEbKtX2OoWoANaBzKzDctHS1pcAHjhNhStYNuMDQvkp5B9kDolje6lO4mUDoFlL7WQC2kqg7zWrozwsJ6Klu8ljkiz2k8/abclE77jZBcC4pct0FUz6FeKzqyV1voqpzkdMUmC3LTyCogbe/VXE7ImScAuQLqsOy52Ky7JW69qVcOX2w6s8hgaeV2uSF0NUtz2g9FzrWsVk1AeaY2F+CiRvZU2+1yWlaMcA7rU8gNNc1Ti0DurX7u25LKoOIDhXNBFkWUiN1JnvWosDj7Xomd+SiTbiU+VqKzzO9pQ677qRNu5KPio2YBLuSjzsXzUrNFQpFfpZfNfpKaC0O3LudAeVL6UF85+kho7ouANho/FfTy9P5w+OSOLHm+fVUhwOwU8kVK4E2bWcbFbk8Mr7KA4k81Q0kkknpyVgNKh3W6CeIbpX4IBt4F0gDyQHHla6rdJL4Q+ws0WA58xY4gea6/az/AE5Tn47vyx+1tTigvJA3VuTAYJOFU1ssXHXiuuOUym4fG7kTt5pFzzyeUbcQWlmC90XeWAFccbfSZZ44+cqztkeDs4hSEsgPvlV72QdqQOd9FKq76xLX7w/NDcmblxmh0VQQTsmhf9cmHJ5R9cnAvvCqEEX12RGj6/k1+8JHmvV9hC3O1SVmWBKxrA4NPqvGHla9j9HrXu1HKLAL7n/6ght9Sm7PaJO2zp7mk8zE6lz5uxejzbRZOXB8Q78wuXlPbDlOEmRqMLv4ow6gqo9RyWO+z1/JcByEh3/FbnHaz9yNUv0ftv7HV3Af9rEP0WSX6PdTIrH1TCef5gWr3uhOkzNOa/JLZXVu6gOLzW6TEibVNpc7LHTb4tr+ha72cx/rGUzHmiHN0RJr5rzjdcmveGOvGrK+sfSRG1nZ48N0dqJXxEvDSQmk27Y7QytO2NE4eYV47RAtr6nGHeK833wVjXhwVHXn1vjAAhbfjSyP1GayRQWVQPO1Bp+vTO2ulYMqUc3WFj4jyCm3lW6o6UOQ5xq17vspOTE5t78187xyGkE817TsxMTLXisrHWwWhvakjk5x5eK+gR/ugvn2QRB2jglO3Eate2xJeIVxWrV26LGqqT8Vcz3dlCUXusjOgbmkVuro463KobGcIVgKB4JIjlasPYHquODZHgu1q4+y2XFj3eAiuthAl7fJbdTyMnH06aXDiEk7WktaRe6zYQp9LphEfDtczsnMynT5LeOVx9uhW64/1gh1/V215r3n0h4/cahFNCAHSNPFQXhDLk3Tg0/7q+nxXux8PBy46yqyPLeAS3FjvzBK34+bqAH2WJBfi6IFYI5NQHuH2fJgXRgbrE1COd7NuhAK6OMjVG7tBkG2GJvlGwA/iEpcPW5N8nIeB0umqH7N1VzryM6VoP8AtJiP1VL9NhYLm1CLbn9rxItpfUnMszZgHkZLv5L6D2FkH1WaKNwcy7JHj/0V85azAiN99xg/wNK952DmY6eVsdtbwbA/eXDqJ/B36e/ye63vZNKkWvA9wtWNG1qtXM5IiL9gsj93WtMruioO4QUlRV3DuoFotBXeyRKC0g308FF2yCJK5mrjixiSuhdc1i1JvFikBErhTyzMwXmLlwlfJpHk5EhcKJeSfmvsTG8WMW9DsV5fXux5MZzsWCUE+8A0kFa3ok28MyUxyseOYINr7HizuysDHlkFPLBa8j2d7HOzi6fIxpuFm/AG7n1XsWRCJjYwKa0UAm9rlNeEmENmZ6rvAgUvP8pWnzXcZfA2+azUjs45uMK61nxT9mr+aNGXcItYZH8ZtX5D6HCOayoFapyMduTHwuPWwrigC0RwtQlkgkPCfaHJGL2ihbEGTteXj7woqeqZc0GUWBkLm1Y44w40uNJGySQvLGgnchooIsdr9qnLb3QJcwG/RSZJI1tNkeAOQDjssWNnuxhTMfHcK+8z/FXN1eTrhYZH9x39UTVa/tJQGlznVyBJK3GLgxwwnrZXKbrkzL7vExmk+AP9VsbmSZGOXvYGHwBU2sjrYz/sAB0XnO1X73HNc73XXwJS6MjzXC7XvLZ8AA+yXOHxRXo+ykh/ZUDfCx+K9FxFeX7LOvAir7pcD8yvRkpC+1wcnarBUlUSTChaLRVhVUzqFJ8RCzvfxOQPmmo8QKkBsgFJotwUSVdjts8RQaKoUqslo7n0KuKjI3ijI8lEYAmkNtk0VrxaohaCLWLGNSUt6ISEIRTTCQTVQJpJoBCEIBCEIGhJCKEIQiGhJNAk0kIBCEIBCEIBCEkAhCOiAAs7JytqN1+C42v6jJg4BfC7heAXX6LnavqmuaPj4sk0+HKJ727jlQB8fNE2u1s/5tlGw2PP0Xn+ysd9pseTwiePwK0Q9pJ8mbu86HCMJBN9x16dStkGsafA8SQR4LHcuIQkFa+NI9fCwGym8VuvFydtcyGeRsWLhvia4hriHgkf8S6uPq+r5OHiZsmHhNxciVkYcx7+IBzuG6JpTS7dxJB2JHglajSE5a3Fnc++FsTya50GnkvI9gnyP/ahDj9W7xgYxzi4sPDYo/Er1Gonh0jUHeGLKf8AkK819H7a07Uj/wDERj5RNQdXtVl/VdAyGhgcZWhpJcRwgvY2xXX2r+Cr7GPMnZPCkkkc7idKS95s0JHD8go9sWNk7O7jf6zC0HyLhY/AKfY5nD2M0tpHvRvJHkXu/qqOLouqy530hZI+2igdFI7uHylwsNB4q5Dny6L2GTKIcSaZzS4MYTwg0XHkAD0sleJ0eJkH0o5cbAQ0Cdos8gGNXtcsB2HkB3IROd8QCR+IUHlvo7zpdSi1eWRzxGZIzHEXucIwePYWvYZDagcvnP0famzTo8uIwyymd0QayEAuJDXHYE+ZXsW69BkyzY5w85kkVcbXCNpF8uZVL4ec7TvcXQsHn8Ff2JZI6LVJJpHyvdLHb3myaBWjUItNnma6dmoseByaYirdKyNP01ssWPHnP713E7i7vny8U8pt6GFlNNJ9Vgl1yHGit2FmEFwaA0MJJOwAHEp4eotzZZo/quTjviDS5uQ0NJDrrkfIppdtiRNItQJUUOcqymSoWgDzStCVhFCaimoGhCKtBJwHcuPkvDa00yasXsomNg5hewbmwyz5WO8SNbAGgvYA4knyXImw9NdkySDLzA5/MHFDh/5kNqOzAd+wy+T335Erj8/8F3ccewSufhDTsPDGO3JzHBpJv6sOps/eXQhkxi0NgfO8nf7SMN/VF2t6plJCghL7q50xty3TuoLnSGlUrFr0vcdktWk6txJK+Ir9V+c9OjORrGnwc+9yYmkergvv3beYQdgNXfdExBg+LgviPZKH6x220OKrBzYz8jf6KxH2r6TZe67IzNH+syYmfmf0XxzHAOSLX1b6U5K7PYkZdu/M4vkw/wBV8swxc5PkvHzfk/S/SZrg/wDbogm1ZEOLIscqCoY7ilAWmD97IfDZcH0/SM7gbCqr2BunOeoCr4wQ0eCVrH02xkcBJ8NlPFFPc7xFKthqIiufUq7G91x8ArGMmeY/aUoVuk91ymkx1KzXSTUWR+K2YgubyCxQe8ByW/C9++i1HLk9LMs77Li5D+J4XYy3eyVwMh9yCkyXhjpYh4YHHyXJyXXMSfFdWKxg8RHM0uPIeKY+ql9OuH5Wou57qtxFIefaSJvZZdXRyCG4ULf5QsHIrfnbRxt8AAsJ5oY+ljBa6WF7sp5bUudCLcF04Rw4zjyJSe0z9MbzchPmmfwVRceO6UnG2rLeiLj0Ve5KZNBK0a01YBrIs8gFXMbyHG9rVuE2uJyzv9qV3RX4Y/7kXGyqiLdzTL9ylzIVjF9uvjCoG+a0g7LNCPYbZWkmmo55e2HUDuPRYRu4DzWrOPFLXgqIv3ra3UdsJ/Epr7zzC14LQcll9Baxyb5Dq9FuwBT5H/wigi5fiqzHcWSfBZpDwhzvBqtlPHkO9Vmyn8OPMK3qlrHzlHHmvZwZX/Tzsxu3dbK6OhY8j45pWseYw6nOAJAXKk9oHpa9p2Y1cab2blxLJ757nubWxsADf4L38v4eX5T6fb/UTKTbgas8F7WjkAuS7nyXS1N4dkEjZc0781eKaxjHW53PqMrV2BAMrVsKAixJMxhHjbgF6nWnB+rZLh1eVwuzj2Q9o8OeSuCBxl38QCR+NLpyuMjg927iLPquHU3xI+h9Gw/nlkqC7OEAIWtXIYOKQALuQsDGtA5rxv0GXpqHLzUXmmFAKUlcBtaco5k54nKCbyC4qIWHrno428UrQuv1A6BcvHFzNpdRo3Vc+Ws85vKBP3WIwfbfK87b0ldz5JP3fZCem/6O49S4oz/2tUjuCNzj0XDyJeO118l4EJF7rhzHelTCeNqbQd0gKtO6FLSJR7yNtaTu5Z4h7drTHu9Zrph6boabHus5NyErRIOCGwVlad1kn7a3CoNuayF5by5rXNQhHisVi+YQxTaOqHHZLrtySedkVmcbcok+KkTuo83I6Rphb7HF0Kb93WER7Nq0hXGrGL7b8Vh4Fq7sgWSqofZjFK0utpFKPNld1y8m5HkAbLnObTyPNdSZ7GktJ3XMP70ldJGtgMcdgFYyJ4rb1Vkb2MbzWiKaK9zuqnchGwjfkpB3suPhyVkj2V7JVJPseqy3LsmA9TzVuzWk9aVQqlbIAzGHiVlpW1EhpqTHE81XO77qKrondMe0otBIAvmVp4A1vmo2zu6AbKJ803HdBRY/SnVeF+kSL+wg8QAIsg9RuvcgryHb5hfpTztQb1X1H842+DZf7xwPNZgAFt1BvDM78lhBB2C1PMSJA2dkx4qLRRUvJVT2vZWYzO8ymCr3VStxpBDMHkWFrH3Ns5TxXonO7trByB81AR04uC58+otkqhRCvZqcQj9prrX1pycdutvg5cPLJvSz6qxzuNzQSTajJhQSt2YGHyUYtQikFOBCjLnQtIEZJ8SVq3is+DH78vjZ/U8eJoLmfG1pEIdAGtsBUvysWWNvG4+NeCHajjANEbya5+yQk+3PWmc/vZe9kNPha48beK1A6VEZCADwq85WPIA7vg0+B5oZnwtJIefkpcOK/pr7vUT1tRJpMApvee14dUHSMdpFyOF+J/wVUeRG/P43PAHitM2TDJktt4odb2WZx8V+Gryc8sm6g7R4WkXJTfPmqp9IbGAWSWD4rTkZDHysDXggFanSREgFwCv2OPL1Gf6nnx1bXNbozHVc1H0tev8Ao/wJMbWJ5B7R7qhfXdcQCpCbbw9KK9l2DLTnyEkGxTR1H/Wy583Bx44WyOvT9Ty58sxt8Pav1PIrhn02YCtnNcHj5LnT5uE3/SYHg/z49r0phBddoMV8yvnzLT62nFwtbw4o+CKSJrfDhLVuj1aGU0ZISP5Xqc+DFK6zG0n0WR+kwv2dA2vRLqrNvN/SZI2TQC1u4LTVb7r4hILJtfY/pIgjxdDEcVtBrYeq+OON+izWor+8rG7OUD0Uhu4KKvJtRLuYtBO6RN8vkqJef5qxp22VLHbUVY00UGiI+0CV6vs3IfrAvlyC8i11bAL0/Z2QDJjDiBZAUqx6TWwW5WJMOTXA/gvV4O0TSCTsuDr0I/ZrJQN2kLt6Y4vxmnyCZ+cWZPL0GMbi5qTuarxf3dq1ZVANFkqdIQqpp1ySQiOfqkYfHsuJGz2qXocsW3kuWyMd7YCDZgsNq3Vn5rNMlfpzQ7KAPAD6KcDQG7LQLvbmg+Kazk6jkvf9fmlOQ07te3hr4FcIR5BN96a8yvqv0iujfo7Iy5pk7wGgRdL5M7HiNkzNG/Ur38Oe8Xh58f5L44J+L960NPQuAWmPBEm0ucxgPjKsIgxx70+3pa1xQafsZcpzh4d2u7hqr3afpMf77UYD5Bxd+Sk5miMjBbNJJ5iOwkJdDjb7Lcp5H3Wx0PxKsGbpzG1HpLnEn3nPr8ArKKosnBAqDFkcR47L2HYnI/zs3vIu7aQQ2vFeUjzJy4iHChjB8W2V6DsvNPBrEMmQ22cqArdc+abxrpw3+cfUyLFpUndoXzX0QBaso0oF7Imccjg1o5kqjH1jTcuQxQZkbpOXCdrQTfzVZVzx7SqIQRPJRUiFEoEaO1KBaCNlNIhBmdGSdljzmE4zh4hdPqqchgfC9p6g0g89iDijo8rXqseGSXEEYjLmuHQL5LqGrZ+m5UkEcvuEj3V2OzuTqurY0s8+sjEjYaH2ZdfyVqR9Q0vDkwzMWxd2CPDmvJ5Y4cuYeDz+a5WonUsPAnycbtBDl902zE2N7SfmvLM7Vaq2Sn9ybO54d0i2We3spNi0+a7URuNpXjMXXXZeRHAYqeRxOceS9fjn7FvopSR2sN1spabWHBd7NLbaKzZBtypvZWz3d0qhyQO1JgDgoKcaDi6zG05DX1zFFcvu12dZBPAaXL6BRYrDNkcCspTDaRSihtwHVdh0Xd4nCsuDEXP4ugXQmFwuHkiM2lPsvbzNrldstxgEHlI78QuhppInItYe2ArGxHf/ABA/IqxHa7Ik/U+HqHm16gheX7Jf6M+7/eD8l6k81FpKQdahaFRahQBUwiIu2Cznmr3KpzbRUWiyrHmqRGyjaJG8RUCBs0FvjbwsAWOJlbrW0+KomhAKERhlbwSHbZRWrIj4hazcLlFOM1IF0huFz42Hisre3kEQ0ITRQmkhENCEKgTSQgaEIQCEIRQhCEAhCEQIQhAIQhAJIQgEISQCi93QJk0qZHUCfBB5ztQRJiSDyLR8l57U+0OXrsOPHlYrMcYwNFpvjJAG/wAl2+0Lv7Ed63XF0t+NFlPdlFoZ3RDHOi7wNdtR4evVVE83Cjx9HxZ2xcDpCz7TvL7y2Eu26UdlzLK9Q/K0AmMgQGnAvvDJ4h1rfb8VxtOdifW8g5ZjawsPdGSMvaDe1gb8kRPU8CPGwMWVkLo3PLaeZOISgsDiQOlOJHwWrTO0rpcbTNCGCWd1kRnvy/YgP4uVLY+fQHcAD8cht8QdBIbFcm+G64Oi8TtdwWnb7S6+BKqvphNkkcjularidcQ8tlK1lWXWXcPZ/VTy/sU3/kK4fYNobpOon/46vlExdXtA7h7Masev1ST8ly+w44dFziOTtQk/BrAqLu2cnBoDOl5cf4Bx/Raeyw4Ox+jg9cVp+ZJ/Vcrt/L3XZ+A//FX8o3lbdD1TAg07QNGfkgahNp0T44aNuHBd3y6FBxtOIP0rZldTP/5QvXZ0g+p5Iuh3MhJ/3SvHaef/AO62UP5px/yBd/P1DEkwtRghy4ZMiKF7ZI2PtzNjzRa8D2O1LG0rNZm5bnDGje0u4W8R9xw5fFdXUMyHXO0MmTiPczHyHMaxz2kGg0Akj4FeZ0oshxcgTENYwNLi7kKHVes0HBxszGxs6KchpkdwzRTMDWVyNO52b5KpXPyAceVrY5nyROY2RjyC2w4Xy6J43FPkNidMY2U5z3mzwtAJJr4Lb2nbiabDNqGblSWZGMbNJKxwkseDdxQHgrtFwWSRY+azIdFK4OcJBLG0M3oDhO5JHlSbHPEkel61DLNK50OPKyR7gCSW7Hl47r2uk6th63mZ+XgF5hDYowXt4SSOK9viF5TWsKKIPnfK+SaSWiXzRv7wVu6m8vDddPscRDh5LgOEOnr/AJQlI9U40oE7JF1qHEstGXJA9VFIlBImklC00E7TUFJQST4uEF/huoqGQ7gxnHxICDjaYSTqT+plAv5rZjQwueySaIyMDhxNB5jwWHSN8XMcTfFkuHwAH9VZqWW7T9JmOM0NlDCIQNqcdgfgTajUdfU48DuY+40x+M7j3e9gAIo7bFZMQVIfILy2gZ2tZWRN+1cyaaNgb3bXusWeZ+S9Ri8EUgYxrWNI5NFBF1rxW1BKEjyRGbINhYHlap3blY37keqsSvMfSdL3PYDJb/tJo2Dz3J/RfMPo5i776RdJB5Nc+QfBhK+g/S9MGdj8SL/aZjdvRp/qvF/RPHx9uo5TX2OLK+/DkP1VifD2f0rS1iaTF4yTO/BoXzrEFOcetUvb/SnO5+VpUfQRSP8Am6v0XiMT3XFeHlv86/U/TJrp42Qm5N1px93TO57mlkh961rx9sd9c3En8Vzj31RO5Z4hZtTlNA2ow7o3PToNPsFXQ7QvPnSzt9mInzV8f+iGuriUjnkyF32im40DapP70G1Oa3R0NlHVbjnfw2XQwuRK50B4YyuhhezjSO28lqOPKrzCA2vHouI5tz0unlv92+a5QJfON9rUtb4pqOrM7gxGC9iLC4t/acS62e/7BgAoBgC5LR7LifBSt8apDRbgD1KFOIXMwX1FLLo2577kF/gsR95aMogzbLOOaLj6aIBb9l0C6sf5/FYsYbk9FsnH2IrlSiZ+5HPve1K9hahaRKzt20biSo2jiSCo34u0DndFlJskrUwVh8+iwg+yVXPH3agavxUme1I31VQ96lfALmVYdUHhaB5KQcXBVOcC4hTaaCMViynAykXaqxzchNchac54pCeqljC2vPko6z0pYeKa/NdDFIED3eJpc6MbuodF0IhwYDOti0i5+tMhcHPJWHUjw4fLdzua2MO7iudqzh3Mbet2V04fOceL6ll29Lk4r9m813cJvDhxf3bXCfZeB4r0TAGY48A1enqb4kfF+jY/3Msv1HHzHcc7vELLd9FdObkcQdrVBK74zU0+XyZd2dybdKjEkmRJ/souL5uAH5rqdLVOjR8OjZ8hG8k0UTT8HOP5BXE9F4+ov8n6H6PP7Nv+2jBZxZDSeQXYY/icSuLA8sdt1XSieQyl5n1cptsa8E0oTO9lEO7SeijM6mqsT2571HjA2KbyVE8lHqjVgtuQnlS6DdmkjpusWC2mSOPitUsnBjvPiEcOTzkwGX7CR/PjJK3YLQ3EaRzPNcyUVhtb1LqXZibwY7G+AVXPxGPOdVCua482zl1M11u9Fy5WkvKLPxVhNFb0gtJC0ysg5rVDvIs8VgWtMDbdzWa64+miY0ylRDZeB5qcxANAqWKLk3UPhLLsAAFZYx7XgtGa4cQCoYNuLopVx9HftFVyHZSG9qp7rKLENkN5pXupR0XorSNmWoxDikFboOzTup4gqQIxfTpM5AIcaSBACTt2HfdV5vlz5Yi6QklYpvfpdN/u1S5s5+0pb14XG7Ve96phpvdJXRi2lx6KOkSZe3mrZNnNChEON1hMutxPgstrYm8TxfJTyCHEUdgpwNtpcq5RvSJ8o8h5LOTbyCtD/ZaswAJRqLYGgy7qyU8JICeNQBcRuq5nU5D5UHml1Re5JQbJpRt+kiuV2gw4szTJRLdNaa811Vy+0D3N0qThNc/yX1I/nD8+67iDGy5GB18L6BPXwXEbsfNeh1d/FOTJvXMrhyNaSSPkt60RWDvZUrSAVjQAd0EC4A9fVPiF7qfC0jZIsBIB5dVYEHgnmjiHiEOjbfslBjBHNXbOhd8nJB48Ud1z3Cj3XRN00e1pWARaXdHqUGInrad1O1IOAQX0bUTG7kju3keC13VO2J8ShyO6RifVdUgxwHK/VXuqdsW8XW+iA+rra+dKstdtYpFGqWvuZQ7Is71wGziPTqvf/RlnwxanK3InZGS0Fpe6uv8AgvnfCQVMEggg16LOWWWU1amOEnp+qYpYpmju5Y3/AN14KsMUlXwkjxX5aZl5EYHBPM3+7If6rdjdpNcxQe61TKb4e3axp00/ShBbzBS9V8Bx/pD7VY+zdVe//vG3a6UX0rdpIx7T4ZPHijG/4KGnqfpTcDpbeIH7tfMhfGXHmOS9P2h7ban2jx2w5UcDGg84hS8ybQVkKQ580ulpqiZ3CSCH1s0/JRIf1HxpBNp6qY5rM0uvZXMBcfBDbRGTey9L2ZLXahGHHqvPY4a3nQXSwJfq+U18RPF0Upt9V1CFk2klvMcOy1dmXNl0mKxZpUac8ZWlAuoktH5KzsfwtgyIDuY5CAfLek+B6RgAFBSKZFFJZCTQhAIQg81RVKLaQsbcfhetz/dVbRbkDY3h2UM3GOXhywCZ0LntoPb0Vw3UZZY8eJ0szwyNosuPQIPlepdjdS0sTzvhbkRVxfWGy8RA8wd14uQwteRvYO4pfV9e7ZaVPgT4uFJNkSOaW3Gy2/NfK5JI2yEmEk+q9/BbZ5eLmkl8IsdiWOLvD/urU2fBjIP1ed/kCFlE7P8A3b8Vrjy9qZhRcXQuBP6ru4Nceo47A0Q6Zxu6cb6K1ftDVZGEM06Ng8TEXqEedrJhrHwsUCvebBZ/FWQxdo5gby3Rt6gAR/LZIf8AtSI9WlHtODB4BnCAt2jtOJqkM0uQ0yBw9m7tcqfTyyU/W9QBf4uns/gVdg/U4chgEj3Ov3qv8Uzm8dNYZeX26N1xtJ5kKYICyYDxLgQPD+LiYDavJpfKfSfNu23aDMx9UMAeY4mDZtbOXk2dpJYpxMC3jBsL69rXZrTu0MfDlsc2UCmyx7Ef1Xw3tFpbNH1jIwhI9/dOoOIq/wDq1uXwj2kX0rai1rY3YmI+tuI8V/mrx9KmZ107CP8AvuC8voPYTUO0OD9bw8rGYy6qW7tdX/0Ua4Nvr2CT/eIWdxXWP0pZJ2/ZWMP/ABHKX/pPnH/8Mxj6SuXHP0V9oB/7XhEf94VA/Rb2hv8Af4JHlMm4O3/6TZD/APwuH4TEoP0mPHPSoj6Tn+i4f/ov7RD/AFuJ/wDNCgfov7SjkcMjynTwad8fSbxb/slv/wA//BM/SQ19tdpbQPETLzTvo37Ts27vGI8pwoH6Ou07RYjx/T6wE8A1PVIdRzHZBZ3fEeV2rtP16HT3WyOXfwI3XnNQ0fUtLyTj5cYZKBZHHeyrhwNQyN4Yw/0cAl1fDph3YXvkewzO1IymcBa9retkbrmTZOLMLAIcORXGn0nVcaPvJoC1njxA/kqYMbNnkDImF7z0uvzUkkXPLPkvdXqsPVsfGDTJA57m8nMNFehh7dYMbGsdiZV+VFeDi0HtDMCYsGY15ivzV7OzPao1/mrIcP7zf6qub6HjfSJp8Jr6lkH1c0f1VmR9I8Toy2DTyx3Rzpgf0Xz+Lsb2ryHezpUg83PaP1W6D6Pe1UjvtcZjAehlaoOlH2jycjP70yvZITsWvJ+C+h6fkHK0+Gd1W9tmvHqvieZJ+yM2TDeCciJ3C/fkfVfVOxeQcjszA4ushzgfwSj0QKm3qqwpg80Vg1Uf2cOvquON13M5vHiuXDCglSLrZJX4sfHMPJFdTEZ3cAva91ZL+7d6ICJDcbr8FWXP0+/rLlm7Xjj0mKjuJ2H81owdsg2qe1W+jX1ErT+aQdHsk8HHeK34h+S9YV5DskfspK5WPyXriotFoStFqhgqwGwqgpg7ohkWo0bVgQgQFI4ATZTTRTHgphQCmgkHUp81UpNdugkQCKVRZRVyRQVNBtaBsFEBSCCSEk1A0JdE0Q0JJqgRyQhA0JIQNCSLQNCSEDQkhA0ISQCaSEAUWkhAJISQJZcp9NodVqWHKsybdEHm+0jHS6W8N+49pNeHL9V4t0UjR+8k+a+j5GM6eCWPb22kbryrtMmuiASqaefLZh/rH16qFzdJJB8V3X6XODsG15ndVnTphRoJte1yGNyJHhjZX2fNey7O6XBjuizHmR+SL4S5+zel0udjadJGCQ32j1XpsaJ0XdMA5DdE068Mg3b15q21hY/gnb4Hmtjd0HN7TScPZXVfPHI+ZA/VYuxlN0Kfzz5/zA/RZ+2+rRaTpTHZYJxMh/dPDfeJ5j4bLkdnO0surYUkPZ/EkdDhv4Znez7b3b37SaHS+kPiOi4jW/7WV3yicvJ4mkDH+k3QMJ2oZZDtKEj5DJT22xxIB6DYfBdLtD2nihyIsPXW9xMxvG2J7QNjtexrelkfn6XqXaRmvtyA/NdA3Gg0yCJz+KMt4SQR5ElXRtog0jWNT7R5kenyZsMTS/hmyZeAcI2sEbu8V5/s5Dl5+v6/p2o6zmztwdoyyUx8b7O5rdaItb7KSaj3jsrMe1xLTiGZ7WuPIDbfmuS7GwNGm1PVo8+KSPKeXtxY5ntkjAJ94jfr1V0SxLXdNzxp80GPDM6KUtd7ILnOOwrxKqwdQ1PTMGDEycFrRGymskaWOaPRYB2gkyIsiXTGzQZGHGcgudO5+wPS/Nd3SM7Ws7TI86XBg1CXJ9sy5LiSOlDwGyulcPX9RdmYLXSRBjWOFAgUSfzXQh1nNiiYO7hm2FB9j8lo1HMOmxfXtZ7PYb8VruDgBNcR5bfBXxadJmcEzcL6uyUB4YBs0HcAKEiWlZOo6lkxxBmPCHODS4NLgL+K+j6ThDTsIxCZ0znPL3PLeHegOXhsvOaFgCHMYBHTY2l3qeS9Ww1Es2joh3E0EdQlaz40nFGQeYV1qKL8UXYtK0IAKSiCmEEgmEk1A7WTUZCyIAHfmtQXL1F/FJV8hSLp5iDtNHo5ysGfEmlcMl7w9jgBRquajldssXJYI/2fkBvm9qx9osThzmzNqnt9qvEbfkuKYTfNR2xw+XqdE1uPKn+qR4sgeQXl7nCqH/5C9NHKS6yKpeS7K4vBLPNXRrQfmT+QXqmdUZy9us020EdVF/JRxncUYb4JzGmlGWCZ25WW/baPNXyc1SBcrVYzXz36ZZK07Rsfb2pZXkegaAfzXB+iKH/9R6jL/BhhvzcP6Lf9MsxOp6RAOTcd7/m6lX9EEJMus5HQCKMH/iK1PSVd9J0l63hR/wAGKAfi4leVxP3LvMr0P0kOLu1z237mPE3/AJb/AFXnsfaNfP5LvKv1nQTXT4teP71q7HIGC0dXBZ2O4GPd1orUAG4MXoFh66w5BoEDqjHJKqlNyEqWO72wFHWenQBHdH1Vwv6sweRP4qpw+zA8b/NWSHgxgfBqrnWPiDZgD4KczgGArFxF7ySeatLraGg/NZ27drZGeGNxpdGO2aftsC5c9oPdC+pW+U8ONBGOptbjz8jnZzquvBc/H3yG79VdnScUpHMDZV4Y4stgPK7KzfbvjNYteovNcPKtlzvuE9Lpas53E6lkcfsw3zs/gpTH0iCrIKM7PIqqqVuOD31+AJUbTmP2pVYG6lIeJxKgEajbi1wOHW1blEiOr2VUG7WDqSp5bvZHjanwzfyY+qChR6rLsVWSpDwUbCmz3gOqLW55rGA8lhumHzWucnuqWJ5pq1pyx9VWNjzWjFH23NZ/VacIe2T1VYbC6n+Z2tTBqNx8AquZJ8FJx+wcqzWEm7WiLbFeeRWQnyWgf6NXiVHS+lTfZic6uey3SW3Da2+QpZHtqFjRzcdlqyDUdXsOSRMr6Y/ukhcfVJLla2+QXXcdgFwtQdxZLq6Lt08/k+X9az1wSfusjG8WRG09XBegnNQO9Fw8JvHmsPgbXZznBkDv0XXm85yPD9O/h0/JyOG8ghV0eG1MkHdVu2C9MfFeo0xgi7KwPcPalypHi/5WtaPzKqN3utkjRDoOkQ1R+rmUjzc9x/KljXg5rvOv1X0zHt6ef7XQAONlbWkkALHAKBWiMnia1cH0nTiFRBUZJtiv6BZ8g7bKuWPtjcLIUTuQEz726Q3k9FHpjoYwDYa6nmnmGsXh6kqLSA0AlRy38TWtG1quHvJkdbpIox4rtOPCAFycZpfnMbXqunK8blU5PcjnZRubnsue944lrkf7Tid6WDbjJVhl60mNgeqkza75qJ3N1t4qbAA4V81WfaYHCD4rTjA0TyWcW4WtUO0XKlzrv8K5DbuXVXY925Zzu4+K04+0RJCF9KMg8chF8k3bY4HmoOPFISOhpTn24WjkovwrefY28FQSrpCA0BUcjujUL1Kth2cqjzV8WwUKbjvS04zBxEhY9+LdbsfkrHPPxF5ch5pnmoc5EpJA11dVpw0idt1ypTcpK6Mko4DXNcsuty0Yila08LQOiqJIPgVO+Sy64tcTagc5UtPtDzWg0zErxVOO3ikClWOlG3giAKzS+8tJJPMUssld7zRnH2onOwCgKAtOY8Tq8E2s43AI6LIw4NsjZRlNrRIA1oF7BZZyAKKqS7qqwhuwvmo3ZV1AM3WW36OKway3j02WgDtVfBbis+e3iwZQRY4TsvqR/OX541lrWzuaw2AaBXELHA1XNej7RRd3mSA+y5po0uI2QloW9kZnRyNFlp+KB4UtL5iW0VRzSFIbCgT8UbnmjcdCglUMoG6XqhAJEppEogPikbHIJ1zQgW92D8Eb2n1S6KhpWfFG+98kgbRDJJ6lK0gSQjmKT2JA0nZUAfkiwN0EwVIOIVd7IBBKKsLvII4lFJBYX2AoufxN3AHoo1XJNje8dw3XmgrI2QKa4HnXJdB2kTcNhwI6Us8uFJE23EbJoao9SdGwNEER9W2suRlPnJLw0f3WgKocvAqLtijOkQCT6q1hVYHLoFNp6Iq9rt1sxX1M0k9Vz2nda4K4x6oj692akB0mIbVwq7QHnD7RZcBNNe0OocrpczsbK6TDLHfdNA+S6GTeF2ixJwNn21ykq17I1zUU7sWFEqKaFG7TQNNRtRc8BAPIAVbHbqLjfNDBvaouVeTjQ5uLJjZDC6KRvC4A1YViUjzHE54YXkC+EcyoPGzdjs3TWSHR9TaITzglZR9OIL5jnsmhzJYzG0PY4tcOe695qf0g5/1h2JHpMcPES0GeQgrw+pd7LlPkeWtc82Q0ghe7h7veTyc3bPTMx2VwgtYwDzZa0451F59lpPm1tLIyLIJP2vzeKVzYnf6zLjHrIF3ea11IsHV5207NliB/7bh/IqL9Lx2kjN1ljnAcnSF/5LJBh6XL7WTqkTa5gNLvxVxPZ6NoDHzzOHRsZo/OlU18kYtHxxTZXSu/7OPb8Voxspgkb3GG6vF5VRzsKqxdJea24nu4R+FqUUufLsyKOEeIbyS3wvqvrvZ+eKbRcfuwW032h4HqukV57sjkGTSSwtHFG7dwPO13XvrZfMy8Wx9LC7xlWsXw/wCkyPg7XTHo+Nrh+X6L7XG4Va+NfSiws7UMdY9uAEfNZivU/RVL3mi5DLNMkqvDYL3x8V82+ieUCDMi52bPlsP6r6UeajVRKRUkII0jonaSCl+xUXChyTefaUXdLUHzX6QMN7c2DKbZY5pafIrz+lakzBa4Pi47PMHkvo/abHZkYboZGgtK+Z52mzYRL2tL4fEDks33t7+DLHLD7eToalrcGZgmBscjXedUsei4z5s9gAJF70s+n4WRqeU2DHYSTzI6L6ToOiN0yMh8bTIebq5eSb23lcOHC4xsxsbuYQ3r1XQiYRGoloJWyFltWvD5y3D2K3hovyWSEU6vFarNKj8/9t4jD221FpH+sDv+UL6P9HR4+y7fFshB/FeC+kYcPbnNFUC1jv8Al/wXufoyeXaDK0jYS/1VqSPYqTeqmWeSk1lKDPKLicPELz2wcQF6V7LBC89NGWSuAG1oqsrpYUXBHxEblYYYjJIAR1XXA4WgDkEErtKR1Rm0JP8AcN+Co52E68x3gUu0/wD6jlI6OafxUcXbUCPFW9pd+z+T8D+KRKu7Jm45T1tq9kd14jsm8U6r3aF7W7A9FItFoStHNVEkwaKimgsDlK1SpWgtUXFRukybQSaVYFQDurQUErTGyimgsaVJVNKtBsIphMJICCSajaQegmhJFoJIUU0DQkhEO0JJoBCEIGhJCBotJCBoSQgEISQCEJIFdlCSAgZ2C50rrefVbnmgfRc4ne0EVyclnBO4dLXWWHPb7TXfBBgItLu6VoFof0VNrcaMPnaPDddE7vWbCaPad15LT94KBnZwW6IlzRQXPcfaC5na6V0Og4pa8tJyhuDX3XLUm7pLXnvpjlDOzunsdzOWTX+4uH9FOtaZouha6/Nyo4nnJa9kZcOKQBnJo9TSetxnWsCCGZoJhc5zSet1/ReRn0nBxsdz8rFIaHe+H0R8F3y4Ljjtickt0fb3tFi9q9b+uwY8kXDE2IB5s0B16cytnZTWcbs/2g0zWp2Pmx8fShjubFXEHkeBIXn8jKwnf6NgtZw8ncVE/CkTZukfWu7OIZoXRNDnPNPY7rwkbLi6KtDyYYe12lZUrgzHZnxTSFx2aA4E2uvmaliMn7VBw72PVMi8dzejRIXfAFcyObTNOf3uPLLkeEbmgX/eP9EsfI0nIM0s+K50xfbImPc1tfNBd2bkgZi9omySMa6TTeCMOdu93eNoAdTsvRYXbeHROzOnYUWMJsqFrmytkJaB7RIojnzXn8fL02OV4yccw47xuGb0fzWF0mnT6g5+LC+PF4/ZBcXGgnse37W6m7VOwEBmhbi5uTM17cUu9rhaSL38lGP6QJ++gwdP0xk54GRhp4uOw0A8tl53WNR0yRuMzhklZHTS4upwbe+/6KmDU8DHzfrOHhiIM2Y4ON14nzTQ+u5PajSNDjldPMZpuIs7uGiW1/F4BYuzXbnJ1/UZMd+nQxYccbny5TXO4Y6FgEnYWvmeVqmhSufJlQyZM7wXAtHBRPQkEfPdR0zU8LHhmgkgdDHKDckch38iOqmh9M1j6ScbRM50OLitzmcI+2ZJbSTvQrnXivSdj+0c3anSZM6fAOE1snCwkmpG1fECV+f49Qwg+SP6gHvLie8fJRDegAC6cmrw42nhmM6bvSKaO+dUY8le02+gar9LTBlxY+h4AyOI93w5DHcb3k0A0Ar1eX2v0vR8LCdrUhxs6fHZM/EY0lzSeY38/Er4RDqmLLmPly4GyPeKMw2c01WwGw+CjkalG/hgmMuZx00zzSu4h4ADwF9Ve02+raH2+1ftB2sZp+Bh4kuB3tyvawh0UV0HEk810e0n0k6bokhxsFsedktLmvPHTI3A1RGxPwK+Y4ek4+Lizue/IjmcPYmgaSWfAc1xocPLy3g5LnEdeJbvBlvWme+ft9x7G9rcztHg52fqODDg4WO0OZkWQ19E8XPwpd3A1rS9VkfHp+o4+U+NvE5sTrIF1fzXzHR4sbTuyepNfhk97HREjzwzeX8o3+K1/Ri2PSoM2Q4eOJZDTpWTEuLCbDeE8gK59VMuDLHys5JX1InhBK4057x5Pmtf7Rxp4Xd3KOL+E81k+K4WadcXM1PT/rOMeE+03dcEaW53VexIBBC40kfBKW+axY7Y5fDTo2E7FwyL3c/itdVo3UIWd3DG3wG6t5rTFu60Y7+EqcxsKhuwUnOtqMsshpUtNSA+CskO6z795SrNfIPpZmM3a2JnSPFYB8dyvQ/Q/DWh6lMR+8y2sHoG/wCK8h9JUve9uM1oNiNkbR5U0WvoX0RwV2PY6v3uXIfWiB+i18MvHfSC8v7canZvhcxo8gGhciEUwABb+2Uhl7Y6s7/4pzflsscYpjfFfOz/ACr9l0s1w4z/AFFjv3TgOopaJT/Z2/ygqgn2aPUgK2UVH8Fl3c43e6txgTKAEpG2R5K3Fbwyg1Sjr8Nkrhwj0U832MYN8gqpOYvqnqJ+zDVXKe45o25hHFTgaQkeSy9TosJkjhJ/iXRneO7aT91q5+I2xFfS1syXgwv9KWpHkz/JxJHcb3O8SrtOA+sOcfutLlneKcQr8MhjZnH+ClHa+lMzi82fElVuFAKTtiov96vJStREBWREgk+VKACnFvfkik47lA5JE7lSao1GmA08DpVoyXcRaQUoTw8Z8qUJfeHop8Gv5KylzTKjajqVqxnvBVXurYt5QE0za0ZLqAA3WWSgrsh1kLO7cq6c/UR6X0WvE91xWXkFrxwBA++qrCcbgAVOQkY9eKzAmrVs+0bVUZHkkVWy119gwLI4niW4MHCB5Itqtw4smBo+7up5LthvuVFu+Z5NHNRyTUgA8ESM5NG/DxXnp38c8h813pTTHmuQXnnnYnra9PTT3XwvrefnHFp0ppOWSeQC16k+ow2x6KjSG+0955p6kftQtXzyueF7Pp1/3XPO6i5tgDkpO5pNviAXofGeoysr633D2t4GRwMhaLvZrQLWclRh2iaFKui+dn+VfsukmuHGf6aoWnh4udrRjtJkvmqohwxrXjAUT1XJ6bdNF0LWaVxuyrydlmk5Uqzj7Z7PFaGe9d8yk40CpRC3NCjs0F9ua2lCaS5Q3oAgG3lVSX37iDdClWZ7XYFHKc7q0LTI88Bcs+n7d649aCnlP9gBGb5yYJXeyduazVRV8x2pVRNuQeC1EzSftwtCsZVFVPNvPyVwbwsBPIokNuwWsGobWTwWl/sxgLFdVQ6lamexCfTZZei0E1FaLVMftSC05fak8k4rslRG5JUVXNyVFqyU27ZVI1DHNaOQVEfvcle5Co83LfDXdrAw04BdAbRbJHPM27utYsuT7YcPRawQyLfmVgLXPc51UtOeifKH3XNVD2XAhMlQJ8loiUp43gj8ENHthJg3Wh0RaGnqo1Esk01jRypWYjfvdVTMaLR1C047aj6bqfJ/2tPMVawvNyO2WtziG7brG420pUwig7u8Fpgb7d1uFVCy3E+C0RciVI6ZekJ3jiWWSzsdwrpLL76KhxIOyUxnghzCsd4dFGMb2m4C9kafo8qjKo472kWC0ivgriq5N2EeK+m/nL4T2qjDNRmb14ivKX7R8Qva9tYXsz3uN8TuXhtz/NeJPNb9kRdRPko7AKZUOV+KFLa76+KfMpXSR2ColaWyXIJcgiJXSC6io2i9t0ErRagXJk7IHfNMmlEFI/gqJeqPO90rRvfMV4IgJSO3VNK96QCEWhAwgczsjmUuu6qpX0T+CjVG0xzUB0TF80vNM7oNMebkRe5K5voVGXIlnNyPLz4lU3tSFUB5KDuSkonbZQJTbV/1VQB8VPkSgtatMB3BWUfgrowCLGylaj6Z2GkPDLGTe4I8l6TtJA46czJj9+JwcvJdgw93G/YNGw33X0TIx25WnSxEWCxTFcq04MrZ8GGVpsPYCrSVw+yuSX6e7HdfFC8tXcKtmqyQTS6ovxUUi6gojfco94pPNNoIiLnBNh3VbgSnHzVF6k077DdQQfbY5tkAitkHL1uTQZYXM1I6e53USFvEP1XyPtFDgDMcMJzRj37Ia66Xstf+j1skr87EywZHHidHM27+K8lruHl4bI/reLFGOTTFVEfBeji1PMrjyTccBseM93tTO9OFa8fExJZOAFxPhwUFka9hNd2fW1qjzBCz2Iy0E7r0ZZ6nh58cN10MXAjLzYpo8VodLFC48OLC8j+Jq5R1QXzpQOsMDvaaXLheS7dftzWnX7zWH26DEghaeRZH+SzugyeO8zOcB4Pf+iqj1iGRgZMZCwfdDyFrhy+z7z9rHkNPjz/FbnNJ8Mf09vqvddiJKxJ2sfxR7V6r05cXFfMcPXNG0939mzcqLy4QV0B2xx9+HVpW+rGg/kvNn5u3pwnbNV9Bj3tfJ/pXZ/nvCkHIwH8wu63tlj1vq8p/8Ji5uq5uh6xIyXUM2WbgBDXcAFA+nos6bR+iuQDIyo/ifkvqvRfLNMzuz+iymXBznwudzJbxX8CSu43tnAQD+2WAdLhbfyU1Vtj2yF4wdssYjfXIwfPGAtMdsIHEFutwGv8A4cfomkexUSvJDtdAR/66xT/4H+Kf+VTSaGq4p/8A9d39U0beqLQVTJ71Bec/yoYRX7WxN/8AsCl/lCxw/wDW2D8Y3D9U0bdDU8YTwkFecdFJAx8cTI3cQ4SXi9l0n65FI3hOq4FeUbv6rG+TEc7iOq49nwjcB+Kmqu0tCikxMtroIIOLrxM2PyXp58h+RRkxY4CBRMd+1815iPIGNKHwZuO4+ey1TavOWFz9R05ldAN/xKaq9zsNAJWGTXxFIY4YOJrebnOq15fN7TvaHNGpRO6fZ0FyIdVM0gYyYnx3TtsR9S0fUWai5zmsLHN5tJ5LtUvCdlNRjGuswd+N8dk38gvfP9lB8L+k5nB21kP8cLCvW/RWeLRsocqlFfivNfSjHJN2uaWMLv7O268yV6T6Kmubh5sbgQ7jBpKsfRWxEqXckclqYwBgUuAIjCYDuuXPprnyE2AvRcAUTCxxshFefiwe53uyrmwk7UupPA0Ntuyqhi4nojAcVw3UHYzyCF2+4aonGaUHko8d8ebZApT7QNDtBywdwIy4DzXZlxGiUlYtXg4tHyxttE4qlcrskS3hAOxjH6L3ROwXguyBJMbbNGIfovegeyPRFJMJI5IJWmkE0DTSQiJISTQFKbSoJ2gtTUGu6KYQNSD6UUILA61JVKQKCxVnmpApOKKm3kmoNPRTQNCSEDQkhBJK0IQNJCEDQkhA0WhCAQhJEO0kFCASQkUCtCEkEZPcK5/Vb5PcKw925URKz5TDJCa6brV3bimYSWkdCKQcXlsou2pa3YTwTuqziPL2jar33Qa8dvDC3z3KnftqfA6hsoEEOtERcftKXmPpQkMfYs0aPtn/AJa/VemdfGCvIfSw8N7IgdCyT8Sxaw/KJXy7sn2gz5tWwtImIyI8mVsLHvJ4mE8jfUL2uvaJPiFzMzF42CyDza74r552Dj4u32gt/wDi2u+VlfoLXPtezepsG947yPI0vR9yzKRi4+HyVn7HAJboGER/2jnu/UKQl0kNo9mtIPmRID+DlRj4s+TM2DHjdLI801reZKjl4mRgzugyoXxSjm14ohfb/pent1qPk3qOaedrjLpR3PZfSP8A+b/96X1nSmih2W0j/wDm/wD3qvFwsrPkMeHA+Z7RZawXQWWQOjkcx4LXtNOB5gqzpOnt1pL1PNJvbS/J0523+TmlDyAkP5vVDv2c4Fw0PAb6d4P/AKlbjaXn5mNLk42JLLBF78jRs1YnEmwdlvHpuD1JGcuo59btpluA7npOF8nH83JcOGPd03EHo1w/+pXyadmRYTcx+NIMZ3uykbFZhuQBZJNADqtzg4b6kYvLzT3aYZg//wCKw/UNd/VMs08+9pmKfg7+qvzdOzdOLBmY0kJeOJocOYVGNjTZuUzHxo3SzPvhY0bnqk4eHW9TR93ml1bdgs08VWm4wPk0/wBUmswbPFp+PXhR/qpZeNPgzugyonRSt5tdzCswNMztVkkjwcaSd0beJ3B0CXi4db1NL9zm3rd2zmPDJJGDjD/cVZZixPDxhY/F0PDySkDonuY8Frmmi08wVqg0nUcrT5dQhxJH4kRp8o5DxUvFwzzZGpyc1upatfrmU/HMFRNjPMNYAT8VnZnSMdxBsdjkS21js3soiWNzywSAvHNvgtfbwnwnfnfl2ZO0GbPEYpG45YRXswgGvUbqOH2gzsAv+qmJnGAHExh1geq5sMUk88cELHSSyODGMbuXE8gtWp6PqGizth1HFfjyObYDuo+CzcOKXtuvLUy5LN7vh0G9rtXZZZLAwnmWwNFrrdm+1mrZXaDCxMjIa+GeTu3t4B1/JeU07TsvVssYuDC6aYi6HQeJPRbtCY/E7W6fHKOCSLMY1zT0IdRXHm4eG4ZY6m9OvFycvdLu62+zEbLFlRA5MdDZxpdBw5+qrMfG5p/h3X5d9/a4eCkFAKYCIldDmotfxA+SHH2CVQ11EqoHlUN3ktWvOyhAOKcbdQjNfAO203f9tNXeOX1hzR8Nl9k+jKHuuw+kjq4Pk+byV8L1yfv9Z1DI/jnkcPTiK/Q3YnGdj9kdHj4aLcNjvmLV+D5fGu0JL+0upPN07KkN+O6gz3RurtceJdfyuHkZnn/mKpaOi+fl7fsun/xY/wDEWH3m+qslOwtVt3e1Tm94LLt8qH7n0KshH2gCrIo8uqth2kUb+F7v3zRz3Uc7YhvNMf6S38Eso3Iqxj7jARZPRDWcRPj1U5KBGynE2mOJHPko72uhhDYHwCeW490aSxAWw+qhlu9iuqrz63k5b/eK0RADAleOfEACszt3FaXDh05oO/E9R2rM7chRPvqX3go9VFOuqkzYO81HkpD936koqt3P+im0bhQIFqbVGovZZica6gKMhBerRtjtb4usqhxt5CUlRdzUeiDzSJUbRICuh99VK6Bthx6qsHKfaHoqTzpWSHilPgqiqzfQ6rXGP7MSfkslbha6rGafEowh0FdVOY1Q5oLfbYPilN7xQUN3ePVbrAePTksTBcrd+S3O25c65pDJTEftXu8eShMblKlByJPMlVSbuKE9smU7hgefguE87brr55/s1DmSuNLyK9fTz+L819Xy3z6/UdXSm8MBd4m1mzpOPIK34I4cRoPguZkm5nHzUw88lrr1esOjwwjMSL3WnTYW5GoxxvBLeZ36AX+izHmt2kU3KlkcTQjI289v1XofI45vKR0WXwqbRve6gOSm3mF83L2/a4TWMkag+gAVvwwO7srmHc811MT9yNllrL0nKa5clklK1SHZY5eQVTFnNnnyVzDw7g7qkm3qZNAKOqyNw4iSqwb4jW1qIcd1EuttIjZjbQ7cyVDJcS6vmroG8MbGnkBZWWY3IT0RiXdZ5N1bDFwRlztiVdBCDu4WnlbMrotyOeeU3pzxu8+ZWl1EtF+6FTA25fFWu3kKjpik3d4V059kV8VVH74U5jbgsuhNPJXymmtA6qpvvhKU3KG3y5qKtG0N+KqGwVk2waOiqPulCKH7uUCmd0io3FkQ3VhUIhSZKJU4v3lrpNA4bXPxie933C6QHCNkcuSqpQA3crDI8UQCteU6huucTtutRhDmVEA8VVurYmXJfQKbf31haNpY0J4wSFdO0BwrmptdRUZfaeCEJfLPL7UlnmtUdhoHgs1cUnmVrHILM9t30JDTTssch5rTO6mgXSyP3ICUwXR+zCa2vqptHsUNlAj2GttXbtbshWeXYLPSukt5sFVXvSNz0vjYBHYUHtU28qVZPEFdG36KKgdxupX1UTyK+m/nb5x26ZBJwtIb1PxXyidtSO4eQK+o9vW8Mg5Agn42vl0xqQhTFVBJUSSrCokraIEk9Ers8lI+Kd10CorL66WlxeIVmxO4SptiggrJ2qymHgnkpEA9K8UFrT0REC/yT4wCjgHQp8DfmhscQPglxjkfFMxtsVvsjuxfNAuMdE+IBLuxfvUn3Q/iQHGKQSB4Jd2P4k+6PiKRAKIT6bFLgIQWEDpugBuaKZO6XDYSDKRUgU9vHdLhKYjPO9igYPRCBGeifdO6EWgTXb73aYT7l1cwU2wPcRyQQtRcQFvbpkjmg8TB/vBU5GnmIcTpWnyBQ0yFwCYeOiiYtzaYABq7QWgl1ALVHE5zCAs0fsnalobK71KUe17E5hhmEB5kbBfVcR1s8ivifZecM1OKSzYdRHkvsuBIC0BZiuVjf5s7TvhJIiyAS3wJXpV53tPDJ3UeZECXw77eS7GDkNysGKZpB4m7rV8+WZfhotRJ6JE0FEG9ysqm53C1RbuLKgTxHyTLqbQQJ7gFJhsKkgkqyJUXJ3fLmo2gUUHhO1WV2zifIcSIHDHIwsDjXn1XktRzNRz9Pjblzv72Mkhj4eCr8zuV77tL2tOkudjt0rJlb/tr9leO1btVHr2kvxXY3cvFHiLwarwXp47ZPTjnHlAMn3aZw/BXRY2ZODGzdp5jZZOCEPLTOWj0WvFdHA7jjkL/ADPNdsrqPPjLarn0Z0YP2w4uZauSXNDiDzBpehyJRkQkteWv6LjHEBJ4oiCT7wK8t8+o9WKtou63pNpI6roY+nxtjtuQ9pPMGO1YzSmg8T8yMA8rBtZacxvvbg7+KALPIrsDAxAP9Ja4+tLRHjwBv2ZxTXO5bU7lcRkUjrppHqrWYORIfYic7yC61SN9ybDHlRP40qz9Yuzmws/ukp3GmQaLqDj7OM8lVyaRnxG3Y7wfKitZik+/qBI9Tupdw2rfmbeVps05jsaeKuONwJ8VHgkqqJXWLMUe9lkjyZ/ik06ezYZD3H+6qacjui47sv4J93IB7pr0XXdLp1Xxy34ADdRdk4PDRbMR4AgKbHG3Ao2nvVEkroh2l8VjFkPjcv8AgrBNprN24V+sjj+qDlte5uwcUxM9pvvHX6rpfX8Vjvs8CG/O/wCqZ1drL4MPGZ6RhQcwyuO1lSEU7xtFKf8AcK6I1vI+6Im/3YwP0VMutZxJ/tUlHoDSL4ZDg5DtzC8eZaQkGzYz6aKf03VgyJJPae8/EoEgu3FF236OJcHUGZkuTUl2BHz+a+8aTmnUNJgyT7zhR68l+fWZbY3exufyX1nStROn9gWZIkuec8LGj7p/63WRx+02TjZmuOcxrXOADC70Xoew+PHjy5AZzc0X814vFgc6cveSXHeyu92G1Pv+0WoNa4mJje7b50RZ+do1L4fUuiOfqkzdoKaMhAKEIE8cQVbGcJ5K6qRsiitkUmE+qDm5AAkNLDqTePS8pvjE78l0MkVIVjyW8eHML+478lUrzPYwhzofOPp6L6EBbQfJfOexRFwg0S1p39F9Hb+7b6J8qgWpcJU0IiIanwlTAQEEOSFMgFBagihCEDTUbTQMKwFVhTaip2mojmmiJISQimE0kIGFaDsqrU2lBNCSLQNCXVCBppIQFppIQNCSEDRaEIBCEIBCEkQEpFCECKRTQgiQo8I8FNJBHhHglwjwUklRAxsP3VSY2Ak1RWhxrmqjuURAtCg5jQ0mlYVCT3aQZuEErwn0tSAdmOHwaR83sXveS+cfS6+tBa2uYb/5/wDBdMPyiV83+j5vF9IWjDwlcfkxy+95Ti7Tsph+9C/b4L4X9GzOP6QtN291srv/AOW5fdpPahkHixw/Baz/ACR8n03VZtKy4cqENMjB97qCKKNb1ebW9QOXKwR00MawG6A81glpjncTgA3mfRUY+ZFlNe6Iew0NDfG+tr9JjhhuZ68vhXLPVx+HX0bW5tFmlfCxrxKAHNJIuuW4WDMnfmZk2VJQfM8vcByslZppWwwPmkNNbz8VDHnORD33CGsLjwDf3elrcwwmfdPdZ3ncNfEd/S+0uXpOBNhxRxvZJdF9+zYo+q4Thdg/NQy8qPFi7x25OzW+JUoy50TC8APLQXAcrVxwxxytk80yudxm/UdiXtDlTaI3S3Mj4GhrePe6by25LjsLo5GSMNOY4OB8xuqMnKbFK2BhaZn8gdwB5rQavZMMcMdzGJnc7JcnW1ntDla1DFHPFExsZJ9m7JPPmfJYNOz5tLzWZeOR3jLG/IgiiFzxktly+4hId3Z+0ceXoFeRYPQDcnwCYYYTG4YzwueXJ3TLK+WzV9Vl1nN+tTsax3AG8LeQAVuh9oszs9LK7EEbhMAHMkBo1dHb1XFxsoZZkLABEwUD1cVKVzYYXzSHhjZz8SfAeanZx3j7NfxXu5Jnv/uWZc78vKmyZK7yV5e6htZNrp4XanUtP0SbSYRD3EocOJwstDuddPmuHDKZ2uk4Q1pd7DQOTfPzSyJWYjGulG7/AHG+Pn6LOePHlhJlPEbx+5jn49pjZUxY8cU8swsySHckqwXHjiSYgGtyBzPksr9QYAWNY0PPJzt6WeTl45Z3e2+Pi5LvtdLBzJtO1CDOxyBNA8PYSLFhdHtF2kzu02VDPmNhj7pnAxkTSAN7J38Vxond8aaDZVIyWS5Iih3Y2+8kPU+AUt4srOT3VmPJjLg7Gha1l6DqP1nDMZkkb3ZZJycOanHkTzdoos+fuxI7KbIQ0ULLxf5rgZ7S6Kg5zS0cXE01SWBl0WfaOcI3NN2bJB6ryc/LceW9sm9e3o4ePfHO6v0bJtI4V1VmMziDyfDZRljf3h257rRjtLY/VfAfXZuTiFJqnNGQ6wOag1p8FFKU01Zmb2rpyapUM25qocnIIgqOKWUmuBrnE+gtKTcKjPk7js/qUt+5iyH/AJSiPzXkOMveOJ9p5J+ZX6o0mBuHo+LHRAixmN+TQvy5iRfWtQxIR/rZ42fNwC/U2bJ9W0rLf/s4Hn5NKt9J7r88TyGTUpZDzc4krQAscQvMIJ+K3NBJXzb7fteLxjIcQuahyA/onMPtdvBEf75w8AFGQ/akHojfyr6AqyLd9BQ8FZjtuQqN30th3yd/BQyN5SrsTfLeegBCol3ld6qsY+clEguUDxVo2FKp374eitdyUjrW+EVCNlkyXW8joFujIGKB1pc2Yn2la5Ye2Im/Va8r2IMeM/w8QWUC3Ac1ozP3rWnfhaAFHW+2fqo9U+hN8kfBRoHkpfdCjQUiNgPJBX1Vjduah8lMe6o00HZjB4i7VHMlXSDhdXUNCpPqrSK7+Sk1nE1x6BRulNrwIy3qVlbVQWrGqnkjfosoWmElrNvVWMVU4+24lQJUz1VZVSmN3BbJD7DGrIzdwWh3tStF0jKYIdkDxAAKqlI4ipR/vZD03pUyH2jshEscfbg1y3WqV3DE4j0WbF3mvorMs+y0eaQvtKAcEXLerWeTcHotXuw+gCySH2UWObqMnuNAulyn7uC36l+9DfALC1vFOwXta93F4wj8h1uVz6nL/l3YW1jk1VN2XElNyHzK7kruDEdwnouE48ys8Pu16/ql1MMP9ILVp0b3SOkHuNIaf+vgslrq6ZKG4joA2iX8Zde/Kl0zusa8HS493NjG0pt5pdVJnNfPr9lj6WcyF1of3QC5bN3C11m+zGomfpVI4g1zWac25XPO1rPJuqYqgPaCbqGyXimQo6bImglXJMiyAVJu8g8t0Glj7aT4Cgst8TuavG2NfUqkUSFbHOfLa3aMDoFkzDxNo+K0BxArosWUS53Ct3044z+Wzxm8LC5Qv21fw8EHJUtHisV3xXRbuQ796jHHtWge+VhtNnvpRDjyK6IBoFPGHvEqVo53XIAOQVUhqPw8E3G3EqqQ0BW6LEDvvSSaBzRpc1tN3UX9KTDuQS+8iNWKL5rcfdrqsuK0cF9VpeaYjhyeaxZbyPZrdYborRO637lUgcTtgtwq+FoEbnE0oMpocfFEr2sYB4+ChxW4E7BVnS8uJ36Jh1scfAKrvCdhyU7+zcVGpBCAd1qvbyWaFu60HYotUT7vrqFQB7YUnuJcaSiBMijc8Ro++FKR1DnuoF+5KgXWqygfHqoN3KkXWUMaOLcdVG1vD7OypOzltAb3RPgsf3r2WqkfogpIKXVfRfz18+7fY4c5rqoVZ9aXyTK/fEVuvs/bxgON57OH/XxXxzObUhurtMb5NeGS0imfMqPWvkuiFz3S6JlIna0AleyLvqhQAS6BBRZvkqgrbZGyLpRNg+SCaErStFMgdUA2EjumiCqHJPole9Hki/NAyjmQUuqdnwVAjmEI6oD1Kd3so36H4o6KbE7QHbc1GzSDyVQ+I3zT3u73UeSdhBPvHeJFhIuJ6lRtFoFdhKvPdJxNoDkVYOasaTdhUg1t0VjUHZ0aYxZ8TmCzxCx8V9n0x/LwXw7Cf3cocBbhuvq/ZrW4cwNjLqe0dVKPWZUTZoXMduHCiuBoUxw8zI0yUkFjuKOz08F6E+6vO6/C/Hki1OIEuhd7Y8W9Ux/TN/b0LjSr5qrGyBk4zJWmw4K1uyy0nfCEhvul7xQ40AAgg929KyNUkdTzV0XJUW0m1RCYsnZBwO0XanStJY7FzXSl7hXCI7C8Rl6poGbgSfUcDjyeh7rhXvO0OXokcBg1STFc+r4ZGcRH4L59Nh9nzE+XElDHEmmMeR+BXfjk16cs9/t5N3fCQ8WMwnwbeyYMxaQMUtv726rl7pszx30kZBUo32dtQAB53f8ARejW4888KXuLHUDuE25Trojbqo5cIbRjnEg8RyWMyPaeW68uVsr0Sbj1eJk4kkLWh5Y5antyWi2BsrfgSvGDIc1wO/wW6DVZoyA2Q0PFY9tvQnJbGKnxS3+8xR+safL/AOyQ348NLmx9oJwKcbb4Hdam6phZAAmxoyf4miis6Xa5xwumJHfxUHRae/Z2JHv4bKsPwnv4R3jR62pPwInAGHNI/lexF2s+qaa5tOjPkRIRSQwtK4accj4SLI/TM1hAbk4shPJolAP4qt+n6s0/6HI4eLSDaqVuGm6S73X5Df8AfH9EHSNNPLJnb/w/0XJe3UI3lrsLJvw7oqmXIyYv3kE8f96MhNnl3P2NppG2XNfwQdH07/3uX8P6Lzh1J7Tu5zfUUl9fc77xV2nl6AaPpo/9pnHxb/RN2laa2vt8k+jh/RefGc883FWDUXDqm18uydN0wDd+QSf5h/RVHA03i4eKcjzf/guX+0C7mbSGZvaDsDT9OH+3Plx/4KmTBwAfZEwHnJf6LEzNe7YbeqT53i+JzfmitbcHFcKIkN/zqx2n6cxots99ftP8Fhi1BrdiLVjtUjIrhQa2Y2DHRYx/xcvSYGaybGZj8Xss90E8l479pQuFcN14LpaVOX5AkjhfTdwXA0s1ZN3T0GsZg0zR5pwB3jh3cY8z/hv8FD6MZSNVyWl3OOx+qwdr3ZGRouFkzd2GOnLW8DOHfhPgr/o1f/n1wPWM/kVPeLWtXT7nhv44B5LQsOnu+zpbikShCEIhpqKaBoQgIMWX+8WZ4uN4PVp/JaMs/aUqD7pvlRVR4zscQO7N17wHra+kR7xtXzPskXMyi3n9q74br6XFvC30T5a+EkwkmiGhCAgaEIQQPNJNySATSQgfRWt2VQVjUVNNRBTQS5oSQgaErQgkU2miq7TvdBeChRB2TtA0ISQSQkhENCEIGhJCKaEk7QCEkWiGkhJA0JIQCSEIBJCFQkimVU53REDjagUIQJVyO9pWE9VQ82UFfVfMvpgkrT4GdOGO/wDjd/RfTbXyr6YnkwYzR4xg/wDOf1XTj/KJXlPotZxdvMZ38GPMT/w1+q+4dCOhBXxb6J4y7tnI7+DBlP4tH6r7Uw+231WuX8kj4hqsLnTTxNNfaOHyJWTCgGLF3YN72uxqEPe61LjtIaX5LmcR5C31ZXQ7Udm49CbiugyTM2WwQ4AHat/TdfoMebCdkvux8jLjy/lr08rmxfWGhhvhvcK5hLGBngKC6Okac3VdYgw3y91G+y5/hQuh5lWdotIbo2qux45e9ZwhwJ5i+hXT7mE5O35Y7Mrx7+HAng76ZjjzYbC0BxLV2+zOhRa5mZDMjIMTY2BzWtHtOJPRcrOxThajkY3EHiKRzOLxo0rjyY3O4z2XDLslvpzhAfrZmJty1mQkL0OidmodU0TJzZMpzJmF/CwAECh971XnOBwaRzKYZ43Kye4Z4ZalqjHh+ryPcD73NXTkvhczo4UV6TJ7NY8PZSHVI8pzp3NY5zDVe1XsjzF/mvORxmaaKJzuBrnta538IJ5qcfJjlje34XPHKWbU4rRBEGDkq81pljDCdr5L1Pans7iaJFiyYmU6YS2CHkb1W4rouTomnxarrWPiZU/cQvJ4nir2F0L6lYx5cMuO5T01cMseTV9ubBcbAw9FTlNM+Qxzt+Dku52m0uDRtZdjYsxlYGg7kEtJ6Glr7JaFga3lZQz8p0PdsBjYxwBNnc79B+ql5Mftd3w1jjlOTXy8jl5L5C1l7MFAefVZY4w+UEt5clr1KIadq+QGETY4eWhzRd0aBCnwd7EwwTRkE+1xOALQvh8+WV5La+pxSdsiAmIfR29FOBnduLxycbWaZ4c/u43Bz/EdF9A1/sto2l9lcDLwtRM2TLwhwMgPHbSSQBuKOy9HS8msv5f+nPqMNz+LxkwMhd/cr8Vnx4THHJtZ6LqaRi4+drUGJmTmDGe5ollHNrb3K6HanTtN0/VsrF0aYzYfs8Dy/is8IvfruunLlLz6+WOPGzifeIQJMWCS744mOv1aFYNhSy6PJ3ug6bIT72JEf+QLWvkZT+Ve+XwTmhwSEXmpKQWVZciP2VhI4SunOfZXNf7yqIPPRcztXN9W7E6vKNv7Pw/Mgfquid3UuB9Isoh+jvUN/wB45kfzd/giPjXZaAZHazRYTydmxWPIOv8ARfo3tHIYuzOpuB9r6tIPmK/VfA/o8gGR9IOjN58EjpD/ALrSV9w7bS912M1F3Xumj5vCZeI1xzecj4TEbyit4K52IKlJXRbztfOftcPScG8z3HnYVUv7x3irsYWS7oCVnkdu4+KLPYabcPJacMAvdtyWUCnc1pxLt7h0UjWXpfg2TO7wKyyn7Rx81qwD/Y53VRLz+qxXZJ8SrWcfdRcLkBU3WRXikpRm5mN8XKOldJze7xhxbbLlSmo7PNdfUDUVfALi5HuAFXJz4vPlVEOKVoA6q3MN5cgHJpoIwRxZTR0q1VI65nnfmsu3yifdR0STRTqwpO6eihyCk/mUVW3cqwdPVVgUefxV0IuaNo5kqKnPXfPI5bBUk7KcjuJxJ3JO6p6IQ0fmkN0FQqNLSw/Z15LOOSvcOCMN8QqyrKgTshx2UQSqzVsW7wrXuPeF3XxVUfvJuNvJVF0Z9hxVDjurLqO+iqPioSLMd1PJRI/vJW+XJVtIafVNm8oKi6apXewQPH5LK+9qV8pqMb7lZnn8kT1NuJmvLspxJ2VWK3iymg9N0TODpCQrNPF5BJ6BfQ/HB+Ow/u9TN/NdDLcRj7dVxyNl1NQfwxtaD0tcs8is8M/i9H1PLfPr9InkuppzOGIE9Vyne6vVT48WK1kETC0tjZx2ebiLKvNlrFn6bh388v6Z1Y0hVjmrGi14n6qLsdvFM0eC6ZNClgwm3NfgFskdQpZZyVu60dlnJ5lWmTmqCjURZu5B5oHs2eqN+iNDe02kkv6Jb7qcPvDrZSFWy+xG1o8FSDwkEqczhxrPKVaxG0cllJ4pq+atikPc2d1GEAyuI5K1y9bKbZgF0oA7eaeTu8ABAFBZrrh6WxghpKTfdN81Ju0J35qI5Vay3DdtH6qbTwQXztQftQRJswC9lGkSbCqfd0pE02lAlGoimB1S6Jja0aTb7yG7vpA67pxi3j80R0Ym8LVZKQIrSh9xV5J9k0jhfNc2R3E6/FVhxCnI2uSqAB6rcWphxJtSJsbqAS4j1CppY00Va4+wAqRzVj9ntHUBRrTTBv0U5DTCoxtIF38UpnU0dUZ+WU30U4RTSaVb7J3KuaC2IHxUdKTneCiXDh57ocQSokGt0SFYulYz3rVQG6viFm0Wr3n7Ieayjna0PBHoqPE+KtTF+hlFMqJX0n88eX7ZM49OdysigvimosrIcbvdffdfxDl4D2tA4mgkL4Vq2LLBO5rt66qS6NOPz/qgovdI0V0RFw4kjuR4qR8VG0UDnsjmjn6KI580QcXVS+KiUb8kDSsHz9UJ9UBe6SOopCBOJ2rqmbR6IpAxzQL52l4IvxQSR0USdtiPgmCqGjojdF7IgCL2RuUIp80dEuvLkj0CqGjohHRAIKEIIkpF3humUIqQpWMPRVDldqTST1RG/DdU4vZe+j0R4wos7T7ZlNF0Ds9fP8I1kRlzdiV9c0bKGRgRuoAVVKWErX2f7Sx57Ti5YMOWz2XNdsbXbyYmzQvjfu1wXntV7Nx6mG5GPJ9XzWD2JB1PmsWkdpMnEyRp2ssMeQ3YOIoO9EkHV0d8uLNLhyNJaw20jlS7QdY2XF1h88TIs3Ck4aPtgcnBdTCmE+OyXb2heyt/ZGiwxqQFiykdz5Jl21LKoOPtK2M7LOTvZCtbI1jOJxAb4k0EF6YJtZnZmOwAunjaDyJcKUP2jh8ZacmEOAui8IjgdqtL7PZTTJqOVFjZBbTXCQBzvgea8J9UOmwvkwdVx54jyZwNL68d7pen7WadoOrS9/8AXOHKAoOjHGP8F5t+NNhYPC04L4yCOJkJEnxvZerj9PPnfLzEkr3SklzbJ5vbYUqedu7gePFpASe25DZI36i0MhZW+Mx/nHJR+S7uSUkM5jc7uOFjeZG6wOaCV0XRQtj4n4+TGehcbb+S553Br4Lzc08u/HfBcASLACgA7i7VjeG7cCVxddqwpA1yWjGiimyGsdbQTVr1mf2O0+DRRqA1CaMht04NIJ8EJdvG944KYneBs4q1+A0e7kxn1Uf2fJR+3gr+/Sio9/dW434rZHqs7WgB525brD9SlH+sh/4wpDBluhJB/wDNCqug7WMtwoTOA8iVVHq2bG7/AEh5B6E2spw8hh/1fwkCicedrqLR8DaDqN1vLB9t4e3wcLH4qbtUxJAA/TcN56kwhcR3eA7hRa83uQmk27pm0kts6bjX/K0j9VTx6SXWdOYf9939VyjKB1FobI3qavqpo8uo92j9NMA/uyupDf2QRR0+Qf8AjOXMdMxp9l4d5hLvrTR5b5v2a7aPEc31eT+agGadsBi158RWPvBSbX2b3QdWOPSh72ISev2jlY5mk17ODGw+IJtcjvT0QZiaCaNuux2DGQW47Pkupp+qYzZmD2Qb2BFg+VLyhkf7q9B2Mwf2j2lxoX8mu4nAc6Usaxvl6Dt+17+xemSOhihd9YJLIm8IAII5edLjfRw4jtND4FpBXrfpTaP8mIyNmjJbt5Uf6rxf0fvLO1WKLoOsfNPgnt96wDRHhS6C5WK7dq6nRSLQmkhESQEk7QCdpKLygw5RuUKodaU8jaRVcVKleJ7NEx6rO07luQ4et7r6ZAPsWr5ppALddy2h1cOSaPxX0yHaIJ8nwmhJCCSLStK0ErQlaRKAcoWm47Ku0FgKSjaaCbVZdKtuymEE7TtQtF0gnaahaLQTStRu0WglaAo2naC1p2U1Uw7Ky0VJFqITtA07UQUrQTQo2i0ErQo2laCdotQtNEMlFqNotBK0lEFO0DtFqNotA0JWhUNCSTnUEEXu3oKtBKVogKSEIIuNBUlWSHkFUdkESvk30xSb47f54/8AyEr6yeS+P/TC68zHbf3x/wCQf1XTi/JK530QtB7UZz/4cB34vavsQ2cPVfI/odZ/nnVpP4cRjfm//BfWjzV5fySPj/aF8eLrWd3hprZnWq25GDkxcbMzvGtFE8ZIb5eSs7aMb/lBmNdyM4LvTZeXwMk/tEY7oW926R5Z04bvp15BfUy5s5jhMbrw8M4sLllcpt2H5UOPPGJZAxrjs66rztXvmxJAHsmMjn7hxN8XxXGzo2TTx8XtNDXCvPhJCjpGQ6d0scrAJI4AGkdAHcvxXXPny+7Jvwxhw49luvLpxZmLHlGObIEBDbDi/hvyV0hxXjhx38ThuR5Lz+ZG1wyXhvE6mlpPTeitmmzCTT8h728Mwm9sg+9Yu1fv5fe1vws4cftevLfh5mFMJIn5IZLx8Ai4iC/4DnunO+FrnOjJ4WGjt1Xn5XPxmiaIcMglILutVf6rpY72u0iFwAaHsOw6bkKcXPleW7vhc+LH7c1GzDzdPyog0zuMtFxj3PCPyVWTLDFC+YWYwNr6rg5Mhge32GmN8YsVQcLXX1EUx8ZOwd+qnDz525bq8nFhqajVHk6VLHxNncS3Y+ydj4LNlTw472F9mIuAJ8B4rmMkI1XuuAd0ZTwDw22PyWvIHeSMj58/jsf6LPHz59mVt8mfFh3SSNff4EzB3EjyXXVsItZJ8uPGlDZdhV3SyadK6SR7XNFtZzPMC+SllHiZLK33m8NfEpObP7Vu/JeLHvk02HuMpvA0ODqvccguayPThK5kzZDJxbBhKuwZrhfIW0eIgnxVE57sNe3m5xtceX+fHLfNdeP+OVk9NsUULQXxs4Yx0Uoc6Ah3sHibuaG1eqqx3/2O6rjby8Fikc6OQNbXCa28VrLK4YYzG6SSZ5XujbnxRytZO4FrfC91bjSYDWnuBO4cre418LVczuONjDvuFjhe85bYzys9OSxyY/3JdumF/jZp+ley7+87JaO7/wCFYPlt+i6i4PYeXvuw+ku8GPb8nld7qvmcs1nXrw/GGgIQubSmc2KXOd7y2zu9orE872qVUfeXkvpXk7vsOyP/AGuUwV6A/wBV64C3rwf0wzcGiaTj/wC0me4j0AH6ojy/0Sw972+ieRYhxpX/AJD9V9X+kWTh7FZbf43Rt/5r/RfOfoYi4u1GoSgfu8MNv1cP6L3f0ovDOyRb/Fkxt/BynJf4116ab5sZ/t8cxTUu/VdFu1noufibvLvBbr9l3gF86v2WHpfjE90HVzBKzO2JPiVqhHDiAj+ALETv8UrWPm069u/Ja8TZjzvyWNp5rXjEDGkPiEjWXpoxyW6c5x+8dlg6Le/2NOjHWlh5q1jj87otW4jOPKYPDdU2tWnN4ss+QUntvLxGjUTsB1C5ORvwroZzrlq+S5s5s+itqcU8LtOpsr3no0/kst2XHzWnF2glN71VrKOVUs/DpPYrwT6JIRT8k3n2nbpN94JO5lRQFdALlsC+FpKob81qxzwxTuH8FfiELfChxvdQJ3ClyCifFFSjbxPA8VFwAeQEBwHJI81EoB3CvlPTwVUe8zB4kKUht/gqit/MJEgoeVHbl1VZtXsoDcpDkSkOSfNl8t0EibYAqzupk7AKBRRWysxm3IT4NJQ7g7oV74Thvge7wofioHNu4eSzTupjj5LQ42SVkyXhsLiVrHzlHLny7eLK/wCnDkNuK16Y2+I+dLG87nwXQ01v2BPmvby+MH5b6fO7qIjqLrkaB0CwEbLZnFj5SAdwsXNXjmsY59Zn38+V/wBgAF4vl4L0Tsk5jnZD28Jebrw2pcLGaHZDRVjwXabs0CqAXPqPUj3fSMf55ZJhTaNuSgFIbLxv0UbsIU1x8VdKabajh0INuqryXWaCifKni3SJ2pR5Jk7I0L2KXFSfJgCXQ9FVH3bVsXvsHg3mqXbilpiHsueRy5IlVSH7Q+CzyWXK+73KocbKJ8NI2xgUYgPC42pSj7D2VHGdcbieS05fCuQ8UpKYUB75UvRZrtPS4mmhKhsh27QEDn5LKw3bvCjKdwOqkzd56qp545dkaiLlAqbiq+W6jR9U7SHJMc0VLYNv5K7HbZsqlx2A6rTigczuUZyuo3MFNpUuAc+idle00OSxzTBjitOM8qsqMAgjkshonyV8kpk57BZ3EC1V8/IcbQ0bc1BTFVsjUWMNuCnVy81GIbknkFKLc34o02tPsAKiY04BXNJAros0hBcUZx9qzuVY/ZoHh0VcYLnjZSf7/O1G6Bsb/wCioO5pvPRV1ugsBsUr4Dw7LMw9PgtERDbRKnM62lZwFZMdmj4lViipkuM8P0OVFSUV9R/O2HVXEYZANXQJXxHtDkd9lOPPofXkvuOoxh+DNfIMJ/BfCu0IMWdJG4G75+KnyfDzjo6cTagYzz6qZJB5pWei6Ij3Tj5qBa66KsJPRInZBVwuHLklwkG7Vp9070gnflyQVe0UEuVhPVHETzpUV8RvdR4nWruLpX4JE+iCvjIATLiTYpT2aL4UtiOWyCPH5JhykKvkgkH7vyVRHis1SLNqVNHRFDwSKXEndBFDknt4IhA31Re/LZP+qdg9ECvogfh4p0K5I8+agSfkpEt/hSseHwVCJ2CL9FL2egT9nwQQHNBPkrmujbvwrQMyFg2xo3H+a0HNLjfJHE4jdaJpmyvsRtZ5N5Kj0QDATva0RFrRvus7aVgdQVG9ktOBbS+kdl5hLgUOTTS+XxHfdfQuxU/9kkjO547vx2H9FB9AxjcIWbVNHxNYxzHkRgPG7JB7zT6qeC4FpC12sjwM+dqHZ1smLqAdNiPFMmrb4+BXa7J6gzKxHxsfxNDtt118uNkgLZGhzDzDhYK+dwR52l6pky48vcRiQlrK2pdMZcpqM2yea+oySxwN4pHtaPElcfK7QxROc2Jne11BoLzWZquRmcBmeXNrkNgsvegSloOxXfDp/nJ5s+o+MXYn1vNmupOBp6AclhknklAa+Rzh5m1lDz3b9xbeiZkHBGb3PNdpxYz1HL7uV9pHc0DyVEtlpFmvVTLwXkDoqnyAs8ir2RO+sjpK2BtQyZS6EtUZOEP9nceSKDmlXtZ7nGfCQ7iUO7LqAonwcaB+K6Lw0H2gqJX2OFrAK5mr+YTS47rNM7ggcwvyW3/qpHcTfgVzDbQDxA+Q6LoSxu4b4fYPItdbT8Oiw5N+ySGgeQXn5Y9fFpDvNwrQCOdj1Wd2wBU2lpoF5AXDTtV7XU6+oVz53ys4XyOc0fdLjS6Oh4eLI8zPmZwRizxFcnMyhl5kk0bWsjJ9hrRQAUsIO6DtuSgYWg1+KgJHb7qp07gaWVWOjIdYcUEGzzVX1h1ckfWXCqaL80VZXmfmlbr94qvvtuSQlJHKkVabPMlItVfeO8kd45VE+FOiqu8cps4nHcgDxJpQT4dk+HZSbjGRv2eTC538PFRVDmyRSFrw5rhzBVNra32Nq7HhdkzNhiAdI800XzVN2LWjTJBDqeO8uoCQX/18VB3ouxGrvALxBEP55d/wtczVtKfpAZ3ksb3OPDwtB/VfWomPfp7JyLaRzXhO22PwYbZHe8ZRRRHkoZTHKyQgeybor6X9HMBz9X1HVTGG0wRAgbAigvl0e7m2drX3X6OMIYvZTvSzhdPIXH/r5KVqMP0l4xd2Mnkr93Ix/wDzL5r2McW9qMHh5l9BfWPpGbfYbUfINJ+YXx7sy/u+0GGQN+8AB8Oqa8E9v0LAfaB6LrNNtC48PM+q60RuMKFTQhCATSQgai7dNCDn5XvhUDb0WzKbdFY6oqo8Riv7rtNlx3V5F/kV9OgdcVr5Plydz2ulrn9ZYT8aXv8AK1h+CWRRQskJFnivb5Jasdy0WuC7XMtsDZTjwDidQaWyb+d8vxUHa9kgWceD4EqbXVegtFrhy6xkxCM9zAS8cXCeMFvrYAPwJVZ13J64sJ9HOCbNV6C9krXHm1eWCQMMUTyWh3sucAPLdoWzBy3ZkLpHMDCHcNA3abGtx2VV7onk7mB8nPhF0uQzV3vlDTFG2+rnkD8lU07I3UwuG3XXC6xAd6/ef4K5mtF13DEyhftyVfkNuam11XYBUrXEbrvEL+rH/j/wUxrNxuk7hg4a9ky+0fQUrs1XY4kWuZh6qMvJEPcFlgkHiv8ARdDkiLLTBXJl1lsM74u4c7hcRfFz/BDtZa0gCJrrAPsyg16+B8kNOtaLXLGrtJaO4Is1ZkAHxtJ2rhr3NMBJBolkjXD5jYoOoSjiXOj1QSv4W45Dj/FK0D5nZQZrEb3NHcvAJriLgg7DCrbVLRssmTqjMWYxOic8jqCg6No4lyHa5G0NccaRwdyAe2/laP27CR/o87fLb+qGnXtBK5btaiY8Nfjyi28QpzTt8CgazC5wAikF7bkIadS0cS5f7ax2vLCyQEGiRRA+RXQBsWCCDyKCdp2ufmarj4UoZMH2RdiqVbdaxnxd4wOLLq7HP5oOoCi1zP2zAP8AVSn4D+qk/VoY+DjjkBe3iaPZJI+aDo2ol3gucNZgc4BsU5JNCwBf4pu1iBkropIZmva7hd7po/AoOgDSd7qAIIBBsHcFZJ9Tgx8gwvDy8AE8IFUUG+0WuZ+14+77wRSFnFwkmv6pO1rHAsRzHyAH9UHTtO1y5Nagh4e8x8kBzeJtBpseOzlU3tFhveGNgyi9xpo4ALPzQdguoKsusLlft/Fdk9zJFPEQ4sJe0UD5kFdL8VUF2hK0kDQkTSjxCrQQkO6gSlI6lFpNIG51BfFvpekLtXxh/M78GM/xX2RxJK+J/Sy//wDUUQ8C/wD+lduGfyZybfocZWXrbj0iiH4n+i+ovK+bfQy22a2/mCYW/g8r6PI72iFnl/JcfT5X20pnaWYhv+sYfXkvNCNrdVimDaMj5TXQbH+q9R2+LYtc715pg7p7j5Xv+Sozu0+g5uiY2n47Y2ZET+LjDKLtiPC97v4L3XPWOHj3HmmN3k4LgIs3El4eJvfDib42KUMSNuNrDwBtLjPH4gqWYzgjZITXBI19+FH/APK7eq9otD1GDAYySJs2Mws4mMNvsVWwXXqb25ya9scPnG1wWxtbmOYRbZIXgD4g/olgNbG/UMTgvicyQH0sKZlZiahi5MpAjY/2ifAghdDVdb0zVNZOVicLJZImxubGwgEi7dy9FeW9vLJowm+O+XJjia+XIgLeK3NcD4UCFPBHFooicPahmkZ6iwf1K16ZqEWia7HnzlvA0H2Xb8XkibO07NnyjgONzzOmLAwhrAellMvHPMdE88e3MzI+/wBNhcRfdQBorwsmlqznFzHPcPaNFdXQu1mBommZOBkxteZWlrgYya3Nb1vzXHypI8jFllx3Es4diRRU4sreS46/a8k/jLtR9Xc3Lx5g2z33D5XW4/FWu2yoCOZcQa/uld13bPAl7OxaM6IngcCyXgdYPFfKvxXBleyGWLJdZayQONCys8OVyxy8fC8mOrj5VMgdBktPAW8cfFvt1TMRkmdGxpcXBvsgWTv4fFd7Wu2GJ2ijx4jAWTwsLQ8MO91z8Bt+K5mn6r+wdbgz+77zuxs2rTDO5cWWWlyxkzk2xwwmJsrXtc0iUgtcCCNvAqru2EyB1UHH8l2dW1+LtFqU2WyB0L3kEt6bCufVcbJdjt44Mgyttwc0xttaxu+GZWfKa1yaicLf7M2x93ZDsGV+N9YbDK6JnATIGktaTWxPK1c2WHLYBC17WMFAPFErs6X25Gndl8js/JiyPinFOfwe6aANb+QWeXLXHjZNtYT+Vjh5DQB4EOHL1TfgTwPx55MeWNkt93I5hDX+h5FLMqaCSWOwDuB15rtah23k1bQdO0ebFpmEfs5W3Z2IAI5dU5rZcdT3F4/Mr639HLw7sNhtHKOSVv8Azf4r068d9GDw7sg9o+5lv/ENK9ivnc81yWPXhd4wIOwQk4+yVxaZJzuVlPJXTGyqD1QqDfeXzP6ZJ/7Xo2P0Eb3/ADNfovprB7S+S/S/NxdqcGK7EeIK8iXEqo630Jw3NrU9bjumfmV6H6VpANBxmn7+WT8mH+oXO+hSIt0TVJ+rswN+TAf1Vn0uSkYGkxfxSyu+Qascv416Oi89Rj/y+aYe1rZIax3+NLLh7g+S1Sgd1XjsvBX7DH02+7jkHowD8FzTzXQldWK8nkuYSQAlXj+VgrhPitURrDcb50Fj4qaVraaw2Ac3PAUjWfprzbZiRjqQFziVu1I8LGDfkua0ne1anFP4rR1W/TGjie/wFLlh66+nnhxHu8eRSezk8YsuU7ind5LBJ726ulfcrvVZ3c1K3hNRrgpumzOP8QA/FYQei2O20secnL4LIBuoY+6Z5oR1THJGgwnjCg7mptO9qBUU2rQCW4bj/E4BZgdlokoYsQvckn8kKpPRRKZJtIooKX4ppdURZBffDyFqLjunGa4iD0SPJEQduk3fmpcN72lVclWKndAKTtg1R8kz0B6ckU3G62USdvJSO6gipO5bFWMdUXD4ndUm6VpoMaQOe6gi47FYNQIGNXiVucNlydRd7TG9atdOKbzjxfUcu3psnPedl2MJoZjtHla47tyAu2w8GPuOTV6ef1I+L9Kn88sv1HJmNzvPmqjuVNxtxPjuoLrJqafN5Mu7O10tCiBzJpne7DBI/wCNUPzW0bAE86WDSpO6hyK96ao/927P6LoLzc986fd+kcesLl+0gpdOaiFNo4nALzPtR0YXcGMCB5lZXuL3EnZWukDWBoWcFSEgKRKXECUHelWtG48kbUKQkbPVFMe8L5LR7uNd7FZxsCVa55DA29vBIzVR2ChVvACm8jkq4v3gP4qpatkeRtfsjak4z9i48rUcmy4bKcjeDFY07F3NWucqptj0UwVBnshTaBxbrLqmTyUm8lWTblYCFFNpq7VPUkKxx4W2VVzCjURco8lI81GqUaAUh5qIKmNjZ5hFF7rdjNoArC0cRpdKAeyEYz9LJKDbXMncOOyt2Q4gEFcp3vGlWMZqbBcaroocxaZ22UfitaNmNlO1Ac1MbosWs2jN9VbADdKo+4AtELaai1YT1WSQ89loefZtZn8lKuKzG94uPgouNPKcZ4YyqyUX5RcUgfAIPOkDb1UVNppXM93xVLNxurY3AIlRe63UgbclHm4lSukX4foYqJTKRX0386VZI4oHt52KXw7tXAGZkl8w4jz5r7m8Ww7L412zxwzUHuA9kjqeqsHhXH2uajalJs8qBG3ktoDf/QRtaQJuijoiBL4I5JXSKd+KPgjoluOqAuuiVUnWySKEVVo5I3J2VQ0dUkIGl0QjqqA2n6Jc0vJESvbki0uQT9UDvfZB8khzTtQHTcIGyKQPwRDPNF78kx4qPEKVDJTS80dFFRJHxUVI0oEb7KiSBv8ABKqJQ00fBUXsJte77ByF2RNESSOEEDwXgmGqK9n2FkLNUa0G+Ju49FNJX0nEfwSuaVvc6hYXOeKnsBbGygM3WFjk67qzMPGAv7Rx4QF4xuUZJnMyvv7g2l2pymZOsvhDyCwUN1y2z8cJhnJa4e69e/gwkx28PPyXu03tyOAvgcbrdpUfrPE0dHNKwd+0t7uWxKPcf4qt+Qb4j73Venw8266bp+B/eA2H+arOXwt52QdwuY7JBFWa6KrvSTte6G665y7dYFCuSg7Je4eAXNMxAG/tKByJOHnSDdLK2MUTZVbMrbYrnOm43e0d1ES8HIo6TB0JJeM81S+YAX4dfBZjkBwUHSFw2q/zWa3MVoLTd3GT/APZKwZTgCBw7+K0cZAHDy6grLmDk4Lzck8beji8IuPsqyNpoExl3mqWuHCuppGnZepZPdY4NnmTyC4R2qzFxptRnj0/Dip0p9pw6Dqre0WlxaRmx40ZJPdhziepX0bs7oEGjDj2knI9p9fgF4btsQ7tHL48DR+Clu6s8PMncKh27lpcNr6LM73lmqR2U42cd2rvqM/cd6GHg8bVDSeho8lBZ3FcnKt7OEc7UuI1zUSSUVGkbhOkUgPQrTg4r86fu29N68VmVkL3xSB8RLX9C1BuztMkxIu94eEA1yWGSd0/CXust2tbs6XU5IGnNMhj5iwAD8lzURcw7K2E93Ox1WA4FVMutlOMe0lH3LRXtydCiaTYIBXmPpFhbHpAdXshwNV1tdbshL3uhwDb2WgfLb9FX23xjk9ncuXbhgjL7/RTFqvkMfMXyX6Q7Pxsi7L6exg27kH4r82sPC0Ei63X6Q7Nyd72V053jCEvsnpwu3uraQzsbqGHkOzWZ0zeGJv1Z3duN/xVXxtfFtLyjiahBkCrY8Hdff8AtRGZuympx8x9Wea+C/P+kkjPxSOYe3dX4J7fofTskZeHFkt5StDhtXNdvGP2a5WPvEwjkWgj5LqYnurMWr0UmhEKk6QhAkJ80nEMbxPIaPFxpUUZI9gLC4VZV2VqGJXC2dr3Dozf8ll+sl4PBE8+ZFBEfPda+z7WTb/6xjhS9FPmumy3kH2QaCzaro2LPqZzpc2Fkh4bhedjXmN0pMzSzqEeOZiyed3CyLHic/fyDiCVK1i0meWVwDnHgbyF7K1073Boe8u4RsPBUnH7jIkiModwu4eNzDH8wdx8Va2Evk4Gua7erYeMfCrv4KNIDJmkk+0e9waKbxH3R5b7Kx0riLLrPmAoNxhFK9hlb71cRaWD/mqvimYXPeImva6zw8TPbH/Lz+CA+szSkumke93K3m/1K9HogIwLPNziV5sQd057A4O4SRYaW38DuFuxe12g6bEMPLzHR5Ee0jRE5wv1CsS+nf1F3DpuQ7wZ/gvLRZcmM/vWF4cAaLHlpHxC2T9rdD1SGTCwsx8uRIPZZ3ThdG+ZXOGOZnCIvDL6lpIHrSUxSjyZCS4m3O5l25/FaIMqSCOR0UkjHltWx5aT61z9FgIbA323tDR97kCrWjiiLgdqsbE38llppjlPBW2432BUzkujx3sBd7RGwcQPiOqyBwbGXucGtAsk7J8bXwPLXNIoEEOO+6Do6bK5ufF5mr+C9JxgLx0MzYZYpZHcLGEOcfJdJ3bDs6BxO1eIDxLH/wBFqM5Kc9xj1GcVsXWPiFVPlOc2LjkBAbTWgk1v6bKrI1PA1bJfPpuU3IiaA1zmgijv4hZp3kMaTZANAbmlFjaMs8TbHLyUp858mY8l12AQSb/GgFzjIW8xz5bqcjiO6PtWARXET/8AhNrp0IMl0coe5x2N+zt8kjktfM4t5cRq+axAmwHWL5bqyVpM7XcRJc0dSTsg9phzd9hwycyW7+o2K5OuOEWZjPr2Zg5hPg4bj8L+SpwNYwdMwyzUMyLGYX2x0hNHyWbWe0vZ3N090cOtYb52uD4gH7lw6fHcK+4x6q0SfYyMDgL3FkAbfBRBsBZoTIx7JGvNcwQrq4ZHN42Ore2O4vxWW1rn3ELLBwdLAJ+HVRJJ6N+Ssgd3WQA51NcOF3tcNg+Jo0qiA17mBzXcJItpsH49UEpn96WyGrcKIto3HkKoLsaTkceKYnH2o/yXIjcC18L301wsXKGNDvE7H9E8OcwTtkBtvI14KypY363CO7ZkgXwnhf6dCudjlkTnN4QGSDhfQbfzcDXrst2R2h7PcMkU+s4TWuBa4OkohcXCyoMoSfVsmPIia4hksbrDh6pYkvjTTJxcbmcbLaaPCeIfArRFM6SB2O/p7bDbGC+vE4i68rUJpO9ibJI/2oxwW+QbjoGtr9VUXFntNNOG4Pgik2Qv8Cz81okkEsAc4gOiAaQS1oLelACyfFRyQHtbkiRvFJ77XShz+LezQAoKmKZ8MoeyUNcPA7ojr6ZmFwGO/mB7J/RLV8Um8yPdzWgPb4jxXJkkbBICyRvFzDQ+yPVdIdoNMZE05mbDjSEbslJCsSscUwb7Y3a4U4hoJrrV8ioyey4gFtOG1ODiPC66rnN1XS36g+LAz4MmAmwY3XwE9CukxjXjupCd/cLpeBrT4mxy+SKoawBpY5/sncbAe15nwUQ0DiaXtNGrBtSIbw3xgjld7Kzh+tRk96ziiZ70soa3hHJrdtygkXRZDAwmJsjG83OaxpaOniXLoabnChBIdh7pP5Lys4yIpeJgNjcKJzJxEHsie1wNOs3xO8hSbNbe/tBK5OkamcyARzjhnaOf8S6drTBvKrc4AKEslLPNICAOSCckzQjvmtbZWIuHElJIOFBeJgX2viX0pTCTtNtyuT/zf4L7E2Ztj1Xw/wCkKTvO0r6Nj2z/AM7v6Ltw/kzk9b9Dx7rT9WcTznYD/wAJ/qvfzTMa87r5/wDRSQzQc5x2Jy/nTAvY5cjQ+7WeX8quPp4ntyGz6uPDuWj815JmHjQEOeTZcA0MbxOv0vkvVdrXtkz4nt3IZXyXkGxyO1H6xIdmigAvu9LjLwY3W6+XzW/dy8+G2RnE3gPJZG4kEczGg3ITsALr18FrdJQsDdYcWF0eVJNI63PK9OeEtnhwwyur5apIBK3hduFRFDCycsidxOaLcQNh5X4q+Z7u7dwGjSzYEf1eJzTVuN2mWE7p4Mcr227XT47Zt37UOfgqsaOO3ui4qa7hsj3vMJ5odJAY27FyeL9nC2Mjklxnf6WZXs9oS4sLSZJH8LSeZCcLGmBpAc1rx7p5hVag10/AyzwjelfG/wBgWKIFbKTGd9mmrle32yzQRY44nH2j7rBzK0vha+MNLjVLNOx0ucJnmw3kFs7z7wG6Y4zd8LlldTyx9zHHM2NtulJogfdHiVe/G79waeayxMc3KklNkvNkla3uJie0GuIUVMMZZfC5ZXcUQ9z9YMcDi/hHtP6X4D+qvlxo3tdJIeFreZ8FRhAwMMdCj1UszilxxECau6SY/wAPTVy/l4SxwwtL4gQy6BP3vPySfj48bDNO5zWE7ADdx8AnAeBgZQAHgqsxrsiVjnOJ4BQ8gpcZ2+llvd7aI2ccDbbw8Qvhu6+KhPDBhkB7S/Id7sQNV5k9PRWwyFrRXMLI6I/WjNZJKZYzUXG3dfZfoqf/APp7Oj6sygfm0f0XuSvnn0TSXi6vH1D4nfgQvoZXwOtmufJ9Pgu+OBVvOymVTKaavI6scp9pVnkhx9oqBJAVKbOa+L/SjN3vbzIb0ihjZ/y3+q+0xC3BfBe3s3fdvNYcDs2bg+QA/REfU/ofh7vsUZSK77Jlf8Nh+i5f0uSfaaPHX3JXf8wXpPoxh7n6P9Ov77HP+byvK/S4SdU0tnIDFLvm8rHN+Nev6d56jF4fE90rTJfsN8XBZ8SuBaHfvox1teF+ux9NGWaxgOhPJYHUACtmZ7MIasZ2aFK1x+hyatcA4mQNA37wLG4jgAC24ZvJx2+ZNeaRc/SepvuSuqwt3atGpv4sgrP91L7OP8YhZ5LtY/saZ6rinYeS7cxEWnRAmrYrinL6kceySVW47KTevgo9Vh0Xz8TceIcrsrO3qtOWaZjN8I/1KzAKpiafRJOlFIdVAilMcioEopjelfkXwxtPRuypAt4CtyDxTON8tkFKExukgEvRHJBQq1jR3D33vYFKHNP/AFIUeYKIiXb7J9aSqxSBztVzl2n1Tcb3tIIPK0aF+COZSsKXJFI86Vj9q9FWN3gKbz7bh4FQQJXG1B3FlV4Bddzt+S4eSbyX2b3Xo6efy2+R9Zz1wzH91Uy3TsFXuF2J3BuO/bouZiN4soeS35rizHsdTS6cvnKR4vp87ODkzcoHbdI1RTPupVdA9V3fHb9Oc8WwVwczsuiNiVmxmhjdvClpbdeK8fP+T9P9LlnBEmq6IN4/aGypCm3muD6i97WjdrtlWeSVpHbmiwVakCoh12rWFrBZFkoqtI7FAG9oQSG4qutKT+eyQ3LfLcqJ3KIi4WN1WDwlWE7Ks7HZVK1RMc94LuSjkut4b0C0wgd3axynild6q305Y+ctAXamPe2UAd1IbkrLtpJrhfJTrceCg1WVZWVQkI2CgVJxuSlBGoieaXqmUvNFMeClVc1EeKlaipxt9pboSWrHGQFqZIA3iIVc8vKM52K5jufmteQ/ibsVjPNWHqEbvmhBR0WmTaptHE6goBWxbyCzspWom73gFpb7I3WdntPvotF3SzsRkPJo5dFned66K156qr33i021E5PZiACqvxVs5AcAOipQJPmjqhFTHkVIbNKg0Kx3stCCI8EnG9gml1tWTd8pldR+iColNJfSfzshsvlnb6C8tzgdg0bL6nW68R29jjlxTbAHgDevNahXxaU+2odd1qzY+7eaWO7615rSAnySrdLi5lIu8FQw74p8woF35ILjvugnZtHzVfEfRHERt0QWb+qXTyUOI80cY8UE0r5hQJrdHUFBZ5FFqJKEEkb9FBNUMJ2lySG5tESQlzHgUyaUAUzfRJHWr3QMJjkl8EIHaBXUICLQO90DdIouggiVGzZTeR1S4lQeqe1qJOyACTRVFzG7WeS9j2JyosbURxAFzxQ8l5GIACnld3s7II9UhcDTQd7RH12cU8ealI5oxnucaDWklQeeKJjvJZ8qTgwpTXF7J2+Cwr5VqWTHPqMpfbTxGnHqmJnxRfbRmWE+7IzchYpZZe8PeR8YPUK7Gk4DcOS6B3UPbYK+jj4jwZebte4F8VMkZPHztp9pqyvmDBTmk+DvBaJInSD6xJjlpHOXG3HxaFkla2U2yQP/AAd8itbY0rdNe6h3/DuFTKOA2DsqTJtSnc3MY1fWDd2h8znDqsYdSkXp3NdkXGXbcbKPeAGrtUl23NIHzU7l7WgPrySMhHLYKniACRcAVnua0tMhvmpyEPh9FQwPleGMaXPJ2A5ldc6HquFjGfLwJoIjydI2gVzyy3NN4yuKzYEHbzX1bsnp0GJpceQyzLK32r6L5bNHwyeRX1zsq4SaNjeQr9f1XmymnbF6CBpq/FfJu1x7ztHkkX7PC0+tf4r66DwC/BfHu0r/AP8AUGaB0k/QJFrinZUlu/VXk7KsNTQ2N1F7cXue5jPTiPNYK3tW8JJAV0eHLI6mtJ+CaLWOky2yQCtDsZzXU5pHqpHGcwAlNJtl4HdAjgPmt8UVv2rl4KAaQ9wPNNG2LgNWeSnETFK17RuDdeK3SskdC0uibXQt5/JZ2wusNHVF205mqPy4e7MdeZda5vCRyCvdE5jyKVrW3ESRy6po2zR89ld+ara2n3VBWqK+ofR/J3+lCIcw5eh7URCPshqcTGhz3QPLj4ULC8p9GmS2IzRuPuuv4L3mptZL2f1NzhbTDINvQqRbH53YLYAOoX6B7GzOl7H4F8uEhfnyHeJh8gvv3YKVsvYjBI5jiB9VL7WenQ1vifoedG0XxwPH4L876fJwZOOaGz2/mv0fqDg3Tsku5d24EeOy+HQdlJ4OB8mVCCCCBRJQj7hp7uLFhI6xM/ILr4p2pcLSH95puM6qPdtB9QF2MZ/t0pCtySaAqgVOT9aLW/VXQsN+06QEkDyHj6q1Iqjh60zUceAzRZeoZcf3mQRNY4f8JsrwknbDGjkcyPC45Wmj9bkPED6Va+rgkEUaPRfGPpY7QYOfqkOn4kELsnGNz5QaOO+jQevmkibRze2+pyERY744fAQxAn8bWJ2u6o+jkyyPJ5CVoJHwK5mkZc2nQnKoMzHjhidW7R1O6rzc/Ine7IypTJM7m8gb/JXQ9hpmVm5kBE4YGEbGNtFdnSNG0yLUBlSwY3G3fjyJJGm/JzbNrg9jA6TTpJ32Q99NvwC9lBIYNPySySRgf9me7y2su9qcz3nD0XO727Y6kVMAfby3h4iTVk18TufitWI2Ez3M6EMaCftXvYCem7d7WVrg2M8V2B7NNu/6LZjSSQ4uRLG6Vrmxm+7yGx16g7uHkN0Ss3ECXOA95xPU9fE7/NXYhZ9YBeWDh3Be9zBfq0EhVR8LY/bO4G3sk2Vqw5ZoY58iIzt4GGzDK1jv+bmPIbps0oYQSXnm42TZP4ncr4fr2oZI7T6k+Gd7LnIptdNl9lbmRsjDRHJQ68BpfJYtJxdXyMrLkyYoy+Z5p87GHn5laxrOTo/R1k5GV2pqeZzw2B5ogL69gubHlte6RsZANOdkGD/mHJfOexOjQ6brD545mSHuXNPDMx/h/CV9HwHyDL4o+9sNNmJzWur/AHtkt8k9MTdxd2b587WvAcY8niE3cgtILvrJg/5gPwWaJzC0F7uEVzon8gtemPkOWDEJ+KjtCWB3/PsorCxreAcj6bhacOKB75I5eEMcwinZAhB9XUfkqWFpu3Bu53JJ6+S2aXI5uYODvwS07QhnF/z7IrFFA2SCiOba/BfBZtRzo3y4/wBYdwNe5vDQ6Gl99iJa4tIIIcRXUb+X6L4xrGkQt1XOp5DxO8kX4m1rFnJ6L6L8p8ztTx3nidTZN/kvojII3xTtkLBTOJhdkCIcXxHtegXy3sAw6f2jLQdp4XNO/UbhfWtPDp8tsYE1uBAEIaXfDiICzl7ax9MDYWmifyWtkbZMOZkj67scbOLJEYB/uke0fIFZ5CYS5rg4lpIIO5/BbNMeTkDedvG0tIijY52/k/ZRayd20myLPitLIo34ry4N7yI8TXOyGsFdaad3H0VHCYrY8u9kkbizt41a14PemfgiMn2rSwhsTHk35P2/IoV5ztjiyZHZTMkg/fQATM28Of4L4q/UMtzaM7nDmNl+hu59mTGmaRzje08x0IK+M6h2ShwppIvrQaWOLeF7h0K3jfGmMp8vqPZTVBq3Z7GnLgXtbwP8iF6CRwfAyQuosPAeKUG/Cm8182+jfJGFk5ekukDw8CSMXe//AFa+lYvHM6TGaJHd6w0yKJj3OI5e9uPgbWb7a9+VdAD2dvRXZTzMIsh8he544HccjS6x/KNwFlDnMtsg4XtsOHgRzC04fe5AfjsZO4yCwyGNjnFw3G7twPQqFioEsIc3Yg2PVWZL+KVsofZmHF7UjXOLutgcviFkkymwtHHG8u5EMaXEHryWrHnfkYsmO1sxDvtGMbEy7HiTTgPRB8k+kjFytO1mPNge4Y2Y3cAbNkHMfHmsnYHtI7TM84uQ4uhe7ia0nlfvD9V9N7QaND2g0WXAmBDieON7ebXDwXxfI0zEwyZIM9zponciAKIPJbl3NMWar9BwyOgkD45HU4USwgEtPgq5ceITFr2xPc3cU9slDpuOq832J1oaposUT3/bRN69W/4L1YMk8LYWh7zFbmtaxgaG7WSeeyy0UDwCYXmTuZKDmxua0k9NyDSzuhY2RzXCMyNNEsIcAfUKTnM7skn0FE3+C1Fkubjcccc0kmM37QtjY2NsfiSKJO3geqIrhJmYcVznFrjxRtLw1of4kkclxO0Oht13RsjDikDMlhJhkYQQ148/A8l1RwuabO/hRWqWQ5LfrH2hlaKnPCxkbB92q3+YQfm7E1DP0XViZXPEkTiyaN3Wua+19nNdg1vAa1stytb47lviuB9IPZXDzD+3WXG8NDcnhGx8HfoV4fQNUOj6mDj5I7tpsFzqvxC1vaa0+6TudkRPkme2R8bbe6VzQC0cgG0N1zxllpa6OMN4SC0gciEadmOzsOHPxMgEP3pzA7hPUbrTNiODPrHBIYXOoyPa1tuO5AAKxutyRTI6OZoIBB5SGWUFz3nq1vOlZjumw5BJBM5jwCAfAFRiJikD4Hlr6IssB2/3hSumx3RQslLJRBJtG+UttxHPkm11oSPjg7ueMtZG8kMaZQ5+3OwOW/kuzhZrcuI8uMcx+q88OKF7xDI2pWcL6Z+Fkc/RNkWXhSQ5ABY2QcUZJHtt9EmVOyft6J7hzXOleS877LSMhk8Ae0UerfArC47kro5AndRci91Fx2RENy4BfEO2r+PtFIb+6fhbnH9V9t4qcF8K7WuL+0ExI5NG/jzK9HDPNYze7+jJpPZ2d1c8t/8A5Wr1Wb7pXmPo3tnZZpP3p5D+Q/ReoyRcZXPP8q1j6eK7QDdpXCZA97S4NJXc1x3ERfQkLzX7Wdp8Dg3HM5711+1QaNvmvrcPNeLppZN+Xg5OKZ89lXEFoIOxHipDHl7vi4DXMFKZ4fG6QNILm3RG4VbNXlj+q431YyMexrTJxbkkeC9HP1OWGONk9uPFwTO5S30dFwAAsk1QUpcaaFvE+MtrnahkvEbGvaQOFwP4hL9qzZGS/HficLN6fxb7eKvN1GWGeMk9nFwzPHK34HCZHgDmnLG+EtLgKKgZvq88cgaXVxez47FQizps0O7+ARUdiOR+KZ89x5phrwYcMvFck2xullIak+N0TyHDmoHJkxnyvii7x/AA1pNDn1UosibJxmSTxCNxJ2HUeKz/AFGX3/t68Nfan2u84oDMXUQK5AqBa5ltcN1CXLlxuIQMa9+3PkFZ3r5Y2OlZ3by2y3wVx57ea4fC5cU+3Mk24b3RcfE3xAtU0XANHMkDfZRGZltdBFjwB0ZFGxZPx8FOdwDHHbYqcHPlncpZ6Xk48cZLPlszdPbi13eSycBoLnMaRR8N+ax8EkmzG8TugukmZmZJkOZJE0Q1d1uPiovldFO17BZ4XADz6LHH1Gd4csr7jWfFjOSSemzOxWYmQWwzCdn8YaR+as0zDxMzIeM3O+psa22fZGQvPhtyWLHkzJIS/LY0b00gVarlklje50ABk4Niem4S82d6fv8Alft4zl7fhplidDK5opwvYjqujBgacNGdk5Go1nOJ7rEZC523iX8guQx+S7DIyQGyEGulhUwz5pETYW2wbGx81yz6jk7MbPn26Y8WPdY+ofRJI5uZq8LvvQxvHwcR+q+nFfK/oueWdocyP+PEO3o4FfVCvn9d/mterp/wImlnnPslXuWWc+yvI7sR5pOKZ5qLiiLccXMweJC/Ofaeb6z2n1ie/eyXkfNfo3HIbKHHk3dfmLMk73Iy5L9+Vxv1JViP0l2Kh+rdjNKj/wDhWH5i14H6W3k9o8Nh5Mw2fi5xX0/SIfq+h4cPVkMbPk0L5V9LLr7XRtHNmLG38L/Vcub8Xt+m/wD5E/8AbyuL+7FK5o482FoPmqcX3Ar8aznuI6NXifrPhPPO4HgsTnA9NlszxVG91i4vEKVrj/EcmLoaeP7Q1w5taSucXDhpdPT6DXOvk1SLy/iyZbw+cqo8k5j9s71S6I3j6gYC57R4ldPUiGsDRyAqlz8YcWTG0dXBa9RdZ4Ujnn+Uc+6CiDumeQTYPbF7i1HWrMo/b8N2GNDR8Aqgp5Lry5T4uUOQVZnowmUDog81FLoonmpH3Pio8kVZCB37L5XulKblcRuCVLH3mBA5AlV3Yvkh8lzTA2SQoBRUuhUTsqlWO/dt9FDkFZKKI33CrPKkSo2Kq0xuokKTQqzEkdEk+iKExsl6JiiNyoqTP3jUnGyT4lOPmfRRCCEjqaT4LgPPE8ldrJcGQPJPSlw+h8F6+nni1+f+tZ/yxxdXQNLydTlyX4zQe4ZxOs1sq9ScGsbGBve61dns5+BFOWNHFJtxeSw6i7jyGnlsrfPI54W4dDf9sR2bSbW8UzG9Ch29dFODfIG2y9D47rRtAO3IK0KjGHsOPW/FXjZeHmu86/W/T5rp8Ugp9FBS6bLi9yQcl1QAkUUwrhXD4Kpql0RUb+SOnLmg7eifPZBIC7N8lHqnvVqO6CtzjaV30TfuokXuqzW6KVoZusxcDISN1NzmiKhzVQHVLWMMZvaY5lPol6pjcFZdU28wpA0L6qEYvryUnbClBHraiNimNwVEo0ihNLmUU+QpSPRL0T6qCbeasNVzVYKbzsgqfyVPirHu6FQHmtRio9UFSLRSXXelpgxdK1mwJVYUwfZWW4sjFbq0FVx+7+iZPCFFRc6yUohcm/JI3tVKyDbiJO6NISnica6KtDzbr6I5IhBNJA5oqQKm91v4fBRZRcEEgu2QPxUBueZpSPghgp1qxnJ+iSondSUSvpv56XVeN7dxuOIDxACv1Xsl5ntrCJdKcaugb/BN6R8Py/aeQ5YSG+C3ZzHCU8SwrcRAlhuiNuiVBN2433R1VESK6oDWg79UBKup3QHDvzQWVvYTA8bRzQR4NtjfwS4KUrvxCKUCrbn8EqvZSpHDvQ+aoVG62RwkJ1wlHzQAbupcJB35JAeaY2VBROwq0+EhCdoEGnwTEblIbbBSUREROJ6fNHcuvp8SpE1zRxeaBdy48iLTELjtt80rNou97KA7p3kpdySdiLSLiTsizaCQx3O+835rRFgd5zljb5lwWYEj0QHHxQSnw2w/65j/AEWagCpuJo2q7VCcfLZMHdLxRyVFjTuuvpkndTscN3A2AuMLpdDAfwztJA59VYzk+2Qu49PiNb8AtY84SO0+cNcGEtIso0TJ+saLA7h4Tw1S5/aHU8bB0+SLIJLpWlrWjmsT21Xy5pYJHcGQQQTs5Xl8jmi+4k8uRWeQgOvhaR0UmtYT+4YT5Er2415MsW5nC2nux8mN3R8EnJEofIDxCZ4/7WIE/MKmKI1bIXfBaRjzOaXMjeSP5iujlf0wPYHCrF+G+3zXPfs8il3JMfLa0O7mRwPTid+S52TiysdckZZfiFnKN4VhJqhzXq9M7AavqmAzMhfAxj+QlcWleajaWOD/AANi19s7K6s3UNHhJriYA00vPyZXH09GGMvt4QfRfrP3sjFHk11rFk9hc/GeWyZEBA5Ve6+yTSNawnxXl9RaXz2FynJk32R4GHsfM9zeKZoaedAkhel0X6OsCZrhm5E0jSfZ7umEfmuzjAe7w/Feg09vAAFMs6sxhYXZvSNNgYyLCjkLNxJMOJw+K4/bBoy9Injv3QHNHhR5BeryCGQk3zXldaHeYOQLIth3WYtfHskBw5cua+ndgzx9nmu508tF/wDXmvnJaJLFL6N2DHBob4v4Jf0/wVpHqSSGE1ZC+La44O1vMIN3Kd/FfZ5bETt6NFfE9UeJNVyXgUDIfzVhWQoiA4va5IPupwW6UNA3vZBqlihDmiPivrxLZiNZ7QklLQOVHcKepablYWPFkTGExuIaOB9n4qWj4U2oZD2wtZfByc/hV+GWN7SZTcoe3+K9grnwR8FiSx6qjKY7FyZIJAOJpogGwt2RpeRFpQzXOjEXOuKyfglhGbEghdP9tK6NtfdG5VU0YZkuEbrA5OKtwMaTOzI4YOEPP8bqCWfjS4OY6KYDi/lNhXXlEQxpBLswcdbAFUNY7jHtcPna7GNomTNpTs1scZjom+8F7c9ly8QGeaJsdEk7XsEmlVyxEODxK2QHwNqccTjC531jhP8ABxVa1avgzYWSwSxsj496Y4ELTgaW/Ow5JmRju2c3F4B+A5p40PPusyKaUpaZTwWG3taXmpWo9b2Gn4dSljBriZdeK+p8TD2fz2uOwhcfwK+Ndk5u512MkgXsb89l9Jz87g0ueEHaRlWpotfE4BcbRfRfdPo0eZOxkYq3NkN0vhsIBZQ3byB8V3tK1j9mY74xlSsEg4S1hI28FmxqPq3bTUpMHS2wMaRLPJW/QDcrwePJkZWSxriA0HcqceFI+Bku/tjiFla9PgMcji4bdFK1PD3+iuvT4dqFEfiu1Afb2XA0In6hGD0JH4ruRGnKRK6g5BO1BhtqaqJIS5LPkxDJx3wlzmh7S0lp33QeL7YdsjGJNK0iUGcjhmyW7iIeDfF35L5g3Gxo5hcRyJjdM3c95Xtu0minTM/Hx+8ikbK0uaGNLSOm/wA17zSdD0/Q4GNw8WNkvCOOUjieT13O4WvTPl8oxew3abU2jLmgixQ7/wB4fwcI6ACr/BNn0Y505cczWoIx4QROf+dL6/mH7IuJs+a48rhHC55NUFN1qPPaTpzNLwIsFjy8RiuM7X5rsZDRHjQR8nOPEbxOB23853cOXJZYeKWZsYAc5xoDiDb+J2C1ahIfrYiMcsfdNDeGTLGTXoRsPRc3T/SAFhapG8OmcDhRfIKvE3rntKeXLksjnxh4EMjpBW5dHwUfitmcZo8fGikMzWubxhrs5szDXUMA9nn1QrMBS0ta1uDO48Fn2QHYpf8AEP5NKzF8Ya3hc4v6gsoD49VrlfIzSmbTtie+r+uju3G/9lV9PHzSFY8mTusHIkJ2bE47+i/PA9qyQCSb5L7vr04j0PNcfcEDuL0pfN8TS9BnxBLJl4rLGzZM0NcPha6YeGcm36Lor1TPkAHswgfMr6vhthMru/dA1oaf32O6YfIcvVeH7EYODhzZcmDNG9rmgHu5RIP+t17zT+9MkhjE5phvuMsQH5nmPJS+1npgi/dtvcUFpwhGcmpTCGEGu+hdKL/ut3VWOIgA2aQxsr3msLvwC0aaZTmAwDIsA/uZxC+v7x/JQZm0W7Vz6Cr+CuxQz6yzvBFwde9iMjf+EblVgjv3h5c0d47i4jxuG55ke8fNW48hbltMTpAeL2SyTunH0d91FQIa2eURkcIea4WFg59GncDyK+IduYO57Y6iOjnh4HqAvuWQ7hzZuMSB3FZEsoldy6uHNfMe3GBgy9pXyzytjMkbXEOkDb+auPtmvKdkJ/qvavT3jk6Tg+YX2tkMjZmElvDxb8YLhXoOa+O4mJhYuoQTR5cFxyNeKmaTt05r7ZxtcwOvYgEUaTL21ioe10csjYnMezitpYxzG15BwsK6Jp4ml3DV7h4sfEKyd7BKx5jmaHM96afvC708AqPrEbyQ0PFdXNoLKtMzY25EgiMRbd/YxuYweQDt0m0HAuaxzQbIeCQfUDdXZr3PGPOTlvEjK7zJnEl1yDeoHPmqXBnC3hk4nHm3hI4fj1QieQI25bhFJA5hAIEDHMY3yAdv0/FfIPpP00YnaduWAA3MhDv95ux/Cl9jyTNLi487jkvjYTH3k0oc0HoGjmOXVeV7Z6Vg6jpUc+e1xZiv4uNr+EtB25+tLWN1WcpuPkfZzUjpPaDEzASGteA7zBK+/ngfG17C1zHAOaeYIO6+DZuHpXE76lki2nYOfe6+vdjs1mo9l8Z/Fb4h3Tzd8kznynHXfkijZIe6ljkaQHXFE5jR5AOF9PxUS1nsucxj+E8XC8WD6hWuEkuJ3lTvbj7cT5xwMaegaf0VRewNJJN9AGk2sNrphEJyY5IXMc0OHcxvYxvkOLfz+Kq4WhzXd2yQNN8LxbXeRWrilysEtvIkOOeIcUw7pjD/ACne9jyWXij4HEyU4e60NJ4viNghF04ZHkkwviLDTm9yxzWs/lHFv08+a+K/SRoQ0ztD9dhZWPnDvNhsJPvD9fiV9n7+aXHEPFJK2IF7GumAawdaBXC7R6VDr+juxJ4i8Nd3kfCaPEB4+lrUvlmzw+S9jNcfo2txuJPdPsOb5Hmvub5YXBkjO6mZs5okHE1wK+AZePpsbbxZZC9p2BO2y+qdgtaZqekNxJJAZYG22+ddR8P1VyTF6/IMccxEM0UrCOIGKNzGt/lAdvsoR5DY5WyOgimDbtkreJpHorY4X5bO4YyWaZu8Q78NY0ddj+iz8TGgkhx8OFt2stLnj7aQwzRyRE2HRxua1t/dAdvsoghsrZDFFIW/dlbxD9FdC52RF3IbNJI32oWOyOBjPG2nZUtMb+IueWituFvFZ8NkIUkTHRvhfUsT2lri6Mta4HmKK+Edsezj+zetOhZf1Oa5Md/l1bfiF97hgfmcGOxssk3+qa6fhY3x2O34heV7WjT82JmmzxMyZ45A/nYjI8xz9FYleW+j3WMzEjk7+JzsJ+3EdrIGxavTZnb7T9Nkd/Z2zSkEcJ3I8xXVeJ1rWvqrfqeM4GSuElvJg8AvKlxc8ucSSeZK3qJN19z0TtHg6/jPkxC4Sx13kTxTm3yPmFuZKY3vtkAEgpz3Rlxb5iuvzXyf6PpZo+1mPDCGk5LXREOdwiqvmfRfWnlrHuY8HYkW0BwvksWaVBzg3bhfwn3XlhaHDxFq7FdCC+OQQRxy+9O+EyOjrq2j8FbCfrLRAY5Jp6DYC/I4WRjqKO1fJZW8LS8P5tJaeCnCxtzuk0baWngPs8fAfdc5pbxDxoqV2sbs1ggeySOR82zYpXzkCNvhwkHz6hRx8ok06iPJalZ022oOKd3yUSd1UVHY2vhPaU8WvTH+Vn/lC+7yEcJ8gV8E19x/bc/LYM3/AN0L0cHy55vpP0eiuycHiZJD/wAxXpphbCFwewTA3snhWPeD3X6vcu/kkBjq8Fzz/Ktz08LrP3gefFsvNs1FmnMkBY1zpJCWlzeINNDeuq9JrI4hL42CvJTw99LK37zT+i+nxTfTyf7eTksnNv8A06BcJoWyiTvONoJfVcW3OuiyN1duJjQ4oDWShgBmLA4t3PIKWC7i0+Fv8LAFz8mDvMWSTqwEH5ld+abwxrhxXWeUdTMYDE8AmulqEmr99kDFjDY28VF3ACZNuV9FKb24HebdwuWYeGaGb/tBadRN3Grw+so6MjhE+KQiw12/yVUeouzpy0uDWMFtiDQAPP1Usg1E086cPzWKFnc5rK5OYT+KvL45pknH/jsb3ZH1V7pwLLYzTT13VeNlPzBI+SQudxe6RQb5BQyxxFrehBChgt7qSZo5cW3yCXx1G1n+HS52b+z3SSBgcXOAojlsnBIZog9z3Pc7mXcyqMmMSylp3AP6KzFHdwNaedJhjrntM7/aVyalJhYzIIzQcHW9vNu55K9wa6C7sVzKwTwh7ZN/dDiPzWxn+jAfy7qcO5nlF5POMVzag6XIbjlzmxBwoN67dVdPUboZKvgdf4LA6OjFKNyHCytmUbx7B5LPDL9vLGryX+WNQhz5MvJAlJHC000cuatnmOM50jACQz9QsjIzHlRPquIFaMkcbx4FtFMd/ZuLV19yU8TIfmGSWRzi4mvaNgCungq3Zk2CXsh58d7owgI3SAGxxbH5JzRiTK4T94bKZY5Xin7iyyZvdfRVk8XaWJxc4ukglaXONm6B/RfZibC+DfRhL3Pa/EhcduJ7fm0r7u02xfN6zznL/p7OH0i4rJkHZaismQvI6spUOqmdlEblELIk7jAzJv8AZ48jh8GlfmrGZ3+RBFW8srW/Nw/qv0P2imOP2V1iUGiMN4+Yr9V8G7Nwd92n0aCr4syK9vBwP6LWKP1BG3gjZGOmwXxj6TJhN20y2HcxlrPQBjf8V9qaCZmtG9Gl8C7bTGftvqz+Lb6w5o+G36Lz9R+L6P0rH+/v9Rz4BTFdgb5MjvNZ2O4YyVq00ey89bXjfqr4xLUN3jyWGytmebkWMbKVvj/ELq4ns4zz1K5S60QrBJB5pinL6c15uR3qlaC72il8FHSemvTgfrYI6AlLNfxyq/T2cMEsh9AsMrrlcfNX4c/easjZW4g4smMH+IKu1diC8iz0aT+Cjd9Knnie53iSUdFHm4kKSpAn1R+aSAd7oCjspO5BRAoqKthdwtld/LV/FVVQVjR/ZpH/AMwA/FQPREJMpJ9VFLkENbxSNF9RuhSjbxSgAqpRL+8dW4sqs7Kbtyq3HekZtLqpDokpN6qpAnukmihPkit9ym6hyUUAUwlRHO1Oqj36qFAoMeou4cUgcyaXIds3mulqRprQVzX8gPFe3g8YPy31bLu6jX6dLBbwwA7+Ky5buLJI8NlvxxWOweAXNlNzyE7+0ph55LXXqv4dJhjPlW73lZANy5Vfe9FpxmngJrmdivRt8iTd06MALYhfOlaFEbADwUwvnZ3d2/acGPZxzH9GFJRCkaCw7BF2kmipdE1FHRFIbuU96PhSiEdCgaROyCkduaIi7mo78SZ3TaC59DmqzTeapvVMbJO3f6JqLDUulKJKfko0taOZHRQcVcwsER4veVB53aLD5BRPJM7qPTzUUJBFIHK0VIcwmkE1BIGkHlaQScqK37utRqzz2UiSDsAlfitOdB/BIc07tHVGT2tS5HmogbqQ50suiwcgm7cUk0bpGyeiKTlMDhhJ6lVuVj/ZYB4oqk7hJHVARAUI+COqKtZ7pKgFY4cMQ3G6gOaBFTjrhNqt2x8lIEhqM5P0QkUzzSK+o/nhLj9o2celyg2RXRdhYtVaDp8xIsBp2SI/P2qsHfOaCdj4rkmxsV3NaibHmP34iCR+q4Z3JJWsb4ESolTcdlUbsLQdISPimgCl8Uc+iCgEUjqjmgD0vdCAEgd0D5I6o+8goGnzUQb5JqhtsdU0tkA9CiJE+CB4JWmDsgl+aXJJO6CB10R5JDl4JF3D5qCe9I3UOMk8kNeSd0E+qfW7S9OSY2KCDlXW2/VWO2NqsqiJT6I5eaSok0rRC6ng2s48UcXwVSvqXZ7WYYtPbG47t2seCwdrW4+p4gmjlIlishtbH4rjaQ4/VOJxIA6lTGbBncUIdw06iXdVZjryxct3TzbQ47dVfF3rCC0Uei9Xi9m8XKaSWlpP3mHdbGdhGyj7DOkY7+dtqTPTfa83FqmTGRxXt4LW3WMr3o5OF3jXJdDN7Jfs1zRlZ9sd95kXL8V3ND+jH9uQHIh1Z8cI+8YRv+K192z5YvFK8pJqma9wLsuU+hpcnPLpnB0kj3HzNr6uPobj4vtNYyS3keCEb/irJfon0fGHE6TOlNdXUn3rSccj4g67oCyvq30fxY0GkkvymGd5vur3C4XaTsrHpEgkx67u6DXHcfNee74M5OIcORB5LGWVrcj7HO4gELkZJqUErzehdqWQ4fc50ziRdOq12Y9UwswfZ5EbiOnFR+SzpdulCGktIC6+M7hcFwYpC5lt3HkmdRmhe0AIPR501s4Vwc0g4zwRsQVeM4yMHFuVrwMLCzYMg5uaMVrRbXEXaD4ljyEvo+K+j9kHhmNKGndxF+S+au4BnyBjrZxnhNc916/s7nugkFuodTSlHusp1Y8h/lJXxbKlE+VLKB7L3ucPib/VfYsnJjfhukum8J3Oy+LveHSOIP3ifxWpfCfKTWmSRrBW/iulB2fzi7iBDBzDqNfNctr23sd/VaG5+TGA2PKlYB0a7ZbxuM9wu/h1ZtF1V8XDNlCRo91os/opY+k6pA8vx5zCSKJFg0uUNRzBf9syL/7woGoZgN/XMgnzkK6d3H/4sduX7b5NG1DjJcHPc7m7c2r36XrL8YQOyCYWjaLfl6Lmx6plh4D8vIDCfaqQr3b26S7RY5DmRY0fAHOyBll099RwdUueH/iduX7eQg0rVI5WyQh8LxydVIydL1KWbjmkEz3cz1/ALfm5OkRxk4PaXUXyfwyRGifULI2Zjmsc/tFI1x5sdC418U7+P/x/+zty/aTMXWo8U4seVwQu5xjYH8Fkj03PhkHdscx4Ozg00tD8tjGvLdfmc9o9lgjeA749FkZqWouNMzMi/KQp3cf/AI//AGduX7W5GDqeRIJMl5ndyBo7fgr8fF1nFj4cbJETHe82ufzCyHP1bl9cy76+2VIZ+rAX9ay/+Mqd2H/j/wDZ25ftlytMyMcB0oFHqFlWrIy8qYcGRNK/cmnuJ/NZVjKy+o1jv5a9MyRiajDKd2hwuvBe5ztSZNp/G000tO6+exyd3M13gea+gDC0zOwB32otc90f+jxxO4uXjsFPHyt3fT5y2mlwHIFa9Lw3ahqmPDQ4S63HyWN47uaSMEFrXkA+Vr6P2A0bRsns5qGq5GeY9Sx+IRQNI9r1Hnaxa1G2bhZG1jRTWgAfBQiCrme7i4XBWx+6stvT6A7+x8/vlehZ7wXm9AP9mcOgeV6OPopErpRn2QpWqoz7KkSqhlyLSStB4XtUQ/trpsR2Do2Hf++veSbyO9Svnfbl31btfomT/Ezh+Tv8V9BmPCSR13RWPNPEwhcTUSG4bi6WGIX70r+EFdqYcTSVxs7BZqEPcykgA2COaUcaDNxWPD/rWmTAfckm4mn1Ar81M5OK1znDO01gcb4Y5eFrfQG1xdaxINM1SLFjdTHx8Zkedh8l5nUNclxBIY8fFfGHcO81OPmB1Cna13PfjNw2kXn4The474EFWz6rhZEveNm0rHAbXDjHhB8zud18sZ2snDf/AFfAfWRyvb2kyXQGUYWntH8L8kh3yKdp3PpLc3Fd/wC34d/98FKTWcOQMiDtNiLOcjARI71N0fkvlze1sxdxDTYAf+8d/RaMXtFPkh7ji4MYb/tMgsv0vmp2nc9Z2u1XHHZjOiZkQvfIzhAY6yvko5L1WRqkepY5xsiNkfEd+En8LV57MaZ3LXnKIJANfWYx+FWtTwzbts+jrKx8XFzu/wAmKIukbQkdROy9xHrmBFx3Npk/EK+3cTw+YojdfOxFBoOJLLCWTcZA4XSAn8Fl/wAoyXgNxcck9XuIA9SprbUs0+kjWcACnahik/8AehWRa/psEnFJPgTiv3c7rb60CF8vn7RTQO4X4GI/rcWRxD8FUe0cjqvBg351IU7ad0fU/wBu6eXucM3DYCSQ1kgDW+QBJNKTdbwQ4P8AreI8DctfIC0+Ror5ZJrr4ALwcd1/wZHER8hsgdppA0/5vh/+af6J207o+onWsKWYkZGFEDyZCSGj4En8189+kiSDI1bClgmZIe5LH8O9EHb81XFrfC1jpIoWh3MNffCrJsfC16aMSSubwA7scG8/M+iSWVLZp4wjh3HMb8l9v07XMGXTMR782FrjCwODnVRAFr53P2awon8MeS49aMzCqv2xJpt4rYIpRHtxOk5/Jaym0l0+onWNNeGgZOmxuaKLo5CHP83WSPkAgatpg56jjf8AGvmA7TZJiLxgYlDxmId8lW3tTKeWnw/GU/0We1rufVBrGlmPhGXgh12ZQTxHyu6r4IbrOnA+1qeN8Hr5e3tRkyNNYGLQ6OlIVTe1OQX0NPxfi5ydp3Prjdd0lsLmfWNPdI4/vnF3G30ogfMFY9S1HSs/SsrCk1DGLJ4nMJ47qxsV8zj7RTzOIdi4zAP53b+i34+qY0zSC5jT/CU7TbxRaQ5wJsjaxyXu/o31mPCdk4eTO2KE09rnGgCuTPoen7vGSRe/CJWlYmH9kZDZ8fglvbhLr/JbvmMzw+yHXNLJ/wBPxHHoS66Um6/plU7UMc/76+Rv7S5JNfVMYnx4iqn9pcgO4ThY/wAHFY7W+6PskPaLSopC90+n5HskcM9uaPPalWNf0oD/ANY4vPlx0B818gHaTIa4A4eOAeoeVF/aKZr7+pQH/fKdtTuj7GzX9IZI1zsvClA+5KSWn5UVF3aDTAeIajiDewA4gDyF2vkI7R5HEA7Dxt+oc7ZboNZD7D2QtPknad0YO2mJiQdpJp8CaOTHyh34EZsNJO4+YVXZXV5NI1qCUElvFu29iDsR8l08zEw9VqeeeKNzG8IqVrdviuLkYmLEzix5y57TYNgrfwx8vtI7SaPbT9dxXNBB4JSSPQhTd2n0mR7nDUcKO/uRW1o9AbXxt+uTiNo7vGc4ir3seoVUmu5TDRixyfEArPa13PtB7SaRsTqGK4AgkOJIPkdk5+1WlSzOkGbgQtNVHAC1o+G6+L/tzKa0O4MU30t1j8VqwM/Mzsnu2x4/AN3uYHbeW6dp3PqWd2jxpcUswJmTyu2BDTTfE7heH17VxpsbsXHfeW/94882g8/irczNZo2B3mzp37RN8D4rxEsj5pXSSHie42SVqTSXyZcXkuc63Hc2kZKG2626JiYmbqfc5zy2ExuOzqt3QWrNR0xmNmGHHBLBys2qu0uzs/d69pznbAZLL8t19syNawpXBz8jFiDRwhsUZA9TV7r4ZLw4eRjugNvjDXm+XEDa6ju1+pcxjYZvyf8A/cs02+sHVsB7fZy2Hx9h39ES69p+Q9t5WNEWt4Q2OF7AfM7blfLD2t1HuGuEWBxfwcEl/mqndrNSaeJsGGfPgd/9ymjb6hNl4bnexmRuvqGPr/yqp2oQhzS/OgFCgAwj8mrwmidpJ8zXdPxc/uGY+RKI3mJjg5pNgbknrS+jydn8CzYmJ8e8/wAE0bZ8PXcN+dFg/WRJNKaY1rXc/Uil2Hkgrkw9ndOx8+HNjbN30RttybX6UunI6mlxNALURVkkjHlI5iN35FfCNbdx6zlUOTgPwAX1DW+0kbGSMil4IeEtdLzJvbZfJcuQ5GbLMSTxO6r28fDlhO7L5ee8uOV1Ph9h7GNczsnp3nFf4ldmYWw34L5fj6wMjS8PF4e4OCzu2O4938va8ltxO3Gowx/V5jDI5uzZJGkn47rjePLbp3Rq1U/2idt3VfDdcCDHfNkT8DSTQ5LTDkzZGRO6UgmRjnkjldhYJ8CXKmLo+MOHPgcR+S+jw45/YuM9yvJyWfdlq8478UMjc2jXJZvquZk43DiMY4cZa8ONbK9mLLiM7uUODuvE6yqDo+RmPMkLXkE/ddS754Z/Zk35csMp92+PC6UGPijI3aKPqqWYOTOMd7HRDG4WudxOo2FNsTsdvdEDbbZ1g/FZv2M97hNwsEfvcTpQ0fiVObDLsx1V4sp3ZeFmUfsnUDQPJaZMMNPeAtpoNb9FS9hMbo3VXIm9vmszdJOO8SngbvtbhZTnwyuWNlOHKay3GhgEmTExw53z9FZLjiJxII4nHcA2s+Rj/WWiN1UTW6UOAcI1xRgu3ADhxH4K54X78u/BhlPtXwvhjjlkeHSxtcDyc4Dp5qJZwyENIIHUG1nlwBky2Q3i8/BXxwtguJsrHFgFtabpTjxs57urld8U1GjAfiMgz4skw8cgIidIQC01VrMYwHObE8PA24hyVUuAMl5cSwEeJU4WBsdRva9o2tvJOPCznvlcst8c8K4445Gsc7MhiDdnMedyb6BWyNLoX8I2IJCgNNjk+2fPBGBZLpD4c1e1o4NnhzK94DYhXgn8spacvqVWW4rmwyOzYg4CxHduulowMnH0/XcLLzWRyY0TrkZIAQ4ehWd+FjwXM+eNgBFAg2SfRWvxfrD2ROcBZoEjquWOFywylydbZMp4b9d1DTNX1mfM0uMRwycJ4OEDcDcmtt1RBk4mJjSyz44fkNkjfDIdw0B3tA+oWduLBiSCJuSx73b8LGmvmrO5ZMHMe7hAFla48MZwWbTO37s8Op2SycQdudPlx5g582S22tHstBsV+K+8sPML8+9n44cXtJgugl4nR5Md000LcOq++g08jzXzOqws7bb7evisu4sJWTINkrUfFY5/eXkdVBUWlNyTURwO3U3c9h9WcPvxtjHxeF8p7Bw9/wBvdGZVlspf8mkr6T9JsvddhMhvWTIjZ+Z/ReF+i2Lve3uK8f6qCV/4AfqrilfoPFF5EY6Wvzjrcvf69nTX+8yJHD/iK/RkT+67yT/ZxucfgCvzM5/eSl9+8SfxXDnviPqfSZ/ct/01f6m+i26a37Am+qwE/YgLp4I4cZvzXjj9Pn+LJnH7VZFozP3qzlSt8foLqj/1e3xpcorpyOrAYL3pXFOT4c3qkU0N3cB5rLo67qhwI2dS21yL5ldHNktxbyDWNaB6Ddc4haycuOe6Oa0YlDv3HpEa9Tt+qzjZWx7Ysp6Gh+v6KR0y9Km7FTUQpBQMC7SvZHigkUqhHoojcFScob0oq4msUNrYuu1WVZMOFkIsn2eIjwtV72hB0QnzCK25IFyKcY9snwBRScf7uXoSAB8wiIFQJsqZVYO5VjNNSB2UVKtkIOSfVIWmN3IpoQefJA3IRU3nZvoq+inIBxegUTs1QcjUt5mA+CxHdzR5rTmvLsl1nYKmJvFkMHna9/HNYPyHV5fc6nLX7dcDhi9AuODZJXWmPDjk+IXJHK1nh+a9P1O67MZ+kehK6WLE84rHUau7pc37teK6mJKHtbHuS0eK6Z5duO3i6TCZ80xrUpBRCl1Xz6/YY+jbzUibSbzTddqNkmlaexGyKfJASKagOiOnmhPkTtyCCKTtk0nHZEqCugtjXSDwpVUpuIEQaPVac75VtvisqxQbspdFG4YJJ3UwohMHdRs+iSEXZUUHn5pFM7lRJ3RQpBpI80ihRTquiOqaYO/JAWkfJTPC/wAioFVKrKCaq0/NI7rTmVKTQAPNJAFhEhhSCGj2Sho6rLaQKAatLog8kUqt6lKdwK5JM2fYUXH2ibRUSgIQiDqgeaSk2+IILp79gV0VXSqUpD7XoolAip17PPdQO3RIkkrWnPb9FpItLmvpP5+RVWSzvMZ7D95pCtVc5IhdXNB8K7UwcGoyuJsONgVyXlntANBe47Y4cn1+WnWGml41+JkA+5fotyVjflmJV+Jp2XqDyzEx3zP8GBQdBKPuFdDRpcjHyQWufFZ+6aVuzbTl9iO0WFjDIyNKnZGQDYFrgPjdG4hwohfRtR1DUMrDpubkCm1w94a+S+dz8TZiH2a6ndSbJVZ9Udd0r8Ejz6qqaEiaSsAbn4obSKfWlEEFHEN90DpNRDh5IsdEErQClxBK0VIOUr3KrBHjupfEIJDYpg7KN0nxBVErARajfzT4geqB9UiCeQRYrmpxPDJGk0d/VQDI3v8AdaT6BBaWu3BC+s9ntWMOnQjGx8VvEwcXFA135ryvbkOfkxydxCwu6xRht/JVNvIo5JAVzBHqpMDn+61x9AmqqLrO6qK2s0/NlNMxZiOh4SFfFoOoS7mERjxea/AbqzG1m5Se65Q6+CQXeZ2beQDNOR48Lb/Na4dEghNiIv8AN4tdZw5OWXUYR5yHGnnIEcZN9ei3waO5jwZpGnyau+3FJ9lrNv5RSPqE17Mdv5LtjwSe3lz6rK+meRjji93G7hodFyyyWOSnxX/MAu+3Cnbzjdv5JHDyANon/JavFHKc+Tn4+ozYzfs5JWejl08btVnx+5lSD1o/mqH4cxFuhJ8uFRGCSbdA74hZ+zHSdTk6UvabKzQG5T2vAO3sAbrr4f0iavp2MzGxJmRRNFACNp/ReaZhx8RD4ZN+oUzhY1D2Zm/G/wBE+zj+mp1OT0c30j69IDxanKP7jWt/ILj5fa/VsyxkajlSX4zOH4WuccLH3PeSADxFLO/Did7XG6vRPsY/EP6nL5Qnz3yEkuJJ6k2udkPc9tnmt5wmdXkIbhxjY2fMq/aSc/nbBiv9vh6+K1fVxx8Ycb8FeMSJhsbKqc90d+vS1jLDtdMeSZ11dD1ObEzI2GT7JxohexnkbIWhoFFfMBOe9a5po2vdaZk/WMaIk78ivPnPO3q4/Wq9JFiB7RYXRZjNbC5pFgtI3Rp7eKIEjktbgKPpS5Or4LrLBj69nRtFBkzgB8V0tKnp7XXy81k7UDh7TagBe8vF8wCsunzcEtdFUj2Gt659YxBBHfCBTtua8cciC7ODjk/736FdbPp2L3hIHRecdZPNVa2tzoBfFp2EfUOP6qf7QgcNtNwP/luH/wBS5xYHEAU31SLOFVl0vrkRFDTsL/gP9VthxzK0FuFpIHg6Sv8A6lwmkrSzCdM0O44B/fkAKK7Y0+V5oYWhkjoZx/8AcrBoeYdxpWjeplFf+ZcQaY4mmz4vmO9b+pUv2NPXvYhH/fs/qhp2joeaaJ03Rf8AdmH/ANyBoGaeekaOP/FA/wDqXH/YuYN2/VC0eGTHX5qX7Dzuf9ko+OVF/VB1joGc2idL0YeuR/8A1KEmjzN3kxNDb65Vf/UuYdEyne87BAH/AMTH/VH7HmbznwQf/wDpZ+hTSNkun900F+PpDv8Au5r/APqXPdJDx/6Hj/Bp/qpDAewV9Yxb8pVlkDmEtsHzBtNDQMmICvqeK71DtvxQcqEnfAw68OFx/wDqWShwgIqgqjWJ4bv6nA3+7xf1Vmbm/WHRgBzWsbQFrDdGkytYs5KxuSF6vsdO9n1uNriA5oJrruvJNIsr0XZSUR5GQNySz9QueXp0xene4ufutLD7C57nOdJ5LY132eyw29L2dJ+rSDwk/RelY+mrx/ZTJGRhZT2nZs5Z8gvUMksbKRK6cEnEFfaxYx6LXyWkStAUE7QeB+lCNzBouU37uQ5p+Vr2jsgPxoXtNh8bTfwXkPpUH/6bxJP4Mob+oIXU0+cy6Vhu5fYMH4KjpulPDuVn442H2nBt+JUHONc1w8jtFlaXqM+K2dzIvZIAiY7p/MCg5PbCn6rBK3dndUXDcDfkvmeq+zqUrTz2I9F9hPbLKaNsk354kX/2r5j2wzZtT7Qy5M8neOLGtDjG1m3hTQAqjhc0A81Gv/wmqHeylGfbHUeCgpxcIkBc6gOZpBqMMZO7mjyJUnYcNblisiysaMEujDyfFRGRjcbnOjbTuTa2UVAYmPwnhcwEeYWKeNjBTd75rovnwS39y1rzycGrnzNYACw2PkrEUDbZHlSPVCoaXxQmqC75oIa73gCPNCOqBcLR90fJFAck0FAgi0IWQbJ2kivNA7RzFFFoVCodAAnaEboFZSTS6qACEIRTtBKQQUiIlou6FqNAKRUSqIlI7plBQRDS9wa0WSaC9rouLFhYwe/2WNbxPPivNaTjcc3euGw2AXW1nLMeO3FY6i4cT68PBBz9Uz5NRznzvNN5Mb/C1YrS5IUaaMSd2LOJm0SOh6rVkanJOb4Q0nnS5yaCT32bKnaq5hTHJBMFO1AJqDodnR3na3R21d5kf5r7xMbcfVfDOyv/AO8NGFf+1sX3SUU4oioBeR7T633L5ceyyGM1IQd3HwXsG+C+a9pcFuZnZMhBcRI7ho+ZXq6TGZcnlw6i2YeHkc7NfmvLj7LB7rfBRwmwPbwOia53iVpbhwtcQ5pI9aWSMswpyJGE72x1nZfX5OO+8ng488daxWSYNTR8Fuju3b7qMsBiksAlpK6+IxmUQ4O5cwq8iExuLXCwuOXFK6zOqsGVzAQdrBChkvyGyPbjmnkAg34FTa3ge0gW1Smj77KZE2x3gLbHopcbODKNSy8uNLGDjA50jWiVzy55buCTzKz5MmR9XeyF3CWv4nWdi2lpw8BmMyVuPkMn3Bc1jr4VB2EMhszZ3d1EKc5ztgB4n5rjeXu6be/VdZh28/r3DhAZjRhrQKbyHJYJhIYoRxN7oWxzXdaJXRjxGQY0Yx5RPGbpzdwspw4p2S/W5O5ijdZc7pf/AOFOXkuXT45bMMJjzZTS2YAwOrlw8gsshe7VWueWlpPEGnmD5LbJBWKBjEzR8HsvA5qsadjNyInTT8EzwHBlbkqc/NvDDPa8PHrLLHRyXcYANl4WPH4vrEgLmu4dh1Neq3PjdxtBBADgOLoPNVY2LhASyYs3eSN5gChXl4rfUct+9jZf0nDh/bymv2UpN1dW07qjCceF3th4vmFoEDXyO78lkfdu4nHoNkoIMJuLx4Ej5Pa9viFb+ivJnZ1Um/0mGP8AYvhnyj7L6kEZ2NnkrsZ5dC11g+YTGNDMZvrXE1jWh1tbxH5KxsULYIvqfE+LcUQbB8wrjnrq7NrcN9PtgyH02K5OE2aHjutxdeM4+DbWaSPHjaDlB4JJ9kDzWwQvLCGtPCRsp02eubOW/tebC3jxsjCZOHOYTIQ54Ft+C3vc4PjcKsPsrMBgRTxx5XeGYgbDk3oCVpnhkc32RYBBFeC5dNnNZ45X4dObC7xykZMJ7GZssUcvGD0K0vIPehx4W90SXeHJXy6U7Cjgy3wFseSSIpg4EF3ga5H1WjB0yXI1COF0Jf3zTCGWBbiRQ3WMOWf0+ctXPjv3cdRg0GVrJIHsfxCOdr/+ZfolzvtXEcibXw3N0r9j5j9NOMMbMhpzmGQOJB3BsL67ga7p2qObFiZPHM2IOcwscCAKB3Io7+BXm5OSZ8eP7m3aY9uVdji9lZZNyVNrtiFU47rg2qcEN5bKLibUm8kR4b6WZeHsvhw/7TMv/hbf6rzv0QRud2ymeGFzWYjg43ysj+i6n0vTD6ro2Pe/HLJ+ACj9C0JdqOsZBHuMij+ZJWozX1bUpe40PVci6LMSU3/ulfm6Ky0L9CdrJhj9h9cmJqsUtHxNfqvz7EOGh4Lzc/w+x9In8smgm2hdfHFY7PRccrsx7RNHkvJi/R8npzsraYqlW5JJmKptSumHodVvnd/Zmeiwct1uySO4ZXgFYmfuMXmpQt4pmC/vBQpaMNt5TT0BtRq3UGU7iypT/NyKoVkhuV581WlTH0XMq0WMWujn8/Qf4qvl0Vsns48LfG3f9fJIuStv5J9UgjxQSSKfRLqiE478kqTPvIG7lFWTe+0dA0V8lWOZKlNvM+uVqIukSDmpE+ykBZQUAdkAcMVnqUFBPsgWiIHdQCkVHmrEoCnyCh0UzuhAOabedpBNqKfVNnvKKsaN7RUXbkqBPslSJ2PRVymo3HwCT2zldY2uHKeLIkI5XspYQDsrfoFXe5Pir9OFyvO5NL6GXjB+P4P7nUy/uteY4txzXXZcyqBW/ONMaPPosLhTR5rHD+O3o+p5b5pP1ECeVLrYzA1oIFGt1yTXE0nouviO7yLi5brXLZMKx9Nx7uef6aGm1JRCkvBX6uJN2KZ3opNRyUag6JjdL4phRT5oQg89kB4I3IKEO5DdAunJCFF22yIOfJAcAdxaOnqkRuqztYKsnolQ5hLoAmo3IYRdIHJBRQgI80go0aXVHqi0DQEuRTUVLwQNjuo8indBAEo3SJsoPNWM1Et80UmktOY3BFhPzRSmNhsLUWRHelJpScbKYUaNx3SKV7pFGgeai42d1ZX2d9SqyhSpO66ISRAdlbCPa8gq6VsezHHyQQceJ7vFL4oCRq66ogCBztFUEDna0w/RINi0KrGk7yBrvEWrOq+i/n5FQm2hcVNQk3jcFR8p7WknNlcORNj5LxRldxE2V7Xtb/p0gqtui8M/Zxpenj8x5uXcqXGTe6nhOrLFjYlZS4jkrsQj6yyzzWrGJXp3NuLY7leTzhw5jwBta9Yx3sgFeX1ZpZmu8DyWMPbrmxUPBKvIb+SkRtsonp4Lrpy2dD+EIFXfC1K9t07V1DYDW3YaE6YT7jUcgiwdgdk1E3RwMP8Aq2jySLIz/qwEyd06V7YndSLGH7uyQjjs+yCpH1RzCvbDupNjjuu7b60pGOPoxqBSewV7InfS7tvVgQYo/wCAbKQq7CfTyTth30hFGa9lT7uK/cCQT/NO2HdUmsjArumlORsfDtG0HxpK6KUh9hTth3V6fs9O5sAJOzeSv7TkOxoZ73a6wKWHQfagocgbWztCA/SmmvcOw8Vwu+92/wCzbks1SVrQG0PQKw63lUB3n4LkxutlDcoNkr1ajyW11f2zll28hISOp5Dvvrmg1zTDjurpmt41LI/2lKJ1DJ/2pr1WL4pqs6aTnTu5zOHkCkc7JHKV2/ms9i0WiaaPruS3lPIL/mKYzsi95nn4rLdJGrRdNv1/JHKZwHqpN1PMbt376PS1gJN7I4iFTTqN1jKaKMrvmmdezozbJRXUOYDf4LlE2PNIupTa6dY9o86jbcd19TEFD9tvf7+Pjk+LY6XK3NJK7O2V126swHfEiI8CT/VWO1XAcwh2LIx5/hII/FcS/FJ3gm17I0S6gS7hYDXmsbnOkd7Tj6qDtnbqTbd5rjnba9HFMcIm0W4AcrXsezxc5zY+m2wXlIqa4WvV9knl+ptbzHVcc5qO2GW6+mYjQzHaB4Kcnupxfux6KGQ7hYVwd3xLth7PafK/mId+C5EBqUUuv2waR2myrN3RB8qXB4uB9g0qPQPAmw3Qu322XAe1zXcPUbLuYEveNaTv4rnavD3WRxNFBx2QZbbWzXX1vknIx8RAkbw2L3WrJxhjadHMd3SGlgDtt1RNp38Vqix2SEA5MLD4OJH6LKxaGRRPFvyGRnwLSfyQXDAa+yM7DPq8/wBFJumOI2zdPH/jj+iqdgwuHs6lA2/Fj/6KH7KZW+r4g+D7/wDKmhe7SpzZ+uae3wvIG/4JN0ecbnUdKb65H+Ci3R2E761gg+fH/wDapHRWO561gf8AP/8AagtZpDj72paWPMZN/omdKpt/tDAP92Un9FQdFhAv9v4IA50yX/7VNmk4zBxDXsY+TYZP1CCw4DGmv2hi/DjP6LFI0gmjddRe63fVMIbDU2uPlC5Y5A1riGP4x0dVKxEOYQgckIhE0bQfd9UHelIH2d1qFUNHC7yXc7NO4c2W+XAduq4gHtm10NKPDmCjuRSxl6WPWsdxPpacmduNgSyk+6wlYobBWLtPkmPS2xNNGV4b8OZXOVt6L6O5S7RJ7599Z+K95AfZXzv6OZL0zKb0EoH4f4r6FAdkWOljHZbAbXPgctw5Ks1K0WlaEHjPpQo9km2NhksJ9N/6rRojuPQcF3jCFR9IbX5PZXMaz/VASV6EKrsfkDJ7J4LgfcBYfgi68O0DXNeN7QMP7ck842EfJeyq15PtDKMTtDHK9pLTE2t6uibo/JWJpjc2E6cXGWEO/wBmWnjvxuqpeF15h/aF3Xs9V9D/AMoYAzg7mcA+GUeL5kLgatHh6rlGaSECxQBkJIHmeqbNPEVXUI6817nQezelZmocORiCWLlw8bq/AqvW+z2l4Wty4sOKWxNAIbxuPPzJWc+XHDHurWOFyuo8SpbeJ+S9b+w8AN2xR68Tv6qgaPgNJ/s+/wDfd/VeadfxV1vTZxwcTEkzZu6iIurN9Fv/AMnZyT9vHQ8iuxhYOLjvL4IQx3jZP5lbHbr0YcszndHO8fbdV5v/ACbyCL7+IDztb8bsHm5UQeNQxWt/uuP6LrsjLxQXotDie5vd8JWu6pcY8ePo0zzEXnUsSh/I9ZZ+weVDGXHUMb0DHL7I3Cb9X4K3XltZayK2XyVtqafNz2UyRzy4Pjf9FD/Jif8A94i/FepeeI7KFJ3U08yOzGQTX1qH5EJ/5MZH/vUF+jv6L01I4SSm6acDF7H5GXLwNzMdnm5rj+i6cf0a5srqbqmL/wDKcuzp7JGZTfZ5r3Gn4ls4zdpumnymb6OsqEkHVMex/wBk5c+TsdkxuIOdAa68LgvrmrYrIY3PJ3K8ZkuuQgHZXZp5A9l8gf8AtUI/3SkOzGQN/rUB/wB1wXpyE6U2vbHmB2YyP/eofg0qUfZbIe8N+txNvqWEr0lK6ON1hwF0U2drmR/RzlPA/wA649n/ALFx/VSl+jXKhNO1bH+ELv6r6Fo8BnawlpFDqunnYTe6MjjQaE2na+Mz9i58eThOowu8xCf6rO7srIDX1+In/uj/AFXtdQe0zODd91gITazF5gdl5P8A35nxiP8AVH+S0h/9tb/8n/Femq0VXJTa9seaHZWUn/T2f/JP9V2Mf6OTPGH/ALYaL8Mf/wDqXQZG527QvV6DE6SNrXcgrupcXjJvou7prSdau/8A4b/+pcvO7DsxH8A1QvJ/7D/+pfZM3HaMdzugFrwGc/vct5HIHZNpI8geyQH/ALeb/wC4H/3K1nYpjo3SP1B4Y0En7EDb5r0kcJe+unVU9o8j6pob2s2MrhF8DZP4BJaaeSxSzHHskljeRPgubPK6aZz3G7K0PkAhIHVZCt2aSIoCEKNBF7ItasPBflOvcMHh1QZlMEVzXcOi4kMByMx744xsA07uPkrdIyoJspsEUZbY9nirdY5M+yb01hj3XW3nuNo5lT3qwx5/3SvoemwlmsYltH70dF9JxpD3VAAejQufDzzlm5F5eK8d1XwnsvB9Z7V6TCWyAHKYS4AiqN8/gvusxtx80PkddXt5bKors5FxUQvC5LuLLnNbGV35le6A4nNHmvk+qarJga4OJznQPb7bSeRs7rv0/wCVc+T0t1DADrljFEbkLiTQNmYWnmvVh7JYw+Nwc1wsELmZmLb+8jb/AHgvtcHN3ztyfL5eO43uxedx8h2FkcErg09DfNd8SR5mPxCuIc08PJkwMkTNjY8cnNc0Gx/VdXO02PODNQ0stDnn22bAfJZz3jlq+v264ZTLHcebc0sPkozPbDLHI8nhB3r0Xos3Hw8HBd9YPFI4dNiT5LyubxSQxhp95oK69vdx2Ocy1nKsx8+TEZLlxQtMb3COydyf+ipZWpHKxJ482OhJHTQw8jYNn5Lj48JEtuJPAtGXeQLG1eC+Zh0O8Llfb6GXU6yknp0MfNzdIxIMNsMYEje8Y3i3o9T4KjNyWyNmGSwl7wwt4OQcL535FYsJoj9ob2p5rTKSbOy3h0M+1cr7ZvU3vmPw142Xk4ETIGxtcXDvAOLkD4+Cg6aXUMhz2Bje4YZXuc6ht+vksWMO5iL2nY81VJB9sATsd6XK9FeyWXy3OondZ8OoNSn7vjkYO6O25O6y47jisEkXB9q6hGDuPNEtyR91y4eioxo+F7nWdtl0z6HWUkrOPU+La3z5jwypo2kOYWkeqqxpX4EYji4HmUB5a1wNevgqshvfiz05KOKzugXAdaVy6Gfc1L4Mepvbu+26fUXwteDE0OkaB6boxc7Jwz3UTYJnSe0SXcVetLHkx98S7wCMWomcTRzCXoZ9zW/BOqvZv5W5GQdQy2Ml7mKjReSQGrTj5+W1ojjMRiZsHlp5eS5k8A4g8jZy1suNvD0pOPoce+zK+DLqspjue1c8seZNG2V0cXAKMhtaW5MzYbY4cDRsSOYWT6l3sjQGklx5DxXTzdLydOayLKYY3PbxNa7Y14ph0OPdZlVy6nLUsYXZj8u3S5JYIqdFE293eQ5fErS7VNRxjHOcpwcDbeVgjkVz244iygK87V8rBMe7cVMOglxvd7L1OW5pN8zsmVuT9flyNRncTK6Qn2PC3Hmvs/ZDQcbStHx8xssmRl5cDXyTSHYA0eFo6D+i+I4sfBxUKcCvedke202AWYWpSukwfda484fCvELnn0NnH3Y+2p1H8tX0+pNdzQd1S2Rjmtexwcx4trgbBHiFYDYXznpVu2KkDQUXc1IckHyn6W5b1fS4f4MZzvm7/Bdv6F4i3TtXnI96drQfGm/4ry/0pvD+2LIwdo8SMfOyvafQ9EWdkZ5j/rct5v0AH6KxMnf+keXuvo51K/8AWPijHxeD+i+Hx7uvovsP0tSBvYWGH/bZsY+QJXx6MEFebnfa+jY+cquG5A812Gbtb6LkM/eN9V1ui82L9By/DnT/AL5wVSsm/euVazXTH0Fsy9oWegWQbOHqteY62M9FYzl7jGtWD+8e7waSsy04nswZDv5FJ7az9MwPFv1KXW0/gkiwlfkbCJoN0wKpo3CsyP3xobCkS+1YQEXtaBvyRUuigLLlLkFFuzkQzzUogDMwHle6ipREB1noEKi7dxTGyjzUhsEIY3QldboDuIV1RAeVJv24R4BJDzuVBW7wUTyUnbJFWM0BNFJn3rRYAdkxyS+Cl0RQptNB23IKCl90qKhVjcrPlu4cd5J6UtBO6xai6sahzJWsJvKPP1WfZw5Zf6ck+4t2m/uXO8XLC4+yaXUwmhuM2uu69nNf4vzf03HfPv8ASjPcC9orosb+ivy3E5J8lQ47+a1xzWMcuty7ufKouPtbBdjEbw4zbFbLjg+18V3ItogFz57409v0jD+dyTHJS6KI2UhzXjfo4m1N2yi3fZB5o0ORUuiimeSgfVHW7QkgfQoKEjugSk5hDA7oondSc4uaASqxlUEuadWmAqmz2pF2mQo0sukS6I5HdB3KDyKNC0BLkmoo6JVSZSRQpNG6XNAUDPNKq5ITHqgXJHJSO6QVZy8QlAnhKl6qDlpy9pss3atBvYnkqGmgOitu9wpW4i4+0rNmtsG7/BQQ40FGh1SuzVppciipOce74QqypuIoUooEhHIoHXxQHNWE8MVDqoBO+XggfIeirJIPJTPkoFGae9I6WjwTsqpI+49ncjvtLh3BpvD8l1ivHdissuwzAf8AVu2Nr2BX09SeI/no6qD/AHSpKnKljhhLpJGsH8xpB827YYobkyvjdfFv6L53KOFzt17/ALQ5bJJZHMe0tLidl4XKYHSOcDVr08Xp5uXXyy2B1U4vZkab2BUHRn5oEb78vG1205+HoY81paA5cnWZQ/IaR4LCe9Zycfmqi2RxtzisTDVdLluJdEjsLRwurZHASaqyFvTmDujkeafC70RwmuSqEd+aANqT4T4FKieioY3THoluE6PgiGEKIsIskWqifVMqBdQvkmDty3REm7nyT81EE9VK76KiVo/JQB6p2eQAQWWkfdSvdLiuxSg9T2UiEkZJs1zXU1uJv7NfQAodV43D1jO0tpbiyBodubYDv8VPJ1/UsyF0U0wLT4RtH5Ljlje7btMp2skZNWrLtVR3w8lLc9F3jz2JOJ6H5JgkdVAlK3Vt81U7VvFSOLa1SL6807PUJs7VlnwS4jahZvkUrPL9E2dq2680WqvaTBPKih2phydkKG45NO6RcbGyGk7pA2KhZ6ID+QpU0kOiOqQPkjiBRDtRJ3tOwPRRtRYg4cRU4wAd9kEdUfHZS+mtrCS511uvQ9n8oaflxykgX7LvQrz7bO9beKsZkFsrfVcs5uOnHdV93xnB0DXDcEbKrKqqKz6LlDJ0jHkBB9gbhaJgXNXke18b7bx912geRuHsB/ErzD+Y8V6/t/Hwa0w+MfgvIOWtJG/T5w14F0unqMAy8Vrm+83n6LzkLy2QG+q9VgvEkA4uoRWWfFflshjaDTG8qXNycf6ueF35L1MDo4GuLqG68/reQzIywWVQChY5g5q9seO+MF87mO/7u/1VDeauAgIIlLx4cIBWgDGwib+vvvw7nn+Kl+z8Z+/7QA/8IqoY+G528z2/7v8AirBh4B2OZK0/92P6oJt03GuzqrGjx7p5Vo03Tnc9cbt/8M9U/VMCyDny3/3Q/qmMHT6/0+QH/uR/9yC79kadz/bZqvu4zq/NROmaXtWsvPpin+qi3C0cGnZ+WT5QD/7lIYvZ9tl+XqRHg2Ng/VQSbiaTD/8AxHKeT/Djt/8AuVUoY1xEb3uZ0L2gH8CVcyLQGOuOTUiTy4hGqpxFxHuXP4f+0q/wVRUOSOqQ5J1fJAitOn45ypwwepWYrt6DGwRyPDRxXzS0cjPjEOfIwDkrdNPDnsPQFLVWlmonj5uF/BGn/wCnR+u6nwPWMIB2XA7UueMvHa8+z3ZcPnX6L0MDeOZjfE0uX9IMIg1LT2AV/Zzf/EsT2tdn6OHf2XNYOfGHL6JjHdfNfo4JvMaP4QSvpOMVL7bdKHbqt7N2rmRH2t10o92qspKM8gjiKsGy52bLbuFBzNUg+vafk47hffROZ8xsvIfRlk8WjZWE932kEg9nw5g/ivbjY3VhfP8As+f2X9I2oaeDUc3EQPG/aH4q/Cx7+vaXne18Jc7Ed0DXDl6L0a5uu4wycUAmi02CoPBlgBS7vicBz8F1zpbSdnldDTNDY+cF7jQRVvZ/A7rgcW0sPaZg/wAppRWxa3f5r1ErW4sYLTQC8rqzvrGtsk6ujFrydZdcN07cE/uRR3R4B7K5eYCx3Kl6hmOS0GlwtZhLTdAL87w83dnp9LPHwxY5thKuKz4f7srQv0nT/wCOPncv5NWD+8Xs+z0feTcui8bp7HSZAAFr6ToeM3Giut3Bd45VrmDYonOJqgvmmsZBnz5PDi5L6Fq0nDGQD0XzbUIwzKd5rVrMZOXmh2/xQjoikKvdSBpwUfzToIO9gAucyhe6+gQQiOFm3ReR7P4XeuY9w2C9nM9rMax0CkSvIdsMoMDI28zz9F4zovSdoh3ji870vNBUgKXNPql1RTPJdDAos/quedwuzoWOZ5g0jZB7fQscfUbcOar7QzCDTZK58l1cRjYccM6Acl5vX3d61zTyRl4RxtxN81HZSeOCQtPioo2SlWySYUVrwSLogL23Z2Ko3uPwXiMAEzgN8V9E0eExxNHCd/JGaWquDMKS+Vbr5u6MumIHivousMe5pj4Tv5Lx02P3EjgRRvdVIohY1gpeY7by0zBjHVz3/IAfqvVNG68d26BE+A7pwyD8Wpj7K8yTYCrKkTsoldKhISKaimwXI0GqPNe20jGwGQxh+QxtiyOoC8OTStjyHAcIdSuma6et6kdR1B3d23Gj9mJngP6paFG5+uYgbz47PkKNrnl7W1Z3XvOxODFJpxzBG3vXSOZxVvQpeXq+acPFcq78GHfnI7WBjO/aMLjyY678F7DFfVhcUQ925juW66UTqcF5PpnJM+O3/bv1s1lG13NVu5qagV9N4Ud+IHzXxbtH7WpOO1hrb+S+0OJALr90E/gvimtO4tRkHg1v5Benpp5rly+oNG1V2JK3HlJMDzQ8Wkr08gLHkEURzXiMIcWpYjfGeMf8wX0zVcEufJNCNwfab4rveTtsc+zujjOxGztsED1V/ewaPhk/fcdh/EVQHkitwuHkyOkyZC5znEOI9o3W6+hxcv3P4vBy8fZ5iOZPLlyPlkcSa2HgFzxO9zG77ALWfaBB5FSx8HTm4r/rGZmCce4yGBrm/FxcD+C68ls1pOLt/wC5hDi0kjrzUQ4gEA811PqWkDH/ANL1E5FchAwMv147pQfh6Z3cfDk53eWO8JhZw11r2rXLebt3YftzW+wKCLPiurNiaMI3dzNqZfW3HHHV+e6rOLpvAzhlzg6/atrKry/xT+a92H7c3hJZwDkiiQL6clvdgaS7Itz9SMVcuNgdfyqlWzT9K7yUyDUHR39m0StBA8zW/wCCz/c/S93H+2Tfj4r3QBwk781sGDpncn2M8ynke/aGj/lUziaQIxWNnF9bk5Tav04Fdcv6O/j/AGwtJbyKG+yCByWt2Jp3A0DHyuLa3Oydj8A1Sfi6TXsYWQD4nKJ/+lNcp9zjYgTXNHJvCDstn1XTuEAY019T9YO/4Jux9N421hvaOo+sONq9vIl5eNi5tonYIMg6uHzWv6vpxeScElvRpmft+Ki7F08uFYLWgH/av/qnZyH3sGe7FXtzUpZZJSHSyySECre4uP4rUxmE07YTa8DK/wD+5AjxOIn6ow+DTI+v/MtdmSfexYy69yUubr60tzW4oB/sURJ/mft/zKIbBwcIxYSfH2r/ADV7Mk+9ix31V2L7bC67b0V4GPQvCg28Q4/qpyzOneHvO9UABQAHRXHC/KXlxs8PU9ke1EuDNFpmVxPxZXhsbuZjcTQ+C+nsJqvBfEdDYZe0GnM53kx/gQf0X2mN++/VfJ+oceOGcs+Xv6TO5Y2X4WHmpBRVjRewC+e9T4b9Isxl7d54B/dtjYPgwL6f9FsJg7B4d85HyP8Am4r5j2vwxmdqtUnbLXFORRHhsvfdlu1el6J2YwNPn4zJDH7RDmizd9T5rM5MfW3ovR8+pe3w0fTAeLQNHgHN2S6SvHhb/ivlMYIO/VfR+0/arA7TyxaXHDHFigju8uQW9svqeTDsDt5rwmTiS4OTJBMzhkjdwuHn/ReXmy3fD730vgvHh/OaqqM1K09AV1A4OZxBcrqt8cje7DfguOL6nJPEY5D9oSoFTk2kcq1G56SG72g+K2Zg9hpHgsbffb6rblbxgUrGcvcYVrgoafO6+ZAWQLTywqHIu3Ui5+mekIQUVKIXI0eJSkoyOIO1qzGbco/lBPwCp57onyl0PgkOaCaHmk1FSI2SbzO6l0UG80Q1JpADiR0oKPJTZtA4+YCFQ6ck0q3TQCVAJHZDXcR80RJRdZKkFHqgidigDdM9fFAB6lEH3kwCVGlYw00ja0VCt/RSPJIJndFCkeQKiFJ3QKCB8VztSvgY2+troHxXK1JxOQ0A7ALrwz+bwfU8u3p6wydB4rsQjhgYPJclzftWjzXZJDY/QLvz/EfJ+lY/yyzcqU8U7q8VU6+IqwC3k9FU7qV2xmo+by3uztacBsLy4S3xfcrxXVqgAudhSjgEPdNJJviI3XSK8vUfk+99I19u+DCfoj4przvsxY00FAphLmSo0BzTKQ3KkTZQHRR5DzT6J9QgOqjSl4qKICeqAdkFFqs0imDuEkwqiQS5lMDql1WW4fVASQjUHS0IoIUaBRaEkEgUXQSRZ+Ci7PqmohSJ5BUIm0nXVhNRJ6BWMZBpJ2pRcKdztSUS0uOyrCbRYVnBtag32Qpl1hStxAbncpopIIppDY2jzR6KKDuUkyUjsiGD81KlA7C0cQpBIAA7JuIJukmkWbCVoA7KIaTZAtJzuqbXEWQqlHXdMoHVBFV5qEe+7K5Ah1QNJpsgI+K+jtcSwFfIcKY4+XHL4OC+i5WtwYWnGYuBcdmtvcr6tfzuVbq+tQ6XDZ9qV2zWDmSvP4+i5+uSDL1ad4i5sg5fNX6Pps2o5J1PPBBd+7Yei9PVModE9D5l2v06PFIEDQxvVvkvASO9si+S+j9sspkvExtl7RRK+bz7SL1cN8PLzTyrDjZSPjaVG0yu7ibXEdAU3EHkAFG65hBVCpK62CfNLmfVAbos+KOqSIZc71S4th+qSFRLjpLiJS5o6oJE3XkjipJHogZcT5p8R8qUT5p9fAoJBxuk+MqGyf8A1yQSa4eCfFXIBQ3KY2RNJ8dDwT4tuSrq+adgBDTp4uHj5rBc8ccvhIeFU5WE3EfwmWJ5/kdxfisYceidqaTdTDqvZMSHh3AVYuyn0tagsMm9fJAl22aD8FVW6fxQ0sDwKNAJmbjrbkqhumqmlnfOHID5JmYnctHyVSaGl3fkCg1t+iG5LhyY35Km0WiaX/WXE2WMP+6FJuVvvG0n0WZFqIvGVH97Hj9d1YyfHJ3x2kc6srGXUOSkEHSbJprh7eNKCf4ZP8EFulnap2k8jQK548ky7xU0L5sXFLqim28wqjhNPuzN+KpLrUmkivFG9m/BkIoPby8VFmIWG3nb1U+Nw6lUPkN1azYstWyS0A1o5Kn72xVd8XIqXS1zyrtji+q9hszv9HMd7ROoBencdl877AZfdyvhcTT76r6A6UELy329WN3HzD6RATqGO7oWuFePJeHk5L3n0iUZcQgci4X8v6LwUo5BUiDPeXe02fYC9x0XCbty3K6rMafTnQvmYWiQW0eKlV6iKKGfHkjkjaXPFcVbhcTO0KDEwTMc178i6MJj6ePEunpOZHk5PdyEROra1z9e1CQ5bojE6MN29rrXULncM5dz09mXJx5cWr+UcZmNKdyKHidlb9XYBTpWX5Hks7pnudzU2uZR44y+/B1LpHjSONiizIHu82OSEOmk7vmA8RSLhohrHD/etQBwgKkY8nxD6/RUWiDSCf8ASMi/Lh2UxDpNbzZZPlwhUA6aXe013lT/APBXB2kczDOT5TAf/SqDg0UEh0mWR6tU2t0Bv+rzZP8Axmj9EmS6Je+LkP8A/wDY/wD6U2zaEDtp8p/vZJ/QKCTJNADqZhZPGORdlfpwqOQ6J7uKGMsb4F1qxuRpW3Bo8Z8HGd6qmfG9xMcQiH8IcT+ZQVN91HJDNgjqqE7wXb0H928X15LiO5LrdnwTlOs7KVYp7Qjh1KL/ALvf5rJhHhzGbdQtnaIg6oyjyb+qw4ruHKYeW6nwPcYXs5rHH+JU/SFgvytRwnNoM7twLj03C6GHjEYP1w3xCRoFjnvuuf2rzWZeqNiifxRsYAK677rMqrOwmN9Uz8lgcXNfFfFXUEL6HAd14TsrUWdwDYujK9xjH2lGnSi94BdOLZqwQtDacVtY61WUpHBrCSuVI7ieSteZLQ4QsQ3QLkvn/a1g07ttpOot2EtNceW4P9Cvf3uvH/SLh992fGU0e1jSh1+AO39Eqx7IEOHEOR3CzZrOPGf6KjQcv67oOHkWCTEA7yIW57DIxw8Qh8vPxRcRXZxGCNl9VhjaGuoLoN2jUVi1WYNhJJ5LzkXFLnse4bFtLr6tIXDhC5kAqVgXj6//APHyejp/zjsjlQXG16Nv1Uu6rtN5C1y9daDgv9F+S6a65o+pn+LzuAzvA5vULa3GLnEWFl0ffKc0dQu9JC2Ftnqv2PT+cHyubxkv0TCaMhridwV7WJ3BQB2C8voY45NuV81355RELteiONUanKXyDw6rx+rxDjLjS9RI/vHXa8/rooCkSOMICWWomLbmtuGwSxmzSyznhkcB02RURAau1qx8LjkFrVgY3fQcZ5K5jmtmDW+KD1OlRCDFFLZkzVjkXuqMQVignwtZZp+NxbaumXHz4zNA7xXmDGTIW7BexyGgQPrwXkeWY4eJRqK+6ISEZdyW7MYIoxW1qrAb303COSKrixXyO5DbxXrtAxhGeJcyeJuNQHMhdrRDbN/kibdzvuG7K8/nEyyv+S6GbP3R4bWIAPNnqiR4zOj7vIcFUIyBuFu1hobmE9L5rm5euabgQ8L5e9nr93Fv8z0Rdp8J4qAXOzNbwsMlnF38l7tj6fFcDP1vOzS4NJiid9xnh5rAwHhAA/Ba7UuX6dWbtLqHe8eK4Yo6EAOd8zsoO7S6+8EP1zUCD0E5A/Bc54Ibuqg4dR8ldMba3atqZdxHVM4u8TkOP6q1uv6yzcalkOro9wf/AOa1ztiTaY2N9EHocftlqMTgciCDIHkOB34bfgqO0OuY+tY+MI8eSGaJxsPIIojfdcl1EAgVarlbuCHWml2h0pLdANoRSQl5oKKDuqjtyVig42ERNh4gCdl9L7IRZMnZCRmHM2DJkkk7qVwsNNgX+a+Zxml9W7DyMf2ZxmtO7Hva71u/yIXy/q+Xb0+/9x6+km+R6KFssWBjRZE3fzsYBJLVcTupV5cRRKhKA1gPmFKY+wPRcfo17uC5fu1rrfzk/wBOlE7iiBQVXiPDoAApuX2XhUTn7CU/yO/JfF9X31ScgULAr4BfZss/2Sc1t3bvyK+L6ob1SfyIH4BevpJu1x5vUU6W0O1zAafvZMY/5gvq53N+K+W6I2+0mmA/+8s/NfU+E1sp1E1Y1xXw4upYPdXkR+7ftN814yV15Ep8Xur5r6FqhrTZPh+a+du3kf8A3j+a9f0+227eXrJJId0kho45Gt8TuvRadpeHNQmjc4+IeR+S9nN1GPF+Ty8XBlyTcedJKOi9uez+lGqxeX/aP/qiTQtKDDWG2/8AvH/1Xn/6hx/qu/8AR5/t4gm0FdvMwseF1MjAHgs3cRfwBX+v4/1VnRZ/tzbQul9Xi592LT7iI19mFP6/D9Vf6LP9uZ5dUjyXU7iL/Zj5Ldg4eO5/tQxu/vNtL9Qw/R/Q5ft50lIr22oYOLHjAtxYGurmIwFw44YzIAWNIvlSn/UMP0v9Dl+3EtBcPFfR8XDxRC0jEx7rrE3+iuGLi/8AuuP/APKb/RZ/6jP/ABP6G/t8x4h0ItPlzX0TVYYI9FzXCCFpERoiNoNr5a9x76Qea6cXXTP4Zy6S4/Ldy8Ec91s7Jx992p0tjtx9YBN+Vn9F9rLyeR+SnN1v27PC8fSd+/L4SA48mk/BTEMpO0Uh9GlfdWSSX77vmrmzSB49t3zXD/qd/wDF0/oZ+3wN8ckYBkjewHlxtItR6L3X0tTl+To0biTTJHc/MBeFGwpe7puo+9jvWnm5uH7V1t2OykfedqNOHhKX/JpK+sB3CvmHYdpd2ohP8EUjj/wkfqF9Kc/ZfM+pX+5J/p7uhn8LW6E8VrVEPbafArDiOslbHu7uCZ5+7G53yBXz69ny+GahJ3+o5UnV8zz+K5mQ90MrSB7HVdBjXTzNaOcjwL9T/ivq8P0f9nLaJMSeVwO7nZDt/gNl5sMLbt93quonHxzD50+TYepiOy243PYYy7oWnYhel03Gw9f0jJiyckY+Tgw8cc/dl/ejf7N1dfA/BU9u9A03RO0rMLTWOx2SwtlDHvLmEnpvy/JeegdlaZlNlx5ZcXJZuHMcWkfHw/BdPtY14cOt5sJ/pE7P4b3VsbvZrqvXs7cabqWkZGL2k0bHnzxC4QZ0UIsvrbiqqN9RsvERuc2t15s+O4e33ul6zHqpdTWlsw4ZD+SgrJSCQfJV9Fzr3Y+hW4W7KHsD0WOPdwWqfdqs9MZflGO1qeOHBib4uJWVaJz9lC296JIUi5fCjojraK3R4lGl0NtZI8dAQqB5K8EtxnHxVHojM90zypASPJSCNCtlFu1qRSHIog5eqkDTPUqNqbtmM9LQqHMJlJB2QRdzTHj1SFXaYCJUxs1Q6qQ5eKiOqBIQjzRAny6JWn03RQmTaTRZ5pnZAxzQ5DRuEP5lRUaIF9Fxct3Hlurpsu0QQ07rhOPFK5wXo6eedvjfWM9ceOP7QiaXZTduRsrqzGonei5+C28knpXNbMtxbBzXTl85SPN0H8eDPNzgNiq+lKw8ioVuF6HyK14DftyfALp8yseG3Yu6+C2fFeLnv8n6X6Xh28Ev7SCaGi1I+8uD6gCSZS81FMeNIO5tHRHVVQSg7J9UupvkoGbUVI8wgUqiJSO6Zu/JJIxlQmFFSHJUiXRLqmElluGOqRTHkkjQQEkKKLRVFCEU+iOiEdUCGwUiUuaEQ1Enw5o+NI2tWM0HbmbSJ80ve5JgDqd1WEgbG6lyUQn8VK3DSB3QkBvaNJcimKpRGyfIKKiQeqA00i1Kz0QRKiQplKrKqaFbWi9kGwN0vG0RHqmEq3tMIiSbRZ3S5BX4jQS4uCG9OtxEdbXpOzulT6plNny5i+KIjhad/NeZFAV4L1/YvK4TNC8i3ODh40BS+rX86x9vbNa1jQ1oAA6BJzuFhJUjuAq5jUZWY2+Y9qSH5MhHPe/VeBnsvI2Xs9dyScqXiH3z+a8vLAyRxcLF+C9XD6eTms2wfHdKq5LV9UA5P+aX1QjnIPkvQ4bigh1ApEEjcrV9QcRffAeGyPqEhH71t+ipuMhCKWz6hLXsubxJHTsqra1rh1Fom4xHZFb0tLsTIDbMW3kqzBL1ieK8lTak/ijZWFpYRxNICXsu5IbR4aSrpanVCkBoHVDaIRSkRvsj80NlSAD4J8wjyVUk/JPmUeqJsvin+aSf3rUUXuhFoQBPgCnySTs8lUP4p7dCo/JNEMHbfmmFG090D5nmmkjyCB9U/NK9/JCIaOSEIg6lI7p80ro8rRTT6hJIFBJK0r8Ei5DSyOKSZ/DDE+R3QMba2N0bVXn2NMzT/wCA4fou32Fwsl2rDJZE50LWkOcOl0veSafmPkJGVMGk8g07Lhyctxuo74cUym6+TZOl6hhMD8vElhYeRe2rXLlp2wX1Xtjp8v8Ak7TWSvMTw98jxVBfKpKDiD8kxz7sdnZ25aQbantXNR5I59Fl1d3stOYNWjHHVmqvna+nOk9m/FfHtPm7rOiN1TgbvzX1XvRLCxzT7wBXDOeXXD08d26LnQwHmBJd/Arwsm1L6F2wh4tN4wd2uFLwD2B1eqNO12W0U6lmd7IPsYzZNc/JdftiwMnxHBtNaHD8v6L0HZ/GjxtGgEYoOFn1XI7aCseB9WOPh9Nih8vOgB7GSsdwyNNgrVqBbq0DXmRpmiFcQ6hcmKWjV0FZjzdzkcR3aU4tzxfTp1GWOesp7ZW4znOoFvzVrIQ0kPo+htPLZ3WSeE+y7cKsOIS+K5y7mzkc0GmtoKq4hzisKwvvok14F+yCrsQ7zEAt0TfiU2y4A547SPUqwSRnnCw+dKXfwbXjMr47qbEhmaZG3bTonnzc7+qsbm6e/lo2OB5ud/VJmZGx22Din1ZxfmVY3UB93ExL84QVdhtzsZopunYjR4cLj+ZVM04nIIjjjA6MFLSNWm5NhxW10bAwfos085yHcTmsaf5WgfkoKRypBQ3mjqqE7kuvoQ4XvcBXmuQdwV09JkDA/fmpViGvV9dj8S2/gsEALp2gcyaC2awePJjf1ApVaW1j9WxGyC2GUWLrzU+B9eOKYOz0DGNBdwd5Xmd188fDxZkjwK4nEgeC+ja1kdxiua2gA3hA8qpeEcN3PPILONVd2an4u1bo2nZkBHqTz/JfR8UU6yvkvYyfj7WPeeTg4D0X1KGU2orstetDZg1porlCflSt7za7VFsruJ3NR5BRBQTaAK5vaDEGd2fz8Yi+OE169CukSouYZGln8Qr5qjy30b5RyOzbo3f6qSh6EL17yAw1zXz76On/AFXUdX087d29xA9HUveuNnZQrnxM4pXHzWiV1Rq5uN7ZcBVqjJjJZQKDiZRMjifArI08OTGOq6kmMGjquZK0x5sY8QvF9Q3/AE+Wnp6f8467d2grma7tgPPSl02e4FztbF4Mgs0W7r8f091yx9XL089oBac82ei7ubIJHNaF5nT3mCbivoutBK6eUeC/Y9Ll/DVfL5p/J6jRw2JoK1ajNsAFy4ZTE0bqufND3gOPJet53Tj/AHXEuVqreNi3RT8cQAWXNAdEbVHJwvYjIVD4+OYnpaXelpLQFIPrdB2YHMgw6Hgs+E3vcouPQ7LnOy3e6OS6WnNPBxnZB6qOYDGIPguVE8vyHb9VRJnCGPhcVVj5jDJz3KDfk+4QvLyx8GcF6R7w8WCuDqBbHNfUoRDKuVoBPJadLY2GTjPgsQl4hyU/rIY3ZF025snf5LWg7L0GluETALA2C8tiPM0oIUdY7VRaO840FyZQHQjhYfPz8lWb4ek1ScNk4nuDWjm4mguJndrtNw4+7gecqYDlH7g9XLw0+pZuqP48zJkmJN0TTR6AbKoxki6V0ztr1HWszUpLeREzo1n9Vy3Ns3zPiVfwlR4aWmap7sE2VLhACnVpbJsVuiY7oqXYzAb4fWlpIURbXbEoM5xYSNi4eSpfjdGkkea2Hz5Ksje+SChsZa2iLCT4WVQJ+IWizRFqBG2+4QZTjEC+MKLont8CtW3gqnb/AARdsxBBSWgMsIMFjdNLtmKi7kpuaY3lrjaiVFA6bL6L9G83Fi58BPuSMe3y4gQfyC+dAr3n0bEjOz23XFC11ejqXz/qmO+lzenpLrlj6Bkj+z34EKAeHQgKzOaRhg+LwPwKyQvHCQvJ9E//ABv/AHXTrf8AI34MvtUVudzXHxn8ORRNWutewX2XirNqDuHTsp3/AGLvyXxXU3XqeQSb9sr7NqZ4dMyz/wBk5fFc7fUMjw7x35r3dH7rz8/qNfZ5vH2m04f9rfyBK+oNd0HVfMuzAvtLhV0c8/8AI5fSmHcLPV/lGuD8WTVrGnvN9Qvnl2TS9/rTq097ehcF8/G4ter6d6rz9b8RZD++afA2u7jyuDwASAuHAPtQukHEUsfUL/KRvoZ/GvQNy2htd4k3NZxVx7rg8Xmm15a4EdCvnPbp0tSj2465rmDddeY9/hh3kuPdEjqrFiVJqIKdoGdl1tMYfZK5A94L0GnMtooqWiern7AAei4UBuZoPiutrLgIRRK4+LvkNSD2EA4cdvophVxyNMLADZpTtRGDtA/h0DL35taPm4L5c43K/avaX0rtRKGaDILrikaP1/RfNWbvJI3slerpp7cea6ken7DRcXa/T/5S93yYV9e67L5V9Ho4+1cdcmY8p/ABfVeSx1f5xrg/E2mirA72lS57WNLnuDWjclxoBc8a7jSZPcYjDO4e9I94ijb5lzl5LlJ7erDizz/GbeJ+lGTj17T4v9ni8Verj/ReSPJdjtrqA1PtV3gMTmxwMYO6fxt2J67XzXH5il976fP7W3yOvxuPJqvUdgm8WvTP6MxXfi5oXv3FfM+zerfsWeecRse6RgZTr8b6Lunts4nfGg+Bd/VfN+o8k+/ZX0vp/TcmfDMsZ4e4wzT1m7WaxFpmiywh39qyWcDGjmGnm79F4+Tt3lNZw40GPE4j3yC4j0vb8Fym/Wu0eY1mHDNk5bt5ZHPsepP3Qvn5cm5rF9Lh6OzLu5fEjT2Q0s6j2hgNXDikTynw4fdHxNL69jDie0rh9ntFj0TSvq7Hcc0h4pZK94+A8gvQYrDsSOi3hjqarz9Zzzl5bZ6eA+lrSnkafrUbC5sQMEtDlvYP4qXZLTdF7S6LJpeoxgZQPeQTNNSAeR614L6JlYuNqOFNhZkYkx5mlr2/qPML5TqfZPV+ymU6bFEmTgcVx5EXOMeDhzHryWM9y90enpc8OXC8Gd1+nM7T9g9V7OF04b9cwL2niG7R/MOi8qwN4w4EOb1HivpmH28lELocvUMl7S3hIY1rvnfNeW1aPRs9/eYh+qT9XUAx/wDujl8Fn7mOXiuv9F1HB/PC/wDw4D3h73FrS1pN8JN0lag8GOV0Uo4ZB58/MeSkxzGk96DR5PHT4LnnxXe8Xu6X6ljZ2c3i/tJjqNq90okfZ2CsxcNmRDPM1xcyONzga2sCwqISDGXA7noVy1Z7fRnJjndyoO95W5BssHKmqstJIKc7hxgA7AUo3buoeYSBS4lZAzvJWt6KNbWzOAxmAfeNrMrMk1JwHk1V9ErHH6N3uhSGwFqJ5KSNhIe6mkeSA5glTk6AnooVtScjrciUmoO6AUneKKham21GlIbIiRFBR6KR3aFE8kC9U+iSDyRB4JpJopg9UjumBsSkDsgmzZ1qJ5ptGyR5oITO4YXnyXBB2JvouznPrGcPHquMa7sr1dPPFr899Yz3yY4/qNWnN2e74BWZp+zA80sBpbCT4nqoZ3vsCXzyLj/b6H/lmdszZVtNOs8gpSchRVkDbs1YC9L4zo4gBisLQAqoGcMYCtbvsvn8l3lX6/o8e3hxn+lrUlJoFGyolc3rCXJNIe8ipJdU+qAgSYTbXAT8lEBAFSUasp3sgi7mo9UzzQqxQn6qKmoQUjohLoo2kle6ZspKNEUIQihCEc0AhIePVMDdAwl0R0R0VQEpEWgDbmmjNFbeiAKQFK6CrBKXkkjmo2LQgnZAOyNbA3Q4nohBUUVuhHVNFIIT2S60gbjYojkolM7c1EolRKYq0EKTataYnsHdaWnu4bHVZwLKvfXCGgqLY6h2C6nZ7J+ratESRTvYN+a5TTxNtWROLZWkbEcivrP5zH2CN1xjxVWY4NxH2N62WfS8k5GLG89Wg8+qhrEzYcN/Eeh2Cw6PkmtS8WW8Weey473VdLfqbi/Je7YknoucbK+hwz+L5nNf5BrrJVjSqqrrspt5rrpy2tG4U2nZUC/h0Uw71TSXLS6/a8lMOIFWqBdqY9VdJ3NIOwoo4zQBNqoEhTB3UNnwNcfaaPkqziY73fugD4hWjmpou6xHSoXfxD0KpfpBA9iYj1C64PRBbvSujurhnTMgVwlrvgqzh5IP7q66hegO9VySOyaXv/bzRjkjvijcB40o34r0xaCNx8FScaN53jafgro+5Hn0VS7TtPg6s+SodpTN+Fzh8bU1T7mLmck6W46Y8A0+/VVnT8losR8R8Amqszn7ZEbhWPhmZfHBI3zLTShYPXdRvZc0UnXLknW6BcyeiaOSdIDkfFG/VNMCiqIhNOkAdVAIQhECL3T5JIBCEIDmon8kykd0aBFqPDQropHn6oHPdFfR/o/1rTsDS5YszKhx3F5IMhpeqf2p0Bu7tbxj6En8gvh/Mbpue7x2Xny4t3e3ac1k1p9R7R9p9CydJyYYtUEsj2EMY2N1E9BdL5LJZebCtLtyoP5KzDtiXPuqrisqYJpVnfqpA7LNdYkx3BI13gbX0zSJhNpkNE2BufFfMetr6D2Yl7zTA3+Erjm6YDtQwu0afpQBHnuF85NEWAvpvaAA6PkXyDCfwXzJw9n9FI0+paA8yaJiuJv2Fye2gP7NjrkJBZW/su4O7Pw7kkc7VPayHvdFed/ZIdspB8/YeAhyHnezyTIIApaMPu3ScEoFHkSqUZDe9xY38x0KyhdWWF0RMEjuGF24NWLXJpzCQVrK78pjNTSQP/RSD63pR43noPgpd88dBayqxk1b92z0pTGVX+piPqwFUtnf/CPkrRmzDkG/8KGljs0uAaIYm10EYU2ahOzZrGNP8sY3/BVNzskbN4fOm0pjPzgKikc3yFhBpZqGqX7LpAD90RD+ioyJcmb2skSkjq9pA/FL63qZaAJpvm7+qUjspxAyHylvg6/1QPEix5XluRIYmn74F0uj+ydIB3134DGef0XMLIjuHSfgpBmOT+9nB9W/0VVbmwYMB4MWd+QTzeW8IHwKWnNAc4k7AKBjxQ7eXIPkC3f8EhG1zy2AyNPmQf0U0LdW4e5ir3i6/QLLgGtQhJ6PC0anxGGJzgTw+zxLLj02eNx5Bw/NLB9M7SZZbHDELcS3iNfgvKZmRIcKUAAHhIC7GoZH1qZrrBbwNA9KXJ1KA/s187RsxwB87WIrldj5hB2gx3k+Ir4L6LmaocSB8orboV810mPutbx5W3wl3LnS9J2iyZGRwRNqnv8Aa+G6WDtDtRliPj7qAD0J/VdzRtYOpwue5rWua7hIavnc0v8AZTZoBdvsbmVmmC/fH5BSq+itOwUuirafZCmCqGpM5j1UaRxAIPA6C0Y30l6nANhJxE/EB1L6ExnEQvnsYMf0skNFcYbfxavpUDNrRakAGhY5iLJ6LZK7hafFcyeSgRaIzyO4ua4mftqMHoV1C4krmaj/AKVCvH10/sZPR09/uR0m+6FzdaJGDJX8JXRZ7gWDVheHJ/dX43huuSPr308rjwO4C8hdvTYOEhxWGJ4Iayl3cWIMiF81+w6O92O3y+o8VHLl7qKxzK4Tp3udfEVu1OUk8IK5gAtex547ulyucz2it87eKIg77LkaS6315rvOhFcRJViV5eVvBKbVTnkjZaNRNZBAWG0VdC3jkAXo4Wd1CPGlx9Mh4n8RC7M72xxE+SqONqMxMlA7LLDM4Sg2earnk453ElQYac31RY9XjuuEFc/U4uL2guhp7e8iAUNTYGwkBEjzxkDRSqLrIUC63nwU4QHytbztRp1sQGDBlnqy1hcPkvlk+VJPM6Z5LnvPESTzK+x4rBHBRAoiiD1XkdX7P6WZ3OigMJcbPdvP5HZalc8pa8dFmyR1S6GPrXAKlia4ea1O7PY33Zph5minF2TmySRj5cV9BI0i/la1tnVaIcvTMrYyGF/gRY+ask01728UEjJQf4SuXl9ltcwWlz8F8jBzfC4PFfDdcxmVLjvIY90bxzHIojsS4z4zTmkFUlhClB2iymbTBszfB4C1s1rTZwO+xXRuPPgNhF055CVV5rqhml5X7rMDP74pTGjh37vKx3jxDwiOIRSKvquw7Q5v4oz6OCpdpErTTnNb6lUctwHVR+C6btPDfeez5rPIzHjNF4PoUGAguOyRYRzVk2Q0GmUsj5i7mdkVceADY2Uib2ugs3GPBRMobyTZo8iNpPE0m+qMXDyc3IZj40L5pn8mMFkqsyF3Swve6F290jRcMY2N2YOPfvyxZAc9/qSASs7V5zV+zOZoePC7NMbZZBxd211loutzytd36OHf56ym3zxT+DgsfaztJi9oDG6DHniDGcNSgXd30JUOxepY2k60MjKe5sL43RuIF1ZFH8F4+txyz6bPGe9O/BlrkxtfVdToYbNvvfouNHKQ8hdbVJWyYcT43NexxsPabBC4HGBLsvH9Fn/8b/3XbrPPI6MUhEgK7kbuJlrzzTRa7ou1iutgX13k0q1l3Do+Yevd1+IXxbJPFlSnxefzX2TtAeHQcx3L2Wj5vaF8YkoyvO9km/mvf0Xy83P8Ov2T/wD3Jj30ZIf+U/1X0Tiql8/7IDi7Qs8BFIT8l7wmlz6z/I3wfiwdoXcODY6leFHJex7RZDX4LWt6Ekn4Lxw2Xs+n/jXl6z3FsJ4X35Lay3mhzWGI04rZA4MlBJXHrv8AJ/6d+j/xpF/CeE81MNJj4xuAoZYAlsdVZiPHC5juRXhexvwJ+8xnN8Fz8h3BKUYsncTObvRRluaXWoqAlBQZa5FZ+IeKL5IumuF/FKLK9LhPYxoJIAXlIa4xyC6zJmNaLcFEq7W8hhaA1wJ8lzcSQd+L5KvOkBk9kghVY76ffgqaembkjiHAeS6GPP3o815BmW9kt3t4L0GmTCS3BSoydsZOHRWAk+1kNH/K4rwUW4K9n26kDNOwmXu6YuryDa/VeNhIDV7ukm483O9t9GzL1/If/DiO/FwX0uSVkUbnyODWtFknoF87+jVlZ2oycx3DB6e1/gu3231F2HojY43U/Ik4djvQ3P6Lz9Zdcldukx7pJ+3B17tLJqcpZHbcdp9lnj5nxK04PZHVdTiD8/LbhRPoiPg4nkeJGwHxWfsdp7cjOOXI0FuM3iaCLHGdgfhuV7d8sjjZe6/G14Mce7zk+vz9R9mfa4vD5JruCzSu0mTgRyumbCWjjc0Am2g/qqK3WjXZO/7WanI43/aC2/QAfosx8l+m6Oa4pH5TrMrly216Ls52fZrTJ3yZUsLYnNbUbAS6xfVd3/IbCujn5Vf3Gf0WfsVbNNyHhxHFNXyaP6r0hlffvFfH66S8+T63Rc/JhwyY1ixexGiRe1P9ayf5ZJA0f8oB/Fex0+DHxMIY+FjRY0PVsTav18fiuPATIACbXahPAwN8F5pJPTpycmef5XaUbPa8AFuidQNdFW2I+91KugF8XotOSsZIDjsSFa3N4HAsDgVlc0tcbCAD0BUBkxYOU/jn0zBmd/FJjtcfxCynTdLBtuj6a0+IxGf0WzgcRs0o7mQ/dPxU03MrPlxtV7P6VrGGcXKwYQ3m18MbY3sPiC0L5b2i7Gap2bLsiPizdN6TsHtR/wB9v68l9r+rP6ilF0MjASSOVFXRMn54xsuRjXfV5nNbIKewH2Xj0UQ+jVEFfSO0v0f4ec9+ZpXDhZZ3MYH2Tz6dD6L5vnY2ZpmQcbUsZ0T+hO7XDxB6rGWEzezp+sz4L49LmynqKUH+8VQ15a22njZ0vmFY14cLBXlzwuHt+h6XquPnm8ff6SVkYLrrnSqvpakJOAbLm9WXoSV3tBA2CrDiXWeasCVcfSR5IOwtLoE3cuSKY3CVoadkxzIUAASa8FA+8VbGQ3jJ3NUquaqb8pBLxQKS3tRSKsscJ8VAXal0RDOwCidkyouNBClSkduaTeVpuIKJKQ6o9UbIRTCaBsED12RUm7NIUQN0+iFBh1J1RAdCVy3e6At+pO9tjR0WCTctC93DNYPy31PLu6iz9OliisdvosmVvkVfIUVujHDG0HoFzpSHTP8AXn4rPH5ztejrP4dNjiqk5gLTiMthPS1lebfS6WJG7uLANdSvQ+RjN5SNLRwgKxvNQHJTC+bX7TjmpIsGzTslyCL23Qsug6JCwUdU0U+lJI9SmgOie1JINgIEOaZSaOaZKCBQiqQqxQFIKI5phRYaBzQgKNwIrdHkjqo0KQU6HNB5BBFJOt0IBCEBUHVFIKfIUiUqTpJSAtVi0k6SUuioQQkPJNRqEduSe4SrdO1FgTISHJNRRzR1TQhKSKop3ug+KG0SbcoEkFSKj0tIlpBTCiFIVatSHaldqIrqE91G3TxJRLFte3itDNnLnYLwWkDmugzxK+zJt/NcvD22j61Hj6eA4guaKAXG1vV5su2gnh8AuTFIW3uU3vtbnH8sXm+HByr43EhYy4HkV6GWJkgpwBWF+FFxcufVerj9aeLkvnblhSB+S3fUmDyURhMPUhddOfcykikwVc7E/mvyVboJB0tXTNsMHYqQ3CqFhTBq+dIi9jvJT5lVN3NFWA9ByKirB81IFQbQHmmNwirgbQXAHmqumyHsZfEbtNC3jb4p2PFbdF0HM12cwYTWveBZ4nUAPVLVdFy9Fy/q+W1gkq/YeHD8FO6b0v28tb14YzW26LASrdSA2WmNFYO6jxBWBh8ExGSd1TtVgtBtMyM/6Cs7vy2S4Am17UWSt6OKsJilIEkcTydvaaCo92LVtYkce0Ujpv4u8oX6V+qi60zzaZgPZvjBh8WOIWY6Jiv9yaZh6WA4BdLjPCAUuLdNRe6uS7s5kVcGVjyf3yWH9Vnl0bUoz/orpB/2R4/yXdJvkSk10jTbH0fFTtX7jyz2Pi3likj3r22EJAgjZexGfkNbwvkL2+Dt/wA1TP8AUsgDvsHHcfEM4T8xSmq134vLUgeHRd86NpsnunIgJP3XcQHwP9VRJ2fIJ7jOjcOneRlp/C0Xcrjnqha36TqEf/s/eecLg7/FZJA6N1SMfGf5mkIpVvRGyaQIJ2pSBRC4UEbbIQgVJHZPkkeSjUCKtA5pnyRSUXX4pk0FEqLC3rZRPIp9EumyzWoods6gmDZ9EpNjso3suN9u8WGwvZdjJxJFPGT7QINeS8WXGl2Oz2dJi5g4HU12xXPJ0x9veatD3mlZFi/szt47L5SPabY5FfV5sgPwnm9i02AvlNcPsnYjZYlbr6L2PPHobBXuuI/Ep9rZODSjGat5AF9R1WfsTKBpUwc4ANf1PILg9otSOdmHhdcbdmhSFcZg75/CCB5lafqDGjiOdEPIA/0WUHhda3YOlZGpPPdFrWtFkuP6Kq0QvbkQGJzg5zRsVypRUh36qz28TKfETu11HzRlAcfG3kVUUguF0CEzJINunhSbS8bglIvlIok8KCYneyiGfgpDLnJBA/5VBsuRdRB1+SsZJqR/1E9ePCUE25eX0aa8mV+im3K1BvuCXfo1pUOPUQ7eKf8A4SrK1N49zIb62EFjZNWcPdyj8CqJ3ZX/ALR3gPg82rTi6k8btkI83gfqqZoZ42HvC0eXECgoLtwAUiBd2o37Skiiq5K/FkDJQ5yoU8djZJmNf7t9FB1tXAdoYcBwnvWlcNlBwK9BqwadBeGk+w5hF+q88NqA2VsZj1kDy+FhPgtGqzxx6BHjiVrpJX25oPIBY4D3eG13la45HeSyPrmVjTaWI4tzYOHYiQfmup2ikvJxTyuyuCJ3w5jHRkcQPUWup2ika7Kw6cC4A2L5Ck0qMzj9WPmtvZWUM1zGbVlxob9Vy3uJj60rtDmbDr2LK5wYxjt3HopVfZ4TxM3Vqjj8EkDXscHMIsEGwVNwpIC0gkBupgBEeDIB+l6EUdmNJ+S+mtbwsC+d4MZyPphIDbEYFn0H+K+kz8MbCQiublS0SuXK7iKvnkLnlUEcWwRFdElc3UzWRjjxJXaZFtuuTrDCzIgPKiV5es/wZf8ADvwf5I1R7sCxasf7HJfRpW2L92Fi1evqEp/lK/F8X+SPsZenltOe6XUYGHqV62T2IjQXk9DaRrOKD/H+i9fqJ4IyAK2X7Ho5Jh4fK6j8nmcl/HMVU1pJ2CvdEXPJIXQxsMubYaSPReuOKGlsLJdwvQF9spcpkbopgA0/JdZkEz2ion+vCVWa8vqrSJrorC1j5CKC9DquFLG3vHsIA8QqtKwZMp9sic4D+FqKt0+AxxbhV6nIWR0u+7T5oYuIwvAHUtXmdVfxS8FUfMqo4pNm+qtjY5zgaUo4g6Srb810+7ZHDbi0AeJCLt0tNk4Ih4p6geOFy52NqOKzZ2TAwD+KVo/VXTanpz4yDqOF6d+3+qMvPvNSOC36bjl0nGWrnS52B9aDRlQOBPNrwV6fAkwWRBzsvHG3+0CLtfIeCArzOXL3sx2oBdzP1TBZG7+1w1/eteWl1HC4i76yz5FEWUt2mO4ZgDsuQ3VMHi2nB+BWjG1XDbOCJmj1NKrt7eMEt2/BcbU9OxZnn6xjxS3/ABtv8Vtw+0GkCIB+o4rK/if/AILHqevaMQODUoJD/wBnZRNuG/sZgZbh9Xkmxj4NPEPkVmyvo51WOPvMXJxshv8AC62O/UL0mldodDsmXOaw/wAw/wAV05+1egRxHh1Br/Jo/wAVd1HyXL0nUtPkLMnDlYR4DiHzCxmZzBTi5vkQQvb6h2h06fILonue3oaH9Vz363inY8Th4bJtNPMtyZB7LZX+nGUfWZgT7bviV6YalpZbboG1X+zC8sGNI33KsqH37+RkPpaXF5r2rdT7OjRcbHMMRljia19wA2a33Xm5maZkvPdvGKehqx8gmxzL2UC4k0BQXexNM0IRuOdrEhefdGOwgAedtNqvI0vRKvF155PhLiur5j+iDiFRNBbZcFjD9nmwTH+VrxfzCpmxpsWnTR8LXDZ3MIqgV8V1sXR3ZGlzZQyQ2ZhHdwGMnvB19rp8VzsdwY7iABPQruYGolg7uXdh5hB54yOa+iCHA7g9FqZM6UguJPquhrEWJLCZWH7cDYt/VcjHSkfXtIkD+w+i7cmOHycf6rnvkAyaPisUOtM0vsBo7zGZC6WZgANcja4EvadzpeNsAaPAm14ujx7ccv8A+1//AG9HPfM/4j38J4mBdTAd0tfO4O23cx8JwQ4+PGuvofa5ufkvikhELgLaAb4h1XskcLXpu00rW6DkNvdxYP8AmB/RfIpcaZshsD2txuvp3aXLdPofdAHhD2uJpeFyI22K5r6X0+TzK8XV5ZSSxXoWU/SdS+svh7wGNzOEOrnX9F35+0pew/2dkQ8TNf6LgwxiUlj92kUuRlwyY85jeb8D4hejqemwt7q58HPlfEejyNTZn4j2NIPDvsVzBssGHIWF7f4luvZa6XCY43TPUZbyRmmELA49VU3OcHWCo6ifsWAfxLBuuHVYy5+XfpsrMHUm1V8oAIaK8Aox6lJGQ5pHoQubeyDa8328Xo766f7Sc5xeefkFCXUpZNiRwjyXO3vdNPt4/o761/XHdCj67J/EVktCdmJ31tbnPad3FWDU697iXNtCdmJ31ufn8XIkKLM/gPN3zWIoCdmJ31026kAd2uV41x+Pf1d8zPGn0uMhOzH9J3VrzdSkzHcUrnvfVcT3Fx/FdLAZpMmNGJWzukr2iJa39KXAdsLRHK6Nwc0rvw5Y4XzPDnyS2eH1HshPh4uRlR47e7ZKxoFuJNgn+qxdvJHOy9PiJPuPfXxC5XZzMjmY9vEO88LWzM0vJ1PPhMLjLO8iNrZJKA9C40AuHXcHd/Pj8vT9P5e3KTk8PQdh4pHadlvaPZ422b8ivQub7QBey7/iC+Zati6voAbG+WSAOcWkQ5NgOHjwGlyP2lnm+LNyTfjM7+q8GGN09XU8mN5LZ5TyX95r2ovsG8iTf/eKDssmJZle4n4rZz5r9Jwf44/PdRf517XstLHBoxDpGtLpXGi6jWw/RdtuVEd+8Z/xBfK/rM8Rc2OQtaRRpViyb4jfqvi9TN8uVfT4brjkfcMB0L2hxyIfTjC7MEuM07zxn0K/PTduYB9VOm8+ELh2ulyfpJuRBW+RGP8AeVsWVhb8WZjNPgZBa/NHC2/dCsa1g34Rfmmk2/SMubpzSbz8TfxkCqbq+kMBEmo4o/3xS/OhawjdjfkoBrAdmN+Sdpt+jZNc0SNt/tjBHrMFnd2l0Ee9reCP/GC/PbuAcmC/RV7E7tHyU0u36Dd2r7OD/wDjuD/8xZpe2PZsCv23hn+64lfBOIfwj5KJk4B4Jpdvs8/a/s6C6tVgr4rg6tq+jaxoeoQ4zo857GgtDIy7gJNXdbdV8xfKSOa6XZvW5dJfmScczYXsaHiFoc8m6BAJHieqna3M9fCn9kzPt+BxPcAXGENJcAOdLGJ2vfwOBimHiKv1C+hZ/wBIEuvaGMOHJyg/GaX/AG2K2MlvKuIPPj4LxExhyxWUyz0lb7zf6qa+K196zLuw8K+MsIbIKPQjkUyR481RLBPhAOsTQHk9u4/wKRAnYHY7+XOM8/gVxy4PmPrcH1W67eT/AOWlooqYKyQzuvhcCD4LS1wPJebLHV8vtcPLjnjvGrb2UXuRe9KDipp17ljDshxoWq2GirWDjcACpo7ls1NhaG8yLKoGwTkeXOAPTZJKmHoxyS6o6I6KN7HVMdFGvaUrRNjr5KL+amOarcUL6SHJBQ3kkdyiT0aOaYCOaNJEbJDmmUhzQMoCTvepO6CDj55vIPlsswFzsHmrJ3B2U/1pPCZ3uYAaFAnf0Xvx8YPyPN/c6m/7roPeGbkWBzC5ZIc5zuVmwt+WeGJywNNLHDPFr0/U8/5Y4fpWdyfwXoIXlmBHCNgR7VdVwAOJw9V1oiXUOg5Bb5fGNeTo8O7nxXbKQ2UardSXgfrontaOSgPNStRuDkhCaKOSLCKNoCCQ5qLimNrSKB9EnJ1tslyRESUVsgoKrFMIrfZNo3Tre72UahHY+QTaRR9EjuU62tRuFVkpoTCilVpkbJ34JV8UUuu6SlSRCCPIo6hBQUQdeaZFdUAb7JnmqlA39EXtSEKudCZ25IHogm0IXVA5oq0bI2G1xboQPNBUU0IQgaEI6oFzCCnyUTuUCPJRvZScdlEhFAsjdPmkE0SH+CfRJMKNJae7gkN7LshwNFedgeBKOJdzHkEjbC+1hH82zsrVGQUHn+iUQPGsmfkOxpqqhzBXow/TyZz5aHciqiPFc/8AaT/AJ/tCuYtd48+U22EApELO3Na7cilNuVEXbrbnYnwbp8O9KTeB49lwUhEbTbOlHctc6iFVJjBtlq2kAVY3USPJRXPotPJWDxWuSIPHLdZHRFmyq7T6KSraaG+6nxbbG1FTYd9lGQ72m3qoE26kHuewg1RnfO04QN4qDnStul1tS7F5mq5Lp8vU4+8Js8MJC3fR9D3WhOd/E/qF6g814MuSzO2PqYccuElfP/8A0cur/wBZf/y1IfR0QP8A1kD/AOGveopX7+SfYw/Two+jzYXqP/8ALTH0fDrnmvKNe6ra1xNT1DJx5iIa4QN9lvDk5M7qVz5cOPix7snBb9HzBt+0HkeTApf+j2Ag3myn0A/or4tU7W5jXSYGkPyIga4wwLZo+rallSyRahB3EjBuwgAj5LdvJ+2J9qyXV8vA67pMekZYgjme/wDv1f4LlUu52tl7zWH+Wy4db816MN68vNnru8GeSaRRutMFyS9dkE16IKrIu0tr5JJKxFnXmpbjkVUd/FRtw5FFaOKknvc4e0eIeB3Cq70AboD2kc1Iu0JMfGlNux4/g2vyWV+k4jgeB88Z8nAj8VtQT8lNEzsch+kzt/dzRvHmKKzSY2VDu+AkeLSCu6q3nZZsanJfl58uo1RFeOydg8iuu5gcd2g+oUDp8Egvg4T/ACmlNVv7mLl80Le/SjdtmI8iLWZ+Fksdya8eLSmq1Msb8qOqidipOD2GnMI9Qqy4Hexaw6QepSukBwvYoOyjSmTcXWyqaVbJuFSuGXt3x9JE2Foxpe6lYb2vdZQD8ENIHIrFdI+hR6np50/hkz4GOAogu3+S8JLXfP4XcTeI71zVXM3+SkHG91iTTW9utgao/G0yXEYaD+Z6rlSyF8vNQ4yChvvWmmlvXcrbj5M0LbhmdER/D1WWGB87qj5+a0DFljBDhsVLY1OLPKbkUWXyW93E4myVc5lt4FFuHKHcW2xvmmXVJvZVmqzlhlj7jObbz6KFSPIrorZoHv3Y5rb8VAY0/wDtGfAqomIssC2Ru9R1UuDUDuBXqUhiZUgpksY9XgKQ0/M3Blh2/wC1CCbcbVCAeEnz4xsuhjRPiiqfCZNJ4uyQyvxWBun5XI5EHr3oRJps7mjizsZvq+/0QaJMGZ0vG18EcZ34HThxafVVT4z4hvLG/wDuutVfsogcTtXg+DXH9EzjsiYCMpkvo0j80FJHtBMqJ95TQI8lKF3BM03W6jz9EmUXtvbfdB09TlecIROfbQ4OAXJ5t2W/VSAGhpsELA0ewFN7NaegmnbFpDH9SK38VVjxhsbSQNwsUsneYsEV3Tlt4Xsgca5NtZ23pxp5ODMc5hALVlMz5cjjeSXWouPHM5wPMqLb4wtyMbdtr/7IbWN0jQ8cXFw3vwmiptdeOQTv4LK8lZ01t7fT+3OTo+nR42FDHIGj/Xgn8QnJ9JWuPNiLDaOgEa8S1xc0WVMO5rWom3sx9JOvjl9U/wDkgqP/AKR+0DjfHjA+UP8AivIcVJgpqJt3sTtTqeDrsuswyRfXJRRc9lt+S6OT9JvaicV9ax2+bIt/xK8gXUASoFxvkpqLt6Q9vO0R55cR/wDBCkO3vaMHbMjH/hBeYJTslNLt6gdvu0fXOYf/AAWroaN2g1LW8wjUJ2y93RbTA0D5LxBPzXouyA/t0gN1QK8fXT+xk79Pd8kfSoT9mNlj1UcWJIP5StkG8QCy6k28WQeLSvxPH/kj7F9PGGSXHglyIHFk0bS5rh0K89J2q12cW/VJj6NaP0XqpIv825AI3MZF/BfPRuOa/X/TrLMny+r8WOkdd1V43z5fgAPyCvZ2h1hrabqWSPR65HJAcvpajybdZ2v6u42dTyyfORH+UmuNFDWc4DylIXLtRc7xV0bdDI1rVsltTarmSA9HzEqEeqahEPstQy2f3Z3D9VhJsJAppNuhJrOqSe/qWa71yHf1WV2ZkF3F9Yl4upLySVSkroW99KbuR+/P2lNuXMBXev8ATiKzkp2gH082bvzUaHgPkmi0A0i9gpg/H1ValaugzQOwpMuPiVAlAdumkWNJ8VbYPgqmqwIAAeAUiAasD5KNpXagmPRDqrkErpRJVD2pQJ3TJUCgm57qoGlVTgfeKkeiX3lFWsceGiUDnaXQKQ3KIl0pMIreimBsgbb4x6r2elMZI0MkY17fBzQR+K8bGPbHkV7PSdmtJ8F8z6nbMJp7ejktrgdqMR+Nrkru5EcEgaYi1tNIoWB0u7XJaV9M1CCDN02aLIjEjAwuAPQgbEL5iNmC+oWvp3U/e49WeYz1PF9vLc+U3kmI+HiqoInySCKNrnvdsGtFknwAXe0mMS4Ewpp4mOAsXRpZOy7uDtPpbr/9pZuvVebxlZPTj2Xc/wBut2jwZ9M7F9nsfIYWSulmkdG4UW3VAj0XkSvpH0ru9jSgefHKf/Kvm3qvP9N5by9POS/Nt/8Atvqce3PtTC3aRns03Um5ErXOj4S0hvP/AK2WAJu5L6DzvsOnZeBq2E1zxxQSsLXA8wV4PWXMwst8LHEhrqDvFU6HnT4+PwxvoLPrLnvlBkPETva3w83ZyHLw3LDbbhvZMzjaas7hSzsQZeOWjaUbsP6LiYeScWYOPucnBelYWvaHNNtIsL7uOU5MfL5GWN48tx5XHLhK5jm08GiF0wb3RqsbGZ8T2NovbbvPdILHFj27jfJl3arHqbi2Jh/mXO4yt+qn2Ih5lc5eDq8rOR6+nn8EuMoLz4qKF5e6u+kuJ3ijjKghO6mk+M+KC8qCYTupo+Ios+KSAndV0LPinZpRB6oTuppKz40mwkO33CjyTbdp3U02MbE9vNUZEQYbZZHVEJp3VamjiNdFz+5ZW+yWMmPkSY0zZYjTgV7jS9Yhz4Q15aJBzB6ryWVpksWP9ZHuXuPBZYZHwvEkbiCF6eHl3f8ATlnhcXt9Z01+fCx0MhEsd8LCfZd/ivKOuNxY8FrxsWnmF6nRtWZnRBkhqUD5qWu6VBkYMuUPs54ml3F0cAORXXPglu8Wcc9e3mcMbuK0hZcIERk87WpfT45rGPncl3lWd4+0KY8VacWdxtsZI8lEwyNO7F8Ll853/l9Tj/GCypA2ohjz0TbG/qB81zaWA2aUvNKKKV7qa0E+Fq/6tJQ9n1UVVuo0t0Wn5MlcERd6bq86DqJG2LKfMMOymxyT6KJO66n7A1MmhjO+R/opnsxqh/8AZn/8Dv6JscUlQduu2ezGp9ceUejCf0SPZjUDyief/Ddf5KbV5qd9bDYLp9nI5GztyZIndwJWhziDTqskAq3J7L6nwOeMeS270Y3Bc/T5snDkdA8ubETxFjujvGk2V63V3QyskmxoXMibDwus8W5cOZpebHVegwcbUdT0yaHD4u4keBNX3qogfkn/AJIaidzFIPRv+KVI4MUj4XEsIo7OaRYI8CFB2EzJcXYh7mbn3ROxP8p/RenZ2K1EgEtNf7o/+pDuxeoXXCPm3+qjXl410pD+6y43Mkaa4qogq8Hu28V8TfEL2TuxOZkwd1k8JA9xxILm/G15nWOzWrdnT3jo3S4xPvsFgeqxnhjl7enp+q5OC7xZg/iFg2FIAlY45Y5RcZ7t/h0K6WniLImGPNkMgkcfZMlBp+K814bL4faw+qcdx3lKpA2VjPZ3K9H/AJH5gq5Yd/5/8FzdV0uTTe5Y/hLncVlpuuSxlx5Yzdenh67i5r24+3MFueTSlabTRUpANqWHsxqCEzYUbUbOk+iQ32TQhg0D4Ksg81P7tqsl1cqChUm8k0M5FFboQ0CgiqTF80UHmhF79U/gikUnbRknomFDKNYzzfRJN1nPLtxtcMm5HHeibV2CD3z3DwWetitWAPYc5e/Pxi/J9LvPqJb+08t3sV5rHyaTzWjKNloBWcmm2rxzWK9dl3c1KL3g5dTGcHx8S5sLeJxs9F0cQ1HsKFrPN+Dp9MkvPGnwUlBS6Lwv1EMJj1STB3UaCZ25JuFbqKKd+aOW6VAJ3sgfIJWmjnuiDdLbkhMoiKK3RXojqqyYCkopjqo3AjohCjUHRNHJCinW1o5lA9UIFW6V2mhBEoT5lFIhBMAhFboVZo5lFJoGyrASJQShFg2tA2QnSNFyTSTpRoBPqgc0dEB08UwlSKRAo8lInoog7opFRPNMijaXNAckx6pKQApAICEXSK53E5rvReg02nRXuVw3Cnrq6VLTC3mvs4ZeNP5rlj527UPNZtchDscPaOS0MduCtOTC2bEcB4LUy1dpljuaeKbfDVqwVW/NUz3DO5vmqfrLmnkSvZM48V48mokjkpcaxOlfew2UhNJ0F/FXvh9rK/DeJiBzK0QZ8kZ52FyBkPDhxNKtGS09KVmcZvHlPGnpcfOgyPZkprlc+Ct2niC80JWnkd1vx9Rlgr7w6hVz1r23mxsUi0PFLQySLMj4mbFUkGNxBVZ0xviMbjSLWl4DgLWd7S13kjSROyrF8Y33tNzqbahHb5GNvmaQj6/2KklbosTOMFgHKtyvRS5kUUojJtx8FxOzcbodGiY3mBV18lfJg5cjy4RQE/xGUg/kvj8+WUu8Zt9njnibdsURY6oCpxWyMiDZS3i8jYVti6sLUU72N8l5bVsiUSvAoNvmvTvcOHmvLano2dmSuMZaGnra9XSdsz3ldPD19z+3rCbr0Ok9p9G03Q+5GQ90rW24cNAlee0mZ2bPlZlUHuNei84/6PdQlkLzlRjyA/xXq9K02TSNLdFK9pcAdx6LUwmNtl2lzucxx1p897QyGTVpS7xpc0EE0Fq1gl+qTF38SxsAB2Xpnp5r7qRSJ2NJnZLqqwCoqVqJ/FUHql0T80lULol0TSQI9FEi1IqDvFQQJI5OKPrLgfabYSfZVbvFCLjkMdyNFBJd5rG7c0oh7m7tchptA3ut1aDSwtynj3mghXtyYnc/ZV2mlxOypfz8B1UnPDhbTfoqi4jYq7JFMgDjtyWaTHY88gCtRUORtZym3SZWemB2EAdnEKswyM5kUuk4ACyublZXeOLW+6PxXLKSR2wzyyulEtjm0hUUb3sBaSSWBZnnffdefOPZgiXdAhuxUSKV+Pjy5DqjjLj5C1zdAB4IG62t03J/2D/PZZZY3QyuY5pafAqLFJ5qQFBSiifNLwMaSfJXyYM8QJfE4AdaUai7AyPq0gk4Q6uh6rRPmyZri5kTYgOfCFjxHtjk9s0FvfkQiN3C4BcMvy9Pdx5WcO5lr/XyqZJJYa6gPNZJDcziOVq+aQStDRy8lm4eFy6Y+J6eflyuVm7tN8ZmaPb4PNV/UnEbZrR5f9BXNAkYW7i1R9TxrIdlyAjy/wAVpysWDDcBvmx/iptwCPez4KPmT+QVYwcUi3Zz/g1MYGH/AO/v8/s/8VU0sGnR8V/tCOvDgckdNhJ9rVGedMckMLTTu7Up78ogP1S+p6PftZuQ70aP6oH+zsBt8WqTfCLn+KkIcOOM9zkzPPTiYB+qgcfRG/6zKd6uaFMHTw2sZkoHUukv9ENKTZI8Eyk7bkdk0DUGC5G+qkk33gPNQaNXP2kIHLgWJvurVLFJM41Z4Wkn0WVptqaV0MJjpHDa6XRzZBFgSO5ENUdGjaMXircm1Vrm8bYWmuLclZV5prvasqX3hSk+Gj7O6iWFtFbZa2n7Mqp+7VZG6mEdKVRsg7KKI/dVrTQpVxsLdgLWuPDyJBbYz8VdipMLbHpGa/cdy2/4nf4K2TRc0N4g6BxHNoJ/om005ruQ2UB6rS2CaU2yB0tbkAK2EY738MmM1juVAHb5lRWC1Icl6aDSsPgt+Ox/94WtA07Ar/Q4SfNqncunkea9B2TPDqLuKxbaC6J0/T+HbEi/4Ar9Pgx4sxohY1njwil5es88GX/DtweOSPbQH7IWs2o/6O6vBaYD9mFnzx9kV+Ix/N9pw8mMN02YeLCF8rb7o9F9T1IPjxXB7gyx1O/yXgZdPDDTTYGw2X6n6Rf45bfN62eY5l7IFrd9T9b8FOHA43b38l9nbwac/dIrtvxsSANE0zIyRtaq+pxSBzoZBIwbFzU2acmtkb+BtdjTtO+s5D4x92lvzdDOJCJHirNCimzTzDmltA80iu67SSeh4issmlvYbLdk2actSDSeQW8aefBaYMFoG4TuXVcgscOigvSu0+J7aa3fraxu0trX0RSbTTkAHnSRXq8XQGzssED1RkdmxGwu4mn0TuNPJoAXXOmtDi0Vt1Q3CY33mq7NOY3nSuEbvBa5cVraN8zQWrGcIZW4+TFsR7LgE2jkOBHMJtFr0rsSJ24a1W4+LC5/CWtHwU7l08twO8CoEHwK+gDRceRnh8FgytJjh3BHoU7l7Xji138JUCDfI/Jeobhx+SkcKE7WD8E7k08s4EVaj1XU1mJkckIZ4G1y+quxayN0lNbzK7ONoM0sYcS4ejVo7LYePlyTidpPCGltfFe6ggx4Y+HcN81m1ZHhP8nX9ZH/AAYtEXZtjx7UmQ0+UYXsOGJxPC9vpaHM4dlNrp5H/JngJdxZO2+7WgFb9MHCeHoF6JvC5vC/cHYrzGt6qOzufFBFjNmikj7wF7qINkH8l4et4s+TDWM29PT544Xy9FMwuw5GNG7mFo+IXgsjRZYqHCQRsvYaBrsmvYmQ44rMeOFzWAtAJeSLO9WOnzWuWGI2ZBYXH6f0/JwTLv8AlvqeTHk1p5XRojE0xEe0QRS4OhuMWtae7wyY7+a9awMdq0ncjhZYpePxBw6jFexE7fh7QXfC7y5IxlPGNe9+k6B2Rk6c0Cw1sh/ELwB0+boNl9M7dNMmpY48Inf+ZeLLeEkLn9K3Okxn/P8A+zqpvlrjswJiaIpaTomQ5nEHR14Xut1LZj+2yqX0blXn7Y5+BA+FpY4e15qOpsJYDS7cbGskBcymrVn4MGRgudE0F1WVjX8tukznb2vDNbxeq6umZBiPcvPs/dKwSubHJTRRCsYb9oGivq9Jza8V8/qeLc8Nup+1lxnwbSpCJJnTvaX8wKvxT9F9LG78vBZrwzZWKcktp4bw3zWI4pBq13sLTJtTkMePHNJIBfBEwuNeOy2nsnqTD9riZjB5xH+i8HP03JnyXLF7OLnwww1XlPqmw3R9VF7uXrW9k8stJOPlH/c/wUD2bkbs6DI4vAkLlOh5v9f/AC1/V8Tyv1QeJTGIDva9S/s4WNDnMeB4GZo/VVjRmE+zw155DR+qv9Bzf6P6ziedGI3qUfU2XzNr0T9IYzciCvD63Gb+TkhpeMeuOB/Nkt/+5P6Dl/cP6zj/ANvPfU2eJR9TYORv1XoTpmI3cvxiB0+stP6psw8Eu3djNHnIrPp/L+4XrOP9V576kzbcq04EBb7JcT5ruPxcMEkPx3jyJ2/BOOHB6nHPmQf6J/07k/cT+tw/Vee+qxA7kp91E0U3n6r0Rj04GqxzX8h/oogabxUI4Aeh7q/0V/6dn/5H9bh+nBhhjc/2gDXgu1hY2O54HDt5qTmYlnu3saf5WUpQyxRO/f16NJV/6Zlf+4n1DGf9tdnVosVnZ+a42jgjLga3vovDx4LsjHM2PTy3d7G7kDxXrjqsBZwOe54H8qlHrWPELbE5vmxoC1h9Pyw9ZLn1uGXw8PFOInB7H8LwdjfJeji1w52j5EEhDpu7Isdei7P7exj/AKqS/wC4P6qjJ1TGyo+7fHIG8yWgL049PlPdcMufGvOYraxw7xV1cTgAr5xDx1jxljB/EbJ81CBvFkxNvm9o/FejWo89u691A/Hkga1+NGOEAe6FpbiY7hbIYqPiwLK9hjceELdjkGIbgnqvzGV8vuSaisYsPIwRD/wx/RXsiiYdoIRXhGFLYIChpe2ZzTYIB8guni6xIymyNY4DqQFxUC9goae1x876w22SEeV8leHO/id81wtKDWx+y6z13XaY6+aqK5YQ/cXfispj4HU8bLpbUoOYJBRUVkdhQzs5kfFYZ9K7vcGwuiQ6J3knJJ3jKRXCfhEHdq4Gqdi9P1OTvS+XGl6uirf5r2jm3taqfA3m13wRXB0jR4tGwGYkLnPAJJe7m4lby0FbDGCFHumgeCbNMRBBpQJrmrZRR2Nqkgk+KGhdKMh42ljt2OFOaeRCCD4KJU2sjyWt9icbMLsjTS3Hm591XsuP6LxGXjZWnzOxs/GLSNtxsfRfYeSzZ+n4mpQdxmQtkb0J5j0KbV860rtFm6UAyJ5y8X/3eVxPD/dPMei267q+LquHBJjvLJWPt0T9nNsb+vLmoaz2MysAun05/fQc+GvaavN97buCdhY8bXVKZ4d08O3T804uSZV0I5WuoHYq87bELmhxbRNFv8QWuOaxvyXjzwuPt+l6bnx5ZvFY4bKCsPKqUWBYeouRCaXIpnYIsI8kiNvJN3IKJJuiiVKNSISZsp0iwuaL2T5IPJAum6R2Cl0SPKuiiotPRZ9RPDjeAJAWnmQsWqk921vmt8c/lHm6zPt4Mr/py+TCtuJ7MF+O6wkgNXQjpkDfRevlvh+f+nz+7cv1GWZ5dK7pWyqf7oCZ3snxScKIHVbx8R5ebLuztMP7uMmhfS108PeBpPM7rlSD2GtHMrswjhgYPILlz3+On0PpOO+W39RYE0BMC91436QUmgoCimhLyR0QHJPql5ItA7TaNkuil91ERSKlvSSJUbIQOfLdOkrVZid2i0uYTUdIAhGxKBzUU0XSSfXZGjQhCiCkvJO0IqKYFppBVkuqEwhGbR1QhCqA2go62l0PiigplA3RW6ii0JkfJLmimEb+CAj5fFAJ+iOVbJcigRST6pIIoIqkI6oAWUJhMIpICZ9EwPLdFYX48k5tuzfMLdgB8D6ddKLc1huxSkzMjLwAdyvqR/ObK7uOe8b4LowbtLR4Lk4lcF3z6Lq4b2hxBK6JY8VrOI5ma4uNNJ5LCzhaSAvRdrIi0hzeXMleUDtjZSZVO1oc9vQqIdW/VUUPGk+TRur3L2rxLxeSfE3yFrPYCfvDY0Fe4uO111dFXRz7040sl0OqDbh1+C1jy2MZ8OOTuY2Q6J3Ex23guxFkx5LBdcS8nBk93QINLfDlU+wSV68OSZR4OThuF07UjCw2eShK0SNBBr0Tiym5EdE2eSTrHoujjGd2wpQiPC/iHMK2RpPO1BorkKRqR6HH7VanjRNjx5+EDb3QfzWj/K/XNj9d/wD5bf6LzTdirA4rHZj+nf7mX7ejHa3Wyf8ATT/whTb2p1k8813wa0fovOB5Cm2Qg2p2Y/pfuX9vRjtLq4o/Xn15tb/RB7R6pVjMffjTf6Lgd4T/AEUxLsp2Y/pe+/t2/wDKTVTf9tf/AMLf6KEvaPVJG8L8x5HhQ/ouPx70glOzE7qpnkL5XPcbLjZKiwqT2Bzt90NAbsF0cLBzRz5porxVY0il1TRyRNI9UHmn0S+Kpokimd0jRG6iIlRIUyo8kVWR4ql1kGle6yeSrcHeBRdM55V1UDtsrjG7nSX1aVw2ahpUee/JQftzWluJMfun5I/Z2SeTD8lNtRj43NPslT+uTAAbOH83RahpU/kD5oGjz9XtA8SQm11FH1ljhTo6PiFB07Gm+i1N0o37WQwfEKE2nxRbuyGOPg02m07Y5s2S6X2G2qm4xA4pdh4LZxRQ+6LPisMzy7clc8v9vRhPiJSzcTOBrab0WJw8VYSa5qt2/QrjldvRhjooon5EzYo2lznGgAvq+h6LjaXp7I3wxvmcAZHHffwXlOz2HiaePrU80bp3e63+FduTV2iwyQE+RXnyy+Hoxny70j8SL/UQj/cC+b9qO7drUjow1rKAAaKC7U+qvc6rXmdTkMuVxnwUlWrtCkEOoh1Amq3Xp9SzWPwntdHG0V0aF47DcW5bCDyK6OoZJeQwfFPdT4cxkT5peCJjnHwAtaMjC+rR8TiSfGtvmuhkynTdPjihIEkwt7m868FgbJkZUsYkc97GuGxJIXoywxxx3fbnMssr/pQ2nDZwNeBRwgtrqF6TtHlQzafBjx4ePDJEffjjAe71PgvMxhzXHiPwXKZTLHenSy43SbD4FVSQY/F7ZcL8+atJqqTdHC5vFKwuPkaUFAg08e9I8ehVjIdKPvPm9Q4KN6ew/aQED+8pCTSRzxif/EP9FFTEWiAe9kn0e1Sd+wGCvq+S/wBZgL/BVDK0lh9nD4j/ADSFWNzdJuhpUZ8y5yIQm0MbMwXuP805/op95icBbDiNjB6hzj+ZVjc3CA4maTitPiQ4/haT84SDhGJjMHTgjr8UKyOUuiTgmgOaiPeG6kk3d4QdF4lbiP4CWFzacQOY8FyQLBC9E9nHiitwGrzrNxatml3t6PRwRhAnoVzNYmc7Jpp2C6OkH/N7/W1w8pxfkSHpazPa2+GUkkKDiSrTG4HkolhW0Nrj+CR3GybInONALrafpQlddErOxDS58aN32zN62cV6BkkLmgRvFeCod2fNWBz8lT+xnR++ZGg9Y91kdBpB5dE3e01w8QqYsHLYAMXMhmA/1Ug4HIGTJjy8GZA+E3zI2+fJGmfRqZPOy9wVn1GRn1z7NlvPXxKjlPGPqDn4zy5sgHz8F1MDQZXkZOU/2nbta3cfNEWY4cIGB3OlcN/BbBpjj1PyU/2Y4eKjW2AjxVuFtltvkVqOmure1WzEMEzXm+YBtcepn9nL/hviv849Vj/uh6KGcP7M8/ylTxf3QVeob47vRfh8f8k/5fav4vlem6hJJJKzJnc5xcQ3iK3ytBb0XAkEbcmRrQPZeQK9V2MN8rscCVteBPNfvMZMZ4fFyytvlWYt7tWhnCL4ufkrGiytEcYfQ4Ra2w5WRgR5klyOd5EK7GxI8NjmRSPdxc+Kl1W4gadwFezGjJ3DR6lE04TIJ4chuRDL3Tm/eqx8QtGVrb8ljYcl0T+7dZkhYRxfNdbMxoHMigEjGte77Qg9PBcrWsZkWRGMBwbEzkKsWiojUzkEugw53tG1iv6qifMkr2sHIb/epVd9jyOJlJxZwPejHNZHajOXcDXGUfxEUiLe/wAs7tx2gfzOSfk5bRxOfAzyu1me+WR1v42j+XdaMebAhNux5ZHfzttBnOfkE+xJx1zLWmkHMznVbXfJdT9pREVFp+QfMMpZ5s2eR1twXj+8UF+Dn66wXAxhA/iDVdl6vrgYTkYjeEj3mR2B8lHGzdVjHsNxoW/xP3UsvMynx1PqjJX/AOziFfog5QzJZHEvlbFXiw7pfWZnmmycXnVIMTZDu23Hqd1rxYGxkcQtDSlmNkS07vHE+i0xafKJA98jiRytbhmQQN+0jd/urXDkYksHfl74o+jpG1fp4/BNmlTAaqt1bD7MwUX5MbmkY0b37e+72QPgiMS8BL3e35NFfiptvsutvRwFojJc5oHiTS5Wq5eAG0c7G4v+9BWWPjEjXiZ/E02CTf4clW7DxwCS3md6aBaJqM7M7FdsyeOR3RsdvJ9AFb3kxALcDNJPT6s4fmEhjxsNsBb6GknY2NJ+9i7z+84n81U05GucZnhbJDJC8A214orlnZ5XQ1eGKHKhEEQjbw711XPcbcStRi+3pOy+XFjSTNkdRdR5XytezbnYEsZ4s2Fg/ncG/mvn+jYsU8Uj5mB4BFdFo1PHjGmytx45A/blI6q67XSmlj080WPKe8xNRxXjwEoUSzUGNtr3PaOrCHD8LXzhrOIXQ28lv0d+SdRggxG8Ukjw0MLy0H1I3U7V7nqMvXNRwRwNMfePBDTIOS85NiZmp5JmyMovlIoufv8AJesztNkmxTHl4OW0je4phkx/AO9ofNcTHxcCNxjnbkwuH8ErmX8HWppKekPzNEc7gyCWONvi+6dl7nH4M/CiyW2BILrwPJee0/SdBzXWMrInI27uaYgD4CrXq442wRNijjEcbBTWt5AKVY8xwCHXJ2ACg4fkvGyDu9UnA+5O78HL2JN6/k2eUlFeRzh3euZng2d5/wCYrxcN3zZx6s5/DF9J7YkO1PHIvfHB+bivJ5ERDr3XstexnZUuPK08sZg/C/1Xm58eRppwW+hmuDH/AP75Y6i/3K5HCrYD3bvJWvhvkqzGWndetxb6a5tiyr4MotcGEbLHBIQOFSeaOxVHK17TBjzjIiH2Um58iuQ08JXuYmx5mM6KUAghczTNCizNei0/ItrHW4ubzIAW8c9Vm4yzy4kYunDkVYvrU/Y7Tsx0Iy4XxMoNEkJo7fgp/wDoj04xOkZqWc1rh7JfC0t+fFuvqcPWccx1l7fP5OmyuX8XyVpLTYc4WN6NWg7nmfmvb9ofo7Oi4bsqHVBkgCy3uCyh62vIjFJ60vTOr4b8uN6fl/TKGt8PmjhbXILYzBL3cIeG+qb8B7DRcFf6zh/af03J+mIBtbAJkC1p+qfzI+qD+JT+s4f2v9Ny/pk4Rd0E+EeC1fVBVcRT+qD+I0p/WcP7X+l5f0yUPBPqtYxG+JQMVniVP63hX+k5GO0+S2/VGVzKBisvkp/X8S/0fIw7J2ugMRh6bIbixg7t2U/6hxf7X+j5HPRa6smDEWcUY9VldAG1sE/6hxf7X+j5P2yhC0hjL5LRjMiZKHPiZIOrXciFL9Q4/wBU/os/3HPtPkvaY2JpU8IljwccgDcOZdLDpeJiS665z4I+Br7bHXsj4LP/AFHD9Nf0WX7ecx4JcuZsONE+aV5prI2lxJ9Ava6J9HepjKhytTdHhQxubJwP3kfRug3p8V9BhmbFCwQYZhPDXstaB8DV18VCRsxPtkt68JPJcOXr8sprGadOPpJLvLy83qeE2ObjZw8LyfZBGy5tFh9ldfMi4ch3Qk2sTobK+W+gUThIKdzCu4AsjmFjvZU25Lm7PbxBEX8Ksii43UOfgq4XtlcOi6kOOxju84W8dVxVvXqgsgj7miOa6UGQHCnHdYUwqy7DX+aa5Ucj2HYrXHlDk4INJoqiSMjdvyVzXBwsFPmgwuk8RulxWLWmXHD9xsVlLSw04KKEi0FWsY2TyKrc0tdSKpfjxnooCBoK0JEWFBQYmHoqJcYUSFrpIt2RXKeyjSgQt0sNclQW77qKoHE33QVwtZ7MYOrNLizup+j2hemYeEqwxNeLpDT4zqOhahokpD2kw3s4bgrHG8GzGeF3geRX2yXAZLG6ORrXxuFFrhYXjNb+j9sgdkaWaf1hv8kv8vFdOPky47vF46KX7rhwlXXQ5rHO3IwJjj5kZDm7URyW3T88QDidjQZcB96ORu49D0XLLp7/ANr63D9V8a5Ijal4L0uDi9nNZb/ZmPimA9qITEOafQ2udPp2PHq8eCckQw94GunkaXcI6kgCz8Fwy48sfb6HB1vFzbmPw5RUa6rVmY8cGVJHDkDIia4hszWFoePGjuFmrcLD1SyzcSHLfmpfFRGykEU0I50moF0S8E0IqLRuubqjyXsbfRdNvVcfUDeUfRduGbyfP+p5a4KyOHtNb1K6EnsxUfBYWN4smMct1syT9kQu/J5sj5HR/wAcM82KulpO3f6KQq1En2ieq7R4L7MC5Y29bC7QBAFrl48ZOU0u6LqDp1Xm575kfc+kYaxyyTHJMckuisoeq8r7cRqkJ9EqRQi9x4Jj8UuqihKvNNAbugDvSmdmqHgpm7A6IhCuaDzQ7ZK9t1WaR/BAFmkWCgeKqQdFI8qURzTI3WW4aEJkV1UaAT28d0hsnzRoIQOY3pCgDslzQit1UOt0ulKRUetogRyFo5o5qskLvdOil6Jgb7KoDv5ISO/kglRTCEAeCDuo0LQANyn0pICkEuiAhHVECCU66qJ3HNFIm+RSPMJ8ulJHyQLkkOaCjkglQ9EDnYRwkDekA0lmg6UhbaSqt73TRXLNDlSQNPB80mtsbH5pvY4Vsvr6fz3uelwXh0THA9F0o5OF17LhaQ/iaIybI5ei7DxSjNZO0DxLiWvEE+1vyXts1hmxXgc62Xi5GmORzSECLb9UeCkA7h5KIY4nkgK3uvgkCfRXCIlvJQMbgeRKKLNb7p2kGuF2Eh+KsE72V+M8MJ4j/is9pHfdbwy7btz5Me6admKfgILT6rr404lZdLzeNIHDdbWzuj2bsvbjdzb52eFl07UrQRYIVHAVz/rUo+8l9Zm6OWvDOq6fCb5Jhp5Lm/WZaviKDPK5uzyPii6rqUQpDZcfvpf4iVIzSfxlDTshSHNcUSvG3GUGV/8AEUNu3t4hBeNhY+a4Ye8fePzUS538R+aJuu457b94fNHGwHd4HxXC4nfxJ8ZOxJTaV2+8jHORvzS76L/aNXF4iTuSkAAeau007RmiH3wonJxxsZFyOLxR6Iadb6zAObrS+uYw6n5Lk8kq+abNOt9cxyeqg7PhHJpXMuhSLTa6bzqEZH7og+ZUf2iDsIhssXXkgKbNNo1Bw5Mb6pHPf/C0LGhF00/X5r3aB6IOdkE7PpZuqYvwKir/AK5kO2MhHoUHJmP+sd81RSfNF0tdM8jd7vmoGRx3Lifioi6oIFlDQJ4tiSaUZHEhMg8lFwvki6ZZFnf67LXK2tjXx2WKSVrbA3K5Z3T0cU2qIJ6K6FrGmysneEu3Kta/ra4dz09rqx5DA32mgqwZjAAAwUucHE+SYda52Nx0PrHGW14rHmj7QXsrsKMukLjyChqLSHtPVQrIxxbICOasllPEHONm1QenRKUk0PFWDs5p+vYEUsXE58ezgPBdDFiZHpneuPC4CyK3XnceWXFoteQfBa3TZuS2zkt4APdulvO901tnGdtPNzhO9rhbqFbrFx8T0u7cSTbRXiUAUfFSXU7Wr5u1rTtRFptIs2NlWHkBWUCwOHMcwpsPvomnfHYfW0+/xW7/AFGEV5uN/in3pjotiY6/FoKBmvB2gj8zwBTSk3Mx2j2dPxifME/qpt1GNvu4OKPCmIbqE43bDF6iIf0UxnZxsxs38owf0QNurz8o4MZvmIGn9Fa7O1GVpLmHh8oQB+ASZPrknuHL4fBjCPyCcketPbcpyq8HOKI50h4nWeaSk4O4yH2HdQea1xs098YMxmY8cwwA/qgxJE0bW540wAhn1knpxEBYnAb1sOiK7+nPM2KeJnCAKXm4+RHmvU6S4zae9xZw8LaHmvMAe2/f7xW8vUYx912MCTh02UVyK5rhbiVpxS52O5oB3PRJsNONhc22ZwPwURGTyC2ujAHIpxRcRTZpHDxS54K9fpeO0Nb7IXFw4AHAn5L0+BGRVrN9rI6AYOjQkIxewFq9rL5LBnazjYJLGObJKOdHZqNLp8fHdGTPGwjxI3XmM2SXNkfpmnh8wPMONhg8St0EWf2il2c/HxR78pG58gvT4mn4+nYn1fFYGs+8erj4kptHgpOzOVBj2eMyN6s9oH9Uad2lysADHyIRJGzaj7Lmr3/dHovM9ptAOW363jtAmYNwPvBNq34OtYOcKZL3cn8Lx+q6m9eIK+a4ePFkQu7qY4+W3nG/k74rr6R2jy8Sb6pmM429CTyVTT2JBXPy3s2be9jkq/rU+SzijB4TyKo+qyskEshtceov9rL/AIb4p/KPR4tdyFXnj7B3op4hPdBRzN4Svws/yPt30+duha15IjDST0CTmnwW2ZhErvVVOu+a/e8f4x8PL3WcAjeldHfFyRXmEx/eAW0abcG80m4ss522vxVPEeXFa6WE9scZkkkDWjmSgyz6TNBF31tNc6K5zopcxvBit7x3U3s1dV31ztC50ONcOC00+Tq8+ATytIfgNacVpHCOY+96psefk0CVruKV/E7r4fBUP0qdhuNxaSuv+1Gcfc5Nxv8AE8ipP3Fh1jyQ04QxNSZRAjdX8QV0Meqk0G47T5//AIXT2rqgCvFUZjDq5BH1rHaPK0o9FzskjvNRG/OmrZ6B3yW/T2073T8lNmlGP2NglAdNlTPPmaC4ObiwY+ZJHjfummg7x8V7vMyDi6dIRs5w4W/FeEymlsnNVEYowDzW5kVC6WPGj4nWei3kmgDsOqibbm6WzC0Z+sagWlvLHhO/GfE+S8xmajNly8T3EnkByA9B0Xre3nENP0tsYIxBGOEA/erl8l4YEt5hWRdvdaNGz9j4znlplc23Vz5nmunj40MrvaFr53h6llafJxQvDmHcsfuCvW6R2mwsmRrJnNxpTtwyGgT5FTRt6uLTMUtH2TVDJ0vGA2jpdDGHFEHAgtPIg2FOdgMfmoPH5eExrvZ2WP6vXUrvZkTj7teq4uo50GlhhyHbv3DW7mvFVdvN9oGCPKgHUxk18VyDyK6et5+PqWVBLjuLmsj4TYre7XMWoxXouz54cSSxuXLbq+ox4unOgjAM844f7rep/Rc7S8qPE0t73PaZS6mM5k+fouXPK6WZz5DbnKKi0cLeFrbcTQA6lfReznZxmiQCfIa12fK323Efuwfuj9SuF2G0n67qTs+VtxYvuXyMh5fIbr6DPGT7XVS1ZGZ1dFmyIIMtvBkwRzN8JG2tLmmlXwm1F04GT2TwrL8J0mM8/cviaf1Clp0+oYEzcSV/eWaayV2zv7rj+RXeDCVGbDjyozFM0OafHp5qGnnZIpotdyDPE6Nz38XCei8vqONLP2mzMaGJ8kj5iGMYLJXs8uYk47ZXF8ge6LiPM1yJXodLJbTxQd4gUvi8/Uf0vNctb29/Hx/dwk36XTwuGJBHK2pWQsa4eBDRYXLlx2O2LV35Wcf6rmzwuDtl9PpLbw439vLzTXJY89l6cWjjYKC5TmiyCNwvY9yXAgjYrhZ+CWSktC9McnIDS02Fa0Fw2pSMD/BNkZvdEKBzopLXZxXxQ5UWbyLAQT5FcdzOE8la2YjHcy9j4qVqPrGkarjzY9TlrmPHqtWoYhxom5EMpdB0BdyXyjCLi2tvILqwZMkbSON+/TiNLleXTtjw78x1dd1D6zD9UbISX7OHPZeHz8R0Emw9ldzJmbHUhob8yuZqGbA6ItknYCelreHJvyxnx9t05bb6LQD3kfCeY6rhPzJ2yOa2QFo5Gkm5+S11iU7dAF2ctOoQWkgpUubNqU8o3eAqPreQT+9PwQ07NJgG1wzlTk7zPv1TE81fvX/EptdO2AUAFcQzyg7yP380+8ld1f8AioadyimBvuuH9rRsSV8U2tl51J8ii6d4EHqPmjbnY+a4oZOeUch+CmYJ7vupDfkoadlr2tPvD5pSNY5vEHD0tcc42Sf9RL/wpjGygKEL6TRpvcI6J7xg/wB5KORl8wueMHJ/2DvwU2YmTuRGR6ovh3cLKONKHxPAPUdCrMHUC7VsmZrRbn7Dw2pY8HTzJGGmQmU8mAclvwNHnxXH6zG+N5J2c0grnndR0wx3Xt9H190czWZOQ8xkUCRxcNchv0W7J7R4jGuLYJpHHldAFeTiaIuSk4krzzmsei8ON8uw55nd3jhRdvXgkWg9FKJv2LfRTAXonp5b4rM6GxyWd+PfRdMAeCRivk1VGPGxhxc12Y28LAFhEDui1Rl7RTt/NEq7hQNwm0gjZS5KoimNkUmEGyEsc0FuxHNaQuYCQbBorVHPezuaI1WoPjbJzTDrTbuorM6HgNhVnddLur6KmSADcbIbYuEqPAri4XXIqBKKr4QSkWgKy1EqKqLb6Kl8QK0eig7dBmMI8Uwwgc1bRKjW6KikNiplRUGDVdGwdZiLMuIF9UJG7OH9V8z1vsjnaM/vsculi/iaOXqF9acq5W8bC08iruwfEIslkszTKfq2S33ZhY+dcl2ZuPjhdLL3hLbc/iu/ivWa12JxNSY6TG4Ycg9D7pXkX6blaWBi5bSHs2b5jyXLn847fR+k8mubtvyulx8aaSNmFLJI94oskaG07wBuisc2NLjymOWNzHjm1wohT4eIEUtEebJGwRStbkQ9I5d+H0PNvwXk2/SasYK6Jgrf9Uxsp39lcYZP9lM7n6O5fOlkmglgkLJWFjh0KhKgNtuiZKV7JcQ6qqZQ7l8EE9ArcuHuJ3RcYeW1Zby5IKm1RK4eS7jyXeq7fKI7WuE/25nLv0882vj/AFjKzjxxRxx/ar6BdaOFj8OaRzQS3YX0XKwr715+C9u7S4YOwT81/wC/e3iHTcuoArtfOb53Hezpb/uvCgbkIx295ksYfvOASFgEldfslhDO7SYUL2hzOJz3AnoAur58aciFkRHCwNJVQXb7WYuPh6rHBAC37IOcL6kriNteHlu8n6r6dhMeCX9pDzUgptjsWUy0NXJ9BCq36JmiNkz4JIpckuqZ2RSikgI5lS6IEPeUjzSbvujrSqE8WEgbCZ2KiDujNAFH1Uio/FS6UhAEIG5UlGoVFMiipgXyUbvdRogmkdkdEU73RY6o5JIHzQN0bgIHNAya2SAtBQSqgJHghANjbkkqxSOwTHuqLjypTtCEeaCbTS6qNGOqGmkq3Rain1QhA8LQTAsJI8KTQLevJRO6s3rn8FAoIqKkemyj6IF8EI5J9EDO3VASUgimiiUcq3RXigwtAHWk3AHc/JTaL8k3NAr+q+zt/OmjTX93N4Wu9x22x4LzUJ4JWnpfJeihcHwgjqs0Qc3iBA5Lyep44ZlOPK17FrSSuFr2KxreMf8ARUJXCb7CkXOI9k0qxzrqrYIxJMGOdV9FGya8g2aJCtE4c0gAAr2GmYHZ+TTnQy6b3uQAftRK4b9NgvHZsDcXKfGy+EHazZQ2okJPMqKnzKi6r22VQuqAEr6p15qotifUgI6Log22/Fcxgo2VqbleyAGr0cWck1Xl5sLbuNNbkIVImBO/JP6wwrv3Rw7Ml6Oio+sCiaKYyG+Cd0Xsq8AgUd01mOTfJqi7JftQTvhOOtfIo5BYzkuJ93dPv31RTuifbrYN+SOm3IrEJ5OvJSOQ4J3RPt1qroj1WN00l3YCRkk6ndO6H263cN7opYRJJfvUjvX/AMavdF+1W7oix4rDxvqi5Ik/xFTvX7NbzQ3SBHQ/isBdfNxS4rPvH5qfcX7LeXNHNwtLjYOoWG2+KQe2tjsp9xqcLeHxn7wQZog6iVzuMVy3SMwb05qfcWcLonIirnuoHLY13IlYO+HgoufxHyWbm3OGN5zY7ra0nZ7WiiPhanpk+mk9zqERDTykb09V6jQexGma1LI865jYuKyjxvf7TvKqXO81l06ThxeUZmPlcGRQlzvBSbLlSTd1FjPe/wAGtJX1/D0LsZoDSIcCfV8gf6yb2I/h1P4KcmrywtIwMTE01h2/ssIa7/jNuWPvZNfZwfKv2Rr5Z3jtKyWM/idGQCtmL2e1HIZxyTwQfyuBcfwXp3SZ8+c92RIXxcwXElx9SVqiYLWfvZL9rF4rO0SfEZxHLY/+6yl5/IyZYncIfXmvomtwN+qPkc6g0Er5hPJ3spdyC1OTKn28f0i6aSQkucXX4qPJHLZCNSaFAKbeSiNypDbrzRWhpsAKxo4n0Pks7CRsNyu9ommnJka5wv4LIeNEWRgVusupsIaHEUvdswYI2BoYLC4farGYzBD2tApw3UXTxjuSsxIjPktHQFV+09waBZPILp4uMYGW4EO6kLSKdVjGNLGANiOaxtlvYbLvNwo80gyNc8DxKnLoMLIy9kT20ORNqWkjzrpS3mVW6fw5rpMwY5HEFt7rpY/Z8StvueK+Quk2unnBklWx5VSAHkvUjsrbdsbbzcl/kiW84ufS1NmnGe/u8fjjO/NZBrGQ0bPK7Oo6U/TnMbKB3TuRabpaMTs1DmQtlj7vhPi5XuNPP/tnK6SuCh+1skn948/7xXrW9kehMI/31L/JNgNccJ8+JNmnjnajkPIuV59XFVnKkJ24vkvbjstGNzJBXjxKX+TsDec8H/EncmnhRLI7o75Jccp37t3yXuxoGINjlY4NdXBA0TBJr6/ik/ylTY8LUruTHKTYsh5psbudL3g0bAaS058G3SkfUdNaQBqOOCegIV2rDhZLcLTeFzhxBnLh5FeUYTbieZO5XtpcLTS11arHYHLb+q8hlQiHLkaDxC9im006WlsuJ5HTZXjGJcXCln0p9RPB52uiC0rLbHJiSGvaFK7Hw3WN1cCLUcjU4cZtBoLvXZTY6ONikOu10TqmDgMp0olkH3GdPivKRP1LVDULXd2dr91q9HpvZRhaHZmQZD/BHsPmgwZeuahqEv1fG4mNdsGRcz6ldPS+yL3ObNnvBHMQt3+a9BjYUGHH3ePC2Jv8o3K3RHgKotix2wxBjGhrRyaBQCreN1cZrFUs73W66U0ChzWPKjfJ7ppaXvpqpMoa02ivMap2bblPM0LxFkV7wGzvVcKfSdVxKdkYbntH+sY4OC+gRubIbHNGU7gxpHHamlXY5nZqRuVpzi4btNV4LbnQ1CaCydmYHY+BIXNovfa6WdbsZxC5ck3hWsbrKLMPaFvop5LeKJ3ooYO8IK0vHsH0X4PK6zfc9x46WJhkcC1UfVoydmqySQ986+hNFWRixZK/ecWuya/T4eXuq/qbDyapNwmDcsBWi90nyCOMvcaaN10Z2qkihiZxvaA0c7WHFgk1zIAjuLBYaJ6vKyOkn1zI4OItwmHf+crv40boo2xQghrRQAQ27ePjRwQNhiAa0CgAo5EAcK4h81gEWYR7LXV6pPx8wAucx4HipoY87TYMgFsjGEHxC4bsGbSnmRrzLjcnN6tXVzdRhwx9rMC7+EGyuXI/N1Q0yN0WNe5ftxeiqOi3Ha+NsjapwtNkIadgLVsbOCJrBdAUmqGBQ3DT8Ffj8DXe2Q1ZXONbBY8ybuoS9xpTRtfq2WMiYMjNxMFCupXAzaqlc3NjAJ2+KzT5LJPdV0Hig9QtZasLMrgHJVz5zzGQNldI7Jzm52McOZglravDzWPTtEiOc4TSB8QBprlxGyPbIHtcWuC7enz42VUMzXwTf7eN136tO3yQLVey747mwCXt6xHmPTxXnHAhzo5GkObsQRuvpmHguLWxnPY49HvYR+Stz+ws+qx8UTcTJkrZ0E4a/wCTgFZR85wdTz9MfxYWbPB5NdYPwOy9Dj/SHq8Q4crHxMoVz4Sw/gufq3Y7XdHf/adPyO7v3+7ND9Fxn48zD7UTx/ulXUqbeuf27ZKw8elOa8jm2ex+S8lLK/LyXTZDy9xPIm6VVgGr38FayCSSyxvF40kgi8G/Z5eSQDujSVMxuHqpBxb0BKCUbXEe1QrokyJ007Y4xxOcaAS4nO5nZaMOaXGnbPjkCRuw4m2or6Do840rAhxI2bNALjXN3Uruw6iJ2btC+fQ9qJYwBk4MEp8WOLLXTi7c4UIp+kyN/u5A/osWNR7HiaeijTSvPYnaTJ1Z0g0zQMzIcwW4MfxV8mq3v+0UsZkmxNP0mH+PMmLn15MBs/JNLI74bsTsGgWSeQXCztcEnEMGeOPGYalyyOIE/wALB94qnIge+IyZGVPlxAW6XLP1bFHozm74rkfWXanltx9GiOdKzb6yY+DHx/7revqVG+2T21mUZOVHK4Frg242OHtAH7x8CV6vTD9k0rxOnwmHKla+QySd4eN55ucNrXtNPNMC/NfVeTu5PHw+l0uPbi05E8jJnNaeSiHOcLPNWtcDkGwOa3ljS3ZoC+90mPbwYT/T53N55LXKs8lTNCyb3gts8Ya/ZZ+a9Dk5r9LYT7J+aySaY9h2PEF3KUeFB52TEe4bAivJYJI+5NyWWE710XsgwA8goPwoZr4o27+CLHI0vTsjI4Tjt73i5cPNehPZTUI2cc7saAeEkntfIAqrTcJuDIfq0joiSDtvR8V2Z45MmJwdlSNc4257as/Nc8uOV1x5csfTx3aHT2wYXdd4Ji9wbTRt4/ovOM0hjvcwi4jwjJX0qLTcWBxdUksh5vmfxH5cgtDWNb7o4R4DZbwkxmoxnncruvmbdFcRbdPkd5iJxr8E26JMTtps9/8Acn+i+mEAnmUqWtsPnA0HJ/8A8bPf/cFTGgZ12NMl/wCBfQyOqjXkmx4Idn88/wD8Pf8AFoCl/k5qB/8AYD8HM/qvd15IV2PEt7OakQG/VK8i9n9VIdmtTHLGaK/7Rn9V7UEgpqbHjG9mNSNcUcQ9ZmqY7Laj1OOPWRewTTZt5FvZXOreXFHlxO/+1THZPMqvrGL/AMTv/tXqwSmmx5X/ACQySN8zH+DXH9FNvZHI5HNg+DHL1Fk8ymrseY/yPkP/ALdF/wDLKm3sgRyz2fGE/wBV6RMJsecb2RdHIJcfUzHIOREAr81di4XaPFL455IdUx3GyyRwBHpyr4LvBWsNclmrNuK+F9ADs1Kw+LZHPHw9tZ2afqDnju9Okbvu6Z7WNA+ZK9LxnxUeqz2Y/pucmU+WEYT9gSB41utDcSNorn4laEKoqGMwcgp9y2qpT6ItVFXcMrYKBYAtKRbagygUbCsDwduSn3YtVuioqhlCieIFSG6iHaAUI5oq1k5YADuFsila4W0/Bc/km2wbB3VR2Gv2pJxtYosk3T/mtYNjZQVyRNesckbozuNlv5IcA7og5vle6RBHNaZcet2qoGzTgi7UlRK0PxyBbdwqiwqaFSi5vUKwjol1RWckhRs0tBaCCFU5lDZFVE3uoOcQpPBUSoEHEncKnNwsXUoO5y4uNnMEGiPQq48kjyRcbcbue3iNZ7G5mO10+kZD54wPahkrjHp4rzOJqUeNxYurYsnDe2RD78Z/unZw8tivrh4uYv4Ll6roOJqzCZ4w2XpIB+fipOPD5j0/1vP/AOVeEw4PrUGRkNyYBiRBxE72vAkI+7VEhx8DQ811dFi03U9LyjNlO76IDu4mMLnO8eQNDzOy5OboWr9m8p02JI9rD95otjx4Ef1WJmXFNOyeB50vUWHZzDUbz/8AT+Sl4ML6dcfqfPPGV2vki4CQ117qmr5rv4XaaEO+q9qNOjeHcsuOOif7wbXzC7/+TGkZ0AydPlLY3i2uY/jYfnuPmuGXBlH0uP6txX8pY8Ey+IKT7Diu1maDladkXKwGL7sjdwf6LjzipTXRcbLH0sOXDObxu0HEsjc4dAvPGyXEru5Tqxnei4Lj7BPVergni18L6xlvPHH/AEuwx7LiBvey+g9rB9S7HY2NXN0bDt4Ns/ivF6Jj9/lYsVfvJWj8QvW/SJOG4+DjtN258p/ILc/K15eX+PBhj/7fPTtGV6/6OMcy6/PKf9TjGvVzgF5GT3F9A+jeIsx9RyiPZcWRg/3RZ/MLo8LB2pm77tFlb7RkRj4BcuPmL5FTzJvrOdkTHm+RzvxUYveXz8ruv2HTY9nHjj/ppvw5JHcJpEUsvSiaS4aUqS5qKr59EyiqKTuiKB1Kd0EAbHxKCEEmbAlQulOzw8lD1RKTiq2n2rTJ3QAtRzqQNplRbzUipVx9Jt5JD0THLZPn0UbhiwPVJT3IN8lADYlRoCyhOkc90UgirCfVBUCo8q2R1UgondVB5qLhfVS5BRJJ6IlA9kJqF0kX7UtMJk7gKQsnZQYVNrqNhFgISTvdLqstCrQE0kaCkPikm1AxzT5oGyEQnbClFScN1AmjVFAdUk1E7BFIKTeaSfNAUhCfMoGfwTG5pL/oJoMgPPZT4eJotKvXn4KfFtS+tt/OFY2K7OBJcVeC45FEm6C6OBIPFNrHSLiN1zdUi73FJ8N10SdlTO3iicPJRdPGH2XnqrY3cNOFfFKdhjmLaoKAroTfmqrr4+sNxoyGwHjP3gVyppnTTOkdzKgeLxQ0UaUDABPgVBwNoF3unztVSHihMBAVSpDmOqd0m1ti0jutSpod4fBBk4RyCrJrmUHkr3U7Yn3xI3ASE76B2VZ39EjyTvp2RY7IfWwFqP1iTmaVaCndU7Yl38jeqYmfW5VfwtBKndTtibp3n734pskf1cVVsVIJur2xaJHF1Fxr1U+JxVLdv/wpNNpur2xbxGtiUXsqwfNOz8E3TtiZJKjd2OSVpGk3TtiV1zKOLwG6gDuRd+qBsps0nxHmji8B8FD8EgU2aTBS2Kj5ou1dqkaS3CVpWbFck2JXspMke3Zr3Nrq00qid1KIXIByUqxoM0zt3zzOPiZHf1US9wIPeP2/mKlLWw6KiSz5KK+kdmHvOixF7i4mzZ/JdqIblcTsyBHoeO0XuCd10p8yPDx5ZnmmsFrCOB201EQYrcOMgySe9vyavAkUfBbtQzH6hnS5Uh3edgeg6BY3C6W54EOaFItISAta2gGwtSa1ziA0WVNkLnmq5rs6dpUsrqYzfqTyUuWl0qwNOfK4A7nwXudPw24cAaB7RG5VOBp7MNgLqdIevgt435rG1TFrhdq6OkO3bYcDufNdfKkeyG4hZXndQjjzIyH5Aaf5ig8vjziB3FVuWg6qXiqatk2j4EUBL872jyBcAAuYzT45ZRFFKXvJrZv4rUsRoi1SaPaMhvorHa3lvZwmS/VdqTGi0rS+4LWOkO5NA70vNPbZOwTcqJDLlabaQD6K39s54bwidzR4NNLGdrBFodsqNP7Wzg/i+syX/eUX5+TIbdO6/EuKynkFAlQbDlzS02WZzgOQJ2V7ciVsfCJHNHSiuSDRuytjT3sVNO4U0qx2XO007Ikvr7Sg7NkNEzPNeaqps4LXGpG/iszmlpoqjWMk/wAZB8bS77n7RKyjknsOiGmgzdQ5AlJNAkLOeVqyPYWiLe8PjYRxu8fxSGyOGuSCDsiYX7LqHgrsOLKz3uZi48sz282sbZC6+BkZOPjCpA1l9Wgrr4GTmTvdw52nwN/im9n8k2sjmaTpedHK9mRiyxGubxS6M+Mccbnn0V2U/L77gg1aDKir2nQQFgvwBN36rHK2gbcS49SbUaY3vLiWt5+C14ukRh4lnaHvO4B5Bc0PdBmAu2BOxPJemgeJYmuFX1RY04sYZQAXexm0y1ysVosBdqJoDRtuobWtG61xRNcN1nY0uctjInCqdSBPhY0clncwD7yvfxXzKqO5RFLo7GywTSMDu7jBe89Auk4nhNLIMSOy4EtcfAorHG1uM4y5GQG+EbTZKH95nEcTDFFe3FzctYxY492xNvqTuUi3dEWwtYyNrWjYclDK/cOPQBTbsEStL4nACzSxn+Nax9xHB/dLXI37NxWbT2hwoSxgjmHOorZlPx8bHL58pjBWwFklfgeSXv0+5L4eLlLTPICOTjt8VaGgDkqgBLlO7sEBxJoqvP1CHTmnvHtMlXwXuv3fBLOPGf6fFz/KtEssePEZJSGsHUrjSSz65N3UMbmYgPtO5Wud3mdrc3G2K42nYu2aF04+z8koaMrOeWj/AFcILQP+vRdmGw5mnadEI+9jaGiuEGyrsXtDC88OFhZOU7+RlD5qnH0TBxiHMhaXfxO9o/iu9iN4dhXyRFMWT2kymjusTEwmfxSy8R+QtRyNGzMht52sTyjqyFvAPmSf0XejaANlGceyVUebj0jExDcWOzj/AI3e075lORhH+K6E1AWTS5s7w41aCBcRsVU6yfNM14qBpBLcjarXl9bzi/K+r8WzOfqvSlzWjiJNheByZBNlSyVs55P4qwrW09432SPmlZAtYS0dEwK6krQ2F48VVI+yFUOfPZBNoDio2tMDg+gNvNZwCunpOM0yCaRpLAdh4qUjvaZC+OEyPkfbhsC5W6rrefo+A3Ixpw72w0xyt4mkH8UDIaVye02U12mMgaRb5Qa60LUWxsg+kHKkYGOxnxbe0YcuRgPwWzH7W6U915unT5G3+uIeB8Rwn5FfPAOHku9kaBkR6dHn4mTHkwuYHPYCA9m2+3Va9M629fFL2Y1glpGFjD+GUyRk+hc4r12mz9gtL7NyYc2mY0+VIDbvrjC1x6Hi4rHyXwxrnP8AeBPqFOmj7rfkltMZI+m9n+x3ZvUdTvUsiWHGIJvFnbICeg2BI9Uav9HWlN1aRuljVX4ZALXua0Ueo33PqvmHE0ciB5gqXfOonvJAB/Of6qeV0+kYH0bYmRkcGZNnY8QBPeBoefShX5r2OJ2N7E6Rq2HKzEz8yFjCJjK9rWl3T2SQfFfB2zB5/evPl3h/qpHuz70nzei6faO0+m9i59TbPj4em48YrvO+zAw+dNa4rka9rHYcTs/Zn7Nw4o28JEcDsp7z42Rwj8V8vDcS7cW16q7vtPaPYYHHzQe7xvpKdpsM2LojM6XvwGvPBHCHDy4RYWbEk13IPHBjaVpXEbMsrhJL67kn5rxrcpl2wC/JWtznE8Xduv8AulZ01t7QaDgSztn1XUH6rMN/tpgIx6NBXoceTHbCIcd2PHG3YRxlrQPgF8vbnzPFNgkJ61Gf6KxuRqB3bpmS8eULv6Jqj0keKcPUXNzJGwB7iWvdu1w+C9TjOxWsbw50Lydhwh1/kvnLZ9WeOE6RluHh3DiPyWrQYZ8LXYc3J0vJhiDXtdUJ24hQNL5XUfS5zZb7tPXx9VcJrT6ICRNxNst8TzXUhdxMC5sPC+MPbdHcWKWmGYMNN3X0ePCceEwnw82WVyu12RFxNtc4gtNLe+Z8nJu3ksr4nuf7pJ8gt7Z1VFIVncuuq3R3EngmzVQTHrStOHkNjEhieIzycWmvmo906r2U3F1QLBsFdDHl4mi1mx8LIyX8EMZe/nQVv1afFlLJo3McOhCbhqtTuiikH7ckwLxzOHw8ANG5mWN6927/AATuh20kKBmDRuKVM2dDjx95M5sbOXE51D5p3Q7a0IKywahBlRl+O9krQaJY6x+C0tPE0EJLKXGz2ElIBFKsopp0nSBBCdIQFIRSEDQhOrVAmEqTQMKYUAphRqJAJ2kAmoHaaSEApJIQNCAhAc0UpClLalRQWhR4QDzVrhfRR4UC4R4pEUufmZubjzNEOCZogfaIcLPoFpjy45A2mStJ+65hBCz3Re2+16YT4UUtIFox5a9k/NZ00R0jyQFkZOWCuaubkNPNRGirVUmPxbgbqbZGO5FTtBhJMexUTztbXtDhuscjCw8tkVS8Kqle4Bw2UO7Ki7VUoltq4sUeGkXbJJGeioII5re4AKh8d7orMhWFnCoOFIEndpIQMhr2Fj2Newii1wsFeT1zsPj5jXS6eRFJz7p24PoV6xNIlfGZWZmkvdi5URMY5xyDl6eC06ZqORp8zsjR8ox2ftMd+7XfDqPRfVs7T8XVMcw5cQcKoO+8F8713sTmYDn5OHc0ANhzPeb6hL5JbHXd2qg1zA+rvx5MbLBBfGd2kAcwf6rzM4qUhVaZmPjyjHOw8ZaWh1bq6TeRx/Nebm9vv/Sf8dYtRdw49DquLIajpdXUyeFrRyXMcOJzGXzK7cPjF876jl3dRY9J2Qg7zXMJte6S75ArZ9IchOsY0Q5Mx7+Jcf6Ba+xmKw69H3DXERxOLnu8OXw5rj9uH8favKbe0bWM+TVMPPk63HsuOH6jzMm/C3xX0bsw/wDZ/YXJyKovMr2nx+6F87cQH3XLdfR9Qi/Z30fYMG4c+NgPxPEVvO6xrycGHfyY4/7ePBV0At6pHL1WnGGxK8Ffso0c2UoEUrHDbYKNWo1EVGlYQCNuaiUVXw7qDldXgqXUDQ5lRUmg1SR50r3N4WCvBUtHtWUUO5UoWpPO6gURD7yfRBQVpzpgXXkpHf0UWpj1StYrW+6pN9N0hyU49j5rLZv2byVfRWyHZQOw8FFJJSr8UGgoEkny5JEcigfRLl0TS5m0AVC75KTlUNitRmmSeiCjpaaqQwBzJKdeaQ5JhRQmUDYhMjdRSr2UVaaOQ5WjRKVdOqXxTpA0ICBsCgib4rSPqmkUESkeSaHc0CA2TANIHqmECCldikqpPqgPJMJBPois4stFqQqqSF3vzTIG1FfWfzixB3L0VuM6pBdqB57c046D/RB3WXwi1FyhjyccfLbzVvMqK81rUTo5uKhR32XLu16bV4BLEHEj2V5sxEONbqtQEbeCQJrbfekUQfyRwnwRdGTY3CVbp1XomNkQFKtk0yqJXQpQJ3oKRpRKqIm+ZKiVI+KXWlFQKRVlUeSXARuQqK0lbw3yCOEkXWyCq73SV3ATyG3olwG+RQV0gK8ROPIFMQvOxafWlBSFIKwwyX7pUhiylthhRVSOnNX/AFaUCuAoGJPz7soiij0G6OS2NwJy33Cn+zckn3DSbGKkEbLoDSpzzFKX7Invek2rmhvmjhNrrDRnke9RVg0U8O702acbhS4aGy7bdELTu+/RWN0Zle0SmzTz1UKTLSF6A6LGdg4+qgdHbQBdabHBrdTbsQV3Bo0XXiVE+lFoJYSR6Jsc9x4he6qe29rV8sD4uYJ9FWdwEXb0+mdp8TTdMix3Y00kkYocNV8yubqvaCfVIxH3Ihi4rI4rJ9VymguPsi/JXswsmUhrYyfXYKaRQ1ocQFqZiCwBuSt+LokhNynfwC6cOmOhrhYT5kJ/wrhO06R3Ju6q/ZkrTvQXq24Ezjsxx+C2Q6M6Q28hvkeqeUed03SnzShrQaHMr1mNisxY+Btb9VoixWwM4Y20PFTLD4KLEGsJ58lLhN0phqYaoqIZey42fpMuQ8hrIy3+FwXpcOG5WukjkfH1EfM+i3ZuPAGhuPh5kbuZdPVV8FdJt45jI9HxeJml6eHkUZHx8bvxWGYcb2ZTgA4kWQKT17MM2Y2Fp9iPnXUq/Mj4dEa4cwkHJ1fIM0vCNx4rjPAG1rZIS4izuqZceQY5m4fs7riVRiG18z6pFaoMHJyIHztYBBGLc6+SzFwN1uqis7KBUioHkikrcd5Y9UnkE65boNOVAY3CZvunqFH2ZxuacORWnFlbKwwSclmyMd+NLXNvQoqh7Cw0UlqYWyN4ZB6FVSQOjNjdvigpG/mtDBTVUxpLuRVwsIAKTRbgKveqQux2a0efWdax8aKJz7eCaF7Imnuey/ZzMk0yOWHE7wOHMvYK/wCIhdGfBZivkjnx445G8xTT+IsL0mP2Yhii4cnF4nja3WKXE7VQR6TDDjM4WGW3uAO4aK5+v6KaHAbG1xe8N4W9AAvPZLSclw6WvTYj2nCkN7nkvPlve5b66GlFZ8nAbkY9Eb9CsmFmS4OT3Utmup6hd1o6HksmoYAyISW0Ht5OVo7+DIyRgkaRRXXie0VS8XoOU8ObHJzGxHmvZY/Dakq6b43AkUtIlAHJZmMLuQVpidQQSe/i6Kmt1IgjmolBFw2KgW0rComkFb9gqSOIq87qIYgrJrYpGZkTHPe4Na0WXHYBXFgDS55DGDm5xoBeK7S6lBkn6vDltMI9/gOxPqmhwO1euN1LWA/CyJGQRs4eJriziPis+i5AxZpcnI71we2g91kn4lSY1hyGx40MRef9a/evgtmZiYMLGl8vHKfefI8bnyHRTsjXddaX/XsvKjdJC9uNCPvuNuPoFh07S/rkvfTPdI0H3fH1XY7KwOdmd4Wkwja3DY+lr3JkLPajiikcOTJLDT61upfCzHby+PjtiHu+gA2C1NaK9xx+C7IyJwXzZwwMaEf7Jr6b6kk/koTavoUcRcNRfK+v9Xivo/E1+SbO1zBGejHfJaInvjAIicfgtuNmOy8XvdPfA0Oscc0Ak+QOyvhhkDB30wmeeojDAPgFO5exlZm5AG2K8quTMneOF0JHkuuQS2g2lQ79pcJjxs7JghPNkEbd/wDe4b/FTuXsceVmVJ7sDvyWb9nZr7Ixj8HBehjieAGu4iR/Ed1cGuGzW7q9ydkec/YWphoJwy1p+85wATOg6h/DCPWRemZg5pLcjJn1GdrfdEs7zGPhyUibcbC13M9seUPZrV8pjoceOAyOFD2yfyC4k30VdoIpT382HAedPLgfyX0R8AnYYzI5rTseE1+KUeBiafKGRGFsr+gnD3H4cRKsypcY+dN+jHU79rU8L4NeVrh+ifOkYXu1fGaBzNBv/mcF9A5OVc8GFMAc5uEGjYPyy0AehcndU7Y8Cz6MS4/+vGkfxMx+IfPiWqL6Lccbv1qZx8BAP6r28D8WSMswpseWKM1/ZyC1vyV7GdCndTUeAP0e6M1zWydpG8ZPD3I7vvL8OELrM7A4UMYA1PMIGwHCwfovRz5unYclTzMjl6VA5x+YaVY13exCRhIDtxxNIPyO6bpp5r/IvTY28U2flMYObyW0PPZtrK7sP2Y1DIPdZ+ZmOYPacxxY0fNgtexHiFUc6AvZGyPUHvca3xCI2/71/opumo8y36O+zsbbbBkOP80xTb2M7MQD+1sz2AjYQNfLfyIpetuh4qL3NhYXNifJ/JHVn57J3VrUeSZ2J7PTRtk+qTNB5Nke5rq8xeytZ2G7ONO+E0+Tnk/qvTQP+sh5Ony4rB7vevaXO/4eSh9WYwnnfkpbVkjz7ey3ZgObHF2bnMhNOklDO7H/ADWtX+SmgMHs6PhE+cS6T5sqGUMxsOPIBG5fP3dH5G1rY17mN71jWSV7Qa7iA+Km6ajgO7PaVEzij0HEmcOTAAz8SCpQaZjcB49DxMSjszhZJ+IAXbDuEkFY5JdQfK1josBsF+05jpO8Pz2TyvhmGmYQ3+pY3/yW/wBFB2M5ji3G0nAkH+0mc5lfBopdIgDlZUZxNwAQPYx983s4h8rTyeP0q7pjNjFGP7rdlGR/BGeDhscgRasiZk9245csUjydjHFwAD5lUyR9aU1V3FAycmVw78YcbQOWNE5rifMlxQ5178Tvmq3RZnERDnux2Hm1sTHX8SLVoYWgWeL+aqtXybiBzMuNpGLkxx3z72Bso/5uSnCZgB3zxI/7zuENv4DkoyQhw2JB8R0V+JhahI4yyZWdlsaNmyOL2t+QU0bhmN5dcbqVuPjZMj2mbPy8gNNiHu2BnxptovwISdjRZnsulnY8CvsZnR7edFBqd7FtAI+Cqe17x7OTkwOH38eUsJHga5pw4pwYmQua5rCaaXvLz8ySVcY2uBa4WCi7VR6fkQQcTnZEgJ4u8ncXOPxKVEEArJ+xdKxp2zlsMEl218k3Dv8AE0unGYpWfZSxyhu3Ex4cPmE0dznt0mB8/e8bw679vILW/iaWju22QHtcB1a4EfMKyWKORhbLEyRn8L2hw+RWJmdpOJxRsyMDGcXbwsLWOJ9AOaaO7yvmxYcmLup4mSMu+F4sKMH7NwozFDkafBvbou/a11/3bu1N0t05p2KTzihplyY4g1o3kdFxkfIEpIlyaC4EbLJPiYLXfWMmHHbwmzK+IHh87AJV2NmYGY9ww8kT8A9qo3tr/iAWqwBQAtNL3VxZsjJyMhz9C12CmtAeww8Qv1c2x8lRjN145QdqObiT452cxsIs/HhH6rr5GZDEeCZma48x3GM6UfEg7KcVPjDuBzQeQe2j8R0WvDO6xSZOBiF8crnwOG4EeK9zXfFraVsMlcLqIa7fdPJdKxpdE0u8lz/r7nvbGzAz4337Tpo2hg9HBx/JSSLba7RCBzVWO5xj4X8+hV5HVb3tzqNWhSQEREIpSpPmEESEUpIpBGkpI2yuDnF9gV7Ly0fgp0nSKSYCdJ0iIhSASTRUgmkE0UUmhCgAhFJoBCEIHalaiE0DCiRalzT6ckFLmEqNFvI0Voqxuq3C0FPeOaeVqXGfBBFqFEFBISb8lK9lACypnyQSBTB3UEwiJg0Vc2dzRzWdBcUNN0cvGaI38VMi9isWO77T4LdzRGV8NGwk1xad1spQfEHBBUA1wuggxtP3VEtdHyVjTxN3G6DLNHwiws5AWzIaSNuSyhFlUvbewVD4zyWvhtRIUVhIpHJaXRdQqHNNo0inVIpCB3Sk3yKgmoOLqvZbCz3/AFiBohygbse64+a8NqOBl6ZOY8qB8d8iRs70X1QFRngizMd0GRGyWN23C4WsZYdz2dN1eXB41uPjuZgT5EbJYg02N23usmDpkj9YxYspr44DIONw5gL02osix8+aGAVHG8tbfguW+V0U3Gz3hytcZy3Gaj6mfQcfNZy7ste70/L7P6O4x42TUjhwm2HiI+S+aa5lfXdczsnpJM4j05Bdr9sZJq48Zrj94R+0VmycOCd/ePjAeeZarjzSe3Pm+m5cnmZbv+3BwsR+fntxmUC/az57L6H24kbDDg4LT7LQTv4AAD9V5/Q8TFxM8zycm8rPVWdoM5+p6o6Ylpa0BrOHoFOTlmU1DpfpufHyY55fDlBacYUFUyOzutTAGhcLX2VijW9J/FLmECOwSPKvFSFdQk7miokUPFQ7sGRg6udSs5IZvMCOgQTlaANlQLo2rX7mlF/u0FFjO73lE8lI0olBFCElphJvNMbmkgpNG9qVuL/uhNoUel0rG7MtRonixuolSdvSi7moQwEhzS6eCByUUI5lJA6+KBpI80EmkEHblV8rVjlX47LUYp2Cn1S6IBpVFnRDeqXWk/Poo1Em+IRyU2DbfmoHZ1KKEdEckXujQvopE+CQO6kATudkQgj8kBBQLoonzUiaUTsiko9VLyQLtA2nmogJoUUJ0l0THxQMJb3YTvZHTyRVTeaDzsKLQTzu1ZWxtfXfzhAKPIqZHRVlu+yDqYRIaRa2GjzK52A82uiTalVny4hNA9oNGl5aVr2PLSvXlvslefzcSXvOJsbiCeg5pFjmm+nNBLibK2HTcwc8WYesZV0ehapKfs8DIcPHuzS1ppy6PUIANruR9ltakFfs+Vvm9zR+q1N7EaySA5kDR4mUFEecIG3kk1p2A5r1sXYPMJBmyYaPMNJW9nYnuz7M0Z8yDt+CmzTxLMZxPVao9NLtyNl7dvZRobXfj/5f+KmezjxsJW16LO6PIR6ZCBTmqxumY5FFi9W3s8+95R/wqR7NkurvyBX8N/qivKfs7HqgwbIGBA5vuL1rezfCa+sXf8v+Kk3s6Afbm28m8/xTaaeQGnwX7gpSOFCKpgpev/ydjIA753ySHZ2BpB7yQ+tJumnkjhwdIwFP6pEBYjbS9YNAg2t7iPTdW/sHEsW17q6cVJumnjvq0Y+435KYgYD7gvxpewOhYVj2HenFyVg0XDDtoj/xFNmnjBCxm/APkrCwbUBZ8l7JukYfWAHwslSGl4YAH1aM15JtdPE9yBRLaVndGrLdj5L2v1PFaNsePboWhVmKIH2YmD0ars08i7HcACG/goGF7j7pHwXrnQs4r4B8lEwM58AU2aeW+qy17hKkMSY843fJeoEYFbBSLTYNJs08uMKY7d24KwabkD3oyPVek4d1MCk2aecbpOS/cM+Kn+xsnmWil6ZobXLdWAAdE2PMjRJSBxEV5Jt0J12SvSAjnspEgpsebOi0PeVf7Ec4+04L0zg08wolrVdmnnP8none+4OaenCrWdndObzxo3f3gu3wBAbSbNOczS8NtcONG30CtGBByETP+FbeFTa0gIMf1WIbd20egUu5Y0U1oWhzd1EspQU8Ncglw81dw+KVfNUVcNJGO+aupKgN0FBjpLgvYkDzK0OCr3vyQelwHaPjwsazOi4wPaLiBv8ANUdotY03E0l4GXHLkvBDGxPDq8zXJeL7RCtKkA2cRQ+a8fi4hEnEKHjSu2dOr+zsl8X1p7bYep6ldDILf2Jv47ea9FpbdO/Z+ONVGQcYMtzceuMmvErzWuR40mY79nRyRYY/dxyv4nAeZ8VFefcxu5WXJa4M521dIYznmhdoysBjMV7nSHYXQHNaHC7wdyWVYu6s18lXW2ytgyHxkmJjS7xc0GvnstmBiRzsdx3xX0VPblub5I5dAvSM0WCrJcVF+iwAlwBr1QebLR8EqpehdpUA+6pxaZiOPtR36oPPN2Ox3XQhkZPH3UgN9PJdv9lYY5xD5pfsvGbu1m6ivNTwux38J5dCEmvoeS70uM1jx3jA5oWluFhyNDmwtBKg82GNf7pAKgQQfabRXqHYGPVd031Wd+n8O8bQfJyDzwIXouzWfl4s7/q03dgj2i0Akqp0GPVSxBh8luwZMfFa4NaDabGqXt52kwJ3Q4+VG5o/jhDvzW7Rc3L1zLkyNU4JZCL9kVfwXl5iH5kjuhN+i9J2cmHevYNqamxo1DvcGGjGWtkPs77lceJ/AbPXmvRZGH3wuZxc4k0D0Sg0qIC3MSmnNYWyM4mnZWcO3LZelh0iF0Y4Gg7dAs+pRYumY7nyD2yPZZ1JTZp5Jkfd5ts24ivaYkVtaKN0uN2fwH52YcmRhETDy/iK9oyGKMcR4W/3nAKCvHjrZaH8lA5eFGaOXjg/94D+Sxz9otGx3Fsmc0u8GtP6qiyQG9goFrr5LAe2OmPdw42PlZLunAzn8rSOs63kj+ydm3UeTpzwD/mI/JQbSw+Cg9vdjif7I8TssjsPtTmg8eTp+A09Iy57h/wj9VBvY9k1HUNUy8l3XgpgPzsqqqyNc0+BxYJHzSD7kLeIrHJq+oTezi4jcYHk7IPtf8PNejxtA0zEYGxYjdv4nE38Lr8F0I4I42hscbGDwa0BB4k6LLnkP1B+VmHozeOMfr+K6cejj6t3DcaCCHrG1gK9I5jarh39Ug2uiDyb+yWmAb6fA4+JbX5KLezkEJ4sfAx2nxEQNL1/ClVclNjyrsaWGePvi0En2RdfJbRJLF7UIiL/AAlYXN+IBFrfqkDJWRSOG8bgQsD2yFh7l7WSdHOZxAfA81jJ0x9IRuy5HudlTY8gPJkOM2NrflzQ7ExXniOJBfnGFDGiymSvfk55yCfuiFsbW/8ACtTvwUaAdkBoGPlnE6XHE15rwFg18FZDHJE0iXJmyZCbMkwAPpQCpD8lv+i5UuO6qL4qDvmQaU4opoeJ00+TM9+5dkP4ioLy42mcLIzWmOKfPa082Ysz2g+oaoCymdPlzvYacp227YJXtv1DSrC+j7r6uwRDjHBt9oSXfEndTYASDZB8lAYX1IdxwOZw9Hkk/G91JoJKJtB2iYsp+uPxy4A3xyTEAn0LqVlh2+3wWWbTcHImMuRDil45ume1t/Mi1fG1pjHdOY5g2BYQR8KWmdpO4XMLXtDmkbg7gqiOLSsFwkYdNimdsBG9nefgrgLFLM+TScUl0mXp8MoPu7cd/AKpW4mzZUJZIWt+3exsfUyCwog8cYcDYO4KndhDZQahgTydzh5kU7gLIja4AD4gLQJOE2QsLdQwXlsUOVJLM413bMWQAerqpXuDgQlIudmQY7eOfvg2/wDUxGR3yCgzOjyWOeyKdsd7d9GWOPwKi5xY0uIcQOYYLd8AqY8tuTLww4ucxgFmTIjDB+ZQamTNIJPshdTD0zUc0OMOl5Ugq2yucyNh/wCI2fksGn5s2nZQnhZC59V9qziA9PBep0/txJ3obqMFNJ2dAy/nZSJbfhw8nSdRw4+LKwpY+pLPbA+LVjZIwigQSvp2Lrem5p4YMyNzv4SeE/Ip5Wi6dne1PiRud0c32T8wrpJl+3ykZGa+ZsY0xsUd+1McoO2/u0tDgAea9hm9kWwxPkwsiMEC6yy4tb8QR+Nrw8kwD3M76OctPCZIb4Cf5b6KWNS7SnfJE3igije/wlJDT8t1RHLmPc52WzFjv3G4xeQB5lysbIHj2hyWTvNRfIGOdgNhaebYHcZHhZKDW6juL+JWeY5oNY82NG2v9bB3h/MK8kc2jkq5S9/tRvEcg3a4tDgD6HYopxF7Y2iV4e+t3NbwgnyHRTMiyXnue5+TnDIP3WjHZGG/8PNSaTzdzTSbDnZxcA7UpDCD+6EUY28Lq03niHNVzfWCLx83JxD1MD+En8CpsifGwNe+WQnfvJTbnfFCIlrjtHLJE/o+J3C4ehVjMXIDDJPPmZX887i+vQ0kNjz3VDdK+tZAcx+dI8e13bJ3kfLwRV1NHRQfgQZj28ffcfICOVzb+AKukjex3DIwscOYIohRfEyaN0cjQ5h2LT1UGt2IcZrY3RloAoAmyoGPYtGwOyy4Wk4uI50uLFBC6qcTI1pI+JWkScTeIGx4hRZWWLTdNxpxKzGxIZRuHve1h+BcVr+ssc22SMfXVjg4fMKuWGDJjH1jHimYOXeMDq+aqjfpzSyDGzMFzj7sMMzSf+EJo3pfI6KeP7WCOdv8MjA4fiskeo6di/ZxZOBCbowxuDXX6UtsbQNkpZIMcd7lSx48fLvXsLq+QJTS7TMlgEqifuY4xJMAGNPvd2X8PyBKnjTYmc17sLMjymMNOcwOA/EBWMjdxe9VIjLjZGFmPczDye+LRbvs3sr/AIgFpjYWutLI1DEwncOSckurYx4rpR8wr2SMnibKz3XCxbS0/EHkrojNJlx4/wC+izC3xgxjID8QQtETxLG2QNe0OFgSN4XfEdFa2m77+gWZub307Ihp+oxOPOSVjO7HxDrUVoDqG3yWRuoOmmbGNNzIgecj+AtHyK1Ft9VXkOkjYHQ4xyHXvGJRGa9Tso1pOgPNZ8yTKiY12LiDK39pneiM15EghTikmk4jLhSYng2SZshPxbsrWilNmmWKWeZnFNhHFcOTTM2Q/gtMb+Nu4ohZsmbU4nOGNg4mRGeTn5DmOHwpaIw7uwXgB9bgFalZuKyqQgGwmtsBFITARCQnW6EAhOk0UgmhSQRQmjqgApJBNA0VZQLQopUmhCAQhCBppJoGFIKKYQNLhtPqmEFZaQqnMWrmoOaqMm7TasDrFqRaaUC0hQStCQ3CAKRDTSpCCTDwu4luZI142+SwJhzmmwg6QU2i1minDtjzWhp3REnRhwVLoyzlutQqkEA9EVivi2KzSQAHZdCSPa281kc7hdThVIMhaQoELU+idlU5vkoqghQdHfNaC0qJFIMMjOE2qu8at8jQ9c+bHI3AUUd8wKPfgHks+4NFCK1tmY4eCHTNa0nwBWQCt1HImEeFO4jcRuIUrWM3Y8DlP453u5myubIRxO9Vse73je/ivQdlNBwtUwcnIzccy1Lwt9tzRy35HzXixxuV8P1XLy48HFMsvh40Mc/Lic11NB3C6bzsV6rXdD0nT9MMuNgtim42hrmvcT58yV5R90Uzll1U6Tlx5Zc8flmldwRkrPFKyUW3db8XBy9Re6PDx3zuYLcGDkFXL2R1uBskzcCaFrGlzi6qobnqtYYd0TqOqnFlFbBSuCxwZNu4JBwP/Ba2usLGWNnt34ubDlx3jU0k+YQFHQkuakRSXVRUSadScXvk81B5s7KyI+wdhugTjZKrkO1BWHdUuJ4vJFVnbZRPgplQfzr5oUlHmapSvyRsStMGAptFlRU2D2lG4scdqVwruwFSW70Ved+aiqzsVU40rCVW4hRYfPdCiDaLRRzTCi48SkLQASKZSJpBAqJFHmpkclA81qOdHMI9OaXwTbd+SETBTAulHkSrI22VGlh2o+Cg5TBo8lB5sqKQT5pJhFAAFphDTzSAsIGBuhMFRKAUevJNIbBFIptFtpI7BHQICtkA0ikfBRQK6JpUhA00ubaRzNo0rbyCCbHgosOxCl1X1383APUqIoeCfNI7A7fBBZiyESez4rsRniC4LHU8Vsuzj7taQbKUjVW2y62hyAOLRYtcq6WrTJDHmN4vdKy1Pb1RaR1dv5pFpdzV7CHsBBBKfBaw6M/D5KYYrg3ojhBCIp4aCfAreHZB3QVcFpcG6upKtlRWG1ug7qwBKrQRA8UcJVnCPinwqirgq0Fu19FZw7qYCCkMFI4SFbwp8CIq4QUBpV1BFBFVcN9VF3grSoOHVBS4Ksx2r68lY2OwgyiAnomccrc0V0Rw+SDB3BSMLvBdDg8UxGLQc7uHeCBC7wXR4fBMAA7hBz+7cOYTLXeC3uYD0SDBfJBg4T4JkEdFv4B4IMTaQYKtHCT6LX3AIQIURl7o2piE1urw0hTHmqbZmwG1IxGlpBHgm4B3JBg4K5qJFrZ3YHmoOYLQZOFKj0V7mojYBuUVQWEb0kBzWh+5Say3IKKUHc1qlAHJZHA86KI5mtw97hO25D5LytcJFch0Xs8wE4zwRzXhsqX6tO5pY4t6EApVj2OE5uRprADVBc/NhkflcETSQ3mVn0LLyskiOHFeWE7yPaWtHxXq4sUBtHn4q7SvPRYMlUIySlPouVkwujbEd16xmI2knsDBsU2j5sex2sROLjFE1vi6QX8ls07Qc6J5bwB5O5IcAvVZDnPkIN8I6J41xyeSK57NBzyN2sZ/ed/RWN7PZpIDjCP94/0XbOo78IjJPitUbuNnFVX0TaPMu7LZTzu6L14j/RQPZDNDrGTjjy9r+i9USfFAc/wTavOR9mpzYkyYmjyaSrx2WdVHMZXkz/Fd4Cyp0R4JscB3ZONzfby7B/7Lf81x8/stmaczvsOV2VENzHw04ei9vfmglwFABNj5/prsDLlMeXNJA8bVVV62vQR9ncOVvFHlyPHi0g/otmpaJhameKbHa2X/AGjDwu/Bcj9hazghzsLNjkjH3Hv4XfPkmxDN7PYzXcLpXn0q/wAlh/ydwT9/Iaa5tkr8KUnajqEJIysWQuHVtO/JR/ygY0VJj0f5muBQcPUsU6bNTXF8fi7mjTM6ePK4YJY4eLnI4E0Fo1PKxtVDWve2NrTZaL39VkxYNJw5BK8d+5u7Q8nhHwRXs8XA1nMe0jPxWjo8wu3C6B7OagG8c/aJsY8RjgAfEuXnIO1GpTfZ4GJNN0Bii4q+K0M0vtHqL+PJe3GZ4zy8RH+6L/RNIWrTP09nBj9ocud/U8IDP8Vy9PxtV1LJD5HTvi/2vBZPpey9bhdmcKBzZchz8ucb8UmzR6N/qu2yAu25AdByQeci7PyPZw95mtHg6drR8mha4uyMJoumePGpHuP5hejixw0LSGUhp56PsdpYPFJHLKf55DXyC6GNoGl4puHTsVp8TGHH5m11eHZKlRW1nA2mANHg0AD8E6+Kn5JIiBSO6mVFRSoIQUc0UVaEdUKKRUaUkVugxakSMbbxC5jnPa24niOQbteWhwHwOxW7WpGMigYXU6SUNaL5/wDQWMxvBuNzWvHIuYHgfA7H4rNbx9KIPrsspflak/KaeQMTGBvpwhaS21RHDmnJM2Zqb8nagzumMaPg0LQd/AKaWDglLS2LJmxyfvwP4XfNEWKYLL58qZzh72TKXn4WiQPcwtjnkhJ+/E7hcPQqrHxnwvMj8vMyHEVc8xeB81U+WluxUnYI1JzYnRSy1vwxucPyUeL2lJ2PFltEU0b5Gn7jXOaT/wAO6QpQ4UODcUMPc/xDez62rmmn+ShHgY+kkshwPqpfuQ4uJP8AxElLjp3PmqiU2HjZbgZ4cRxaPeyC1o+bko3xBhjx3wFjNqgLSwenDsrnaFkak1jhpUmW37pMNt+Z2Wd+McCV2G6FkEkfvQtAHD6gKoBJuUnZ2FD/AKTnYWMRuBO6nH0ABKjW6rfJBFvk5OPjs/jndwhBdFmR5LO8jeJGHk4dVNr1khyYMniONkRZDWmuOIkj8QrGWXEIHLqmDBbJsjI77pFHjPffx5K5svHGHURYuiKKzvzcPE2zMmSEO90MhdIT8koZ4528cQk4CfZMjCwn4INBlIZdb+CoOqxucyNuFqBcaDnvawMb+Nq1rRdFZsqaNgML8DUJyeTsfhDfmSg1HIZ91wJU3TcLC4MMh6MDg3i+J5LEzEjDWv4HMdV8LjZHlstDACKJQRjz55Z+F2lDFjA3cckSE/ABdjF7QajgFoxshzWD7jt2/IrgvycmwyPSQ+jRnflgCvHhpbiG1tzQbNY1zVNUa0SGCZo3+ryFzIj68O5+K5kH1l/E7JjxoyT7LMbi4QP95WONsJZXFW18lSzJ1KSaNsmNp8UDdnGNz3PPz2Q9Lw3hPJRkOe01hvxGA8zPAJD8L5K8vbVqMrpHRVjyNjk6OezjHyQKKKURASvD5PvODeEH0HRLgNnZRx3Z3GXZmXBOKprIsYRV52Dury4c0GR8GoPIY3U5mY12YRGyvnVq0xO5UpTd+4D6tmy4jx9+IAk/NGOJY2ETZcuVITZklIv8AiKnwvfGWh5YSK4mmiPRQx9JyBL3oys7J4b2klc9o+C1GThJWWfFbkv4vredEDzjgyCxrvgEF5gdZ4tq6UoZWBDmQiOcOIH8LiPyWgB0LGRkPAaKHGSTXqeaQkO4RUMTR2YWP9jC9kZ3JcSb+am5ga7a6KwRaFhOzW5EOG4zNdxW17iL9LpdGQSNJa4FrvMIMk+mYGTIH5WLjyOP3pQB+JWkNjaBHG/GoCgyGRrgB/unZVytbNGY5WNkaRRa4WCqsbTsTGL5IBh47vve2yMn5kIRcHcDi3oq3PwIJQ+eXBxHEbSTUwn0NWpcPGA4EOvcEGwUGNrh7TWuA8RaBx5ME7S7HmjnYDXHE7ib81YydzTtsVkbnaa3hjbn4XeOdQhY8cV+gC0FtboKp9awYKbkZjo5brgdDI78Q0hXGcuaHAKL3xwROkkeWRj3iGl1fAbrNFn4OVL3eJlGdwFu+xeyv+IINEmS5jC8A7Dk3ms7NVgnlayOLNa88++xy0fOyFeRW1KEk0GM3iyGZTmf/DQ94R6iwgtEruK058sxRg9xPO3q2BzQ4f8AFsqYZYshhkhbO2MmgMiLu3fJWsHEa6qaVfh5ZyIy76pkYw6NyC0uPn7JV4Ir2iudJkSskLG6Xn5HhJBJGGn4HdbA242k21xAJa6rHkaUsalQmzM6GxBpUeYw8n/WxGR8CP1RHLMQDLGI3HctBvhPhatjaOB3CbdWwdtZWSN+pnIAm0qOKLrM3LDv+WrU00tkkJYdt+hpZo8nVC5jMjE05jL3kikl468KNhdLbah8lTljI7rixW47pr2E/Fwn/h3UEY5HBx4xt4rT5hY8R+Y/vDmxYcdbBuM559b41oik4iW0R4LUrOU+VoTSTW2CT2QhECaAnSBUmnSYQRpClzSCKEwEUmBaAQpIpBFCaFFJCZGySATSTQMJqKaCQUgohMIGhCaIg5lqssV6RFoMtUbTFK1zRSpcC0oqZUVWZCPNPvfEIixNQbI0hSQSBI5bLVFOKpxpZEc97RHUZK08iFYHgrj2b5qYne3kUHTKqkiZIKcLWdmW6/aGy0seHiwgwyxOjO24Vd+K6DgDzWd+OHWW80VnsgX0USpU6N1EK5vC/mAorGQoObYpdB0LT0WeSLh3HJBzpcUO6LE6IsPkuyQqnwBwUajkjdczWsgRYTmA06QUF2MsNxqG5e7YNAsleU1aR3ev71pDhtR6eS5cufbi+j9P6W8vJMr6jz0tAFe87NMdg6JBE4Vx3IR5leS0rTzqWpNjP7lvtSHy8PivcySMgiLqpreQWOCeO6vZ9V5N2cM9uP2uy2uxceBnvFxf8Kr9V46Sww7rs6vM7InMjuXIDwC5DonyA8DS6hZrouOWfdm93S8P2OCTL29D2Be1k+cCfac1oryXrNWv9i5wBomB4v4L51omadN1ESt67OHiF9ChzsTPw3tDwO8YWkHpYpd8M5rT5fWdNyXP7mM3K+UQwsezu5hxAdeo9FbJg5uNjjIbC6TEuhI3cj1Tkgfi5LoXAgtJB+C9z2UmjkwX4bmCVziSGcN2K32WZlLdX09XJx3HD7nHP5R4WOdrxQNq0EE0vXax9H82QTkaXi5MMh5xmJ3CfReMljnxMp2NlRuimYeFzHCt1jPCT07cHVd01nNVed+ag7YEpB9oeRQrmub2y7Ww43fxyEmi1hcq49ovVbNPYZIJ6PttaQR5ELOBwwgKJMvKlxrdUlWO5bKBVbR60oEUVMqJQqBAQBZUkwjJbqbEblTZyRpNgHErid7VcQLjYUzyPqoqpypPmrXnbdU2jcLkmfDqhAQAF81LkkExzUDUCRe5UlAgIyZ35JXRtLlt0R4rTFDvaNoHJROxUkIfJXR2OSp57rQzeMKVsOO/mqnGirCK9FU5RTDr36KSgOVKRo0inWyaOYQOSASJTJ6KPx2QHvBBS2KZQI780zsho4nIcKdSBVtaCg7BCigc0IQimDtshoF78k68+ak1t7WhtVHjuFgqZxnld2LTHltkJuwgzd2y+p3x/POxwTjuHNJ8BqwQu47DEjCW9FmfgSfdFhXvidri8Ba8LfiOLHA2rRpU0rttk48GaJ/tjbxTuhJW3m0FSbzsKAaXUPBdDD02bJeA0beKbNO9o0veQ0ei6nD5KnBw2YcQaKJ60tJWG4rDUVamgqqiOSXBZpSQggW1sgBS5IKIWyVKXJA5IFw7ordS6oVCpOkwEyLCIjSYUq2SIKojw7oIoUp9Uni+SCnkoEK0tKiWEHlsoIBtlXNFNUKIUwUVIC1Loo8RRxIJ1sitlDiPNALrQTrZBGyhZtPcoJUhRs9bRuqJckKFOT4Xc6URLZAIPVQ4CSn3RvZBKwjYdEu7cpCI+KBUFEgKXdlPuydlRWoPFq/uk+5AQY+AoERK2iJoTDB4IMPcuvkgAs+6ugGjhtLhF8kHOc0uNkKJZtYFrp92DtSfdiuSo4WRA+X2SwhqyDTWcYIjNheo7ptEEc0CJo+6EHGigbGz33WoPbJ915+AXc7hjum6O4YOgQefEsrTXEdkOmfy3td448f8AtQ+qRn7oQefB6ybnpsph7GjkfkV3vqsVe6EfVYuXCE0OHxMBsX8lfHkcG1EfBdb6tGB7gR3LP4R8k0Ob9bZ5qBz2N+68+gXW7iP/ZhAgj/gb8kHK+vg+7E/4hQdnjqaXaEUYr2G/JMMA5AfJB592W4nZx+RUDLM4WJXj0icV6UNoJluyDzA+uOsNlyXekFJiDPdY7uV/wDeAC9MAjhVHlX6TqDzXBG0Hq51/gE2aBmh22dwDrwQi/mV6ngsqXCAdlB5f/JPFmN5M2XkHrxygD5ALVB2Y0vGdcWn44cDYc5vEb9Ta74CAEVkZggCm00eA2Cn9Wa1aUUoKWwNAVjWBvJTDVLbwQACmOSiFJUNBRSOaIW1pUmmQgjSVKXVFoI0ik0IpADqkWqdJUghw0ilOk6CG3B19j3PwC1t8E3ET4bKp7nhtxOa1/QubxAfDqu1qAAwySOuy4cneBtxBpf0DhY+Kxl7dMfTK1moOyO+ytQEgHKOPHYxv4BaS8Hmskf7SdOHZORjmIf6uHH4PxtaHk1yUaN0knCRDO+F/R7K4h6KjHxnxZJyJM3LyJCKuaUuCCx5sMeWOPJwANedFQZDmd4HT6lkZIGwa4ANHyRG8yAkeKJmjJZ3buOv+zcWk/EbqkNc02VJ/G5nsSPjd0cx1OHoeiqURaVHgHvG400TnbccpcSf+JWPs7c7WXHxhHI6V8+VNIfvTTOf+a0OdRBVR9K0vtbp2PpeLjzmXv2RhrmsiJAI8147tBkR5utz5cULIu9rbjBeaFWaJpcuQMnhMUjQ5jti09Uo9Gi0wCePTPq3EKD3MIJ9LWmdG6wd0FjS4d46JgP3pnBrR6koJ3tRe0TAMe0PHg4WFFBfjCXuYc7DnfXu48gdSZ2cm7GZgNAJw4i77kUsZcfUNKibvdApMiDGHHk5Agj/AIyxzvwaCoxZWHmSO+qTuma3m8xOYD81MuDfac4NaObncgo/XsCSUQxanjZEp+5EXGvmKQXdaVc2THi06WLKlaemNFxn47ilM7KEkkcLS+VzmsHvFrS4/IKiONkfWWOk+rzwNvYTgBx+AV4G/NZo9SwcufusN2TJQtz5McxtHxKu4t1BCbJkxz7OnTZl/wCznbHXrdqzHklkhDp4e4ef9Xxh1fEJPlZD7T45ZW9WxVxH0vZVxZrMmQiLAzMaMD3snhtx8qVReNuqolyM6Jxbj4ODK08nzSvDh8Bsri4XsVXNPJAzjixBlOG3dmXu/wAaKFXRueYgJOHjI9rh5X5Jsd7O4WbHnyJi52Rhx4o+6xkxk+ZIWgkdFBld+1u8LW5WEILv/RrfXhdrWTxBUTT5sNHCiw5CRTvrTXED0ohSx3ZDoycruO9JsiBpDR81RaSSwi6J6+Cp4NSfIz6xrE08LeUJiY0fMBW2qZjqO4w9QbjMPMHGZJ+J3QXuFqEsBmj4GzSRHmHxv4XD0KhF3jY2iSXvX1u/hDb+AU73tRdIYunvge6U5WXkHlc8xeAtNdbCwSQZTnHg1fUIYSbMUcvs/KlrDvZAFkeJPNUVZeBjZ1fWI+Ph5HiIr5LTj6W7TsRvdY0scBPEHODiDfmVDittHkssGkRDJ79gypHtNhvevcPlag3k0dis8+BhZMvHkYkEsjtuJ7ASfirXFwJa4FpHMEUQqJmx5LO7mYHsPNpFgoNZhOM1rKja0CmtY5pAA6bFIus0Fm0/RI2ufPp2m7gU+SMch8SrnW08LgQ4dCgrf9WY9hmkxoC47STODBf94qyOaGYuEGTBkBuxfBIHt+YVcjI5G8MkbZG/wvaCFKGOCKAuifhxN/gbJG1x/wB27RFgVM+dp+I/gz9QbjOItofG91j/AHQQrOLa6QXkNJvYc91VRifFkQtmgk7yJ+7XgEX891MclQNR0972sj1PDlldsI2yHiv0pXH2VBQ/U8SJ3dTMzxNfCOHDc5n/ABX+i1A7Kt0jYmGSQuEYHtFrS4geg3Kph1LTsrIMOFluncAXEOgfHQ+PNBsshpI3NchzKpj1FssrYmadqMB6yT8BZ8wf6puJB5KubKGK0SPgyJWXREDQ5w+BIQaTM4Hcomzp2RDuMds5B/dul7sEetFZsbJjy2udFFlRtBr+0w92T6CyrgPapTS7X4WRlZHGZ9P+pNAHCPrLZeL5AUpy0DuVkmy5sYjutLlzW1dxZLIyD6OCubI+XHbJJA6B7tzE5wcW+pGyWLKx5eRq0RrDx8GZh6zue1w+Wy048krsdj8hkcc33mxklo9LU2P/AIlklyNR4pI26ViTxu9yUZjoy3zIIpTRt1I3tlbtz8FOlhZxxPFb+NLeDxNBC1KlmiTQgKshNA5IQMIQhAFCAmgApUkEwihCKQgEIQoo5hJNJAk7QhAJhJNAwnySTQPomkn0QO0FCEREjdVPbavQW7IrEWKuqW1zPAKp0Q6oMnFvstMZtqqdGLHkrB+CCafNRDk0ZBKOSEkB0WnGcQDfJZXuaxpc4gNAskrjZWqOyGuZE7hi8Orljk5JhN16um6XPqMtYu9k6xiY5LafM8fdj6epOyy5up6hixMmfp7MaOTeMzuLi8eIql5jW9Y0zBkgGBNNNIG/aNkbVP8AXquVMe02uvdPFgzvjP8ADHwsA9TsvNeXPL1H2+P6d03FMcuS+Pnfj/4j1j9bme4CfKxMcdT3bnEfAWj9q4TSa7QxtI6twXleOwtGzpXf2yUwC6EbCHPPysLvYmk4cMzWTnuI+b5JnAED4kBc5zZz29ef0/pbN4+P+JP/APZW93aBu/Brr3V/Dpn9SudP2g1EkhmYXs88ZjT+SyZupaZjZTmYrpJY28nGrP6fmsk2vYxZUeHTvFz7/ILOXNk6cf0/g1vt3/zI1/t3U/8A3l1f3G/0SdruqSAtdM+v4m00j5ALkO1TiHuKh2ouPJqz9zO/Ld6Pp5/2x1nZGSCJI3udIDYeXWQehtY9Qk1LVZ+8zcgyOJolwAr5AWso1KVu7bBVcmdM88ThuepU7snSY8c9ael09+FpmJ3OMS9x3e9wouKs+sYuUyc5WYIC1lxAjZzvNeTGVJ478qC24ul6lnnaCSNnV8jS0D5811788v4yPHen6fit5csvP7rPlyOyMgRM9s3TeEc16fStLZg4tPaDLIPbPh5KzT9IgwAH/vJurz09FuIIJ6rvx8WvNfK636j93+HH6/8A283qnZ173GbDaD1LBzXHhy8jBnMcgc0jo7Yhe9DSN1CWKOYVLG2T+8LpMuGX0x0/1LPi8WbjwuZIzPkD9hKevipYOTNgyh7S5pHgaXsP2bhnniQn/cCozNFxMpgDWdy8cnN5fJYvBdeK9eP1XC5+cfDG3OGVRfK+/NxP5rpTaJpmdpMk2Rlsfwt90kl7T0ravxXDf2b1Bjqx5YZB/f4T+KqfoWuXX1Rx9JWf/cuWOHJjfL25dR0vJjqZSOTmaXJhOJif32PezgfaHqFlfTSBzXoBoGuk2MPh83TMH6qE3ZbVXjjdBECOglaSrMM9eY548/DhlrHPccrDnOO4kVT28JCr+5Q5IdC6NzmO2c3YgqHRYsezHV8xE1arItTPzUStNoOCjSssBRIHyUKjVp/kivFMBVkUpgCvFRClyCjS6JxaDSbtgoxkAJvUPlQ870qztam/3uarO6OkHqi7Qd9kIqQTURzTOw3OyiE7mo8kyVEqs0dUX1UTuEXSrJ2pKDdyVMboH1Wltho2WZm7gtm9jwWaqEh281mO6ul5qkpGokBQTBspC75qXVVT5BCEzyUQjuolSUHGygBZO1BSq+iTU/NFNnPdDjumKDPNQO6gOSK3T6IO6KOqN0dEeAQS5lSCielKR5KDrHV5X7Vt4qDtQdQsX5LuDsphsILcic14gbq5nZfBDftHTm/BwH6L6fbH8/8ALy7suUAOEleQSGdIF6z/ACY0sCuCd19XSnb5Upu7N6YarHcf/Ed/VPCeXkxmv8fU0pNzXE0TsV6uPs3pMbuI4znD+EyFWN0LS2kObgRbb+1ZTwOJp2C/NkBbYZ4levxcdmNFwN59SowxRwxhkTGsaOQaKCub81NkSTSvdCqg8kdEHcIQJPqhHVULkhMgoQJOggBMCwgAN7TryT4U6s0FRHmU6UqR0QINRSlW3NCBV0QnyKEEeHdPhClVIpBEMFbhLuwrKtHCgr4AE+EDalOkUqiPCE+EeCYCfDsgjQQGqVIq1BHhtFKVJ0bVEBsEKVJ8lBEAUmAmW+adeCoQ5oITrkmR4IIVsilKkVuoEhS4QlSoRCNkxukEAAmOSKRSB9bTtIJoppJhFIBFdE0qQFJUpdEUgiWoqlKvBFWUEQEUpEbJUqIqQCAE6sohUmAE0IFSYGylzQEEQnSdJgIqNJ0nSKQIBOkwhAk0J0gOSSdJ0gVKQCFIC0AhATpAkEJ7hJEJKlJCKikpUikCCZCaKtAqTqk0V0QZNQA+qOXF4nNFiMPI5MLqDvK+i7eo7YbjzpcF0vAC4tJA3pvM+ixl7dMPSkzapPkXNiadi4w+7C57nn4m/wBFa4X6KlmozZErY2aPPjx/elmyWur4ALQeXNRpHuuIHhIDuhI2VcMepd+H5GpRuhH+qjxmtv4q4khp4dzWwWf6xqcnBGcXT4WA7vaXucR6kq6StUptvJUPBc0gOIPiOitd6oAHVBzxj5HetdJqmbM1p2je8cPyAWmyeaT/ANqvIj/aEDIAb4I8NgJHmeasLegHJVlXTjdlwvqDRVMGkY8U31nu55Hg3xSSvcAfnS2soCiskuNPJI3vNXzzGDYh72m+lJBtu0OpzS124OxCgCOQT9VUQg0SCD+1Q6bGzr3oj/Iq7fqua7RsWaZ0jo5ZHk2facfwXQaOFoA5DkgRHQ7tQ5kOLH3jpsKEH7vfMD/ldqXPkqodFgnkdLHpsT3A2X90Dv6qi4HaxyKEyHcRB5jmkVBnl1XTI3Bj9ThdMTXdBryQfWqWlJscZtzpsWHh5mWVrD8L3Ki1zX2WPa9v8THWD8QiJkkAkLKNVwZHtiijz3TE0bxSGD/ev9FqpVy52n4vs5mpwYzv4HhxJ+QRVvRB2F7+gVcUseRCJYX8cbvddVWpjcIM4zy+ZsTdGy4xdOmfOwj5Ba7WOXUcDFLm5AznyDk3Hx+NvztXxSNmhbK1r2BwsNe2nD1CCT3OawljQ545Nc6gfiqWZOdLkAS4OJjwgbmOZz3H5q5oDtrVMuY+AuYzR8nKPSRs7Gt+R3QaS4FQldKGXAYxKOXeN4m/EdVONjzG1z2FjyLLCb4fKwpNjJG6DJBJqUkhdnPwyytm40PAtNrLO7WWkxY2BgvYT++lmcCB6cluZA4xgOcC+t+Hlfkgzz/WCwfVch2NJ/G1oca+KhiMyYi85Wa/Lc7kXsDa+S2jG6k3XgsLoNZD6blYQhJ9041uA9bQar3tUZUByWhoysqChzx5Sy/Wua0lh5BHCSPA+KDNi44xYe7bPLMbsvmfxOv1VhFFQfi6rM9gl13Ikgaf3Lo20R4LW/GJbYey/BCOXlabi5kofNGXO5bPIv5FbW4xxYGRthfFGBTQ4H8yk6PjaWF3DfVpoj0Kzw6c2Odsr9Rz5uH7k2QXN+RQaOZ5qv8AZWJlygvwoJZCebowST6q5wDdw6woTQxZUJimbxxu5tukGmTFmxqEkZZ4A0qzss2DpOLiOc/CxHh52c4cTzXxtaXXe/MdEEGxwCUOecaFx+/KWsHzKs443khk0MtdYpA8fMLPPFFkM4JomSt8HtBCsxNP7tjnYeGGMvcxMoILAaKhPn4mM7gzM6LGscTe94qPyBSLje3NJ3tinAOHgRaCcORBlRd7jzxzRXQkYdirmOHQt+a6nZPIwIdQEeU7TjBK3hDHvj4mO8mk3+C9rJj6LbZI5dNZR9oPYz/CkP8Al8ul1PTsZ7o8ueeOQcuDHdI0/EK1s8MsbJGSgtcLbex+IO4X0w53Z7FsvyNOH9wN/ILEe2PYoyiL9p6cXuNBoaCb+SqbeCbJGTXG010BWY6rG2QxP0zVi+6D2QtdH62DyX0yfXey0sD4pJoHNeOE8MDuR9Gr51kyRY8khjc6SBrjwuDTZb41zUqy7XOBHRAe3gcdi4DZpdw2fC+iwxazpmTOzHgyZXTu+4/GeyviVe+NrnjiAIUaV4+qZEuQIZNGkxhdGY5ccja9NiurG5jTsdlzpe6xoe9EE0wHNkABf8ASFZh6hiZ0hZDiajBwiycuDuxfkbNojp1SFCOQOPD1VhFLSIoUwEVaIinRUi2kUgimApUikCCAE6TRSpBTpBG6BJJ0hRSSUkkCRSaECTQhA00qTQNO0kBAwmkmiBO0kIHzUSFJCopdHxdFSRwFaiqngH1UFVWEBI7FMEHyQNJNKrQef7Qal3bm4jDuW8T/ANF5jLz3HhhhBL3bADqo6tlOm1bKk4r4nmvQbBbuyGGMvWH5T2hzcZti/wCI8l8+28nJp+u6fHDpOk7/AJ1v/wBvQdmuzOLg1lalCzIzXU5vGLbH8OpVuu686bJOFjSHuo3faOB94+A8ldreedP0qWYH2zTGHzOy+f8A1p0cZo8+q6c2fZJhi8X0/hy6vlvUc3nXp2zr79LlMuOR3/Jpq6K04XZfXe1Dhm6hP9WifuHT7k/3WD/BWdjtDhmP7Wz28Y4vsGOG1jm4he9Etm+K1ri4fG8mfqH1LszuHD7nuvMM+jPTw2n6plOd1LI2gfjaH/Rxpce/1vNePVrf0XrGZBHMK8TtcKIXf7eH6fI/q+f/AMq8YzsForfeGa71nr8grB2L0IAn6pOQNrfM7f5L2P2VbAKiZoPugAJ2Y/pn+o5b7yv/AMvKDsrobOWnNd/fkef1Um9n9HiNs0vGv+Zpd+ZK7jxudlVw2nbP0n3eS+8qxR48EJHcwQxV/s42t/IKuXH4t1tc0joq+EnZVjdcqXHc0qgiiuw6O9iscuOL2QZa9lQIKtLSw0QodbCKGlWhjXjlSp5hTaaQDoSOSQe5gror2v6Ie0PCi7REjXNq90ng1somAjcI4nNPiEXbzuu6K7IvJgH2gHtN/iC8c4+1TV9Lzp2x4U8h24Y3EetbL5YJHRkm+XVefkw8+H2/p3VW43HL4azjlkfeSFrGeLjSxTZ+K0lrXhxHUBdnA0V3aPS55nSVLFJwMs7Ha6K8vqGlZOmzmOWNzasbjn6Jjw7jfL9T7Mu3GN+NkQTu3s+XJSdIBIWkUL2XHa1w3bzCtGQ8vqQ7eil4rPTpx/Upn+bq1YscgirWeGQgE9FcJGrlX0MbubTHPknuOfVRaQpE70o0m3blyQ42EhdocVFVuoqCmfKlA/JG4XJH5ITQNImxSErs8kQikeaZO6iatGaV0fJIjdHig8tlpk2igaPNS6JDYJqLFkAuSlqPJZ4KDj6bFXF3QhZrSiQ0SojdN+5KiEVIbKQ2Kh5qxvJUM10S2Qi9kCcaVZIJUnbhRpBNoUjty5qLeakOagHGwFFyZI6KN+1SKbeSaAjmooCY8kqTCCXMWp0NlEC0/RRH1IC0EKzklS+k/AogJAbqdJ1fREQ4aT4CApKXTdBENTb+Ke1IA3QNCKTVBWyQFp+CSKAhNACqDqgBMCymECTHNMbIApUCYR0tPmgQFpp11UmtTQhzTUi3fZHCU0hAbopT4fBFIIUnupcPVAGyCITT4dkUqEQgeBUiigUCAQaRyNJoFSKUq8EII0ilKttk+SCNIpSpBQLhFJKSK3tEJCfVIIpVsnQpSCSCNJ0nSECpFJ0mioj0RSkBunwoEAkpAJ0gVITpMbKCPJHMplFII9EfkpUghUJPqgiymAgjSdKQFpIEAilJJAkJopABOrKBumgQFp8KfRCoVIUqQBsgSYRSdIEik0IBMBCYtABNP4IQCKTRSBUkpbIoIIopSSQJJNNAqtFUn1QgjyTpNFHmisuof6E++XUrzr5GtBcRTRzPNei1LbAkPQDdec4i/wBkN5rNaxZ/2xpkszIcV+XLKed4pY1vxJ/RaDIAVXlOhw3Mily8USP92Nswc4/JRO3NZai7vQNyqXarFbYodJznPJ3lkmaGj/dAO3xUTZ6WqHZ+mxWDqPHLy7qPGed/WgrC6dOwWp/dsrNG53AD0PktDTY3RGSXJ1K+7g07A4P9rJK/i+V0r+JxG9X1LeShLqOHC50UmDqeRKORhDWMHxNkpxuL4w8sdHf3HGyPVVlYCQOSqkyNWDTFi5WNjxHmfqrXPPq47q1oJUZMieCxj6XDmPI9+bIcwN+Aq/iVQ2W1rQ9/G4D2n0BZ9ByVg35qqBuQ+Fr8qKOOU82RuLg34lWtaeVKCE8WbIC2HVszGiPOOB4YCr44e7hZHxPcR955sn1Krc7Oho4f1QOI3ORD3legJpTxfrRDnZk7JZSf9XEGNHwCKmGBp3NKjJ0bFzpg+fjftVNe5v4ArW2Mcdu9pWyDJe1oxc+fBePvwAWfmmxjOK3T4GRQRcMY5Df9UMa94sNNrXDDLjse7Iz8nOme6y/IPIeACt79kcjSa9E2OTLo/wBelF6a3KlIqu74irPqk+I0RHFdAG8mcIbS6edBFnwCOR0rW8/spCz8ll0/TcLTu8OOx5c/3nSSF5/FNoyDjB3U2s43gHgbf3nuDR8yuiWNLr4QqsnGw8mPu8mCOVnOn7i0Vi4mGQxsmhlc3mIpA+vknRtXw6Vjaexz8bT/AKux/NwjIB+KrcfaRFUkkOOA+eeOCPrJIaA+Sriy8LKmMeHmx5RaLcYw6h8wFc8BwpwBHgRam7H+rRNe5sULX8hbWk/BBANo14pT5MWJGJZ+9EYNExRl5HwUlIA+JRVWJqGNnOd9Vbk8DRfFNCY7Wni4TzWX69p4sO1PDD+Xd96OJXnlzQLIyTjNa/6tNkgndkJAd+KMPMdmOeTgZOGxo2GQ4En0pHHQ2KySa5pUBMbsuQz3w92Md9X6oOuG78+aqyX5EAa/GxY8p2/EyWQsb8wo95bdtkxISLvdVCxpcqZpdmYePink1kMpfY63as2DuS579ZhYe6Gm6qZbrjETSz8DyWtxJN2hCyZM5ha7AfitdW/1iLjHw3UYH5pjJzn475Sdjjxlja9CpcSxO1PP4xC3QQRdd99cFetUg0kb3XNZ8hueSDh6i/E8eFjXX81qduduSieXLdFUwMnbFWTkuyJSSTIWBt/AKwWCs31jWncMZx9JEY5vAfx1/VakRTLjyyOLos7Mx75iCYsHyV+PF3cYYZZJSOb5XcTj6lBstIGxrY+CzAawZI+91VkkDT7n1VgJHhYRWp2xXPy9GwM2XvZ4S5/i2Rzb+RW9yg8F7HNDi2xXE3mFBJgbHG1jQWtAoA3y+KYNHzWSLHzRKx0us588TOUMjwWrU4qjOdNwZ52vkwYJJSdiWWSV0X4cuOAJsZ8Xhxx1axSsEsTo37tcKNEg/NYMbTI8LIGRFLkFw6PncR8lB2gGg0AB6JCGMyA93CHXs5zWivieSpE1+qjM2LJjMUzGyRnm1w2KK3ywyRVxlhv+F4d+RVB5rDhabh4+Q5+FhtbM4e13YJNei2uBaac0gjoRRVRF80UIaZ8mKBhNB0z+Ft+qkyXHlfw4+Zi5Jq/sJQ/8t1B8ccrCySNj2no5oI/FatLx5sYSN0vGEZPvmCIA/EgIKg7fwSyMvCwwx2oZn1WJ98Mhjc8f8oKsma8SkTNe2Qcw4UUhIWA0aB6IFj5WFlFz8HPZlsaa7yNrmi/CiurBKJo9veGxXKhLZeL+0Y0RBvhlnZGfkSE453QyghwPjwniB+IU9L7diqTSje2WMSMNgprbJ80IQogQmEIFyQmUIBJNCKEuSKXXMMGXiMjgdwtYALrcHrYWMspj7axm3IQrJMeWM+0w0Oo5Ktal2hIQUFAIR1QgE0k0DQhCBhBAIooCaAApMFJHNEPknski0BSRCaZNoKHRgqp8ZC2UCoOYgxcZHJRkyeCKR5GzWl3yCukhI3XP1IcGm5Tugid+Sl9NYzeUj5s8lziTzO69f2GbeHmmj+8aL+BXkSyRoPGxe27Fxdzo7nOq5JXOryGy8PBP5v1H1LOTpbj/AMMvbeem4eKDQPFId/CgPzK8lGzvZo47PtEBei7XvD9YrY93E1teF7/quHpkXfaviRDYulaL+KnL55F6C9nST/3X0+KNmPAyGMUyMUAFYHkDZRd7x9UA7L3x+Vyu7bV7chzT4haY5w7kVz1JpLTYRl1xJYQ9xI2WOCQv8iFqDtt1RU8XuFRZa7ktZYOiqcwO2UXZAhwR3bSFUQWFXNmbVFDbJKwtd6qngvmug9vFy3WZzOF6G2SaAOYdlzHRljj4Ltv5bLNJCHE2o1HLBtFlXSY5aduSp5IphxBVolrmqkILTPXIWl34/hVSRKiuX2gmL9NniiaXSObQa0WaXziQmyLAI5g7H5L6lNBxSd4yuOqClpmaNC7yX6hiPkeNpZ4Gvc3zBU7d16OLqLxTUjldlIu40GNrhwvfI558/D8As/a+QDDxmOaHcUhskdAOX4rowHvtRfkTajAWSm3Hhdz8wGgfJcHtTM+eeJkYL8eHiuQA0Sa39NlMpZPCcVnLy+fl5aTTmvJfAad1Yf0WQ0Hd3M3cdR0XYhIM8bWuAdfVev1fsxhaiwPhaIJgNnN5H1U48rlPLt1XHjxWdtfODC+H2o3lzOitimD9nbOWjP0zN0qfgmjIB3DgPZI9Vlc2Ofpwu8tlcuKZHTddnw39xpJUohxSBqycUuNTZBxN6OW/CHfyAsN7bry5YXH2+/w9Vx803jWt3DwgAcgssgFFaHMLdiqXdVzejGqgonkp7EVaRR02hSld9EV4pIET0QhHPl+KIikmUlWKSR5p2CjyVD58kct0I6qLGiFhDeJWkezdUkwENAUpSWxrNq7ZXbndKrKZFElLqq0l0pTGw81X1FKxADc0go6pWL3QIqPIpu2URuUE2qQ3SFhqk3Zp2UECVHm5SUQimeaZ6JBNA+SbSkOSk1QWtF8uaYYbSaN1Zd7jZGbX1BCkUqX0X4IuSY5oRzQHPopJJqgRyTpAQCE6RSBJ0jpafVFACVWpBACoVUU63UuZSRApcO6AAmOe6qBFJpoCtk2+SAmOaoZ5hB8gmhAkVunVI5KBAITR1QKkkymK6oEgIpMikEauwmLpF3yQgE0IQCYRV9UIHtySpNCBFCdIpUIopNJAdUJopAIARSaBUmWkJjZMm0VClK0IQJNPkhADmiqQmoElV800IEjrSdIVBSEJ9UCRSaKQKkUmmgVIrdNCApCaEAEITQCAhAVQc00ICBJoQEDG6dI5p0gdJ0kmgOqaEIpUikWhAqRSaSBUmhJAJpI6oBCEIMuq/wDquf8Au/qF5a7bROy9VqZvT5RW1LybnH7pLT0cOY8ws5N4pN0kQkZP7Ney9xK7HIHwJCCL5rE7GklnEuRqGfORuGyZLiFsLyeZWWobWhp2u1eI3sj4yYY2H/aTMYT6Am1naT4rL+ytOlmLnY7HyONuO+6QroMdYsVumJK6KDGtY0MYA1o2DQKATpVDOTgxAuy9SxcX+WTiLnegAKcWRDkM7zHlbLETs8AgH5qUOnyZ0vDBiOneOfC26RJC/HkMcjOB45t8FUSY/wAgq587Fw6fl/WSzwx4uN357KQ2QN3VxsZ4ukkDGj1J2QRxdSgzg52PFkxxt2vIYGk/JaA+iqJJYWyd1Hl4s8lWRBMH0pNJ4R4oJSZHcDjONNlb/u45Aw/MquLPnyZjelHDiHIuyOMu/BN7xHG6R5prRZKyt1fSZZI4cbOdPkPNd2IHAD4lB0xKbBUnZL42l0LGOlHuiS+E+tKnlzQb4SRXJRTj1HV58j+2R6bHAAfZxoyHE/FT4uI2RyKwP1jGZ9lHperSTXXH3bQz19PitwCEWyTycBEbg13RxF18Fia/WZcmN2Zrck0LDfctha0Hy2WkN4hzpY5c3UYXuix9Dgn6CWXKIPrWyDpOnc7kKVZe4gglRiZL3LO+DRNXthhsA+RUwwnog5o0z7ds02fny8Lrax2QS35eC3OdxdFRM3WGSu+ozYTIz/t4eMj81dDDOyBoypWSzHdzmN4W/AKoR5V0XMboGmnJ776m10l2LJ5+i6wYb8lmysXKkkDsXU8jDPDwnuq39UF25O+yQtGNiuxoOGXKlyH3Zkkqz8lI7mwgqi0yGaUmHT4pJb4rbECfVWvZJG4tka5rhzBWTOwoc1jGzSysDTt3chZfyUsHDgwonMg4yCbPG8u/NBbfkpMYHvoviZW/FK8MA+JUyzZU5OBjZbQ3JhZM0cg8XSC222WtlikrmY5A8fggJYel42BG4YuM2FjufC3n8VaW0b8EFBngge361lRYsbuckpND5bpw5mFlPe3BzYstrOborFfMK10bXggtDmnoRashwJGQGWHF4IeZcxoAQVn3qVc2RBisEmUZhF1MMXeO+StI381NllBhxdRxNQe/6n9Y4GczND3d/itNOBVxfFwOdJmYjOHm1+Q0O+VpXbWubRaRYI5FBmnldjNEv1SXLaD7UcLg134qrFy3Zbnn9nZWG0cvrDgS70pbgCSssuqaXjPfFk6hHDKzYsdG8/iBSotDDaUzp4OF8GLFkm92SyFgr1CsjkbPAyWNwdG8W1wHMK0cXDXFSgxQTZWQ95ycGHFaPdEUxeD8/wCqnwUbo0qsnWMHCkdHlNz+IcnQ43G0/GwtUEjMrGZPG54ZILAkYWu+IRYzytyxTsJ2KH72MmLjYfglhwag7jdnvxC6/ZGLGWCvO/0WxrfNZMnUMnCmMbdIysphPsyQytF/AhEWviDXWBVquaDLPC7DzX4cg++2Nr7+BWuPingZI+F8LnCzG8gub61snwUN7CiudDiZoc52ZnfXJCdn9yI6Hw5rTHhuYfaNgqE2TqWO4txtIw81hOz5Mh0bm7eoC1w966Bjp4xFMRbo2v4g30KaTbPNpolp0eXlY0gHv40pYSPPxUcXGlxONkubk5Zc6w7Jk43DyBWwbbbrDku1lszvqEuniE0eHKx+Ij4qjQW061lzNMw8+jkxFzgKDg4tI+RWuEyfV2DIMbp69sxAht+VqYodFRlw8TH0+HuYeIMu/beXH8VoLQs2THqj3H6hrU2Gxxsx9y17R+q1RiRsDGTSd9K1tOlDAziPjwjYIMuTpmDmFpycOCYjYF7LPzWnGwo8fHDMXFEUDekbNgptAB35LHlac6bIdLBqup4vFzZj5Ba35dFFdPEeIHFpPsldAj5LjxNEWOyF0j5C0UXyOtzvMlbsOax3Tjde6VZUsakIqk1WSTQnSBITqkIEhNCKFNkj4ncTHEHyUEC1mzaw5pcuZxd9dkZ/KAKVbQ5opzuI+NUpFCSSel3tGkJoVQvihNLkgaEIQCaAhAJoTQCEBCAQhCIOSAQgoAQNCEuIDqgCLXPyI8TJyxgZ/EMadh4nMk4CPQrfxtHmvnfbqXtA/tFhx6NHkyxfVwXMiZxNLuI8x8FZNnp7TL+jHTjhOycftA+OFou8nH4j8wRfyXDbLFo0TMWHJ+tMB9iRsRZxE+Rsq7Q8bXDprX6rDh4ch27tz3Fzh4lrTt6WroWTxaqzNuGaaN1xs7sNZdVQG6n28Zdx0y6nlzx7c8rY8hq8v1vMmmJPETTh4UKpLszEXdocZzhYYXO+TSvfSx6G7gx9d7PjHneAGziQwPd8T7DvmvL5WJpmDrMP7E+thokBPfTCTe9xY6LjeHWXc+jj9Sn2fta1409cSDvadKjv22aCO+Hguz5S8eqayjIolPvioOjiiiSVtBC4LMiVhsHkt8GSZBvsVUbyeEKIc09VULPNMR8QQTIDhRVEjODluFdwkdVBzeLqEFDMpjeqi7IjcbtEmGxwJElHwWbugw0XErO2vCx0sZ6pGRh6qksZ/EfkoFrK5oq5xbw7C1imZ1AtXW3lZKViuVqDnGQNu9kd8Cduq1TRtc33d1znx8J91VWniHRF7rI2QsOwVgnB3KG0dQy2afgS5T9xGNgep6BeYzNZbrT4JoDwxshAc0fdeSbH4Ba+2shd2dIY4gCVvF6Gx+a8VpMj4w8t/d8jfitYxzzru5msfs2bGhMTpIXNuR4F8O6342SMiMZGFkxzxh3ulpBafC/8FwppWlhsb9F2tAhMelR8YAdI5zyB5nb8AFvTEruatrGfnafi4ckbQ1o3d3bN/IEAFa8VjosOJj3EuDdyVjbGZ8ljejea6bha55OuKmeCHKjMc8Yew9CvG6z2QfA52RpxMkZ3Mbubf6r2yfJZlbr5J3pjcYpemxB6KTAYyJcaQghfQ9X0HG1VnEWtjnA2eBz9V4LUdHzdHm9phAI2I3afilm1x5LjdxqZO+eIOds7qoFV4M4nthFPHRWPFONrx8mPblp+p6Hm+7xS/KtB5ikFIi1ze0jtySTKSASO6kAgt+aMoOHRQ5c1Y4biuSiQTyVZqCYG3mirU+7JCoipMbxOAUeRVsDSZbqworW1vIclCfYAK4buJv4KnI3KliSsxNb80hQTKEdDU9lAclJA7UA7c0mT0UTQ5IiKexQRZTRUiSG8lMmm0FBo4njwCbj7VIqO9FICkI+KBjdA2Ry3QoqQ5qbdvNQAsqxvNESHJWNN8+SXCNj0QDRUZfVyFEhSKRX0n4MkAJn8EDYICvJMgITQKkUnzQPRAIrZPnyT5qiNJkJ1e6EAgJgII3QJPkUwE66KgTAQAnSATARSY3QAHipAJJhEMeKNkJ11QJCaK8UCSpM30QgSE0dEC5opNFIAAIQhAICEIBPkjmhAITQqEgpopAkBSSUCTrZP0QqEhSSQHJCaOaihFITpUJOk9h0RyQFIQnSgVUjqmhEIhCaFQqRSaCgSAAmhFJOkIRAhCEUI9U6QgSaaECTRWyKQCKTpCAQik1UCaOqYQATQhAJoQiikEJpFAkUmkgSLCEUgSaOaEEbF11UkIQY9WNaXOT0F/ivHudQJG/l4r1+sC9KyP7lLyJiFWXho6nms5OmCp+dqs5ZF9X0nGgB9ruoTxEf3jvfxV3FeyofqOkNLIsdurzTu5udjNYwfrSvDbPis6rU0k30Vj8jWO6dDDq2Ri455RQhrR8aFn4qxkdclB2aYHFjNGOaa/eSZJjaPINHP5qyM2nDG6OJofI6Vw5vebJVrQT0UIXySM4pYG47j/q2v4gPirBzVNsuVgszKD5J2tHSOUsH4KeDp0GCwtgaQHGyXOLiT8VdLJlRxOOGIO/6GdnE0fBV4p1OSRz9RyseU/dbDEGgfGhaI0d37V2q58THyGcE8bZG86criOtJSCQxuEUjopPuvaN2+e6CmLTsbEbxwYscXEK4mson4qY5LGzAzHZTcjL1nNyuHkx79lt33pAE7WVazDnbCZmwFkR34tm2P1VfDxNIXMfoWE+cyy945xN0ZTSDqN3vdWM4eHfkFU0Na0NaKA2ACkOfSuqirWSYjQ502oYOM0dJ5g1x9BzRHNDOzvIJWSx8uJhsFYJsDEypOKTEjkkPXgslao4fqzREIjE0cm8PCgvaN1Tkahp+AQdQynY7XA0WwukJ+X9VIPp2xVjTxHhAJJ6Koq0/UcTVGvfgulfGw1xSRllre2J4N1zUZGTYwHes4b5bg/gOSgch1DyQQzpX4kIkbizZG+8cRF/iqcDMyc+V3HpWVhwtbfHORufALS7MkAu1GbVMOKEPk1fAc419mJwXD5bJsSkZwuaa5lVz95GwuhjbJIOTHu4QfUqTpjI0EGx0UbLtjzUVibm6pk5TW5GmYWJjgGzFIXE/ir37igseTrukYT3x5mVkRzNNcDMcuHzNLZjyNyIGTM4uB4tvEKJCCsY5k67jkTuAoMj1v6wxs+pYZxmm+GPFAcR4LXdXRWSfVmYUhbJpWdmgjZ2O4AD80hW2Q2fZGyYPCOQJWbFyfrkPfHFmxQTtFMbcFdy26KowuwtQlkAfr2pCFpsRNl9n0XUJvoseTNlY/C/EwcfMd1ZPKWAfLmo4U+dOJHZ+Hj4pscDIZC9BraeH1XKyNEwZ53TStm4ibvv3AD8V0id7pU5LssNDsGSKOZpsOlj42/JBc1wDA1tcLQAN0w49DSwY79ZdM9+pZOLKDyEMPAtd7cigy5Gl6dlTGWfDhkkJ3c5nNbQeBjWBvA1ooN4aAWbIjmmiIimkgd0kj5tWfGg1Rk3Fma1mZjByjlqkHRvbrarPC8guY1x/maChzjyqlTKzvo3RuFtcKNGkGuVs0DA6SJ7GnlxClT3++5XFi0PFxZxO2XJLgeT5yW/JdEHz2UVpOQ1oJO1dbUnSsABGRjOLuTWztc75ArKQC0ggG/FYotG0xuS2cYkIla7iBo7FB12SHmrTNwss8gs7XcW/FZU+YIKCJ1zRRwtGs4zpXbCINcCD4WRS2udY3JvwWFuJC6YO+rRyyHke6BN/K1qkZLEfto5GE/wAbSPzVRIEEXa50naTSIpe6fJnNmvh4XYp4b9b/AEWwEdFK3dXEN6knZUSc4kWD6KTSHVZAVkmJJG0OLmEHlwyNd+RVFcPRQYna42AmKTs/qkj7oSwcLm+tf4reX+yDwlu3IiiEyQyNz3Hha0W4k0AFWMrTpKEWrYEr3cmMnHFfoUE2PFXVLDNq2rQOdBH2fx8mPi9mduWWmvMHZbXMLdygRknbmipgcTBfCHkWWg3R8LVfjubCxnWNBa9rP2sGzO24H48jd/C6W17fZBabtSrHJmydejkc3GbpUsVmjPG4OrzIW+KZ7Y2FxHeVvwcgfK1f9X44rBFrjv1nCipkuDrcct1f1ZrmX87pZ1Wtx6zEyW5UPENnDZw81cuFjySY0jZWWR1b4hdxj2ysD2G2ldMbtzymjsHYG6TSApNVk+iSaVIBCEIoTQhRSISTQgSE6RSgjSK2TQilSaEIBCAgKoaaSaAQhCAQhCIEWhJBGQmtlVdq38lU5teiCQZ4rzXbIQxRYUzZJI8prncD2OLSBsvSBxA2Xhe3r5BNgk2GFrmg11sJEvpmb25yMWWLGzQJ+KmjIDBtZr2h+q7j9fhin+qjOx4pjtwiQAu8F8+mh4ge8F+S36L2Zi1Ecb3OaWPaWMZHxGR13w89tvVb059z2uDC1+WA5oq7IpTkZGM/2WtABugFZjHuHzTTuEYjBLy7bhVWBLDnQjIY6hJZHFzpZ23G+xzHJWCj0VbI+EblWNMY34hajQpp+6jgDjypTbLFfvhT72ED3goqxsDCwUgxOi3Vf1yHkHKJ1CIGi5Ea48h7hTm8NK8OfYpcw6hADzUotZijNUSg7LW8QT+rk+S5J7QRN92J5TZ2iY4gfV3A+bkTTq/VQOqzy4Jc4kOtZ3ay6vZhB81WdXmPuxoq44I+8Sqvqbd+aX7SynChH+CokkzZOUb68goLHYzRsj6uzxWGTG1G79sj4Kv6lnvuw6vVFb+4ZdWK9VXJBDwklzfmsg07Lcas/EqbdGyDuXihz5lNKzStio3QWDIfFC2w+z4LsHR3OFOkBCwZGgcPPKb/AMP+KG481qebDkYc2LkQu4JG1e2x8fyXkYGmCLu7uuZHVe21TRmyU10/CwdRzXmNSwBgEPjlEsR2O4sLpjZHPOW+mvRsYZExlLA8Rt4qcLB8F6POfgabiY2RHmNmY5m8bYy1zCOngvG4eoz4by7HfwuIo2LBHopPyZtWyI4ZX7XuQNgOuynd5JjqPZ6DkS5uLLmPZwMfIRG3+Uf9FdW1nwGwR4ccWOQY42hoC0UsX264+iTUqBVwia4CnLKsyhNDFkRGOaNr2HmCFodDR5pcCDx+d2U+rTjLwnEtG5jPMLjZcRilLSKX0ru+lryXabC7rJbI0HheOdbLhzTfl9X6Xzdudwvy8yfBR26K1sL5HU0EqYxZbru3X6Lzv0G2fhsp1vSv+rSDm0/LkoAC9yNkVAiqCK3Vtg9FAuB2pE0qcCSSeairFE81phD0Uw48NJckckESN1fjc1S61ogHsKNfC8bqmY7kK7bhvwWd5tEikhKlIpVfNRtJCB4pHdAVfmkSgbCkjugC6wmDso2OSfRFWxNu0nGzzVjBTK6qp3UIQkuaHchSOgRTHmEeiG7oQSaLpXNaVCMdVftVhRLUApc0qPNM3SI+sJH5qXJJfRfg0UJ0hAJlHVNUFJoTQJPqmEBAVRpFJo5UgQ8VLmikAKhUn15p8+aAEByNp9UJ8kAmhARApJJoGgIQgKF2johCASTQgSE+SECIQd00IEmikUgB1R1tNCAQgIQCEJoFSPNCEDqkITQFUhA5p0qEik0ICkUmhAUih1TCKQCEbopAIpCagKtCOSEAkmhUJCexQgSKTpCBJoQgEIpNAI5ITpFJMI5oVAirRSaBITpFIgQhMIBNJNA00uidIoR8UJ0gKQgIQJJOkUgSEwkeaAQhCBIT6JIMuqEfs2YHqAF5WgObT6L1Op39QkrqF5zuw5h81mt4pyYM0cYdNGyIcwHzMDv+G7/BQZGANwuSezmnd6JDjcTgb9p7v6rrsJAoqbVIbdEhNgxg/XtVw8IDkJnEuPoAFJUvwosmQd5jRzO6cUYcVUohycbLDnYeQzIiBrvGA1+KurwKQh7j7Pu+6A+6G8NfBMoITTQYsRmyHSNibz7qPjd8AqsbVsHUJ+7wINRAHvSZMQa1aWte9waxpc88mgbla8nTc7Eia/KiEQdya6Vpd8gbRGRxI2QTsf0QUc+iKwP1XOcRBD2bY08W+Q/MskeNclua7YWRxEb0pB+ntjc6fVtPx3D/AFckhLvkAa+KoZJHK0PhkbI08nN5H0Si+1RNlazCXN04aY1jvvzw948fE2B8lc0jkVGXPwsEt+uOnDXf7CLjP9AhUYBkiMHLkjknO7jGzhaPQK0qiDUsXPkf9UiyREz70zAL+S0DkoqmduWWg4ebLhyf7SLYqrExsiJ7pMrUcnMkPIyu2C0TPdFC50cfeOAsMBq1lj1XJyOGGPs+7GF+1K/Iv81UbTuFGSNs8L4JG+w4UaJH4qXTcoJFWiufh6BpuFlDIjZK+UcjJKXAfBde7auW/O15re5xYdLEZ245IiX15krfDxNgY2VwdIB7TgKBKIuaAdjuFQ3StN73j/ZuK6TmD3YtXtdSw58WoSkuw9XmwgRRbG3b580HSoEe6ohrd6WLT8ebExzHPmy5bybMkgpar4T6qC2OB8srWQsc558FHIgmgl4ZmuDj4m1hzsSPOhbHK+RoabBY8tP4LPp+lQ6fO6WAyuLm0S+QutUbxUhrcN/NN9NbxEhrRzLjQHxT9v3iBSHxxzRFkgDmEbtPVAOdjRloGfgyyO5RxThzvkmb8Fkh0vTseZssOFDG9vJwG49FrDg4GjdIQGyufJr+iRU12onvjt3fcPG/rS6BPs0kyDv5A1sXeP6DgsoBr7aCOosIDiU3sdG4tcxzHDo4Uo1aDNLq2FicbMjA1OWQGg6AM4D891fBKJoGShr2BwvhkFOHqrANuYHmTQUnMbHTe9hc53IMla4/gURWPBUZOZkYjiIdHZqDSBRdkGMg+gWzh4aNc09uElwAA3JPRVWPFkmmgEmTiDFkJNxCTjr4q2qKoOs6LYa3VsUyHYMDjd+HJay3YEeoUGXIdnNLTgfVOIe83Jj4wVXiszn947UBhh1jgGK0gedrc1trBk6/o2BxRZrs5k42pmNbT8bF/BVGh0QrYKmeCfgBxcmTFmBsSsaCfxWmGVs+OyaPi4HjibxNo16J7qKx4ceotlfJn6o/MsbBzACPitIuySNlmy9QdhGhpGTmAi2yQyAAeoolPGmflQiR+PNjuv3JOdIq3Kh+tQGF7ntaTdxu4SD6rDhaaMLLM5zMyUVQjlmLmroO325LNlT5kPA7DxcTJ/iZO5w+VFEbHSAAkVRVbmiaF0coa+N2zmk7FZcWXJyg92VhQYZB9lsMhcD8+Surh57oqqHSNMhymZLcVrZWG2EOIr4WuoHWLsLBK7KAY/DnjhmabDpIg8elFV4s+rS5TnajkYkjK2EMPAb+FBVHSZK17Twmxy3Cz/s7A+sCf6jjd6DYf3YsFW3e4FKMwMsRYyaWBx5SRGnNSDQSbp3PzUWup35LDFFqjcgPyNey8qAf6mYcQPxJ2Wwm0Fw9p9hrXOOwPCCVpfjZcUfFJA9o8XNK5ro2vDmPbxMeKc2+YWBmi48WUyaGfNj4DYa2c0fI+Siuk+Muc2Rsj210adlpb3rh721JWHVVeasbIWmmkKKh3HFCZGTYzx4MyGF3yu08CZ8MndyCmuPyXIm7N6HLkmV2nxtku7Y9w3+a6LZojYDuIDnvdKK7hailkwckSHuSfaAsea28JtdJdudmka33S4aU+FFIiFIU6SLUVFClw7I4VFRSUuFHCgSCAnwlKvNBFBUuFMNUVBBU+AI4QqIJqXCEw0IiCL3VgaEBqCtNWUEeyAgrRR8FZshBWkrrSJHgERSQUqrcq6wqpCegQYc3JdFXds28V5jtE4Z2AWztc8Mdxs4BuHL1z2NLSXjZczLZjvBayIX5oV8webG4LSDuDzXotG1rH0/ADHOnjlZIXtki5m/CuSjruiahM4PwcWF3jcnCSubB2f1eRoEkLIh19vi/ILftz9Vo1XPze0mf3EZeRK63NPM+LnV1XpcHTMyGNrQ0NY0ULNLm6b2dyMIl1SSyHm4CqHguyzS8sCwyvG3LNbxXOwc9zdnN/wCIKo4GW0/aPaB/fH9VMaXk3u1vxKZ0ybqWKaaUOwnMdRlAP99Xx4UTxTsuNvq9VO02YO94D0VR02Tq4KLt0G4OI0b5sfwNpnH08c8sH0aVjjwHHZ0oHoFq/ZAB2yNq6NREu708f69x8g1H+bY23xP+AtRGlMHOVymNMj/iJU8mgyXTW8y+vMKz63gNNtjJ9VH9lwnnxGvNP9mwAbg/BVGiPWsFgDTik+hV/wC2cRw9jFBPqua3TmNdd2PArVFBEyvYCDR+2Gg+xjtCTtYeOUTPWlshx8Z7BwsaT5q8QRNqomivJNJtyv2tO7bgb8AqXZeVdxRO9KXf4W3dD5KXC0H3Qmjby8j8+XbuntPoqwNRBoOcF6t0QPRUyQtcKAoou3mDj50pouPzpQOm5bj7UoHxXekiLHEKukHnptBlkO8rRt4ErkZfY6B54nPFnnwtr9V7joq5Iw9vJF9vnv8AkbhMd78rh5laoez2PD+7NfBepnxvYOyxGMtKbTTNi4YxGkMHPmVpCaFG4YTs9NkgU1A+I9UuIoUUEuJQlIlZwPa1zfBwsJ9UiLUrUumYYeK2w3GiZ5taAV5nW+zORPxTY073n/Zl1fJesKSkxn6dPu5/t8dnxZ8aRzXl4LeYJ3Cg36w4W2R23mvqeqaNjapHT2hslbOA3XhtV0DK01/FRLOjm8ir241qdTyY/wDct0fWsOPhg1XCikaOU3DuPVewZpmmZWJ3+JDFwub7L2BfOWyRyAMnbTuXEFrxMvO0h5kw8glh59QfUKXjx/Tpj1fLb+RukHeuadiCRSlQWHve9kc9wpznFx+O60MeaXluNj9Hxckzx2vqt7SI2Q14cKTOyy6o1ZCvYOFUDYrXG32TaFoBAB2VLx5q4jZUuUIrA33QQpcNpKNDoolSPgFEosLqVFM81EoG0bqTRxOA8UgNlZGOZ3RVrgBuqXc9lYVXVokK0iEJlGiGyfNID5qQ5qC1g2tWgbUqxyAVoGyMUVW6g47eCsPqqZDY2SEfXSkpJL6L8KSE0BAeCE6RSIaCLTA2QBugfRPkkNypUqDoikVsmgVITTVCpFWmhABCAmgEwhCIE0k0AmknVoBCaECQn1QgSE6QgEIQgdlCBzQgSKTQgSfogIQCEFOkBSKTRSBJopOkCrdNCFQIQjoihMJ1sgIg5ICE1AJUmhUFICAhAITpLxQG5QhFIBCE0CpCEIBCaSAQEIUUWnyStNUFJoHNCATSTQJOkIVBSaSaATASTQNNIJoGEJIQNInZCg87IH3jeiRkaFT1QgtMjbR3gulSi0FveUUu88lWTaSKt70+CiZTfJQKQAtBTqLy7CeLXIZwtaNvgupnj+yP6+S5PKvBYreLBLldoJCYosfR8eK95O7LnkepsrU2+EcdFw5kdVXlazoOKxofrUMmQecMUTjwnzPJWtlY9gc020iwgk2rVeRJqN1g6jPhNIo9ztfqeal3gCi7U8PDcDlQZs4I2ZigX8SeXyQRxocmJrjk5s+XK42XSm6V9FUwahDqErzj4GXixt/94IN+hV55qohJF30To3EgO6tNH5rHBoeFBM2UMe6RpsF7yaXQ3A2HEa2F1apdn6xKzu49F0yBnIyBxLq8bJ/RVFztykNlLr59aSBCiqJsPEmdb8aJzvEsslSEQjaGtaGtHIAUAh8mrQPd+z9Q+qsI3DY2kn41alE3LDSc3MflSuN8bxVeSA6BDWOke1rGOe4nYAWVI+SryMcZEJjc97AerHFp+YUVpmx8iEDvons/vClW3dc+DSIIJmytfK54NjieSFvJIHogGtDnKTm4rIi9+o4cZH3HTt4vkhguiOqxS6RgSyl78GJzibLiOaDW2nNBaQ5p5EbgpA37NclNhbG1sbWNa1ooNaKACVU9wB+CDPNnafgyVqGUcdvDxAtiLyfLb+qMDUsPUzIcJ8kkbD7z2cK0cAkPC5odXiLV7oJIWhxhc1p5HhoIKzYPqoZD+4gMvcyTBvNkdcR9LU3uvmaUgWkbbhBgh1UZuU2KDRM7EZ96SZ4I/ILe5rQL5lSa0OjLgWNaP4nAfmoD2mjh3H8SBUHDwXNdqGvt+xi0zA4OQkc42R4810W8TuipycjGw3NGVlxwcQscV8lRsa+2DjrireuVqNgbrJiZGNnSvbh5jJ+AW4tBFfNau6c1wBtEYMyHV3SE6dqzcWJ3Njog6j6q7BZkQYwZmZQyZr3kDA2/gr5+HGx3zPD3NYLcGN4nV5Bc2HtDpuXlRY+Li5pe81xSRUB/RB1ORtZczEOawNGRkQV96F5aStj2qYIFXsPJBy9P0punl7jl5mQ52w7+XiA9FvAsLnS6zqMUj4/8npJWiw18c1Weh9F0sZzn47HSs4JC0F7buj4ICXHjyYHQysa+N3NrhsVhxez+m4WX9ahxQybo4E7LqM2O6xag/VhJxaZ9SLeGqyG2QfyVG6gSoj1VOnnO+rH9pfVzkF231cENpaT7PRQYn6dhueHnGh47uxGLWhoLQBvsOqqzYcrIiAwsx+HKDfeRiz6LJhYurQTGTUNYkzRVNY9vLzsqjpCuSbqcKq/xVMkpDdm7rLO908D4nAhrhRrmps06EsMkbA+SJ7GnkSFAxigei8+3RoWzxSt75pjNgNeRfqu9ivc9ha8EVytF0fdA7AWoDuHC25WICPumdoPytaQ0tdR3XPl7N6Vkyl8mIwkus0SL+SI0OaHMvb1G4UBF3gtu3qtrcQNa1oa1jGgNDR0Cg+EsfY5FFc+TL03FkezM1KDGkZQLXtcT+ATjmgy4hLjTMmisgPYditU2HBk7TQxyD+dgd+aBiMjiEcTGxsG4a1oA+SIztaqcjOxNPkZ9biy3RuBPFjxB9HwNkLS5pBUm2RsgzYOqYepiQ4gyA2M0e/i4D+ZWojelZFi5E99zDJIBz4G3SiWEOLXtc1w5giiqKp5n4zBKzEdl+1vEx4YSPUqnG1M5uT3X7EzsAUT3k0gew+V0KWjdWsDC4NfLFHxcjLIGD5koIGx1tVzmQQudAGOlG7WyXwk+BrdXPjDDtLDJ5xStePm0lVmwaUVk/aGrzSxsl0jT4YvvzY8rgWj0LjfyWovJ62oyyRQMMs8jY4m+8910PWlEZmlyua3F1fCyZHf6tjnNd8nAX8FA5JDXvEHx8FzG5HaNnCz67ps0F7tkxGtdXqBf4rfKDe+yradqPJTbeljp5I5BJE7dpsL0+DmNzsZsgHC8bPb4FeGfr+h8JjdmZkGRdd3LhkC/UOP5Lo4uRk6fOyfcxu2cDuCFZdJZt69NVskbNG2SNwcxwsEKVrbmkhRQgkkSAko8QshQT5oUQdkWimki0kDQkhA7pFpIRTtFpIQMkpWlvfJNAIQhENHRJNAIO6EIBRpSUUQuFUux2F18Av0V6RQUiINqmi/FIxNJstBPmryokIaRbtVAUpuAPIKPCiiiERsoloKs4SUi0jogyvYs8ke/NdHu7Vb4LTauY9pGwU4pyw07kthx75rLJjuBKDSCHC27hMbLIx7oj5LU0hwsFA7QhCgSYQgIJse5htpXSgyBK3fZy5ibXFpsbFVHZpSBsLFj5QcA1/PotgIIQS5hJzdkwU6sKDNJHxLJLAWbjcLouaq3C0Vy+EhJbpcexbVkczhdRCCtwBFUskuO07tGy2kbo4VlXFfCQdlDhXYfAHDzWOXGLVVjIGG0yylYWkFRO6KrLeiAARRUqtLzKCFUolWEKFbqKgUUpVaAw2oVXwqMkccrDHIwPYeYIVpaQoqo8nq/ZJkgdNhi63MfX4LyEsWRgzljg4VsWuG6+tAbrn6jpOJqcZbKwB/R4G4VlLHzUCLIFtPC/wAPFRPewOAkaSPELqat2ey9OkLgxzo+j2ix8VzWZTgzu5tx5plJY68XUcnFlvGrGPDtwVcHkiq3WfuXFneQ7+ICGTAnhc0td5ry58dx8x9/pevw5fGXitUdOkC1j3aWXGbcl81qHVcnvt36J3LcKkhWkkbqo7lRYQ2KCn0USLG6KRUTvspGuZUDuopJblP0KbRaCRbTQVJgO1ckhy8VNo8NkNmXb8rVR2NgKwUVE81FiHS0iN1KkKqXP9UwgKQG6gsGytHK1FtEUpEFoooxSvdVv2Kn0pRISLH16tkdE0qX0X4Qq2oIpPkikUJhA3RzKB0mgCkwNkQBMbpgWmAgVI5p1silQkJoVCG6dITQJCE0QdEBCfIoDqgITQFbI5ITQCaSBz3QOkk+toQLqnyKEVSBJo6o58kAhHRHRAI6poQCEUnyQAQOaE0CpNAQgfkhNJAUiqQnSBdUVaYCEB0pMIQqBCE1AIQjmqDkhCEAhCEAhCEAhCEAhFIQCEIQCOqE0Uk0IQFIQmgEIQgEItAVAhCdIBNJNAAb3akkmgEUgI6oBQephVPQVlJO78kkAhCECQhHVFCEJOc1u7nADzKgozv9FcRzXHcOIUV1suVr8dwabrrRXL3DfZq+lrNbxY/qOMX33EXEN74ArWw2eayTHtPMe7ZrkcGPfuRx1t8l0Y2lkbQXF7gN3kUSfFNNKu4JPNWRYUs8gZDBJLIeTWNsq1ooqnKhGTEY+/niB591IWX61zU0VdkYmTiPDMmF0T/4SQfyUOIfFc/B0mDBmdK2SaR5Fe2+wt55LTKQPkrjLgRY/FPquDG//ZGW3fGgaVBOyzOw8JoJOMwuJsnh5qppe2QyP4mhhhI2e1136JlkbbdxV6qsFoprWkNHQCqVh4S0juh6qKi/MwsThdnTTRxu5GGIvcfIdB8SoR6pp+fOYsAZZa0WXzxhv5FWUXmqV3czMZ7Qkaw8raQERTXteSntRJPIcvFIx1yKkGWppXOdrGW4iGHs44u6vdkWfw2W/gPBThwuI3AN18Vrgw5pY3vZwNY3q94bfpZ3VDSHXwkEeINhXSbVB3CwAC6WbLydba7/ADWcRjCKJmZxOHzW3h9pQlfj47OPJnjgiujJIaATS2sOGdTAcdQlgleTYMTapaTxcdg1ak3UdGlyW4+JqkOVI7kGMcPlY3Wh7GtHL4JpJWSVkj4nMbM+NxGzm8wsGPpWYJ2yZWs52Qxp/dueaPruu2GtI2XNn7R6dhvdBLgajJI01xMYA0+nUpo22Bliq2VkfsgKGNN9YgZN3UkQeLDJBTh6qzqppXKyezel5UzpZoXlzjZqQi104ImY2PHBC3giYKaAVnz8jKx2MdiY0c7uoe6gq8HN1HKlP1zAixmAbFp3J+aqOiEpMeDJaG5EMcoHLjaCi6KldtNGj0PgopwwQY7S2CGOIHmGNAv1pWONlcZ7O0z3hh1jF7gEbdwAa+AXXLhXU7K6TaXmFERySXwBx8aSD6C5Gp6OdSn712o5cAIrgid7PySFrpltcwhoHI7rNpuG3TsMY7Z5Z/aJ45TZ9FovdBJzmMoucxjfFzgAkJYXv4W5EL3EXTJAT+CoysaHLiMc7ONl3VrFg6Hp2BlfWYIKnquMuJpE26/IJEhospX5pB1lFYzr2ktdRzBfK+7dXzpdL3mggjhIsFZHY2O4gugjJB2toWgPB2J3SpFzDYHILlalrmNpuQ+PJxM6QDk+KMFp+JK6IPXmoueCKsJFZsHMi1DFbkwsmYwkgNmZwuVtbq58cwYHuil4CNnFpr5qpxoXSDPmz5OII5MXBbmCzxxmTg2VeBqGZnTvGRozsCNo2cZS7iPhvutzTY5IY6Jzyx00LHDpJI1v5lE2ssAjcolLzA8QOa2fhPAZAS2/NLayAQ6urTY+aiCbohFc9mZ2mlyoxlN0owA+0YmcJryrddd5Y4mrrpayZGVj4YY/KmZBG41xv5AqMGpaflTdziahj5ElXwsJB+RAQaeMBu43XGmxNaJLcftBPDFfsxmMEN8vNdWRxbus8ktWRdAEmhZ+CipcL2xMa9/evAFv4a4j410TBIqlzT2m0W2xh+eHuNDjxwB+Bv8ABdNwDHEcQKowZ+kx5zzIZciN5FfZyED5K/Awzg43cieeYXfFO/iPoPJaYKPM0s2Trc2HJJENBkzGg+zLHMRY9ACkStJ8lRlYeNnxiPKhbK0GxexHoQr8LIGXitndjS4rnEgxS+8FcOFp9UWOfh6VhYEr5cWDu5HiieInb4rUQeooqObkZ8DWv02DDndvxR5I+VbhU4eZqeS5/wC0cDFxgAOEwP5n0s0iLXbgjodiPELMzT8JkzZ24kLZWmw8MAI+K2OAu+iplZK6NwhnML/uyBoPCfQqNGXB44bFqp8XD1VUZ7RPyWDM1aDJxgd2vgAdXkQNvmtz2cXkpYsrKC4muZ6eKufjZLYRJJBMIzye5h4fmm2NwPs81xpNH1KKQuxtd1SNpPuiUkV4c1NLt6LSM76vL9Xl2iefZP8ACV3iKXkPaDGteXOcBRc7mfNd3Sc8zxdxL+8Z7p/iC1jl8JlPl0kIIQtOZJFNCKSAmkgEIKOSA5oUA55du0AeNqaAQikIBCEKAQhCAQhCATSRyVDRaEkBaChCgSOaEKoSOaaSgEI5poGCaQEuqYQCC1NHJURLVB0QcCrkjsg5s0NcgqWh0ZsH4LfK09Vme2t1FSY4PFpqg2DY6KbH8RolBYmghCIYQjojmqhrVBllg4XmwslIQdlsjXDYqxrwuNFIY3XZpdCCVj9x8lBtsEbqHCCkCmCgjwKmTFDuQWoItBzH4xbsVAxcK6jwCOSxyRU6ymlYz1Vb6IIWp0batUOYN9kHPlYN6WZzS0rqGFVvxw4V4qNbcxRO60ywcJoLOQRzRSUVIKKikE7ooOyXRBFxsKJ5KRCgVAiFEjdToqJCKhIxsrCyRoc09CvN6v2SjyAZcFoaesd/kvT0kOdhNrrb5LJDlafO5jg5pB5EUtUXd5rgC0Nd1Nr6Pn6bi6nHwZEYLuQk6heG1Xs9naW9zmt44He69hv4FdNyuerLtZFixQ8Iic4gDfi33Te3gZdc1i0rJkE7oZRYI2JXSySC0AHkvFzY6yfoug5blxRj5jdVg2p3RIUSFyfShFJAR1RUCo3upOHKlCwAig/9UrGVVFRjbbh0VoYbuqAULQ1gvdTcA3ogbbpO36qs7RpI7lSNJclG1dIPlupE2N0BFKlawWFWArBty5qIm0KR3HNRaCmiEeag4WKUnGioAosfYkHcp0jkvovwpdaSITQqAICPJMIH1UgFGqU/NEMc06SHNSQRAQn1QUCPJCdIPNUJFJo80CKKTQiBCNrTCBJo6pjbZAkwgJoEnSEIBCaXwQCOSaAiit0IQEAikUmgSEwEIGlSdoCIEIGyaAQEIQCZQmgQ2TI22QAhAIpCaBAJopCoEIpOkCTQEIBCEIBJNCBUhMJIBCaECQmhAIQhAUikJhFAS6JoQFIQmgSEJqg6pI6pogQhNFCaSOiBppDwTQCEIQJVP2KtPhSqegr6otPZL4IBBQikUjZ60jkhCgXNKlJLqgz5n+iuXMaANydl1Mz/AEYrlvbYrxWa6Y+mXK1zs/isAk1bjyORihhc4D1dsropWZEDJoXExvFtJFWFAYOKZBI7Ggc8bgmMEhXEk+8osPpzVWRlQYcQmmgyJ23Xd49BzvieSs8kuEPIYAXE9ALVGHH1lufnGGDRMrDiA3dLJxfmFv4a81ZJhZcDA+XGmjZ0L2EBVF7Wbk0m0S4FTJm67CC3T8DTnR3XezMDnfjy+CvZM12w3WioBCHT5cEAJ2EkgaT8EGGJuVw/2x8JmPMQimhXGgAAoPnx3yOEM8crQfejdYTLgG2VUQmE/dEYs7seXpK0AlvosUODqf11uRl65l5DQd43cnfit4ezhc97g1jRZPgqna3obYbjy8iSTyxyG/ibVStRNlANckhvRHIi90uiiOZk6Hh5c75pDM2R/vFkpFrdhY0GDjtgxmcEYN1ZJJUJs9uC5pfps2cD91knAB6kb/JV4uozZ8z3O0t+BGOQc8u4vS91RuPNVTRxzN4JGBzfApueRRQ93E08Ozq2UEMfFxccl0GNDG7+NrBfzWjzXHM/aZzPq8ZwY4rskNH5myugzvQxokcHOAFkChaotDvJSZxOfwsBc7oAN1TdErNlRZE1dzmT49cxE6uL1Qb3tew09rmnwIpRtc3AwsjGc90+dPk8Xutedm/qt17KVUjab2dzF3j5YW+DTK3i+VqBcKIIsELjf5OaU5/Ecd3O6DyAqOo6R53BClHkPuiFAANa1rRTQKACQBBWVWP1PCxpQzLyRCSLA4HOJ+QUoNSwstzhiziUN57EV8Cs8mO2Q+20O9QiKARCo2NaD4CldpptMgFKufIEMD5C1zuEXwtG59FUQ/xCbQT1TZpgj7UYmRMzHi07UGyONcTwCPiusXbqEUE0hLY2veRzDRaHMdG4teCHDodkEuMlYMjU9UxhJHi6Ti5Av2ZXuJd8rFLYKtSDW0S40EFOFPkzY4flwthlJ3Y02Arw6irHQiOPi7yE+TZWk/IG1XXgghkHLprsKdsErTfGWB35qnFGsvyjJqGbDPFRoCMB1/ALY1vFyUDqGlwSPjzNRixpG/cc1xJ+QQdjFnxIoeCePjrqjPytNyoKjxGxv4C22CviuXBlY2WwyYszJo7rib4qyqKbTTiSaPLwNY3Us5jQbvviSuuHHga0kkgAWeZUcrKjxWNklimkbdFsLQ534lYxren5Gc3Fx4cyN7ukzB+YQbBI4EgBc/P0XB1KbvcmEmQiuIOorpuhdwcQPJAaDEXA2aukGfTsLH0zG7jFYWsLuI267K1knmuDNrmqYw7tugCSyakEpN/0XZxpTNjRySRGJ7hZjcbLfJRUpGNlYWSNa9p5tcLCzw6fh40hkgxoo5Kova2itIIaVkzsnVMV4m0uTGrhp7J4g/fxFoL5HcgSqSeax4uRqWQJX6oMcPNCPuG1fjYGyv4iBsVNtRcZXGiTZHIpGw4FwIvqVlkY6SItZM+F592RhotPis0Wnau/JjdNrc0sLXAuZJZ4h4c02adcOo7EKYAJsO39FExG9wA3pStiJjFBXZpbHjZMjC+OJ72+IVbgTs4kEdCKXMyezmDlTvmcJWOkcXOcx/VdGGAYuFFjMkkeyMUHyu4nHe9yiJBvEOai+TGilbHk5mLjFwtpyJQwFTG3IrNl4uPnNDMmFkrRy4uY9CqLg6J9mHJgyGjm6CQPH4JV0WXD03B090j8TGbE+QBrnAkkgeq1X4lRYUksePE6WdxZE0W5waXEDxoLM3W9Ake1mPrAfK4gBkmO+Oz67haCSqhBC2USCGISDk8MFj4qo0k8MnopC3mgFkDniQ78QKsLtllXLn7QYOJkyRZ2HnjhJDXxtBB+Bq108OduRFFkQlwBAc3iHCR8CkSfAqbY5nM42QSvaOrWEj8EV6DGyW5MXEPebs4eBVy87hZboZg9oNHZzT1XoWuD2BzTYK1Ltmw0JIVZCChCKSChCBdUITUAhCEAjmjkkgaOaEdUAhCEAhCaBITQgSBzQhUCSaSiBJNCAQhAG/NA0dKQmgE1EKSAQUylyQQc3iFELNJD4LYoOCK55jcN6VD7BsLpFtFUy44cLCCmKa/ZdzVtLHI0sNFTjnINFEak62UWuD1L8kAkmQirRBVptJYbBRVFXcAe32eaDRBk8WzitbXWuT7vTdaYJq2Ko6A3TVcb+Ic1O7UDuiqpG8Q25qxJKOa7ia4ghRXRkhEgrr0WB8bmGiioEEbFKlaOW6iW0oKHQB/NYpsUgrphRcwOCLK4T2FpUCurNjAi1gkg4TY5KVtQoqbhSRGyCBG6RCmoqKV0VIkeCSQUUnclCtlMpFFROwS5t4Xbg8wUyilR57P7NQvn+s4vsO6sHJcHLifFMWHZw5gr6AB5ryvaTFLckTAbO8lx5ZubfS+ncms+z4rgHnainZ6ovzXnfdI0AouFos7o4qCKikQK8VIjqoopxijdq4vPwVI3Kt6bozfaVIKGuHVSJ69ERCqHmolWVfNR4TdKNolKlKkq2RQBSkBaB4EJjkoJg0KKAEhvaDsiIndRApTIulHmix9jSUiLCRX0n4QkJpKACY5pBSQPqmEgNlIIGAmBugbCk1QHdKk6RzQJHohMdUCTpATVEaKCFJCCKaEdEQUgJo6oEmhNAqTCE0CHIopCfJFKkUmlSATQEIBOkIQJOkyhAIQjqgSadoRBVCkdPJCEDSN1tzTR1QRj4wPbdamkmrUgTSTCKEAITQCDz2QmgSOSKQgEV4IRyQLkmhCBITSQCEIQBQmhAk0BNAk0IRQhCKRAikIVB0QhCAQhCATQhAIQmgAmkhFNHNK0cSB3sqTzVj3BosrDJl08gBBeUlkdmHoEvrh8EGxCwHMfzASOZJaDoJLn/WZL5qJnkJ5qDpHYJbeI+a53fPrmo96aJc8ADclxoBFbMst+ru3srAGgc91zJNewpMyLDglM8kj+HiaPYHx6/Bdpxb/CsZOmLz+bk9qpSIMRuBDAHWOACz6k7rrRY2TFhxfWntkm4fbe0UL8ltMTceITZM+NA0+6JZ2Ncf8Adu1eJoMqKonBzehBsJtpyBzpV5AlkhcyDIfjvOwljNOHxXRZgh73EyUOgUpsPHw4zLlODY2C3OI2ATaaeWGHNHO2WTU8qct5t7wm/W1qc3IyA0hpa0fxbWtmRr/Z/wCsRRYkk772fI6AtF9AOv4K54tX2b0zY0RjNvINKrL03F1CXvZoi59UHBxC2NAKrn1KHTZWOm06fOYW3wRP4RfmefyVkZtUYunw4kfdwsDQTZPUq9wY892b2VWLqr9Tnc4aLJp8I5F0hdfzFrYQOaaNqRASCL2IpJuK2NwIoHn5rSKpYpM7tFG18WK/FjYSaqJt15lwKJtpAI9VIDcqrFGQ3GaMyRsk/NxaKCsDweSA4LO1knoFdNg5GOxrpoZI2nccbSFhzXPfCY4sh+O8/wCsjNOHoVy4tNJy2TS6hkzcJunPu/W1dpp2i2wnw2NkcYI2CAdtuiAbJjRuLZ8zGx6/20gbfoOahHkQTE9xPHMBzLHWFzc/SMLPlMs8Fv6uvmtWBhwYEJixYGRNJs8I94+aDU73hslI9sUTpHbNaLKCTSCfkoOX/lRo+zGyTl5Nfu9r+a6pGwPiLVYijDg4Rxg+PAFPcnmqACyqJ884MwaNNdlNLbvvOEA/BXjmjexuorHh5U2a+V02F9VaPdHETfzV7m8PVan42Q2PvHQShn8RYQPms5Fg80ITuIQP4OHvOE8HFyvpa5z8ntC+MRd5hloO9RNH+K6O5CjG2N0nA+eKI/8AaPDfzRUhXCLIvqk13DyKUndsfwNkZJ/ccHD8Ei3koMOfi5k8gkxNWyMXaixh2Pmo4UWXjNf9YzJcpzq9qQ7hdF0YDS48gLWOXXOzkcX/AK4Jm5Fgx3cIPhaqLxK8cxsidrMiF0MrOKN3MKTQHMDmm2kWCnVqK5MfZ7Tm5TJ+CYFhtre89m12C53Fd/BY8zU4dLLXz4OVlsI5QODaPmaKq0/XItXfI7Hwp8ZjNvtTxX6FB0xLKNhSqmhgyDc+NG/xsbqwPsUUPkcGO4QC6tgeVoLMZkMUXdwNaxg34WCgFbu4Xa827Vu1LZDDHpmEWE+9t+dr0LMg8DeIAO4RxAcrrdVEyxz+QTjx3vJ4GHbqAqxO4AjosGcdXc7i0zVHYhLaLa2Px5oOx3cjdqVVFpIWTs9LqmCJm6nnMzS/3bb7pvxO66c05kIPC0V4CkRmLA8+7avOLNFGJHwuDDyJ6rPPG3Jgkhk4uB44SWmj81wGdkcePIbKNQy+FpsMB/VFekkb7NgBQ7sObdhWXxDYbJNJ4qAsqaGXvsFpd3+fh47m82yyhp+SjF3eWwyYr2zsBq4zxD8EtQ0DD1R5kzMKF8gFcXFRPyK16KyLQMZ+Pp8DII3m3USST6lNQlrMcaRrgDG8E+LaSy5otPg7/LL44Qac8MLq+AXXORPkua50zG1uLdupF4mjPGY3A7EObdpqLt5/F17Rs7IZj4WoukleaEcsJYT6bldd+FmMZ3jsaQMq+IjYp4mBhQ5BmbjY0L/4xCL/AAXROZMQQZS5vh0KaibcoNkNeC5GT2mxdPcYcvRtV74Gu8Y9oYfMDh/VeioB9cNA8lNruDkAg4+NOcvEZkMjlYyQWGyN4XD1CkHi+a6kkjnA0wAeNLi5EEjHkgWPJS3TU8s2fqWZhgPwsKHLP3mSuIr0ohR0zVM7UHvObpjMINHslslhx9CSUyQTyKnBE+aTu42kvPJvip3Lprkc0NviFhVyOkdju7l4jkI9mQt4gD411VcuPLju4Z4nMJ8QnE9wFAWPNNmmNsva50jGz5em5EDT96JrTXqACF1i4EmuSi7ha3iJDWgWSdggzYBx+9j1XTnuPKIZA4/kVd7TWkg4svZcrLwdQdkGbC7QZ+GSb7tjiWj0AcKXRic5zLcCCrC0HkPgptdKcNuQyINy8x2ZNZ4pnt4SfXxXZw5+4PC91MeQASeRXCl1bStPn7jUMqaGQix3cBeK9bC1YuqYGcHNwMtuUxlcRDC0i/EFXfyaenSWXCyONvdv2cBt5rUty7Y1oIQhAkIQgSaEKASTQgSaEIBCEKgQhCgE0k7VAhHRCASTStAIRSECQhNQJNJNECaSaATSQgd2i9kkBA1Ep0hFRLbUa3U/OkEIjLPAH7rBJEW7LsbdVnlia5Fc+KVzDutrXhzQVklj4TtuiJ5Y7yQsbU1FpDhYKkEZMKyN/AbVYTtBqdG2RoKpcxzeaGzOYKCmZ+IUQgIZSwiyt7HWLC5Rf5KyPIMZQdQFCoZkMeLVgkaUE1F8QkG/NSG6YQZHwlvRUFptdP1VT42nog55CRWiSKhYVBCioEWqJYQ5vJaKNqJ2KVpyZoC0FZS0jou1JGHLNNjbbKaXbmdEiNlc+MtPJVnmjSHRJSIRSgiQkAFJHNRRwiqUS2hsU0cyioKjIx4slnBNGHNWhKlK1jbLuPN5nZhhaX40rmP6NcLC4ORpWXjE9/FwtH3gbBX0BRcxj28MjGvaeYcLC5Xjl9PfxfUeTDxl5fP2wtG53UhE3iG2y9Vl6BjznigDYetNC5E2ny4zy17dh18VzuFj6HH1eHJ6rG7EDxss78MDcFdRrKZzspmJnVZ06zkrgPY5jqcEyaFUt+fA0kEG/Rc/hLTVKenfHLc2A8WpteDsVS4+0oknoLCujbY2+iieaULuMUOakWkLLaPVAQnzRSTHLcJc1JQNCEdUESlzKZRyRp9jS2Kkitl9F+DRQmhAJ1QSCkEApBIblMcygYTCSkgEk0KhJoT5IhJpeqfMKqEk6QgSEIRAhCfNAIQhAITQUUIQhAI6oQgaEdEIBNFbIQCN6QjyQNCKQgEdEIQCYQhECdITQJNCdIFSdI6JqhIpNCAQhHJAdUIQUCQmkAgOiPJCDzpAIQhAJJoQCEJoBCE0Uk9gCTyQgoKYJjOHOLHMaDQ4hVq5JNAJJpHxVQuqEykgAhNJA0yEk0CTQEIBCEIBCEIqqc0wrjuNuNrr5JAjK455lAkXZQhArTtI7pV4c0DKLSshA5IAlYNWhfkaRkwR/vXsIb6reXbKBQfPNIgzYNdxocuFzH94BfT1tfTjC7cErnGNrXB/CLB22W9sruZ3KxnHTj/25c/ZbTMpz3Ttkdxm3U+rXbw8OHAw2Q40QZCwU1oXEz+2uj6W50LsbNmyRzoNYwfE7ldbR9Rk1TDZkGB+PGd2tlG58/RZ8/Lp4aWA8YdQ2O9rU/MY6ItDGy3tR5Um2UcXCQzg67LJOwt45II2lwBIFULWV1+1ORPjRMGPFgwwSu9oyMjAd81y8jJZARxWb5LBNqva6eQQt0THgZ1kdHe3m4k/gu9jaU7JZ3k3dgsG58/Jbl0xZthEzRGHlrhZ5AWVaxzXtPCHX4dVJ2FKZ+ITxtibzaeZVGazNdFWm5v1Oa/3gbZ/wWpWbF7myMFyQzRg8jIwtv5qPeAupcjB0zWG5ff6lrkuU0G+C3G/W11+EcwrWUuIDztTFObb5Io2j70jw0fiq2t2srk6r2dwdXmEmT3ocBVsdSFdbiidYjmilHjG8OH4KBseiy6bpOHpMJjxI3Di95z3FxK2lpLbQUPjBtzhdb2ucdf7NQ+y7VHOm/2ccBIv12XXrbks/wCzcB0neHCxy+74u7CmjZ480eRC2WM2xwtpIqwrGuokKRaOgrySDfaVGXMzBgR9+7Dny2g7xQmnFYcDtBJqeUIotCycVnV7nEho87C65aVJofXUjqmgnCgotcS0GtlaW31UA3YoOVmzdoY8lw0xuKYTy4g3i/5lr08Z4xidSMZnJ5R9B8FtYwucGt947BOeM47g2RzAT4PB/Ioio9CoTAyQuY17o3EbPad2nxVhaQo0SEVwxo2qOyGvk7RZrow6+Cyb+ZXcJsUFndm4EEro8zPixiBdOaST8gjHy8TL4jiZLJ2tNW0EfmoL2mrXP1HRsPVHB2Q13EBQc00aXSaPbCJKa1zqJoXQFlUrBpujYelMczEjc0v3c5zrJW4x2sE/abTIGAM07UC7kHurf/dC6bXccTX0W8QujzCCBHs87Cyu0vBdKJTh4xfz4jECtrG2aCpy587FIkwsTGyOH325BP4Ac/ihUZWvHPdVcRClBnajl6gRk4mNHjBp9qJvDv4VZV02O1wJbsU0bZSSRXRTax7hxbmkNZ0cFzsvT9fkjdBh6x3cTjYbyA+QQdiHDypyBHC51q/9i5wDi+NjeHncgtVafBlQYsUWRlGWRop8g24itroIg5ri+Qh2xBcoOd9VkD+H2S7wtN0LmGnFrT4WtOpaNi5sIaZXt6gtPJcXD7K4mn5wyzmzyOaNmch8UHRLDtyTMXJScK5KPEaRUPrOnxMJl1PBhe00Y5Jad+VLZFkRzwh8To3sdycwgg/FcefSNPyZS+bHaXO3JBq/kt2HjwYsDYMWIRxt5NCDRxBvNYc7UIcSMPl7zh4qPdtsrRIacLWaYBw3ohTayM+P2i06fIZjwyziRxoCWMC/kSusHcTbvdc2KJjXcTWN4vGt1qafFTa6aAW8Xvc1yszWsrBkkjdpHetB9mUTEcQ8dhS3gAdaU20B7LiCPBIK8KZ2TiRzyRPgc6/s38wr+9APPZR7txaXgOLRzdRofFVbA7oLMyXOZAH6c/H78GyJ220hZMXU+0cmYP2piYUeKAeKWPhbXoGn9Fa48Lthdq5oe5wYADfIOOx+aqN4lbJEHggg7ghNsx50qXCbFjBmgAF0C0gj8EpJeFvExvFZ5IORkYOv24YnaLJY0m2seTwgfDb8FvibkMxY2ZE3fTge3IG0HH0WkOc8Chv4LP8AXNMMRMmtafE+6MckhDgflSgrMFkuKy5ulYuoNYJ2vthtpYaIW9lOia+ORksbhs9juIH0KdEKNbcvC0SHDyHSsnyHNIrunO9i/GvFdNoaNg0BV5Gbi6e1kuYJxCTRMMfGR8LCqg1zSM7J7jEyJe9NlrJouEkeoJCtmzboRyFrXN4WODhR4mgrkzdntLmFOw2AXfskhdI3zBqlJu53IAQQZGOERgBjGtAaByA6BSEFG+MELnZHaE4bXsm7OTve0kd63IO/mAG0tenZbsvDZM6KSIu+5IKIU0bWyYkOQzhmYySuXG0FEGFj4o+xijjvnwNq0ODi+w6gqc5uotx2P00Y0koPtMnPMeXmitAlc2QObzBXbgnE8Yd16heQ07J1SfM7nUNLjgYQSZozw0eg4bIP4LrxOkw5xIx/Ez7zfJJbKWS+ncSQ1wexr27hwsJro5hJNCBIQhAIQhAIQhAIQhABCE0CTRSW/RA0IQgEk0IFyQhCgEIKEAkmhAItCECRaaSATtJBRErtCiDR5J2imhCEQq2VT28SuS6KqxPitZyxdB7LVD4t9lBkBLTsVqieXjdVOiLRZVbHFjrRG5NVRyB3NWWiGPNCOqQKBlKrKfVBQNpLTdq1khJG6o3UuSK6sZHCphc+HJLNiLC2xyteNiiLAUyLCXmmgqc3oeSoljHRazuqXDfdBhLS07qPNa3R8QWZzC0+Si7QLVAtsbqxp6qRaCisE+PYsLBJCRvS7ZbQ3Cplh4uSaXbilqjVhbZ4CCszmELLSohIhTISIRUVEqaRFKKgUg00p0mDSKqLTaOHzVygaQ2rpQkijmYWSNBBVhUXnhOwtRZXltT0aeAukxZHObz4DyXEOovD+6ljcw3VL6Fs7mFy9T0TGz2cQbwTDcPas5YSvVx9Xnh79OXjZ7BCyGTDxZWjlxs3+YIXVxdDdrTScfs/kltX3sJc1o+JBBXkc8ahp7+CQBwH3q5r0XZ76WNZ7PYDsKHHgewmw99kj4Wrjj8V3z6uWb4vbm5uhta57InOa8bcL+Y+P+C4s8MuL7ErC39V39S7XZev5hys1zXSeIiDK+Q3+KxSZYlYWvAe3wcuWcm/D38OeeeO7quRHIYzfQroQyCRt81mmgjcPsXAH+Fyhjydy48Q9Qudj04ZfDaY7JIVQ2Oysa8P5H4IIs7rDtFdeCakW8ItJRSTQgoEUvLonyQRQpFfZOZSUikvpPwhITPJHRQCfRJPogYQExySQSA2TpKlJUHRFITAQFUEgNk0UgSaEKgSTSKASq00ICrQhNAgmjmhAUhCaISaEdEUdEJ0hAk0I6oBNJPkgEIT6IEmhCA6IQmgSaEIhopCYQAQgJqgpCEIBCE0CQmhAkIT80CQhCKEk0IBJNJAdEWhNEBQOSAhAxzRzQhFBQhCAQhCIErTSVCQUIQCOaE0AjohCBoCEIBCEIBCDujoiseZsw0uYd108zZhK5iIOiKQhFAFocABsgAnkhzS3mgigDfcWmlzKAcfAKCsLCBarKKiTQ8VojBrdZyNlpafZorOTeCYa27IBKuD3FnDdhcifO7QRxyR4Gn4dE+zI5rXPPxcdvgtWnDUBjA6kYvrBNlsZsAeBra/Rc7t0mnSZIWtDeZKuZKYwY+LY7kLMCNkHdrqdRIq1lptjZKWd4IpDEebgwkAeqhlN34IsgSsrnyryXkp9G1LIdU2uZL4+gN7fjS7GJC7HxmQl7n8IridzPmVqxmVGRjmyOaX35hKOLxcGjxe6gPiVc5u9qjJxI8yF0M44o3CnDxW4xTln06H2TquE+Tl3bJbP9EBpJ2FgrJF2b0eOZkhxeMs3aHPND4Lqk24mqVZZgOY8Fmy9RwdMDX575Wxu5CKPjcf0HxW19cRACqfG14p4Dh4EWqlc7G1/TNQzBj4UeZR5Ona0fkuk7kkyNsY4Y2taPBopBBRCAWOTVMrFkfHDpUGQANpJnO5+gIWwBLdxoCz+aQZMKfMyGudmY8cPhwHmtRA2N9VcMeT7wLD/MKVcsfCPes+SCx/d9yQ33q2JXCyWdqJGiJmtkR9GgcAA9AF2Ru0KcUDpbILGtHNz3hoHxJQUYofHiRRzSGaVrQHyVXEfGkOJD/Ip8TOMtEjHEfwuDh+CTjRCCjLw252P3TyQ272NWqItBxW5ceRbuJh2AOx9V0AFjdr+hwcQm1Knt2cyOIuo+uyppucN6tVcJHwTxciHOxm5GM/jicaDqpTIp3NQYsjT8XKfxTQMeSKJI3VuJg42HEWY8DImk2Q0c/VSycgYkDpu6fLw/dZzK5ru1gmkjhx9EmBJokSlx9a4VR1nNoWo8t+qvNcO6pAFUVBFoF2QL8VZexWPJytWxZ2v01uMW17XesDjflahgT6zmZr5NS7gQAGuBgaSfQKjfxua4FvLqk57jupyBvd2DajxezdKKiyHJka50UUjmjmWtJVBc+yCSOi40mmZ3eyFmr5bWOJLWCQgN+RW3Cikx8Zscsz55BzkfzKlqxpaSCRdpuk4BbnhjfEmlAmjam7HgzoDDkMtjue6m10l9Yia0cOZjSE/dZM0u+S0NZlTgGOGRwO+wXOx+x2gxZsWS/6xJ3bg7gL9ivTzau8AMiaxkbdg0dEGHGwc/IcGMgNn+I0ubm6jhYGXJjZ+Q+GRnMMiL11BqOSJOJjg09CVkysRma8yZHC97uZI5psc/D1LC1B7xh5Bl4PethaQthidY804cCLFBELY4w42Q1tWryxgG79/IIIOx2CIuLrdXJq5h7UswHNaez+UXXV99ZPw4V1Wsi+9Kb8mqVG6EjqQasp5lwYp/q4iErQ7hcPabfQrk0x3O1sc4Pbw8RNeaqLQoRz8t2fAGSadHDI4XxCUB3yBWTDytay8xzs/EgghDb4mDhJPoDS7JrwUosd8wPdQvkrnwNJVVn5hSjadzZUi0scQ5haRzBFFOyDQGyg52Vga4I3txddmEe5DHOcAPgNitEAyBixtnlE0oHtPAq/gtnE/gJFCtyTyVLMqEtJ+vYRI+62dtq1IXXwKy5mEzPhbFkWQ02C00tZe97S50jXg+6W+CbT7NKK5mFoUOBmsyYppjwg+xsGn1Xa7228uawZGowYUsbcl5jjea4w202arpuTlDHxMsySEW0SRlhd6WqOgx569OSw5Wi6flPL34sYe7dxFiz8Fa6g8SWQR4HYqcby4cx5IJY8EWJjtx8eMRxMHssHRWHp5LlZOvY+JM+OfTM1zmGuJk7QCPEDhK24efDqGOJ4Ip42E0GzNopoaCbB8FTHDGx5e2CJr+XExgBKtJ35fFU5RyWwE4bYnyjk2Q0CoNAJUSei5EOq63JlRwT6LCYyQHSsuPhHjuSCuw4NsgGwlmgrIqjSfFRtx+JUbrzWPIfrsWQ6TS9WOPE+gYqA/MG0HR58qKd71dLnYX7UELzqc8UsxdYdG0DbzoDdauLjYA4XSlbnlrawlwo7nYBaZ9PzII+OfGlYw/ec0181yMjFbmYcmO572BwriadwuVj9m8nDma/G1rLjjBBcyve8udfgpPK+nq8OXuT3bjTCdvIrorjBzqp2/mt+Fk96O7d7zfxC1hfhnOfLWhCS25mkmhAkJoQJCEIBCaECQmhAIQhQCEIQCEIQCSaKQCSEIBHNCEAhNJAJJoQJBPUC0IRBeyBshCBgo4gldJ2gfNCYQgCAVAtCmg7oKJIwQsUkTgbC6RCzSMIJPRBgJIN3SujmI2KhKPaVZCDog2LtFLFDM5ruE8ltuxYQPmkShHNEPmEkBB5oAbKyOQsdYUEckHRgyA/Y81oXHa4tcCFvgnDxvzQabUXC0wQeSEFZaaVbmnlS0UkUGB8ZBtQHNdBzAVlli8AggSHc1WRRpBsc0E2LUVRKwO5rJJEN6W5yocFlqOY9vCVGqWySKzsFmfGQdkaVEJVYUq6IRUKtBCkRYQd1BC7USppAIqurSVlb10Rwg8kNqTySKuLN1WWFBnyMaHJiLJo2vB8QvG6z2XdjOM2P7UXhzIXua6JFrSPaFjqrtHyeKSXGkcx42C0tcJPajdR6hez1bs5BmtdLjtDZv4eQK8Rl4k+nzmORpaR0TKbbw5c8L4pOma2YMyGuazq4brsw6E/Lx+/wMmLJZW4unD1C4rZGSs4JRt0Pgp482VpU3e4clV48j6hY+3Hqx6/lldA4mXj7TY0sZHIlhr5oDuIeBXoNI7TQ6i1sGU1kUx2Iv2Xf0WTX9JfBIcnGb7J94DouOfHZ5fU6br5yZdmc1XL9UnCzYVccvE3hdzVvVcX0kQEJkbIG/NFJDhtsEDnumNhvyUV9jQmil9J+DRpOkI6IBMIqkwEAE+aExugE62QmEAEVSlsOSECrZFIpCIXRH5poVCQhCBUjomhAI6IRSAQjfomihCEwgEITRCAQmhFJNCEBzTSpNAIQhAeSKQmgEI6I9EAmgo5IgTQE0CCfVCaoSaEIBFITQJCaSAQhCASTKEUkUmhAkIQgEITLSOY5ohIQmgE6ST5oBCEIBCEbIEkmUlQkc0IQAR5oCfRAIQmgEIQEAmkhAeiOaEcggwZrvZ3K59rbmmzyWIqgTS5hCKYNIc6wgV1SNdERFCZSHNRQXkiiolScQeiiionpXitJ2AJ5rP1HqtgZzsLGTeC3HgnnB7nHmkrmWMLvyTc0sPC5pBHMELkahh9oMuN8ONrr8fHJ9mJtsa0fAbq/ScGfT8Pu8nOkzJybMjhQA8As3FqZN5q+SdCq8VW42k5xCmltSc3FiZx5OoYWP4MlmAd8uahFLHOCYZWSMuuNhsFcSbs3p00j3PZJT3cTgHcz6rrYkMGDjMx8WIRxMGwu/mVq4szJeWU4A9U3/ZQukdQa0WVAyCwhzg5padweYTRtzpu1vZ/Hx28B1CeU83iJrIx6XuV1IJmZOLFOxpDHtDgCKIWdsWOyQSfVoeIcjwDZXvne8klasZ2pd+/PhWyqy5XwQmWKD6w5v+q4uHi+KtPvBIqo5T+0GsZD2wxaBiQgkW5rSK/3iV1D5nfyRex4Tt1pIoFdWs+SNQcGnBzPqrgd3Bu5Hkei0dUUSQACSeQRHNx8fVjmNlzdVmmiafcc8u4vnyXTduCFok03Mij7yaJsYIsB0reIj+7d/gqA1rhsVRVE4gEeC5mpaNialL3k3eB1V7LtvkuiG04jqozvhgaHzStiZdcTuQQYtO0nG0xrjCHEu2JcbWx3K1TLqWlNAbFqQle7YN7lzQT5FXAhzdkEg4geqzP0zBleXy4cL3Hckt5q1m49FVl6gzTy10mLNO1w/wBWQK+KDXGRHE2ONrWMHINGwQfeBWHC1yHPzG48ODNHYJdI5wcBXwXQlANhvwQVOu1G6PMAnzUzVXvusUupa3gzH9mY+O9jhu6SIPcD5XyQbgSkT7Sx4M2pzF8mqMia4kcIjAF/ALW/d18kIdbq1sbi2w13COoCqO7asjzC4c+hZs7n8OrygOO13t8ihXoa335KHDuR4KrChdi4UWO+V8zmCjI/m7dXX7QJHkgpkDI6L3BoJqyaUMgY2PwluoYUjnfcimDiFdnY0Odivx5mcTHDcLiR9nNOgkjk7uRzmGwHO229FmxqV0ve5qHtB1gqZB9FCistEdcwcF4ZmulbfLu2cRVWHrWl6tmugxnTmQC+Fwo18CVa6KN+0kUbx/M21bjYsOKHOx8eKIv94sYAXeqqbaHx8LabZA80qfd8RrzU/aDd+qi15GyG3Lm7Q5WMHxv0UyuaSBJxuNjyA2W7Ay5MzCbNJBJA5xP2cnMK2/h6JWDuTzV0mycacoZMmR3BOM9jZh7peLCsJHglsfuqaVyp9Q7U5eTF3z8aSIUD9m1nCPgLXYsEc1XsXVSsMcjfejcL8QqkQBp9UsOoaY/Nk7yLNlx3tbVBxDT57LaSQdwFJjTIHADkEVy9K0vI0+SWTI1KTKLxQYbLW78911AEohG6R7HZmJCW8xNO1p+ShxEPLWSxyV96N4cPmEpKuNjnuOq5E3ZnS8iwIpImke4x234i102l3Im1Iu7tpe6+FosqCvHxo8bGjxYhwxxtDW2b2CnXA2uaqOtaA6FsjszJY4DfixiW/MH9FcwtnibLEQ6N4trh1CURIY5pa9jXtPRwsLNHh4kOR38eLEyXo6tx6LY0dCFVmukxYmzMwn5QLqc1jqLR48iio8BfyBpNvFEfIrLja9iTZjMVunZMEjzQPed4PjsCF0XwOJtQQoPIK0tZwgcR9FGKK2c+Ej4rNNl69hOeMNuFkQHkXwBz/kf0ViVsdHfUKBaboqrTps7Lgkk1HFjxpQ6miPYPHjXRanCgCghR8VN0Lw0OIIB5EjZUZEMkkL2xyGNzxQcObfMLnvx+1DGNbDr8pZyImlLm1/dpFdIsKQF7q4FzWAEguoWQKBPVRBoIbUxtyJ8gw48Qe8Czb2tAHqSAr5MSaDhMsZbfmCPmNli1DS8fUyw5Ac1zRTXsI/EHmqsDQxpma/Ihy5Hsc3h7oim+teKitf1kRyhrmkX16LfGOJlje1U1jZba4KyzEQOQHJRWcarojrH7aw2yA0WOLhXxqvxVzeHiZLG9rhza9psH4rDk9n9Ey3uml09gkO7nRuLeI+dK+CKLExo8bHiEULBTWjolWbd2CYTRh3Uc1YuPjzOhlDqJB2IC6zXBzeIGwVqXbGU0kgIQqyEIR1VCTQa4jXJCAQEIQFJKV0FEqAQEc0gKQNNJAQNCEIBIpoQBQhCBck0IQCOSEIBLomUuSBeAQmUAIEhNJAc0AVaE0QAqQUU0DTSQgFFzQQpHkhBikjFrM5m9LpOYCVS+MAIunPIPRWxSubz5Kb49uSrcKRGgS30Uw4LKxxbseS0AAi7TQe97JnmlyTHJEMJpIQNSjeWlRTKDWyZp9Ve1xo7rmXRWmKcigUGwOJHJTCra8FTpAFItBTKEGZ8IolZXtLei6RFhVviDgormndRIWieMMKr4BSmlinhComiBFhay1QLbCK5j4qPmqq32XRfGDus0kVcgi7ZkiNtlNzSBsokUoqBSUzuEUiqzsjkpHn5JUgL2UDupkqBCCBFpFTpRKgiB5rNmYMOfF3c7QR0PgtewUeaFfP8AVuzmRgvMkY7yHoR09VyGSuidy28F9Vc0PbwkAg9CvN6v2Wjn4pcOmO5lp5K7ZePfAzIBMfsnnzXWwe0mRixjF1FgnxyK4j7wH6rkSQ5GK8te0tI6FWtkjnHBNsfFasjczsrRmGETl+O8Phdu0jonHMCN1gfA+Fx4TxM8QnHKHbDYrx58Vnl+m6bqsOTGTfl1bBA3UTuOSyxSFvVaWvD+R3XF7TT6IPK0cwpVfZSkmil9N+DJCaXRA+SYSpNA0VtSBzTQMJhFKSBdE6R0QgEkyghEJJNCoSE+qSBITQgEIQgKQgnh6I3J22CKdoQBRR5IBFphCIEFCaKEckJoF6IT5hCAQEIpAITQgEITARC80JoQCaAhAJoQqAJoCQQMIQhAIQjqgSE0IEhNK0AhHJHogSaEIBFb2hNAkITQCEcymgSE0FAkIQgieaSN72TVCQhHPdAJpdU0AmkmAgE0kIGhCECSJoJpPNNQcrLcS7dZPNacs3J5LOVQWjmkTadoGASk4EI4qTJtAkNFmkt7S3tFNwo0ondMklLrSgi8WFua72QOqwuG2y1Q7Czv6rOTeDdFh5U0Dp2sDIG85JHhjfmeayvdwOq2m+rXAj8FxNU7Pv1KZ8kuo5FHkw7tb/dF7K3StIi0jGMMck0xc6y+U7/AdFPhXWu0EeSr4TdG1O3UeikWqH6hosHE3L1QMkb70UULpSPUigFHFzMTNY5+JL3jGmjbaI9QqJ9HwJ3mSXGa5xNk2RfrS1Y+NDjRiOCGOJg+6wUtMrS0WFLhB2tYtW1PF0TA+uZjn8N8LWxttziuC3XTqWE/PbMMXGbybxe2T4IOll9pWYgdG3RJXy3XeTyFvyaFt03Jlz8bv5sY41k0w+HisOg5uTmYb35EZADvs3OG5C6wsO3VTSUga0t3VbuRoWegKk9p4bKbiBWyFcafN7Xui+rxZjGRDbghDWALfiNyI8SNuW9r8mvtHN5WtUUU0ziIYZJSOYjYXfklIx8buB7HMd4OFEIio81CZnfQvj4nN4hXE00QrDzCR25IOI/s3FLQOQ9oH3ubvmu3C1sETY2g8LQALO6nHE17OOXMxMYf9vMGn5c1DijdfdyxytH3mOsKiDh7VjqoSRsnbUjA5t3RCscd0wOe6DCdNxjIJHQtcR7tjktHDQobBVS69pEMTmv+uvlaaPAwNA+fNPCzIdQg+sY3H3XEW+22jYTYmBRJUt03NIOyldMNCyBYA6oB1hoomvBB5Lly65rEEIYNCxTfXhL3n42uhjPklx2STxCKRwtzAfdRD2rqgg+HNTcOFw8Cq8hs0kDmY0oimPuvIuiipuhlY3idG8N/iLTSrLbC45g7VzT8M+skxA78chIPwpdwCm0d/NBWPdA8FbDE6V7WN4eI9XODR8SVWNjQWTPwYtQiayayGmxR6oOtkY4xyGnIx5Cf9lM1/wCSQhBbXVedwOz2LiZ0eTxyOew2GjZvx8V6PvLKA7tprh59ViytT0rAyRjajkuheW8Q4Iy8kLU2QcRAVGXi4+bX1iBkhA2LhuEozQalpebkPjwch03DueNnCfktEkQdvVKGLg42IScaBkROxIG5+K0FpPoppdsrYCTVrlZvaaTSJnwz6NNIGmhI6QtB8xQK7bmkHYoaH8O7jSmjajQ8467hnIdBJjM4uEd6efouicFo3+sMHqVhe3fnulwEfeJQXZEZEbu5kb3gB4SRYvouTkZ3aQxiJn1eRo+6IGAfPmuk13RWGI8PENwgqjD+6Z3nD3nCOLh5X1pPcFS4HAW4EeqZNBFY8/DkzImtjmkge02HN6+q5+FpGo4+eyabUpHxA26MPJDvIgrviT2VKFj5ncLAy/Fzg0fMpsQ7sHmFKL2CWq2RkkWzqrxa4OHzCqDwTfggx52iYWdI6V8PDK6gXt5n5padomNpQkGPxkyGyXm/yApby80qHanpkMzosnUY8d4A2Mbn/lyTYn3DnEnkhkbi07XXNVwZuLmBxxslk7Gmi5hVz3ECmqCr6hhykulxInXztqvZGI2tZGxrWAUGgUAqzKWRudwkuAJFc1m/yq06PELn6XmNlHN/etNf7qo3cNGxzVoO3OgVRBlRZUDJ4Q7gkFtDhRpW8jRUVJxJPM+gR0orPmS5UOP3uDHFJO0g8EnIhYX63rU2RFFNpcL2OdTjBCYy0eN3SqOpw0T4FToVVKJ3Bb4psdWztyEUwxzieFjnePCLpHdu6X6UsmW3V/rLJdL1OTEaW8Lo2u4b+IT00a8zLmk1TNjnjr7Pe5AfM+CJto4CHcLgQmGEuobq55c9xLiST1Ki3iD7/BRUfqr3Ntha6/B4/qqnsLRwuBBXHyuyONPK52PlSwhxOxbx16GwuxiYJwMCPFORJkFl/aS8yopgcbA3qOSRyIcON0uVIIom1bnch0U2scHWFOaGHJjMcsbXsdza4WCpWoyN1LS3z/2fUoJHnlHuD8LC6DXNfs4clxn9ldLdKx7YXtcx4e0GQkXdrsNBHvc0UnMLnBsY2WDN13S9FymQapDmOMjeJj4Gtr8V0wS3klLE2dhjlYyRh3LXtsIMWBrWlatM9mnySlzAHFk0fC4D9V1I5mRyBl0HbrLBjY+KCMeCKK+fAwC1MtDld/pNb9ukhUQScTeEncK9alYsCEJqoEgmhAHfmkmkgEIQVBF7uEe6T6J8whACAF0L3KdIHmpEgjYIIpoQgSL3QhAIQhAUhCEAhFIQCEIQCSaEAkmgoBCEIBNCEQIQmgEk0IEokWpJorO9lLO5q3OFqoxqo57gE2OdH6LY+AOasj2FmyC9jw4Wp0sXEW7hXsk4m7lQXBNRDgVJEFo6ITKAazi3QQWndWxO4VDJka0WNygsilINFbYySF59upBj+F7CPNdPGzGuoB1hQroIVYlDuSm11qiQaSjhoKTTSl1URnlgDx5rEWcJpdZUyQtdyG6LK5/CPBRdF1CvdE5h3ChdbIrK6NVmPZayoEXsiuc+KrICyvjIK67o91RJCHDZRY5lJcK1PhpUlpHNGlQalwqytkuShtWQUqVpbtzUCEEAKRTfBSqwQlVKKi5ngocBCtBPVJ3O0RVXCVEjdTd7yiRv5qVWLP0vG1GMiRjQ+qDwN14TU9CytPcXPZcd7PHJfSCFTJG2RpY8W08wVreozd78Plsc5Y4B3ToVY6COb24Twu8LXpdX7LF4fLikHrw1uvJyRzYcpY9paR0KvitTKz0Ye6N5bICCOqtY/q0qTJI8poa8e14qmWGSEkjdnkuHJw/p9npPqNn8eRqEpOxNhWRSUVibIDz5qwOXmuOn2sM5lNx92STG6F9F+EJPyQhFCdJKQ/BAJoTCCSEJogQhCACSaK2VCQhCBIQU0EeqE00EUJo38UUvBNCFAAWUyhCqDkhCYQAQgc0IGhCEAhMIRQhHRCAQmjqgSaE0CTQhECE0IBCEIGhHoilQIQhAIR1QgEIQgEk0IBJNCBIR5IQNJNCAQhHRA0BCEAjzQhAJISVUuSR8k0kB0QkBSaIaEIAQCdIQgOid7pIQCfJJCAUZD7KdqE3uIORkX3pVKsmNvKgqF6JoQim2hzFpHmgNPRBBCBUgGkIDSUCcQQoX4KbmUFClAOO3NbovcC57hbaW2J1AUFnJrFuZivfjunc+CGFprjnlawE+V81jMrJCe5kjlA6xvDguXm6HDnSyySTzB0nW74fS+Ss0fR8bRoXx47pXl5Bc+R1k1+SmmnRINb81KiBQCRFBBJ2pRWSbV9JwpHRZeRMZm7mOGLir4nZQwNXwtTklbiNmHd8xI0Aq6fT4J7fLEx5O9ubatxcWLHYWQxtYDuQ1tWqinNw486Ixysa4dLWHA7H6XivMroGvINgEkgfBdkir2sq5rSWjfmiuXNrs+BNJFDo8MwApss7S8fBo2Chp2XqOfLLLnYrIGfd4WcHwDfBdfuwocAINJtNKZHcTKCXDQsi1oELSN1YGigOiu0089n42tl0jsLVHxQu5QseWV60N1LS8XNxonHNzX5D3EbEkhvxK7/cGYhrGE34BV5GM7HNSxuYTyDhSbRhcNrUSHGq5K6qTHu0qONJoeJLPLK5rg6Q26itWDp2Pp+OYsaPhaTbiTZJW5oiDvtsmDHafvTvDQoPyNP74Qwajj5Lz0iJ/VEVOBLUNaeKyrnN4QogXRQRfh48xuSFj/VoKtDWhoa1oa0cgBQCy5GsYelyxszWZLxIPZbA0WfidgqYe0GDn5jcbGxMuJxs/aOa/8QAhpslaOG7VJID6vmr37tIVIYHDfogmBQ8+iZYTv1WPLy9SxJbwsXHkZwWXyt4iD5Dks+l6jrObmOGfiRx44B+0DAyz0oKjousUT0T4drtSNFJqBxY807j3Ub3nrwi1B7HMPC9rmnzFLmatp2o5c3Hh6k+BnCAYuItb+CWjaZmYBkdl5xn4tmxgktHnZQdB5qk6sKT23uho257oJQjFIPe6hiYzh0mfufgEMfHISIZopgPvROsLDNpmM+V8wiqR/vEdVdg4UGAx7cePhMhtxJJJKDSRTgU6UveG6QFlBx5O1uiwOkhkGU6ZjuEkMAb57Xa6OHnY+oYwyMUuMTthxNoqcmBiTO45cWB7v4nRglWtia1oYAGtGwAFAKCou9vcc1CaQsic9jO8e0EtZ4nwVkkZ+6olltpFcPK7T6lGwRf5OxFztvYY7i/4rXXiLnQsc9ndvc0FzCb4T4KxsdDco7uuRUEGmnHZRyGZToP7HkHHl4gRIBdKbmEbqYsDmixyTD2lky4y7VOOAEcZmfx2PIUulKWlx4QR4KTWyPsRlxP8I6qqUzRktkic146OFFFVuPDztY8nCiy5WSSNstFBaOMv6KzlyCgy4GlNxM/62yZ98PCIwKb8fFdjun8NkLPAA+QtdJFGQLuSQNH4laCeDYSRvHRzHhwPxBQVtDiSFnm0rFnc5z8djnEbmtytDpSSnxvcfYTZpTg6RBgtkGPC2IPNurqVoc3hNEi1lbrGnNdJHNPOyVhpzWQFw+dqWNmY+cXPxpu8DDTgQQQfMJsXgXuouxYubmtcT5BW8PtXyUw3n41sgg1oHU+FBTcGloom1yB2k7tjmT6K5sgG5dO5rvlVLfgZIzsGPLZG+JslkMkFEKi9tA8kyb9PVFURvzVOW3IdiyOxXsZO0WwvFtJ8CoNILVINAdx1sOi89LqfakStY7FgyW2OUDGj/iFEL0AZ7DbcA6t0otBs7AAKxkb5X8MbHPd4NFlZwHMNcVrHqeBlag2EQ5UmOWOs8BoO8jSI6s0EsJqWJ8Z6B7SFXw1S4+Jp+s4+owyP1JzsVv72J7nP4x4C+S77S0jkFdEEUINm1NrMV8ro5c3Ex3t+7PMGEpsJGw+C52p6FgarkfWZ2OZkBvD3kZ5jzB2KjTe6BlXG+ORn8cbg5p+IUDGAdlh0fQ8fRJJ3wyyvdNQdxbAD0C6R9pZqxERlw2/BcVnans4HOZJn5LJgaIOKS0epu/wXaJIGxXPytI0zMmM2Rp8D5T7z6IJ9aKitUEsWXjtyMeVksL/de07FS5FRgjhxcdmPjRMihZs1jBQCTrG6bakVahPJiYEuVDjPyXx0e6YaJXAg7f6dkTMx5tHycaRx4eKOXvNz4tq16PjNeCQIu6FnrW6SxLFnDwPa8H2gt8TxIwOHxC5vFsLVsUpieCOR5pMtUs3G9NGxFtNhC6OQQhBFgi6vwQCEh7IqyVJAkk0II0mhCATQhAIRzRyQCEJoElSaEAknyQgEIRSASTQgSE0kAR4IQkgXH0TBSpOkDQhCACYKE0AhA2QiBFJ80ckCUSLUkUghy2VUjWkbjdX0qyy0HPeyiVWLaVsezdZnsQWRO4tleBXNYgSyiFoimDqB5oLgmj03QiFZUZGh4oqai5Bmfixu58lOGJsAIbyVnMoCgtbI4Hmt8ErZABdO8FzkBxadlR2gmFz4ct3JwWps7efRBfaCqxI08inxWgZAOxVEkIJV3EkURgkjLeW6rtbHts7qp8QIsKNM5FqBburS0pVXqiqHw2s0uMedLoFtFIiwpolcQxlqgunNEOiwSR8KNK6SIoqRFJFBA7lJTUSN1FQqikUzukUEEEKRCPVTQgoFtlaO7B3ulEsPRUVcO+y5eqaFjakyz7Eo5OrZdaq5pOG1pvSvmOpaPladI4OZsOThyKyQZRYCJNwehX1HIhjyIiyVgcDtuvH6z2aMRdLhtcWcy3nS1uMzbiPxGTDig3dzpZ+J0Z4ZBRUOKWCahstfHHlCpOfiFM8Mco9HB1vJw3Uvh91STQq8JJopCKKTQmEByUgKSpMIGmhCIOSE0IEhNJAVSSaFQkIR0QCEdUIDqhCOSKEUhMIhJpJoADdNxtCEAgoCOvNA0I6o80AhCED6IS5p0gEDcpjZHJFIpoARaID4JpAJoAICKTVAhCEAjohCAQhCBpIQihCEdEAhHNCIVpoQUAjohCAR0QjkihNKk0AgITQJCEIgUeaZSKqkkmhAkJoCIEeSE0AhFoQNJLlumigJJoQJVZBIYVcs+T7pRHIkNuKjW/NDtyfG0gqGmjogIGDXJIm91MNBCg4V1QJA2TTaQEEColWONqHRRUCPmtkR2pZDstrKaOIBStRqjwZJIHTOkhiiHN80oYPhfNZmiOzwTwy1/s3hy4uoaCNTkkfNkSNLth1AHkFo0bs9i6KHGF0ssjhRfIR+ACiumXXyFqQBI8EiK3U2E0LUWVny9Z0fSzwajkTtdViPHj4nn4nYLHp3aDTtXzTjYP1kGiQJQCaHiQt2Th4uWCJ4WSA/xBPBw8bAYWYmPHCDz4G0Xep6qptoLaU27tCg4nqVCMku3Ow6LLSvO1XK0yVv1bTIsoOaSXzAua3/AHRzWLS9Z1fVtR4cjTYYMQXxSMiMTR6eK7DuQUeP+I/BVE3EKN7Wnz9ralAc9ioObrOHqWdE0YOonF4ebW2OL4hczStD1TEzxkZupOdHX7oPL+L1J5L04HRXtxXmMPfE9rTycWEA/FVWEsa48khETa39y0i+igAG2iajh52mw5j2vlYHPZfAfBUYeiY2PkDI4C6YH2XO+76LtTMcSOAb9TdAJSMx4Iw6XUsDiI9xs4Lh8tvxWmbFRYa5pMbVhWNALQ4EFp6jdJrbeaRFEsDJTTmNdXRwtEePHELZGxhPMtaAr5nMx4JJpDTI2lzq8AuZN2n09mM2RmFluaR77nNb+CDWWbkFVhhBIV+NIzLw4sqMEMkbxAO5o4PtAb2QQZHud0ngt24eI+SslLo43OiYJJADwtJoErlTa/r7IQxum4g23ZHj2f8AiRW8hVsd7bmn5qeM2d+JFJlMEc7mAvYPunwScz7SwOaIdE8ld9RyzF3oxpuDo7gNFVStc6F7I3mOQtID2/dPivOu0rtEZB/nh1fxd64fgivQ7t2KG7qMETocaKKSUyvYwNdIebj4qY94FET4Whhc9zWtHNxNAJmTTWxcX7Xwi7+APs/lSrmjZPC+GUB0bxTh4rnS9nMDIDQ90zYx9xp2PxRXVAaW2CDfKuSGbWFGKOPHiDIxwxtFAE3QU7BN3siIZeTDg4j8rI4+6Z73A2z8AsEva7RHYzXw4ue2O95JeE/gF1OFpJDgHNOxBFgqMeJixOBZiwt9IwgRb7DSLpwBFqlxLTRC2Osm1S9u4JHkisWXPlY0Ilw8ZmRIDux/Kly29ptYyM+PHl0GEMc4B0kMJZwjxJ5L0QaB0UiQ7Y7hQUuZXIqprXbgC1qJFUBsogcO4RXOzoM2YRnDyX4z23xcJriCyw4msszmPnz+LFA+0a9xeXem2y7lC7Kk1nenhAv0TY5bmtYTwgg+ak0AUbtbpMdnFTwoujjNUOijTk5GnwZchkcC15bwWN9lXpmjY2mPlyGyyySuHDTqDQPTqV2eBrRQCkzHEriOKNlf7SRrPzQZBuLqyrI+VK6SHujQIP8AM1wI+YVdeagzyYsb3lxYLPMp4mLHjcfcQti4zb3Dm4+a0NbZoKgappGNPJDmZ0kT2GnBkJdRRGsAVSGnfzVOPmYedxPwsls8bTRIBBHqCrwOqBn2hv08UXv7Rv1RzO64GX2pGDJ3c2mkEEhznvLSRfTakHoJ3s4aI5jZQbI10e5o1uFk0zOh1jC+s48crGlxaGyjqPPqtDsbi3Aq+YRUQ8s5bgLSIo52hzn16LM6Ita5rdnEbFcuTUu00LBEWwSMaNmDHaR8+aGnpO6DGj2rrxUxs2yfks+nzzZGBC/MhbDOW+2xpsArSeEGne75KhtcZCGtskmgPFWzYs+OA6bHljaeRc2gfisssDcvHkxhM+AyN4RJGd2+i4x7N6rE77DWw0A+86R/L0RNu8ZaquaYlDvJUSsbYDXkkDmeZQDyPMKK1nuGlpyMyDHa80Hzv4W36qQixn/uM/GyXf8AYSh34c1ztR07C1fGbBnRudG08TS00WnyWHG7JabjZuPlxzZRdA7iY3iDd/OhuE1Ddd4xEcjaiImnqrHTgkmiCq+8F3wlTw1uuZqOv6LouU3H1J2Ux7m8Te5iDgR8SFZg6vpGsSuZp2S572jiMUrCx4HpyPwKuy4cTOi7vMw4Z2DkJGA16KvC03TtPeZMLAhx5HDhLmA3XxV8JutT4mt3OwUmBhcK4a/NcXXe0mZoGThyY+HDOJC63TAlgI8UHt5n5EDmuxNKIdH3dMiILRd7bqyRLlWXU+2ORouZJBk9nmyRA+xKZHDjHiCNl0tG1nH1zGfkQYs2OwO4SyXcj0PUKnT+1ONqOoOwXQ/VZ3C2AOLmv8aJ5FdZxcebiQlkWVfA+jwHl0Whc+9lqxpS9vCeYSVLFyEIVZCaSaASTQgVIT6JIBCEIBFITQJNCEBVopCAgKRXghCA2tIpotAkJoRCQE0kCQU0qRSRSaEAhCaATSCOSBoQnaIEIBQEAikIQBCiQpIQUOYbVEka2KDmoMDoj0VDmkGxzXRLaKqlhB3CDO2ZwG5V4l23WdzK2Q00fFFa+9aUybVLW8RVwFImiQE0BRDQhOkCGytjlpV9UUAqNQdfVWiUhYmvIO6vieHupBrY/iUzsoMFKV+KgRbarrdXIoFBQ6MOHLdZnsLDutxbSg9gcN1FYrtCsfEQbVW6og4eKzSxB24C2e8FHgNKK5MkBtUHZy7D2B1hY5sffdRpiSpWPZRVaCKiQp1ZQiq6R1UiElAwkTaaRVEHeiiVOlEi1FVV4qLm3asKRQcLVOzuNntdJGxsc/iNg5eHz9MytPl+1jcL5ea+pkUsmZiQ5sfdzRtePMcld+HO4/MeyKE+aCtOZEIQQmEUAIpCkEAN0+aSkgE0k6RByQgi0IBHVMJKhITQgSEIQJNNIIBCE0CQmhAk0IQFJ9UlJAkIpNAkIQgTm8QG5HopDZCEAmhCAR1TQgR2CTTxb1SkUckAhCaARSE6VCQhNAkITUAhJNAk0WjqgEk0V5qgSQmgSE0kUITQgSaEIBCE0CTQhAkJpIhFR5FSUaJKoR8bR0RVoQCaQT5hA0IQgEITQACSaEAkmhAlmynUxaRyWXLPsoOS7d5KSZNm0fFUHVCLRyQNJS4lElAIq9kidkcVBAOHCFFMvvYIRUCBsugB7IoLA47bLos2aNuixk1i0YuDk5fF3EPGGi3OJDWgepUXxvjcWu4eIfwvDvxC85rmgalq7z3OryQRHlDvwDz2Ks7P9nH6EZHy6hJlyuFAVTG/id0V2ehspWQBup8NlKvNRWeTKwsYtdn5zMWM7gkFznejRzWWHtBo+ZkNgw8x8jnGhxx8JP4rTk6djZhBnia4gUCegVWDoWl6bL32JhtZL/GXFxHpaEjoFhFBNrWg2Agjbco6UoqnP1A6ZAyZuG/Mc54aImmh6k+C40vafNn1GPFZokILqswB54QT1K7xtNgokDa+gVlhpK+GxzUb8E3ODd75IafvBQQy480YEn1KRsWVsWPcLAXmG4PbLMyic/WXCO+YmsD0AXrTITtYCrLPiqymJCyIRh5dwiuI9fNVtkPJR5Hkm6Jxou6lFQymDLxJcd9hkjeEkGjS4UvZTAmpskkojH3W0D813L3rqro8aSVjpA0BjebnuDR8yVUUxsjhhZDC0tjYOFouz81IDhciiN9j5tII/BSra1UM04U4A+SodhYrn8bseMnzbY+S0MbxKmXUtHw53Q5+f3MjW8XBHGXur9FUWE2K6dFFzBsVmxdZ0zUsl0Gn5D5XNbxHvIyw14rcWGj5KCoxjkm0Fuw2VgFgLFm6w/SMlrRpzcwOZxcUjiGNPhtzKouc00s7tue9KjD16bVc8RHSmwxkEuliJ4W142tz4x0UFFHmg2TQFnoArQ2gudqv7XaY36Tl9wQPbA2cfig1ljmmnNLT4EUitlydNb2hlzo5dUzS+FtlzXv4iV2iBaohXUKUTDI8N7yJni6V4YB8Sm3w8FTn6Nj6k1jpS5sjAQ0g7V6KK2PhjYaGRjzf9zKHfkq3NoEUubpnZjFw9RiynTSOdGSQ1uwJ8/Fd2ZgvYhEZm+00UOaz6hqWFpL4m50kjTKLaI2cRP4rZE0sedlZlY2HnRiPMgjma3ccYukHMxte0vOzocPGdOJpTTRLHV7XzC3zxFoNhZ2adp+JK2XExWRSNFB4skehPJXOkc4e0bUVS3dvmudqOrz6TwSxaazMabLuOy1vqAt/EBIWgIFg2DuiuLpnarI1vUxiv0eLHjokywhwa2vG13XADlugB1bboquiEhA7VzWDOi1d0ok03OdjN4aLGO4S4+q3iw5WkGtlFcfAi145hfqWYJccMO0jg5/F0ry+K3+vJaCw+Fp8LerbTYzWTyXLztJjzJnTPe4SOAFncV6LujY2BzUyxjmjbcIrz+maOzT5JJWTPeXt4eGqaPOvFdEWOYXQgwp8ixBHxkc1TkxTQScEjCHDyUt+Rlbd8iqsnTMfOa7v8YSA83gUfmFq9oG1FhkaSASAmxmxNPxdOa5uJjNi4yC93NzvUla7KzO1DBindDlahBjyN5tfZPyAU4MiHKBOLkxZDRzLHXSIt3UuDvaL+A1y4qKiQasjYKTRx7XSKQu6FUPBTouHNcfK7T6fpufNhzYeU+SLmWkNB8xa1aZrWHq3H9V71pZVtkaARfoaQdBrdy3w8U+7aBYtBBbuVINaWbc/NBAUDtakXW0g8ivO6jr3aHT3zwx6bAYWn2JBCXlw9bW/Rs/M1XBc7MwnYr2kAEsLQ8eIBRW+MuDeHfbqrQ4gc91J1DmN1bFECA7ej5KKzujcY+8MbuEffr9UmE3R5LzudoPaoTPdh6o+aJzvZBm4KHmF6DRsPUGaa1mqSMkyg4+0zlXTpuU0bjQDurGb3ZAaNySdlY7HNX1CT42uhdG9vFG9pa4eIIooAiB3CGZmI9zuTG5DS75WoyMLDRBHqvKT9gsF22NnTwtu6dGHV6HZeoxYGYOnwYjZZJWwt4RJKbc7dLIRLg4goZUuPg4kmVlSOZDHXE4NurNclYHbWAmSHMcx8YexwpzHtsEeYUHLHaXs3KWCPVXseTynx3MAPruFHVdEdqQcH6jmsaekTm18NlTN2X0KWTjdpgB6Na9wb8rpdlkrI2NYA1rGgNDRtQHJa3r0mv24Wl9m8HTMhkzXTzzsFMknfxELfqmoSaXjjJZgnMY11PYCRQ8dt1tdwudYr5qp7m8+8Z/xhTbWo4MfbvSs3PixBpk+FNI4NHDL3jb35g7hegbJwOBB3VJ7lsnG58LXHm81fz5pTSY8b6bkxSCr4m3z8NwlpJHXikE0fEPiFYuZiycEjSx4LXcwunXgtS7YymghCFWQhCEAhCEAhCKQCE0kAhCEAhNJAIKEIAopCEAhCOaIEI5oRSQhFIEhNCAQhCAQgJoBCEIg6oQmgEJoQJBTQgSKCdJoKnMtUuabWtVuaCdkGR7ARyWdzaK3PjtUyR7eKDMHujN8wtDXtcOapMZGygLadkVsO6AqWvPirGvDuSImhCEQJpJoERaGuLSi0jsitkU9+qusEc1zWmirmyXtayOgOSkDSzRyVS0A2LQSKiRaZTGyIqc21nfHvYWzmq3svkro2wkEIa+nbrQ6IlZ3tLdyppdm6IO3BVT4dt1YHEKZIrzViue/HJ5LDLjlnJdp3ks8sYeFLCVxiK5pLfJBfRZHxkHkou1aXmpEUlSKSieakOSRQRKiQpkJKKYaHC1B8fgphBVFBaoOYFedyokWg9Gn1QhacQEkyhAJjkgJoBPrugBNAJ0hCA5o5oQgEVsjmhUCSaECQmhELqhCOSARyTRyQJCaOaAQmPBNwAOyCKfSkJ1aBIT5pIBNCKQCEc00C5poTpAuZQhNAiikJoBCEwgSaEIBCaSApCEIBCEIBCaECQmkqBCEIBCEckAhMJUihCYQgEIQgEUhOkCSTQURFLfpYBUioqhJBNFIEpDZJNAJpJoBCE0CpNAQgSE+qSAWHNJ4VuPJc/Nd7NIOchCOZVBz5IAQjkbQSay1A8yp8RUCUUVsgNB5oQCRugHgDYKIGybj5KJG/NAEhtFdGNw4Buua73VtiosCzk1i0g8ZpoJPg0WVJ8T4gC9rm30cKXndX1DtXA50WiObDC4e06KhIT/eKXZvF7Rd66bWssmOvZidJxucfEkbBZaehUTtS3Q6XPNCZ3Phx4AL73IfwN+HisbvqXeCNmrYMruvBJsD6kIvgq4iAXsYOrnuDQPUlQlytPjk7uPVcOZ/LhY/e1g1LTsfVomxvl4o2O4mmN2xP6ri4HYjTsPPblyTzzOa7iaw01t+dc1lXrdxzQVDvCTZTuwm10U0sWLjvyJnlsbBbiBZ+S5GT9IHZ+BvBFgZ0juRmkeG/IUuu4cQp24PRZ/2ZgNk7w4WM5/PidE0n8kNLseRmVix5EYIZK3iAdzpDnmMUNlMvJ5qmQWiaRZL7Rs7rnza72njj7uGKKGMkioYgSR5nmtnAL50p8IHVWJZstHkz34Peao1jcgk01vQefmt731HvvSyxHotLQHWOgVTTH3j2yF3DsuVndnX5075xme1I6y2QEho8t16ARNkNHZVUGnhA28kiVz9H0kaSycd+ZnSkGqpravkPiuldhSIcz32OaT0c0j81Dj4uYoK7TSTSRuFjzdNxM1/HkQBzq95pLT8wtjXD5ILZJgejRzcTQCbNMODpun6cJPqeO2GR7eFz7tzh6lbsd9w048TwNzyVQOn+6dTwnv/AIRMCVS+GSOXZw4Dvsp3L2treQvn5IdR8lUxxaDSsLwzHfLKQ1jAXOPgArtNEGgbVQUiwE+S4UvbXQ44SWQZslGjIS0NHw5rqYGZDqOIzJx3OMT74SRSGlhaLKRaCOStcBY3o8rUeEg0RauzSoMCA0E0vNZXaHtFgzZDG6ewNYfZ+w4+IeRXd0WfO1DCORqGMMd5d7LQ3hJHjXRNppo4QHX4q6NpA8QiaINotNqyEFpFj5qbVa3FlmbxQxudXOhyVZYWghwNrzOr9mdVy8+fJxtTLopbLYnSOZwHpy6Lqdl9Jz9JxJW6lnDJfJXAwEkMq+p5oNxsFp6XRUxGXlXuga8EUtEUQbGD1pBxpNQ0jEmkhz9Thx5WGiwgud8grMd+DqIcdPzI8hrefBsR6hR1LshpOq5bsuZkseQ8U58b6v4Ur9G7O6foPenCZKZJQGvklfxOI8PAK6TamfGLPaPRJuO40QNl0ZYnyEjgJ+CjHBNwcDYpCQa90rNajzupdqMPRcw4s2nT5Dw0Hi4+BtV0NbqGido8XtHlTQ4uO+B8TeItL+MVfjS9DPpDssATYYkrl3jR+qnjaezEaY4YseEc3BpawfFZrUZPqrxuUuAg7rpPA5GSP/jCq4IgS36zCfNocR+Szu/prw8rrOodocTJP7NiacYt2cyMPdfmOaj2ez9c1CaU6timKJo9mV8fASfCuq9M7Gg4/wDShXiGHmo/V8Zpo5ErvMR1+q1N6NxUWW1ONvtDi5LWI8JvvS5DvIABRBxGkkslc7++APyU1kbxea1rs9l6hmjJxc3gaRXdPc4Aeeyu7OaBm6VK+TUc/voyymRMcXAHx3XoTlYjbLMVzh4Ol5/gpHNx5IQ0abC138TpnuP50r51pO6M8kLHA8HJVQxXfEQK8Sui/U4+Dhj03Ab590T+ZVb9cyIAO50/TL5X9WFqya9s279ODqPZnStRyTkzSmOeqL43gXt1CnpXZjB0hz34pke944S7nt8AvQHtRqoiDIjjR/3YAow67q0bCG5rgLugxtfktbjOqwtwZXH2Ipnhx6RuP6K2PR8+R3sYWSQOvdOVrtV1KaMB+fkXdipCPyWSbVs6F3Cc3LJPTvCnhdVrk7I5OSA7K0kzcIpoe1pofNSw9EghcY8PCghcDT2tcxm48bK4OqarmtwZJn5U8gY0uDXyEhUYBGbp0M8kfAZQTwg+amySvYzaVKxn2rsOPykyWhc9+HDEPtNR05vkMji/ILyWBkOl1fOjv7CBxa1vndc/gVT2jLI8JhbHQfKO8LRvwqbak8vYTTabjNYf2rhm+YY9xI/BUnUNIJ+01Anw4YHOHzXIgw8SKBggjaYqtriLJ87UnMjcQKFnkE0m3ZZq2j2B9ayXj+XGr83Kx2s6NHsyTKd5FjQvP9wCaGyi7E4d+aujcehbrmnV7GLkPvxe1v6JS63EwAxYRI6h039AuE2Ph5JTSMx3wRyvDTO4tjB6kC00juS600xtdFisafvAvJWDI1id+0ccTfMgn9VkFgc1U8+ATRK0O1PLdsXRj+6ylE505FF/4KWnYLtQlkDdmsrjI6XyXO1LIgwu00elNlEneRcZrnG7+E/DdO2HfWn65kgkCd/wNKs5M97zSH/eKRaVGrTth3VJz3udvI8k/wAyYJFAkkjxK8l2q1vNwsmPCwSI3cAkfKfPkB8k+yGq6hnZORFmOMrGs4myHob5fir2ruvW8V890y4EAKBHVImk0m6UkrY229zWN8XGgosIkHE0hw6EG14HtO3KzdanbMJO6ZQjjAJbVDevVei7F42RjaZkNnDw0yAxtde229K9vg29hpkhOS1vQkL0hFFea0hhOoscRs2zXwXpVAkITQCEAIQJCaECTS3TQCEIQCEIQFIRSEAhCEC5ITQgSE0IhITQgSE0kAknWyEUdUk0IBCE0CTRzQiBHRCaAQhAQCaEIBCOSEC6pKXNJBByrdsFYRYUSgzGiqyxaSzwVT2oKS3bZDDvSkVX7rrCDVRA3TUI5Q7bqrKRCQmhAJJpFAh5oB2RzKFFWNkpb4XWFzQrY5S080HS6pqqN4eLBViIaR3TSREXNBVEgvalo2US0EorA9pG4GyiCtzo9lmli4TaCvookbKQNpKKgW3ss0kIorVSjW6aWORJEbtVELrSQhwKxy4xATS7ZEUmWlvNLooqJvojomR1R0QJJNBQQKSklSD0SE0BacS6oKaKQFICKTQCkkAmgEITpFJOqQhAIQhUCSaKRCQmjqgSE0UgOQQnaSAR0QhADxCfVCKRSUuiSaISK3TQgSaEIBNCaBITCSAQnSEC6oQE6QCEBNAk0IpAIQgoAoQgIBCEIBCEIBCEKgQhFboFzQmhAIRyTQJCaOqBck0IQCEUhAJJ0kdkESkpeaSoSEIpAJo6IQCEIpA0I5IQCEJBA0ISQB5LmZvveS6TvdtcrLPt0qMqEHkgDZAgOqAN0wEXXRBYWhVHZS3ASPmgjVKbCAFGkAXyQD9yoKR81FAiQBZWyEezfQrG4WKXQjHsDos5N4nwgG1ZI90eJJ3O0vCeD1XJze1mPoWSIn6U/NmkoRl5qJp8T1KzYHaXL1vUnxOwIo4YyQXwNIaK8ystaeY1A6k8O+vPfLJVF0rtgPLyXPiZLIx0MMbpnuNBsbb/ACX0+WKKbZ8bXAfxC044w0EMAaP5RSbhquR2bwMvB0lsWa4d8XEhgNlo8F2XY8zBxOieAeRLSFi1GHNOK4YLyyfo4GqXlnaJ2sypoQ/Ncw/fe+cmvQLOttb1Hthy5JqTYe6jZHxl5a0AuP3j4qTYyou0WsLzQVU2bpOK0nJ1fFjk/wBk0lzvjS2GMgEDqF5mbsVp08sjhLkRCTYtZVfirpNuvFl4+ZGZMWZsrLriahwPCnp2lYWj4LcPCiLYwbPEbc4+JK0Ohe6yGH5Jo2w8NO81y87tNh6TmjFmwZMqUgV7ZY0H4c/mu8cabmWOHwUH6W+c8ZawnxcQrEtcTR+0ketZcsUWAYBG23OY4lo8t16KJ3sKgYDmAMY/Fib19toH4LTEYI2UcqE/3TaoHA8O3gsGqTazi47JNDdGzIB9ouAvy4b5FdBuVA3YSgnyCg7Lgv3ifgiPKwydsJNSacvJnEO3G6d4IrrQC9DG0uk3OytOVjOeeIOI8EDKgBPDE75ou4YO9KvPgZn6dLgylwjkG5YaIPRP66wOsYwB83FS+ukf6liJuPKO7Cwl8YdnSBjN7bGOI+Vr1bGNZFHEwHgjaGtvc0PFQdqMgB4Y4gT4ttZzqGaLDXxi+ojCaTboMYCa8VY7Fc9hZu4dQRzXMGblH3pnfDZH1maq7x2/mmjaUvZvTnuL36ZESTxEhp5+NLoMiDIWxNY2NjBwtaAAAFyuKT/aOPxT36k/NPJuOq6MbBr235lSMkDXbyMJ/lNrkOFpjYbJo26EkkJfYfXoqjlRtPtOcR4gLDJIyKMvkkYxo+851BQZPFNGXxSskaOZY6wpqrtudnQA794f91J2ewNFNK5rpA4qLn0r2nc6h1CxQZsmc9zW01gvxJXn83U4NNx+/wAl/AwmgBzcfJZtN7R4WpTmGIyNk5gSCr9E7Tb1Uep5DBQbH8RamNWyxsO6A8mLltkNqwON+KumW9+qZh5Tlvo0D9FD9pZ3IZcteTqXn9e1kaPisf3fHLIaY39SuFpna7JlzY4soRlsrg0cAot6IununZuY/Z2XMR/3hQ17uH2pHk+blWR4JtIHNEXGQnZSDmnnS4ut550/Da4Gi9/BxHpsSvJz9oZYMnHbhyOknfK0GhYAsXaqvpF3yT3OygHbkeakU0gcfw3tUM1HBkmELMyB0p+6HLF2g70aJJ3ALiZG8YHPh3/Wl4b6tqebkxwY2K6MOcLdYvmg+mk71uFQ+xe6vmIbVkEgAEjqaVIIciKjK3HidJK6o2jcrmntNiRn7Zjo4yQOO7/BaNWxpMzTXQQOAl42uF8jXRecf2P1HLkjGVlMbFduDKG3zJKaWae335n5qDzxc1MlrWhjfdAAFqPEFBCeduLCJXDmQ1o8SVh1fXWaTp7cmYtL3Pa1kN7vs716Bas/Fj1DCfjSEtBILXDmCFxB2NwBMzInypZ5Gnk8fhdqyG3qiygHNPsuAI+IUZWRlodxW7qK5KDpgSTyCgZAQUHB1LLgyNRZhTyCLCYA6d5NBx6Nvw2WLWO0uPjdxi6O4TTB7d4hbGNB3F+fJeimiimiLJGMLTzFDdVxYGBEWuixI2ubyPVTS7UYmnvw58qaZ7TJPJxnhGw8vxWbXwTpUoaC4OFbdN1057LSeZWRp4hwvFg8wVKscLTNW+q47Y3NlliYD7Ee5v4qjMztS1jUcKHGw5cXGZMJDI/ma8a5KzUsb6hqJkjbwwvAIrxTdnTkscJLaOhWd6Xt29LkTxNlILg2ys8WpyZU4j4AWDa1xZp35Di99cTug5BKNkmPkRSNsAHcq9x2uvqmXkYndfVBC6VxILZjQI6brlM0nVc3XcbUNXyIi2HeOOEjhb5Cl2eNmQA57AT0LgrWt4GbAV0AWmUzTj5KJ5EbEJBx5hp+SGibj2hefKkRhyYMxz6w8+bEDtpDEa4gseHoGLpucctssmRObuSS7v5rvHBy5HFzcaTh6XQR+y81x3h4fVwVRhJspJa08aBhsys/2Ynv4AWe0b5rhf5XaY73G5R/8MD9VZjb6Nus7Dw8jJbNlY4loVV1fxVrIMaBzjjQNha7cgf1XBPa3F34MWYjoXEBVntUOmKCPN/+C39vL9M90/b0vFvzUd7Xmj2oefdx2A+biV6nsu0a5BPLkNLGxloAZ1u/6KXDKeyZS+kWHgfxADi5XSu4uLc813BomEDu159XK0aTggV3APq4rG29MOii8t3gGldxUw40OOfsow2wrlFNCEIBCEqpA6QhCAQhBrqgEITQLmmgIQCEIQCChHogSE0uSAQmhEJCdIQJCaSAQhCBJoSujSBo5IQgEc0IRQmhCIOiaSEDQkCnaATSTQJKlJAQVlKlaRaiR4IKq3UHt2VxCgQgyuG/JUnkVseywqjHfNBlAINhaYpeIU5QfFwclUSeiDbSFTDNezldYIQCEIRC5IQeaFAIrdHVAVE45XRnZbYZxJ5FYCLCQcW73yQddCyQZPFsVqDg4WFA0wkmEDPJUTRcQ2Vx5IVRy3DhO4pJb5YWyWeqxyQuZ02UVWkmkopEKDm8QoqykkGGXGvcLE+ItK7NKmWEPbY5qLtyEELRJAQDsqDY5opJUpBLmiopFSq0Ug9AhDhaK2WnEJlFIQHVNCfJAIQE0AikJqhITQgEFCOiACKQgoBJNCBJo5I25IAKccbpL4QKCjSlZqr2QQIo0UclIpIBFITQIJ0ikIEhNCAQEIQCYQhAIQhAIQnSBJ9EIQCEJoBAG6EIBHJNJAIQhAk6QhAdUIQgEIRSAQhCoEIQgEIT5oF1RSaEAhCEBSVJoQJIqXNJBAbIUkkCQhCoE+qEV4IBJNCAQnskgVUmBuhNAkIQgi/3VyssjjXVfs1cjJNyEKjOjkmhAIGxRugboLSW0qaU6KigVKTTXRRTAtBF+5UKU3AhR6IF94VzXZhxJ3AfYPArmQuNI7gic8GiBYWWPJml3c92/ms5RrG6eik0mRzuJ0TB5ucB+ZWZ7BikR8cQJ6MI29aXMe97wBxOI8LWcw+2SQbWe1qV229ztx5EbR5lTGRgxe9mNcfBotcLuyeij3XDuQnadzvnUMFgsPe7/dpVt1bAaTbJXHzIC4Uxc2NxFChZJ2pcdut6dI/um5LDIDRddj5q6NvbHV8d5tsJrzcs0usOcR3cDGAeZJ/FcuEDugWmxXNSBTSbdBms5FWGsB6ezyVw1adzd+C/JoC5LnBoJI2XMn1wRyuiiYDwmi4lNG3pHall0QJnNv8AhNWqvruQLHfP381y8DUW5gcNuNnMeFrYSmjaxuRJ1c4/FVEm9jzRYXH1nVHQFuPESwubZcPyTRt1S0n3t0DbkvJ6Tqsx1NkIkfIHGnAm6XriqbSYSCrC8AEk1SqA3XO19k0mlPixwS57hxV1b1H5Im2tmsYLpe6GVHx3Vf4rotPVfNG4Go8TGsxZGm+ZGy+h4/EyCNrjbg0Aq6TbTaC4cia9TyVfFvzUJ2CeCSIn32lpPqENuFP2wgbOY4cYyRg13pfV+gpdrBzIs/EZkRe67p1BHReVd2PyC0lmZGB4Ebr0elYLdM06PFa8vLSXOd4kq6Nt4UgFBpT4yOSivJ6r2lyfr88GM7uYIXFljm8jmT5LqdmdXl1SGcSu4zEQOLxtGRoODkTvlfGOJxs2Oq34OJDgRmOBgaHGzXVBucohwbsUrtI15KDxvbB+XLqRga15ga1vA1u4O25I9VV2MjyotQn7xjmwlhvwu17N8cbyC9jSR4hQ4Gj3RQ8AquyLAT7PRQ2HNWgEAqPCCiPNdoNGytXngdjuDjG0t4XGhz5rPpPZfOwNTjnyeEBm4DXeS9Y2OjsFJxDW27YIbJmysaaKiwtIuxXqouyYGOp00bfV4Cgya1pEWtRRRyPcwxkkObz3XPwOyGDg5seQ6WSYxniaCK3C6ztU09pp2djg/wDeBVSa9pEfPUIyfBoJ/IK7NV0+JO9lxj2m0dos5EhrwicssnbLR2bNfkPPQNi/xU2uncyseLMi7uZge27orGdMw8d7XQY0bSOtf1XJ/wAscaQ8MWFkHzeQB+qvbrLphYjq+l8k2ad2CRw5m1sjeHHcryh1yeN1CNh/vIOuZp9xsIb6FNj17Rxkjojj7niaNvGl5Nmu57bp7Gnyaq5tWz3soz/8oQ09bs9tnkhpbWwHqvGMz894r63IPIFLv8kGnZEpHm4ptdPWucCdiNvNSjkBHvN28XBeTdI9zPeKygESEOJIUTT2cmSwGjKwf7yqOXBVmZo8rXmCxrRbdlJrgRRIRdPRv1TDYPayWDy3KqZqmPK/hjk4vgQvNzANNqyHIiaQ4uA9U8mnrGScQtS4jVALDg5TZm0Oa2kIhguI5JBWNdwjkouomwqIOs+ig3HJN2reEncKQLhyUGLM0+LKYGzAub4XSzN0nDYAGxAAct11Hmwq6RdqI8KCq4APNXPxYw0ChXgpVRQSSd+SG1RjF8gpsAsCk+qYCDSzfoFojdwutYGkjqtkRtqu0dKM8TbVg5V1WKKThK2NPELCivn/ANLctaPpsP8AFO55+AH9V8ux919D+l6YiXSIRVcEjyB4WF89xvjS9/TT+O3k5svOmoVdBWDluqxzpWDnS9WnnWRbvAX1XsHGG6JO8ffl/If4r5ZjtuS7C+u9j2GPs7ET997nD8v0Xl6nxi79P+TuoQmvA9gCfJCEDQkmgEIQgEJoQJNJNAk0IQCEIQCE0uaB8kj6JpIBCEIgQikIBCEIEmhCASTKECQmkgEIR0QCEIRQmhCBJoQiBCEIGhCEAmhCAQnzQgRCgWqaVIKyFWWq8hIhUZnVVFZ5GV7q2OZaqdHSVGWq3VkUtbFDmdaVfDfkorXd0QhURyFopyuBDhsiGkhHNAICE0B5IqxshCBC28lphnI2KzorewVFdRrw4bKS58UpYQDyW1jw4KsrEJApoEQokWKKkUUoMksHULK5paaK6hF81TJEH7ou2Dkgq2SEtOyq5c1FJRKkeSRQVyMDtqWOXGrcLeQoloOyi7cd7OEqK6E8Fmwsb4nMPJFVgJ0jonVqK7p5ITQtuIQhMIBCAnSKEITVCTCCE1EJMIQqEN00I5IBBRW6aBUhOqSQFITQgSaE0CKE+qSAQgpopITpHNEJCfNCBJoR1QHJFJpckAmikAWgGtLjvyUnkD2QiuEeqSBJoQgEI5poEmhMIEhHNNAkk0IBCEFAIQhAJJoVAhCEAd0IQgEJoQCQT5IQJNBRyQFJFOkFAklJIoIlJSSQJHRNCoEIQRvYQCKQhAckUmUIFSE0IEUdU0kEJTTbtcab3z6rsTbNXGlNvPgqIJJlBQCAaKRSokoLS61Ao4COqSApMGigqTW2gg4kkqKk4cJUUFOT+5IPVZm7NFbLVkU3Gkcd6C57XcYG6lajy/bDVdQgmixMNz2RlvFJI3mfK1k7KajqX7VZDLI6WF+1Hde0GNhyPvKxmzDwOyrhwcTGmMkEDYyeXChtuDxuovlaOqpLE+HiFFBh12KXO0PIx8V/C+RvCSOdeC+fjsrqTHNDsaSidjwn+i+mgNZXQK12VK9oY55LRyF7Km9MmmwvxtNgikcXSNaA4nxWk86SaR0TPkN1EDqLfa5Lhu7NHImlkjzGwMJJp3P8iupPlQQ7Sv4fgpRzRSx8bXjh6ElNqxaTpbdLjmHemWSR1ueR4LpcWyqdNGwWXt+arOdhtG+VEPLiRGnraqmxMbJeHZEIkrarI/JZ3argg0ZwT/KCVE6xigbFx/BFaGYOFjzd5BjMidVbLQDa40mv44d7Mb310BpQd2gFeziu+LkR3gbTNFedb2ikcDw4rb8S4qqXtJmM92CAHxIJ/VDb1BcXDc36o4q8l5Ea1qM/tB7B5BuyrfqWcXW7IePIbK6Xb2BlaTzVgO1rxD83Mc2/rD/W1j+sZD5KfkykHoXFTSPoXG0c3NHqVWc3HaaM0e384XhJIyBfG75qMYafBXSvdv1PCjbb8qFoPUvCoOvaYOeZH8LXhchgsFXQujMftEKaHrz2k0wEgSSur+Fiqf2rwI9+CZ3wAXkHPY1+xU5C1zKG5TQ9H/lnASe7xJXEcrcAFTN2umc4FmCAR1Mn+C8syVsL6cFZJmMdyCaV6Y9q8ssJGPBfgSVhd2t1J0nCI8do8OE/1XKhnD9jsqZvZdxBNDtv1zWHtDhkMaP5Yh+qrj1vU3H2s2S/Kh+QXGGeeHhobKMeS8yA8gg6OXqepH3syYj+8oQunlFuypT6vKqkcHs2NrA6V8TjwuKmljoub3brc4n1KcsIkj5j5rmd89+7iStkD7ZX5ppUIWsY8ggUtMoha32CKWHJPtWNlm9t+4tNG3WZKx7CLWR7RG+1TC4grROeKPdNEq5mXEAF1sDMa4VV+C8owFzyKXX08SMeL2CaSvQyixeyqE3CKq6TaC5tqlwt1ILO/wB1e1/eNo7LOIHEcRVkcfiUES9zHGkjM53MpysPTkpRQBwu0E4pCRvab+dgpCPgdubU3tDmWEFHeOO1qTX8OwRGzf2le5jBuPxRFZeS07LG6Mud8bpdFpHDVClS5nC/i3RW3SXvif7XLxXqI5A5gIXkYsprHBeh0/IbK3ZEbuZT4CRsEUfBSDiBXRQQ3CEzugBANZxGiaUXx8KlyQ42grpDRZUqCCKQSc1qrpFoG6KY2O60xuACz7Uhp3Qbmnewt0L+JoXNiJrfktMcnCUV80+lqQHXtPjG5Zinb1cV4iAL1X0nzd72u4f9nAxn4X+q8xjs4n3a+n00/tx4eb8lzWlyvDaKTG8HJWVfVe3HCPHlldrYIh3gK+xdm2FnZzBB/wBmT+JXyPF98BfZtKYI9Hw2DkIWrw9dJJHq6Tdtakk0ivmvekhR4qUtigj7Q81JCEDR1R0QgE0k6QJNCEAhCEAhNCAQhCASQhAIR1R5oBCChAIQhEBOyAhCAQmhAkJpIBCaEUkJoQJCaOaBITQgSCmhECEJFA0wl6poGhJKiEEkkXumiIoIUunmghBXSg5qupRIRWVzVnI3W57eqoc1EZiENkLFY4UqyqNLXB4BHNHJZQ4x7iz5LSx4eL6qBhNFIQI8kk0UgOtqVqKaAtWMlLVUE0G2OXiApaA61zGv4StUcwciaa0lFr9lMboEhNBQVSMsbLO+FbVW5tqDmuaWHdRW6SOxyWN7C0+SioFKt0zukoqJComjDm9Focq38t1FjnPio7KFVzWp9KkttU27dJUpJUtOZJopCKOiaKT6qgpCfVKkQdUAJoQJCaEAhCaBI6oCaBdE0VsgoEmiupQgErHojoo8Iu7RT2TUQ0BSQRIs80wPEordMIGjmik0CQmUVsgSaujZEWlz3GxyaBzVRG9/ghokIQd0Am0b2iuiZ2FIgu0FFUU0EUc0/JCBbKSSaApCE0CQmhAkIQgEUhNAuiKTQgXVCE1QuqKTq0uaAQhNAkIT5IFW6OaEIBCaEAhCCgSSZQgikpJKhJopCAQjoikAjmmjmgSE0IEmjkikCQn0SpBRkGmlcd/vei6uW6mrlO5qhFIppFAIGxtFJgWiJF1hQT4SAUuqA5J2UJhoI3RUXbhQU3ClEhBTkAyQPaOZCwRY8rRTm1S6o5qbgK2U0bcnKkZhwGWW68uZXCd2tw4yQMeRzvOguz2gFae7wsL5xkD7Ur08PDM5uuXJy3H09Q7tk0H2MP2fN+6pd2vmcbZjxgHoSV5lAXo/psHL7+TvSdqMx24ZCPIA7fis7O0OoZGSIzI3gPRrQFyTy5ow3cOa0qZdPhJ4JzZWvWDOymD95v5LPJl5T37zyD0dSgx4f1pUyEtNheLUeja9zHO9t8jnOPVxsoZfu2a8LWZ0zyKtEchDuaaNtEjSBYRC1hFuKHOBBWRz3b1yTRtqlLGH2fwQC0trmsJLiN1fE51K6XZEhjrVpyI+Ei1RM4E+arbE471sppNrmSguTm3F7KhsZ49grZGuYN00bVNyjF02UXZLpNwhsZkdQUnYzmjdXS7WNkJbRKyzOLSS3mr44wQRfJZ5W+1upo2gMiR2zirI5C1Wx48bmblREbWSVzV0JyPDmb7LA4uBpp59FvlYC2+SogEbH+2ou2e3Cj1WljncKtnfDw7UoRvaQhtjn9o0osx5K4q2Vs7afxAbKxucxrOGt1F2hFG7j8FKcODD4KAyOJ9gK8njjvZBkgxjM470r34xiPPbxWfv3QPtqi/Mkl8k0u28R8TLtYTHUtO91XwSB2xJpLJA5+HVTSytAxIe6vkVXGGtPDa5/fSA7EqcTyXbpo21ZUQcbBU8Z0TWU6rCRdbaWCUkOpp6ppdt8j4Q+2oc4SN2CwNjkIuitePxAVRTQqaRBJZBWtmey9gVkyb4uSpjhe5w4WqD1eHk97CNlc9tbrl6aHscGuXWkY6vJNIQyCBVKDZTxWdgo8Bc6la7HIqygtFObzVRc5u1qyNt9d1CRhDkES9zufNXRnbcJxxNLOak0BrqQQeOqr3cVrdG1wu0oWtBIIUFTAbVjgXDdWv4LFbFNrgRXNEYQ23VS62mPfHIAeSxObTrCuiyQwikV6tknE2wjmseBOJWCzut3CVABhItRIrZSBIGyRQJNrQ7mgC0ckCezhO3JVqwm1X1RQOam7hLdlE8lHqgaTdigJ2EF7JABurg8ELHaujJJDR1QfJO3c/fdsM4/wAJa35NC5mIKbZA3WntRIJu1epOP/vDh8tlTAPZC+v02P8ACPm9Rle6tAUhyUAVNo35r2x5bdtuC0PnYPEgL7XCzgxoWfwxtH4L45pUXHmQtAtxeAPmvtDxTiByBXzOvvmR7ujni1DmhNC+c9xITQgE91EV0UkAmkmgEUgIQCKQhAITQgEIQEAhRHFxG6ropIFyQU+SECpCaSAQmhECQTQgSaEIBCEIBCaECQn0QikhNCBITQiEgpoQJFI5oQB3QhCAQhNArTSKdIGhJNAwhIJohJKSiUESFBzLVqjSKyuj8VSWUtxFql8aIxkIFsOysczZRIRV0cnGK5FTorLu02FdFLxe9sVEWAbpFT6JEbKitpLm2RR8FJMC0igSdpV1QoDqmDSSK2Qao5ehWgSLnNJpWsl6FVHRa601ma+xsrWSXzUFh2ST6IVETvsqHRDwWhIjZQc2SKzYVXJdB8XVvNUvhBCmlYzuq3ixSvLCw1SiG7qaVjezyVZaVvdGCoGMJo22JHYJlC0wSaEUqBNCFAITQqFSaEIBCaKQKkUnzQgSE0fmgEuSaEAkmjmgRS6qVJIpIQn1QFIAQhENCLSN3sipAJEgJUTzKYCC1krhCY2tY0Hm6vaPx6KtO0IEU+iEAEmggbdt0FScOijSIAOiEzukgEIQgEUhNAdEJpIBCaSAQAhFIBCEIBCE0CR0R6IVAhNL1QCEIQK00ICARaAhAUhNCBJlCECPJIplIIEhNJVBSEeaEAhPqhAk6QhAIQUFFCEJdUAikqF+aZ5IMWWfYXL6rpZh9k0ubfNUF0go28EkD802mkkgCURY93Eq73pMggKIHVFSRdJdVJrLFoIHdJScN+aSBJ2UVupGqQcXtCOLTni/P8V85n/eFfRe0YP7Od68186mJLyvodLN4vHz3ypOxtP12TDbKkG36r19tcO6IHYJYzQ7NZuRZU3soUo4Z4cvluFjk3JW8buu82M0SPwVTwSa3V0byeahL7O92vlvYPq3sWTshkY4qpVGV9VabHHqroXysoWFXDG0usqwHias8jqfsVBpnbEGgBVxuBbSyuLncypwuI2rZU2czRdq1k7Gx7qEr7WYNMmwBQ20d6HOsK1w4m14rIWOb5K1ofw+SCoPMTrG6b8ovbyUHC30eZVjcN1XaKrjlPVSkAItDYKdzRMwtA3tRWN00jTQJQHO4g4myr4YmOPtK6THYyqVVFjw4brLO4WVsaxpbss0sYDvJZGUNcfEq+GwaAK2xug7qtgeqzcbWSbHmi7V5Btu4WNsTpH+yCfRdaSpG1SxRyDHk6hQV9xIw7ha42OLNlRk6i0sPALcFVp2dJK5weKAU2sEzXCXhIq+q0R6eSzisqWSARxbWs4zZGNpNkXxxBj6KlkQEstp+ayCd7ncVraJA9g3U2rPi47C721fPBGPcoFYpiWSEtJCrL3nm4lTaunGGOZRcFlkiDJbvZRxpOEkEWrZ3cTLV2NPfQGOiQKCojmj7ygucAXOIFmlY1jmOBohB0Zmh7bpZmZJgNUCPEq1kjizcWsc9l5FIOjBnB77Apegx5e9hHJeQx4pGuBrZej0+y0AlSla3+ybCiZnEVspyNIG6qZHxOUFkbzzVxIc21SYi1wKva3ibtsUFHeObdFNpN8Vm0nRkP3WgRNdGgkx9jdKQ7hOOm7Kb2AiwiqBdq5hINJxUDRCm9zQ6wgTmki1QG28ALUyQOb6qsgMddIjoadI6N4B2K9Cx5cwELykWU1jgTa9Dg5LZoxuEGk7qQjLrT4SgEtGygrILSg7qR33SAtAmgE7okYByQQRsEiiq+iQ5qY5p8IN0gdtLfNUvBtTI3SKKLptq2CQB7b8QqQUOPD7Q+6LUHxrUHCXVsqQ7l8zyP8AiKsi22WJz+LIcTd2ea2xgjmvu8P4x8rnu6tHgrGDdQCsj50vQ8zv9mYe+1bGaRsZG3819cf7x9V8w7FxF+t4wI2DyT8l9Oca3tfJ66/zkfT6SfwJCaS8L1BB5I5IQINDSpJDdNAJpJoBCLQgdISQEDQhHVAdUFCEByQhNAkI6J0iFzQjmhAIR0QgEIQgEIQgE0IQCKQmgXNCfMoQLkhOkIF1QmhAkJpIBCdJIAoQhAIQhAITSQNCEWgLQClaEDQeaR3RaIEimhAlEhTSQUOjBVJYLWylW9liwgxkEIA8Fc9ljdVEUgsjfWxV2yyEWrI5eGmkIL3DwUCFYCCNkHdBSRsl6q3hKiW0UEEDbmnVICAsBCE0RJkhabWhsgcLWRPfxUsG5rq6q4PvmueyUh1LSx1lFaUlDjUwQUD6UoPYCFNCiMkkVrK+Mt3C6jhxArNIykVhpBCtcyuSjw2mxYhPqlSrIQhFKgCaEIBNJNAc0IpFboBCaOiApCRB6IB33QNFJ80uaAQgp2gSXVNCBITQgVITpFIEgBPmhAIQhAkx6UgBAQNCE0UlNgoEqIFu8irX0AGhEV9UDZCaBeSKITT5hBFCfNJAIQmgEIRWyAQjkhAJck0IFzQmhAIQhAJBNCoEIQgSaEIFSE0IBCEIDohNCBIQgoIo9E0kAkmhVAhFIQCEIQCEIsIBCAbKEAjqgoKKSR5JoPJBz8zkuceey25jqNWsSqCqQhCAQDSEwOJAOOyjVbqVJUikpB9ClE7KTWEizsiIkpJuFGkkAi0Dmp0KQcTtCT+zXHwIXzqTd55r6H2kAGnO5k30Xz1wPFa+p0U3jXg6q/yiCkB0Rwk9E2r3aePYdyVOMwnNoDY81c7dPHPDOCuXNP4V14re6R1mRkjZVyWrYn11UZRZXx300Y8fiHOgl3dHdLv3MFDfzUe8cXKo1FgDDus/AOL2twr2PBaqJSAbHNRWgsj4FSzhDqFLMXOo77KEch72uqI1zNBbarx5WNPPdWPkBbRKxkWTwqK1SzNLjQtSiktp8Vk4XNHtD8FZCDfJNKJRwm6spDMPDXDuiYnkq2QOk3FKwAmcXbn0VxPGzdUuhc11FWiN3AaUVkke5j/ZUDK93Mqwx8UlOJC0Nwm8BcN/igqhkrmE5qq1JsbQdynNECw0QornG72THEPFbMZjA63DZTnEW/DSgqjc4s3WLI9p23VdOFzCyis08YD+IDZFYm4sjhYbsrIIC11ALZHlxsYQ7wVLsgF1tHNSqnKxwjJWSCF0ztyuk095H4LG+QwPJAUE5MB0bLtWRR23YrO7Oc8VSsgmHFueaKqnhIf5WtUOPEYvapOZoLLXOdM9h9klBtMTGSbbqySNj4zsuaJXF25W6GYEUeaKqxwyGQg1S1ZEkJYKoeiw5Ro2Fnbbtxag6ePLGduijkxC+IDZY4S5j9+a2ueSw2gizMZG0Ai1tw8wd4KK4bm26wCfJbMWKZrg7hoeaK9WyTjaLUCSw7bqrFt0Yo2py2EQOmJNclON+/NQZCX7hSETmuQWvIIUO8c3a9ld3NtsKgxu7yjyQLjPECFsY+2qIxm8N2rYmi6Kgofz5qJs8rWmWAHcFOJjQN0RCI8IVkgtqbmsDgQpjhc3dBjHvFdbTJHteB0WAsDXWAr4pxG5ptB6pknE0EIKy4U7ZWCua2cJ8FFJrC9RLS1TFjkkdzzQQpNjeI0Uw3iUuAtQJ0IAsKnh3V+6iAiqSFaAwiiEy0c1EikFJbR2VWYe707KeeTYXn/lK0EXyWHtA/uezepP8MdyT2V8ZaeJ4ceZW+IbbrDGAHFbWXwr9BhNR8flq4FWNICqaFcwjiqua6uNr2vYIcerA1YbG4+nT9V9EcL2qwvD/R/CG5eRJt7MO59SvdEUV8TrLvlfV6aa44jVITQvK9BIQhFJCaEAi0WjZABNJNAIHJHNAQNCEIBCE0BzSQmgEk7QiBCEIBCEIBL0TQUCTQhAIQitkDSTSQNCEkDQgIQCEIQCEFFIBCEIDkhCEAhCEAhCEB1SUkkCSTQiBCEIDrSEckXSARSrbIS+q2VqiolI8lKkKiosB5qt8QolaaUSAdkGCiCkRe/Va3sFbKl0Z5hERY8s5lXCS1ncL8kmktQbA5B3VTJA4Kd+CBFoUaU7QgqITTpJAWghCYQAq1dG+lTyQTvaDaDYtMOIKzxydCrg5EXtffNTVF2pNkNqC1Qe21MG0EIrM6OiqHRkErdw2oOZaWDLzSpM8kgqyEdEc00C8kxyQjogEICaApCE0AkmhAkJoQCKQjmgEJoQJCE0CSTQgElJKkCR1TpCAQgpoIlPkkT0TpFImkB26DukG7oLo9gTSjdm0EmgEqREkkwhAIQjmgEJpIBJNCATSQgaSL8k1QJJpIGkmhAkck0IDqkmhAuqaEIEhNCBITQgSaPNFIBCEIBRKaSqApHkmhAkITQCEIQJCaECS+CaEB1TQEIEhCaBJHkmov5IOXmbuWQLVlj2llKoOlJUmhAFSaVEhG/RFSeRyCgpFJAq3Ug4jZR6qYjJRECbSUiCEkEUF1DYc0wLUy0AIOD2ht2A4f8AQXz6T3ivofaMH9nSEeS+eOPtHxX1ei/GvndX+UJACE+q9zyEeSUI4pQBzTPmnju4Z7PJc+X8K6cf5R04mEGgnIS3alKF4cbA3UpfaFkBfFvt9VnZA55sJmEg1aYn4Oij35c66CGmgRHhsFZnMJeAStEb7ChNQ3CgsbjR8FkhZu5YySwgzPrnsqnPPECqNUjGFtk0qGBsb91Y2Q8NHkqJjZoBBqlkjLel9FXFI26FWsosqbLa7kgumbYtVx5Ai52rJHHh3WTgc92wUVY/KDuisjktipOLKNy1TigffVBGc17Q5rMMqQmgaWnIieOiUGC6U3dIqjvCHAk2tQeHM5Ifg8B5q5uKDHW9qK5s5IOyq4nbLc/E4pKdyC2Nw4RH5qDmRvIFAFSndtyW1sLGPU5oGPj22RXAdG57vZCmIZG8wV1Io2RO3GyumkiLfdHwUXbBEx/DsCs2Sx5cAQutA4eGyU8bXDcIObFp8kjeL8FYzDcx+62MyO5HCouyO8N1SCEmK7u/ZKyMxS+bheV1YpC4USqJgWvsKBO06MNFUiHFY0mwq/rL+R5WpMkPGLJpTallYYdvSsxYIwPaHJaS5pasUnE19goLp4IgbHNSayNzKI3WXjc4c7V+O42bRdM7oRFJxgbBamZEYb5lGQeNtjZYuAnkiadzByGh/CB0XReA4XQXnsNzw8bHbxXdYXFmwsIUmv4CgzcR5BReKek2Jx3AQaopE3izsqWNI5q4sPDdoI94aq02P8+ag1pLld3JAsIL+IEUqnbHbZTjHih7N+aiqiLCnG8g77qbGt6puaGmwgTzxC1RzN0tWzhyVRbwlQdHTZnMK9FG/iba8pHOGEELvYWQJY66oNqYaVAMo2CVaDWyCNV1Rv1TukUgGts81MsobKIBHNFlBWVEtDgQeSm4JVsgTWjh3K4nbI932VzKO7g1vzK7R2Xme3UnB2aeLrjnjb+ZWuObzkTK+K+XMC2R+6FliG62NFBfoMXx+SeVgVsYPECqgFfFfEAtuT6X2BZUGVJ1IaLXsCvJ9iGlmlSWN3SVfjQ/xXqgNl8Hqbvkr7PB+ENJNC4OpUkpVSVIIoUqQUVCiDy2T5J0hAI5o5oQCaRCaA5ICEIBHK00IEnzQhAIQmgSEck0Qk0IQJCEIBCOqEAkSmjogLQChCARaCkgaErQCgY5ppXSdoDohAKaARzQhAIQhAIRzQgLRyQhAIQikCKE0kQJJoQJJP1S36oBSASCOSLTR0QmgSCEJlEQI3UHNVqiQgyPZSqpbCzYql0dIM9FpvorWvsqPDRN8lHhpFaQU6VDH0KKt5ohpEbJqYaK8kFSSsLOoUeFNIjyTCOqEC5HZXMkpV9FE7JobWusJ2sschBWtpDhYUE2HdWqpitQCAE6QEHOR1QgqoDz2QCkAnyCAJ3UuiQQEDQik0Aj1TRSBIpNCBUjomhAIQBsmgSE0UgSE0IEUIKEB0RzQhAIpCEAhCOSCNAlNCEUV4qQpRUuiAR1R0pMckCTQhECaEIEgplCBJct00KhUmikIBPokmoBAQhUCEIQCE0kAhHTZCAQijaaBI5ITQJHNNARCTQhAJJoVCSO6aSBITSQCEUmBfwQJCaECQhCAQhNAkITQJCEIEoye6pquU7FBysogvWdXT/vCquaoVIKOSEAptI8FBMbIG7nyUKUkuaKAd1YH0KVdbqXCURF6gpEFFIIpl1I4SVLuyVRxO0DrwHVS+du3eV9G7QNrTn7dRuvnTxTz03X0+h/GvB1c8xHqhAKa97xEU4RxTUOaVFXafQzLPKlz5fGFdOKbzjZE117Aqx7iAtTS0HkiVjSLAXxX1nO7p0juW6mMd45rWwtYbUzK12yWimLHJb1VcsTrordC7bZEwDtyptGWLB4hZKjLhNY+wVf3xb0UXycdbhNhDGBbypZjjtD9+S2xuvZQkq1RJsUXALAulTwNDtgoF7iUgSHKKvkja5vmqGMDHWRQWhr9jtzWd55qC58rHNoKuN1HZQ4L6JNB4tlVWysDm9FSJTHsrncQbyWXhL30FBIzOefJWxOHu3uoHHcBunHEb80U5gAdiqjK6qBVsrXdVCGEOO5UpFILhutDXgt3TkgawbFSjaOHcKKySn2lUAXHkVonj4Td7K+DhLeSgxMBB2V7r4DYU5OFr9irfZczcKq5paXO2CfcOHMbq8gRyX0VjsmMsrkVBTE03SWQ1zeamyVvFsFa9vG2yEGWHGMg5geQU5MYxV5qAmdC80LtD8wvFEKDRHHbFlmYQ/yV0Et7E2pTNB3BQWRQRlm1KIYGOpZO9e0bFAlc526K3yxsczYrNG1rH7q2OVvDSqmHUFNjWDGNwQF0sWYcIC820kOsrq4MvID4oOpI0HelBkoYOEqXES1Z3hRVrpbdsPirmO4gsgaaKsjsckFz/Z3CYnNUoyWW7qpgJdQQXslPFutNgi1lEZG9LQxtjZBEmjskHE805GGwrI4w8eCBNcQh54t0yzgKs7uwgyb3a6emzEOpc9zeF+60wvEbgQfVB6qN/EwFSWHEmD20tm5UE6tCGO2opk1ugAUkAoooAtJ3UeSlxmqUCQQioFy8j9IkgGi4kY952RfyaV6/hBXhvpHdwxafHfMvd+QXThm+SMcn414aLlutLOVLO0eyFew1RX3cXyuTyuH4K+EcT+dKhrhS0Y4uVq3fTi+pdkgW6I01u6Rx/IfovSMdfNcHs/9nouNQ5gn8Suux+6+By+c6+1xzWMakc0mODtlJcmypFJ0jqgid0UmikCQnSaKhSFKvFFIIoTpCAQhFeCAQmhAk0IQCEUhECE0kAhNJAvRCaEAhHNHVAJJpEoBCEIBJNBCBJBNCA6ICEIpjYppJohoQmgSE0IEhPmkgaEIQCEIQJCdJIFSE0IEhMqJ3pAJ0kmgEWhHVAJpWmgiXAEAjmmUI6IiNKBF7KwpVaChzFU5tLSQo8NoMvCphym5lKstCotCsadlSx9bFXDlsoJCqUSE0IKi291FXEKLhaIq5p1aZFJICqU2SOYbvZQq0nXWyDoxSNePNXUuQx72utb4sgPFEqDTSYQDYQEHO6ITSVQk0V0CaBJopMIAIpMI9UAmEdUdUAEc0id00AhFI6oBCOaB4oBCaECQn1SHNAJJoQJCEkBYTUaT9EU0ITpAkc00BAgmgbpoBFITRAhATIoqhIR1TQJBTQgSEIKACEIQCdJIItA0JJ+iAQhCBITQgOqSEIBHJHNA2QNHNFoQCOiaFUJNFIQJCaEESEJpIEhHkmgSYa5zXOAtreZ6K7HgjkkuVxbC3eR/6DzSyJhO4CNgjiZsxg6eZ81NrpShOkKhIQgoBCKQiBLYplAQCEc0IEq5RYVtKmY00qjlSA8ZtVltlWye9aggjVoDNlLqikEOHdWNApJHVAnBRAUibSQIDdWigq/FHtXsgbgCdlGqT5opAgpWopcO6DjdoyHYBvldr5zJs8hfR+0gA0xwPKxS+cP3eSvqdD+NfP6v3EQE1EWOSkve8YIUsb9+B1UCVo01gfmAHoFy5brC104/OUjpRk2r+LakmMAO6m9gpfFtfWjK8W5Sa01yKtjaGv3V73M4aH5ptFEYI5BSeSBupxuHqpSjiHLZBlbGXlN8Dm81axwj5lKTI49qQQjjJChI0qyJ9mk5RfVBCKFrhbkSRNadlAzOZsKSMpPNVWhrQWVss0jOF/krYpA4pTUoLYjGI96J9VQ5zA7mFQQR1SPMFFayQ5lLL+7fZVsTyAQqZaLtuSgudkt4aCrjks7bKhrXX4qXCfCkVrk9pgKymQxnZXCwylleS59UoG7ILzupsfvRQ3FcRaTYiDRUVZNRasL3OHIlbpIjw3eyzxxcbyCeaCkOJ+C1RSezRVn1RjW3aiyNocoqvIcDyWUtvldrZPECNk8cMFBw+SDI1haeS0tLnCiFbMI6HDsiJzSKJv0UVgl96uqYxnuF0tM8bQ7ibalHkNaKdsgyxQua7lS0PjcG3dqMk7S4cK0Nd3jOSDntjL30TS1fUqbd2oyjgddKP10gUgnHHwuo805oTVqlk7uOytgcHM580GaCJrtnC/Vb4WNiI4SubKTG72UmzvsWhp6eItcxVTRgbgrNhTg7WtzyHBBGMt4a6qJcGnZVnbko9UGziDhSq9w8ko3kJvNoLPrAoAoil9pZqseasaC0dVFbiQ4WocZaq43kmih7iEE+MnmrGO87VbGl42U2t4XUUDlG1rKSWuu1sc3iCzOZbko6mm5FO5r0Mbg5oXlsYBjgV6DEl4miipRsOyiSeHbmjqm3mgQsDdStN1FV9Sik43sEcJ5opO/ZpBGyF89+kOXj1HCjP3YCfiXH+i+hk2F8z7ev4+0bWj7kDB89136X/LHLnv8ACvNM5K0DxUGjorRzX2o+VlU4uVlbcX981Y2Lo6aziyY+oLgN1rK6x2zJvKR9T0od1p2PHXKMbLe0ilhjHCxtbADYBamG+a/PZXdfaxnhpikp1LWDsue0UQVrhfYpYaXJJ0hVCQmhAqQmhFLmhMhAQKkUmEIhUlSmikVEBAFqSOSCNIpSpJEJCdI4UCQnSOSBEITpJAIQhAkJo6oEkpJIEhP1SJAPNAISLggOB5IGikIQCEJoBNJMIBNCKQCE0IEhNJAdEJopAkJoQJCEIEg8k0ggEk+qEEU6QmgSE0IBCN0BAIQilEJCaVIFSjSmlSoi4WqXsK0IItBjI23UmOo78lY6MjdQqwgtu01W3YKwEOCBIpBQgiWqBarSkQiKAmplqrI3tAHwJTB4TYST5qDVBkUQCtoIIsLj8loinc0+SmhJJMoWkJCaaBUmAjonSBBFJoQCE0WgjSE63R1QHNNIJoAIQnSBItCECR1TQgSSaCgSRT6oQJHJCfVFCaSaIEITQAQAmEqRTCOaEIhhBSKLVD5oQjmgEIQgXNMoQgEUkmgEuSfJJQCaSaoOaEIpAJFNCBIQgoBCEIAJhJHJBLyQgFAVQI5oJTQJBTS6oEkmjqgSEIQSs8ugSKEKKEk0lQIQmgSQTQiBCKSQHVCErrzQNZ8jZhWhZck+yVRz3DdJMoQR5ITQgjSmWbWl1TvakECl0UjuVHkgVWrANt91AILqCBVXVCLCEAFKx1UDXJQe5+1fFByu0rT+zTXUhfN33xkOG6+jdpCf2W5xAuwvnD/fJ5r6nQ/jXz+r/KFSagDupnkve8ZFW4R4cix4KolX6ewyZgYOZC5c3+OunF+cdRjyXLQCKVPc06uit7stb5r4r6qt/wCKiN1NrCXbq7uG0gpjcQVeXeybUWMAKtcwFqDG47qJY7wK0Na1rt1c8t4dgAqmmKNpJpWSWAm0tD6U37tRWVrDI7kpuxi0WU2yNYVJ2QHDdBGOOlGVpACmx2+yk/kiqo4Wv2cm+Brd9lW55j5FQMznbEqKvY0EKqViGP25qbyCxQODgA9qlGV7CdqWNzn3shvJFbmEFqoeA191SccmxFJSnZQSGUAK32VTpuI3W6pok7JFhB5FNDaCXMo9VmltjrHRTj4iNlXKSeamlROS87JNkdx2iOB774VLuHMO6zpWgkOYD5LHKS07c1sbH7KyytPFR5IKQXbXauhfwu5LRHiNLQVExBjtk0bOR4IWJw3XSdEHMsLH3fC/2qTS7Z2sddrTC434rZwRd35qhtNeRsmi1VPy3CztiLz7ItdKaNrmbWs8ZEb/AACuiVT3Dm0aV8TXb0rJJmcO5FqMUrePZQUTA9URY7nm+i1St423SpZOItiEVtxYu7cLK6ndgsXEiy7PKl18afjaN0QnMIO6tZC0tvknK0Ec1R3jm0LQXhoB3U3RNc3ZZuM3uVfG8EUgqa0NdutBLCyuqqkA6KquqC8PDdrTceLoqASeivYbNKCyOTgG5UnSh24VDktyKVGgSEhRLTVqDRWyt362ggJS1dTTskk0SuS4WVoxrEgopYbesZ7TQbTI2WXEkLmgLUsiO/imgKXBtsilsRyUCaUuRUSgj71kL5b2xkMnanKaf9Xws+TQvq8QHEPVfIe0z++7Vai80ftiAR1rZejpZ/ccue/wc0Ec+Ssb7QtV9DZRHJTt+S+x3Se3zLja0D3tl2NHaH5UbT1cFy2Bvmu72dj7zU4G9OK/knLf4VOP84+jtobDkrWc1SDtakHFvmvgV9iemsDZWxbFZWSG66rQ09VFbGniCkqo32rUAhCEAkmhAIQhABCEIDmhNCBJoQgKQhNAkUgpoFSCE0IEQkpIpBCkEKaVUgikpVaSBAJWmlW6CLhYVVEHdXkKst6qKr3KkAb2KPRCCdqShzTtVE+aOSgXEKYpA0BCaARdINo5oGhLmmgEIQgEUhCAQmkgSOqaSARyQhAkJoQJCaECTR0tHVAIQUIEmikIhIT5oQIo5JpIClEhSSQR5qst3tXUo9UFJTHsqbm2NuagQeqCQdaOaruimHIJ8uaXNLiUS+tkROlAtTDgVJBVW6XIqyt0nN3QRG6Y5pVSfmg0JUml5oh9UITQCEIAQNHRCEC6IpNCASTQgSfikfxQAgd7IStCBoSRW/mgdJWmhAJUmgIEkpJIEik0DbmgPRHRCaAQEJooKEIQCKSQgaEJogQhCoEWjohAIQlaBpIQoES7kB8UwhCAT9UIQCEJoEhNCoSSaECQmkgEimhQCldqKYVDRaE0AkhBVC5oSKV7IhoQi1FNHRCEAhCOiqBCEIpJKSSISE0IFSE0kCulkyaLSth5LBknmqMh5ICj13QDugaE0qtAI4SUABO7HVBEilAjqpOJUSUCrdTDdrKiTuFIu5boIVugplI80CArnupkhQBCEHH7S0dMc3luKXzeT3yvo/aM/wCan+oXzmSuM0vqdDf414OrnmVCt6pMI9EL3vECtOnO7rM46+6QsxCuwwTkb+C48/8AjrrxfnHZEwJV4Jc1Yg3daI7aLXxn1Dd7O6gZnXshzuI+qBE53TkgGuIdZPNamkOG6zcBGxV4jPBYQUyk3QVXE48ypltuWhmMwtVGIGnWpOe6qV/cta5SdGOFRWEjkgtPS/ktAjAetADGs6IMTGkHZWmwN0cTS5WOotTYxOBkcpfVnAWpmmOtWHJAbSm1Z2xHipTkYWt5qIlBerS4vb5KDLHH3jqJWh+MxgsKhzzEdt0hkucKpUWRgB1JzxjhsUqmvIcr/Zc3YkqKqx2tD91dM1hG3zWSUlrtlWXm+aDXE4A1ajOwEE1zVEb658lpL+JqgrhmZEKPNEmQ11ELPJXEVAA1yUVvjfajO01aojJBrmrnu23QVtyHNFKLpi/dVkcTqHJWCB43pUaInhwonkqp2i7CI2EuUpo3BRWTif47IaaPP4q1kBlNE7K5+IGNBvdBJkgMazzAWtMUIqjzVc+OQb5oMZbfRTbYr9Fphhafe5qySJo5bIbRa/2KpZJPz6LoxtaW7rNkRAOsFCMzGuBFArr4Vmr2WaHhDfapaGyMa62lFdEt2tUndWRzNc26Kg80bAUD7p3OlONu9FDcpoCiMhpJoIbXyRbWDaqayzRKvjfxCuhVZHAdkEzC0AEJtoKvvLFJBxJQWPaCpRBoO4UWgEKLrCDQ8Nbuo94Kq1n4rO5UgEE3+IVkcoYLuioWCKCqcN0HcwMsEgWu03dtrx8Ejo3CgvSYeYHMAd4LOhtIKC4gUgPDhsUEIpDfmirT4T4JXSBUbFdSvjOovMurZchNl8rz+K+zONRueNi1pcPgLXxKR5dK5zubja9fSfla8/UfjESdlAc91M8lE+9sF7s3kjdG62D816bso29UhNWb+Wy8tEeGMUvY9io2v1NpdvTHO9P+rWubL+1XPin92R7bohTe2uqhS+I+ukDRWuI2FjANrXE4OHgQgvBIK1MNhZArY37oNCSYNoQCEUikCQmhAkJoQCOiEIBNJNAIQghAJoQNigEIQgOlopCEQkUmjkgSR8FJJAuiVKSKRSrZQc0clZ6JEIKHM3UeE2ryFClBWApBMhLYoABSBHikOSOFUSBtStVXwlWDdA7RaSaBE7JjkhICkDsp2khA0cwUeSEANlx8vNyI8sxlpDboHxXXKqkiZJXGAa5KZS2eGsbJfKUN90CTZI6qaQFBSViUdEqTQAiFSEICAQhBQCEICAQd0JAoJckihCIEc0IQCE0BAkipJIIpFTISQQUXC1ZVKKClwpRG6tItVkVzTYhaZCRFp3siIGhuEd44FSO6VBBY14cmqQ2la11oHwlKqUwShBZzCOaY2SpEATRSEDQiilaIdJck0IpcymUJIAeaaKQgEUnSXVAIQhAIP4oQgjzTSq0IJIQEIBBQhAuqDsi0c9kALKfVHJCATu0kIppcSZCSAQik0AmkmiEUIQgEJoVCKYFoQoCkrQgDdUNHNJMKAQmhAIpMJIBCE6VCQhCBIpNJAkJoQIi00IQMlAIPJRIB5oDQOWyBpVumkgEkyEIhEJoQgYQhHJAICfRCoOSQTQgSE0IEeSSaECSUkkCdyXPytjZK6D/dXOyRaDGU0IIVAmiuiaBI5pt3TNdEFZFnmkVOlHrugjzSLFNmxs7qZIqkFCXRTcKNBQF3ugakGEi1GzxKzi8OSDido2/5rf5kL5tIKeV9K7TEDR378nAr5tIQXGivp9D+NeDq/cRBs8kwkEc19B4w5bdKaDl+1/CsZuxSvw+JuRY2oLjz/wCOunF+cdp4bxbKwFpaVj4nXZOykyQ3yXx301zmgEFWNmAFErNxWkBz3RVxeOKwr2OsLGCQf1VzHEKBy202o/WC0VW6HusKoRud0RAZrddrRG7ibudllfGQBYVzGurZFlRmoFZXPcL35FaJbKUePxi7TQpa4ArS144K6qLoAw78lY2IcOyixRNvsszrPJapIzdFTiYyqKDDVFXtc4NtWSsbxUFJhHDSKxykk7qLYnnkNlfIwcVq2J7Q3eqUGXuy07q4RkN2Te5vFsQVZG7bxRWJ7TxAK5mLbQbu1OZtO5KAyC0UQoEYeB1Kwxjg8FU6biGwVrHcQpBnMXtbrSyJnAeShO2t7Wbvnt67Iq/uw199Fa5rHN5/FYjKXOs2tMTxsCoKg0Mcd9lq75pbvSomIJ2WTfi2HJBsbK1rwQf8Vc/228lgaTxWtTZNvNFQL+63pDssOFKMh6rOGkmwg1RzG1peeNu657WuHQrUwOczcIKnPcw7KDpZHddk5D7QFG1NmO94ukBA4iyd/NaHcLmqn6u9porQMZxbsgwvu6BKcTjxK12NIXUAtEWnvd7RCC2Fx2WhzrCjDiujO/JaXYvE3ZBgPNMfgtIwzx7rYzBaWbjdQYo3vHJTdI6lrGJw7BSOLxDkgwMfxK4NJHJaIsKjyWxuMOEbUhtiZDfVEsTtvJbhA5p2Vnck8wg5jcd7uim7Hc3mNl1I4g1XGFr20htxmtFbhVPaAV1pNPsbWsjsNwJvoiqYQOa3QOorKIC3ktELeEjdKOlDK5pvmtscgf6rLCwOZzV7G8JWVaqNclBzSeQU2Si6KvAaRY3TSOZqNxaTmSA0WwPN+dL4u8+150vtPaORsHZnUnu2BgLfiV8Vk3eV7uinuvL1N8QuqRrvOH8VJRG7uS9uTy4tEZugvcdir+tTEEbR/mV4uJoDQBz8V7/sTDUWRJ/dH5rHVf4jgxv3XrwyxZQIwrmtBHgpd34L476iruwpNFckzzpOkEggcyU9kUg0xvvmrVjjPCVpjOyKkhNJAITRSBJoQgSEcuQtNAk0IQCaEIBNCEB0QhCIEIR0QJNCECQnSSASTQggBwk2pJ0lSKRUa2UqSPJQV0krC0lRI3QRpPmiqCY8lQiLUgPBCYCApFJpjmgjSOSkUdECQhMoEhCKtAikpJIAJhATHmgSOiaOaBIRe6EAkmhAkck0kQJJoQCEIQCKRfghAJpdU7QBQi7QECR1TQgiUiDakikFRGyrI8VoIVbm7bIKKUapWOFBR5IiKKtNA2QCk0JDmrGNQIJhMt3QQgtpCEdUQVuhATQJFJoQLkhNCBITKEAhCEAhHVHNAigITQCSaEEU00IEnyQhAkJo2QKkI5opAIpCaAQAhFIoI2QpEbKKIEJoQCEUhAFCLQgEJhFIBJNCoRUHbEKaVKABT5JJoGhHNCBoSQbKoaEBIlA0IQgSE0IEkmikAikIQCSaOSBIQUBAkUmhEJNHJMKhJoCOiAQmhAkUmkgEITQJCEIEhNJBF+wXPyTfxW+Q01czIceI2qKEI5oQCaRR6oFaZIpRu72TrZBEON+SdqIcHXSlSAQShosqwxikFJNqO6kQkUC3RzTDd6U+EAIOF2ksaTIb6gL5w4bkL6V2lb/mh48wdl80kNvcV9PofxrwdXPMo6JqINhNfQeIWQ4ELXprDLmV5ErJzPmtumSd1Nd7rhz/AOOuvD+cdJ0BaVbFACOSg/IBI2VrJABzXyH1EJIqNAUpRQNI3Q+Rp6qrvyOWyC5zGg7dFJjRW6y984lXxPB/ooB7ReylGQ20PqlmkJB2KC+ZzSiNwPLdYw4km1bE+kFkrdrVbZ+AKcjwW1ayuNlBYcjiVkb7oLIGklWxB3girpRSzOke07HZWvcQFRwOe4KKgXuJtXQvHVP6q8CymzHKKchBbzWN9nlstkkLuQCjHiPe6iEGZvmronkdFt/ZxAOyUeE4O3UGaZ3E3dZjROy6suC4jZGNp1uF80o5QY4WaKtjB6Luu08VQCrj0/hJFKG3HnsDdUMjc/kLXoXaeHiiFOHTwzekHB+pvHqpsxXeBXpPqd8mhL6jTrARXmpcaQHYWpQYLpDuKXo/qPEd1bHghp3Cg887Ti0bDZTjwTS9H9VB6JjDHgg8xLpxJV+LpwB35L0Iwx1CsGMANgEVwZNNbsa5JswgBVLv/Vx15IEDboBVHn3aaC6+FaYcLhHJdfuW3yU+7aOm6iuS7BB6JjC2XW4BfJMRDoERyRgNJshXsxQ1tUugIzQPDSfCgwjGB5hXNwrbsFpEe60MaSoOf9TAO4Uxj/JdHuqCgGboMX1cdVLuGrd9XJCQipRWLumhWcI8FpdEByUO73VFPC3wUhH1paO6BFoAANIKSyuYQGlXuo8lFlBBENN0h+OH7q/mEg6kHLnxzH0sKpgs77LqyHiG6yuj6t5ptV8GzFoFrmd86M0QuBr2tZuLqEceLkFjRGCQOVknn8KU2PaAhaI3UvncXanU2US6CT+/F/Qhbou2s8cf2mDE938ry0fqoO522ffZLKAPJ8ZPpxf4r5GKLzY+C97qPajD1TTJ8SfFlj71tbEEA8wfmvGRwhxIcd16en5ft+3Dm47lrTOTe1AKDRTlt+rhxpvNXOwHBoNr2XqML8vNOHOfCiEct19I7GsH7OkfXOSvkF8/OKIwC40vpnZLFfj6LEZBRlJkA8AeS49Tz45Y9uLrwcVxy3XoG7KRdso1uheF6whCFBIbISpNAFXRO3VVIA3tFbQbQoRmwrDsgSE6RSBIpOkIEmhCBAJoQgEFCaA6IQhAc+aEJogQkmgSE0vVAIQhAeSVUpIRUUJoQRQmhEJRIUqRSKgkQp0lSBJoCEDTGyEdUAhPhNWkgKSTpCBBOrTRSCNJEWp1YtCCNJ9E6T5hBFo3UeqmlSCJHVCdIQJCEIDkhCEC5ITSRBzKEckFAgmlSaAQhJA+qLpIeaCipISHJSCISE0II0gppHZFVkeKpePaWgqBG6iKK3RS0cIpVuZXJVEBzpWMKqCYdwlQXkfNHChjgQpoDmjmhCqDqhHJHkgEIQgEIQgE0kdEAgI5oQCEIQCOaEIBBFo5IQHIIKEIBCAhAUhCXMIGkmhAk+qEIGEUhMIGeSipKPJAIRafJAkFNJAITQgE0kBAIQhAkJ8wkgEIQgaEi4Dn1T5oBCEdVQITQgSaAhAI5oKECpCaECQiqTQLyQUc0IBKk0KoSE0IBA/BHVNAIKaSAQmikCQhCBJlNJAJUmhAkk0IKpDY2XMm982ulLsLXNlPE8qiooT5JUgK8UkyLSQF0k88Ww22UeqY57KBNbwN4Qn0QeafNUoHNT4ioIIrmgTtykmdlFAr3Ui4Vuo1eyYbsg4/aMk6VLW3JfM5PePqvpvaFh/ZsjnXX6r5k/c0vp9D6rwdZ7gpNRA35qS+g8RHmtmE23WsZ2C62h44yHuBNUuHUf467cE3nFvDuptYSF1Dp4CmzCpp8F8fb6enIIIO6BG48ha6z8GxyV8OCGi+FTZpxO6e2tlYyNx6LuHDBHuptxPAJs04UjXAbAqMeO+Q79V3ThB3NWR4YbyCbNOG7Bc0dUo8V1r0RxgdqUfqYvkptdOA/EJFog09zjbt16JuG2922rGYgGzQmzTifs4Ackm4PCeS77cY3VJnGb1RdOE/BDxQanBpwYeS7vcBSELR0TauScMEVwhQODXILt8DaqlExjops04/1AVupMwQzouwIxXJR4fJNmmFuLbapMYY8FvDfBS4K2Q0w/VB4BSbiNb0WwRHmjgNqGmXuAn3IWsREjxQY6PiisogZSkImAclrDRSgWC0FAYAOSDGAtLIx1TLAEVmMV70nwV0WkAdVAgIKQy1Zwbb7K1pATduoKu6USwq8OpRQQbHZpPuuE8lMPrkkX/FA+BtearLFLjpK7QSbG3qlw0dkcVBLiKgne26roEos+KAFUWjkpihyVIG/NSB3RV/EFGuaQKkEEg6kiaKimgRO6Vbpo4SgYOyjzKkEcBO6Cukbq1sZKDHSCq0grRGCpfV9rQZioEFbRCBSjJDfJQYJ2tMTiei8FqZLs5zj4UvoOQ0CF4I6bL51qmRHHqk8RPuOrYeQSjHlSTBjfq9X12UYZZyCZW8KkMiOzbqCMjIbI3ha7ZZaZcnLDbDTuue7MkY/iDldLDw3RtYZInAnZbkSujBrFG5Itx1BWxmsRuobrzvCQVdDE4uutk0m3pWu79rZLvkQvTY3a3VIWi3QPH80f8AivIaeSPZpdAUDtsosexg7cTgVkYMTz4xuLf6rpQ9scGQXLjzxelOXzKfOyYZKYwOZ6brY2YvYHHYnos3bU0+vYOZj6hijIxnExkke0KIIV7gAvO9inE6A6+YyH/k1eiPNVCQEdUwiH4JUmhBNjiFpBWTqr43boLU0IQKkJpG0BSE0UikhNCAQhCAQnzRe6IOiEIQCEckIBCaVIBATSQCEI8kUIRSEQklJCCKKTQiklSlSSBIQmgVJoTQMOLfTqEnDqOSE7ooIoTKECTCEVYRAhL3Qnz3QCE0IEhNCKiilJJBGkEKSOiCFIIU6SIQQQpUlSIig8k6RSKiE0AIRAknyQUUjsLTASJTQMJhQTUE0BK6QNlUCRFp8lEnwQJRIUt0lBEEjZTO/NRpPkqKpGXyWdx4TRWvkqpGB3NQVtPW1cya9ispYWkgJgnoityVqNEm7TpXbCVotLkhAwT1TSQgYRySRaBlIcqUbtPewUEkXSXVNAFCaSAO6aR2KCgOSaid0cW+yCSSRd4J8+aBpc00kDSQjZAITQgKQhNFJNCDsiDkEI5oQCEIKAS6IKEAi0rtCBpjySBQ0oHdpEoPNJA0dUkIGhCEBVJoQgOqaEKg6oQUckAUVtzQhECEJopIQgohVSAmhAkJpIBHNCAqBPwQhAITQgKQmkPRAITSQCEJoEkpJIBJNCBJJoQVSj2VzJWm7C6kmzVieLVGNBV5hT7oeCDNSS1iLZPugEGVjSTuNkPaQtgYAoyR8QsJoYSLUlJzCDzS6oEBupOalyTIQQISrdSR6oJsjBVojAF9SqA8jkrmPvYoOR2ni/zHM7axR3XyiShIduq+udp6PZ/JN1QB260vkcv7x3qvp9D6rw9Z7iPF0RfRRCa+g8Jk+PJd/s0R9YfyojZefN0vQdmG/av8V5uq/wAddun/AMkemNkrTDDxBViNxOy6OPCA0BfGtfVikQN8E+6AWlzN1EMJ2CbXSgRAKQY0dFoMJA33SDKNoaUcAHRHAByC0FoS4FBSGbckxGtQaA1QoA7IKhEb3QWHoruIVSVboIiM1YS4OZKu4qCgXBFLuhShwBTLlBziCgkGAhIsDUCTokXoJ0KVRABQXG9kiTagtZQ6JmlUHJl1oqy6BUTRStK0FrX8IUXOBKgkglaTnWKSRR8EEg6ki5RpOjXJAi4nklyUuEk0nwEAoFxEIQGlT7slBBNMNtTLNtigrSUuFWNYCLQUp0rKAOyl0pBQmGkqVUVa00OSCgNNqRjIU3c0+JBV4qbWFI81Y14ApBJopWcII5qoPBOynxWgA2imGghR5m7UrKAqlLZQtR3tBKt1a0gCiFSFK0E0XfNQvdHFSCfNPioc1SXqIcSd0FpeLSL1WT5J8yiK5BxDxXAzezOnZs7pZGPD3c+F1L0RjUCwXsFZR5CXsJjOZcObKx/87QQuZP2IzmGocrHk9bavofclQdHuibr5jN2T1iO/7OJK6xyA3+K52Ro+o44+1wph40wkfML606PdDWkHmVfC7fGXQlh9ppHqFJh9o1t4r7LJjRytJfFG+/42A/msEugaZPbX6fASerQWk/JNpt81xphGSXcltbkxO6r3EnYXSpBxNbLBtyY8kfiVil+j1u7oNQeNtu8YD+Sml7nmGSxOunNNeanwknyXTl7B6nHfBNjyjw3BKwS9l9exhtgyE8/s3AhTtWZPfdiyf2I/x7935Belq+S4HY/Fysbs3EzMBZMZHnhcKIHRd8bKKOEpKdqKgE6QgIGmx1FII2+KDU02FNZ43UVeDaBoQhAkJ2hAIQhAIQhAIQmgSEJoAIQhAIQhAIT5IQJCaSAQhCBICaSAQhFIFSE0UgimhFdUUk0fBCACaSaAKVJpWgaSaSIAUEoQimhJMFAc00IQJCaEC6oTQgSSaKQJJNNBFBTRSCFIpSSI3REaRSlVIKKgQkpkJUgXJHJOkdFAItNKlQJEdUJoiJS9FI1ewpIoECgp0goIkKBG6sIUSEFLmcSrLC0q+kqtRVtI6poRgITSVAik0IEjkjqhAk+qE0AhCaAQhKwgEigotBF3LZJpCZ3CKRQSpDkogWfJSukEuaLSQiBCAmgXVNHNCBhCEIEjqmhAFBKKQgEihCAKSEEoBCV7JoBO63SCaABJ6IQhAIQhABNCaBJ80IQCAhCqDohNCBdUJoQKk0IQLmgppdEBSE+iEC5oTSQJNCFQIQmgE0IQCEIQCAhCApCaSAQhFIDqkmhAikE6QUFMizuC0SDZUHdURCVKSVIBJSRSCKCFMbBBqkFD2DmVQ+IgWAtfMpHdBh8E6Wl0YI2VDwGjZBBLkkT1COI9OaCVAlMAc9l5TtLrRbxYWM7e/tXg/gF52DUMrE2hmkaLug40m1ke07VZHc6FOb2Ja35ml8udTnkr0WdrOXn4ZxshzHMPXho7LzszHQOqiQeq9nSc0x3K8nU8Vy1YhW+yaiHE9Ei8k+6voffw/bxfay/SfxXoeybx9dcwjYN3PgvNNjkebqgvT9nIQwue02KonzXk6nqJce2PTwcNmXdXsmcJdstgcAFzMNpc6yVvtfOe5YXAhANKFo5hBaZL2UeNQQEErN7oBSpI87QS4z4pWUAEjZPhNoEgOpS4Nki2uaikd1FTDSUyyigrtJXBoCiW9EFaVeSsDQrHMaEGcNJTLSFYNkzugpDbKn3ZKYCsLvZQVhourTLQiwOaRd5Io4VYIxw+KrDlLjQKt0yLUbtKygdK0EcNEc1S0oukEnUDslt6pFLkgle6mH0Oar5pIJ8W6OJQRzQSvqnxUFEWKCAqiXEUX5oAPgkBaBk3sldKRjIUaQF7IUhGaUu7Fc91BWhW92KUA2jSBNVw3SbHamBSBVXRCuttUqrAQABKSk0hRcaQOtlGzeyYcFEu8EVKiUVSTXplwQS4bUK3TDlGzaIsDRW6KAKiCVK7QT25KB5pC63TpBMEVuq5BfJSpRcgpISpWEKPDZoIhXS1QQj33DdEOOb4itQCVSq+im1uyVKbRssiJYo90LtXAeKOEqhMFNpTCSYUaCfVCCgPRCEIC90AboTQP4q9jlQpAkGlRqQosII5qSgEHdOkuiATSTQJNCOqAS5J2jqgXVNLqmgAmhCApCEIBCOaEAhAQgEI6oQCSOiKQCEUmgSSYQgSEyEIpJBNFIhBCAKTRSRXmmlW6BhCEIBCEBAkwmhAIQmgSEwhEJCaECpCaECSTpCBIQhAkdU+iKQJCaEESlSkkUEaQmikCRW6YRSBEJKaSCNJHZSpJAklKkUgiokbqylny3OhaHtOw5oJUokKt0z2gWAQdwhuVEQQ+weiGmqkIStGTQootA+SFG90E+CCaSQ3UggDQpBS5poBCQT6oCkFHJCBJJotAkk7SqkU0WgbotAwU1FO9kEkJJhECaEIBNCK2QLojkmkgEuqaECQUJWgLQUiEICqTAQEBA0IQUBSYQOSEBSE0ckCTCEbKgRSOqEAmEItECOiE0CQhNAqTR6oQCEIKBJ0kmgEkFCoEIB2RzQMI6oQgaKRzTQKkI5JoFSE0IEhNCBIRyT5oEhCDzQJFIQUFMnNUEK6RUqhUkpJIF0QmhAjdbITSpAlGlIjakiECPJRc0EUeSnRKkI9lFYX49btPwXC1zVv2dB3cR/tEgPD/KPFenkHCwuPICyvkOpas7K1PJknB4+8c0eQBIAQUOLgXEkvdzPmVh77PdMGtYOG+VLdHNE7k7forS93AQ0+qy0qkIBAPPqsxkZ9481J9k+BXGynvExFmgrErtRnHc6ngBvkiV0DbDGiulrz4lc0H2j6qqSdzxXEU1TcdSbKBeI2uodS1eo0nU9ObCzGhkLAB7RftuvCwiuZA9VrjvnRS7JJX17ADXQcTXtdfgVrA6r5Nj5M8LmuimfGW8i0rtY/anUMYkPm78eD/wCqSrY+gUkBuvM4vbLHmAEsT43VvQsL0ePOzIhbLGba4WFds6XtZYtAFFHFQ2UeK0EnUUkuSPNBa00ouO6VpDzQTBpRKSLQSBoIJtQRzQO6SvzS6opA7rkjiKSKIRSQnRUxGgglvalwpiMkoIIVpio80cAtEVIVjmi0MYCgrRwk8lc5gA2SFAeKoq4SEAEq1xBKQ8VBExmkNaruPalC6QRMe2yQZvup8Vo4vJUS7oVagG0VLjASJ2QMgEKHCmTskTyQWDl4JD2VAvI3COIkILOLZR2tQ5J2gtBSJCqHJSQSDvBIpJoJB1IL7UeqEQcRRaKT4CECuil1RSkGEoqN0gbp8JU2R2D0QV3upBHCeSsZFZ8VBBMc1c+CgohiCIbanwHopAUrGIiosrmgjzV8gCqpUQpHBxdVJMbBBUWEK2GHeyndlXx8kEmt2VjQEgE+qimWhKqUkKKFIEAJVumgSE0BRQkmeSVoGkmhUCOSEBAXaYQEDcILGHwV4NhZm7LQw2gknSAi0AhF7IUBSEJoEhCSDPlZYxgDwl1mqCtY8SRh46qmbHbK+yrmANaAFFWBAUQmqiSAlaBsgaEk0AhAQgSaEIEUIQgE0IQCKQhAkJlCBFJSSQJCaOaKSE0kAhCEANk0IQCOqBshA0IQiHyQjmhFCE0kQkJoQJKlJJAq8UUnSECQnyQgSCmhBFIhSpJAkUnSECSpOk+SBJUmd0uSASpNCBAIATQEAAmWNe3hc0OB5goRY6oqDcTSnNDJJ8jDff3m94z4H+qsk7PQTOBwdXxpyebHOAP4KiaaFkbnSuDWgWSTQXEw9VwtVlnZi+0IjR4m8/MeS1Izux2yo2ndpEjksIRUCaKkd0qpAi4jkFJpvmo0pAboJBSSTVAhFoQCOSVlCAtCEIEhCEAkU6TUUkuqlSFQITQgByTrqhMIg6p9EBCBpIQgaSEIBIpoQRSUigbII0kmnSBJoTQCKRyTpAuiaE0CQmhUASTQgSE+SECPJDb6poQCN00IApoQiBCEIEhNJAkJlCBdEqrkmhUKqTQmgAmhHVAJhCaCKDumhAI5JordAkUhCAQhNBFCZ2CXVAknJqLkFT91WrHKsqhJJopAqRSdIQMUkQE0kCpKlJBQIbBIlNFIIuFtIPIryGpdisHMmklbxxvcbsHZewUC21ZdJXy3L7CZkO+NIJfjRXGnwNRw3FsuPK2vFuy+092FVJjxyN4XMa5vg4WE2Ph7p3bhzSCsM0ZkcT4r7Tl9l9KzOLjxWNcf4RVFeZ1LsNC0/wBnncP7w2Ua2+anGNe8Ehi15r1WZ2S1GAcUbBIAa9k7n4LjS4s8BLZYntPm0pqnhjjxwdz8FpDOFqAeEeClxt6uCixBz5AaAU2k7WN0wSSKKmWdb3U0qxraLQBbiaAX0zSsd+Lp+PDIbc1gB8l5zspo3ekZ2Q22tP2QPU+K9kG7qxAgC+StY0dUy0XsqisMJFqNK4AdUnAE2dvRBANJT4CFYNlImxSClrLO6bm0p8lFzgUFdIpSrZJQAG6k6iNgo3snaoVKwbCuarTtA6o2i9yok2gc1AymHBRSpUTLkr60o80UoGSkHUitkuRVD4yo2eidEoooFadphhQWkFQJO0BpUyygiIckKQbvupOaL2VFdWiqCsa0EqbmABBTRPRBYR0VoCZARVBHkjhNeCtA3U9q3QZw3qmG0N1ZsCgoKSy1a2LzQpcSCIbRVha0hQ4gSkXHoiDhoqQaKUbTDigCBamCFXadIoICm010UQE0ARZtSHJIJoAbqYNbqNJoJlxKSVqXJAKQUUwiApKSVIIoKaCghe60QOs0qOasZ7JQa+SaTDbVJRRSfS0J89lFCKQE0CTIoI5FRkNtFbUoIuBUWWL4lW7jJU2gnmm1WcQtBHVRrdNUSHJFpVYTDSSgaLQGkJ8DkCG5tWMfShwkKTW7qDS0ghO1W3kpoGi0IQCE0IBLmjkhBEjekwgoQCaAhA0ITQKk0UhAJpJoEhNKkAhCEAikIKARdoRaBpI6IQCKQkihCdJIBJNCBJpIQCOqEIGhJNABNIJog3TtJNAWmkikUWhCaIEk0rQFITQgRQhCAQhCBIT5oRUUFNCISKpNFbWgjSjamaVbkDJUSUjytQe7hbaCZcbSLiqe9BT70JoWl2yhI+mql84BVUswMZrwTQ8n2s1GSQ/V43Hg5uA6ryMeXLA7ix5XxSVXFG4tPzC6+uvIzZeIfeNLzrWcU35rtjjuPPeSx9xSpHVNcHZFKlIpEoEmEVSaBppUgKgATQmgijqmikCpCdIQJPkhCBUjmmhRSTTHJCoXJOkIRAmEJgIBCdIQJCdI5oFdoTSQCiT0TPko1aodb2gmzQQfBACgE0+iECTQhAITS3QNHNHJCoKTSBTQIBHMplAQJCaCgEI5oQCaW6aAKEFB/FECEA2hAIQhAJJoQJHRNJAUhNCoE0IQFJopCAQhCBWAED8EV5JAUUEghCEB1S6JopAijkmkgSg5TUHIKXHdRIUnHdRQBSpNCoXVCCetIDrQCE0FBFCaECCOqEKBJGzyUqS81RGvFRNlTrdFIK6VUkbZGmwr623USoOPLFwOPVZZcaCYfaxRv/vNtdyaFsg35rmyxOYapa3R57L7K6Zkm2w9y7xYaHyXEy+w8zf9FmbIPB2xXuOEpVuoj5dPompYbS5+JIGNNcVbK/RtMn1HNEPCQxpuQnoF9KLQ7YgH1FobGxhPC1rb50KVVHGibBCyKNoaxgpo8AtFqLduSkFBIO8UF3RRTQPioIBsIq0yECAT6oT4SgSRUuE+CfDsEVApKXCbU2s8UFVI4SeiucNkhtsqiqiDaVWrSLQNioK+E+COFXkiuSgedoIubQtRDd1MuHJKwLRTEe1pFlFS4qHkol3ggkQ0hV8KfFaLtBNgHgh1dFDiKLKCV0KUSkUckEgmSCq+qL9ryREwatF2okos0gldJ8SgmgCbQL33STq0Cs3snZ3SpNAuid0nwnqgBFJJzg1tnkpUAlW6BbVtyT5qQaD1SAoohI6qSVboCqOwU2jdA5KQQSbGOpSLVIGuiCikG+aKT5IKB9EEJAphAwACpOG1hRAKkGuPRAqQnwP8FNsLiOSIgixXmre5Nbptxw7e0FCS1jFTGHfRBiTaTa3jFF8lIYo8EFEV1urlaIa2Uu6UqqQmArxGAN/mpCMBBnDSnwG1p4AUBgQZgwo7orSGgJqDJ3NnkhmOQSXLXwjmgjwRVBiFckCOldSKQVcAUizwU6TCCsMTa0eCnzQgg5gJCZaFKk1BGkJoRQglBFoQBUQXfBTSQCEIQJPogoQJO90UhA7QhCBppWhA0kIGyBoSKaBITQgSEJoEhPqlSAQhOkCQmikVGt06R0QgXNCK3QgVITrqhEJCEBABNJNAJpIQO0WhCBoSQgaLRaAUAmhCAQhCAQUIQCVo5IQCCmkgSklSAihJMpIIncKBU1GkETyVcg4mlqtpQItEYixzNkg7xWsi+irMV9E2Mr9x5rK4uHNdB2OTyKzSxEAghVXiO1cLmlszQeHrS8zDZevdawY3Y0sTxYpeC70RvPUDzC6Y3w8vJNV9zSUqR1XJ3R8kUpJUoI1YTpNCoOqBsmEBAJE0jqgoHzCEFAQKimhNAkUhCASTSQBKaSfJAFPolSAgkgITQB3TQhULdCaRQCEKKgLQTwhACRQAG26afNCARSaECTRSEAhKkIAFNJCBhNCOaA5IpPmkqFSkkmgSEBNAUjmhCARSEIgCaVJoBCQTQHJKk0IEhCEAE0k1QJpWhA00kIDkhCYQJCLQgErTSKAu1JQrzUkAkmhAlW/krFU/dBUo2m7ZIjqgLpCjwpoCkwkgBA0jZCaRG6AGyEIQCRTS5oBJMoQJJSUhSCrooqZCiqIlUSxB4V+/VDtgg5skJBWDuZWSEiT2T0XTnd7SzlBAbIAtSRyOyCbWilEijsnZCCgSOqaRQTGyZNqHVBJ5oJXSs4uiorr1TsoiZeA6rSc8NBPRV17XF1TRTbIH8hsp94AFUmqLC9LiUE1AcVp3slSPRA+IqJPVPhJ5IooEEJhoPVFIpITpOggig7KY2Q6iAggilJSGyCuk+HxUq3RaCJCYYU0rRBw+aABSaV7oCkxXVKiUw0+CA/JIKXA47bqYhfypBX6oCs+ryKwYzigz80LUMMqQwkGNKlvGEptwvJBzhaKJPJdMYQHRWDE25IOTwnwUhE89F2PqjfBSGOEHIZA89FYMZ/NdYQBqkIR1VHKGM7qpjFcV0xG1S4BSg5f1XbkpDE8l0g0J8KK5wxPJTGIPBbi0J0oMYxgOin3AWik6QU9w1SEI8FbXRCCvum+CiIWg7BX8kqQRDBSlsmkgVBKlJCBUjkmhAqTKE6QJACfNCASpNCgVITRzRSST80IIpjfkjh3QKHVA+iEIQFJoQoFW6OVpopFKtkJhCBFCfVJAIQhAIQhAJEgdUXSpeyzdlFXAhCyhkjTzVzHk7EKSmlqYUQ4oCoknagCSmDSIe6aSaAQhNAkFFIQCSaECKY5JJoBCEdUAhCECQmhAkk0BAkuqaECTR0RSATSQgaaSOqATpCEAhK7TQNCVo3tAUmgIQCEJ0gSE0kAhB3RyQCSaECQn1SQIqJCmUkECFGlOkUghSOEFTpHVBU9vC0lY5DxghdBwsELE+JwO3JVK42VpseQ1zXDn4Lxed2PmZI4472uBsgP2+C+klhHRRETDzCuO8fTGWMy9t6RNJ0kQCstDohNRc8N5oHSKUO8JGzSpgmt6QNCEIFaqpxf5BWUhA0ICEDQhCAS6J2kgAhCSBoRyTHggAEIAUkABSaAEDdAUhCaoSCEEoQJIhSS6KBIpNLogByTQEIBCEICkILglzQBCR8k0uSBjkmo8VndSQCaQPine6BqIvqpIQK00k1QBBQhA0I6oRAEJkeaXmgEIQgEWAmNikQCUAhCXNA7SQhA6QhCApA3QhUNCEIDmhCOiAQhMIF1tCE0CTS6poElSkkgSqcrVS49EFblH1UkqQJFJpIBB2QhAIQeSBuLQCEJWgEkHdCBpeSEWgdVXmkhLqgColNBQR8lCTdldVNRcLCo5smzqUFdM32lSgXRCdJgIEEKdKKBI5FMoo9UC9E6I5qtsv2nCWkeatO5REUV5JpoI10TLR5pp2UVEgDogBM7pIGWgDmgbc0bp8J6A0gSR5qXA4nkn3TztSBAlIqwQPI2CbcZ5O42QUghF7rSMRx5qYwkGO6Qt4wwDyU24YPRBzkUfBdQYYvkptxd+SDkhruXCVIRPPRdcYovcKz6sAd0HGGO++SkMV1rsdw0J90AeSmxyRhm91MYS6ojaCgM8k2rmfUheyn9T8l0eEBFJtGEYY50ptxaPJbEAJsZm44IshT+rt5q9HNUU9wPBSELVYnXRBDu21yT7sBTQoIcARwqSKQFAdElJJAIQnSBIpNOrVC6poTCBIq00UoBoF78k3AB23JCEEU0IRQhNFIFSE00EUKSSBI5BNBQJCaECCE0UoBCE0CpCE0CSUkkUkiOiklSCNdEgN6Sc8g0G2FK0AkTSaKsKKYO2ydpAUmiBCE0UkJoKBITSpAI6IpCBIG4QmgiVEhT6qNIIhOk6RSihNCaoEITRAmkE0DCErTCASQmgSAmkgEITQJCEIC0IQEAhCEAknzRSBJFNBQR5BNNCBJhCKQCOqaSBpUkhA0JJBBMJqITCBoQmgEIR1QCVboQgEItCAQhCBITpCBIQgoElSkl1QFJJkJ0gi4KsstWlRpVEOAHmFDuW3sFdSdWptFXNJIuo0pUgRUSFMhIhBABSRSaACEJckBdoTSq0AE6RSaASTKSAQhCAtKk0c0AjyQnSATQE1QqTQjkgaEc0IBCR3RyQBQlzT5qBI5IKRFoBFosDmo3fRBK7SCYQgVAJoQgFAg2p0kgjVqaKTCA5poQgLTSpPqqBFITRCT6ICBzQCOiEFQAKDshCodISQgEEoQgVoT6oCBJhJCBoQmgEIQEAeeyaEIEgCkyhUCEJqBITpCoXNCaSgVIQhFIqp6sPJUvVRBLqghK6QNCVp0gEIrdCBJKSVWgRQmhBEDwTpCaCKaCLQgVJkboSQJLqpJUgiou2FlTopOY5wVGCdwJ2VFLZJjOJtVfVX2qigBHRam4hUhiWeSDGhb24fkpjDFbhQc0EtNhBBceS6v1NvgpDEHgg5IiceiZif4LsjG8lL6u2+SK4wgf4KTcZ55rsiBvgpCFvgg4/1R3ipDEK63dtPRMMA6IOW3CB3Uhh10XT4QEUEHPbiCuSsGKABstlIpQZvqw8E/q4taaRSbVT3AAUhE0K1JBX3bR0RwAFTpHJQQDQFKgnzRSBpjZKk6VAikJqBIpNCBdEJoQJBTQgSE90IBCLopogQmEKhJ0hNFRTpFIQKkJpoEik0IhJoRSApCaEAhCEAhAQgEIR1RQmkhA0IQgEJo5BAkqUkkCQmhAk0IUBSE0IEBuhPqkgElKkIqKRCklSCNJUpIQJOkIQFITQoCkIQgaXNCaBIQmgSSaEUkJo6oIlJSSKBUhNCAQmhAkJoKAQEIQOkIQgaEIQCSaEAjmkhAc0ITQJHNNCAAQhCBICdoQJBQhAkJpIBHJBRSB0hKkdUAoyHhbupKLhexUVFjrbYTb5oAoUpDmgEcVIOyjueaostCAhENCE0Al1TSpA0kwhAIQg7BArCaQCAgChNLkgSKTR0QJNFpoIpUpFJEKtkwE6TQZeaaCgckQ+iRCY3vySPVAk0JPNcNdSgEimjoUCATSTCBhCEIAoTKEEUIPRCApCPJMIDkmAkpIBCOlpqoSaOqECTR0+KSBJlIJFFFlO0h7xHghQBcAhQ6qY5ICrRSEDnSATCE+qBIKfQpA80AhMJNQLomhNAJoQFQAIpJFkhES6oQOQPimgRQmEj0QFpJ9aQBaBJ0gc0IGhCPBAdEICECrdFIB2JQqAhHJPqhQCEykgKTQmOVqhdUIQPeQNAQgIBCOSYQKkICEAkjxQUB1STSCiolUv2KudyVTuSqKjskmeiaCNBNBTqkCRSYFp0gihWcIQAgqpOj4K4J1ZVFHCU+A0tQjaG2ogBBnLCUxGSr6Fp0gzFhCBGbWqgit0GcRqRj5BWoPJBV3QT7vzU00FXdBHdBWeKEFYiAUwxvgpFCBBgpFAJ9U+qCHCnWyaaAFhJSqgUuoQI8kc0yl0QI8kJnkEDooFSSkl0tAkJo6ooQmN0HavMoEhNA8UCpJSPNLqoFSOXqn4pHogByTTQgE+iKCDyQCEJoEhCDyQCEBNAkJlLogKTR1QOSIdICEdVQUhH3vgkDuimhNLogE0HkkgaKR1TQLohNCISaOaEUkUnyCEAhHVCBIIR0HmjrSBo6JJoBNJARDQl1QgaEdUIoQAgo5hAI6JopAqQn1QgSE0uigKQmeaPBAkuifVCKjSOiaECSPkpdVG9yPBQNCOaZ5FAkFNJAITQgAhBQOqASTHIJKhlJPqkVFCSdWkEBSEHnSOQQCEIQRF3vyUkIJpAI6oTQCaiSmEDQjwQdkBSEykgEJpFAUikJDqgaOqV7Wn1KAPJFpXuQjrSAKaOqBugEqTQUCQn0SCAJpJF7FJvK0DQgJhAkimOqCgQQhNFFIT6o8fVECE0HYhAUmgIQCEdUIDmhA6o6oBCEBAJJpfeQBTSPVMoEmjoEuiB0hCROyBopLqjqiGE1FxpMck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33835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0" y="442220"/>
            <a:ext cx="8770571" cy="1070057"/>
          </a:xfrm>
        </p:spPr>
        <p:txBody>
          <a:bodyPr/>
          <a:lstStyle/>
          <a:p>
            <a:r>
              <a:rPr lang="en-GB" dirty="0" smtClean="0"/>
              <a:t>TIG welding facilities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920240" y="2647095"/>
            <a:ext cx="3838722" cy="37273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0" y="2647095"/>
            <a:ext cx="4096580" cy="3727328"/>
          </a:xfrm>
          <a:prstGeom prst="rect">
            <a:avLst/>
          </a:prstGeom>
        </p:spPr>
      </p:pic>
    </p:spTree>
    <p:extLst>
      <p:ext uri="{BB962C8B-B14F-4D97-AF65-F5344CB8AC3E}">
        <p14:creationId xmlns:p14="http://schemas.microsoft.com/office/powerpoint/2010/main" val="2491658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181FC64-B306-4821-98E2-780662EFC4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F044F9CE-5394-4B7B-AC17-8408AF17FDB1}"/>
              </a:ext>
            </a:extLst>
          </p:cNvPr>
          <p:cNvSpPr>
            <a:spLocks noGrp="1"/>
          </p:cNvSpPr>
          <p:nvPr>
            <p:ph type="title"/>
          </p:nvPr>
        </p:nvSpPr>
        <p:spPr>
          <a:xfrm>
            <a:off x="992518" y="1449327"/>
            <a:ext cx="5368525" cy="1115291"/>
          </a:xfrm>
        </p:spPr>
        <p:txBody>
          <a:bodyPr anchor="b">
            <a:normAutofit fontScale="90000"/>
          </a:bodyPr>
          <a:lstStyle/>
          <a:p>
            <a:r>
              <a:rPr lang="en-US" dirty="0">
                <a:ea typeface="+mj-lt"/>
                <a:cs typeface="+mj-lt"/>
              </a:rPr>
              <a:t>Current </a:t>
            </a:r>
            <a:r>
              <a:rPr lang="en-US" dirty="0" smtClean="0">
                <a:ea typeface="+mj-lt"/>
                <a:cs typeface="+mj-lt"/>
              </a:rPr>
              <a:t>Welding </a:t>
            </a:r>
            <a:r>
              <a:rPr lang="en-US" dirty="0">
                <a:ea typeface="+mj-lt"/>
                <a:cs typeface="+mj-lt"/>
              </a:rPr>
              <a:t>facilities</a:t>
            </a:r>
            <a:endParaRPr lang="en-US" b="0" dirty="0">
              <a:ea typeface="+mj-lt"/>
              <a:cs typeface="+mj-lt"/>
            </a:endParaRPr>
          </a:p>
          <a:p>
            <a:endParaRPr lang="en-GB" dirty="0">
              <a:ea typeface="Meiryo"/>
            </a:endParaRPr>
          </a:p>
        </p:txBody>
      </p:sp>
      <p:sp>
        <p:nvSpPr>
          <p:cNvPr id="3" name="Content Placeholder 2">
            <a:extLst>
              <a:ext uri="{FF2B5EF4-FFF2-40B4-BE49-F238E27FC236}">
                <a16:creationId xmlns:a16="http://schemas.microsoft.com/office/drawing/2014/main" id="{DA36EC22-46DA-427B-BF01-37BF76C9CC04}"/>
              </a:ext>
            </a:extLst>
          </p:cNvPr>
          <p:cNvSpPr>
            <a:spLocks noGrp="1"/>
          </p:cNvSpPr>
          <p:nvPr>
            <p:ph idx="1"/>
          </p:nvPr>
        </p:nvSpPr>
        <p:spPr>
          <a:xfrm>
            <a:off x="992518" y="2060332"/>
            <a:ext cx="5368525" cy="3903906"/>
          </a:xfrm>
        </p:spPr>
        <p:txBody>
          <a:bodyPr vert="horz" lIns="109728" tIns="109728" rIns="109728" bIns="91440" rtlCol="0" anchor="t">
            <a:noAutofit/>
          </a:bodyPr>
          <a:lstStyle/>
          <a:p>
            <a:pPr marL="285750" indent="-285750">
              <a:lnSpc>
                <a:spcPct val="130000"/>
              </a:lnSpc>
              <a:buFont typeface="Arial" panose="020B0503020204020204" pitchFamily="34" charset="0"/>
              <a:buChar char="•"/>
            </a:pPr>
            <a:r>
              <a:rPr lang="en-GB" sz="1400" dirty="0">
                <a:ea typeface="+mn-lt"/>
                <a:cs typeface="+mn-lt"/>
              </a:rPr>
              <a:t>The Miller Auto Axcess 450 is a manual and automated robotic arc welding power supply system. It is designed for automating Gas Metal Arc Welding (GMAW/MIG) and flux cored applications. The AA 450 DI features multiple MIG welding programs including Accu-Pulse, Accu-Curve, standard or adaptive pulse, conventional MIG, and metal core programs. The Accu-Pulse setting is especially advantageous as it provides precise arc control for tight corners or tack welds, ensuring quality.</a:t>
            </a:r>
          </a:p>
          <a:p>
            <a:pPr marL="285750" indent="-285750">
              <a:lnSpc>
                <a:spcPct val="130000"/>
              </a:lnSpc>
              <a:buFont typeface="Arial" panose="020B0503020204020204" pitchFamily="34" charset="0"/>
              <a:buChar char="•"/>
            </a:pPr>
            <a:r>
              <a:rPr lang="en-GB" sz="1400" dirty="0">
                <a:ea typeface="+mn-lt"/>
                <a:cs typeface="+mn-lt"/>
              </a:rPr>
              <a:t>The Miller Auto Axcess 450 </a:t>
            </a:r>
            <a:r>
              <a:rPr lang="en-GB" sz="1400" dirty="0">
                <a:ea typeface="Meiryo"/>
              </a:rPr>
              <a:t>is suitable for the welding/brazing of most grades of aluminium, steel, stainless steel.</a:t>
            </a:r>
          </a:p>
        </p:txBody>
      </p:sp>
      <p:sp>
        <p:nvSpPr>
          <p:cNvPr id="22" name="Freeform: Shape 21">
            <a:extLst>
              <a:ext uri="{FF2B5EF4-FFF2-40B4-BE49-F238E27FC236}">
                <a16:creationId xmlns:a16="http://schemas.microsoft.com/office/drawing/2014/main" id="{5871FC61-DD4E-47D4-81FD-8A7E7D12B3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73906" y="0"/>
            <a:ext cx="5118093"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829A1E2C-5AC8-40FC-99E9-832069D397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2860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55C54A75-E44A-4147-B9D0-FF46CFD316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821429"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5" descr="A picture containing engine&#10;&#10;Description automatically generated">
            <a:extLst>
              <a:ext uri="{FF2B5EF4-FFF2-40B4-BE49-F238E27FC236}">
                <a16:creationId xmlns:a16="http://schemas.microsoft.com/office/drawing/2014/main" id="{D3054324-8EFB-476D-8A9D-04B6D1D56FA6}"/>
              </a:ext>
            </a:extLst>
          </p:cNvPr>
          <p:cNvPicPr>
            <a:picLocks noChangeAspect="1"/>
          </p:cNvPicPr>
          <p:nvPr/>
        </p:nvPicPr>
        <p:blipFill rotWithShape="1">
          <a:blip r:embed="rId2"/>
          <a:srcRect t="23460" r="-2" b="21240"/>
          <a:stretch/>
        </p:blipFill>
        <p:spPr>
          <a:xfrm>
            <a:off x="7293798" y="37181"/>
            <a:ext cx="4898203" cy="3451255"/>
          </a:xfrm>
          <a:custGeom>
            <a:avLst/>
            <a:gdLst/>
            <a:ahLst/>
            <a:cxnLst/>
            <a:rect l="l" t="t" r="r" b="b"/>
            <a:pathLst>
              <a:path w="4898203" h="3470148">
                <a:moveTo>
                  <a:pt x="1619455" y="0"/>
                </a:moveTo>
                <a:lnTo>
                  <a:pt x="2712688" y="0"/>
                </a:lnTo>
                <a:lnTo>
                  <a:pt x="3492854" y="0"/>
                </a:lnTo>
                <a:lnTo>
                  <a:pt x="4540916" y="0"/>
                </a:lnTo>
                <a:lnTo>
                  <a:pt x="4707219" y="0"/>
                </a:lnTo>
                <a:lnTo>
                  <a:pt x="4898203" y="0"/>
                </a:lnTo>
                <a:lnTo>
                  <a:pt x="4898203" y="3470148"/>
                </a:lnTo>
                <a:lnTo>
                  <a:pt x="0" y="3470148"/>
                </a:lnTo>
                <a:lnTo>
                  <a:pt x="3126" y="3337395"/>
                </a:lnTo>
                <a:cubicBezTo>
                  <a:pt x="69921" y="1928213"/>
                  <a:pt x="634366" y="708413"/>
                  <a:pt x="1597331" y="14997"/>
                </a:cubicBezTo>
                <a:close/>
              </a:path>
            </a:pathLst>
          </a:custGeom>
        </p:spPr>
      </p:pic>
      <p:pic>
        <p:nvPicPr>
          <p:cNvPr id="4" name="Picture 4" descr="A picture containing person, indoor, table, person&#10;&#10;Description automatically generated">
            <a:extLst>
              <a:ext uri="{FF2B5EF4-FFF2-40B4-BE49-F238E27FC236}">
                <a16:creationId xmlns:a16="http://schemas.microsoft.com/office/drawing/2014/main" id="{DC7E7CBA-FC21-407B-99E8-C9739E3264F6}"/>
              </a:ext>
            </a:extLst>
          </p:cNvPr>
          <p:cNvPicPr>
            <a:picLocks noChangeAspect="1"/>
          </p:cNvPicPr>
          <p:nvPr/>
        </p:nvPicPr>
        <p:blipFill rotWithShape="1">
          <a:blip r:embed="rId3"/>
          <a:srcRect l="15346" r="6496" b="3"/>
          <a:stretch/>
        </p:blipFill>
        <p:spPr>
          <a:xfrm>
            <a:off x="7290230" y="3534156"/>
            <a:ext cx="4901771" cy="3323844"/>
          </a:xfrm>
          <a:custGeom>
            <a:avLst/>
            <a:gdLst/>
            <a:ahLst/>
            <a:cxnLst/>
            <a:rect l="l" t="t" r="r" b="b"/>
            <a:pathLst>
              <a:path w="4901771" h="3305556">
                <a:moveTo>
                  <a:pt x="1630" y="0"/>
                </a:moveTo>
                <a:lnTo>
                  <a:pt x="4901771" y="0"/>
                </a:lnTo>
                <a:lnTo>
                  <a:pt x="4901771" y="3305556"/>
                </a:lnTo>
                <a:lnTo>
                  <a:pt x="4710787" y="3305556"/>
                </a:lnTo>
                <a:lnTo>
                  <a:pt x="4544484" y="3305556"/>
                </a:lnTo>
                <a:lnTo>
                  <a:pt x="3496422" y="3305556"/>
                </a:lnTo>
                <a:lnTo>
                  <a:pt x="2716256" y="3305556"/>
                </a:lnTo>
                <a:lnTo>
                  <a:pt x="2502754" y="3305556"/>
                </a:lnTo>
                <a:lnTo>
                  <a:pt x="2390998" y="3228155"/>
                </a:lnTo>
                <a:cubicBezTo>
                  <a:pt x="2217180" y="3100664"/>
                  <a:pt x="2046553" y="2962953"/>
                  <a:pt x="1874350" y="2822370"/>
                </a:cubicBezTo>
                <a:cubicBezTo>
                  <a:pt x="928725" y="2050395"/>
                  <a:pt x="0" y="1416687"/>
                  <a:pt x="0" y="69212"/>
                </a:cubicBezTo>
                <a:close/>
              </a:path>
            </a:pathLst>
          </a:custGeom>
        </p:spPr>
      </p:pic>
    </p:spTree>
    <p:extLst>
      <p:ext uri="{BB962C8B-B14F-4D97-AF65-F5344CB8AC3E}">
        <p14:creationId xmlns:p14="http://schemas.microsoft.com/office/powerpoint/2010/main" val="1014876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MIG welding facilities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1100" y="2383326"/>
            <a:ext cx="2738437" cy="36512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646" y="2383326"/>
            <a:ext cx="5178669" cy="3651250"/>
          </a:xfrm>
          <a:prstGeom prst="rect">
            <a:avLst/>
          </a:prstGeom>
        </p:spPr>
      </p:pic>
    </p:spTree>
    <p:extLst>
      <p:ext uri="{BB962C8B-B14F-4D97-AF65-F5344CB8AC3E}">
        <p14:creationId xmlns:p14="http://schemas.microsoft.com/office/powerpoint/2010/main" val="2455519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51" name="Straight Connector 53">
            <a:extLst>
              <a:ext uri="{FF2B5EF4-FFF2-40B4-BE49-F238E27FC236}">
                <a16:creationId xmlns:a16="http://schemas.microsoft.com/office/drawing/2014/main" id="{430127AE-B29E-4FDF-99D2-A2F1E7003F7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2" name="Rectangle 55">
            <a:extLst>
              <a:ext uri="{FF2B5EF4-FFF2-40B4-BE49-F238E27FC236}">
                <a16:creationId xmlns:a16="http://schemas.microsoft.com/office/drawing/2014/main" id="{8181FC64-B306-4821-98E2-780662EFC4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3" descr="Diagram&#10;&#10;Description automatically generated">
            <a:extLst>
              <a:ext uri="{FF2B5EF4-FFF2-40B4-BE49-F238E27FC236}">
                <a16:creationId xmlns:a16="http://schemas.microsoft.com/office/drawing/2014/main" id="{59CF09BF-37D5-4D20-864E-B0CC2EB08123}"/>
              </a:ext>
            </a:extLst>
          </p:cNvPr>
          <p:cNvPicPr>
            <a:picLocks noChangeAspect="1"/>
          </p:cNvPicPr>
          <p:nvPr/>
        </p:nvPicPr>
        <p:blipFill rotWithShape="1">
          <a:blip r:embed="rId2"/>
          <a:srcRect t="2894" r="1" b="1"/>
          <a:stretch/>
        </p:blipFill>
        <p:spPr>
          <a:xfrm>
            <a:off x="306678" y="167453"/>
            <a:ext cx="7517290" cy="6685463"/>
          </a:xfrm>
          <a:prstGeom prst="rect">
            <a:avLst/>
          </a:prstGeom>
        </p:spPr>
      </p:pic>
      <p:sp>
        <p:nvSpPr>
          <p:cNvPr id="53" name="Freeform: Shape 57">
            <a:extLst>
              <a:ext uri="{FF2B5EF4-FFF2-40B4-BE49-F238E27FC236}">
                <a16:creationId xmlns:a16="http://schemas.microsoft.com/office/drawing/2014/main" id="{5871FC61-DD4E-47D4-81FD-8A7E7D12B3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55" name="Freeform: Shape 59">
            <a:extLst>
              <a:ext uri="{FF2B5EF4-FFF2-40B4-BE49-F238E27FC236}">
                <a16:creationId xmlns:a16="http://schemas.microsoft.com/office/drawing/2014/main" id="{8B598134-D292-43E6-9C55-1171980469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61">
            <a:extLst>
              <a:ext uri="{FF2B5EF4-FFF2-40B4-BE49-F238E27FC236}">
                <a16:creationId xmlns:a16="http://schemas.microsoft.com/office/drawing/2014/main" id="{829A1E2C-5AC8-40FC-99E9-832069D397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5026215-61B7-492E-894D-3866B88F44C7}"/>
              </a:ext>
            </a:extLst>
          </p:cNvPr>
          <p:cNvSpPr>
            <a:spLocks noGrp="1"/>
          </p:cNvSpPr>
          <p:nvPr>
            <p:ph type="title" idx="4294967295"/>
          </p:nvPr>
        </p:nvSpPr>
        <p:spPr>
          <a:xfrm>
            <a:off x="8251159" y="618133"/>
            <a:ext cx="3940308" cy="448252"/>
          </a:xfrm>
        </p:spPr>
        <p:txBody>
          <a:bodyPr vert="horz" lIns="109728" tIns="109728" rIns="109728" bIns="91440" rtlCol="0" anchor="b">
            <a:normAutofit fontScale="90000"/>
          </a:bodyPr>
          <a:lstStyle/>
          <a:p>
            <a:pPr>
              <a:lnSpc>
                <a:spcPct val="120000"/>
              </a:lnSpc>
            </a:pPr>
            <a:r>
              <a:rPr lang="en-US"/>
              <a:t>Current Welding facilities</a:t>
            </a:r>
          </a:p>
        </p:txBody>
      </p:sp>
      <p:sp>
        <p:nvSpPr>
          <p:cNvPr id="9" name="Content Placeholder 8">
            <a:extLst>
              <a:ext uri="{FF2B5EF4-FFF2-40B4-BE49-F238E27FC236}">
                <a16:creationId xmlns:a16="http://schemas.microsoft.com/office/drawing/2014/main" id="{664A5E2D-F45A-4351-B67D-3B676DEEE9AB}"/>
              </a:ext>
            </a:extLst>
          </p:cNvPr>
          <p:cNvSpPr>
            <a:spLocks noGrp="1"/>
          </p:cNvSpPr>
          <p:nvPr>
            <p:ph idx="4294967295"/>
          </p:nvPr>
        </p:nvSpPr>
        <p:spPr>
          <a:xfrm>
            <a:off x="8251158" y="1064378"/>
            <a:ext cx="3773137" cy="5482673"/>
          </a:xfrm>
        </p:spPr>
        <p:txBody>
          <a:bodyPr vert="horz" lIns="109728" tIns="109728" rIns="109728" bIns="91440" rtlCol="0" anchor="t">
            <a:noAutofit/>
          </a:bodyPr>
          <a:lstStyle/>
          <a:p>
            <a:pPr>
              <a:lnSpc>
                <a:spcPct val="130000"/>
              </a:lnSpc>
            </a:pPr>
            <a:r>
              <a:rPr lang="en-US" sz="1200" dirty="0"/>
              <a:t>Welding restraint/clamping fixture for the butt welding of up to 200mm thick weldments with run on and run off capabilities. Fully adjustable in length for longer samples, combined with individual adjustable feet to align the weldments to within +/-0.5mm.The restraining forces that are applied to the weld test pieces can be documented by recording the pressure of the hydraulic oil,  and noting the cross-sectional area of the rams. The oil pressure is then recorded for each pass. Strain gauges are also attached to the king plates on the restraint rig, so that the bending moments in the king plates can be recovered. </a:t>
            </a:r>
            <a:endParaRPr lang="en-US" sz="1200" dirty="0">
              <a:ea typeface="Meiryo"/>
            </a:endParaRPr>
          </a:p>
          <a:p>
            <a:pPr>
              <a:lnSpc>
                <a:spcPct val="130000"/>
              </a:lnSpc>
            </a:pPr>
            <a:endParaRPr lang="en-US" sz="1200" dirty="0">
              <a:ea typeface="Meiryo"/>
            </a:endParaRPr>
          </a:p>
        </p:txBody>
      </p:sp>
    </p:spTree>
    <p:extLst>
      <p:ext uri="{BB962C8B-B14F-4D97-AF65-F5344CB8AC3E}">
        <p14:creationId xmlns:p14="http://schemas.microsoft.com/office/powerpoint/2010/main" val="2048278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SketchLinesVTI">
  <a:themeElements>
    <a:clrScheme name="AnalogousFromLightSeedLeftStep">
      <a:dk1>
        <a:srgbClr val="000000"/>
      </a:dk1>
      <a:lt1>
        <a:srgbClr val="FFFFFF"/>
      </a:lt1>
      <a:dk2>
        <a:srgbClr val="2E2441"/>
      </a:dk2>
      <a:lt2>
        <a:srgbClr val="E3E8E2"/>
      </a:lt2>
      <a:accent1>
        <a:srgbClr val="CD71EB"/>
      </a:accent1>
      <a:accent2>
        <a:srgbClr val="8452E7"/>
      </a:accent2>
      <a:accent3>
        <a:srgbClr val="717BEB"/>
      </a:accent3>
      <a:accent4>
        <a:srgbClr val="529CE7"/>
      </a:accent4>
      <a:accent5>
        <a:srgbClr val="37B2BD"/>
      </a:accent5>
      <a:accent6>
        <a:srgbClr val="3DB58D"/>
      </a:accent6>
      <a:hlink>
        <a:srgbClr val="648F56"/>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189</TotalTime>
  <Words>1469</Words>
  <Application>Microsoft Office PowerPoint</Application>
  <PresentationFormat>Widescreen</PresentationFormat>
  <Paragraphs>52</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Corbel</vt:lpstr>
      <vt:lpstr>Meiryo</vt:lpstr>
      <vt:lpstr>Univers</vt:lpstr>
      <vt:lpstr>SketchLinesVTI</vt:lpstr>
      <vt:lpstr>University of Manchester</vt:lpstr>
      <vt:lpstr>What is Welding? </vt:lpstr>
      <vt:lpstr>Current welding facilities </vt:lpstr>
      <vt:lpstr>Current welding facilities</vt:lpstr>
      <vt:lpstr>    Current Welding facilities </vt:lpstr>
      <vt:lpstr>TIG welding facilities</vt:lpstr>
      <vt:lpstr>Current Welding facilities </vt:lpstr>
      <vt:lpstr>MIG welding facilities </vt:lpstr>
      <vt:lpstr>Current Welding facilities</vt:lpstr>
      <vt:lpstr>Current Welding facilities</vt:lpstr>
      <vt:lpstr> Current Welding facilities  </vt:lpstr>
      <vt:lpstr>Current Welding facilities </vt:lpstr>
      <vt:lpstr>Current welding facilities</vt:lpstr>
      <vt:lpstr>Guillotine, rolling and bending facilities</vt:lpstr>
      <vt:lpstr>Oval Q 230v - Plastic Fabrication Hot Air Welding Kit</vt:lpstr>
      <vt:lpstr>GULLCO WELDING POSITIONER GPP-250-M</vt:lpstr>
      <vt:lpstr>Current Welding  facilities </vt:lpstr>
      <vt:lpstr>Current Welding Facilities</vt:lpstr>
      <vt:lpstr>Current Welding Facilities </vt:lpstr>
      <vt:lpstr>5 Ton overhead crane capacity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English</dc:creator>
  <cp:lastModifiedBy>Paul English</cp:lastModifiedBy>
  <cp:revision>758</cp:revision>
  <dcterms:created xsi:type="dcterms:W3CDTF">2021-01-04T13:40:08Z</dcterms:created>
  <dcterms:modified xsi:type="dcterms:W3CDTF">2023-05-05T13:32:21Z</dcterms:modified>
</cp:coreProperties>
</file>