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2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3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4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5.xml" ContentType="application/vnd.openxmlformats-officedocument.presentationml.notesSl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6.xml" ContentType="application/vnd.openxmlformats-officedocument.presentationml.notesSl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notesSlides/notesSlide7.xml" ContentType="application/vnd.openxmlformats-officedocument.presentationml.notesSlide+xml"/>
  <Override PartName="/ppt/charts/chart8.xml" ContentType="application/vnd.openxmlformats-officedocument.drawingml.chart+xml"/>
  <Override PartName="/ppt/notesSlides/notesSlide8.xml" ContentType="application/vnd.openxmlformats-officedocument.presentationml.notesSlide+xml"/>
  <Override PartName="/ppt/charts/chart9.xml" ContentType="application/vnd.openxmlformats-officedocument.drawingml.chart+xml"/>
  <Override PartName="/ppt/notesSlides/notesSlide9.xml" ContentType="application/vnd.openxmlformats-officedocument.presentationml.notesSlide+xml"/>
  <Override PartName="/ppt/charts/chart10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notesSlides/notesSlide10.xml" ContentType="application/vnd.openxmlformats-officedocument.presentationml.notesSlide+xml"/>
  <Override PartName="/ppt/charts/chart11.xml" ContentType="application/vnd.openxmlformats-officedocument.drawingml.chart+xml"/>
  <Override PartName="/ppt/notesSlides/notesSlide11.xml" ContentType="application/vnd.openxmlformats-officedocument.presentationml.notesSlide+xml"/>
  <Override PartName="/ppt/charts/chart12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notesSlides/notesSlide12.xml" ContentType="application/vnd.openxmlformats-officedocument.presentationml.notesSlide+xml"/>
  <Override PartName="/ppt/charts/chart13.xml" ContentType="application/vnd.openxmlformats-officedocument.drawingml.chart+xml"/>
  <Override PartName="/ppt/notesSlides/notesSlide13.xml" ContentType="application/vnd.openxmlformats-officedocument.presentationml.notesSlide+xml"/>
  <Override PartName="/ppt/charts/chart14.xml" ContentType="application/vnd.openxmlformats-officedocument.drawingml.chart+xml"/>
  <Override PartName="/ppt/notesSlides/notesSlide14.xml" ContentType="application/vnd.openxmlformats-officedocument.presentationml.notesSlide+xml"/>
  <Override PartName="/ppt/charts/chart15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notesSlides/notesSlide15.xml" ContentType="application/vnd.openxmlformats-officedocument.presentationml.notesSlide+xml"/>
  <Override PartName="/ppt/charts/chart16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22"/>
  </p:notesMasterIdLst>
  <p:sldIdLst>
    <p:sldId id="278" r:id="rId5"/>
    <p:sldId id="268" r:id="rId6"/>
    <p:sldId id="279" r:id="rId7"/>
    <p:sldId id="280" r:id="rId8"/>
    <p:sldId id="281" r:id="rId9"/>
    <p:sldId id="282" r:id="rId10"/>
    <p:sldId id="283" r:id="rId11"/>
    <p:sldId id="284" r:id="rId12"/>
    <p:sldId id="285" r:id="rId13"/>
    <p:sldId id="286" r:id="rId14"/>
    <p:sldId id="287" r:id="rId15"/>
    <p:sldId id="288" r:id="rId16"/>
    <p:sldId id="289" r:id="rId17"/>
    <p:sldId id="290" r:id="rId18"/>
    <p:sldId id="291" r:id="rId19"/>
    <p:sldId id="292" r:id="rId20"/>
    <p:sldId id="293" r:id="rId21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28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4D7E905-A77C-49EE-BED3-AF25E3E3D338}" v="452" dt="2024-04-17T15:30:35.88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617" autoAdjust="0"/>
    <p:restoredTop sz="94660"/>
  </p:normalViewPr>
  <p:slideViewPr>
    <p:cSldViewPr snapToGrid="0">
      <p:cViewPr varScale="1">
        <p:scale>
          <a:sx n="72" d="100"/>
          <a:sy n="72" d="100"/>
        </p:scale>
        <p:origin x="594" y="66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28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uline Rivart" userId="eef34e55-eb34-41af-acdb-674cc775ac50" providerId="ADAL" clId="{B4D7E905-A77C-49EE-BED3-AF25E3E3D338}"/>
    <pc:docChg chg="undo redo custSel modSld">
      <pc:chgData name="Pauline Rivart" userId="eef34e55-eb34-41af-acdb-674cc775ac50" providerId="ADAL" clId="{B4D7E905-A77C-49EE-BED3-AF25E3E3D338}" dt="2024-04-17T15:30:35.880" v="628" actId="403"/>
      <pc:docMkLst>
        <pc:docMk/>
      </pc:docMkLst>
      <pc:sldChg chg="addSp delSp modSp mod">
        <pc:chgData name="Pauline Rivart" userId="eef34e55-eb34-41af-acdb-674cc775ac50" providerId="ADAL" clId="{B4D7E905-A77C-49EE-BED3-AF25E3E3D338}" dt="2024-04-10T07:44:27.171" v="465" actId="403"/>
        <pc:sldMkLst>
          <pc:docMk/>
          <pc:sldMk cId="0" sldId="268"/>
        </pc:sldMkLst>
        <pc:spChg chg="mod">
          <ac:chgData name="Pauline Rivart" userId="eef34e55-eb34-41af-acdb-674cc775ac50" providerId="ADAL" clId="{B4D7E905-A77C-49EE-BED3-AF25E3E3D338}" dt="2024-04-09T13:57:28.064" v="7" actId="20577"/>
          <ac:spMkLst>
            <pc:docMk/>
            <pc:sldMk cId="0" sldId="268"/>
            <ac:spMk id="7171" creationId="{00000000-0000-0000-0000-000000000000}"/>
          </ac:spMkLst>
        </pc:spChg>
        <pc:graphicFrameChg chg="add del mod">
          <ac:chgData name="Pauline Rivart" userId="eef34e55-eb34-41af-acdb-674cc775ac50" providerId="ADAL" clId="{B4D7E905-A77C-49EE-BED3-AF25E3E3D338}" dt="2024-04-10T07:43:48.984" v="438" actId="478"/>
          <ac:graphicFrameMkLst>
            <pc:docMk/>
            <pc:sldMk cId="0" sldId="268"/>
            <ac:graphicFrameMk id="2" creationId="{C0D0CB5A-5A02-ACA1-F68E-9104D912D0A8}"/>
          </ac:graphicFrameMkLst>
        </pc:graphicFrameChg>
        <pc:graphicFrameChg chg="add mod">
          <ac:chgData name="Pauline Rivart" userId="eef34e55-eb34-41af-acdb-674cc775ac50" providerId="ADAL" clId="{B4D7E905-A77C-49EE-BED3-AF25E3E3D338}" dt="2024-04-10T07:44:27.171" v="465" actId="403"/>
          <ac:graphicFrameMkLst>
            <pc:docMk/>
            <pc:sldMk cId="0" sldId="268"/>
            <ac:graphicFrameMk id="3" creationId="{C0D0CB5A-5A02-ACA1-F68E-9104D912D0A8}"/>
          </ac:graphicFrameMkLst>
        </pc:graphicFrameChg>
        <pc:graphicFrameChg chg="del">
          <ac:chgData name="Pauline Rivart" userId="eef34e55-eb34-41af-acdb-674cc775ac50" providerId="ADAL" clId="{B4D7E905-A77C-49EE-BED3-AF25E3E3D338}" dt="2024-04-09T13:57:32.119" v="8" actId="478"/>
          <ac:graphicFrameMkLst>
            <pc:docMk/>
            <pc:sldMk cId="0" sldId="268"/>
            <ac:graphicFrameMk id="6" creationId="{C0D0CB5A-5A02-ACA1-F68E-9104D912D0A8}"/>
          </ac:graphicFrameMkLst>
        </pc:graphicFrameChg>
      </pc:sldChg>
      <pc:sldChg chg="modSp mod">
        <pc:chgData name="Pauline Rivart" userId="eef34e55-eb34-41af-acdb-674cc775ac50" providerId="ADAL" clId="{B4D7E905-A77C-49EE-BED3-AF25E3E3D338}" dt="2024-04-09T13:57:21.667" v="1" actId="20577"/>
        <pc:sldMkLst>
          <pc:docMk/>
          <pc:sldMk cId="0" sldId="278"/>
        </pc:sldMkLst>
        <pc:spChg chg="mod">
          <ac:chgData name="Pauline Rivart" userId="eef34e55-eb34-41af-acdb-674cc775ac50" providerId="ADAL" clId="{B4D7E905-A77C-49EE-BED3-AF25E3E3D338}" dt="2024-04-09T13:57:21.667" v="1" actId="20577"/>
          <ac:spMkLst>
            <pc:docMk/>
            <pc:sldMk cId="0" sldId="278"/>
            <ac:spMk id="6" creationId="{00000000-0000-0000-0000-000000000000}"/>
          </ac:spMkLst>
        </pc:spChg>
      </pc:sldChg>
      <pc:sldChg chg="addSp delSp modSp mod">
        <pc:chgData name="Pauline Rivart" userId="eef34e55-eb34-41af-acdb-674cc775ac50" providerId="ADAL" clId="{B4D7E905-A77C-49EE-BED3-AF25E3E3D338}" dt="2024-04-09T13:59:45.759" v="63" actId="403"/>
        <pc:sldMkLst>
          <pc:docMk/>
          <pc:sldMk cId="0" sldId="279"/>
        </pc:sldMkLst>
        <pc:spChg chg="mod">
          <ac:chgData name="Pauline Rivart" userId="eef34e55-eb34-41af-acdb-674cc775ac50" providerId="ADAL" clId="{B4D7E905-A77C-49EE-BED3-AF25E3E3D338}" dt="2024-04-09T13:58:10.488" v="39" actId="20577"/>
          <ac:spMkLst>
            <pc:docMk/>
            <pc:sldMk cId="0" sldId="279"/>
            <ac:spMk id="5" creationId="{00000000-0000-0000-0000-000000000000}"/>
          </ac:spMkLst>
        </pc:spChg>
        <pc:graphicFrameChg chg="add mod">
          <ac:chgData name="Pauline Rivart" userId="eef34e55-eb34-41af-acdb-674cc775ac50" providerId="ADAL" clId="{B4D7E905-A77C-49EE-BED3-AF25E3E3D338}" dt="2024-04-09T13:59:45.759" v="63" actId="403"/>
          <ac:graphicFrameMkLst>
            <pc:docMk/>
            <pc:sldMk cId="0" sldId="279"/>
            <ac:graphicFrameMk id="2" creationId="{2EAD60AA-1ED8-0321-B200-E6FBB104E5EA}"/>
          </ac:graphicFrameMkLst>
        </pc:graphicFrameChg>
        <pc:graphicFrameChg chg="del">
          <ac:chgData name="Pauline Rivart" userId="eef34e55-eb34-41af-acdb-674cc775ac50" providerId="ADAL" clId="{B4D7E905-A77C-49EE-BED3-AF25E3E3D338}" dt="2024-04-09T13:59:21.395" v="40" actId="478"/>
          <ac:graphicFrameMkLst>
            <pc:docMk/>
            <pc:sldMk cId="0" sldId="279"/>
            <ac:graphicFrameMk id="6" creationId="{2EAD60AA-1ED8-0321-B200-E6FBB104E5EA}"/>
          </ac:graphicFrameMkLst>
        </pc:graphicFrameChg>
      </pc:sldChg>
      <pc:sldChg chg="addSp delSp modSp mod">
        <pc:chgData name="Pauline Rivart" userId="eef34e55-eb34-41af-acdb-674cc775ac50" providerId="ADAL" clId="{B4D7E905-A77C-49EE-BED3-AF25E3E3D338}" dt="2024-04-09T14:02:23.452" v="94" actId="403"/>
        <pc:sldMkLst>
          <pc:docMk/>
          <pc:sldMk cId="0" sldId="280"/>
        </pc:sldMkLst>
        <pc:spChg chg="mod">
          <ac:chgData name="Pauline Rivart" userId="eef34e55-eb34-41af-acdb-674cc775ac50" providerId="ADAL" clId="{B4D7E905-A77C-49EE-BED3-AF25E3E3D338}" dt="2024-04-09T13:59:53.917" v="67" actId="20577"/>
          <ac:spMkLst>
            <pc:docMk/>
            <pc:sldMk cId="0" sldId="280"/>
            <ac:spMk id="5" creationId="{00000000-0000-0000-0000-000000000000}"/>
          </ac:spMkLst>
        </pc:spChg>
        <pc:graphicFrameChg chg="add mod">
          <ac:chgData name="Pauline Rivart" userId="eef34e55-eb34-41af-acdb-674cc775ac50" providerId="ADAL" clId="{B4D7E905-A77C-49EE-BED3-AF25E3E3D338}" dt="2024-04-09T14:02:23.452" v="94" actId="403"/>
          <ac:graphicFrameMkLst>
            <pc:docMk/>
            <pc:sldMk cId="0" sldId="280"/>
            <ac:graphicFrameMk id="2" creationId="{A64876D1-40EE-4E96-88F1-A0E28FB00146}"/>
          </ac:graphicFrameMkLst>
        </pc:graphicFrameChg>
        <pc:graphicFrameChg chg="del">
          <ac:chgData name="Pauline Rivart" userId="eef34e55-eb34-41af-acdb-674cc775ac50" providerId="ADAL" clId="{B4D7E905-A77C-49EE-BED3-AF25E3E3D338}" dt="2024-04-09T14:01:46.757" v="68" actId="478"/>
          <ac:graphicFrameMkLst>
            <pc:docMk/>
            <pc:sldMk cId="0" sldId="280"/>
            <ac:graphicFrameMk id="6" creationId="{A64876D1-40EE-4E96-88F1-A0E28FB00146}"/>
          </ac:graphicFrameMkLst>
        </pc:graphicFrameChg>
      </pc:sldChg>
      <pc:sldChg chg="addSp delSp modSp mod">
        <pc:chgData name="Pauline Rivart" userId="eef34e55-eb34-41af-acdb-674cc775ac50" providerId="ADAL" clId="{B4D7E905-A77C-49EE-BED3-AF25E3E3D338}" dt="2024-04-09T14:09:45.744" v="124" actId="403"/>
        <pc:sldMkLst>
          <pc:docMk/>
          <pc:sldMk cId="0" sldId="281"/>
        </pc:sldMkLst>
        <pc:spChg chg="mod">
          <ac:chgData name="Pauline Rivart" userId="eef34e55-eb34-41af-acdb-674cc775ac50" providerId="ADAL" clId="{B4D7E905-A77C-49EE-BED3-AF25E3E3D338}" dt="2024-04-09T14:02:36.140" v="102" actId="20577"/>
          <ac:spMkLst>
            <pc:docMk/>
            <pc:sldMk cId="0" sldId="281"/>
            <ac:spMk id="5" creationId="{00000000-0000-0000-0000-000000000000}"/>
          </ac:spMkLst>
        </pc:spChg>
        <pc:graphicFrameChg chg="add mod">
          <ac:chgData name="Pauline Rivart" userId="eef34e55-eb34-41af-acdb-674cc775ac50" providerId="ADAL" clId="{B4D7E905-A77C-49EE-BED3-AF25E3E3D338}" dt="2024-04-09T14:09:45.744" v="124" actId="403"/>
          <ac:graphicFrameMkLst>
            <pc:docMk/>
            <pc:sldMk cId="0" sldId="281"/>
            <ac:graphicFrameMk id="2" creationId="{69AB8DDD-AE8B-4432-B078-E187D53BF160}"/>
          </ac:graphicFrameMkLst>
        </pc:graphicFrameChg>
        <pc:graphicFrameChg chg="del">
          <ac:chgData name="Pauline Rivart" userId="eef34e55-eb34-41af-acdb-674cc775ac50" providerId="ADAL" clId="{B4D7E905-A77C-49EE-BED3-AF25E3E3D338}" dt="2024-04-09T14:09:18.406" v="103" actId="478"/>
          <ac:graphicFrameMkLst>
            <pc:docMk/>
            <pc:sldMk cId="0" sldId="281"/>
            <ac:graphicFrameMk id="6" creationId="{69AB8DDD-AE8B-4432-B078-E187D53BF160}"/>
          </ac:graphicFrameMkLst>
        </pc:graphicFrameChg>
      </pc:sldChg>
      <pc:sldChg chg="addSp delSp modSp mod">
        <pc:chgData name="Pauline Rivart" userId="eef34e55-eb34-41af-acdb-674cc775ac50" providerId="ADAL" clId="{B4D7E905-A77C-49EE-BED3-AF25E3E3D338}" dt="2024-04-09T14:12:11.195" v="154" actId="403"/>
        <pc:sldMkLst>
          <pc:docMk/>
          <pc:sldMk cId="0" sldId="282"/>
        </pc:sldMkLst>
        <pc:spChg chg="mod">
          <ac:chgData name="Pauline Rivart" userId="eef34e55-eb34-41af-acdb-674cc775ac50" providerId="ADAL" clId="{B4D7E905-A77C-49EE-BED3-AF25E3E3D338}" dt="2024-04-09T14:09:54.008" v="128" actId="20577"/>
          <ac:spMkLst>
            <pc:docMk/>
            <pc:sldMk cId="0" sldId="282"/>
            <ac:spMk id="5" creationId="{00000000-0000-0000-0000-000000000000}"/>
          </ac:spMkLst>
        </pc:spChg>
        <pc:graphicFrameChg chg="add mod">
          <ac:chgData name="Pauline Rivart" userId="eef34e55-eb34-41af-acdb-674cc775ac50" providerId="ADAL" clId="{B4D7E905-A77C-49EE-BED3-AF25E3E3D338}" dt="2024-04-09T14:12:11.195" v="154" actId="403"/>
          <ac:graphicFrameMkLst>
            <pc:docMk/>
            <pc:sldMk cId="0" sldId="282"/>
            <ac:graphicFrameMk id="2" creationId="{095B84E6-4F88-47EE-9C14-063DA475A089}"/>
          </ac:graphicFrameMkLst>
        </pc:graphicFrameChg>
        <pc:graphicFrameChg chg="del">
          <ac:chgData name="Pauline Rivart" userId="eef34e55-eb34-41af-acdb-674cc775ac50" providerId="ADAL" clId="{B4D7E905-A77C-49EE-BED3-AF25E3E3D338}" dt="2024-04-09T14:11:40.375" v="129" actId="478"/>
          <ac:graphicFrameMkLst>
            <pc:docMk/>
            <pc:sldMk cId="0" sldId="282"/>
            <ac:graphicFrameMk id="6" creationId="{095B84E6-4F88-47EE-9C14-063DA475A089}"/>
          </ac:graphicFrameMkLst>
        </pc:graphicFrameChg>
      </pc:sldChg>
      <pc:sldChg chg="addSp delSp modSp mod">
        <pc:chgData name="Pauline Rivart" userId="eef34e55-eb34-41af-acdb-674cc775ac50" providerId="ADAL" clId="{B4D7E905-A77C-49EE-BED3-AF25E3E3D338}" dt="2024-04-10T08:28:52.512" v="594" actId="20577"/>
        <pc:sldMkLst>
          <pc:docMk/>
          <pc:sldMk cId="0" sldId="283"/>
        </pc:sldMkLst>
        <pc:spChg chg="mod">
          <ac:chgData name="Pauline Rivart" userId="eef34e55-eb34-41af-acdb-674cc775ac50" providerId="ADAL" clId="{B4D7E905-A77C-49EE-BED3-AF25E3E3D338}" dt="2024-04-09T14:12:20.043" v="158" actId="20577"/>
          <ac:spMkLst>
            <pc:docMk/>
            <pc:sldMk cId="0" sldId="283"/>
            <ac:spMk id="5" creationId="{00000000-0000-0000-0000-000000000000}"/>
          </ac:spMkLst>
        </pc:spChg>
        <pc:graphicFrameChg chg="add del mod">
          <ac:chgData name="Pauline Rivart" userId="eef34e55-eb34-41af-acdb-674cc775ac50" providerId="ADAL" clId="{B4D7E905-A77C-49EE-BED3-AF25E3E3D338}" dt="2024-04-10T07:45:08.887" v="466" actId="478"/>
          <ac:graphicFrameMkLst>
            <pc:docMk/>
            <pc:sldMk cId="0" sldId="283"/>
            <ac:graphicFrameMk id="2" creationId="{53ACA917-16BA-0C2C-15BD-08E516E3A2FF}"/>
          </ac:graphicFrameMkLst>
        </pc:graphicFrameChg>
        <pc:graphicFrameChg chg="add mod">
          <ac:chgData name="Pauline Rivart" userId="eef34e55-eb34-41af-acdb-674cc775ac50" providerId="ADAL" clId="{B4D7E905-A77C-49EE-BED3-AF25E3E3D338}" dt="2024-04-10T08:28:52.512" v="594" actId="20577"/>
          <ac:graphicFrameMkLst>
            <pc:docMk/>
            <pc:sldMk cId="0" sldId="283"/>
            <ac:graphicFrameMk id="3" creationId="{53ACA917-16BA-0C2C-15BD-08E516E3A2FF}"/>
          </ac:graphicFrameMkLst>
        </pc:graphicFrameChg>
        <pc:graphicFrameChg chg="del">
          <ac:chgData name="Pauline Rivart" userId="eef34e55-eb34-41af-acdb-674cc775ac50" providerId="ADAL" clId="{B4D7E905-A77C-49EE-BED3-AF25E3E3D338}" dt="2024-04-09T14:13:20.009" v="159" actId="478"/>
          <ac:graphicFrameMkLst>
            <pc:docMk/>
            <pc:sldMk cId="0" sldId="283"/>
            <ac:graphicFrameMk id="7" creationId="{53ACA917-16BA-0C2C-15BD-08E516E3A2FF}"/>
          </ac:graphicFrameMkLst>
        </pc:graphicFrameChg>
      </pc:sldChg>
      <pc:sldChg chg="addSp delSp modSp mod">
        <pc:chgData name="Pauline Rivart" userId="eef34e55-eb34-41af-acdb-674cc775ac50" providerId="ADAL" clId="{B4D7E905-A77C-49EE-BED3-AF25E3E3D338}" dt="2024-04-10T08:29:14.959" v="596" actId="20577"/>
        <pc:sldMkLst>
          <pc:docMk/>
          <pc:sldMk cId="0" sldId="284"/>
        </pc:sldMkLst>
        <pc:spChg chg="mod">
          <ac:chgData name="Pauline Rivart" userId="eef34e55-eb34-41af-acdb-674cc775ac50" providerId="ADAL" clId="{B4D7E905-A77C-49EE-BED3-AF25E3E3D338}" dt="2024-04-09T14:13:47.771" v="172" actId="20577"/>
          <ac:spMkLst>
            <pc:docMk/>
            <pc:sldMk cId="0" sldId="284"/>
            <ac:spMk id="5" creationId="{00000000-0000-0000-0000-000000000000}"/>
          </ac:spMkLst>
        </pc:spChg>
        <pc:graphicFrameChg chg="add del mod">
          <ac:chgData name="Pauline Rivart" userId="eef34e55-eb34-41af-acdb-674cc775ac50" providerId="ADAL" clId="{B4D7E905-A77C-49EE-BED3-AF25E3E3D338}" dt="2024-04-10T07:46:06.177" v="489" actId="478"/>
          <ac:graphicFrameMkLst>
            <pc:docMk/>
            <pc:sldMk cId="0" sldId="284"/>
            <ac:graphicFrameMk id="2" creationId="{3A38F384-48A5-4E12-A639-E857D6ACF32C}"/>
          </ac:graphicFrameMkLst>
        </pc:graphicFrameChg>
        <pc:graphicFrameChg chg="add mod">
          <ac:chgData name="Pauline Rivart" userId="eef34e55-eb34-41af-acdb-674cc775ac50" providerId="ADAL" clId="{B4D7E905-A77C-49EE-BED3-AF25E3E3D338}" dt="2024-04-10T08:29:14.959" v="596" actId="20577"/>
          <ac:graphicFrameMkLst>
            <pc:docMk/>
            <pc:sldMk cId="0" sldId="284"/>
            <ac:graphicFrameMk id="3" creationId="{3A38F384-48A5-4E12-A639-E857D6ACF32C}"/>
          </ac:graphicFrameMkLst>
        </pc:graphicFrameChg>
        <pc:graphicFrameChg chg="del">
          <ac:chgData name="Pauline Rivart" userId="eef34e55-eb34-41af-acdb-674cc775ac50" providerId="ADAL" clId="{B4D7E905-A77C-49EE-BED3-AF25E3E3D338}" dt="2024-04-09T14:14:21.850" v="173" actId="478"/>
          <ac:graphicFrameMkLst>
            <pc:docMk/>
            <pc:sldMk cId="0" sldId="284"/>
            <ac:graphicFrameMk id="7" creationId="{3A38F384-48A5-4E12-A639-E857D6ACF32C}"/>
          </ac:graphicFrameMkLst>
        </pc:graphicFrameChg>
      </pc:sldChg>
      <pc:sldChg chg="addSp delSp modSp mod">
        <pc:chgData name="Pauline Rivart" userId="eef34e55-eb34-41af-acdb-674cc775ac50" providerId="ADAL" clId="{B4D7E905-A77C-49EE-BED3-AF25E3E3D338}" dt="2024-04-10T07:47:17.998" v="513"/>
        <pc:sldMkLst>
          <pc:docMk/>
          <pc:sldMk cId="0" sldId="285"/>
        </pc:sldMkLst>
        <pc:spChg chg="mod">
          <ac:chgData name="Pauline Rivart" userId="eef34e55-eb34-41af-acdb-674cc775ac50" providerId="ADAL" clId="{B4D7E905-A77C-49EE-BED3-AF25E3E3D338}" dt="2024-04-09T14:14:49.318" v="187" actId="20577"/>
          <ac:spMkLst>
            <pc:docMk/>
            <pc:sldMk cId="0" sldId="285"/>
            <ac:spMk id="5" creationId="{00000000-0000-0000-0000-000000000000}"/>
          </ac:spMkLst>
        </pc:spChg>
        <pc:graphicFrameChg chg="add del mod">
          <ac:chgData name="Pauline Rivart" userId="eef34e55-eb34-41af-acdb-674cc775ac50" providerId="ADAL" clId="{B4D7E905-A77C-49EE-BED3-AF25E3E3D338}" dt="2024-04-10T07:46:25.316" v="499" actId="478"/>
          <ac:graphicFrameMkLst>
            <pc:docMk/>
            <pc:sldMk cId="0" sldId="285"/>
            <ac:graphicFrameMk id="2" creationId="{3EB97A0F-DEF7-423F-8455-A0C7CF756610}"/>
          </ac:graphicFrameMkLst>
        </pc:graphicFrameChg>
        <pc:graphicFrameChg chg="add mod">
          <ac:chgData name="Pauline Rivart" userId="eef34e55-eb34-41af-acdb-674cc775ac50" providerId="ADAL" clId="{B4D7E905-A77C-49EE-BED3-AF25E3E3D338}" dt="2024-04-10T07:47:17.998" v="513"/>
          <ac:graphicFrameMkLst>
            <pc:docMk/>
            <pc:sldMk cId="0" sldId="285"/>
            <ac:graphicFrameMk id="3" creationId="{3EB97A0F-DEF7-423F-8455-A0C7CF756610}"/>
          </ac:graphicFrameMkLst>
        </pc:graphicFrameChg>
        <pc:graphicFrameChg chg="del">
          <ac:chgData name="Pauline Rivart" userId="eef34e55-eb34-41af-acdb-674cc775ac50" providerId="ADAL" clId="{B4D7E905-A77C-49EE-BED3-AF25E3E3D338}" dt="2024-04-09T14:15:28.220" v="188" actId="478"/>
          <ac:graphicFrameMkLst>
            <pc:docMk/>
            <pc:sldMk cId="0" sldId="285"/>
            <ac:graphicFrameMk id="7" creationId="{3EB97A0F-DEF7-423F-8455-A0C7CF756610}"/>
          </ac:graphicFrameMkLst>
        </pc:graphicFrameChg>
      </pc:sldChg>
      <pc:sldChg chg="addSp delSp modSp mod">
        <pc:chgData name="Pauline Rivart" userId="eef34e55-eb34-41af-acdb-674cc775ac50" providerId="ADAL" clId="{B4D7E905-A77C-49EE-BED3-AF25E3E3D338}" dt="2024-04-10T08:29:31.813" v="598" actId="20577"/>
        <pc:sldMkLst>
          <pc:docMk/>
          <pc:sldMk cId="0" sldId="286"/>
        </pc:sldMkLst>
        <pc:spChg chg="mod">
          <ac:chgData name="Pauline Rivart" userId="eef34e55-eb34-41af-acdb-674cc775ac50" providerId="ADAL" clId="{B4D7E905-A77C-49EE-BED3-AF25E3E3D338}" dt="2024-04-09T14:16:03.774" v="203" actId="20577"/>
          <ac:spMkLst>
            <pc:docMk/>
            <pc:sldMk cId="0" sldId="286"/>
            <ac:spMk id="5" creationId="{00000000-0000-0000-0000-000000000000}"/>
          </ac:spMkLst>
        </pc:spChg>
        <pc:graphicFrameChg chg="add del mod">
          <ac:chgData name="Pauline Rivart" userId="eef34e55-eb34-41af-acdb-674cc775ac50" providerId="ADAL" clId="{B4D7E905-A77C-49EE-BED3-AF25E3E3D338}" dt="2024-04-10T07:47:26.635" v="514" actId="478"/>
          <ac:graphicFrameMkLst>
            <pc:docMk/>
            <pc:sldMk cId="0" sldId="286"/>
            <ac:graphicFrameMk id="2" creationId="{51015CF7-6540-41D0-A257-3DC6F5B96B0A}"/>
          </ac:graphicFrameMkLst>
        </pc:graphicFrameChg>
        <pc:graphicFrameChg chg="add mod">
          <ac:chgData name="Pauline Rivart" userId="eef34e55-eb34-41af-acdb-674cc775ac50" providerId="ADAL" clId="{B4D7E905-A77C-49EE-BED3-AF25E3E3D338}" dt="2024-04-10T08:29:31.813" v="598" actId="20577"/>
          <ac:graphicFrameMkLst>
            <pc:docMk/>
            <pc:sldMk cId="0" sldId="286"/>
            <ac:graphicFrameMk id="3" creationId="{51015CF7-6540-41D0-A257-3DC6F5B96B0A}"/>
          </ac:graphicFrameMkLst>
        </pc:graphicFrameChg>
        <pc:graphicFrameChg chg="del">
          <ac:chgData name="Pauline Rivart" userId="eef34e55-eb34-41af-acdb-674cc775ac50" providerId="ADAL" clId="{B4D7E905-A77C-49EE-BED3-AF25E3E3D338}" dt="2024-04-09T14:16:42.809" v="204" actId="478"/>
          <ac:graphicFrameMkLst>
            <pc:docMk/>
            <pc:sldMk cId="0" sldId="286"/>
            <ac:graphicFrameMk id="7" creationId="{51015CF7-6540-41D0-A257-3DC6F5B96B0A}"/>
          </ac:graphicFrameMkLst>
        </pc:graphicFrameChg>
      </pc:sldChg>
      <pc:sldChg chg="addSp delSp modSp mod">
        <pc:chgData name="Pauline Rivart" userId="eef34e55-eb34-41af-acdb-674cc775ac50" providerId="ADAL" clId="{B4D7E905-A77C-49EE-BED3-AF25E3E3D338}" dt="2024-04-17T15:30:35.880" v="628" actId="403"/>
        <pc:sldMkLst>
          <pc:docMk/>
          <pc:sldMk cId="0" sldId="287"/>
        </pc:sldMkLst>
        <pc:spChg chg="mod">
          <ac:chgData name="Pauline Rivart" userId="eef34e55-eb34-41af-acdb-674cc775ac50" providerId="ADAL" clId="{B4D7E905-A77C-49EE-BED3-AF25E3E3D338}" dt="2024-04-09T14:18:21.184" v="232" actId="20577"/>
          <ac:spMkLst>
            <pc:docMk/>
            <pc:sldMk cId="0" sldId="287"/>
            <ac:spMk id="5" creationId="{00000000-0000-0000-0000-000000000000}"/>
          </ac:spMkLst>
        </pc:spChg>
        <pc:graphicFrameChg chg="add del mod">
          <ac:chgData name="Pauline Rivart" userId="eef34e55-eb34-41af-acdb-674cc775ac50" providerId="ADAL" clId="{B4D7E905-A77C-49EE-BED3-AF25E3E3D338}" dt="2024-04-17T15:30:35.880" v="628" actId="403"/>
          <ac:graphicFrameMkLst>
            <pc:docMk/>
            <pc:sldMk cId="0" sldId="287"/>
            <ac:graphicFrameMk id="2" creationId="{4FCDD5BA-B0D0-42C9-B896-35D5BE5AD151}"/>
          </ac:graphicFrameMkLst>
        </pc:graphicFrameChg>
        <pc:graphicFrameChg chg="add del mod">
          <ac:chgData name="Pauline Rivart" userId="eef34e55-eb34-41af-acdb-674cc775ac50" providerId="ADAL" clId="{B4D7E905-A77C-49EE-BED3-AF25E3E3D338}" dt="2024-04-17T15:30:00.506" v="599" actId="478"/>
          <ac:graphicFrameMkLst>
            <pc:docMk/>
            <pc:sldMk cId="0" sldId="287"/>
            <ac:graphicFrameMk id="3" creationId="{4FCDD5BA-B0D0-42C9-B896-35D5BE5AD151}"/>
          </ac:graphicFrameMkLst>
        </pc:graphicFrameChg>
        <pc:graphicFrameChg chg="del">
          <ac:chgData name="Pauline Rivart" userId="eef34e55-eb34-41af-acdb-674cc775ac50" providerId="ADAL" clId="{B4D7E905-A77C-49EE-BED3-AF25E3E3D338}" dt="2024-04-09T14:20:35.015" v="233" actId="478"/>
          <ac:graphicFrameMkLst>
            <pc:docMk/>
            <pc:sldMk cId="0" sldId="287"/>
            <ac:graphicFrameMk id="6" creationId="{4FCDD5BA-B0D0-42C9-B896-35D5BE5AD151}"/>
          </ac:graphicFrameMkLst>
        </pc:graphicFrameChg>
      </pc:sldChg>
      <pc:sldChg chg="addSp delSp modSp mod">
        <pc:chgData name="Pauline Rivart" userId="eef34e55-eb34-41af-acdb-674cc775ac50" providerId="ADAL" clId="{B4D7E905-A77C-49EE-BED3-AF25E3E3D338}" dt="2024-04-10T07:50:32.194" v="582" actId="404"/>
        <pc:sldMkLst>
          <pc:docMk/>
          <pc:sldMk cId="0" sldId="288"/>
        </pc:sldMkLst>
        <pc:spChg chg="mod">
          <ac:chgData name="Pauline Rivart" userId="eef34e55-eb34-41af-acdb-674cc775ac50" providerId="ADAL" clId="{B4D7E905-A77C-49EE-BED3-AF25E3E3D338}" dt="2024-04-09T14:21:12.181" v="262" actId="20577"/>
          <ac:spMkLst>
            <pc:docMk/>
            <pc:sldMk cId="0" sldId="288"/>
            <ac:spMk id="5" creationId="{00000000-0000-0000-0000-000000000000}"/>
          </ac:spMkLst>
        </pc:spChg>
        <pc:graphicFrameChg chg="add del mod">
          <ac:chgData name="Pauline Rivart" userId="eef34e55-eb34-41af-acdb-674cc775ac50" providerId="ADAL" clId="{B4D7E905-A77C-49EE-BED3-AF25E3E3D338}" dt="2024-04-10T07:50:10.306" v="563" actId="478"/>
          <ac:graphicFrameMkLst>
            <pc:docMk/>
            <pc:sldMk cId="0" sldId="288"/>
            <ac:graphicFrameMk id="2" creationId="{B75371A7-5C94-41ED-AE9A-9D917BEDD3C4}"/>
          </ac:graphicFrameMkLst>
        </pc:graphicFrameChg>
        <pc:graphicFrameChg chg="add mod">
          <ac:chgData name="Pauline Rivart" userId="eef34e55-eb34-41af-acdb-674cc775ac50" providerId="ADAL" clId="{B4D7E905-A77C-49EE-BED3-AF25E3E3D338}" dt="2024-04-10T07:50:32.194" v="582" actId="404"/>
          <ac:graphicFrameMkLst>
            <pc:docMk/>
            <pc:sldMk cId="0" sldId="288"/>
            <ac:graphicFrameMk id="3" creationId="{B75371A7-5C94-41ED-AE9A-9D917BEDD3C4}"/>
          </ac:graphicFrameMkLst>
        </pc:graphicFrameChg>
        <pc:graphicFrameChg chg="del">
          <ac:chgData name="Pauline Rivart" userId="eef34e55-eb34-41af-acdb-674cc775ac50" providerId="ADAL" clId="{B4D7E905-A77C-49EE-BED3-AF25E3E3D338}" dt="2024-04-09T14:21:47.136" v="263" actId="478"/>
          <ac:graphicFrameMkLst>
            <pc:docMk/>
            <pc:sldMk cId="0" sldId="288"/>
            <ac:graphicFrameMk id="6" creationId="{B75371A7-5C94-41ED-AE9A-9D917BEDD3C4}"/>
          </ac:graphicFrameMkLst>
        </pc:graphicFrameChg>
      </pc:sldChg>
      <pc:sldChg chg="addSp delSp modSp mod">
        <pc:chgData name="Pauline Rivart" userId="eef34e55-eb34-41af-acdb-674cc775ac50" providerId="ADAL" clId="{B4D7E905-A77C-49EE-BED3-AF25E3E3D338}" dt="2024-04-09T14:42:32.953" v="437"/>
        <pc:sldMkLst>
          <pc:docMk/>
          <pc:sldMk cId="0" sldId="289"/>
        </pc:sldMkLst>
        <pc:spChg chg="mod">
          <ac:chgData name="Pauline Rivart" userId="eef34e55-eb34-41af-acdb-674cc775ac50" providerId="ADAL" clId="{B4D7E905-A77C-49EE-BED3-AF25E3E3D338}" dt="2024-04-09T14:22:24.597" v="289" actId="20577"/>
          <ac:spMkLst>
            <pc:docMk/>
            <pc:sldMk cId="0" sldId="289"/>
            <ac:spMk id="5" creationId="{00000000-0000-0000-0000-000000000000}"/>
          </ac:spMkLst>
        </pc:spChg>
        <pc:graphicFrameChg chg="add del mod">
          <ac:chgData name="Pauline Rivart" userId="eef34e55-eb34-41af-acdb-674cc775ac50" providerId="ADAL" clId="{B4D7E905-A77C-49EE-BED3-AF25E3E3D338}" dt="2024-04-09T14:41:54.838" v="415" actId="478"/>
          <ac:graphicFrameMkLst>
            <pc:docMk/>
            <pc:sldMk cId="0" sldId="289"/>
            <ac:graphicFrameMk id="2" creationId="{537B1584-69BB-469D-B8DC-597A6673E03A}"/>
          </ac:graphicFrameMkLst>
        </pc:graphicFrameChg>
        <pc:graphicFrameChg chg="add mod">
          <ac:chgData name="Pauline Rivart" userId="eef34e55-eb34-41af-acdb-674cc775ac50" providerId="ADAL" clId="{B4D7E905-A77C-49EE-BED3-AF25E3E3D338}" dt="2024-04-09T14:42:32.953" v="437"/>
          <ac:graphicFrameMkLst>
            <pc:docMk/>
            <pc:sldMk cId="0" sldId="289"/>
            <ac:graphicFrameMk id="3" creationId="{537B1584-69BB-469D-B8DC-597A6673E03A}"/>
          </ac:graphicFrameMkLst>
        </pc:graphicFrameChg>
        <pc:graphicFrameChg chg="del">
          <ac:chgData name="Pauline Rivart" userId="eef34e55-eb34-41af-acdb-674cc775ac50" providerId="ADAL" clId="{B4D7E905-A77C-49EE-BED3-AF25E3E3D338}" dt="2024-04-09T14:24:16.323" v="290" actId="478"/>
          <ac:graphicFrameMkLst>
            <pc:docMk/>
            <pc:sldMk cId="0" sldId="289"/>
            <ac:graphicFrameMk id="7" creationId="{537B1584-69BB-469D-B8DC-597A6673E03A}"/>
          </ac:graphicFrameMkLst>
        </pc:graphicFrameChg>
      </pc:sldChg>
      <pc:sldChg chg="addSp delSp modSp mod">
        <pc:chgData name="Pauline Rivart" userId="eef34e55-eb34-41af-acdb-674cc775ac50" providerId="ADAL" clId="{B4D7E905-A77C-49EE-BED3-AF25E3E3D338}" dt="2024-04-09T14:26:55.251" v="334" actId="403"/>
        <pc:sldMkLst>
          <pc:docMk/>
          <pc:sldMk cId="0" sldId="290"/>
        </pc:sldMkLst>
        <pc:spChg chg="mod">
          <ac:chgData name="Pauline Rivart" userId="eef34e55-eb34-41af-acdb-674cc775ac50" providerId="ADAL" clId="{B4D7E905-A77C-49EE-BED3-AF25E3E3D338}" dt="2024-04-09T14:25:09.085" v="318" actId="20577"/>
          <ac:spMkLst>
            <pc:docMk/>
            <pc:sldMk cId="0" sldId="290"/>
            <ac:spMk id="5" creationId="{00000000-0000-0000-0000-000000000000}"/>
          </ac:spMkLst>
        </pc:spChg>
        <pc:graphicFrameChg chg="add mod">
          <ac:chgData name="Pauline Rivart" userId="eef34e55-eb34-41af-acdb-674cc775ac50" providerId="ADAL" clId="{B4D7E905-A77C-49EE-BED3-AF25E3E3D338}" dt="2024-04-09T14:26:55.251" v="334" actId="403"/>
          <ac:graphicFrameMkLst>
            <pc:docMk/>
            <pc:sldMk cId="0" sldId="290"/>
            <ac:graphicFrameMk id="2" creationId="{55D88DCD-2B7F-43A8-A1A4-D6309FC83F8A}"/>
          </ac:graphicFrameMkLst>
        </pc:graphicFrameChg>
        <pc:graphicFrameChg chg="del">
          <ac:chgData name="Pauline Rivart" userId="eef34e55-eb34-41af-acdb-674cc775ac50" providerId="ADAL" clId="{B4D7E905-A77C-49EE-BED3-AF25E3E3D338}" dt="2024-04-09T14:26:34.068" v="319" actId="478"/>
          <ac:graphicFrameMkLst>
            <pc:docMk/>
            <pc:sldMk cId="0" sldId="290"/>
            <ac:graphicFrameMk id="6" creationId="{55D88DCD-2B7F-43A8-A1A4-D6309FC83F8A}"/>
          </ac:graphicFrameMkLst>
        </pc:graphicFrameChg>
      </pc:sldChg>
      <pc:sldChg chg="addSp delSp modSp mod">
        <pc:chgData name="Pauline Rivart" userId="eef34e55-eb34-41af-acdb-674cc775ac50" providerId="ADAL" clId="{B4D7E905-A77C-49EE-BED3-AF25E3E3D338}" dt="2024-04-09T14:28:03.820" v="355" actId="403"/>
        <pc:sldMkLst>
          <pc:docMk/>
          <pc:sldMk cId="0" sldId="291"/>
        </pc:sldMkLst>
        <pc:spChg chg="mod">
          <ac:chgData name="Pauline Rivart" userId="eef34e55-eb34-41af-acdb-674cc775ac50" providerId="ADAL" clId="{B4D7E905-A77C-49EE-BED3-AF25E3E3D338}" dt="2024-04-09T14:27:02.773" v="338" actId="20577"/>
          <ac:spMkLst>
            <pc:docMk/>
            <pc:sldMk cId="0" sldId="291"/>
            <ac:spMk id="5" creationId="{00000000-0000-0000-0000-000000000000}"/>
          </ac:spMkLst>
        </pc:spChg>
        <pc:graphicFrameChg chg="add mod">
          <ac:chgData name="Pauline Rivart" userId="eef34e55-eb34-41af-acdb-674cc775ac50" providerId="ADAL" clId="{B4D7E905-A77C-49EE-BED3-AF25E3E3D338}" dt="2024-04-09T14:28:03.820" v="355" actId="403"/>
          <ac:graphicFrameMkLst>
            <pc:docMk/>
            <pc:sldMk cId="0" sldId="291"/>
            <ac:graphicFrameMk id="2" creationId="{684E43C4-D981-4A36-8A06-A2DE7ED66348}"/>
          </ac:graphicFrameMkLst>
        </pc:graphicFrameChg>
        <pc:graphicFrameChg chg="del">
          <ac:chgData name="Pauline Rivart" userId="eef34e55-eb34-41af-acdb-674cc775ac50" providerId="ADAL" clId="{B4D7E905-A77C-49EE-BED3-AF25E3E3D338}" dt="2024-04-09T14:27:43.148" v="339" actId="478"/>
          <ac:graphicFrameMkLst>
            <pc:docMk/>
            <pc:sldMk cId="0" sldId="291"/>
            <ac:graphicFrameMk id="6" creationId="{684E43C4-D981-4A36-8A06-A2DE7ED66348}"/>
          </ac:graphicFrameMkLst>
        </pc:graphicFrameChg>
      </pc:sldChg>
      <pc:sldChg chg="addSp delSp modSp mod">
        <pc:chgData name="Pauline Rivart" userId="eef34e55-eb34-41af-acdb-674cc775ac50" providerId="ADAL" clId="{B4D7E905-A77C-49EE-BED3-AF25E3E3D338}" dt="2024-04-09T14:29:45.603" v="389" actId="403"/>
        <pc:sldMkLst>
          <pc:docMk/>
          <pc:sldMk cId="0" sldId="292"/>
        </pc:sldMkLst>
        <pc:spChg chg="mod">
          <ac:chgData name="Pauline Rivart" userId="eef34e55-eb34-41af-acdb-674cc775ac50" providerId="ADAL" clId="{B4D7E905-A77C-49EE-BED3-AF25E3E3D338}" dt="2024-04-09T14:29:07.920" v="361" actId="20577"/>
          <ac:spMkLst>
            <pc:docMk/>
            <pc:sldMk cId="0" sldId="292"/>
            <ac:spMk id="5" creationId="{00000000-0000-0000-0000-000000000000}"/>
          </ac:spMkLst>
        </pc:spChg>
        <pc:graphicFrameChg chg="add mod">
          <ac:chgData name="Pauline Rivart" userId="eef34e55-eb34-41af-acdb-674cc775ac50" providerId="ADAL" clId="{B4D7E905-A77C-49EE-BED3-AF25E3E3D338}" dt="2024-04-09T14:29:45.603" v="389" actId="403"/>
          <ac:graphicFrameMkLst>
            <pc:docMk/>
            <pc:sldMk cId="0" sldId="292"/>
            <ac:graphicFrameMk id="2" creationId="{F4965B07-47C8-451C-80BE-B9E8E92902D0}"/>
          </ac:graphicFrameMkLst>
        </pc:graphicFrameChg>
        <pc:graphicFrameChg chg="del">
          <ac:chgData name="Pauline Rivart" userId="eef34e55-eb34-41af-acdb-674cc775ac50" providerId="ADAL" clId="{B4D7E905-A77C-49EE-BED3-AF25E3E3D338}" dt="2024-04-09T14:29:03.322" v="356" actId="478"/>
          <ac:graphicFrameMkLst>
            <pc:docMk/>
            <pc:sldMk cId="0" sldId="292"/>
            <ac:graphicFrameMk id="6" creationId="{F4965B07-47C8-451C-80BE-B9E8E92902D0}"/>
          </ac:graphicFrameMkLst>
        </pc:graphicFrameChg>
      </pc:sldChg>
      <pc:sldChg chg="addSp delSp modSp mod">
        <pc:chgData name="Pauline Rivart" userId="eef34e55-eb34-41af-acdb-674cc775ac50" providerId="ADAL" clId="{B4D7E905-A77C-49EE-BED3-AF25E3E3D338}" dt="2024-04-10T07:53:17.694" v="590"/>
        <pc:sldMkLst>
          <pc:docMk/>
          <pc:sldMk cId="0" sldId="293"/>
        </pc:sldMkLst>
        <pc:spChg chg="add mod">
          <ac:chgData name="Pauline Rivart" userId="eef34e55-eb34-41af-acdb-674cc775ac50" providerId="ADAL" clId="{B4D7E905-A77C-49EE-BED3-AF25E3E3D338}" dt="2024-04-10T07:53:17.694" v="590"/>
          <ac:spMkLst>
            <pc:docMk/>
            <pc:sldMk cId="0" sldId="293"/>
            <ac:spMk id="3" creationId="{F2A64FB1-E29E-D68B-BCBD-45CCCB14C016}"/>
          </ac:spMkLst>
        </pc:spChg>
        <pc:spChg chg="mod">
          <ac:chgData name="Pauline Rivart" userId="eef34e55-eb34-41af-acdb-674cc775ac50" providerId="ADAL" clId="{B4D7E905-A77C-49EE-BED3-AF25E3E3D338}" dt="2024-04-09T14:29:56.583" v="393" actId="20577"/>
          <ac:spMkLst>
            <pc:docMk/>
            <pc:sldMk cId="0" sldId="293"/>
            <ac:spMk id="5" creationId="{00000000-0000-0000-0000-000000000000}"/>
          </ac:spMkLst>
        </pc:spChg>
        <pc:graphicFrameChg chg="add mod">
          <ac:chgData name="Pauline Rivart" userId="eef34e55-eb34-41af-acdb-674cc775ac50" providerId="ADAL" clId="{B4D7E905-A77C-49EE-BED3-AF25E3E3D338}" dt="2024-04-10T07:51:59.394" v="589" actId="20577"/>
          <ac:graphicFrameMkLst>
            <pc:docMk/>
            <pc:sldMk cId="0" sldId="293"/>
            <ac:graphicFrameMk id="2" creationId="{79953099-68C6-C135-616C-B93FC22AAE36}"/>
          </ac:graphicFrameMkLst>
        </pc:graphicFrameChg>
        <pc:graphicFrameChg chg="del">
          <ac:chgData name="Pauline Rivart" userId="eef34e55-eb34-41af-acdb-674cc775ac50" providerId="ADAL" clId="{B4D7E905-A77C-49EE-BED3-AF25E3E3D338}" dt="2024-04-09T14:31:17.778" v="394" actId="478"/>
          <ac:graphicFrameMkLst>
            <pc:docMk/>
            <pc:sldMk cId="0" sldId="293"/>
            <ac:graphicFrameMk id="6" creationId="{79953099-68C6-C135-616C-B93FC22AAE36}"/>
          </ac:graphicFrameMkLst>
        </pc:graphicFrame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livemanchesterac-my.sharepoint.com/personal/pauline_rivart_manchester_ac_uk/Documents/Annual%20Report/2024/Country%20slides/Excel%20files/Data%20slides%20master%20book%20Scot%202024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https://livemanchesterac-my.sharepoint.com/personal/pauline_rivart_manchester_ac_uk/Documents/Annual%20Report/2024/Country%20slides/Excel%20files/Data%20slides%20master%20book%20Scot%202024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https://livemanchesterac-my.sharepoint.com/personal/pauline_rivart_manchester_ac_uk/Documents/Annual%20Report/2024/Country%20slides/Excel%20files/Data%20slides%20master%20book%20Scot%202024.xlsx" TargetMode="Externa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https://livemanchesterac-my.sharepoint.com/personal/pauline_rivart_manchester_ac_uk/Documents/Annual%20Report/2024/Country%20slides/Excel%20files/Data%20slides%20master%20book%20Scot%202024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https://livemanchesterac-my.sharepoint.com/personal/pauline_rivart_manchester_ac_uk/Documents/Annual%20Report/2024/Country%20slides/Excel%20files/Data%20slides%20master%20book%20Scot%202024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https://livemanchesterac-my.sharepoint.com/personal/pauline_rivart_manchester_ac_uk/Documents/Annual%20Report/2024/Country%20slides/Excel%20files/Data%20slides%20master%20book%20Scot%202024.xlsx" TargetMode="Externa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oleObject" Target="https://livemanchesterac-my.sharepoint.com/personal/pauline_rivart_manchester_ac_uk/Documents/Annual%20Report/2024/Country%20slides/Excel%20files/Data%20slides%20master%20book%20Scot%202024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oleObject" Target="https://livemanchesterac-my.sharepoint.com/personal/pauline_rivart_manchester_ac_uk/Documents/Annual%20Report/2024/Country%20slides/Excel%20files/Data%20slides%20master%20book%20Scot%202024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https://livemanchesterac-my.sharepoint.com/personal/pauline_rivart_manchester_ac_uk/Documents/Annual%20Report/2024/Country%20slides/Excel%20files/Data%20slides%20master%20book%20Scot%202024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https://livemanchesterac-my.sharepoint.com/personal/pauline_rivart_manchester_ac_uk/Documents/Annual%20Report/2024/Country%20slides/Excel%20files/Data%20slides%20master%20book%20Scot%202024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https://livemanchesterac-my.sharepoint.com/personal/pauline_rivart_manchester_ac_uk/Documents/Annual%20Report/2024/Country%20slides/Excel%20files/Data%20slides%20master%20book%20Scot%202024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https://livemanchesterac-my.sharepoint.com/personal/pauline_rivart_manchester_ac_uk/Documents/Annual%20Report/2024/Country%20slides/Excel%20files/Data%20slides%20master%20book%20Scot%202024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https://livemanchesterac-my.sharepoint.com/personal/pauline_rivart_manchester_ac_uk/Documents/Annual%20Report/2024/Country%20slides/Excel%20files/Data%20slides%20master%20book%20Scot%202024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https://livemanchesterac-my.sharepoint.com/personal/pauline_rivart_manchester_ac_uk/Documents/Annual%20Report/2024/Country%20slides/Excel%20files/Data%20slides%20master%20book%20Scot%202024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https://livemanchesterac-my.sharepoint.com/personal/pauline_rivart_manchester_ac_uk/Documents/Annual%20Report/2024/Country%20slides/Excel%20files/Data%20slides%20master%20book%20Scot%202024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https://livemanchesterac-my.sharepoint.com/personal/pauline_rivart_manchester_ac_uk/Documents/Annual%20Report/2024/Country%20slides/Excel%20files/Data%20slides%20master%20book%20Scot%202024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'[Data slides master book Scot 2024.xlsx]Gen pop age gender'!$B$1</c:f>
              <c:strCache>
                <c:ptCount val="1"/>
                <c:pt idx="0">
                  <c:v>Men</c:v>
                </c:pt>
              </c:strCache>
            </c:strRef>
          </c:tx>
          <c:spPr>
            <a:solidFill>
              <a:srgbClr val="002060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620613FE-27C8-4784-831C-78207208F986}" type="CELLRANGE">
                      <a:rPr lang="en-US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0-B6B3-4E75-AF8A-C8EC5C0ED123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345CC22B-19EE-4FC0-8AA9-79CBC82FE9B8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1-B6B3-4E75-AF8A-C8EC5C0ED123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ABBD6BFE-A358-4FCD-866C-F06AA93196E3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2-B6B3-4E75-AF8A-C8EC5C0ED123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8F3EAEF6-CC34-4983-956E-21A7F6B49CDE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3-B6B3-4E75-AF8A-C8EC5C0ED123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0C6DF41C-745B-4C39-889D-32FEBADCDAF0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4-B6B3-4E75-AF8A-C8EC5C0ED123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fld id="{62112A11-3CD3-40A9-B8EE-55B1CC84E6EB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5-B6B3-4E75-AF8A-C8EC5C0ED123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fld id="{90992258-4D28-40C3-9459-F3619D7B4046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6-B6B3-4E75-AF8A-C8EC5C0ED12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'[Data slides master book Scot 2024.xlsx]Gen pop age gender'!$A$2:$A$8</c:f>
              <c:strCache>
                <c:ptCount val="7"/>
                <c:pt idx="0">
                  <c:v>Under 25</c:v>
                </c:pt>
                <c:pt idx="1">
                  <c:v>25-34</c:v>
                </c:pt>
                <c:pt idx="2">
                  <c:v>35-44</c:v>
                </c:pt>
                <c:pt idx="3">
                  <c:v>45-54</c:v>
                </c:pt>
                <c:pt idx="4">
                  <c:v>55-64</c:v>
                </c:pt>
                <c:pt idx="5">
                  <c:v>65-74</c:v>
                </c:pt>
                <c:pt idx="6">
                  <c:v>75+</c:v>
                </c:pt>
              </c:strCache>
            </c:strRef>
          </c:cat>
          <c:val>
            <c:numRef>
              <c:f>'[Data slides master book Scot 2024.xlsx]Gen pop age gender'!$B$2:$B$8</c:f>
              <c:numCache>
                <c:formatCode>General</c:formatCode>
                <c:ptCount val="7"/>
                <c:pt idx="0">
                  <c:v>670</c:v>
                </c:pt>
                <c:pt idx="1">
                  <c:v>1182</c:v>
                </c:pt>
                <c:pt idx="2">
                  <c:v>1339</c:v>
                </c:pt>
                <c:pt idx="3">
                  <c:v>1405</c:v>
                </c:pt>
                <c:pt idx="4">
                  <c:v>870</c:v>
                </c:pt>
                <c:pt idx="5">
                  <c:v>438</c:v>
                </c:pt>
                <c:pt idx="6">
                  <c:v>285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'[Data slides master book Scot 2024.xlsx]Gen pop age gender'!$D$2:$D$8</c15:f>
                <c15:dlblRangeCache>
                  <c:ptCount val="7"/>
                  <c:pt idx="0">
                    <c:v>11%</c:v>
                  </c:pt>
                  <c:pt idx="1">
                    <c:v>19%</c:v>
                  </c:pt>
                  <c:pt idx="2">
                    <c:v>22%</c:v>
                  </c:pt>
                  <c:pt idx="3">
                    <c:v>23%</c:v>
                  </c:pt>
                  <c:pt idx="4">
                    <c:v>14%</c:v>
                  </c:pt>
                  <c:pt idx="5">
                    <c:v>7%</c:v>
                  </c:pt>
                  <c:pt idx="6">
                    <c:v>5%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7-B6B3-4E75-AF8A-C8EC5C0ED123}"/>
            </c:ext>
          </c:extLst>
        </c:ser>
        <c:ser>
          <c:idx val="1"/>
          <c:order val="1"/>
          <c:tx>
            <c:strRef>
              <c:f>'[Data slides master book Scot 2024.xlsx]Gen pop age gender'!$C$1</c:f>
              <c:strCache>
                <c:ptCount val="1"/>
                <c:pt idx="0">
                  <c:v>Women</c:v>
                </c:pt>
              </c:strCache>
            </c:strRef>
          </c:tx>
          <c:spPr>
            <a:solidFill>
              <a:srgbClr val="00B0F0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9FB54763-D06D-41C3-896B-80C3D0D58566}" type="CELLRANGE">
                      <a:rPr lang="en-US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8-B6B3-4E75-AF8A-C8EC5C0ED123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2A4F2DA2-7F48-407D-ADCB-1920C41030DB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9-B6B3-4E75-AF8A-C8EC5C0ED123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482D6D80-BEDB-415B-AD57-D8F12C86B410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A-B6B3-4E75-AF8A-C8EC5C0ED123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92A8F2C5-5720-481F-B1DE-E67A637CE892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B-B6B3-4E75-AF8A-C8EC5C0ED123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60D58AF7-0EF8-41B1-9C4B-B27DE5DAB520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C-B6B3-4E75-AF8A-C8EC5C0ED123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fld id="{27AA79DB-8AC0-470A-8D09-2466BE526419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D-B6B3-4E75-AF8A-C8EC5C0ED123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fld id="{1E30AFC6-9E26-4925-8A30-D56148D8DF8D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E-B6B3-4E75-AF8A-C8EC5C0ED12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clip" horzOverflow="clip" vert="horz" wrap="square" lIns="72000" tIns="19050" rIns="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  <a:noFill/>
                  <a:ln>
                    <a:noFill/>
                  </a:ln>
                </c15:spPr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'[Data slides master book Scot 2024.xlsx]Gen pop age gender'!$A$2:$A$8</c:f>
              <c:strCache>
                <c:ptCount val="7"/>
                <c:pt idx="0">
                  <c:v>Under 25</c:v>
                </c:pt>
                <c:pt idx="1">
                  <c:v>25-34</c:v>
                </c:pt>
                <c:pt idx="2">
                  <c:v>35-44</c:v>
                </c:pt>
                <c:pt idx="3">
                  <c:v>45-54</c:v>
                </c:pt>
                <c:pt idx="4">
                  <c:v>55-64</c:v>
                </c:pt>
                <c:pt idx="5">
                  <c:v>65-74</c:v>
                </c:pt>
                <c:pt idx="6">
                  <c:v>75+</c:v>
                </c:pt>
              </c:strCache>
            </c:strRef>
          </c:cat>
          <c:val>
            <c:numRef>
              <c:f>'[Data slides master book Scot 2024.xlsx]Gen pop age gender'!$C$2:$C$8</c:f>
              <c:numCache>
                <c:formatCode>General</c:formatCode>
                <c:ptCount val="7"/>
                <c:pt idx="0">
                  <c:v>238</c:v>
                </c:pt>
                <c:pt idx="1">
                  <c:v>344</c:v>
                </c:pt>
                <c:pt idx="2">
                  <c:v>482</c:v>
                </c:pt>
                <c:pt idx="3">
                  <c:v>558</c:v>
                </c:pt>
                <c:pt idx="4">
                  <c:v>358</c:v>
                </c:pt>
                <c:pt idx="5">
                  <c:v>163</c:v>
                </c:pt>
                <c:pt idx="6">
                  <c:v>102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'[Data slides master book Scot 2024.xlsx]Gen pop age gender'!$E$2:$E$8</c15:f>
                <c15:dlblRangeCache>
                  <c:ptCount val="7"/>
                  <c:pt idx="0">
                    <c:v>11%</c:v>
                  </c:pt>
                  <c:pt idx="1">
                    <c:v>15%</c:v>
                  </c:pt>
                  <c:pt idx="2">
                    <c:v>21%</c:v>
                  </c:pt>
                  <c:pt idx="3">
                    <c:v>25%</c:v>
                  </c:pt>
                  <c:pt idx="4">
                    <c:v>16%</c:v>
                  </c:pt>
                  <c:pt idx="5">
                    <c:v>7%</c:v>
                  </c:pt>
                  <c:pt idx="6">
                    <c:v>5%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F-B6B3-4E75-AF8A-C8EC5C0ED12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977824479"/>
        <c:axId val="977819487"/>
      </c:barChart>
      <c:catAx>
        <c:axId val="977824479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hr-HR" sz="1200"/>
                  <a:t>Age group</a:t>
                </a:r>
              </a:p>
            </c:rich>
          </c:tx>
          <c:layout>
            <c:manualLayout>
              <c:xMode val="edge"/>
              <c:yMode val="edge"/>
              <c:x val="0.49993498674126552"/>
              <c:y val="0.87082338448435803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77819487"/>
        <c:crosses val="autoZero"/>
        <c:auto val="1"/>
        <c:lblAlgn val="ctr"/>
        <c:lblOffset val="100"/>
        <c:noMultiLvlLbl val="0"/>
      </c:catAx>
      <c:valAx>
        <c:axId val="977819487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hr-HR" sz="1200"/>
                  <a:t>Number of suicides</a:t>
                </a:r>
              </a:p>
            </c:rich>
          </c:tx>
          <c:layout>
            <c:manualLayout>
              <c:xMode val="edge"/>
              <c:yMode val="edge"/>
              <c:x val="7.5633745275868625E-3"/>
              <c:y val="0.2939316668272001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7782447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70139741907261588"/>
          <c:y val="8.8541119860017448E-2"/>
          <c:w val="0.21942716535433071"/>
          <c:h val="7.812554680664918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'[Data slides master book Scot 2024.xlsx]In-pt cause of death'!$B$1</c:f>
              <c:strCache>
                <c:ptCount val="1"/>
                <c:pt idx="0">
                  <c:v>Men</c:v>
                </c:pt>
              </c:strCache>
            </c:strRef>
          </c:tx>
          <c:spPr>
            <a:solidFill>
              <a:srgbClr val="002060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AF4BD3BC-18AB-41CC-BD69-19C51D904DA2}" type="CELLRANGE">
                      <a:rPr lang="en-US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0-9544-4A28-A16C-A3D23B252A79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9C83F8B2-3190-4D71-B64F-78E34A21D3C3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1-9544-4A28-A16C-A3D23B252A79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2A7DAFF4-CBFE-4BC2-AAAB-D98FB227C906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2-9544-4A28-A16C-A3D23B252A79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B6C922DE-90A5-4D18-954F-7DF453642D01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3-9544-4A28-A16C-A3D23B252A79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A33AE51C-426C-4379-9390-7ADE4FB8E3E8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4-9544-4A28-A16C-A3D23B252A7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'[Data slides master book Scot 2024.xlsx]In-pt cause of death'!$A$2:$A$6</c:f>
              <c:strCache>
                <c:ptCount val="5"/>
                <c:pt idx="0">
                  <c:v>Hanging/strangulation</c:v>
                </c:pt>
                <c:pt idx="1">
                  <c:v>Self-poisoning</c:v>
                </c:pt>
                <c:pt idx="2">
                  <c:v>Jumping/multiple injuries</c:v>
                </c:pt>
                <c:pt idx="3">
                  <c:v>Drowning</c:v>
                </c:pt>
                <c:pt idx="4">
                  <c:v>Other</c:v>
                </c:pt>
              </c:strCache>
            </c:strRef>
          </c:cat>
          <c:val>
            <c:numRef>
              <c:f>'[Data slides master book Scot 2024.xlsx]In-pt cause of death'!$B$2:$B$6</c:f>
              <c:numCache>
                <c:formatCode>General</c:formatCode>
                <c:ptCount val="5"/>
                <c:pt idx="0">
                  <c:v>38</c:v>
                </c:pt>
                <c:pt idx="1">
                  <c:v>6</c:v>
                </c:pt>
                <c:pt idx="2">
                  <c:v>13</c:v>
                </c:pt>
                <c:pt idx="3">
                  <c:v>14</c:v>
                </c:pt>
                <c:pt idx="4">
                  <c:v>8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'[Data slides master book Scot 2024.xlsx]In-pt cause of death'!$D$2:$D$6</c15:f>
                <c15:dlblRangeCache>
                  <c:ptCount val="5"/>
                  <c:pt idx="0">
                    <c:v>48%</c:v>
                  </c:pt>
                  <c:pt idx="1">
                    <c:v>8%</c:v>
                  </c:pt>
                  <c:pt idx="2">
                    <c:v>16%</c:v>
                  </c:pt>
                  <c:pt idx="3">
                    <c:v>18%</c:v>
                  </c:pt>
                  <c:pt idx="4">
                    <c:v>10%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5-9544-4A28-A16C-A3D23B252A79}"/>
            </c:ext>
          </c:extLst>
        </c:ser>
        <c:ser>
          <c:idx val="1"/>
          <c:order val="1"/>
          <c:tx>
            <c:strRef>
              <c:f>'[Data slides master book Scot 2024.xlsx]In-pt cause of death'!$C$1</c:f>
              <c:strCache>
                <c:ptCount val="1"/>
                <c:pt idx="0">
                  <c:v>Women</c:v>
                </c:pt>
              </c:strCache>
            </c:strRef>
          </c:tx>
          <c:spPr>
            <a:solidFill>
              <a:srgbClr val="00B0F0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20C0DFF3-CE6D-4EFF-8C2D-2F63293037D1}" type="CELLRANGE">
                      <a:rPr lang="en-US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6-9544-4A28-A16C-A3D23B252A79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EBE48DE6-7537-45DD-A1EF-E6F57C2F5531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7-9544-4A28-A16C-A3D23B252A79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EB66F700-E1A2-4F57-85F1-5F16D1B2C548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8-9544-4A28-A16C-A3D23B252A79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871A7713-BD16-4CC7-B3EE-9BD7DFEAC350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9-9544-4A28-A16C-A3D23B252A79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E5F99F41-0F32-4DFE-A77F-0D8582F27B3F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A-9544-4A28-A16C-A3D23B252A7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clip" horzOverflow="clip" vert="horz" wrap="square" lIns="38100" tIns="19050" rIns="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  <a:noFill/>
                  <a:ln>
                    <a:noFill/>
                  </a:ln>
                </c15:spPr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'[Data slides master book Scot 2024.xlsx]In-pt cause of death'!$A$2:$A$6</c:f>
              <c:strCache>
                <c:ptCount val="5"/>
                <c:pt idx="0">
                  <c:v>Hanging/strangulation</c:v>
                </c:pt>
                <c:pt idx="1">
                  <c:v>Self-poisoning</c:v>
                </c:pt>
                <c:pt idx="2">
                  <c:v>Jumping/multiple injuries</c:v>
                </c:pt>
                <c:pt idx="3">
                  <c:v>Drowning</c:v>
                </c:pt>
                <c:pt idx="4">
                  <c:v>Other</c:v>
                </c:pt>
              </c:strCache>
            </c:strRef>
          </c:cat>
          <c:val>
            <c:numRef>
              <c:f>'[Data slides master book Scot 2024.xlsx]In-pt cause of death'!$C$2:$C$6</c:f>
              <c:numCache>
                <c:formatCode>General</c:formatCode>
                <c:ptCount val="5"/>
                <c:pt idx="0">
                  <c:v>31</c:v>
                </c:pt>
                <c:pt idx="1">
                  <c:v>8</c:v>
                </c:pt>
                <c:pt idx="2">
                  <c:v>13</c:v>
                </c:pt>
                <c:pt idx="3">
                  <c:v>9</c:v>
                </c:pt>
                <c:pt idx="4">
                  <c:v>6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'[Data slides master book Scot 2024.xlsx]In-pt cause of death'!$E$2:$E$6</c15:f>
                <c15:dlblRangeCache>
                  <c:ptCount val="5"/>
                  <c:pt idx="0">
                    <c:v>46%</c:v>
                  </c:pt>
                  <c:pt idx="1">
                    <c:v>12%</c:v>
                  </c:pt>
                  <c:pt idx="2">
                    <c:v>19%</c:v>
                  </c:pt>
                  <c:pt idx="3">
                    <c:v>13%</c:v>
                  </c:pt>
                  <c:pt idx="4">
                    <c:v>9%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B-9544-4A28-A16C-A3D23B252A7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"/>
        <c:axId val="989232047"/>
        <c:axId val="989258671"/>
      </c:barChart>
      <c:catAx>
        <c:axId val="989232047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hr-HR" sz="1200"/>
                  <a:t>Cause</a:t>
                </a:r>
                <a:r>
                  <a:rPr lang="hr-HR" sz="1200" baseline="0"/>
                  <a:t> of death</a:t>
                </a:r>
                <a:endParaRPr lang="hr-HR" sz="1200"/>
              </a:p>
            </c:rich>
          </c:tx>
          <c:layout>
            <c:manualLayout>
              <c:xMode val="edge"/>
              <c:yMode val="edge"/>
              <c:x val="0.46977989474113657"/>
              <c:y val="0.87178426023518707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89258671"/>
        <c:crosses val="autoZero"/>
        <c:auto val="1"/>
        <c:lblAlgn val="ctr"/>
        <c:lblOffset val="100"/>
        <c:noMultiLvlLbl val="0"/>
      </c:catAx>
      <c:valAx>
        <c:axId val="989258671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hr-HR" sz="1200"/>
                  <a:t>Number of patients</a:t>
                </a:r>
              </a:p>
            </c:rich>
          </c:tx>
          <c:layout>
            <c:manualLayout>
              <c:xMode val="edge"/>
              <c:yMode val="edge"/>
              <c:x val="3.562798436969467E-3"/>
              <c:y val="0.27115857824857875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8923204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70695297462817153"/>
          <c:y val="0.10243000874890634"/>
          <c:w val="0.17839606939376482"/>
          <c:h val="6.236185554411020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'[Data slides master book Scot 2024.xlsx]Pt per week'!$B$1</c:f>
              <c:strCache>
                <c:ptCount val="1"/>
              </c:strCache>
            </c:strRef>
          </c:tx>
          <c:spPr>
            <a:solidFill>
              <a:srgbClr val="002060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dLbl>
              <c:idx val="0"/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05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050"/>
                      <a:t>56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showDataLabelsRange val="0"/>
                </c:ext>
                <c:ext xmlns:c16="http://schemas.microsoft.com/office/drawing/2014/chart" uri="{C3380CC4-5D6E-409C-BE32-E72D297353CC}">
                  <c16:uniqueId val="{00000000-DA2B-42B4-A3E7-C3E598478ED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'[Data slides master book Scot 2024.xlsx]Pt per week'!$A$2:$A$14</c:f>
              <c:numCache>
                <c:formatCode>General</c:formatCode>
                <c:ptCount val="13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</c:numCache>
            </c:numRef>
          </c:cat>
          <c:val>
            <c:numRef>
              <c:f>'[Data slides master book Scot 2024.xlsx]Pt per week'!$B$2:$B$14</c:f>
              <c:numCache>
                <c:formatCode>General</c:formatCode>
                <c:ptCount val="13"/>
                <c:pt idx="0">
                  <c:v>56</c:v>
                </c:pt>
                <c:pt idx="1">
                  <c:v>41</c:v>
                </c:pt>
                <c:pt idx="2">
                  <c:v>27</c:v>
                </c:pt>
                <c:pt idx="3">
                  <c:v>18</c:v>
                </c:pt>
                <c:pt idx="4">
                  <c:v>28</c:v>
                </c:pt>
                <c:pt idx="5">
                  <c:v>17</c:v>
                </c:pt>
                <c:pt idx="6">
                  <c:v>7</c:v>
                </c:pt>
                <c:pt idx="7">
                  <c:v>21</c:v>
                </c:pt>
                <c:pt idx="8">
                  <c:v>19</c:v>
                </c:pt>
                <c:pt idx="9">
                  <c:v>20</c:v>
                </c:pt>
                <c:pt idx="10">
                  <c:v>19</c:v>
                </c:pt>
                <c:pt idx="11">
                  <c:v>11</c:v>
                </c:pt>
                <c:pt idx="12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A2B-42B4-A3E7-C3E598478ED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"/>
        <c:axId val="989232047"/>
        <c:axId val="989258671"/>
      </c:barChart>
      <c:catAx>
        <c:axId val="989232047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hr-HR" sz="1200"/>
                  <a:t>Weeks between discharge and suicide</a:t>
                </a:r>
              </a:p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hr-HR" sz="1200"/>
                  <a:t> (Week 1 = First week following discharge)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89258671"/>
        <c:crosses val="autoZero"/>
        <c:auto val="1"/>
        <c:lblAlgn val="ctr"/>
        <c:lblOffset val="100"/>
        <c:noMultiLvlLbl val="0"/>
      </c:catAx>
      <c:valAx>
        <c:axId val="989258671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hr-HR" sz="1200"/>
                  <a:t>Number of patients</a:t>
                </a:r>
              </a:p>
            </c:rich>
          </c:tx>
          <c:layout>
            <c:manualLayout>
              <c:xMode val="edge"/>
              <c:yMode val="edge"/>
              <c:x val="5.3977303818798618E-3"/>
              <c:y val="0.28516102651120889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8923204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'[Data slides master book Scot 2024.xlsx]Pt per day'!$B$1</c:f>
              <c:strCache>
                <c:ptCount val="1"/>
              </c:strCache>
            </c:strRef>
          </c:tx>
          <c:spPr>
            <a:ln w="28575" cap="rnd">
              <a:solidFill>
                <a:sysClr val="windowText" lastClr="000000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4.5112851897735368E-2"/>
                  <c:y val="3.7596531913847965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05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8728634530439791E-2"/>
                      <c:h val="6.6463560125937682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7E18-406E-8B6D-9C64D1D1EC08}"/>
                </c:ext>
              </c:extLst>
            </c:dLbl>
            <c:dLbl>
              <c:idx val="2"/>
              <c:layout>
                <c:manualLayout>
                  <c:x val="-2.0325203252032603E-2"/>
                  <c:y val="-2.21729490022172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E18-406E-8B6D-9C64D1D1EC08}"/>
                </c:ext>
              </c:extLst>
            </c:dLbl>
            <c:dLbl>
              <c:idx val="3"/>
              <c:layout>
                <c:manualLayout>
                  <c:x val="-6.7207275743444064E-3"/>
                  <c:y val="-3.90893724271606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7E18-406E-8B6D-9C64D1D1EC08}"/>
                </c:ext>
              </c:extLst>
            </c:dLbl>
            <c:dLbl>
              <c:idx val="4"/>
              <c:layout>
                <c:manualLayout>
                  <c:x val="-2.4841915085817526E-2"/>
                  <c:y val="3.32594235033258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E18-406E-8B6D-9C64D1D1EC08}"/>
                </c:ext>
              </c:extLst>
            </c:dLbl>
            <c:dLbl>
              <c:idx val="5"/>
              <c:layout>
                <c:manualLayout>
                  <c:x val="-2.9358626919602528E-2"/>
                  <c:y val="-2.956393200295639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7E18-406E-8B6D-9C64D1D1EC08}"/>
                </c:ext>
              </c:extLst>
            </c:dLbl>
            <c:dLbl>
              <c:idx val="6"/>
              <c:layout>
                <c:manualLayout>
                  <c:x val="-2.032520325203252E-2"/>
                  <c:y val="3.3259423503325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7E18-406E-8B6D-9C64D1D1EC0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'[Data slides master book Scot 2024.xlsx]Pt per day'!$A$2:$A$8</c:f>
              <c:numCache>
                <c:formatCode>General</c:formatCode>
                <c:ptCount val="7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</c:numCache>
            </c:numRef>
          </c:cat>
          <c:val>
            <c:numRef>
              <c:f>'[Data slides master book Scot 2024.xlsx]Pt per day'!$B$2:$B$8</c:f>
              <c:numCache>
                <c:formatCode>General</c:formatCode>
                <c:ptCount val="7"/>
                <c:pt idx="0">
                  <c:v>4</c:v>
                </c:pt>
                <c:pt idx="1">
                  <c:v>7</c:v>
                </c:pt>
                <c:pt idx="2">
                  <c:v>12</c:v>
                </c:pt>
                <c:pt idx="3">
                  <c:v>8</c:v>
                </c:pt>
                <c:pt idx="4">
                  <c:v>6</c:v>
                </c:pt>
                <c:pt idx="5">
                  <c:v>12</c:v>
                </c:pt>
                <c:pt idx="6">
                  <c:v>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7E18-406E-8B6D-9C64D1D1EC0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989232047"/>
        <c:axId val="989258671"/>
      </c:lineChart>
      <c:catAx>
        <c:axId val="989232047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hr-HR" sz="1200"/>
                  <a:t>Days between discharge and suicide </a:t>
                </a:r>
              </a:p>
              <a:p>
                <a:pPr>
                  <a:defRPr sz="1200"/>
                </a:pPr>
                <a:r>
                  <a:rPr lang="hr-HR" sz="1200"/>
                  <a:t>(Day 1 = day of discharge)</a:t>
                </a:r>
              </a:p>
            </c:rich>
          </c:tx>
          <c:layout>
            <c:manualLayout>
              <c:xMode val="edge"/>
              <c:yMode val="edge"/>
              <c:x val="0.40985408216348851"/>
              <c:y val="0.90259989262980267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89258671"/>
        <c:crosses val="autoZero"/>
        <c:auto val="1"/>
        <c:lblAlgn val="ctr"/>
        <c:lblOffset val="100"/>
        <c:noMultiLvlLbl val="0"/>
      </c:catAx>
      <c:valAx>
        <c:axId val="989258671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hr-HR" sz="1200"/>
                  <a:t>Number of patients</a:t>
                </a:r>
              </a:p>
            </c:rich>
          </c:tx>
          <c:layout>
            <c:manualLayout>
              <c:xMode val="edge"/>
              <c:yMode val="edge"/>
              <c:x val="3.8947405974981862E-3"/>
              <c:y val="0.2989219596315199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8923204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7429733971695742E-2"/>
          <c:y val="4.4345898004434593E-2"/>
          <c:w val="0.90043104368051552"/>
          <c:h val="0.8736205923261809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'[Data slides master book Scot 2024.xlsx]Duration of illness'!$B$1</c:f>
              <c:strCache>
                <c:ptCount val="1"/>
                <c:pt idx="0">
                  <c:v>no</c:v>
                </c:pt>
              </c:strCache>
            </c:strRef>
          </c:tx>
          <c:spPr>
            <a:solidFill>
              <a:srgbClr val="002060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dLbl>
              <c:idx val="0"/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05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D5EC8355-DA94-4621-94D0-703D4ED70FED}" type="CELLRANGE">
                      <a:rPr lang="en-US" sz="1050"/>
                      <a:pPr>
                        <a:defRPr sz="105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[CELLRANGE]</a:t>
                    </a:fld>
                    <a:endParaRPr lang="en-GB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0-71E9-4CF3-8123-6F1406979E65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4A02E131-541B-4F43-873A-7BD18E1F80DA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1-71E9-4CF3-8123-6F1406979E65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CB73E058-DCB2-4369-A184-87E5B3E24502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2-71E9-4CF3-8123-6F1406979E6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'[Data slides master book Scot 2024.xlsx]Duration of illness'!$A$2:$A$4</c:f>
              <c:strCache>
                <c:ptCount val="3"/>
                <c:pt idx="0">
                  <c:v>Within 12 months</c:v>
                </c:pt>
                <c:pt idx="1">
                  <c:v>1-5 years</c:v>
                </c:pt>
                <c:pt idx="2">
                  <c:v>More than 5 years</c:v>
                </c:pt>
              </c:strCache>
            </c:strRef>
          </c:cat>
          <c:val>
            <c:numRef>
              <c:f>'[Data slides master book Scot 2024.xlsx]Duration of illness'!$B$2:$B$4</c:f>
              <c:numCache>
                <c:formatCode>General</c:formatCode>
                <c:ptCount val="3"/>
                <c:pt idx="0">
                  <c:v>309</c:v>
                </c:pt>
                <c:pt idx="1">
                  <c:v>451</c:v>
                </c:pt>
                <c:pt idx="2">
                  <c:v>1393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'[Data slides master book Scot 2024.xlsx]Duration of illness'!$C$2:$C$4</c15:f>
                <c15:dlblRangeCache>
                  <c:ptCount val="3"/>
                  <c:pt idx="0">
                    <c:v>14%</c:v>
                  </c:pt>
                  <c:pt idx="1">
                    <c:v>21%</c:v>
                  </c:pt>
                  <c:pt idx="2">
                    <c:v>65%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3-71E9-4CF3-8123-6F1406979E6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"/>
        <c:axId val="989232047"/>
        <c:axId val="989258671"/>
      </c:barChart>
      <c:catAx>
        <c:axId val="98923204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89258671"/>
        <c:crosses val="autoZero"/>
        <c:auto val="1"/>
        <c:lblAlgn val="ctr"/>
        <c:lblOffset val="100"/>
        <c:noMultiLvlLbl val="0"/>
      </c:catAx>
      <c:valAx>
        <c:axId val="989258671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/>
                  <a:t>Number of patients</a:t>
                </a:r>
              </a:p>
            </c:rich>
          </c:tx>
          <c:layout>
            <c:manualLayout>
              <c:xMode val="edge"/>
              <c:yMode val="edge"/>
              <c:x val="2.910652408108589E-2"/>
              <c:y val="0.34075431430345754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8923204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666922732219449"/>
          <c:y val="3.6954915003695493E-2"/>
          <c:w val="0.84397214575820301"/>
          <c:h val="0.8736205923261809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'[Data slides master book Scot 2024.xlsx]Last contact'!$B$1</c:f>
              <c:strCache>
                <c:ptCount val="1"/>
                <c:pt idx="0">
                  <c:v>no</c:v>
                </c:pt>
              </c:strCache>
            </c:strRef>
          </c:tx>
          <c:spPr>
            <a:solidFill>
              <a:srgbClr val="002060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dLbl>
              <c:idx val="0"/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05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125A37FF-C617-414A-8B87-8679DE7E970C}" type="CELLRANGE">
                      <a:rPr lang="en-US" sz="1050"/>
                      <a:pPr>
                        <a:defRPr sz="105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[CELLRANGE]</a:t>
                    </a:fld>
                    <a:endParaRPr lang="en-GB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0-D963-476B-9264-2F62B0E913E7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40991FCB-6D76-4563-8241-3AF85EFC7979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1-D963-476B-9264-2F62B0E913E7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91D21279-BA34-424F-A598-25EA8B247FD6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2-D963-476B-9264-2F62B0E913E7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207ADEE7-8398-4EFC-AD87-BCDBFB672EF6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3-D963-476B-9264-2F62B0E913E7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89800875-5230-495C-A186-FDD50C8428EF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4-D963-476B-9264-2F62B0E913E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'[Data slides master book Scot 2024.xlsx]Last contact'!$A$2:$A$6</c:f>
              <c:strCache>
                <c:ptCount val="5"/>
                <c:pt idx="0">
                  <c:v>&lt;24 hours</c:v>
                </c:pt>
                <c:pt idx="1">
                  <c:v>1-7 days</c:v>
                </c:pt>
                <c:pt idx="2">
                  <c:v>1-4 weeks</c:v>
                </c:pt>
                <c:pt idx="3">
                  <c:v>4-13 weeks</c:v>
                </c:pt>
                <c:pt idx="4">
                  <c:v>&gt;13 weeks</c:v>
                </c:pt>
              </c:strCache>
            </c:strRef>
          </c:cat>
          <c:val>
            <c:numRef>
              <c:f>'[Data slides master book Scot 2024.xlsx]Last contact'!$B$2:$B$6</c:f>
              <c:numCache>
                <c:formatCode>General</c:formatCode>
                <c:ptCount val="5"/>
                <c:pt idx="0">
                  <c:v>304</c:v>
                </c:pt>
                <c:pt idx="1">
                  <c:v>669</c:v>
                </c:pt>
                <c:pt idx="2">
                  <c:v>601</c:v>
                </c:pt>
                <c:pt idx="3">
                  <c:v>409</c:v>
                </c:pt>
                <c:pt idx="4">
                  <c:v>478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'[Data slides master book Scot 2024.xlsx]Last contact'!$C$2:$C$6</c15:f>
                <c15:dlblRangeCache>
                  <c:ptCount val="5"/>
                  <c:pt idx="0">
                    <c:v>12%</c:v>
                  </c:pt>
                  <c:pt idx="1">
                    <c:v>27%</c:v>
                  </c:pt>
                  <c:pt idx="2">
                    <c:v>24%</c:v>
                  </c:pt>
                  <c:pt idx="3">
                    <c:v>17%</c:v>
                  </c:pt>
                  <c:pt idx="4">
                    <c:v>19%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5-D963-476B-9264-2F62B0E913E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"/>
        <c:axId val="989232047"/>
        <c:axId val="989258671"/>
      </c:barChart>
      <c:catAx>
        <c:axId val="98923204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89258671"/>
        <c:crosses val="autoZero"/>
        <c:auto val="1"/>
        <c:lblAlgn val="ctr"/>
        <c:lblOffset val="100"/>
        <c:noMultiLvlLbl val="0"/>
      </c:catAx>
      <c:valAx>
        <c:axId val="989258671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hr-HR" sz="1200"/>
                  <a:t>Number of patients</a:t>
                </a:r>
              </a:p>
            </c:rich>
          </c:tx>
          <c:layout>
            <c:manualLayout>
              <c:xMode val="edge"/>
              <c:yMode val="edge"/>
              <c:x val="5.4956321720629135E-2"/>
              <c:y val="0.33058629044249488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8923204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'[Data slides master book Scot 2024.xlsx]Risk'!$B$1</c:f>
              <c:strCache>
                <c:ptCount val="1"/>
                <c:pt idx="0">
                  <c:v>Long-term risk</c:v>
                </c:pt>
              </c:strCache>
            </c:strRef>
          </c:tx>
          <c:spPr>
            <a:solidFill>
              <a:srgbClr val="002060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84DC0F5A-728C-4A1D-849A-179D7B305CCF}" type="CELLRANGE">
                      <a:rPr lang="en-US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0-90CF-4099-8714-7BFFA34BDE52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82DAC325-B445-4C65-941B-1322C11FD19E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1-90CF-4099-8714-7BFFA34BDE52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30CE5196-35BA-411F-95E7-07EF916D238F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2-90CF-4099-8714-7BFFA34BDE52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52D2F41F-1BB7-4464-B857-C58693782181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3-90CF-4099-8714-7BFFA34BDE5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'[Data slides master book Scot 2024.xlsx]Risk'!$A$2:$A$5</c:f>
              <c:strCache>
                <c:ptCount val="4"/>
                <c:pt idx="0">
                  <c:v>No risk</c:v>
                </c:pt>
                <c:pt idx="1">
                  <c:v>Low</c:v>
                </c:pt>
                <c:pt idx="2">
                  <c:v>Moderate</c:v>
                </c:pt>
                <c:pt idx="3">
                  <c:v>High</c:v>
                </c:pt>
              </c:strCache>
            </c:strRef>
          </c:cat>
          <c:val>
            <c:numRef>
              <c:f>'[Data slides master book Scot 2024.xlsx]Risk'!$B$2:$B$5</c:f>
              <c:numCache>
                <c:formatCode>General</c:formatCode>
                <c:ptCount val="4"/>
                <c:pt idx="0">
                  <c:v>208</c:v>
                </c:pt>
                <c:pt idx="1">
                  <c:v>1075</c:v>
                </c:pt>
                <c:pt idx="2">
                  <c:v>704</c:v>
                </c:pt>
                <c:pt idx="3">
                  <c:v>156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'[Data slides master book Scot 2024.xlsx]Risk'!$D$2:$D$7</c15:f>
                <c15:dlblRangeCache>
                  <c:ptCount val="6"/>
                  <c:pt idx="0">
                    <c:v>10%</c:v>
                  </c:pt>
                  <c:pt idx="1">
                    <c:v>50%</c:v>
                  </c:pt>
                  <c:pt idx="2">
                    <c:v>33%</c:v>
                  </c:pt>
                  <c:pt idx="3">
                    <c:v>7%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4-90CF-4099-8714-7BFFA34BDE52}"/>
            </c:ext>
          </c:extLst>
        </c:ser>
        <c:ser>
          <c:idx val="1"/>
          <c:order val="1"/>
          <c:tx>
            <c:strRef>
              <c:f>'[Data slides master book Scot 2024.xlsx]Risk'!$C$1</c:f>
              <c:strCache>
                <c:ptCount val="1"/>
                <c:pt idx="0">
                  <c:v>Immediate risk</c:v>
                </c:pt>
              </c:strCache>
            </c:strRef>
          </c:tx>
          <c:spPr>
            <a:solidFill>
              <a:srgbClr val="00B0F0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8EC417E6-5B11-4860-972F-E311CB0B038E}" type="CELLRANGE">
                      <a:rPr lang="en-US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5-90CF-4099-8714-7BFFA34BDE52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456D0654-37AD-431D-8D0C-7C13E9E4288A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6-90CF-4099-8714-7BFFA34BDE52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A5DDD21F-C5D2-493D-AB03-987BDC28DB6D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7-90CF-4099-8714-7BFFA34BDE52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F39631FB-B9DC-4C1F-B1F0-3626CD062560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8-90CF-4099-8714-7BFFA34BDE5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clip" horzOverflow="clip" vert="horz" wrap="square" lIns="38100" tIns="19050" rIns="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  <a:noFill/>
                  <a:ln>
                    <a:noFill/>
                  </a:ln>
                </c15:spPr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'[Data slides master book Scot 2024.xlsx]Risk'!$A$2:$A$5</c:f>
              <c:strCache>
                <c:ptCount val="4"/>
                <c:pt idx="0">
                  <c:v>No risk</c:v>
                </c:pt>
                <c:pt idx="1">
                  <c:v>Low</c:v>
                </c:pt>
                <c:pt idx="2">
                  <c:v>Moderate</c:v>
                </c:pt>
                <c:pt idx="3">
                  <c:v>High</c:v>
                </c:pt>
              </c:strCache>
            </c:strRef>
          </c:cat>
          <c:val>
            <c:numRef>
              <c:f>'[Data slides master book Scot 2024.xlsx]Risk'!$C$2:$C$5</c:f>
              <c:numCache>
                <c:formatCode>General</c:formatCode>
                <c:ptCount val="4"/>
                <c:pt idx="0">
                  <c:v>507</c:v>
                </c:pt>
                <c:pt idx="1">
                  <c:v>1396</c:v>
                </c:pt>
                <c:pt idx="2">
                  <c:v>286</c:v>
                </c:pt>
                <c:pt idx="3">
                  <c:v>38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'[Data slides master book Scot 2024.xlsx]Risk'!$E$2:$E$7</c15:f>
                <c15:dlblRangeCache>
                  <c:ptCount val="6"/>
                  <c:pt idx="0">
                    <c:v>23%</c:v>
                  </c:pt>
                  <c:pt idx="1">
                    <c:v>63%</c:v>
                  </c:pt>
                  <c:pt idx="2">
                    <c:v>13%</c:v>
                  </c:pt>
                  <c:pt idx="3">
                    <c:v>2%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9-90CF-4099-8714-7BFFA34BDE5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"/>
        <c:axId val="989232047"/>
        <c:axId val="989258671"/>
      </c:barChart>
      <c:catAx>
        <c:axId val="989232047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hr-HR" sz="1200"/>
                  <a:t>Suicide risk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89258671"/>
        <c:crosses val="autoZero"/>
        <c:auto val="1"/>
        <c:lblAlgn val="ctr"/>
        <c:lblOffset val="100"/>
        <c:noMultiLvlLbl val="0"/>
      </c:catAx>
      <c:valAx>
        <c:axId val="989258671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hr-HR" sz="1200"/>
                  <a:t>Number of patients</a:t>
                </a:r>
              </a:p>
            </c:rich>
          </c:tx>
          <c:layout>
            <c:manualLayout>
              <c:xMode val="edge"/>
              <c:yMode val="edge"/>
              <c:x val="2.5048736557506772E-3"/>
              <c:y val="0.28618594144984549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8923204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6233937221261977"/>
          <c:y val="5.8084105894745407E-2"/>
          <c:w val="0.34551440724381"/>
          <c:h val="0.1251852110503925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rgbClr val="002060"/>
            </a:solidFill>
            <a:ln>
              <a:noFill/>
            </a:ln>
            <a:effectLst/>
          </c:spPr>
          <c:invertIfNegative val="0"/>
          <c:dLbls>
            <c:dLbl>
              <c:idx val="2"/>
              <c:tx>
                <c:rich>
                  <a:bodyPr/>
                  <a:lstStyle/>
                  <a:p>
                    <a:fld id="{CB508740-2718-4B12-A59C-882AE85EDD48}" type="VALUE">
                      <a:rPr lang="en-US" smtClean="0"/>
                      <a:pPr/>
                      <a:t>[VALUE]</a:t>
                    </a:fld>
                    <a:r>
                      <a:rPr lang="en-US" dirty="0"/>
                      <a:t>*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FFBE-49D7-9FE9-703E7D743097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A1A5AFB6-424A-4632-A6DD-21B363CFB554}" type="VALUE">
                      <a:rPr lang="en-US" smtClean="0"/>
                      <a:pPr/>
                      <a:t>[VALUE]</a:t>
                    </a:fld>
                    <a:r>
                      <a:rPr lang="en-US" dirty="0"/>
                      <a:t>*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FFBE-49D7-9FE9-703E7D743097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fld id="{F688FCB2-732B-4398-B74B-8951AB094C4B}" type="VALUE">
                      <a:rPr lang="en-US" smtClean="0"/>
                      <a:pPr/>
                      <a:t>[VALUE]</a:t>
                    </a:fld>
                    <a:endParaRPr lang="en-GB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7115-4384-A9C5-99F5D367B925}"/>
                </c:ext>
              </c:extLst>
            </c:dLbl>
            <c:dLbl>
              <c:idx val="7"/>
              <c:tx>
                <c:rich>
                  <a:bodyPr/>
                  <a:lstStyle/>
                  <a:p>
                    <a:fld id="{B61400EF-D5F5-4A09-920E-CBA7490A043E}" type="VALUE">
                      <a:rPr lang="en-US" smtClean="0"/>
                      <a:pPr/>
                      <a:t>[VALUE]</a:t>
                    </a:fld>
                    <a:r>
                      <a:rPr lang="en-US" dirty="0"/>
                      <a:t>*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FFBE-49D7-9FE9-703E7D743097}"/>
                </c:ext>
              </c:extLst>
            </c:dLbl>
            <c:dLbl>
              <c:idx val="8"/>
              <c:tx>
                <c:rich>
                  <a:bodyPr/>
                  <a:lstStyle/>
                  <a:p>
                    <a:fld id="{525F3667-2D0B-4C84-B7B0-6FE1AACCF7B4}" type="VALUE">
                      <a:rPr lang="en-US" smtClean="0"/>
                      <a:pPr/>
                      <a:t>[VALUE]</a:t>
                    </a:fld>
                    <a:r>
                      <a:rPr lang="en-US" dirty="0"/>
                      <a:t>*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FFBE-49D7-9FE9-703E7D743097}"/>
                </c:ext>
              </c:extLst>
            </c:dLbl>
            <c:dLbl>
              <c:idx val="9"/>
              <c:tx>
                <c:rich>
                  <a:bodyPr/>
                  <a:lstStyle/>
                  <a:p>
                    <a:fld id="{BC1E88C8-A4BC-4E33-8189-7BF931B797E7}" type="VALUE">
                      <a:rPr lang="en-US" smtClean="0"/>
                      <a:pPr/>
                      <a:t>[VALUE]</a:t>
                    </a:fld>
                    <a:r>
                      <a:rPr lang="en-US" dirty="0"/>
                      <a:t>*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FFBE-49D7-9FE9-703E7D74309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'[Data slides master book Scot 2024.xlsx]Team views'!$A$2:$A$12</c:f>
              <c:strCache>
                <c:ptCount val="11"/>
                <c:pt idx="0">
                  <c:v>Closer supervision of patient</c:v>
                </c:pt>
                <c:pt idx="1">
                  <c:v>Closer contact with patients family</c:v>
                </c:pt>
                <c:pt idx="2">
                  <c:v>Decrease in caseloads</c:v>
                </c:pt>
                <c:pt idx="3">
                  <c:v>Improved adherence with drug treatment</c:v>
                </c:pt>
                <c:pt idx="4">
                  <c:v>Access to psychological treatment</c:v>
                </c:pt>
                <c:pt idx="5">
                  <c:v>Better communication between teams</c:v>
                </c:pt>
                <c:pt idx="6">
                  <c:v>Better staff training</c:v>
                </c:pt>
                <c:pt idx="7">
                  <c:v>Better crisis facilities</c:v>
                </c:pt>
                <c:pt idx="8">
                  <c:v>Increased staffing</c:v>
                </c:pt>
                <c:pt idx="9">
                  <c:v>Closer working with GP</c:v>
                </c:pt>
                <c:pt idx="10">
                  <c:v>Availability of dual diagnosis services</c:v>
                </c:pt>
              </c:strCache>
            </c:strRef>
          </c:cat>
          <c:val>
            <c:numRef>
              <c:f>'[Data slides master book Scot 2024.xlsx]Team views'!$B$2:$B$12</c:f>
              <c:numCache>
                <c:formatCode>0%</c:formatCode>
                <c:ptCount val="11"/>
                <c:pt idx="0">
                  <c:v>0.14000000000000001</c:v>
                </c:pt>
                <c:pt idx="1">
                  <c:v>0.09</c:v>
                </c:pt>
                <c:pt idx="2">
                  <c:v>0.06</c:v>
                </c:pt>
                <c:pt idx="3">
                  <c:v>0.12</c:v>
                </c:pt>
                <c:pt idx="4">
                  <c:v>7.0000000000000007E-2</c:v>
                </c:pt>
                <c:pt idx="5">
                  <c:v>0.08</c:v>
                </c:pt>
                <c:pt idx="6">
                  <c:v>0.06</c:v>
                </c:pt>
                <c:pt idx="7">
                  <c:v>0.06</c:v>
                </c:pt>
                <c:pt idx="8">
                  <c:v>0.06</c:v>
                </c:pt>
                <c:pt idx="9">
                  <c:v>0.04</c:v>
                </c:pt>
                <c:pt idx="10">
                  <c:v>0.06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FFBE-49D7-9FE9-703E7D74309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148570367"/>
        <c:axId val="975713839"/>
      </c:barChart>
      <c:catAx>
        <c:axId val="1148570367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75713839"/>
        <c:crosses val="autoZero"/>
        <c:auto val="1"/>
        <c:lblAlgn val="ctr"/>
        <c:lblOffset val="100"/>
        <c:noMultiLvlLbl val="0"/>
      </c:catAx>
      <c:valAx>
        <c:axId val="975713839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hr-HR" sz="1200"/>
                  <a:t>Percentage</a:t>
                </a:r>
                <a:r>
                  <a:rPr lang="hr-HR" sz="1200" baseline="0"/>
                  <a:t> of patients</a:t>
                </a:r>
                <a:endParaRPr lang="hr-HR" sz="120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4857036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'[Data slides master book Scot 2024.xlsx]Gen pop meth gender'!$B$1</c:f>
              <c:strCache>
                <c:ptCount val="1"/>
                <c:pt idx="0">
                  <c:v>Men</c:v>
                </c:pt>
              </c:strCache>
            </c:strRef>
          </c:tx>
          <c:spPr>
            <a:solidFill>
              <a:srgbClr val="002060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0836E1B5-8958-4DD1-A124-45FF4E62C1D3}" type="CELLRANGE">
                      <a:rPr lang="en-US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0-C0DD-4912-A104-A44B1F82AEDA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110B91E8-4CD6-4BEF-A0F6-30B584E17CC5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1-C0DD-4912-A104-A44B1F82AEDA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42B9B92F-CB4A-4E3F-8295-04CD41E5DB55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2-C0DD-4912-A104-A44B1F82AEDA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6F2DB5AE-ED9D-41F5-9C7C-05B695895DF7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3-C0DD-4912-A104-A44B1F82AEDA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7B2A0A6B-F6A7-4822-A719-9FA730DFB835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4-C0DD-4912-A104-A44B1F82AEDA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fld id="{693D94A5-4697-46F2-A3ED-3CE9C0BAE08A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5-C0DD-4912-A104-A44B1F82AED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'[Data slides master book Scot 2024.xlsx]Gen pop meth gender'!$A$2:$A$7</c:f>
              <c:strCache>
                <c:ptCount val="6"/>
                <c:pt idx="0">
                  <c:v>Hanging/strangulation</c:v>
                </c:pt>
                <c:pt idx="1">
                  <c:v>Self-poisoning</c:v>
                </c:pt>
                <c:pt idx="2">
                  <c:v>Gas inhalation</c:v>
                </c:pt>
                <c:pt idx="3">
                  <c:v>Jumping/multiple injuries</c:v>
                </c:pt>
                <c:pt idx="4">
                  <c:v>Drowning</c:v>
                </c:pt>
                <c:pt idx="5">
                  <c:v>Other</c:v>
                </c:pt>
              </c:strCache>
            </c:strRef>
          </c:cat>
          <c:val>
            <c:numRef>
              <c:f>'[Data slides master book Scot 2024.xlsx]Gen pop meth gender'!$B$2:$B$7</c:f>
              <c:numCache>
                <c:formatCode>General</c:formatCode>
                <c:ptCount val="6"/>
                <c:pt idx="0">
                  <c:v>3212</c:v>
                </c:pt>
                <c:pt idx="1">
                  <c:v>1237</c:v>
                </c:pt>
                <c:pt idx="2">
                  <c:v>184</c:v>
                </c:pt>
                <c:pt idx="3">
                  <c:v>582</c:v>
                </c:pt>
                <c:pt idx="4">
                  <c:v>319</c:v>
                </c:pt>
                <c:pt idx="5">
                  <c:v>642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'[Data slides master book Scot 2024.xlsx]Gen pop meth gender'!$D$2:$D$7</c15:f>
                <c15:dlblRangeCache>
                  <c:ptCount val="6"/>
                  <c:pt idx="0">
                    <c:v>52%</c:v>
                  </c:pt>
                  <c:pt idx="1">
                    <c:v>20%</c:v>
                  </c:pt>
                  <c:pt idx="2">
                    <c:v>3%</c:v>
                  </c:pt>
                  <c:pt idx="3">
                    <c:v>9%</c:v>
                  </c:pt>
                  <c:pt idx="4">
                    <c:v>5%</c:v>
                  </c:pt>
                  <c:pt idx="5">
                    <c:v>10%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6-C0DD-4912-A104-A44B1F82AEDA}"/>
            </c:ext>
          </c:extLst>
        </c:ser>
        <c:ser>
          <c:idx val="1"/>
          <c:order val="1"/>
          <c:tx>
            <c:strRef>
              <c:f>'[Data slides master book Scot 2024.xlsx]Gen pop meth gender'!$C$1</c:f>
              <c:strCache>
                <c:ptCount val="1"/>
                <c:pt idx="0">
                  <c:v>Women</c:v>
                </c:pt>
              </c:strCache>
            </c:strRef>
          </c:tx>
          <c:spPr>
            <a:solidFill>
              <a:srgbClr val="00B0F0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F4E0C01C-0552-479D-BAAB-A7BD22DDABBE}" type="CELLRANGE">
                      <a:rPr lang="en-US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7-C0DD-4912-A104-A44B1F82AEDA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8411B0FC-9900-4445-8D71-970D78A570DB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8-C0DD-4912-A104-A44B1F82AEDA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C0D8A717-FCA6-4086-AE53-EC1427BF97D6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9-C0DD-4912-A104-A44B1F82AEDA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4DB69C19-156C-4B2B-B25F-EF41082F24C8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A-C0DD-4912-A104-A44B1F82AEDA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69B24C69-88D3-4854-9224-F0580BDE8BCF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B-C0DD-4912-A104-A44B1F82AEDA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fld id="{0D53C95A-3056-4C60-86FC-DFBBFC5F17B0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C-C0DD-4912-A104-A44B1F82AED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clip" horzOverflow="clip" vert="horz" wrap="square" lIns="38100" tIns="19050" rIns="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  <a:noFill/>
                  <a:ln>
                    <a:noFill/>
                  </a:ln>
                </c15:spPr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'[Data slides master book Scot 2024.xlsx]Gen pop meth gender'!$A$2:$A$7</c:f>
              <c:strCache>
                <c:ptCount val="6"/>
                <c:pt idx="0">
                  <c:v>Hanging/strangulation</c:v>
                </c:pt>
                <c:pt idx="1">
                  <c:v>Self-poisoning</c:v>
                </c:pt>
                <c:pt idx="2">
                  <c:v>Gas inhalation</c:v>
                </c:pt>
                <c:pt idx="3">
                  <c:v>Jumping/multiple injuries</c:v>
                </c:pt>
                <c:pt idx="4">
                  <c:v>Drowning</c:v>
                </c:pt>
                <c:pt idx="5">
                  <c:v>Other</c:v>
                </c:pt>
              </c:strCache>
            </c:strRef>
          </c:cat>
          <c:val>
            <c:numRef>
              <c:f>'[Data slides master book Scot 2024.xlsx]Gen pop meth gender'!$C$2:$C$7</c:f>
              <c:numCache>
                <c:formatCode>General</c:formatCode>
                <c:ptCount val="6"/>
                <c:pt idx="0">
                  <c:v>758</c:v>
                </c:pt>
                <c:pt idx="1">
                  <c:v>984</c:v>
                </c:pt>
                <c:pt idx="2">
                  <c:v>31</c:v>
                </c:pt>
                <c:pt idx="3">
                  <c:v>184</c:v>
                </c:pt>
                <c:pt idx="4">
                  <c:v>135</c:v>
                </c:pt>
                <c:pt idx="5">
                  <c:v>150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'[Data slides master book Scot 2024.xlsx]Gen pop meth gender'!$E$2:$E$7</c15:f>
                <c15:dlblRangeCache>
                  <c:ptCount val="6"/>
                  <c:pt idx="0">
                    <c:v>34%</c:v>
                  </c:pt>
                  <c:pt idx="1">
                    <c:v>44%</c:v>
                  </c:pt>
                  <c:pt idx="2">
                    <c:v>1%</c:v>
                  </c:pt>
                  <c:pt idx="3">
                    <c:v>8%</c:v>
                  </c:pt>
                  <c:pt idx="4">
                    <c:v>6%</c:v>
                  </c:pt>
                  <c:pt idx="5">
                    <c:v>7%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D-C0DD-4912-A104-A44B1F82AED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"/>
        <c:axId val="989232047"/>
        <c:axId val="989258671"/>
      </c:barChart>
      <c:catAx>
        <c:axId val="98923204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89258671"/>
        <c:crosses val="autoZero"/>
        <c:auto val="1"/>
        <c:lblAlgn val="ctr"/>
        <c:lblOffset val="100"/>
        <c:noMultiLvlLbl val="0"/>
      </c:catAx>
      <c:valAx>
        <c:axId val="989258671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hr-HR" sz="1200"/>
                  <a:t>Number of suicides</a:t>
                </a:r>
              </a:p>
            </c:rich>
          </c:tx>
          <c:layout>
            <c:manualLayout>
              <c:xMode val="edge"/>
              <c:yMode val="edge"/>
              <c:x val="6.1569763292863419E-3"/>
              <c:y val="0.3089312054665177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8923204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70695297462817153"/>
          <c:y val="0.10243000874890634"/>
          <c:w val="0.17839606939376482"/>
          <c:h val="6.236185554411020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'[Data slides master book Scot 2024.xlsx]Pt age gender'!$B$1</c:f>
              <c:strCache>
                <c:ptCount val="1"/>
                <c:pt idx="0">
                  <c:v>Men</c:v>
                </c:pt>
              </c:strCache>
            </c:strRef>
          </c:tx>
          <c:spPr>
            <a:solidFill>
              <a:srgbClr val="002060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317A2574-FD91-4D7F-A01A-F090801358B5}" type="CELLRANGE">
                      <a:rPr lang="en-US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0-86C5-4D14-85E8-F723B0114351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6926C4D8-08E7-4E2E-BAED-92C4697811F5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1-86C5-4D14-85E8-F723B0114351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DF9E3FAB-5E22-4A8A-B8F3-679815DD07BF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2-86C5-4D14-85E8-F723B0114351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AE9773D4-F430-4FCA-965B-E9E70B801A1F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3-86C5-4D14-85E8-F723B0114351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C5B06731-0443-487B-A2CB-61B442EDE298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4-86C5-4D14-85E8-F723B0114351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fld id="{4B1D5BD9-02DC-4236-BEE8-76865016A061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5-86C5-4D14-85E8-F723B0114351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fld id="{958CECF0-F942-418C-8D74-A9E8BC05178D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6-86C5-4D14-85E8-F723B011435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'[Data slides master book Scot 2024.xlsx]Pt age gender'!$A$2:$A$8</c:f>
              <c:strCache>
                <c:ptCount val="7"/>
                <c:pt idx="0">
                  <c:v>Under 25</c:v>
                </c:pt>
                <c:pt idx="1">
                  <c:v>25-34</c:v>
                </c:pt>
                <c:pt idx="2">
                  <c:v>35-44</c:v>
                </c:pt>
                <c:pt idx="3">
                  <c:v>45-54</c:v>
                </c:pt>
                <c:pt idx="4">
                  <c:v>55-64</c:v>
                </c:pt>
                <c:pt idx="5">
                  <c:v>65-74</c:v>
                </c:pt>
                <c:pt idx="6">
                  <c:v>75+</c:v>
                </c:pt>
              </c:strCache>
            </c:strRef>
          </c:cat>
          <c:val>
            <c:numRef>
              <c:f>'[Data slides master book Scot 2024.xlsx]Pt age gender'!$B$2:$B$8</c:f>
              <c:numCache>
                <c:formatCode>General</c:formatCode>
                <c:ptCount val="7"/>
                <c:pt idx="0">
                  <c:v>126</c:v>
                </c:pt>
                <c:pt idx="1">
                  <c:v>315</c:v>
                </c:pt>
                <c:pt idx="2">
                  <c:v>391</c:v>
                </c:pt>
                <c:pt idx="3">
                  <c:v>421</c:v>
                </c:pt>
                <c:pt idx="4">
                  <c:v>206</c:v>
                </c:pt>
                <c:pt idx="5">
                  <c:v>94</c:v>
                </c:pt>
                <c:pt idx="6">
                  <c:v>53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'[Data slides master book Scot 2024.xlsx]Pt age gender'!$D$2:$D$8</c15:f>
                <c15:dlblRangeCache>
                  <c:ptCount val="7"/>
                  <c:pt idx="0">
                    <c:v>8%</c:v>
                  </c:pt>
                  <c:pt idx="1">
                    <c:v>20%</c:v>
                  </c:pt>
                  <c:pt idx="2">
                    <c:v>24%</c:v>
                  </c:pt>
                  <c:pt idx="3">
                    <c:v>26%</c:v>
                  </c:pt>
                  <c:pt idx="4">
                    <c:v>13%</c:v>
                  </c:pt>
                  <c:pt idx="5">
                    <c:v>6%</c:v>
                  </c:pt>
                  <c:pt idx="6">
                    <c:v>3%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7-86C5-4D14-85E8-F723B0114351}"/>
            </c:ext>
          </c:extLst>
        </c:ser>
        <c:ser>
          <c:idx val="1"/>
          <c:order val="1"/>
          <c:tx>
            <c:strRef>
              <c:f>'[Data slides master book Scot 2024.xlsx]Pt age gender'!$C$1</c:f>
              <c:strCache>
                <c:ptCount val="1"/>
                <c:pt idx="0">
                  <c:v>Women</c:v>
                </c:pt>
              </c:strCache>
            </c:strRef>
          </c:tx>
          <c:spPr>
            <a:solidFill>
              <a:srgbClr val="00B0F0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F3D4CF0B-6991-4331-A981-119A3D4C10D8}" type="CELLRANGE">
                      <a:rPr lang="en-US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8-86C5-4D14-85E8-F723B0114351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86001659-5AFE-4F06-B0B8-9A052BDBF95D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9-86C5-4D14-85E8-F723B0114351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EC5D8F66-612E-4F00-B128-36221AAF5E80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A-86C5-4D14-85E8-F723B0114351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946F6E50-79D5-460B-B310-BFC1670DF40F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B-86C5-4D14-85E8-F723B0114351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3AFD963F-C5FF-4B4C-AB7A-F0ABD185DDC9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C-86C5-4D14-85E8-F723B0114351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fld id="{2129100B-B63B-4948-84D4-C49FA86078AB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D-86C5-4D14-85E8-F723B0114351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fld id="{44FF5E33-2D63-4970-BDEE-95A707E59371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E-86C5-4D14-85E8-F723B011435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clip" horzOverflow="clip" vert="horz" wrap="square" lIns="72000" tIns="19050" rIns="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  <a:noFill/>
                  <a:ln>
                    <a:noFill/>
                  </a:ln>
                </c15:spPr>
                <c15:showDataLabelsRange val="1"/>
                <c15:showLeaderLines val="0"/>
              </c:ext>
            </c:extLst>
          </c:dLbls>
          <c:cat>
            <c:strRef>
              <c:f>'[Data slides master book Scot 2024.xlsx]Pt age gender'!$A$2:$A$8</c:f>
              <c:strCache>
                <c:ptCount val="7"/>
                <c:pt idx="0">
                  <c:v>Under 25</c:v>
                </c:pt>
                <c:pt idx="1">
                  <c:v>25-34</c:v>
                </c:pt>
                <c:pt idx="2">
                  <c:v>35-44</c:v>
                </c:pt>
                <c:pt idx="3">
                  <c:v>45-54</c:v>
                </c:pt>
                <c:pt idx="4">
                  <c:v>55-64</c:v>
                </c:pt>
                <c:pt idx="5">
                  <c:v>65-74</c:v>
                </c:pt>
                <c:pt idx="6">
                  <c:v>75+</c:v>
                </c:pt>
              </c:strCache>
            </c:strRef>
          </c:cat>
          <c:val>
            <c:numRef>
              <c:f>'[Data slides master book Scot 2024.xlsx]Pt age gender'!$C$2:$C$8</c:f>
              <c:numCache>
                <c:formatCode>General</c:formatCode>
                <c:ptCount val="7"/>
                <c:pt idx="0">
                  <c:v>83</c:v>
                </c:pt>
                <c:pt idx="1">
                  <c:v>143</c:v>
                </c:pt>
                <c:pt idx="2">
                  <c:v>224</c:v>
                </c:pt>
                <c:pt idx="3">
                  <c:v>212</c:v>
                </c:pt>
                <c:pt idx="4">
                  <c:v>129</c:v>
                </c:pt>
                <c:pt idx="5">
                  <c:v>59</c:v>
                </c:pt>
                <c:pt idx="6">
                  <c:v>36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'[Data slides master book Scot 2024.xlsx]Pt age gender'!$E$2:$E$8</c15:f>
                <c15:dlblRangeCache>
                  <c:ptCount val="7"/>
                  <c:pt idx="0">
                    <c:v>9%</c:v>
                  </c:pt>
                  <c:pt idx="1">
                    <c:v>16%</c:v>
                  </c:pt>
                  <c:pt idx="2">
                    <c:v>25%</c:v>
                  </c:pt>
                  <c:pt idx="3">
                    <c:v>24%</c:v>
                  </c:pt>
                  <c:pt idx="4">
                    <c:v>15%</c:v>
                  </c:pt>
                  <c:pt idx="5">
                    <c:v>7%</c:v>
                  </c:pt>
                  <c:pt idx="6">
                    <c:v>4%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F-86C5-4D14-85E8-F723B011435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977824479"/>
        <c:axId val="977819487"/>
      </c:barChart>
      <c:catAx>
        <c:axId val="977824479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hr-HR" sz="1200"/>
                  <a:t>Age group</a:t>
                </a:r>
              </a:p>
            </c:rich>
          </c:tx>
          <c:layout>
            <c:manualLayout>
              <c:xMode val="edge"/>
              <c:yMode val="edge"/>
              <c:x val="0.49640813657628086"/>
              <c:y val="0.86542114305719475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77819487"/>
        <c:crosses val="autoZero"/>
        <c:auto val="1"/>
        <c:lblAlgn val="ctr"/>
        <c:lblOffset val="100"/>
        <c:noMultiLvlLbl val="0"/>
      </c:catAx>
      <c:valAx>
        <c:axId val="977819487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hr-HR" sz="1200"/>
                  <a:t>Number of patients</a:t>
                </a:r>
              </a:p>
            </c:rich>
          </c:tx>
          <c:layout>
            <c:manualLayout>
              <c:xMode val="edge"/>
              <c:yMode val="edge"/>
              <c:x val="0"/>
              <c:y val="0.26213614415078229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7782447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70139741907261588"/>
          <c:y val="8.8541119860017448E-2"/>
          <c:w val="0.21942716535433071"/>
          <c:h val="7.812554680664918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'[Data slides master book Scot 2024.xlsx]Pt meth gender'!$B$1</c:f>
              <c:strCache>
                <c:ptCount val="1"/>
                <c:pt idx="0">
                  <c:v>Men</c:v>
                </c:pt>
              </c:strCache>
            </c:strRef>
          </c:tx>
          <c:spPr>
            <a:solidFill>
              <a:srgbClr val="002060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3B601B65-2CEA-4E68-922E-21F1B7F0852E}" type="CELLRANGE">
                      <a:rPr lang="en-US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0-A59E-41E8-83BA-C7064FBF3BC3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13D0AEB2-1840-4A48-95CF-662E827EA367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1-A59E-41E8-83BA-C7064FBF3BC3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081EA3DF-9FDA-49DD-9F73-76867D7B6981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2-A59E-41E8-83BA-C7064FBF3BC3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2F1DBB8E-4DB6-4E93-A30B-E436D077BE50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3-A59E-41E8-83BA-C7064FBF3BC3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4D3B3B72-450B-4770-BC03-FDF808045309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4-A59E-41E8-83BA-C7064FBF3BC3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fld id="{EF68F641-1E03-445C-873F-0A346A17AD06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5-A59E-41E8-83BA-C7064FBF3BC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'[Data slides master book Scot 2024.xlsx]Pt meth gender'!$A$2:$A$7</c:f>
              <c:strCache>
                <c:ptCount val="6"/>
                <c:pt idx="0">
                  <c:v>Hanging/strangulation</c:v>
                </c:pt>
                <c:pt idx="1">
                  <c:v>Self-poisoning</c:v>
                </c:pt>
                <c:pt idx="2">
                  <c:v>Gas inhalation</c:v>
                </c:pt>
                <c:pt idx="3">
                  <c:v>Jumping/multiple injuries</c:v>
                </c:pt>
                <c:pt idx="4">
                  <c:v>Drowning</c:v>
                </c:pt>
                <c:pt idx="5">
                  <c:v>Other</c:v>
                </c:pt>
              </c:strCache>
            </c:strRef>
          </c:cat>
          <c:val>
            <c:numRef>
              <c:f>'[Data slides master book Scot 2024.xlsx]Pt meth gender'!$B$2:$B$7</c:f>
              <c:numCache>
                <c:formatCode>General</c:formatCode>
                <c:ptCount val="6"/>
                <c:pt idx="0">
                  <c:v>728</c:v>
                </c:pt>
                <c:pt idx="1">
                  <c:v>439</c:v>
                </c:pt>
                <c:pt idx="2">
                  <c:v>25</c:v>
                </c:pt>
                <c:pt idx="3">
                  <c:v>200</c:v>
                </c:pt>
                <c:pt idx="4">
                  <c:v>105</c:v>
                </c:pt>
                <c:pt idx="5">
                  <c:v>107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'[Data slides master book Scot 2024.xlsx]Pt meth gender'!$D$2:$D$7</c15:f>
                <c15:dlblRangeCache>
                  <c:ptCount val="6"/>
                  <c:pt idx="0">
                    <c:v>45%</c:v>
                  </c:pt>
                  <c:pt idx="1">
                    <c:v>27%</c:v>
                  </c:pt>
                  <c:pt idx="2">
                    <c:v>2%</c:v>
                  </c:pt>
                  <c:pt idx="3">
                    <c:v>12%</c:v>
                  </c:pt>
                  <c:pt idx="4">
                    <c:v>7%</c:v>
                  </c:pt>
                  <c:pt idx="5">
                    <c:v>7%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6-A59E-41E8-83BA-C7064FBF3BC3}"/>
            </c:ext>
          </c:extLst>
        </c:ser>
        <c:ser>
          <c:idx val="1"/>
          <c:order val="1"/>
          <c:tx>
            <c:strRef>
              <c:f>'[Data slides master book Scot 2024.xlsx]Pt meth gender'!$C$1</c:f>
              <c:strCache>
                <c:ptCount val="1"/>
                <c:pt idx="0">
                  <c:v>Women</c:v>
                </c:pt>
              </c:strCache>
            </c:strRef>
          </c:tx>
          <c:spPr>
            <a:solidFill>
              <a:srgbClr val="00B0F0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DD97ACFF-6FC9-4920-9304-1E73AE82692F}" type="CELLRANGE">
                      <a:rPr lang="en-US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7-A59E-41E8-83BA-C7064FBF3BC3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D714FFF2-2567-4E98-B29E-7F8CFC4C3085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8-A59E-41E8-83BA-C7064FBF3BC3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8CFA803E-4361-469E-AD77-A879EC54FFBC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9-A59E-41E8-83BA-C7064FBF3BC3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B5A6FA10-DA6C-40BE-8247-D25583A391A4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A-A59E-41E8-83BA-C7064FBF3BC3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6C5CA863-47DB-46D0-8494-8B642327DBE1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B-A59E-41E8-83BA-C7064FBF3BC3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fld id="{602DD00A-D9FB-486C-89E3-79DEB8E98EB0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C-A59E-41E8-83BA-C7064FBF3BC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clip" horzOverflow="clip" vert="horz" wrap="square" lIns="38100" tIns="19050" rIns="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  <a:noFill/>
                  <a:ln>
                    <a:noFill/>
                  </a:ln>
                </c15:spPr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'[Data slides master book Scot 2024.xlsx]Pt meth gender'!$A$2:$A$7</c:f>
              <c:strCache>
                <c:ptCount val="6"/>
                <c:pt idx="0">
                  <c:v>Hanging/strangulation</c:v>
                </c:pt>
                <c:pt idx="1">
                  <c:v>Self-poisoning</c:v>
                </c:pt>
                <c:pt idx="2">
                  <c:v>Gas inhalation</c:v>
                </c:pt>
                <c:pt idx="3">
                  <c:v>Jumping/multiple injuries</c:v>
                </c:pt>
                <c:pt idx="4">
                  <c:v>Drowning</c:v>
                </c:pt>
                <c:pt idx="5">
                  <c:v>Other</c:v>
                </c:pt>
              </c:strCache>
            </c:strRef>
          </c:cat>
          <c:val>
            <c:numRef>
              <c:f>'[Data slides master book Scot 2024.xlsx]Pt meth gender'!$C$2:$C$7</c:f>
              <c:numCache>
                <c:formatCode>General</c:formatCode>
                <c:ptCount val="6"/>
                <c:pt idx="0">
                  <c:v>314</c:v>
                </c:pt>
                <c:pt idx="1">
                  <c:v>360</c:v>
                </c:pt>
                <c:pt idx="2">
                  <c:v>11</c:v>
                </c:pt>
                <c:pt idx="3">
                  <c:v>101</c:v>
                </c:pt>
                <c:pt idx="4">
                  <c:v>52</c:v>
                </c:pt>
                <c:pt idx="5">
                  <c:v>48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'[Data slides master book Scot 2024.xlsx]Pt meth gender'!$E$2:$E$7</c15:f>
                <c15:dlblRangeCache>
                  <c:ptCount val="6"/>
                  <c:pt idx="0">
                    <c:v>35%</c:v>
                  </c:pt>
                  <c:pt idx="1">
                    <c:v>41%</c:v>
                  </c:pt>
                  <c:pt idx="2">
                    <c:v>1%</c:v>
                  </c:pt>
                  <c:pt idx="3">
                    <c:v>11%</c:v>
                  </c:pt>
                  <c:pt idx="4">
                    <c:v>6%</c:v>
                  </c:pt>
                  <c:pt idx="5">
                    <c:v>5%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D-A59E-41E8-83BA-C7064FBF3BC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"/>
        <c:axId val="989232047"/>
        <c:axId val="989258671"/>
      </c:barChart>
      <c:catAx>
        <c:axId val="98923204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89258671"/>
        <c:crosses val="autoZero"/>
        <c:auto val="1"/>
        <c:lblAlgn val="ctr"/>
        <c:lblOffset val="100"/>
        <c:noMultiLvlLbl val="0"/>
      </c:catAx>
      <c:valAx>
        <c:axId val="989258671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hr-HR" sz="1200"/>
                  <a:t>Number of patients</a:t>
                </a:r>
              </a:p>
            </c:rich>
          </c:tx>
          <c:layout>
            <c:manualLayout>
              <c:xMode val="edge"/>
              <c:yMode val="edge"/>
              <c:x val="6.0648252456421362E-3"/>
              <c:y val="0.30411212256325665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8923204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70695297462817153"/>
          <c:y val="0.10243000874890634"/>
          <c:w val="0.17839606939376482"/>
          <c:h val="6.236185554411020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'[Data slides master book Scot 2024.xlsx]Diagnosis gender'!$B$1</c:f>
              <c:strCache>
                <c:ptCount val="1"/>
                <c:pt idx="0">
                  <c:v>Men</c:v>
                </c:pt>
              </c:strCache>
            </c:strRef>
          </c:tx>
          <c:spPr>
            <a:solidFill>
              <a:srgbClr val="002060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FF8100E7-5BD7-45E4-AF17-587D7013D656}" type="CELLRANGE">
                      <a:rPr lang="en-US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0-2A4F-4A4D-AD38-81A5C002B096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513E0E3D-2BF1-48EF-8604-333069702857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1-2A4F-4A4D-AD38-81A5C002B096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8F8C5276-297F-433E-95D1-A62D5E141A96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2-2A4F-4A4D-AD38-81A5C002B096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E6053406-BE6D-4252-BA98-0AEC245340CE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3-2A4F-4A4D-AD38-81A5C002B096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52E15DA9-4E24-476D-84DE-34BF9F1377D2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4-2A4F-4A4D-AD38-81A5C002B09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'[Data slides master book Scot 2024.xlsx]Diagnosis gender'!$A$2:$A$6</c:f>
              <c:strCache>
                <c:ptCount val="5"/>
                <c:pt idx="0">
                  <c:v>Schizophrenia &amp; other delusional disorders</c:v>
                </c:pt>
                <c:pt idx="1">
                  <c:v>Affective disorders</c:v>
                </c:pt>
                <c:pt idx="2">
                  <c:v>Personality disorder</c:v>
                </c:pt>
                <c:pt idx="3">
                  <c:v>Alcohol dependence/misuse</c:v>
                </c:pt>
                <c:pt idx="4">
                  <c:v>Drug dependence/misuse</c:v>
                </c:pt>
              </c:strCache>
            </c:strRef>
          </c:cat>
          <c:val>
            <c:numRef>
              <c:f>'[Data slides master book Scot 2024.xlsx]Diagnosis gender'!$B$2:$B$6</c:f>
              <c:numCache>
                <c:formatCode>General</c:formatCode>
                <c:ptCount val="5"/>
                <c:pt idx="0">
                  <c:v>242</c:v>
                </c:pt>
                <c:pt idx="1">
                  <c:v>437</c:v>
                </c:pt>
                <c:pt idx="2">
                  <c:v>97</c:v>
                </c:pt>
                <c:pt idx="3">
                  <c:v>224</c:v>
                </c:pt>
                <c:pt idx="4">
                  <c:v>230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'[Data slides master book Scot 2024.xlsx]Diagnosis gender'!$D$2:$D$7</c15:f>
                <c15:dlblRangeCache>
                  <c:ptCount val="6"/>
                  <c:pt idx="0">
                    <c:v>15%</c:v>
                  </c:pt>
                  <c:pt idx="1">
                    <c:v>28%</c:v>
                  </c:pt>
                  <c:pt idx="2">
                    <c:v>6%</c:v>
                  </c:pt>
                  <c:pt idx="3">
                    <c:v>14%</c:v>
                  </c:pt>
                  <c:pt idx="4">
                    <c:v>15%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5-2A4F-4A4D-AD38-81A5C002B096}"/>
            </c:ext>
          </c:extLst>
        </c:ser>
        <c:ser>
          <c:idx val="1"/>
          <c:order val="1"/>
          <c:tx>
            <c:strRef>
              <c:f>'[Data slides master book Scot 2024.xlsx]Diagnosis gender'!$C$1</c:f>
              <c:strCache>
                <c:ptCount val="1"/>
                <c:pt idx="0">
                  <c:v>Women</c:v>
                </c:pt>
              </c:strCache>
            </c:strRef>
          </c:tx>
          <c:spPr>
            <a:solidFill>
              <a:srgbClr val="00B0F0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DDF655B2-A0AB-442F-A49E-7965EBECEB7C}" type="CELLRANGE">
                      <a:rPr lang="en-US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6-2A4F-4A4D-AD38-81A5C002B096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6DE64CF9-A24E-43DB-B793-8D382A63BBC2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7-2A4F-4A4D-AD38-81A5C002B096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F4CACF11-6BC9-4AB0-8D3C-02F6A430390D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8-2A4F-4A4D-AD38-81A5C002B096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09CF64C7-B05C-4CE5-BE17-297EFED2499E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9-2A4F-4A4D-AD38-81A5C002B096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02BA2C61-0CB2-4D35-9D86-2EB9F37DEA25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A-2A4F-4A4D-AD38-81A5C002B09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clip" horzOverflow="clip" vert="horz" wrap="square" lIns="38100" tIns="19050" rIns="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  <a:noFill/>
                  <a:ln>
                    <a:noFill/>
                  </a:ln>
                </c15:spPr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'[Data slides master book Scot 2024.xlsx]Diagnosis gender'!$A$2:$A$6</c:f>
              <c:strCache>
                <c:ptCount val="5"/>
                <c:pt idx="0">
                  <c:v>Schizophrenia &amp; other delusional disorders</c:v>
                </c:pt>
                <c:pt idx="1">
                  <c:v>Affective disorders</c:v>
                </c:pt>
                <c:pt idx="2">
                  <c:v>Personality disorder</c:v>
                </c:pt>
                <c:pt idx="3">
                  <c:v>Alcohol dependence/misuse</c:v>
                </c:pt>
                <c:pt idx="4">
                  <c:v>Drug dependence/misuse</c:v>
                </c:pt>
              </c:strCache>
            </c:strRef>
          </c:cat>
          <c:val>
            <c:numRef>
              <c:f>'[Data slides master book Scot 2024.xlsx]Diagnosis gender'!$C$2:$C$6</c:f>
              <c:numCache>
                <c:formatCode>General</c:formatCode>
                <c:ptCount val="5"/>
                <c:pt idx="0">
                  <c:v>80</c:v>
                </c:pt>
                <c:pt idx="1">
                  <c:v>297</c:v>
                </c:pt>
                <c:pt idx="2">
                  <c:v>175</c:v>
                </c:pt>
                <c:pt idx="3">
                  <c:v>84</c:v>
                </c:pt>
                <c:pt idx="4">
                  <c:v>73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'[Data slides master book Scot 2024.xlsx]Diagnosis gender'!$E$2:$E$7</c15:f>
                <c15:dlblRangeCache>
                  <c:ptCount val="6"/>
                  <c:pt idx="0">
                    <c:v>9%</c:v>
                  </c:pt>
                  <c:pt idx="1">
                    <c:v>34%</c:v>
                  </c:pt>
                  <c:pt idx="2">
                    <c:v>20%</c:v>
                  </c:pt>
                  <c:pt idx="3">
                    <c:v>10%</c:v>
                  </c:pt>
                  <c:pt idx="4">
                    <c:v>8%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B-2A4F-4A4D-AD38-81A5C002B09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"/>
        <c:axId val="989232047"/>
        <c:axId val="989258671"/>
      </c:barChart>
      <c:catAx>
        <c:axId val="98923204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89258671"/>
        <c:crosses val="autoZero"/>
        <c:auto val="1"/>
        <c:lblAlgn val="ctr"/>
        <c:lblOffset val="100"/>
        <c:noMultiLvlLbl val="0"/>
      </c:catAx>
      <c:valAx>
        <c:axId val="989258671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hr-HR" sz="1200"/>
                  <a:t>Number of patients</a:t>
                </a:r>
              </a:p>
            </c:rich>
          </c:tx>
          <c:layout>
            <c:manualLayout>
              <c:xMode val="edge"/>
              <c:yMode val="edge"/>
              <c:x val="3.6476671397464365E-3"/>
              <c:y val="0.28535944327922841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8923204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70695297462817153"/>
          <c:y val="0.10243000874890634"/>
          <c:w val="0.17839606939376482"/>
          <c:h val="6.236185554411020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9.6093520787242995E-2"/>
          <c:y val="0.21563518930679984"/>
          <c:w val="0.81388888888888888"/>
          <c:h val="0.54983960338291049"/>
        </c:manualLayout>
      </c:layout>
      <c:pie3DChart>
        <c:varyColors val="1"/>
        <c:ser>
          <c:idx val="0"/>
          <c:order val="0"/>
          <c:tx>
            <c:strRef>
              <c:f>'[Data slides master book Scot 2024.xlsx]Ethnicity'!$B$1</c:f>
              <c:strCache>
                <c:ptCount val="1"/>
                <c:pt idx="0">
                  <c:v>Percent</c:v>
                </c:pt>
              </c:strCache>
            </c:strRef>
          </c:tx>
          <c:explosion val="2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3367-4990-B9B4-B3E9ECB0A317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3367-4990-B9B4-B3E9ECB0A317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3367-4990-B9B4-B3E9ECB0A317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3367-4990-B9B4-B3E9ECB0A317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3367-4990-B9B4-B3E9ECB0A317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3367-4990-B9B4-B3E9ECB0A317}"/>
              </c:ext>
            </c:extLst>
          </c:dPt>
          <c:dLbls>
            <c:dLbl>
              <c:idx val="0"/>
              <c:layout>
                <c:manualLayout>
                  <c:x val="-8.6220670679005004E-2"/>
                  <c:y val="-1.583531274742676E-2"/>
                </c:manualLayout>
              </c:layout>
              <c:tx>
                <c:rich>
                  <a:bodyPr/>
                  <a:lstStyle/>
                  <a:p>
                    <a:fld id="{FF8CE09B-CF43-4B74-95A6-1E62A0217498}" type="CATEGORYNAME">
                      <a:rPr lang="en-US" b="1" baseline="0"/>
                      <a:pPr/>
                      <a:t>[CATEGORY NAME]</a:t>
                    </a:fld>
                    <a:r>
                      <a:rPr lang="en-US" b="1" baseline="0" dirty="0"/>
                      <a:t>
3 (</a:t>
                    </a:r>
                    <a:fld id="{D15C749A-0117-4276-8451-A21B94CB2BC1}" type="VALUE">
                      <a:rPr lang="en-US" b="1" baseline="0"/>
                      <a:pPr/>
                      <a:t>[VALUE]</a:t>
                    </a:fld>
                    <a:r>
                      <a:rPr lang="en-US" b="1" baseline="0" dirty="0"/>
                      <a:t>)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3367-4990-B9B4-B3E9ECB0A317}"/>
                </c:ext>
              </c:extLst>
            </c:dLbl>
            <c:dLbl>
              <c:idx val="1"/>
              <c:layout>
                <c:manualLayout>
                  <c:x val="3.9883420822397202E-2"/>
                  <c:y val="-6.1743219597550317E-2"/>
                </c:manualLayout>
              </c:layout>
              <c:tx>
                <c:rich>
                  <a:bodyPr/>
                  <a:lstStyle/>
                  <a:p>
                    <a:fld id="{D511CD6B-DB5E-4A45-BCCE-75B09951767F}" type="CATEGORYNAME">
                      <a:rPr lang="en-US" b="1" baseline="0"/>
                      <a:pPr/>
                      <a:t>[CATEGORY NAME]</a:t>
                    </a:fld>
                    <a:r>
                      <a:rPr lang="en-US" b="1" baseline="0" dirty="0"/>
                      <a:t>
&lt;3 (</a:t>
                    </a:r>
                    <a:fld id="{C615643B-2871-483C-BC41-950B7D1BEE06}" type="VALUE">
                      <a:rPr lang="en-US" b="1" baseline="0"/>
                      <a:pPr/>
                      <a:t>[VALUE]</a:t>
                    </a:fld>
                    <a:r>
                      <a:rPr lang="en-US" b="1" baseline="0" dirty="0"/>
                      <a:t>)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3367-4990-B9B4-B3E9ECB0A317}"/>
                </c:ext>
              </c:extLst>
            </c:dLbl>
            <c:dLbl>
              <c:idx val="2"/>
              <c:layout>
                <c:manualLayout>
                  <c:x val="6.3536305991611586E-2"/>
                  <c:y val="5.2446687050668385E-2"/>
                </c:manualLayout>
              </c:layout>
              <c:tx>
                <c:rich>
                  <a:bodyPr/>
                  <a:lstStyle/>
                  <a:p>
                    <a:fld id="{D7C3CBFE-98AF-4A45-B715-A49917561A00}" type="CATEGORYNAME">
                      <a:rPr lang="en-US" b="1" baseline="0"/>
                      <a:pPr/>
                      <a:t>[CATEGORY NAME]</a:t>
                    </a:fld>
                    <a:r>
                      <a:rPr lang="en-US" b="1" baseline="0" dirty="0"/>
                      <a:t>
&lt;3 (</a:t>
                    </a:r>
                    <a:fld id="{1168B8DA-B437-4C55-B3E5-32EE9F4FB9BF}" type="VALUE">
                      <a:rPr lang="en-US" b="1" baseline="0"/>
                      <a:pPr/>
                      <a:t>[VALUE]</a:t>
                    </a:fld>
                    <a:r>
                      <a:rPr lang="en-US" b="1" baseline="0" dirty="0"/>
                      <a:t>)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3367-4990-B9B4-B3E9ECB0A317}"/>
                </c:ext>
              </c:extLst>
            </c:dLbl>
            <c:dLbl>
              <c:idx val="3"/>
              <c:layout>
                <c:manualLayout>
                  <c:x val="4.1767766863067546E-2"/>
                  <c:y val="-4.5952862501614622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864FFC85-E014-437E-8F05-EF4D05318245}" type="CATEGORYNAME">
                      <a:rPr lang="en-GB" sz="1100" b="1" baseline="0"/>
                      <a:pPr>
                        <a:defRPr sz="1100"/>
                      </a:pPr>
                      <a:t>[CATEGORY NAME]</a:t>
                    </a:fld>
                    <a:r>
                      <a:rPr lang="en-GB" sz="1100" b="1" baseline="0" dirty="0"/>
                      <a:t>
13 (</a:t>
                    </a:r>
                    <a:fld id="{BD36F4D3-237B-42BC-A7CB-0353C0718C52}" type="VALUE">
                      <a:rPr lang="en-GB" sz="1100" b="1" baseline="0"/>
                      <a:pPr>
                        <a:defRPr sz="1100"/>
                      </a:pPr>
                      <a:t>[VALUE]</a:t>
                    </a:fld>
                    <a:r>
                      <a:rPr lang="en-GB" sz="1100" b="1" baseline="0" dirty="0"/>
                      <a:t>)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9837489063867017"/>
                      <c:h val="0.217523330417031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3367-4990-B9B4-B3E9ECB0A317}"/>
                </c:ext>
              </c:extLst>
            </c:dLbl>
            <c:dLbl>
              <c:idx val="4"/>
              <c:layout>
                <c:manualLayout>
                  <c:x val="-2.00586176727909E-2"/>
                  <c:y val="-3.7037037037037035E-4"/>
                </c:manualLayout>
              </c:layout>
              <c:tx>
                <c:rich>
                  <a:bodyPr/>
                  <a:lstStyle/>
                  <a:p>
                    <a:fld id="{D9E31AAF-5DB0-4517-9A2D-E16D5BD3795A}" type="CATEGORYNAME">
                      <a:rPr lang="it-IT" b="1" baseline="0"/>
                      <a:pPr/>
                      <a:t>[CATEGORY NAME]</a:t>
                    </a:fld>
                    <a:r>
                      <a:rPr lang="it-IT" b="1" baseline="0" dirty="0"/>
                      <a:t>
5 (</a:t>
                    </a:r>
                    <a:fld id="{32C7CE86-9344-43BC-915F-FC5201FACB39}" type="VALUE">
                      <a:rPr lang="it-IT" b="1" baseline="0"/>
                      <a:pPr/>
                      <a:t>[VALUE]</a:t>
                    </a:fld>
                    <a:r>
                      <a:rPr lang="it-IT" b="1" baseline="0" dirty="0"/>
                      <a:t>)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3367-4990-B9B4-B3E9ECB0A317}"/>
                </c:ext>
              </c:extLst>
            </c:dLbl>
            <c:dLbl>
              <c:idx val="5"/>
              <c:layout>
                <c:manualLayout>
                  <c:x val="0"/>
                  <c:y val="-0.11034992629345992"/>
                </c:manualLayout>
              </c:layout>
              <c:tx>
                <c:rich>
                  <a:bodyPr/>
                  <a:lstStyle/>
                  <a:p>
                    <a:fld id="{0E6A31BF-78D3-4880-A5BC-DAA973CBFCCF}" type="CATEGORYNAME">
                      <a:rPr lang="en-US" b="1" baseline="0"/>
                      <a:pPr/>
                      <a:t>[CATEGORY NAME]</a:t>
                    </a:fld>
                    <a:r>
                      <a:rPr lang="en-US" b="1" baseline="0" dirty="0"/>
                      <a:t>
22 (</a:t>
                    </a:r>
                    <a:fld id="{A070203E-4D9B-424C-A3AC-687BF8E30C17}" type="VALUE">
                      <a:rPr lang="en-US" b="1" baseline="0"/>
                      <a:pPr/>
                      <a:t>[VALUE]</a:t>
                    </a:fld>
                    <a:r>
                      <a:rPr lang="en-US" b="1" baseline="0" dirty="0"/>
                      <a:t>)</a:t>
                    </a:r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5042453557424218"/>
                      <c:h val="0.13681521830319154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B-3367-4990-B9B4-B3E9ECB0A31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showDataLabelsRange val="1"/>
              </c:ext>
            </c:extLst>
          </c:dLbls>
          <c:cat>
            <c:strRef>
              <c:f>'[Data slides master book Scot 2024.xlsx]Ethnicity'!$A$2:$A$7</c:f>
              <c:strCache>
                <c:ptCount val="6"/>
                <c:pt idx="0">
                  <c:v>Black African</c:v>
                </c:pt>
                <c:pt idx="1">
                  <c:v>Black Caribbean</c:v>
                </c:pt>
                <c:pt idx="2">
                  <c:v>Chinese</c:v>
                </c:pt>
                <c:pt idx="3">
                  <c:v>Mixed/multiple ethnicity</c:v>
                </c:pt>
                <c:pt idx="4">
                  <c:v>Indian, Pakistani, Bangladeshi</c:v>
                </c:pt>
                <c:pt idx="5">
                  <c:v>Other</c:v>
                </c:pt>
              </c:strCache>
            </c:strRef>
          </c:cat>
          <c:val>
            <c:numRef>
              <c:f>'[Data slides master book Scot 2024.xlsx]Ethnicity'!$B$2:$B$7</c:f>
              <c:numCache>
                <c:formatCode>0%</c:formatCode>
                <c:ptCount val="6"/>
                <c:pt idx="0">
                  <c:v>0.06</c:v>
                </c:pt>
                <c:pt idx="1">
                  <c:v>0.04</c:v>
                </c:pt>
                <c:pt idx="2">
                  <c:v>0.04</c:v>
                </c:pt>
                <c:pt idx="3">
                  <c:v>0.28000000000000003</c:v>
                </c:pt>
                <c:pt idx="4">
                  <c:v>0.11</c:v>
                </c:pt>
                <c:pt idx="5">
                  <c:v>0.47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3367-4990-B9B4-B3E9ECB0A31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9.8611195887335787E-2"/>
          <c:y val="0.22030447450049606"/>
          <c:w val="0.81388888888888888"/>
          <c:h val="0.54983960338291049"/>
        </c:manualLayout>
      </c:layout>
      <c:pie3DChart>
        <c:varyColors val="1"/>
        <c:ser>
          <c:idx val="0"/>
          <c:order val="0"/>
          <c:tx>
            <c:strRef>
              <c:f>'[Data slides master book Scot 2024.xlsx]Marital status'!$B$1</c:f>
              <c:strCache>
                <c:ptCount val="1"/>
                <c:pt idx="0">
                  <c:v>Percent</c:v>
                </c:pt>
              </c:strCache>
            </c:strRef>
          </c:tx>
          <c:explosion val="2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F2C4-4CDA-A834-68D975A350FE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F2C4-4CDA-A834-68D975A350FE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F2C4-4CDA-A834-68D975A350FE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F2C4-4CDA-A834-68D975A350FE}"/>
              </c:ext>
            </c:extLst>
          </c:dPt>
          <c:dLbls>
            <c:dLbl>
              <c:idx val="0"/>
              <c:layout>
                <c:manualLayout>
                  <c:x val="3.8523512685914363E-2"/>
                  <c:y val="-7.2421570562732586E-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4F7FAD7B-38AA-4C72-98BF-CD5381CBE386}" type="CATEGORYNAME">
                      <a:rPr lang="en-US" sz="1100" b="1" baseline="0"/>
                      <a:pPr>
                        <a:defRPr sz="1100"/>
                      </a:pPr>
                      <a:t>[CATEGORY NAME]</a:t>
                    </a:fld>
                    <a:r>
                      <a:rPr lang="en-US" sz="1100" b="1" baseline="0"/>
                      <a:t>
549 (</a:t>
                    </a:r>
                    <a:fld id="{6ED83E97-3094-4E63-947A-48E83DD849B9}" type="VALUE">
                      <a:rPr lang="en-US" sz="1100" b="1" baseline="0"/>
                      <a:pPr>
                        <a:defRPr sz="1100"/>
                      </a:pPr>
                      <a:t>[VALUE]</a:t>
                    </a:fld>
                    <a:r>
                      <a:rPr lang="en-US" sz="1100" b="1" baseline="0"/>
                      <a:t>)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2544444444444442"/>
                      <c:h val="0.17620723941540731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F2C4-4CDA-A834-68D975A350FE}"/>
                </c:ext>
              </c:extLst>
            </c:dLbl>
            <c:dLbl>
              <c:idx val="1"/>
              <c:layout>
                <c:manualLayout>
                  <c:x val="2.9805879400733665E-2"/>
                  <c:y val="-7.6381563249569878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DAAFBBDC-E2DE-453D-BC47-FD6A7A9D14B2}" type="CATEGORYNAME">
                      <a:rPr lang="en-US" sz="1100" b="1" baseline="0"/>
                      <a:pPr>
                        <a:defRPr sz="1100"/>
                      </a:pPr>
                      <a:t>[CATEGORY NAME]</a:t>
                    </a:fld>
                    <a:r>
                      <a:rPr lang="en-US" sz="1100" b="1" baseline="0" dirty="0"/>
                      <a:t>
517 (</a:t>
                    </a:r>
                    <a:fld id="{38C0E32C-5E59-4D05-850B-513CD257E4FB}" type="VALUE">
                      <a:rPr lang="en-US" sz="1100" b="1" baseline="0"/>
                      <a:pPr>
                        <a:defRPr sz="1100"/>
                      </a:pPr>
                      <a:t>[VALUE]</a:t>
                    </a:fld>
                    <a:r>
                      <a:rPr lang="en-US" sz="1100" b="1" baseline="0" dirty="0"/>
                      <a:t>)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8704177602799649"/>
                      <c:h val="0.18549229048318819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F2C4-4CDA-A834-68D975A350FE}"/>
                </c:ext>
              </c:extLst>
            </c:dLbl>
            <c:dLbl>
              <c:idx val="2"/>
              <c:layout>
                <c:manualLayout>
                  <c:x val="-2.7791124277783408E-2"/>
                  <c:y val="-8.6259553537328545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06A35BD9-8BF4-449A-871F-1D3B49C16836}" type="CATEGORYNAME">
                      <a:rPr lang="en-US" sz="1100" b="1" baseline="0"/>
                      <a:pPr>
                        <a:defRPr sz="1100"/>
                      </a:pPr>
                      <a:t>[CATEGORY NAME]</a:t>
                    </a:fld>
                    <a:r>
                      <a:rPr lang="en-US" sz="1100" b="1" baseline="0"/>
                      <a:t>
1090 (</a:t>
                    </a:r>
                    <a:fld id="{531E752E-C80D-47B1-92A8-5749C374BB6F}" type="VALUE">
                      <a:rPr lang="en-US" sz="1100" b="1" baseline="0"/>
                      <a:pPr>
                        <a:defRPr sz="1100"/>
                      </a:pPr>
                      <a:t>[VALUE]</a:t>
                    </a:fld>
                    <a:r>
                      <a:rPr lang="en-US" sz="1100" b="1" baseline="0"/>
                      <a:t>)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2857450473729543"/>
                      <c:h val="0.23108069924273819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F2C4-4CDA-A834-68D975A350FE}"/>
                </c:ext>
              </c:extLst>
            </c:dLbl>
            <c:dLbl>
              <c:idx val="3"/>
              <c:layout>
                <c:manualLayout>
                  <c:x val="5.5543856436550083E-2"/>
                  <c:y val="-3.9869268733752775E-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496B497F-6EC5-48DA-87F5-C1C6D7E31B50}" type="CATEGORYNAME">
                      <a:rPr lang="en-US" sz="1100" b="1" baseline="0"/>
                      <a:pPr>
                        <a:defRPr sz="1100"/>
                      </a:pPr>
                      <a:t>[CATEGORY NAME]</a:t>
                    </a:fld>
                    <a:r>
                      <a:rPr lang="en-US" sz="1100" b="1" baseline="0"/>
                      <a:t>
124 (</a:t>
                    </a:r>
                    <a:fld id="{DDC91F5C-7DCB-4528-8D18-F074BE414D5A}" type="VALUE">
                      <a:rPr lang="en-US" sz="1100" b="1" baseline="0"/>
                      <a:pPr>
                        <a:defRPr sz="1100"/>
                      </a:pPr>
                      <a:t>[VALUE]</a:t>
                    </a:fld>
                    <a:r>
                      <a:rPr lang="en-US" sz="1100" b="1" baseline="0"/>
                      <a:t>)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7059711286089235"/>
                      <c:h val="0.14788527478633415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F2C4-4CDA-A834-68D975A350F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'[Data slides master book Scot 2024.xlsx]Marital status'!$A$2:$A$5</c:f>
              <c:strCache>
                <c:ptCount val="4"/>
                <c:pt idx="0">
                  <c:v>Divorced/Separated</c:v>
                </c:pt>
                <c:pt idx="1">
                  <c:v>Married/Co-habiting</c:v>
                </c:pt>
                <c:pt idx="2">
                  <c:v>Single</c:v>
                </c:pt>
                <c:pt idx="3">
                  <c:v>Widowed</c:v>
                </c:pt>
              </c:strCache>
            </c:strRef>
          </c:cat>
          <c:val>
            <c:numRef>
              <c:f>'[Data slides master book Scot 2024.xlsx]Marital status'!$B$2:$B$5</c:f>
              <c:numCache>
                <c:formatCode>0%</c:formatCode>
                <c:ptCount val="4"/>
                <c:pt idx="0">
                  <c:v>0.24</c:v>
                </c:pt>
                <c:pt idx="1">
                  <c:v>0.23</c:v>
                </c:pt>
                <c:pt idx="2">
                  <c:v>0.48</c:v>
                </c:pt>
                <c:pt idx="3">
                  <c:v>0.05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F2C4-4CDA-A834-68D975A350FE}"/>
            </c:ext>
          </c:extLst>
        </c:ser>
        <c:ser>
          <c:idx val="1"/>
          <c:order val="1"/>
          <c:tx>
            <c:strRef>
              <c:f>'[Data slides master book Scot 2024.xlsx]Marital status'!$C$1</c:f>
              <c:strCache>
                <c:ptCount val="1"/>
                <c:pt idx="0">
                  <c:v>no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A-F2C4-4CDA-A834-68D975A350FE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C-F2C4-4CDA-A834-68D975A350FE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E-F2C4-4CDA-A834-68D975A350FE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0-F2C4-4CDA-A834-68D975A350FE}"/>
              </c:ext>
            </c:extLst>
          </c:dPt>
          <c:val>
            <c:numRef>
              <c:f>'[Data slides master book Scot 2024.xlsx]Marital status'!$C$2:$C$5</c:f>
              <c:numCache>
                <c:formatCode>General</c:formatCode>
                <c:ptCount val="4"/>
                <c:pt idx="0">
                  <c:v>549</c:v>
                </c:pt>
                <c:pt idx="1">
                  <c:v>517</c:v>
                </c:pt>
                <c:pt idx="2">
                  <c:v>1090</c:v>
                </c:pt>
                <c:pt idx="3">
                  <c:v>124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1-F2C4-4CDA-A834-68D975A350F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0972222222222223"/>
          <c:y val="0.25525665489585392"/>
          <c:w val="0.81388888888888888"/>
          <c:h val="0.54983960338291049"/>
        </c:manualLayout>
      </c:layout>
      <c:pie3DChart>
        <c:varyColors val="1"/>
        <c:ser>
          <c:idx val="0"/>
          <c:order val="0"/>
          <c:tx>
            <c:strRef>
              <c:f>'[Data slides master book Scot 2024.xlsx]Employment'!$B$1</c:f>
              <c:strCache>
                <c:ptCount val="1"/>
                <c:pt idx="0">
                  <c:v>Percent</c:v>
                </c:pt>
              </c:strCache>
            </c:strRef>
          </c:tx>
          <c:explosion val="2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45DD-4C44-A843-165BD0255C3C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45DD-4C44-A843-165BD0255C3C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45DD-4C44-A843-165BD0255C3C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45DD-4C44-A843-165BD0255C3C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45DD-4C44-A843-165BD0255C3C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45DD-4C44-A843-165BD0255C3C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D-45DD-4C44-A843-165BD0255C3C}"/>
              </c:ext>
            </c:extLst>
          </c:dPt>
          <c:dLbls>
            <c:dLbl>
              <c:idx val="0"/>
              <c:layout>
                <c:manualLayout>
                  <c:x val="5.6579068241469924E-2"/>
                  <c:y val="0.10649971852404247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4CBBF571-6579-489B-9F2C-BEFFB97EBC8B}" type="CATEGORYNAME">
                      <a:rPr lang="en-GB" sz="1100" b="1" baseline="0"/>
                      <a:pPr>
                        <a:defRPr sz="11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[CATEGORY NAME]</a:t>
                    </a:fld>
                    <a:r>
                      <a:rPr lang="en-GB" sz="1100" b="1" baseline="0"/>
                      <a:t> </a:t>
                    </a:r>
                  </a:p>
                  <a:p>
                    <a:pPr>
                      <a:defRPr sz="11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GB" sz="1100" b="1" baseline="0"/>
                      <a:t>379 (</a:t>
                    </a:r>
                    <a:fld id="{D8E92AC5-75B7-4192-8E3D-414EFD039D26}" type="VALUE">
                      <a:rPr lang="en-GB" sz="1100" b="1" baseline="0"/>
                      <a:pPr>
                        <a:defRPr sz="11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[VALUE]</a:t>
                    </a:fld>
                    <a:r>
                      <a:rPr lang="en-GB" sz="1100" b="1" baseline="0"/>
                      <a:t>)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layout>
                    <c:manualLayout>
                      <c:w val="0.26155555555555554"/>
                      <c:h val="0.40369099057603874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45DD-4C44-A843-165BD0255C3C}"/>
                </c:ext>
              </c:extLst>
            </c:dLbl>
            <c:dLbl>
              <c:idx val="1"/>
              <c:layout>
                <c:manualLayout>
                  <c:x val="6.2105643044619407E-2"/>
                  <c:y val="-5.2457985753173633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C8F893D8-B94E-402E-AAA5-C04A531CD646}" type="CATEGORYNAME">
                      <a:rPr lang="en-US" sz="1100" b="1" baseline="0"/>
                      <a:pPr>
                        <a:defRPr sz="11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[CATEGORY NAME]</a:t>
                    </a:fld>
                    <a:r>
                      <a:rPr lang="en-US" sz="1100" b="1" baseline="0"/>
                      <a:t> </a:t>
                    </a:r>
                  </a:p>
                  <a:p>
                    <a:pPr>
                      <a:defRPr sz="11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100" b="1" baseline="0"/>
                      <a:t>1253 (</a:t>
                    </a:r>
                    <a:fld id="{E8CB5E2E-48EE-47EB-A8C5-9EF8EE505F8B}" type="VALUE">
                      <a:rPr lang="en-US" sz="1100" b="1" baseline="0"/>
                      <a:pPr>
                        <a:defRPr sz="11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[VALUE]</a:t>
                    </a:fld>
                    <a:r>
                      <a:rPr lang="en-US" sz="1100" b="1" baseline="0"/>
                      <a:t>)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layout>
                    <c:manualLayout>
                      <c:w val="0.18704177602799649"/>
                      <c:h val="0.18549229048318819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45DD-4C44-A843-165BD0255C3C}"/>
                </c:ext>
              </c:extLst>
            </c:dLbl>
            <c:dLbl>
              <c:idx val="2"/>
              <c:layout>
                <c:manualLayout>
                  <c:x val="-7.4597332426666147E-3"/>
                  <c:y val="7.4734742471608787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A7102F95-9194-4D3E-9CCD-AA1F4D07EA14}" type="CATEGORYNAME">
                      <a:rPr lang="en-US" sz="1100" b="1" baseline="0"/>
                      <a:pPr>
                        <a:defRPr sz="11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[CATEGORY NAME]</a:t>
                    </a:fld>
                    <a:r>
                      <a:rPr lang="en-US" sz="1100" b="1" baseline="0"/>
                      <a:t> </a:t>
                    </a:r>
                  </a:p>
                  <a:p>
                    <a:pPr>
                      <a:defRPr sz="11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100" b="1" baseline="0"/>
                      <a:t>38 (</a:t>
                    </a:r>
                    <a:fld id="{1A3C2CC9-860B-40B4-815C-4230FD73C7CD}" type="VALUE">
                      <a:rPr lang="en-US" sz="1100" b="1" baseline="0"/>
                      <a:pPr>
                        <a:defRPr sz="11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[VALUE]</a:t>
                    </a:fld>
                    <a:r>
                      <a:rPr lang="en-US" sz="1100" b="1" baseline="0"/>
                      <a:t>)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layout>
                    <c:manualLayout>
                      <c:w val="0.25916666666666666"/>
                      <c:h val="0.20406239261874995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45DD-4C44-A843-165BD0255C3C}"/>
                </c:ext>
              </c:extLst>
            </c:dLbl>
            <c:dLbl>
              <c:idx val="3"/>
              <c:layout>
                <c:manualLayout>
                  <c:x val="-6.892087255659414E-2"/>
                  <c:y val="-0.1061888782839088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09980345-3C3A-43CC-B1CE-CB52467152E7}" type="CATEGORYNAME">
                      <a:rPr lang="en-US" sz="1100" b="1" baseline="0"/>
                      <a:pPr>
                        <a:defRPr sz="11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[CATEGORY NAME]</a:t>
                    </a:fld>
                    <a:r>
                      <a:rPr lang="en-US" sz="1100" b="1" baseline="0"/>
                      <a:t> </a:t>
                    </a:r>
                  </a:p>
                  <a:p>
                    <a:pPr>
                      <a:defRPr sz="11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100" b="1" baseline="0"/>
                      <a:t>62 (</a:t>
                    </a:r>
                    <a:fld id="{496093FA-64ED-4FAA-9F94-555997D6E651}" type="VALUE">
                      <a:rPr lang="en-US" sz="1100" b="1" baseline="0"/>
                      <a:pPr>
                        <a:defRPr sz="11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[VALUE]</a:t>
                    </a:fld>
                    <a:r>
                      <a:rPr lang="en-US" sz="1100" b="1" baseline="0"/>
                      <a:t>)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layout>
                    <c:manualLayout>
                      <c:w val="0.14837489063867015"/>
                      <c:h val="0.16181285138800544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45DD-4C44-A843-165BD0255C3C}"/>
                </c:ext>
              </c:extLst>
            </c:dLbl>
            <c:dLbl>
              <c:idx val="4"/>
              <c:layout>
                <c:manualLayout>
                  <c:x val="-3.3498657275658615E-2"/>
                  <c:y val="-0.12265539296648517"/>
                </c:manualLayout>
              </c:layout>
              <c:tx>
                <c:rich>
                  <a:bodyPr/>
                  <a:lstStyle/>
                  <a:p>
                    <a:fld id="{02198889-F136-49D4-8F35-F218948FC8A4}" type="CATEGORYNAME">
                      <a:rPr lang="en-US" b="1" baseline="0"/>
                      <a:pPr/>
                      <a:t>[CATEGORY NAME]</a:t>
                    </a:fld>
                    <a:r>
                      <a:rPr lang="en-US" b="1" baseline="0" dirty="0"/>
                      <a:t> </a:t>
                    </a:r>
                  </a:p>
                  <a:p>
                    <a:r>
                      <a:rPr lang="en-US" b="1" baseline="0" dirty="0"/>
                      <a:t>271 (</a:t>
                    </a:r>
                    <a:fld id="{1620D72B-373B-464E-9A78-E6353C4EA32C}" type="VALUE">
                      <a:rPr lang="en-US" b="1" baseline="0"/>
                      <a:pPr/>
                      <a:t>[VALUE]</a:t>
                    </a:fld>
                    <a:r>
                      <a:rPr lang="en-US" b="1" baseline="0" dirty="0"/>
                      <a:t>)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45DD-4C44-A843-165BD0255C3C}"/>
                </c:ext>
              </c:extLst>
            </c:dLbl>
            <c:dLbl>
              <c:idx val="5"/>
              <c:layout>
                <c:manualLayout>
                  <c:x val="1.7215223097112861E-2"/>
                  <c:y val="-9.463806578495236E-3"/>
                </c:manualLayout>
              </c:layout>
              <c:tx>
                <c:rich>
                  <a:bodyPr/>
                  <a:lstStyle/>
                  <a:p>
                    <a:fld id="{DB253779-83FA-4F42-BB03-102EB5B74531}" type="CATEGORYNAME">
                      <a:rPr lang="en-US" b="1" baseline="0"/>
                      <a:pPr/>
                      <a:t>[CATEGORY NAME]</a:t>
                    </a:fld>
                    <a:r>
                      <a:rPr lang="en-US" b="1" baseline="0"/>
                      <a:t> </a:t>
                    </a:r>
                  </a:p>
                  <a:p>
                    <a:r>
                      <a:rPr lang="en-US" b="1" baseline="0"/>
                      <a:t>250 (</a:t>
                    </a:r>
                    <a:fld id="{90A22EAA-DE5A-4D8B-92B3-203D912E79ED}" type="VALUE">
                      <a:rPr lang="en-US" b="1" baseline="0"/>
                      <a:pPr/>
                      <a:t>[VALUE]</a:t>
                    </a:fld>
                    <a:r>
                      <a:rPr lang="en-US" baseline="0"/>
                      <a:t>)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B-45DD-4C44-A843-165BD0255C3C}"/>
                </c:ext>
              </c:extLst>
            </c:dLbl>
            <c:dLbl>
              <c:idx val="6"/>
              <c:layout>
                <c:manualLayout>
                  <c:x val="1.1037510936133034E-2"/>
                  <c:y val="-5.4591713640251796E-2"/>
                </c:manualLayout>
              </c:layout>
              <c:tx>
                <c:rich>
                  <a:bodyPr/>
                  <a:lstStyle/>
                  <a:p>
                    <a:fld id="{A8C37F48-0ECA-47C9-A887-F08940128345}" type="CATEGORYNAME">
                      <a:rPr lang="en-US" b="1" baseline="0"/>
                      <a:pPr/>
                      <a:t>[CATEGORY NAME]</a:t>
                    </a:fld>
                    <a:r>
                      <a:rPr lang="en-US" b="1" baseline="0"/>
                      <a:t> </a:t>
                    </a:r>
                  </a:p>
                  <a:p>
                    <a:r>
                      <a:rPr lang="en-US" b="1" baseline="0"/>
                      <a:t>24 (</a:t>
                    </a:r>
                    <a:fld id="{B34DF08C-D9C0-4161-A3DA-5635E0BC9C16}" type="VALUE">
                      <a:rPr lang="en-US" b="1" baseline="0"/>
                      <a:pPr/>
                      <a:t>[VALUE]</a:t>
                    </a:fld>
                    <a:r>
                      <a:rPr lang="en-US" baseline="0"/>
                      <a:t>)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D-45DD-4C44-A843-165BD0255C3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eparator> </c:separator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'[Data slides master book Scot 2024.xlsx]Employment'!$A$2:$A$8</c:f>
              <c:strCache>
                <c:ptCount val="7"/>
                <c:pt idx="0">
                  <c:v>In paid employment (including part time &amp; self-employment)</c:v>
                </c:pt>
                <c:pt idx="1">
                  <c:v>Unemployed</c:v>
                </c:pt>
                <c:pt idx="2">
                  <c:v>Housewife/husband</c:v>
                </c:pt>
                <c:pt idx="3">
                  <c:v>Full-time student</c:v>
                </c:pt>
                <c:pt idx="4">
                  <c:v>Long-term sick</c:v>
                </c:pt>
                <c:pt idx="5">
                  <c:v>Retired</c:v>
                </c:pt>
                <c:pt idx="6">
                  <c:v>Other</c:v>
                </c:pt>
              </c:strCache>
            </c:strRef>
          </c:cat>
          <c:val>
            <c:numRef>
              <c:f>'[Data slides master book Scot 2024.xlsx]Employment'!$B$2:$B$8</c:f>
              <c:numCache>
                <c:formatCode>0%</c:formatCode>
                <c:ptCount val="7"/>
                <c:pt idx="0">
                  <c:v>0.17</c:v>
                </c:pt>
                <c:pt idx="1">
                  <c:v>0.55000000000000004</c:v>
                </c:pt>
                <c:pt idx="2">
                  <c:v>0.02</c:v>
                </c:pt>
                <c:pt idx="3">
                  <c:v>0.03</c:v>
                </c:pt>
                <c:pt idx="4">
                  <c:v>0.12</c:v>
                </c:pt>
                <c:pt idx="5">
                  <c:v>0.11</c:v>
                </c:pt>
                <c:pt idx="6">
                  <c:v>0.01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45DD-4C44-A843-165BD0255C3C}"/>
            </c:ext>
          </c:extLst>
        </c:ser>
        <c:ser>
          <c:idx val="1"/>
          <c:order val="1"/>
          <c:tx>
            <c:strRef>
              <c:f>'[Data slides master book Scot 2024.xlsx]Employment'!$C$1</c:f>
              <c:strCache>
                <c:ptCount val="1"/>
                <c:pt idx="0">
                  <c:v>No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0-45DD-4C44-A843-165BD0255C3C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2-45DD-4C44-A843-165BD0255C3C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4-45DD-4C44-A843-165BD0255C3C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6-45DD-4C44-A843-165BD0255C3C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8-45DD-4C44-A843-165BD0255C3C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A-45DD-4C44-A843-165BD0255C3C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C-45DD-4C44-A843-165BD0255C3C}"/>
              </c:ext>
            </c:extLst>
          </c:dPt>
          <c:cat>
            <c:strRef>
              <c:f>'[Data slides master book Scot 2024.xlsx]Employment'!$A$2:$A$8</c:f>
              <c:strCache>
                <c:ptCount val="7"/>
                <c:pt idx="0">
                  <c:v>In paid employment (including part time &amp; self-employment)</c:v>
                </c:pt>
                <c:pt idx="1">
                  <c:v>Unemployed</c:v>
                </c:pt>
                <c:pt idx="2">
                  <c:v>Housewife/husband</c:v>
                </c:pt>
                <c:pt idx="3">
                  <c:v>Full-time student</c:v>
                </c:pt>
                <c:pt idx="4">
                  <c:v>Long-term sick</c:v>
                </c:pt>
                <c:pt idx="5">
                  <c:v>Retired</c:v>
                </c:pt>
                <c:pt idx="6">
                  <c:v>Other</c:v>
                </c:pt>
              </c:strCache>
            </c:strRef>
          </c:cat>
          <c:val>
            <c:numRef>
              <c:f>'[Data slides master book Scot 2024.xlsx]Employment'!$C$2:$C$8</c:f>
              <c:numCache>
                <c:formatCode>General</c:formatCode>
                <c:ptCount val="7"/>
                <c:pt idx="0">
                  <c:v>379</c:v>
                </c:pt>
                <c:pt idx="1">
                  <c:v>1253</c:v>
                </c:pt>
                <c:pt idx="2">
                  <c:v>38</c:v>
                </c:pt>
                <c:pt idx="3">
                  <c:v>62</c:v>
                </c:pt>
                <c:pt idx="4">
                  <c:v>271</c:v>
                </c:pt>
                <c:pt idx="5">
                  <c:v>250</c:v>
                </c:pt>
                <c:pt idx="6">
                  <c:v>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D-45DD-4C44-A843-165BD0255C3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0972222222222223"/>
          <c:y val="0.25525665489585392"/>
          <c:w val="0.81388888888888888"/>
          <c:h val="0.54983960338291049"/>
        </c:manualLayout>
      </c:layout>
      <c:pie3DChart>
        <c:varyColors val="1"/>
        <c:ser>
          <c:idx val="0"/>
          <c:order val="0"/>
          <c:tx>
            <c:strRef>
              <c:f>'[Data slides master book Scot 2024.xlsx]Living circ'!$B$1</c:f>
              <c:strCache>
                <c:ptCount val="1"/>
                <c:pt idx="0">
                  <c:v>Percent</c:v>
                </c:pt>
              </c:strCache>
            </c:strRef>
          </c:tx>
          <c:explosion val="2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B2BB-4DE9-98DB-71B358B6F60D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B2BB-4DE9-98DB-71B358B6F60D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B2BB-4DE9-98DB-71B358B6F60D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B2BB-4DE9-98DB-71B358B6F60D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B2BB-4DE9-98DB-71B358B6F60D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B2BB-4DE9-98DB-71B358B6F60D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D-B2BB-4DE9-98DB-71B358B6F60D}"/>
              </c:ext>
            </c:extLst>
          </c:dPt>
          <c:dLbls>
            <c:dLbl>
              <c:idx val="0"/>
              <c:layout>
                <c:manualLayout>
                  <c:x val="5.2289411282429775E-2"/>
                  <c:y val="7.3550102444126284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8EE70E24-0E86-430C-89A4-5CEC0F3B5447}" type="CATEGORYNAME">
                      <a:rPr lang="en-US" sz="1100" b="1" baseline="0"/>
                      <a:pPr>
                        <a:defRPr sz="11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[CATEGORY NAME]</a:t>
                    </a:fld>
                    <a:r>
                      <a:rPr lang="en-US" sz="1100" b="1" baseline="0"/>
                      <a:t> </a:t>
                    </a:r>
                  </a:p>
                  <a:p>
                    <a:pPr>
                      <a:defRPr sz="11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100" b="1" baseline="0"/>
                      <a:t>1260 (</a:t>
                    </a:r>
                    <a:fld id="{DD787704-78A7-400B-B4CF-ACDE11301CAD}" type="VALUE">
                      <a:rPr lang="en-US" sz="1100" b="1" baseline="0"/>
                      <a:pPr>
                        <a:defRPr sz="11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[VALUE]</a:t>
                    </a:fld>
                    <a:r>
                      <a:rPr lang="en-US" sz="1100" b="1" baseline="0"/>
                      <a:t>)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layout>
                    <c:manualLayout>
                      <c:w val="0.15044444444444441"/>
                      <c:h val="0.17156471388151689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B2BB-4DE9-98DB-71B358B6F60D}"/>
                </c:ext>
              </c:extLst>
            </c:dLbl>
            <c:dLbl>
              <c:idx val="1"/>
              <c:layout>
                <c:manualLayout>
                  <c:x val="-0.11510735485998595"/>
                  <c:y val="-9.2188203010222111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219E24BB-DFD2-4C5E-BE00-E66F18B19ABD}" type="CATEGORYNAME">
                      <a:rPr lang="en-US" sz="1100" b="1" smtClean="0"/>
                      <a:pPr>
                        <a:defRPr sz="11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[CATEGORY NAME]</a:t>
                    </a:fld>
                    <a:r>
                      <a:rPr lang="en-US" sz="1100" b="1" dirty="0"/>
                      <a:t> </a:t>
                    </a:r>
                  </a:p>
                  <a:p>
                    <a:pPr>
                      <a:defRPr sz="11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100" b="1" dirty="0"/>
                      <a:t>261 (11%)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layout>
                    <c:manualLayout>
                      <c:w val="0.15664477157020218"/>
                      <c:h val="0.13941854929044556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B2BB-4DE9-98DB-71B358B6F60D}"/>
                </c:ext>
              </c:extLst>
            </c:dLbl>
            <c:dLbl>
              <c:idx val="2"/>
              <c:layout>
                <c:manualLayout>
                  <c:x val="-1.5961016168050596E-2"/>
                  <c:y val="5.6613050577159221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CC19A07B-615E-43D9-801E-D9960482BC88}" type="CATEGORYNAME">
                      <a:rPr lang="en-GB" sz="1100" b="1"/>
                      <a:pPr>
                        <a:defRPr sz="11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[CATEGORY NAME]</a:t>
                    </a:fld>
                    <a:r>
                      <a:rPr lang="en-GB" sz="1100" b="1"/>
                      <a:t> </a:t>
                    </a:r>
                  </a:p>
                  <a:p>
                    <a:pPr>
                      <a:defRPr sz="11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GB" sz="1100" b="1"/>
                      <a:t>493 (22%)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layout>
                    <c:manualLayout>
                      <c:w val="0.2482286208395654"/>
                      <c:h val="0.16182842865584471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B2BB-4DE9-98DB-71B358B6F60D}"/>
                </c:ext>
              </c:extLst>
            </c:dLbl>
            <c:dLbl>
              <c:idx val="3"/>
              <c:layout>
                <c:manualLayout>
                  <c:x val="-9.6432036736826723E-2"/>
                  <c:y val="-6.6997772115925863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GB" sz="1100" b="1" baseline="0" dirty="0"/>
                      <a:t>With children only </a:t>
                    </a:r>
                  </a:p>
                  <a:p>
                    <a:pPr>
                      <a:defRPr sz="11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GB" sz="1100" b="1" baseline="0"/>
                      <a:t>98 (4%)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layout>
                    <c:manualLayout>
                      <c:w val="0.16671156220367314"/>
                      <c:h val="0.18537702660858404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7-B2BB-4DE9-98DB-71B358B6F60D}"/>
                </c:ext>
              </c:extLst>
            </c:dLbl>
            <c:dLbl>
              <c:idx val="4"/>
              <c:layout>
                <c:manualLayout>
                  <c:x val="-1.8093854040057072E-2"/>
                  <c:y val="-6.4136436587810628E-3"/>
                </c:manualLayout>
              </c:layout>
              <c:tx>
                <c:rich>
                  <a:bodyPr/>
                  <a:lstStyle/>
                  <a:p>
                    <a:fld id="{3EC4BF86-AD1D-45CA-BD90-B78DD2678181}" type="CATEGORYNAME">
                      <a:rPr lang="en-US" b="1" baseline="0"/>
                      <a:pPr/>
                      <a:t>[CATEGORY NAME]</a:t>
                    </a:fld>
                    <a:r>
                      <a:rPr lang="en-US" b="1" baseline="0"/>
                      <a:t> </a:t>
                    </a:r>
                  </a:p>
                  <a:p>
                    <a:r>
                      <a:rPr lang="en-US" b="1" baseline="0"/>
                      <a:t>102 (</a:t>
                    </a:r>
                    <a:fld id="{E14CEDFA-5710-4CA3-8CF9-6E022AF5EE22}" type="VALUE">
                      <a:rPr lang="en-US" b="1" baseline="0"/>
                      <a:pPr/>
                      <a:t>[VALUE]</a:t>
                    </a:fld>
                    <a:r>
                      <a:rPr lang="en-US" b="1" baseline="0"/>
                      <a:t>)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B2BB-4DE9-98DB-71B358B6F60D}"/>
                </c:ext>
              </c:extLst>
            </c:dLbl>
            <c:dLbl>
              <c:idx val="5"/>
              <c:layout>
                <c:manualLayout>
                  <c:x val="2.6843542535124287E-2"/>
                  <c:y val="-5.9748137543413134E-2"/>
                </c:manualLayout>
              </c:layout>
              <c:tx>
                <c:rich>
                  <a:bodyPr/>
                  <a:lstStyle/>
                  <a:p>
                    <a:r>
                      <a:rPr lang="en-US" baseline="0"/>
                      <a:t> </a:t>
                    </a:r>
                    <a:fld id="{A22D17E9-A013-430B-A2AF-837EF81E5827}" type="CATEGORYNAME">
                      <a:rPr lang="en-US" b="1" baseline="0"/>
                      <a:pPr/>
                      <a:t>[CATEGORY NAME]</a:t>
                    </a:fld>
                    <a:r>
                      <a:rPr lang="en-US" b="1" baseline="0"/>
                      <a:t> </a:t>
                    </a:r>
                  </a:p>
                  <a:p>
                    <a:r>
                      <a:rPr lang="en-US" b="1" baseline="0"/>
                      <a:t>22 (</a:t>
                    </a:r>
                    <a:fld id="{BEA53850-5912-404D-B903-6B341DAB8FDA}" type="VALUE">
                      <a:rPr lang="en-US" b="1" baseline="0"/>
                      <a:pPr/>
                      <a:t>[VALUE]</a:t>
                    </a:fld>
                    <a:r>
                      <a:rPr lang="en-US" b="1" baseline="0"/>
                      <a:t>)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B-B2BB-4DE9-98DB-71B358B6F60D}"/>
                </c:ext>
              </c:extLst>
            </c:dLbl>
            <c:dLbl>
              <c:idx val="6"/>
              <c:layout>
                <c:manualLayout>
                  <c:x val="8.1801148937265117E-2"/>
                  <c:y val="-1.8505262599753875E-4"/>
                </c:manualLayout>
              </c:layout>
              <c:tx>
                <c:rich>
                  <a:bodyPr/>
                  <a:lstStyle/>
                  <a:p>
                    <a:fld id="{3CFF658D-2F0C-4186-BB22-1812774B2108}" type="CATEGORYNAME">
                      <a:rPr lang="en-US" b="1" baseline="0"/>
                      <a:pPr/>
                      <a:t>[CATEGORY NAME]</a:t>
                    </a:fld>
                    <a:r>
                      <a:rPr lang="en-US" b="1" baseline="0"/>
                      <a:t> </a:t>
                    </a:r>
                  </a:p>
                  <a:p>
                    <a:r>
                      <a:rPr lang="en-US" b="1" baseline="0"/>
                      <a:t>49 (</a:t>
                    </a:r>
                    <a:fld id="{B6690380-210D-42B3-8516-6D53F84B3600}" type="VALUE">
                      <a:rPr lang="en-US" b="1" baseline="0"/>
                      <a:pPr/>
                      <a:t>[VALUE]</a:t>
                    </a:fld>
                    <a:r>
                      <a:rPr lang="en-US" b="1" baseline="0"/>
                      <a:t>)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D-B2BB-4DE9-98DB-71B358B6F60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eparator> </c:separator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'[Data slides master book Scot 2024.xlsx]Living circ'!$A$2:$A$8</c:f>
              <c:strCache>
                <c:ptCount val="7"/>
                <c:pt idx="0">
                  <c:v>Alone</c:v>
                </c:pt>
                <c:pt idx="1">
                  <c:v>With parents</c:v>
                </c:pt>
                <c:pt idx="2">
                  <c:v>With spouse/partner (with or without children)</c:v>
                </c:pt>
                <c:pt idx="3">
                  <c:v>With children only</c:v>
                </c:pt>
                <c:pt idx="4">
                  <c:v>Other shared</c:v>
                </c:pt>
                <c:pt idx="5">
                  <c:v>Prison/YOI</c:v>
                </c:pt>
                <c:pt idx="6">
                  <c:v>Other specified</c:v>
                </c:pt>
              </c:strCache>
            </c:strRef>
          </c:cat>
          <c:val>
            <c:numRef>
              <c:f>'[Data slides master book Scot 2024.xlsx]Living circ'!$B$2:$B$8</c:f>
              <c:numCache>
                <c:formatCode>0%</c:formatCode>
                <c:ptCount val="7"/>
                <c:pt idx="0">
                  <c:v>0.55000000000000004</c:v>
                </c:pt>
                <c:pt idx="1">
                  <c:v>0.11</c:v>
                </c:pt>
                <c:pt idx="2">
                  <c:v>0.22</c:v>
                </c:pt>
                <c:pt idx="3">
                  <c:v>0.04</c:v>
                </c:pt>
                <c:pt idx="4">
                  <c:v>0.05</c:v>
                </c:pt>
                <c:pt idx="5">
                  <c:v>0.01</c:v>
                </c:pt>
                <c:pt idx="6">
                  <c:v>0.02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B2BB-4DE9-98DB-71B358B6F60D}"/>
            </c:ext>
          </c:extLst>
        </c:ser>
        <c:ser>
          <c:idx val="1"/>
          <c:order val="1"/>
          <c:tx>
            <c:strRef>
              <c:f>'[Data slides master book Scot 2024.xlsx]Living circ'!$C$1</c:f>
              <c:strCache>
                <c:ptCount val="1"/>
                <c:pt idx="0">
                  <c:v>No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0-B2BB-4DE9-98DB-71B358B6F60D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2-B2BB-4DE9-98DB-71B358B6F60D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4-B2BB-4DE9-98DB-71B358B6F60D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6-B2BB-4DE9-98DB-71B358B6F60D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8-B2BB-4DE9-98DB-71B358B6F60D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A-B2BB-4DE9-98DB-71B358B6F60D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C-B2BB-4DE9-98DB-71B358B6F60D}"/>
              </c:ext>
            </c:extLst>
          </c:dPt>
          <c:cat>
            <c:strRef>
              <c:f>'[Data slides master book Scot 2024.xlsx]Living circ'!$A$2:$A$8</c:f>
              <c:strCache>
                <c:ptCount val="7"/>
                <c:pt idx="0">
                  <c:v>Alone</c:v>
                </c:pt>
                <c:pt idx="1">
                  <c:v>With parents</c:v>
                </c:pt>
                <c:pt idx="2">
                  <c:v>With spouse/partner (with or without children)</c:v>
                </c:pt>
                <c:pt idx="3">
                  <c:v>With children only</c:v>
                </c:pt>
                <c:pt idx="4">
                  <c:v>Other shared</c:v>
                </c:pt>
                <c:pt idx="5">
                  <c:v>Prison/YOI</c:v>
                </c:pt>
                <c:pt idx="6">
                  <c:v>Other specified</c:v>
                </c:pt>
              </c:strCache>
            </c:strRef>
          </c:cat>
          <c:val>
            <c:numRef>
              <c:f>'[Data slides master book Scot 2024.xlsx]Living circ'!$C$2:$C$8</c:f>
              <c:numCache>
                <c:formatCode>General</c:formatCode>
                <c:ptCount val="7"/>
                <c:pt idx="0">
                  <c:v>1260</c:v>
                </c:pt>
                <c:pt idx="1">
                  <c:v>261</c:v>
                </c:pt>
                <c:pt idx="2">
                  <c:v>493</c:v>
                </c:pt>
                <c:pt idx="3">
                  <c:v>98</c:v>
                </c:pt>
                <c:pt idx="4">
                  <c:v>102</c:v>
                </c:pt>
                <c:pt idx="5">
                  <c:v>22</c:v>
                </c:pt>
                <c:pt idx="6">
                  <c:v>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D-B2BB-4DE9-98DB-71B358B6F60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3CC31B5-801C-4887-B29F-50B5DC8FC27C}" type="datetimeFigureOut">
              <a:rPr lang="en-GB"/>
              <a:pPr>
                <a:defRPr/>
              </a:pPr>
              <a:t>17/04/2024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83635181-5666-4B0A-A8A1-171D122CB830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E3FB9750-C910-43BF-B79C-8A92AC15B281}" type="slidenum">
              <a:rPr lang="en-GB" altLang="en-US" sz="1100">
                <a:solidFill>
                  <a:srgbClr val="000000"/>
                </a:solidFill>
                <a:latin typeface="Arial" panose="020B0604020202020204" pitchFamily="34" charset="0"/>
              </a:rPr>
              <a:pPr/>
              <a:t>3</a:t>
            </a:fld>
            <a:endParaRPr lang="en-GB" altLang="en-US" sz="11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344BF955-9636-4873-A3DF-800FC8E16028}" type="slidenum">
              <a:rPr lang="en-GB" altLang="en-US" sz="1100">
                <a:solidFill>
                  <a:srgbClr val="000000"/>
                </a:solidFill>
                <a:latin typeface="Arial" panose="020B0604020202020204" pitchFamily="34" charset="0"/>
              </a:rPr>
              <a:pPr/>
              <a:t>12</a:t>
            </a:fld>
            <a:endParaRPr lang="en-GB" altLang="en-US" sz="11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2920BAC7-83E8-4BA2-BE81-167DF8824C0A}" type="slidenum">
              <a:rPr lang="en-GB" altLang="en-US" sz="1100">
                <a:solidFill>
                  <a:srgbClr val="000000"/>
                </a:solidFill>
                <a:latin typeface="Arial" panose="020B0604020202020204" pitchFamily="34" charset="0"/>
              </a:rPr>
              <a:pPr/>
              <a:t>13</a:t>
            </a:fld>
            <a:endParaRPr lang="en-GB" altLang="en-US" sz="11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333CA9DF-CE42-4390-ABCD-814E10B37210}" type="slidenum">
              <a:rPr lang="en-GB" altLang="en-US" sz="1100">
                <a:solidFill>
                  <a:srgbClr val="000000"/>
                </a:solidFill>
                <a:latin typeface="Arial" panose="020B0604020202020204" pitchFamily="34" charset="0"/>
              </a:rPr>
              <a:pPr/>
              <a:t>14</a:t>
            </a:fld>
            <a:endParaRPr lang="en-GB" altLang="en-US" sz="11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4867B877-B62E-4ADA-88F2-21E6C9F08D48}" type="slidenum">
              <a:rPr lang="en-GB" altLang="en-US" sz="1100">
                <a:solidFill>
                  <a:srgbClr val="000000"/>
                </a:solidFill>
                <a:latin typeface="Arial" panose="020B0604020202020204" pitchFamily="34" charset="0"/>
              </a:rPr>
              <a:pPr/>
              <a:t>15</a:t>
            </a:fld>
            <a:endParaRPr lang="en-GB" altLang="en-US" sz="11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30B0C2C2-A314-4630-B5B7-BBAFA21386D5}" type="slidenum">
              <a:rPr lang="en-GB" altLang="en-US" sz="1100">
                <a:solidFill>
                  <a:srgbClr val="000000"/>
                </a:solidFill>
                <a:latin typeface="Arial" panose="020B0604020202020204" pitchFamily="34" charset="0"/>
              </a:rPr>
              <a:pPr/>
              <a:t>16</a:t>
            </a:fld>
            <a:endParaRPr lang="en-GB" altLang="en-US" sz="11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41C779D9-298B-4302-92E1-DDEDCAFB0CF1}" type="slidenum">
              <a:rPr lang="en-GB" altLang="en-US" sz="1100">
                <a:solidFill>
                  <a:srgbClr val="000000"/>
                </a:solidFill>
                <a:latin typeface="Arial" panose="020B0604020202020204" pitchFamily="34" charset="0"/>
              </a:rPr>
              <a:pPr/>
              <a:t>17</a:t>
            </a:fld>
            <a:endParaRPr lang="en-GB" altLang="en-US" sz="11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4CCC4545-D2EB-4E4D-9259-3AEE0FAB082E}" type="slidenum">
              <a:rPr lang="en-GB" altLang="en-US" sz="1100">
                <a:solidFill>
                  <a:srgbClr val="000000"/>
                </a:solidFill>
                <a:latin typeface="Arial" panose="020B0604020202020204" pitchFamily="34" charset="0"/>
              </a:rPr>
              <a:pPr/>
              <a:t>4</a:t>
            </a:fld>
            <a:endParaRPr lang="en-GB" altLang="en-US" sz="11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6920A82B-7C3B-4C53-9B0A-99F16472F82B}" type="slidenum">
              <a:rPr lang="en-GB" altLang="en-US" sz="1100">
                <a:solidFill>
                  <a:srgbClr val="000000"/>
                </a:solidFill>
                <a:latin typeface="Arial" panose="020B0604020202020204" pitchFamily="34" charset="0"/>
              </a:rPr>
              <a:pPr/>
              <a:t>5</a:t>
            </a:fld>
            <a:endParaRPr lang="en-GB" altLang="en-US" sz="11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3AA76E6F-77C5-4D6E-9A7E-5764BB9B18D4}" type="slidenum">
              <a:rPr lang="en-GB" altLang="en-US" sz="1100">
                <a:solidFill>
                  <a:srgbClr val="000000"/>
                </a:solidFill>
                <a:latin typeface="Arial" panose="020B0604020202020204" pitchFamily="34" charset="0"/>
              </a:rPr>
              <a:pPr/>
              <a:t>6</a:t>
            </a:fld>
            <a:endParaRPr lang="en-GB" altLang="en-US" sz="11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D009CC2E-028D-401B-8334-B16BC6664B7B}" type="slidenum">
              <a:rPr lang="en-GB" altLang="en-US" sz="1100">
                <a:solidFill>
                  <a:srgbClr val="000000"/>
                </a:solidFill>
                <a:latin typeface="Arial" panose="020B0604020202020204" pitchFamily="34" charset="0"/>
              </a:rPr>
              <a:pPr/>
              <a:t>7</a:t>
            </a:fld>
            <a:endParaRPr lang="en-GB" altLang="en-US" sz="11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531B9F7A-8ADC-4000-B07C-486DD6F5B8B1}" type="slidenum">
              <a:rPr lang="en-GB" altLang="en-US" sz="1100">
                <a:solidFill>
                  <a:srgbClr val="000000"/>
                </a:solidFill>
                <a:latin typeface="Arial" panose="020B0604020202020204" pitchFamily="34" charset="0"/>
              </a:rPr>
              <a:pPr/>
              <a:t>8</a:t>
            </a:fld>
            <a:endParaRPr lang="en-GB" altLang="en-US" sz="11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C755C4CB-515D-4CD5-8DE3-7645A02EA2EB}" type="slidenum">
              <a:rPr lang="en-GB" altLang="en-US" sz="1100">
                <a:solidFill>
                  <a:srgbClr val="000000"/>
                </a:solidFill>
                <a:latin typeface="Arial" panose="020B0604020202020204" pitchFamily="34" charset="0"/>
              </a:rPr>
              <a:pPr/>
              <a:t>9</a:t>
            </a:fld>
            <a:endParaRPr lang="en-GB" altLang="en-US" sz="11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FDCA2AAF-6B5E-4A18-B81E-58F53C1D41E4}" type="slidenum">
              <a:rPr lang="en-GB" altLang="en-US" sz="1100">
                <a:solidFill>
                  <a:srgbClr val="000000"/>
                </a:solidFill>
                <a:latin typeface="Arial" panose="020B0604020202020204" pitchFamily="34" charset="0"/>
              </a:rPr>
              <a:pPr/>
              <a:t>10</a:t>
            </a:fld>
            <a:endParaRPr lang="en-GB" altLang="en-US" sz="11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7816ADC6-E98F-4DC7-A633-CED03C945100}" type="slidenum">
              <a:rPr lang="en-GB" altLang="en-US" sz="1100">
                <a:solidFill>
                  <a:srgbClr val="000000"/>
                </a:solidFill>
                <a:latin typeface="Arial" panose="020B0604020202020204" pitchFamily="34" charset="0"/>
              </a:rPr>
              <a:pPr/>
              <a:t>11</a:t>
            </a:fld>
            <a:endParaRPr lang="en-GB" altLang="en-US" sz="11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CISH Rep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TAB_allwhite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313" y="168275"/>
            <a:ext cx="1663700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 Box 4"/>
          <p:cNvSpPr txBox="1">
            <a:spLocks noChangeArrowheads="1"/>
          </p:cNvSpPr>
          <p:nvPr userDrawn="1"/>
        </p:nvSpPr>
        <p:spPr bwMode="auto">
          <a:xfrm>
            <a:off x="0" y="6334125"/>
            <a:ext cx="12192000" cy="46196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GB" altLang="en-US" sz="800" dirty="0">
                <a:solidFill>
                  <a:srgbClr val="B2B2B2"/>
                </a:solidFill>
                <a:cs typeface="Arial" panose="020B0604020202020204" pitchFamily="34" charset="0"/>
              </a:rPr>
              <a:t>UK_SUICIDE (2009-2019)</a:t>
            </a: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GB" altLang="en-US" sz="800" dirty="0">
                <a:solidFill>
                  <a:srgbClr val="B2B2B2"/>
                </a:solidFill>
                <a:cs typeface="Arial" panose="020B0604020202020204" pitchFamily="34" charset="0"/>
              </a:rPr>
              <a:t>© National Confidential Inquiry into Suicide and Safety in Mental Health. All rights reserved.</a:t>
            </a: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GB" altLang="en-US" sz="800" dirty="0">
                <a:solidFill>
                  <a:srgbClr val="B2B2B2"/>
                </a:solidFill>
                <a:cs typeface="Arial" panose="020B0604020202020204" pitchFamily="34" charset="0"/>
              </a:rPr>
              <a:t>Not to be reproduced in whole or part without the permission of the copyright holder. </a:t>
            </a:r>
          </a:p>
        </p:txBody>
      </p:sp>
    </p:spTree>
    <p:extLst>
      <p:ext uri="{BB962C8B-B14F-4D97-AF65-F5344CB8AC3E}">
        <p14:creationId xmlns:p14="http://schemas.microsoft.com/office/powerpoint/2010/main" val="22512301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NCISH Rep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TAB_allwhite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313" y="168275"/>
            <a:ext cx="1663700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177125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80975"/>
            <a:ext cx="12192000" cy="685800"/>
          </a:xfrm>
          <a:prstGeom prst="rect">
            <a:avLst/>
          </a:prstGeom>
        </p:spPr>
        <p:txBody>
          <a:bodyPr/>
          <a:lstStyle>
            <a:lvl1pPr algn="ctr">
              <a:lnSpc>
                <a:spcPct val="100000"/>
              </a:lnSpc>
              <a:defRPr sz="3000"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69091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0" y="0"/>
            <a:ext cx="0" cy="0"/>
          </a:xfr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8E7E99AF-E6B4-4D8F-81C2-B5CDBFDC2C78}" type="datetimeFigureOut">
              <a:rPr lang="en-GB"/>
              <a:pPr>
                <a:defRPr/>
              </a:pPr>
              <a:t>17/04/2024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0"/>
            <a:ext cx="0" cy="0"/>
          </a:xfr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0" y="0"/>
            <a:ext cx="0" cy="0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00554977-32CC-41BD-8B88-8AC31E46F7C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004936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emf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 txBox="1">
            <a:spLocks/>
          </p:cNvSpPr>
          <p:nvPr userDrawn="1"/>
        </p:nvSpPr>
        <p:spPr>
          <a:xfrm>
            <a:off x="0" y="0"/>
            <a:ext cx="12192000" cy="1079500"/>
          </a:xfrm>
          <a:prstGeom prst="rect">
            <a:avLst/>
          </a:prstGeom>
          <a:solidFill>
            <a:srgbClr val="2F528F"/>
          </a:solidFill>
        </p:spPr>
        <p:txBody>
          <a:bodyPr lIns="68580" tIns="34290" rIns="68580" bIns="3429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endParaRPr lang="en-GB" sz="2250" b="1" dirty="0">
              <a:solidFill>
                <a:schemeClr val="bg1"/>
              </a:solidFill>
            </a:endParaRPr>
          </a:p>
        </p:txBody>
      </p:sp>
      <p:pic>
        <p:nvPicPr>
          <p:cNvPr id="1027" name="Picture 1" descr="TAB_allwhite.eps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313" y="168275"/>
            <a:ext cx="1663700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8" descr="Text&#10;&#10;Description automatically generated with medium confidence"/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28250" y="122238"/>
            <a:ext cx="190500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24" r:id="rId2"/>
    <p:sldLayoutId id="2147483722" r:id="rId3"/>
    <p:sldLayoutId id="2147483725" r:id="rId4"/>
  </p:sldLayoutIdLst>
  <p:txStyles>
    <p:titleStyle>
      <a:lvl1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2pPr>
      <a:lvl3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3pPr>
      <a:lvl4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4pPr>
      <a:lvl5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171450" indent="-171450" algn="l" defTabSz="685800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4" descr="Background pattern&#10;&#10;Description automatically generate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73038" y="-173038"/>
            <a:ext cx="12365038" cy="71088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1" descr="TAB_allwhite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013" y="168275"/>
            <a:ext cx="1636712" cy="684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itle 8"/>
          <p:cNvSpPr txBox="1">
            <a:spLocks/>
          </p:cNvSpPr>
          <p:nvPr/>
        </p:nvSpPr>
        <p:spPr>
          <a:xfrm>
            <a:off x="693738" y="2212975"/>
            <a:ext cx="7812087" cy="2508250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>
            <a:sp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4572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GB" sz="4500" b="1" dirty="0">
                <a:solidFill>
                  <a:schemeClr val="bg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National Confidential Inquiry </a:t>
            </a:r>
          </a:p>
          <a:p>
            <a:pPr defTabSz="4572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200" dirty="0">
                <a:solidFill>
                  <a:schemeClr val="bg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into Suicide and Safety in Mental Health </a:t>
            </a:r>
          </a:p>
          <a:p>
            <a:pPr defTabSz="4572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GB" sz="4500" b="1" dirty="0">
                <a:solidFill>
                  <a:schemeClr val="bg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Suicide data for </a:t>
            </a:r>
            <a:r>
              <a:rPr lang="hr-HR" sz="4500" b="1" dirty="0">
                <a:solidFill>
                  <a:schemeClr val="bg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Scotland</a:t>
            </a:r>
            <a:r>
              <a:rPr lang="en-GB" sz="4500" b="1" dirty="0">
                <a:solidFill>
                  <a:schemeClr val="bg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  <a:endParaRPr lang="hr-HR" sz="4500" b="1" dirty="0">
              <a:solidFill>
                <a:schemeClr val="bg1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defTabSz="4572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GB" sz="4500" b="1" dirty="0">
                <a:solidFill>
                  <a:schemeClr val="bg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(2011 – 2021)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228600"/>
            <a:ext cx="12192000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GB" altLang="en-US" sz="3000" b="1" dirty="0">
                <a:solidFill>
                  <a:schemeClr val="bg1"/>
                </a:solidFill>
              </a:rPr>
              <a:t>Patient suicides: Living circumstances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0" y="6396038"/>
            <a:ext cx="4024313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GB" altLang="en-US" sz="800" dirty="0">
                <a:solidFill>
                  <a:schemeClr val="folHlink"/>
                </a:solidFill>
                <a:cs typeface="Arial" panose="020B0604020202020204" pitchFamily="34" charset="0"/>
              </a:rPr>
              <a:t>SCOTLAND_SUICIDE (2011-2021)</a:t>
            </a:r>
          </a:p>
          <a:p>
            <a:pPr eaLnBrk="1" hangingPunct="1"/>
            <a:r>
              <a:rPr lang="en-GB" altLang="en-US" sz="800" dirty="0">
                <a:solidFill>
                  <a:schemeClr val="folHlink"/>
                </a:solidFill>
                <a:cs typeface="Arial" panose="020B0604020202020204" pitchFamily="34" charset="0"/>
              </a:rPr>
              <a:t>© National Confidential Inquiry into Suicide and Safety in Mental Health. All rights reserved.</a:t>
            </a:r>
          </a:p>
          <a:p>
            <a:pPr eaLnBrk="1" hangingPunct="1"/>
            <a:r>
              <a:rPr lang="en-GB" altLang="en-US" sz="800" dirty="0">
                <a:solidFill>
                  <a:schemeClr val="folHlink"/>
                </a:solidFill>
                <a:cs typeface="Arial" panose="020B0604020202020204" pitchFamily="34" charset="0"/>
              </a:rPr>
              <a:t>Not to be reproduced in whole or part without the permission of the copyright holder. </a:t>
            </a:r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51015CF7-6540-41D0-A257-3DC6F5B96B0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87871507"/>
              </p:ext>
            </p:extLst>
          </p:nvPr>
        </p:nvGraphicFramePr>
        <p:xfrm>
          <a:off x="1500146" y="1449787"/>
          <a:ext cx="9191708" cy="46859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0" y="265113"/>
            <a:ext cx="12192000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GB" altLang="en-US" sz="3000" b="1">
                <a:solidFill>
                  <a:schemeClr val="bg1"/>
                </a:solidFill>
              </a:rPr>
              <a:t>In-patient suicides: cause of death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0" y="6396038"/>
            <a:ext cx="4024313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GB" altLang="en-US" sz="800" dirty="0">
                <a:solidFill>
                  <a:schemeClr val="folHlink"/>
                </a:solidFill>
                <a:cs typeface="Arial" panose="020B0604020202020204" pitchFamily="34" charset="0"/>
              </a:rPr>
              <a:t>SCOTLAND_SUICIDE (2011-2021)</a:t>
            </a:r>
          </a:p>
          <a:p>
            <a:pPr eaLnBrk="1" hangingPunct="1"/>
            <a:r>
              <a:rPr lang="en-GB" altLang="en-US" sz="800" dirty="0">
                <a:solidFill>
                  <a:schemeClr val="folHlink"/>
                </a:solidFill>
                <a:cs typeface="Arial" panose="020B0604020202020204" pitchFamily="34" charset="0"/>
              </a:rPr>
              <a:t>© National Confidential Inquiry into Suicide and Safety in Mental Health. All rights reserved.</a:t>
            </a:r>
          </a:p>
          <a:p>
            <a:pPr eaLnBrk="1" hangingPunct="1"/>
            <a:r>
              <a:rPr lang="en-GB" altLang="en-US" sz="800" dirty="0">
                <a:solidFill>
                  <a:schemeClr val="folHlink"/>
                </a:solidFill>
                <a:cs typeface="Arial" panose="020B0604020202020204" pitchFamily="34" charset="0"/>
              </a:rPr>
              <a:t>Not to be reproduced in whole or part without the permission of the copyright holder. </a:t>
            </a:r>
          </a:p>
        </p:txBody>
      </p:sp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4FCDD5BA-B0D0-42C9-B896-35D5BE5AD15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01697958"/>
              </p:ext>
            </p:extLst>
          </p:nvPr>
        </p:nvGraphicFramePr>
        <p:xfrm>
          <a:off x="742784" y="1604328"/>
          <a:ext cx="10693841" cy="44784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0" y="241300"/>
            <a:ext cx="12192000" cy="528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GB" altLang="en-US" sz="3000" b="1" dirty="0">
                <a:solidFill>
                  <a:schemeClr val="bg1"/>
                </a:solidFill>
              </a:rPr>
              <a:t>Number of patient suicides </a:t>
            </a:r>
          </a:p>
          <a:p>
            <a:pPr algn="ctr" eaLnBrk="1" hangingPunct="1"/>
            <a:r>
              <a:rPr lang="en-GB" altLang="en-US" sz="3000" b="1" dirty="0">
                <a:solidFill>
                  <a:schemeClr val="bg1"/>
                </a:solidFill>
              </a:rPr>
              <a:t>per week following discharge 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0" y="6396038"/>
            <a:ext cx="4024313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GB" altLang="en-US" sz="800" dirty="0">
                <a:solidFill>
                  <a:schemeClr val="folHlink"/>
                </a:solidFill>
                <a:cs typeface="Arial" panose="020B0604020202020204" pitchFamily="34" charset="0"/>
              </a:rPr>
              <a:t>SCOTLAND_SUICIDE (2011-2021)</a:t>
            </a:r>
          </a:p>
          <a:p>
            <a:pPr eaLnBrk="1" hangingPunct="1"/>
            <a:r>
              <a:rPr lang="en-GB" altLang="en-US" sz="800" dirty="0">
                <a:solidFill>
                  <a:schemeClr val="folHlink"/>
                </a:solidFill>
                <a:cs typeface="Arial" panose="020B0604020202020204" pitchFamily="34" charset="0"/>
              </a:rPr>
              <a:t>© National Confidential Inquiry into Suicide and Safety in Mental Health. All rights reserved.</a:t>
            </a:r>
          </a:p>
          <a:p>
            <a:pPr eaLnBrk="1" hangingPunct="1"/>
            <a:r>
              <a:rPr lang="en-GB" altLang="en-US" sz="800" dirty="0">
                <a:solidFill>
                  <a:schemeClr val="folHlink"/>
                </a:solidFill>
                <a:cs typeface="Arial" panose="020B0604020202020204" pitchFamily="34" charset="0"/>
              </a:rPr>
              <a:t>Not to be reproduced in whole or part without the permission of the copyright holder. </a:t>
            </a:r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B75371A7-5C94-41ED-AE9A-9D917BEDD3C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97169766"/>
              </p:ext>
            </p:extLst>
          </p:nvPr>
        </p:nvGraphicFramePr>
        <p:xfrm>
          <a:off x="1309645" y="1642110"/>
          <a:ext cx="9411363" cy="45731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0" y="255588"/>
            <a:ext cx="12192000" cy="566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GB" altLang="en-US" sz="3000" b="1" dirty="0">
                <a:solidFill>
                  <a:schemeClr val="bg1"/>
                </a:solidFill>
              </a:rPr>
              <a:t>Number of patient suicides </a:t>
            </a:r>
          </a:p>
          <a:p>
            <a:pPr algn="ctr" eaLnBrk="1" hangingPunct="1"/>
            <a:r>
              <a:rPr lang="en-GB" altLang="en-US" sz="3000" b="1" dirty="0">
                <a:solidFill>
                  <a:schemeClr val="bg1"/>
                </a:solidFill>
              </a:rPr>
              <a:t>per day following discharge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0" y="6396038"/>
            <a:ext cx="4024313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GB" altLang="en-US" sz="800" dirty="0">
                <a:solidFill>
                  <a:schemeClr val="folHlink"/>
                </a:solidFill>
                <a:cs typeface="Arial" panose="020B0604020202020204" pitchFamily="34" charset="0"/>
              </a:rPr>
              <a:t>SCOTLAND_SUICIDE (2011-2021)</a:t>
            </a:r>
          </a:p>
          <a:p>
            <a:pPr eaLnBrk="1" hangingPunct="1"/>
            <a:r>
              <a:rPr lang="en-GB" altLang="en-US" sz="800" dirty="0">
                <a:solidFill>
                  <a:schemeClr val="folHlink"/>
                </a:solidFill>
                <a:cs typeface="Arial" panose="020B0604020202020204" pitchFamily="34" charset="0"/>
              </a:rPr>
              <a:t>© National Confidential Inquiry into Suicide and Safety in Mental Health. All rights reserved.</a:t>
            </a:r>
          </a:p>
          <a:p>
            <a:pPr eaLnBrk="1" hangingPunct="1"/>
            <a:r>
              <a:rPr lang="en-GB" altLang="en-US" sz="800" dirty="0">
                <a:solidFill>
                  <a:schemeClr val="folHlink"/>
                </a:solidFill>
                <a:cs typeface="Arial" panose="020B0604020202020204" pitchFamily="34" charset="0"/>
              </a:rPr>
              <a:t>Not to be reproduced in whole or part without the permission of the copyright holder. </a:t>
            </a:r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537B1584-69BB-469D-B8DC-597A6673E03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1003922"/>
              </p:ext>
            </p:extLst>
          </p:nvPr>
        </p:nvGraphicFramePr>
        <p:xfrm>
          <a:off x="792811" y="1338470"/>
          <a:ext cx="9782423" cy="48635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0" y="247650"/>
            <a:ext cx="12192000" cy="528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GB" altLang="en-US" sz="3000" b="1" dirty="0">
                <a:solidFill>
                  <a:schemeClr val="bg1"/>
                </a:solidFill>
              </a:rPr>
              <a:t>Patient suicides: Duration of illness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0" y="6396038"/>
            <a:ext cx="4024313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GB" altLang="en-US" sz="800" dirty="0">
                <a:solidFill>
                  <a:schemeClr val="folHlink"/>
                </a:solidFill>
                <a:cs typeface="Arial" panose="020B0604020202020204" pitchFamily="34" charset="0"/>
              </a:rPr>
              <a:t>SCOTLAND_SUICIDE (2011-2021)</a:t>
            </a:r>
          </a:p>
          <a:p>
            <a:pPr eaLnBrk="1" hangingPunct="1"/>
            <a:r>
              <a:rPr lang="en-GB" altLang="en-US" sz="800" dirty="0">
                <a:solidFill>
                  <a:schemeClr val="folHlink"/>
                </a:solidFill>
                <a:cs typeface="Arial" panose="020B0604020202020204" pitchFamily="34" charset="0"/>
              </a:rPr>
              <a:t>© National Confidential Inquiry into Suicide and Safety in Mental Health. All rights reserved.</a:t>
            </a:r>
          </a:p>
          <a:p>
            <a:pPr eaLnBrk="1" hangingPunct="1"/>
            <a:r>
              <a:rPr lang="en-GB" altLang="en-US" sz="800" dirty="0">
                <a:solidFill>
                  <a:schemeClr val="folHlink"/>
                </a:solidFill>
                <a:cs typeface="Arial" panose="020B0604020202020204" pitchFamily="34" charset="0"/>
              </a:rPr>
              <a:t>Not to be reproduced in whole or part without the permission of the copyright holder. </a:t>
            </a:r>
          </a:p>
        </p:txBody>
      </p:sp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55D88DCD-2B7F-43A8-A1A4-D6309FC83F8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8356769"/>
              </p:ext>
            </p:extLst>
          </p:nvPr>
        </p:nvGraphicFramePr>
        <p:xfrm>
          <a:off x="744110" y="1496336"/>
          <a:ext cx="10546742" cy="45731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0" y="241300"/>
            <a:ext cx="12192000" cy="56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GB" altLang="en-US" sz="3000" b="1" dirty="0">
                <a:solidFill>
                  <a:schemeClr val="bg1"/>
                </a:solidFill>
              </a:rPr>
              <a:t>Patient suicides: Timing of last contact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0" y="6396038"/>
            <a:ext cx="4024313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GB" altLang="en-US" sz="800" dirty="0">
                <a:solidFill>
                  <a:schemeClr val="folHlink"/>
                </a:solidFill>
                <a:cs typeface="Arial" panose="020B0604020202020204" pitchFamily="34" charset="0"/>
              </a:rPr>
              <a:t>SCOTLAND_SUICIDE (2011-2021)</a:t>
            </a:r>
          </a:p>
          <a:p>
            <a:pPr eaLnBrk="1" hangingPunct="1"/>
            <a:r>
              <a:rPr lang="en-GB" altLang="en-US" sz="800" dirty="0">
                <a:solidFill>
                  <a:schemeClr val="folHlink"/>
                </a:solidFill>
                <a:cs typeface="Arial" panose="020B0604020202020204" pitchFamily="34" charset="0"/>
              </a:rPr>
              <a:t>© National Confidential Inquiry into Suicide and Safety in Mental Health. All rights reserved.</a:t>
            </a:r>
          </a:p>
          <a:p>
            <a:pPr eaLnBrk="1" hangingPunct="1"/>
            <a:r>
              <a:rPr lang="en-GB" altLang="en-US" sz="800" dirty="0">
                <a:solidFill>
                  <a:schemeClr val="folHlink"/>
                </a:solidFill>
                <a:cs typeface="Arial" panose="020B0604020202020204" pitchFamily="34" charset="0"/>
              </a:rPr>
              <a:t>Not to be reproduced in whole or part without the permission of the copyright holder. </a:t>
            </a:r>
          </a:p>
        </p:txBody>
      </p:sp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684E43C4-D981-4A36-8A06-A2DE7ED6634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12971284"/>
              </p:ext>
            </p:extLst>
          </p:nvPr>
        </p:nvGraphicFramePr>
        <p:xfrm>
          <a:off x="952997" y="1575849"/>
          <a:ext cx="10286005" cy="45731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0" y="107950"/>
            <a:ext cx="121920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GB" altLang="en-US" sz="3000" b="1" dirty="0">
                <a:solidFill>
                  <a:schemeClr val="bg1"/>
                </a:solidFill>
              </a:rPr>
              <a:t>Patient suicides: Mental health teams’ estimation </a:t>
            </a:r>
          </a:p>
          <a:p>
            <a:pPr algn="ctr" eaLnBrk="1" hangingPunct="1"/>
            <a:r>
              <a:rPr lang="en-GB" altLang="en-US" sz="3000" b="1" dirty="0">
                <a:solidFill>
                  <a:schemeClr val="bg1"/>
                </a:solidFill>
              </a:rPr>
              <a:t>of suicide risk at last contact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0" y="6396038"/>
            <a:ext cx="4024313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GB" altLang="en-US" sz="800" dirty="0">
                <a:solidFill>
                  <a:schemeClr val="folHlink"/>
                </a:solidFill>
                <a:cs typeface="Arial" panose="020B0604020202020204" pitchFamily="34" charset="0"/>
              </a:rPr>
              <a:t>SCOTLAND_SUICIDE (2011-2021)</a:t>
            </a:r>
          </a:p>
          <a:p>
            <a:pPr eaLnBrk="1" hangingPunct="1"/>
            <a:r>
              <a:rPr lang="en-GB" altLang="en-US" sz="800" dirty="0">
                <a:solidFill>
                  <a:schemeClr val="folHlink"/>
                </a:solidFill>
                <a:cs typeface="Arial" panose="020B0604020202020204" pitchFamily="34" charset="0"/>
              </a:rPr>
              <a:t>© National Confidential Inquiry into Suicide and Safety in Mental Health. All rights reserved.</a:t>
            </a:r>
          </a:p>
          <a:p>
            <a:pPr eaLnBrk="1" hangingPunct="1"/>
            <a:r>
              <a:rPr lang="en-GB" altLang="en-US" sz="800" dirty="0">
                <a:solidFill>
                  <a:schemeClr val="folHlink"/>
                </a:solidFill>
                <a:cs typeface="Arial" panose="020B0604020202020204" pitchFamily="34" charset="0"/>
              </a:rPr>
              <a:t>Not to be reproduced in whole or part without the permission of the copyright holder. </a:t>
            </a:r>
          </a:p>
        </p:txBody>
      </p:sp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F4965B07-47C8-451C-80BE-B9E8E92902D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12680672"/>
              </p:ext>
            </p:extLst>
          </p:nvPr>
        </p:nvGraphicFramePr>
        <p:xfrm>
          <a:off x="1025884" y="1443326"/>
          <a:ext cx="10140232" cy="47719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ChangeArrowheads="1"/>
          </p:cNvSpPr>
          <p:nvPr/>
        </p:nvSpPr>
        <p:spPr bwMode="auto">
          <a:xfrm>
            <a:off x="0" y="300038"/>
            <a:ext cx="12192000" cy="49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GB" altLang="en-US" sz="3000" b="1" dirty="0">
                <a:solidFill>
                  <a:schemeClr val="bg1"/>
                </a:solidFill>
              </a:rPr>
              <a:t>Patient suicides: Mental health teams’ </a:t>
            </a:r>
          </a:p>
          <a:p>
            <a:pPr algn="ctr" eaLnBrk="1" hangingPunct="1"/>
            <a:r>
              <a:rPr lang="en-GB" altLang="en-US" sz="3000" b="1" dirty="0">
                <a:solidFill>
                  <a:schemeClr val="bg1"/>
                </a:solidFill>
              </a:rPr>
              <a:t>views on preventability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0" y="6396038"/>
            <a:ext cx="4024313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GB" altLang="en-US" sz="800" dirty="0">
                <a:solidFill>
                  <a:schemeClr val="folHlink"/>
                </a:solidFill>
                <a:cs typeface="Arial" panose="020B0604020202020204" pitchFamily="34" charset="0"/>
              </a:rPr>
              <a:t>SCOTLAND_SUICIDE (2011-2021)</a:t>
            </a:r>
          </a:p>
          <a:p>
            <a:pPr eaLnBrk="1" hangingPunct="1"/>
            <a:r>
              <a:rPr lang="en-GB" altLang="en-US" sz="800" dirty="0">
                <a:solidFill>
                  <a:schemeClr val="folHlink"/>
                </a:solidFill>
                <a:cs typeface="Arial" panose="020B0604020202020204" pitchFamily="34" charset="0"/>
              </a:rPr>
              <a:t>© National Confidential Inquiry into Suicide and Safety in Mental Health. All rights reserved.</a:t>
            </a:r>
          </a:p>
          <a:p>
            <a:pPr eaLnBrk="1" hangingPunct="1"/>
            <a:r>
              <a:rPr lang="en-GB" altLang="en-US" sz="800" dirty="0">
                <a:solidFill>
                  <a:schemeClr val="folHlink"/>
                </a:solidFill>
                <a:cs typeface="Arial" panose="020B0604020202020204" pitchFamily="34" charset="0"/>
              </a:rPr>
              <a:t>Not to be reproduced in whole or part without the permission of the copyright holder. </a:t>
            </a:r>
          </a:p>
        </p:txBody>
      </p:sp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79953099-68C6-C135-616C-B93FC22AAE3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85492045"/>
              </p:ext>
            </p:extLst>
          </p:nvPr>
        </p:nvGraphicFramePr>
        <p:xfrm>
          <a:off x="1278835" y="1695450"/>
          <a:ext cx="9919252" cy="4400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 Box 4">
            <a:extLst>
              <a:ext uri="{FF2B5EF4-FFF2-40B4-BE49-F238E27FC236}">
                <a16:creationId xmlns:a16="http://schemas.microsoft.com/office/drawing/2014/main" id="{F2A64FB1-E29E-D68B-BCBD-45CCCB14C0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96419" y="6515832"/>
            <a:ext cx="1873248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9pPr>
          </a:lstStyle>
          <a:p>
            <a:pPr eaLnBrk="1" hangingPunct="1"/>
            <a:r>
              <a:rPr lang="en-GB" altLang="en-US" sz="900" dirty="0">
                <a:solidFill>
                  <a:schemeClr val="folHlink"/>
                </a:solidFill>
                <a:cs typeface="Arial" panose="020B0604020202020204" pitchFamily="34" charset="0"/>
              </a:rPr>
              <a:t>* Data complete from 2016 onward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6838" y="0"/>
            <a:ext cx="12192000" cy="112395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General population suicides: </a:t>
            </a:r>
            <a:br>
              <a:rPr lang="en-US" dirty="0"/>
            </a:br>
            <a:r>
              <a:rPr lang="en-US" dirty="0"/>
              <a:t>age and gender profile</a:t>
            </a:r>
            <a:r>
              <a:rPr lang="en-GB" dirty="0"/>
              <a:t> </a:t>
            </a:r>
          </a:p>
        </p:txBody>
      </p:sp>
      <p:sp>
        <p:nvSpPr>
          <p:cNvPr id="7171" name="Text Box 4"/>
          <p:cNvSpPr txBox="1">
            <a:spLocks noChangeArrowheads="1"/>
          </p:cNvSpPr>
          <p:nvPr/>
        </p:nvSpPr>
        <p:spPr bwMode="auto">
          <a:xfrm>
            <a:off x="0" y="6396038"/>
            <a:ext cx="4024313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GB" altLang="en-US" sz="800" dirty="0">
                <a:solidFill>
                  <a:schemeClr val="folHlink"/>
                </a:solidFill>
                <a:cs typeface="Arial" panose="020B0604020202020204" pitchFamily="34" charset="0"/>
              </a:rPr>
              <a:t>SCOTLAND_SUICIDE (2011-2021)</a:t>
            </a:r>
          </a:p>
          <a:p>
            <a:pPr eaLnBrk="1" hangingPunct="1"/>
            <a:r>
              <a:rPr lang="en-GB" altLang="en-US" sz="800" dirty="0">
                <a:solidFill>
                  <a:schemeClr val="folHlink"/>
                </a:solidFill>
                <a:cs typeface="Arial" panose="020B0604020202020204" pitchFamily="34" charset="0"/>
              </a:rPr>
              <a:t>© National Confidential Inquiry into Suicide and Safety in Mental Health. All rights reserved.</a:t>
            </a:r>
          </a:p>
          <a:p>
            <a:pPr eaLnBrk="1" hangingPunct="1"/>
            <a:r>
              <a:rPr lang="en-GB" altLang="en-US" sz="800" dirty="0">
                <a:solidFill>
                  <a:schemeClr val="folHlink"/>
                </a:solidFill>
                <a:cs typeface="Arial" panose="020B0604020202020204" pitchFamily="34" charset="0"/>
              </a:rPr>
              <a:t>Not to be reproduced in whole or part without the permission of the copyright holder. </a:t>
            </a:r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C0D0CB5A-5A02-ACA1-F68E-9104D912D0A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52407944"/>
              </p:ext>
            </p:extLst>
          </p:nvPr>
        </p:nvGraphicFramePr>
        <p:xfrm>
          <a:off x="1058566" y="1392886"/>
          <a:ext cx="10074868" cy="47342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3"/>
          <p:cNvSpPr txBox="1">
            <a:spLocks/>
          </p:cNvSpPr>
          <p:nvPr/>
        </p:nvSpPr>
        <p:spPr>
          <a:xfrm>
            <a:off x="0" y="84138"/>
            <a:ext cx="12192000" cy="835025"/>
          </a:xfrm>
          <a:prstGeom prst="rect">
            <a:avLst/>
          </a:prstGeom>
        </p:spPr>
        <p:txBody>
          <a:bodyPr/>
          <a:lstStyle>
            <a:lvl1pPr algn="l" defTabSz="685800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defTabSz="685800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algn="l" defTabSz="685800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algn="l" defTabSz="685800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algn="l" defTabSz="685800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457200" algn="l" defTabSz="6858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914400" algn="l" defTabSz="6858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1371600" algn="l" defTabSz="6858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1828800" algn="l" defTabSz="6858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3000" b="1" dirty="0">
                <a:solidFill>
                  <a:schemeClr val="bg1"/>
                </a:solidFill>
                <a:latin typeface="+mn-lt"/>
              </a:rPr>
              <a:t>General population suicides: </a:t>
            </a:r>
            <a:br>
              <a:rPr lang="en-US" sz="3000" b="1" dirty="0">
                <a:solidFill>
                  <a:schemeClr val="bg1"/>
                </a:solidFill>
                <a:latin typeface="+mn-lt"/>
              </a:rPr>
            </a:br>
            <a:r>
              <a:rPr lang="en-US" sz="3000" b="1" dirty="0">
                <a:solidFill>
                  <a:schemeClr val="bg1"/>
                </a:solidFill>
                <a:latin typeface="+mn-lt"/>
              </a:rPr>
              <a:t>cause of death by gender</a:t>
            </a:r>
            <a:endParaRPr lang="en-GB" sz="30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0" y="6396038"/>
            <a:ext cx="4024313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GB" altLang="en-US" sz="800" dirty="0">
                <a:solidFill>
                  <a:schemeClr val="folHlink"/>
                </a:solidFill>
                <a:cs typeface="Arial" panose="020B0604020202020204" pitchFamily="34" charset="0"/>
              </a:rPr>
              <a:t>SCOTLAND_SUICIDE (2011-2021)</a:t>
            </a:r>
          </a:p>
          <a:p>
            <a:pPr eaLnBrk="1" hangingPunct="1"/>
            <a:r>
              <a:rPr lang="en-GB" altLang="en-US" sz="800" dirty="0">
                <a:solidFill>
                  <a:schemeClr val="folHlink"/>
                </a:solidFill>
                <a:cs typeface="Arial" panose="020B0604020202020204" pitchFamily="34" charset="0"/>
              </a:rPr>
              <a:t>© National Confidential Inquiry into Suicide and Safety in Mental Health. All rights reserved.</a:t>
            </a:r>
          </a:p>
          <a:p>
            <a:pPr eaLnBrk="1" hangingPunct="1"/>
            <a:r>
              <a:rPr lang="en-GB" altLang="en-US" sz="800" dirty="0">
                <a:solidFill>
                  <a:schemeClr val="folHlink"/>
                </a:solidFill>
                <a:cs typeface="Arial" panose="020B0604020202020204" pitchFamily="34" charset="0"/>
              </a:rPr>
              <a:t>Not to be reproduced in whole or part without the permission of the copyright holder. </a:t>
            </a:r>
          </a:p>
        </p:txBody>
      </p:sp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2EAD60AA-1ED8-0321-B200-E6FBB104E5E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78426391"/>
              </p:ext>
            </p:extLst>
          </p:nvPr>
        </p:nvGraphicFramePr>
        <p:xfrm>
          <a:off x="858079" y="1538576"/>
          <a:ext cx="10313504" cy="44249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Title 3"/>
          <p:cNvSpPr txBox="1">
            <a:spLocks/>
          </p:cNvSpPr>
          <p:nvPr/>
        </p:nvSpPr>
        <p:spPr bwMode="auto">
          <a:xfrm>
            <a:off x="-160338" y="90488"/>
            <a:ext cx="12192001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6858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6858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6858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6858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6858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en-US" altLang="en-US" sz="3000" b="1">
                <a:solidFill>
                  <a:schemeClr val="bg1"/>
                </a:solidFill>
                <a:cs typeface="Calibri" panose="020F0502020204030204" pitchFamily="34" charset="0"/>
              </a:rPr>
              <a:t>Patient suicides: </a:t>
            </a:r>
            <a:br>
              <a:rPr lang="en-US" altLang="en-US" sz="3000" b="1">
                <a:solidFill>
                  <a:schemeClr val="bg1"/>
                </a:solidFill>
                <a:cs typeface="Calibri" panose="020F0502020204030204" pitchFamily="34" charset="0"/>
              </a:rPr>
            </a:br>
            <a:r>
              <a:rPr lang="en-US" altLang="en-US" sz="3000" b="1">
                <a:solidFill>
                  <a:schemeClr val="bg1"/>
                </a:solidFill>
                <a:cs typeface="Calibri" panose="020F0502020204030204" pitchFamily="34" charset="0"/>
              </a:rPr>
              <a:t>age and gender profile</a:t>
            </a:r>
            <a:r>
              <a:rPr lang="en-GB" altLang="en-US" sz="3000" b="1">
                <a:solidFill>
                  <a:schemeClr val="bg1"/>
                </a:solidFill>
                <a:cs typeface="Calibri" panose="020F0502020204030204" pitchFamily="34" charset="0"/>
              </a:rPr>
              <a:t> 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0" y="6396038"/>
            <a:ext cx="4024313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GB" altLang="en-US" sz="800" dirty="0">
                <a:solidFill>
                  <a:schemeClr val="folHlink"/>
                </a:solidFill>
                <a:cs typeface="Arial" panose="020B0604020202020204" pitchFamily="34" charset="0"/>
              </a:rPr>
              <a:t>SCOTLAND_SUICIDE (2011-2021)</a:t>
            </a:r>
          </a:p>
          <a:p>
            <a:pPr eaLnBrk="1" hangingPunct="1"/>
            <a:r>
              <a:rPr lang="en-GB" altLang="en-US" sz="800" dirty="0">
                <a:solidFill>
                  <a:schemeClr val="folHlink"/>
                </a:solidFill>
                <a:cs typeface="Arial" panose="020B0604020202020204" pitchFamily="34" charset="0"/>
              </a:rPr>
              <a:t>© National Confidential Inquiry into Suicide and Safety in Mental Health. All rights reserved.</a:t>
            </a:r>
          </a:p>
          <a:p>
            <a:pPr eaLnBrk="1" hangingPunct="1"/>
            <a:r>
              <a:rPr lang="en-GB" altLang="en-US" sz="800" dirty="0">
                <a:solidFill>
                  <a:schemeClr val="folHlink"/>
                </a:solidFill>
                <a:cs typeface="Arial" panose="020B0604020202020204" pitchFamily="34" charset="0"/>
              </a:rPr>
              <a:t>Not to be reproduced in whole or part without the permission of the copyright holder. </a:t>
            </a:r>
          </a:p>
        </p:txBody>
      </p:sp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A64876D1-40EE-4E96-88F1-A0E28FB0014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06963818"/>
              </p:ext>
            </p:extLst>
          </p:nvPr>
        </p:nvGraphicFramePr>
        <p:xfrm>
          <a:off x="947530" y="1682197"/>
          <a:ext cx="10038522" cy="42017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3"/>
          <p:cNvSpPr txBox="1">
            <a:spLocks/>
          </p:cNvSpPr>
          <p:nvPr/>
        </p:nvSpPr>
        <p:spPr>
          <a:xfrm>
            <a:off x="0" y="95250"/>
            <a:ext cx="12192000" cy="939800"/>
          </a:xfrm>
          <a:prstGeom prst="rect">
            <a:avLst/>
          </a:prstGeom>
        </p:spPr>
        <p:txBody>
          <a:bodyPr/>
          <a:lstStyle>
            <a:lvl1pPr algn="l" defTabSz="685800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defTabSz="685800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algn="l" defTabSz="685800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algn="l" defTabSz="685800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algn="l" defTabSz="685800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457200" algn="l" defTabSz="6858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914400" algn="l" defTabSz="6858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1371600" algn="l" defTabSz="6858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1828800" algn="l" defTabSz="6858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3000" b="1" dirty="0">
                <a:solidFill>
                  <a:schemeClr val="bg1"/>
                </a:solidFill>
                <a:latin typeface="+mn-lt"/>
              </a:rPr>
              <a:t>Patient suicides: </a:t>
            </a:r>
            <a:br>
              <a:rPr lang="en-US" sz="3000" b="1" dirty="0">
                <a:solidFill>
                  <a:schemeClr val="bg1"/>
                </a:solidFill>
                <a:latin typeface="+mn-lt"/>
              </a:rPr>
            </a:br>
            <a:r>
              <a:rPr lang="en-US" sz="3000" b="1" dirty="0">
                <a:solidFill>
                  <a:schemeClr val="bg1"/>
                </a:solidFill>
                <a:latin typeface="+mn-lt"/>
              </a:rPr>
              <a:t>cause of death by gender</a:t>
            </a:r>
            <a:endParaRPr lang="en-GB" sz="30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0" y="6396038"/>
            <a:ext cx="4024313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GB" altLang="en-US" sz="800" dirty="0">
                <a:solidFill>
                  <a:schemeClr val="folHlink"/>
                </a:solidFill>
                <a:cs typeface="Arial" panose="020B0604020202020204" pitchFamily="34" charset="0"/>
              </a:rPr>
              <a:t>SCOTLAND_SUICIDE (2011-2021)</a:t>
            </a:r>
          </a:p>
          <a:p>
            <a:pPr eaLnBrk="1" hangingPunct="1"/>
            <a:r>
              <a:rPr lang="en-GB" altLang="en-US" sz="800" dirty="0">
                <a:solidFill>
                  <a:schemeClr val="folHlink"/>
                </a:solidFill>
                <a:cs typeface="Arial" panose="020B0604020202020204" pitchFamily="34" charset="0"/>
              </a:rPr>
              <a:t>© National Confidential Inquiry into Suicide and Safety in Mental Health. All rights reserved.</a:t>
            </a:r>
          </a:p>
          <a:p>
            <a:pPr eaLnBrk="1" hangingPunct="1"/>
            <a:r>
              <a:rPr lang="en-GB" altLang="en-US" sz="800" dirty="0">
                <a:solidFill>
                  <a:schemeClr val="folHlink"/>
                </a:solidFill>
                <a:cs typeface="Arial" panose="020B0604020202020204" pitchFamily="34" charset="0"/>
              </a:rPr>
              <a:t>Not to be reproduced in whole or part without the permission of the copyright holder. </a:t>
            </a:r>
          </a:p>
        </p:txBody>
      </p:sp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69AB8DDD-AE8B-4432-B078-E187D53BF16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25661833"/>
              </p:ext>
            </p:extLst>
          </p:nvPr>
        </p:nvGraphicFramePr>
        <p:xfrm>
          <a:off x="900153" y="1719103"/>
          <a:ext cx="10470211" cy="44564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33338" y="47625"/>
            <a:ext cx="12158662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3000" b="1">
                <a:solidFill>
                  <a:schemeClr val="bg1"/>
                </a:solidFill>
              </a:rPr>
              <a:t>Patient suicides: </a:t>
            </a:r>
            <a:br>
              <a:rPr lang="en-US" altLang="en-US" sz="3000" b="1">
                <a:solidFill>
                  <a:schemeClr val="bg1"/>
                </a:solidFill>
              </a:rPr>
            </a:br>
            <a:r>
              <a:rPr lang="en-US" altLang="en-US" sz="3000" b="1">
                <a:solidFill>
                  <a:schemeClr val="bg1"/>
                </a:solidFill>
              </a:rPr>
              <a:t>primary diagnosis by gender</a:t>
            </a:r>
            <a:endParaRPr lang="en-GB" altLang="en-US" sz="3000" b="1">
              <a:solidFill>
                <a:schemeClr val="bg1"/>
              </a:solidFill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0" y="6396038"/>
            <a:ext cx="4024313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GB" altLang="en-US" sz="800" dirty="0">
                <a:solidFill>
                  <a:schemeClr val="folHlink"/>
                </a:solidFill>
                <a:cs typeface="Arial" panose="020B0604020202020204" pitchFamily="34" charset="0"/>
              </a:rPr>
              <a:t>SCOTLAND_SUICIDE (2011-2021)</a:t>
            </a:r>
          </a:p>
          <a:p>
            <a:pPr eaLnBrk="1" hangingPunct="1"/>
            <a:r>
              <a:rPr lang="en-GB" altLang="en-US" sz="800" dirty="0">
                <a:solidFill>
                  <a:schemeClr val="folHlink"/>
                </a:solidFill>
                <a:cs typeface="Arial" panose="020B0604020202020204" pitchFamily="34" charset="0"/>
              </a:rPr>
              <a:t>© National Confidential Inquiry into Suicide and Safety in Mental Health. All rights reserved.</a:t>
            </a:r>
          </a:p>
          <a:p>
            <a:pPr eaLnBrk="1" hangingPunct="1"/>
            <a:r>
              <a:rPr lang="en-GB" altLang="en-US" sz="800" dirty="0">
                <a:solidFill>
                  <a:schemeClr val="folHlink"/>
                </a:solidFill>
                <a:cs typeface="Arial" panose="020B0604020202020204" pitchFamily="34" charset="0"/>
              </a:rPr>
              <a:t>Not to be reproduced in whole or part without the permission of the copyright holder. </a:t>
            </a:r>
          </a:p>
        </p:txBody>
      </p:sp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095B84E6-4F88-47EE-9C14-063DA475A08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1486346"/>
              </p:ext>
            </p:extLst>
          </p:nvPr>
        </p:nvGraphicFramePr>
        <p:xfrm>
          <a:off x="873484" y="1668614"/>
          <a:ext cx="10445032" cy="42948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0" y="141288"/>
            <a:ext cx="1219200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GB" altLang="en-US" sz="3000" b="1" dirty="0">
                <a:solidFill>
                  <a:schemeClr val="bg1"/>
                </a:solidFill>
              </a:rPr>
              <a:t>Patient suicides: </a:t>
            </a:r>
          </a:p>
          <a:p>
            <a:pPr algn="ctr" eaLnBrk="1" hangingPunct="1"/>
            <a:r>
              <a:rPr lang="en-GB" altLang="en-US" sz="3000" b="1" dirty="0">
                <a:solidFill>
                  <a:schemeClr val="bg1"/>
                </a:solidFill>
              </a:rPr>
              <a:t>Ethnic origin (not including white)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0" y="6396038"/>
            <a:ext cx="4024313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GB" altLang="en-US" sz="800" dirty="0">
                <a:solidFill>
                  <a:schemeClr val="folHlink"/>
                </a:solidFill>
                <a:cs typeface="Arial" panose="020B0604020202020204" pitchFamily="34" charset="0"/>
              </a:rPr>
              <a:t>SCOTLAND_SUICIDE (2011-2021)</a:t>
            </a:r>
          </a:p>
          <a:p>
            <a:pPr eaLnBrk="1" hangingPunct="1"/>
            <a:r>
              <a:rPr lang="en-GB" altLang="en-US" sz="800" dirty="0">
                <a:solidFill>
                  <a:schemeClr val="folHlink"/>
                </a:solidFill>
                <a:cs typeface="Arial" panose="020B0604020202020204" pitchFamily="34" charset="0"/>
              </a:rPr>
              <a:t>© National Confidential Inquiry into Suicide and Safety in Mental Health. All rights reserved.</a:t>
            </a:r>
          </a:p>
          <a:p>
            <a:pPr eaLnBrk="1" hangingPunct="1"/>
            <a:r>
              <a:rPr lang="en-GB" altLang="en-US" sz="800" dirty="0">
                <a:solidFill>
                  <a:schemeClr val="folHlink"/>
                </a:solidFill>
                <a:cs typeface="Arial" panose="020B0604020202020204" pitchFamily="34" charset="0"/>
              </a:rPr>
              <a:t>Not to be reproduced in whole or part without the permission of the copyright holder. </a:t>
            </a:r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53ACA917-16BA-0C2C-15BD-08E516E3A2F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51978961"/>
              </p:ext>
            </p:extLst>
          </p:nvPr>
        </p:nvGraphicFramePr>
        <p:xfrm>
          <a:off x="1602726" y="1442168"/>
          <a:ext cx="8986547" cy="46140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0" y="168275"/>
            <a:ext cx="12192000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GB" altLang="en-US" sz="3000" b="1" dirty="0">
                <a:solidFill>
                  <a:schemeClr val="bg1"/>
                </a:solidFill>
              </a:rPr>
              <a:t>Patient suicides: Marital status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0" y="6396038"/>
            <a:ext cx="4024313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GB" altLang="en-US" sz="800" dirty="0">
                <a:solidFill>
                  <a:schemeClr val="folHlink"/>
                </a:solidFill>
                <a:cs typeface="Arial" panose="020B0604020202020204" pitchFamily="34" charset="0"/>
              </a:rPr>
              <a:t>SCOTLAND_SUICIDE (2011-2021)</a:t>
            </a:r>
          </a:p>
          <a:p>
            <a:pPr eaLnBrk="1" hangingPunct="1"/>
            <a:r>
              <a:rPr lang="en-GB" altLang="en-US" sz="800" dirty="0">
                <a:solidFill>
                  <a:schemeClr val="folHlink"/>
                </a:solidFill>
                <a:cs typeface="Arial" panose="020B0604020202020204" pitchFamily="34" charset="0"/>
              </a:rPr>
              <a:t>© National Confidential Inquiry into Suicide and Safety in Mental Health. All rights reserved.</a:t>
            </a:r>
          </a:p>
          <a:p>
            <a:pPr eaLnBrk="1" hangingPunct="1"/>
            <a:r>
              <a:rPr lang="en-GB" altLang="en-US" sz="800" dirty="0">
                <a:solidFill>
                  <a:schemeClr val="folHlink"/>
                </a:solidFill>
                <a:cs typeface="Arial" panose="020B0604020202020204" pitchFamily="34" charset="0"/>
              </a:rPr>
              <a:t>Not to be reproduced in whole or part without the permission of the copyright holder. </a:t>
            </a:r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3A38F384-48A5-4E12-A639-E857D6ACF32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03884611"/>
              </p:ext>
            </p:extLst>
          </p:nvPr>
        </p:nvGraphicFramePr>
        <p:xfrm>
          <a:off x="1156086" y="1378226"/>
          <a:ext cx="9879827" cy="47575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241300"/>
            <a:ext cx="12192000" cy="54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GB" altLang="en-US" sz="3000" b="1" dirty="0">
                <a:solidFill>
                  <a:schemeClr val="bg1"/>
                </a:solidFill>
              </a:rPr>
              <a:t>Patient suicides: Employment status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0" y="6396038"/>
            <a:ext cx="4024313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GB" altLang="en-US" sz="800" dirty="0">
                <a:solidFill>
                  <a:schemeClr val="folHlink"/>
                </a:solidFill>
                <a:cs typeface="Arial" panose="020B0604020202020204" pitchFamily="34" charset="0"/>
              </a:rPr>
              <a:t>SCOTLAND_SUICIDE (2011-2021)</a:t>
            </a:r>
          </a:p>
          <a:p>
            <a:pPr eaLnBrk="1" hangingPunct="1"/>
            <a:r>
              <a:rPr lang="en-GB" altLang="en-US" sz="800" dirty="0">
                <a:solidFill>
                  <a:schemeClr val="folHlink"/>
                </a:solidFill>
                <a:cs typeface="Arial" panose="020B0604020202020204" pitchFamily="34" charset="0"/>
              </a:rPr>
              <a:t>© National Confidential Inquiry into Suicide and Safety in Mental Health. All rights reserved.</a:t>
            </a:r>
          </a:p>
          <a:p>
            <a:pPr eaLnBrk="1" hangingPunct="1"/>
            <a:r>
              <a:rPr lang="en-GB" altLang="en-US" sz="800" dirty="0">
                <a:solidFill>
                  <a:schemeClr val="folHlink"/>
                </a:solidFill>
                <a:cs typeface="Arial" panose="020B0604020202020204" pitchFamily="34" charset="0"/>
              </a:rPr>
              <a:t>Not to be reproduced in whole or part without the permission of the copyright holder. </a:t>
            </a:r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3EB97A0F-DEF7-423F-8455-A0C7CF75661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88646817"/>
              </p:ext>
            </p:extLst>
          </p:nvPr>
        </p:nvGraphicFramePr>
        <p:xfrm>
          <a:off x="1754826" y="1566738"/>
          <a:ext cx="8682348" cy="44895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Theme2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ilk Glass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2" id="{C2301262-54BA-4082-BC44-DCE71F46C048}" vid="{BE05CBDD-88C7-4F0D-9D4D-99E8ADA8A71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8F6673513213E47851DA09FACF84433" ma:contentTypeVersion="4" ma:contentTypeDescription="Create a new document." ma:contentTypeScope="" ma:versionID="60fbe618366eb025c740a5b59748b21c">
  <xsd:schema xmlns:xsd="http://www.w3.org/2001/XMLSchema" xmlns:xs="http://www.w3.org/2001/XMLSchema" xmlns:p="http://schemas.microsoft.com/office/2006/metadata/properties" xmlns:ns3="db4257c5-c1bb-4f42-817a-c5ed313d6230" targetNamespace="http://schemas.microsoft.com/office/2006/metadata/properties" ma:root="true" ma:fieldsID="a90f7fda8f5a7056f34eeee6a99e7993" ns3:_="">
    <xsd:import namespace="db4257c5-c1bb-4f42-817a-c5ed313d623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b4257c5-c1bb-4f42-817a-c5ed313d623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7495275-2A37-4AC2-9E16-FAB5444B16C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60BA462-A603-40FB-AAA5-5197984D08C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b4257c5-c1bb-4f42-817a-c5ed313d623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8F8646F-6054-4D0C-BB14-D83B6FB25B86}">
  <ds:schemaRefs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db4257c5-c1bb-4f42-817a-c5ed313d6230"/>
    <ds:schemaRef ds:uri="http://purl.org/dc/elements/1.1/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1352</TotalTime>
  <Words>1021</Words>
  <Application>Microsoft Office PowerPoint</Application>
  <PresentationFormat>Widescreen</PresentationFormat>
  <Paragraphs>170</Paragraphs>
  <Slides>17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Theme2</vt:lpstr>
      <vt:lpstr>PowerPoint Presentation</vt:lpstr>
      <vt:lpstr>General population suicides:  age and gender profile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University of Manchester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Jane Graney</dc:creator>
  <cp:lastModifiedBy>Pauline Rivart</cp:lastModifiedBy>
  <cp:revision>57</cp:revision>
  <dcterms:created xsi:type="dcterms:W3CDTF">2022-05-09T09:46:04Z</dcterms:created>
  <dcterms:modified xsi:type="dcterms:W3CDTF">2024-04-17T15:30:38Z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0x01010038F6673513213E47851DA09FACF84433</vt:lpwstr>
  </property>
</Properties>
</file>