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6"/>
  </p:notesMasterIdLst>
  <p:handoutMasterIdLst>
    <p:handoutMasterId r:id="rId27"/>
  </p:handoutMasterIdLst>
  <p:sldIdLst>
    <p:sldId id="930" r:id="rId6"/>
    <p:sldId id="310" r:id="rId7"/>
    <p:sldId id="311" r:id="rId8"/>
    <p:sldId id="312" r:id="rId9"/>
    <p:sldId id="313" r:id="rId10"/>
    <p:sldId id="314" r:id="rId11"/>
    <p:sldId id="315" r:id="rId12"/>
    <p:sldId id="325" r:id="rId13"/>
    <p:sldId id="327" r:id="rId14"/>
    <p:sldId id="328" r:id="rId15"/>
    <p:sldId id="329" r:id="rId16"/>
    <p:sldId id="316" r:id="rId17"/>
    <p:sldId id="318" r:id="rId18"/>
    <p:sldId id="319" r:id="rId19"/>
    <p:sldId id="320" r:id="rId20"/>
    <p:sldId id="321" r:id="rId21"/>
    <p:sldId id="307" r:id="rId22"/>
    <p:sldId id="308" r:id="rId23"/>
    <p:sldId id="322" r:id="rId24"/>
    <p:sldId id="309" r:id="rId25"/>
  </p:sldIdLst>
  <p:sldSz cx="12192000" cy="6858000"/>
  <p:notesSz cx="6858000" cy="9144000"/>
  <p:defaultTextStyle>
    <a:defPPr>
      <a:defRPr lang="en-F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D7AAD-3D38-432D-B47A-2FCEACCDE0B7}" v="122" dt="2022-10-06T08:40:24.688"/>
    <p1510:client id="{709F0D3A-31B9-4473-967E-47CBF0974BA0}" v="326" dt="2022-01-19T14:22:41.418"/>
    <p1510:client id="{90CAE350-E49E-4417-A264-D1D85623E845}" v="56" dt="2022-10-21T08:44:5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06" autoAdjust="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6" d="100"/>
          <a:sy n="56" d="100"/>
        </p:scale>
        <p:origin x="1414"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E0628-FAD5-4C22-8717-6F38C6E90A31}" type="doc">
      <dgm:prSet loTypeId="urn:microsoft.com/office/officeart/2005/8/layout/pList2" loCatId="list" qsTypeId="urn:microsoft.com/office/officeart/2005/8/quickstyle/3d2" qsCatId="3D" csTypeId="urn:microsoft.com/office/officeart/2005/8/colors/colorful1" csCatId="colorful" phldr="1"/>
      <dgm:spPr/>
      <dgm:t>
        <a:bodyPr/>
        <a:lstStyle/>
        <a:p>
          <a:endParaRPr lang="en-GB"/>
        </a:p>
      </dgm:t>
    </dgm:pt>
    <dgm:pt modelId="{AD9BCAE2-8291-49CC-A57A-00954BA795A4}">
      <dgm:prSet custT="1"/>
      <dgm:spPr/>
      <dgm:t>
        <a:bodyPr/>
        <a:lstStyle/>
        <a:p>
          <a:pPr rtl="0"/>
          <a:r>
            <a:rPr lang="en-GB" sz="2000">
              <a:latin typeface="Verdana" panose="020B0604030504040204" pitchFamily="34" charset="0"/>
              <a:ea typeface="Verdana" panose="020B0604030504040204" pitchFamily="34" charset="0"/>
            </a:rPr>
            <a:t>A process by which an impartial third party helps disputants work out agreements</a:t>
          </a:r>
        </a:p>
      </dgm:t>
    </dgm:pt>
    <dgm:pt modelId="{1EAE6CC5-DCD7-4F81-913C-D7B9E2EF538C}" type="parTrans" cxnId="{80FBB176-4EDB-48CF-8191-C99A6D931458}">
      <dgm:prSet/>
      <dgm:spPr/>
      <dgm:t>
        <a:bodyPr/>
        <a:lstStyle/>
        <a:p>
          <a:endParaRPr lang="en-GB" sz="2000">
            <a:latin typeface="Verdana" panose="020B0604030504040204" pitchFamily="34" charset="0"/>
            <a:ea typeface="Verdana" panose="020B0604030504040204" pitchFamily="34" charset="0"/>
          </a:endParaRPr>
        </a:p>
      </dgm:t>
    </dgm:pt>
    <dgm:pt modelId="{4D0D232F-188E-4EEF-89C1-F699227FDCEC}" type="sibTrans" cxnId="{80FBB176-4EDB-48CF-8191-C99A6D931458}">
      <dgm:prSet/>
      <dgm:spPr/>
      <dgm:t>
        <a:bodyPr/>
        <a:lstStyle/>
        <a:p>
          <a:endParaRPr lang="en-GB" sz="2000">
            <a:latin typeface="Verdana" panose="020B0604030504040204" pitchFamily="34" charset="0"/>
            <a:ea typeface="Verdana" panose="020B0604030504040204" pitchFamily="34" charset="0"/>
          </a:endParaRPr>
        </a:p>
      </dgm:t>
    </dgm:pt>
    <dgm:pt modelId="{481DE036-8FE4-4570-BC8E-CE9C2306EB16}">
      <dgm:prSet custT="1"/>
      <dgm:spPr/>
      <dgm:t>
        <a:bodyPr/>
        <a:lstStyle/>
        <a:p>
          <a:pPr rtl="0"/>
          <a:r>
            <a:rPr lang="en-GB" sz="2000">
              <a:latin typeface="Verdana" panose="020B0604030504040204" pitchFamily="34" charset="0"/>
              <a:ea typeface="Verdana" panose="020B0604030504040204" pitchFamily="34" charset="0"/>
            </a:rPr>
            <a:t>A way of thinking about conflict</a:t>
          </a:r>
        </a:p>
      </dgm:t>
    </dgm:pt>
    <dgm:pt modelId="{2CE166AE-6814-4CE7-819B-997DCAA28024}" type="parTrans" cxnId="{ED10EDD9-126D-48BE-90D4-2EA5DA715A41}">
      <dgm:prSet/>
      <dgm:spPr/>
      <dgm:t>
        <a:bodyPr/>
        <a:lstStyle/>
        <a:p>
          <a:endParaRPr lang="en-GB" sz="2000">
            <a:latin typeface="Verdana" panose="020B0604030504040204" pitchFamily="34" charset="0"/>
            <a:ea typeface="Verdana" panose="020B0604030504040204" pitchFamily="34" charset="0"/>
          </a:endParaRPr>
        </a:p>
      </dgm:t>
    </dgm:pt>
    <dgm:pt modelId="{B8F48E3E-EE08-4F96-B55C-B13DBCDE25B1}" type="sibTrans" cxnId="{ED10EDD9-126D-48BE-90D4-2EA5DA715A41}">
      <dgm:prSet/>
      <dgm:spPr/>
      <dgm:t>
        <a:bodyPr/>
        <a:lstStyle/>
        <a:p>
          <a:endParaRPr lang="en-GB" sz="2000">
            <a:latin typeface="Verdana" panose="020B0604030504040204" pitchFamily="34" charset="0"/>
            <a:ea typeface="Verdana" panose="020B0604030504040204" pitchFamily="34" charset="0"/>
          </a:endParaRPr>
        </a:p>
      </dgm:t>
    </dgm:pt>
    <dgm:pt modelId="{F0FA0A75-0F6F-4720-BFF3-156B5704ECB0}">
      <dgm:prSet custT="1"/>
      <dgm:spPr/>
      <dgm:t>
        <a:bodyPr/>
        <a:lstStyle/>
        <a:p>
          <a:pPr rtl="0"/>
          <a:r>
            <a:rPr lang="en-GB" sz="2000">
              <a:latin typeface="Verdana" panose="020B0604030504040204" pitchFamily="34" charset="0"/>
              <a:ea typeface="Verdana" panose="020B0604030504040204" pitchFamily="34" charset="0"/>
            </a:rPr>
            <a:t>A set of skills</a:t>
          </a:r>
        </a:p>
      </dgm:t>
    </dgm:pt>
    <dgm:pt modelId="{8B592CE3-8991-4708-A1B1-81A7D2FEE109}" type="parTrans" cxnId="{C513F9CD-1ACA-4A48-A6EE-70792C076173}">
      <dgm:prSet/>
      <dgm:spPr/>
      <dgm:t>
        <a:bodyPr/>
        <a:lstStyle/>
        <a:p>
          <a:endParaRPr lang="en-GB" sz="2000">
            <a:latin typeface="Verdana" panose="020B0604030504040204" pitchFamily="34" charset="0"/>
            <a:ea typeface="Verdana" panose="020B0604030504040204" pitchFamily="34" charset="0"/>
          </a:endParaRPr>
        </a:p>
      </dgm:t>
    </dgm:pt>
    <dgm:pt modelId="{78977628-5AE7-4E1B-AA96-D948B9636647}" type="sibTrans" cxnId="{C513F9CD-1ACA-4A48-A6EE-70792C076173}">
      <dgm:prSet/>
      <dgm:spPr/>
      <dgm:t>
        <a:bodyPr/>
        <a:lstStyle/>
        <a:p>
          <a:endParaRPr lang="en-GB" sz="2000">
            <a:latin typeface="Verdana" panose="020B0604030504040204" pitchFamily="34" charset="0"/>
            <a:ea typeface="Verdana" panose="020B0604030504040204" pitchFamily="34" charset="0"/>
          </a:endParaRPr>
        </a:p>
      </dgm:t>
    </dgm:pt>
    <dgm:pt modelId="{99215013-0D9D-430D-BB57-15DEC917CC65}" type="pres">
      <dgm:prSet presAssocID="{82AE0628-FAD5-4C22-8717-6F38C6E90A31}" presName="Name0" presStyleCnt="0">
        <dgm:presLayoutVars>
          <dgm:dir/>
          <dgm:resizeHandles val="exact"/>
        </dgm:presLayoutVars>
      </dgm:prSet>
      <dgm:spPr/>
    </dgm:pt>
    <dgm:pt modelId="{28CD3DCD-62E3-4EED-9A88-556B2968DC83}" type="pres">
      <dgm:prSet presAssocID="{82AE0628-FAD5-4C22-8717-6F38C6E90A31}" presName="bkgdShp" presStyleLbl="alignAccFollowNode1" presStyleIdx="0" presStyleCnt="1"/>
      <dgm:spPr/>
    </dgm:pt>
    <dgm:pt modelId="{C30A4804-389E-4149-BF1F-3B5E7AF11D0E}" type="pres">
      <dgm:prSet presAssocID="{82AE0628-FAD5-4C22-8717-6F38C6E90A31}" presName="linComp" presStyleCnt="0"/>
      <dgm:spPr/>
    </dgm:pt>
    <dgm:pt modelId="{1B9B0134-4EA3-4893-B809-3809030362F8}" type="pres">
      <dgm:prSet presAssocID="{AD9BCAE2-8291-49CC-A57A-00954BA795A4}" presName="compNode" presStyleCnt="0"/>
      <dgm:spPr/>
    </dgm:pt>
    <dgm:pt modelId="{637525AE-894F-4AB5-94C2-B03E7501310E}" type="pres">
      <dgm:prSet presAssocID="{AD9BCAE2-8291-49CC-A57A-00954BA795A4}" presName="node" presStyleLbl="node1" presStyleIdx="0" presStyleCnt="3">
        <dgm:presLayoutVars>
          <dgm:bulletEnabled val="1"/>
        </dgm:presLayoutVars>
      </dgm:prSet>
      <dgm:spPr/>
    </dgm:pt>
    <dgm:pt modelId="{0A7B50A2-0FCC-4266-B371-238306CEE827}" type="pres">
      <dgm:prSet presAssocID="{AD9BCAE2-8291-49CC-A57A-00954BA795A4}" presName="invisiNode" presStyleLbl="node1" presStyleIdx="0" presStyleCnt="3"/>
      <dgm:spPr/>
    </dgm:pt>
    <dgm:pt modelId="{18B9108D-30F4-45E2-AB9F-842C3B29F71E}" type="pres">
      <dgm:prSet presAssocID="{AD9BCAE2-8291-49CC-A57A-00954BA795A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98E4466A-1B7D-4051-9CDD-1C08A5E49ECA}" type="pres">
      <dgm:prSet presAssocID="{4D0D232F-188E-4EEF-89C1-F699227FDCEC}" presName="sibTrans" presStyleLbl="sibTrans2D1" presStyleIdx="0" presStyleCnt="0"/>
      <dgm:spPr/>
    </dgm:pt>
    <dgm:pt modelId="{EAB02101-5E47-4110-9B2A-3CFAA524E2CB}" type="pres">
      <dgm:prSet presAssocID="{481DE036-8FE4-4570-BC8E-CE9C2306EB16}" presName="compNode" presStyleCnt="0"/>
      <dgm:spPr/>
    </dgm:pt>
    <dgm:pt modelId="{0261B803-4930-4349-973D-0697F355E314}" type="pres">
      <dgm:prSet presAssocID="{481DE036-8FE4-4570-BC8E-CE9C2306EB16}" presName="node" presStyleLbl="node1" presStyleIdx="1" presStyleCnt="3">
        <dgm:presLayoutVars>
          <dgm:bulletEnabled val="1"/>
        </dgm:presLayoutVars>
      </dgm:prSet>
      <dgm:spPr/>
    </dgm:pt>
    <dgm:pt modelId="{B868F953-64E7-402F-92B0-F053E7DDFB88}" type="pres">
      <dgm:prSet presAssocID="{481DE036-8FE4-4570-BC8E-CE9C2306EB16}" presName="invisiNode" presStyleLbl="node1" presStyleIdx="1" presStyleCnt="3"/>
      <dgm:spPr/>
    </dgm:pt>
    <dgm:pt modelId="{4CA0958D-1914-4517-BFCF-C478B86283DE}" type="pres">
      <dgm:prSet presAssocID="{481DE036-8FE4-4570-BC8E-CE9C2306EB1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F878EB5B-3658-4D4D-A9BA-9F63D173F64B}" type="pres">
      <dgm:prSet presAssocID="{B8F48E3E-EE08-4F96-B55C-B13DBCDE25B1}" presName="sibTrans" presStyleLbl="sibTrans2D1" presStyleIdx="0" presStyleCnt="0"/>
      <dgm:spPr/>
    </dgm:pt>
    <dgm:pt modelId="{B67FB670-6D3D-4058-8927-EB64FD1D2092}" type="pres">
      <dgm:prSet presAssocID="{F0FA0A75-0F6F-4720-BFF3-156B5704ECB0}" presName="compNode" presStyleCnt="0"/>
      <dgm:spPr/>
    </dgm:pt>
    <dgm:pt modelId="{89D77649-B0E8-4D85-ADFE-E73D2D1C91EF}" type="pres">
      <dgm:prSet presAssocID="{F0FA0A75-0F6F-4720-BFF3-156B5704ECB0}" presName="node" presStyleLbl="node1" presStyleIdx="2" presStyleCnt="3">
        <dgm:presLayoutVars>
          <dgm:bulletEnabled val="1"/>
        </dgm:presLayoutVars>
      </dgm:prSet>
      <dgm:spPr/>
    </dgm:pt>
    <dgm:pt modelId="{DF6685C3-A25D-4B12-A8D4-BCB7C47AD7F1}" type="pres">
      <dgm:prSet presAssocID="{F0FA0A75-0F6F-4720-BFF3-156B5704ECB0}" presName="invisiNode" presStyleLbl="node1" presStyleIdx="2" presStyleCnt="3"/>
      <dgm:spPr/>
    </dgm:pt>
    <dgm:pt modelId="{2547C4AB-0CE6-4E41-8564-11BC79482C56}" type="pres">
      <dgm:prSet presAssocID="{F0FA0A75-0F6F-4720-BFF3-156B5704ECB0}"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1D60FF35-94DA-4EA5-A778-99F37404C5FF}" type="presOf" srcId="{F0FA0A75-0F6F-4720-BFF3-156B5704ECB0}" destId="{89D77649-B0E8-4D85-ADFE-E73D2D1C91EF}" srcOrd="0" destOrd="0" presId="urn:microsoft.com/office/officeart/2005/8/layout/pList2"/>
    <dgm:cxn modelId="{ECC04A72-76B3-4905-B000-D4240AACB303}" type="presOf" srcId="{82AE0628-FAD5-4C22-8717-6F38C6E90A31}" destId="{99215013-0D9D-430D-BB57-15DEC917CC65}" srcOrd="0" destOrd="0" presId="urn:microsoft.com/office/officeart/2005/8/layout/pList2"/>
    <dgm:cxn modelId="{80FBB176-4EDB-48CF-8191-C99A6D931458}" srcId="{82AE0628-FAD5-4C22-8717-6F38C6E90A31}" destId="{AD9BCAE2-8291-49CC-A57A-00954BA795A4}" srcOrd="0" destOrd="0" parTransId="{1EAE6CC5-DCD7-4F81-913C-D7B9E2EF538C}" sibTransId="{4D0D232F-188E-4EEF-89C1-F699227FDCEC}"/>
    <dgm:cxn modelId="{F8165C78-DC3C-47E8-9EB4-B1A4506A7F93}" type="presOf" srcId="{481DE036-8FE4-4570-BC8E-CE9C2306EB16}" destId="{0261B803-4930-4349-973D-0697F355E314}" srcOrd="0" destOrd="0" presId="urn:microsoft.com/office/officeart/2005/8/layout/pList2"/>
    <dgm:cxn modelId="{9EA17384-8854-491B-8D32-3A5B57D1E4EA}" type="presOf" srcId="{B8F48E3E-EE08-4F96-B55C-B13DBCDE25B1}" destId="{F878EB5B-3658-4D4D-A9BA-9F63D173F64B}" srcOrd="0" destOrd="0" presId="urn:microsoft.com/office/officeart/2005/8/layout/pList2"/>
    <dgm:cxn modelId="{5EE575B0-5C76-4BEF-9163-189883EEF933}" type="presOf" srcId="{4D0D232F-188E-4EEF-89C1-F699227FDCEC}" destId="{98E4466A-1B7D-4051-9CDD-1C08A5E49ECA}" srcOrd="0" destOrd="0" presId="urn:microsoft.com/office/officeart/2005/8/layout/pList2"/>
    <dgm:cxn modelId="{C513F9CD-1ACA-4A48-A6EE-70792C076173}" srcId="{82AE0628-FAD5-4C22-8717-6F38C6E90A31}" destId="{F0FA0A75-0F6F-4720-BFF3-156B5704ECB0}" srcOrd="2" destOrd="0" parTransId="{8B592CE3-8991-4708-A1B1-81A7D2FEE109}" sibTransId="{78977628-5AE7-4E1B-AA96-D948B9636647}"/>
    <dgm:cxn modelId="{2FFB1DD8-73D4-4C3D-8E84-AB8DD570EEDB}" type="presOf" srcId="{AD9BCAE2-8291-49CC-A57A-00954BA795A4}" destId="{637525AE-894F-4AB5-94C2-B03E7501310E}" srcOrd="0" destOrd="0" presId="urn:microsoft.com/office/officeart/2005/8/layout/pList2"/>
    <dgm:cxn modelId="{ED10EDD9-126D-48BE-90D4-2EA5DA715A41}" srcId="{82AE0628-FAD5-4C22-8717-6F38C6E90A31}" destId="{481DE036-8FE4-4570-BC8E-CE9C2306EB16}" srcOrd="1" destOrd="0" parTransId="{2CE166AE-6814-4CE7-819B-997DCAA28024}" sibTransId="{B8F48E3E-EE08-4F96-B55C-B13DBCDE25B1}"/>
    <dgm:cxn modelId="{FAD771F1-A933-4A39-ACFB-F6A89B126CDD}" type="presParOf" srcId="{99215013-0D9D-430D-BB57-15DEC917CC65}" destId="{28CD3DCD-62E3-4EED-9A88-556B2968DC83}" srcOrd="0" destOrd="0" presId="urn:microsoft.com/office/officeart/2005/8/layout/pList2"/>
    <dgm:cxn modelId="{DDCE6618-5D68-41A2-826E-AC338774C866}" type="presParOf" srcId="{99215013-0D9D-430D-BB57-15DEC917CC65}" destId="{C30A4804-389E-4149-BF1F-3B5E7AF11D0E}" srcOrd="1" destOrd="0" presId="urn:microsoft.com/office/officeart/2005/8/layout/pList2"/>
    <dgm:cxn modelId="{02E97AE5-752E-41BD-A7E9-0EF31E712C20}" type="presParOf" srcId="{C30A4804-389E-4149-BF1F-3B5E7AF11D0E}" destId="{1B9B0134-4EA3-4893-B809-3809030362F8}" srcOrd="0" destOrd="0" presId="urn:microsoft.com/office/officeart/2005/8/layout/pList2"/>
    <dgm:cxn modelId="{1ADED0D1-E3B3-4671-9D32-84E87011519A}" type="presParOf" srcId="{1B9B0134-4EA3-4893-B809-3809030362F8}" destId="{637525AE-894F-4AB5-94C2-B03E7501310E}" srcOrd="0" destOrd="0" presId="urn:microsoft.com/office/officeart/2005/8/layout/pList2"/>
    <dgm:cxn modelId="{0AC39266-501D-4BAF-9923-EC2F44A99426}" type="presParOf" srcId="{1B9B0134-4EA3-4893-B809-3809030362F8}" destId="{0A7B50A2-0FCC-4266-B371-238306CEE827}" srcOrd="1" destOrd="0" presId="urn:microsoft.com/office/officeart/2005/8/layout/pList2"/>
    <dgm:cxn modelId="{E2C99060-DFD6-4913-8E22-375AD6FC201A}" type="presParOf" srcId="{1B9B0134-4EA3-4893-B809-3809030362F8}" destId="{18B9108D-30F4-45E2-AB9F-842C3B29F71E}" srcOrd="2" destOrd="0" presId="urn:microsoft.com/office/officeart/2005/8/layout/pList2"/>
    <dgm:cxn modelId="{8BB77A87-A1BE-4667-909F-29D08C8D1E2E}" type="presParOf" srcId="{C30A4804-389E-4149-BF1F-3B5E7AF11D0E}" destId="{98E4466A-1B7D-4051-9CDD-1C08A5E49ECA}" srcOrd="1" destOrd="0" presId="urn:microsoft.com/office/officeart/2005/8/layout/pList2"/>
    <dgm:cxn modelId="{CB788ADA-5C4C-478B-9710-D9D48A5CE278}" type="presParOf" srcId="{C30A4804-389E-4149-BF1F-3B5E7AF11D0E}" destId="{EAB02101-5E47-4110-9B2A-3CFAA524E2CB}" srcOrd="2" destOrd="0" presId="urn:microsoft.com/office/officeart/2005/8/layout/pList2"/>
    <dgm:cxn modelId="{34E5F087-846A-4235-BF74-7B70E80D9830}" type="presParOf" srcId="{EAB02101-5E47-4110-9B2A-3CFAA524E2CB}" destId="{0261B803-4930-4349-973D-0697F355E314}" srcOrd="0" destOrd="0" presId="urn:microsoft.com/office/officeart/2005/8/layout/pList2"/>
    <dgm:cxn modelId="{A09C98A5-A4D0-4DE4-B671-4026CB36CAA8}" type="presParOf" srcId="{EAB02101-5E47-4110-9B2A-3CFAA524E2CB}" destId="{B868F953-64E7-402F-92B0-F053E7DDFB88}" srcOrd="1" destOrd="0" presId="urn:microsoft.com/office/officeart/2005/8/layout/pList2"/>
    <dgm:cxn modelId="{90CCEE77-C820-4D04-A1D8-2FC5E46885D0}" type="presParOf" srcId="{EAB02101-5E47-4110-9B2A-3CFAA524E2CB}" destId="{4CA0958D-1914-4517-BFCF-C478B86283DE}" srcOrd="2" destOrd="0" presId="urn:microsoft.com/office/officeart/2005/8/layout/pList2"/>
    <dgm:cxn modelId="{440F5CFE-E6B5-43B8-9224-76D033C3C269}" type="presParOf" srcId="{C30A4804-389E-4149-BF1F-3B5E7AF11D0E}" destId="{F878EB5B-3658-4D4D-A9BA-9F63D173F64B}" srcOrd="3" destOrd="0" presId="urn:microsoft.com/office/officeart/2005/8/layout/pList2"/>
    <dgm:cxn modelId="{36DDD023-BE30-4BFA-A8F4-F757FE16F4B1}" type="presParOf" srcId="{C30A4804-389E-4149-BF1F-3B5E7AF11D0E}" destId="{B67FB670-6D3D-4058-8927-EB64FD1D2092}" srcOrd="4" destOrd="0" presId="urn:microsoft.com/office/officeart/2005/8/layout/pList2"/>
    <dgm:cxn modelId="{0AB63D7C-4F43-40A6-B01C-D13571C368FA}" type="presParOf" srcId="{B67FB670-6D3D-4058-8927-EB64FD1D2092}" destId="{89D77649-B0E8-4D85-ADFE-E73D2D1C91EF}" srcOrd="0" destOrd="0" presId="urn:microsoft.com/office/officeart/2005/8/layout/pList2"/>
    <dgm:cxn modelId="{75C7A87A-E357-4E26-A664-526E57FC959F}" type="presParOf" srcId="{B67FB670-6D3D-4058-8927-EB64FD1D2092}" destId="{DF6685C3-A25D-4B12-A8D4-BCB7C47AD7F1}" srcOrd="1" destOrd="0" presId="urn:microsoft.com/office/officeart/2005/8/layout/pList2"/>
    <dgm:cxn modelId="{C26881BF-D5E0-4744-A47B-BC79D695FCE7}" type="presParOf" srcId="{B67FB670-6D3D-4058-8927-EB64FD1D2092}" destId="{2547C4AB-0CE6-4E41-8564-11BC79482C5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26448-75C2-4228-813B-78A3C8015B9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GB"/>
        </a:p>
      </dgm:t>
    </dgm:pt>
    <dgm:pt modelId="{C015D2C6-27FC-4C2C-9DA0-9D698CD926E8}">
      <dgm:prSet custT="1"/>
      <dgm:spPr/>
      <dgm:t>
        <a:bodyPr/>
        <a:lstStyle/>
        <a:p>
          <a:pPr rtl="0"/>
          <a:r>
            <a:rPr lang="en-US" sz="1600" dirty="0">
              <a:latin typeface="Verdana" panose="020B0604030504040204" pitchFamily="34" charset="0"/>
              <a:ea typeface="Verdana" panose="020B0604030504040204" pitchFamily="34" charset="0"/>
            </a:rPr>
            <a:t>Tool to support informal resolution</a:t>
          </a:r>
          <a:endParaRPr lang="en-GB" sz="1600" dirty="0">
            <a:latin typeface="Verdana" panose="020B0604030504040204" pitchFamily="34" charset="0"/>
            <a:ea typeface="Verdana" panose="020B0604030504040204" pitchFamily="34" charset="0"/>
          </a:endParaRPr>
        </a:p>
      </dgm:t>
    </dgm:pt>
    <dgm:pt modelId="{E26D9786-07A4-4AFE-8101-03A8BD531359}" type="parTrans" cxnId="{AF1A9710-6417-442F-B08B-D59762FF82BE}">
      <dgm:prSet/>
      <dgm:spPr/>
      <dgm:t>
        <a:bodyPr/>
        <a:lstStyle/>
        <a:p>
          <a:endParaRPr lang="en-GB" sz="1600">
            <a:latin typeface="Verdana" panose="020B0604030504040204" pitchFamily="34" charset="0"/>
            <a:ea typeface="Verdana" panose="020B0604030504040204" pitchFamily="34" charset="0"/>
          </a:endParaRPr>
        </a:p>
      </dgm:t>
    </dgm:pt>
    <dgm:pt modelId="{792A00E1-AA72-432B-99AB-E1E15FA1AEF6}" type="sibTrans" cxnId="{AF1A9710-6417-442F-B08B-D59762FF82BE}">
      <dgm:prSet custT="1"/>
      <dgm:spPr/>
      <dgm:t>
        <a:bodyPr/>
        <a:lstStyle/>
        <a:p>
          <a:endParaRPr lang="en-GB" sz="1600">
            <a:latin typeface="Verdana" panose="020B0604030504040204" pitchFamily="34" charset="0"/>
            <a:ea typeface="Verdana" panose="020B0604030504040204" pitchFamily="34" charset="0"/>
          </a:endParaRPr>
        </a:p>
      </dgm:t>
    </dgm:pt>
    <dgm:pt modelId="{66EA4710-3124-4044-B3DB-B50C894BE06B}">
      <dgm:prSet custT="1"/>
      <dgm:spPr/>
      <dgm:t>
        <a:bodyPr/>
        <a:lstStyle/>
        <a:p>
          <a:pPr rtl="0"/>
          <a:r>
            <a:rPr lang="en-US" sz="1600" dirty="0">
              <a:latin typeface="Verdana" panose="020B0604030504040204" pitchFamily="34" charset="0"/>
              <a:ea typeface="Verdana" panose="020B0604030504040204" pitchFamily="34" charset="0"/>
            </a:rPr>
            <a:t>Strong belief that early dealing of cases would not lead to as many formal cases</a:t>
          </a:r>
          <a:endParaRPr lang="en-GB" sz="1600" dirty="0">
            <a:latin typeface="Verdana" panose="020B0604030504040204" pitchFamily="34" charset="0"/>
            <a:ea typeface="Verdana" panose="020B0604030504040204" pitchFamily="34" charset="0"/>
          </a:endParaRPr>
        </a:p>
      </dgm:t>
    </dgm:pt>
    <dgm:pt modelId="{1652E7F0-9514-4F2B-90E2-CCFCD783147A}" type="parTrans" cxnId="{4A04CBF3-2390-4A59-B064-A941B90E08F4}">
      <dgm:prSet/>
      <dgm:spPr/>
      <dgm:t>
        <a:bodyPr/>
        <a:lstStyle/>
        <a:p>
          <a:endParaRPr lang="en-GB" sz="1600">
            <a:latin typeface="Verdana" panose="020B0604030504040204" pitchFamily="34" charset="0"/>
            <a:ea typeface="Verdana" panose="020B0604030504040204" pitchFamily="34" charset="0"/>
          </a:endParaRPr>
        </a:p>
      </dgm:t>
    </dgm:pt>
    <dgm:pt modelId="{7130D26A-B7EB-406A-BA9E-7CA7FFDF5D3E}" type="sibTrans" cxnId="{4A04CBF3-2390-4A59-B064-A941B90E08F4}">
      <dgm:prSet custT="1"/>
      <dgm:spPr/>
      <dgm:t>
        <a:bodyPr/>
        <a:lstStyle/>
        <a:p>
          <a:endParaRPr lang="en-GB" sz="1600">
            <a:latin typeface="Verdana" panose="020B0604030504040204" pitchFamily="34" charset="0"/>
            <a:ea typeface="Verdana" panose="020B0604030504040204" pitchFamily="34" charset="0"/>
          </a:endParaRPr>
        </a:p>
      </dgm:t>
    </dgm:pt>
    <dgm:pt modelId="{0048311E-2A60-4010-8EF3-152C6A4013B8}">
      <dgm:prSet custT="1"/>
      <dgm:spPr/>
      <dgm:t>
        <a:bodyPr/>
        <a:lstStyle/>
        <a:p>
          <a:pPr rtl="0"/>
          <a:r>
            <a:rPr lang="en-US" sz="1600" dirty="0">
              <a:latin typeface="Verdana" panose="020B0604030504040204" pitchFamily="34" charset="0"/>
              <a:ea typeface="Verdana" panose="020B0604030504040204" pitchFamily="34" charset="0"/>
            </a:rPr>
            <a:t>A speedy and simple option for staff</a:t>
          </a:r>
          <a:endParaRPr lang="en-GB" sz="1600" dirty="0">
            <a:latin typeface="Verdana" panose="020B0604030504040204" pitchFamily="34" charset="0"/>
            <a:ea typeface="Verdana" panose="020B0604030504040204" pitchFamily="34" charset="0"/>
          </a:endParaRPr>
        </a:p>
      </dgm:t>
    </dgm:pt>
    <dgm:pt modelId="{7343B49B-27E1-46AE-ABF0-96F1857D16F4}" type="parTrans" cxnId="{1DF132A0-F4F4-4CF0-9E66-CEBA913AFEA4}">
      <dgm:prSet/>
      <dgm:spPr/>
      <dgm:t>
        <a:bodyPr/>
        <a:lstStyle/>
        <a:p>
          <a:endParaRPr lang="en-GB" sz="1600">
            <a:latin typeface="Verdana" panose="020B0604030504040204" pitchFamily="34" charset="0"/>
            <a:ea typeface="Verdana" panose="020B0604030504040204" pitchFamily="34" charset="0"/>
          </a:endParaRPr>
        </a:p>
      </dgm:t>
    </dgm:pt>
    <dgm:pt modelId="{A61B8549-6DAA-4D54-9F03-735B8A61B105}" type="sibTrans" cxnId="{1DF132A0-F4F4-4CF0-9E66-CEBA913AFEA4}">
      <dgm:prSet custT="1"/>
      <dgm:spPr/>
      <dgm:t>
        <a:bodyPr/>
        <a:lstStyle/>
        <a:p>
          <a:endParaRPr lang="en-GB" sz="1600">
            <a:latin typeface="Verdana" panose="020B0604030504040204" pitchFamily="34" charset="0"/>
            <a:ea typeface="Verdana" panose="020B0604030504040204" pitchFamily="34" charset="0"/>
          </a:endParaRPr>
        </a:p>
      </dgm:t>
    </dgm:pt>
    <dgm:pt modelId="{D0B90FA9-5555-4A1E-BDB9-4FDE00964EFF}">
      <dgm:prSet custT="1"/>
      <dgm:spPr/>
      <dgm:t>
        <a:bodyPr/>
        <a:lstStyle/>
        <a:p>
          <a:pPr rtl="0"/>
          <a:r>
            <a:rPr lang="en-US" sz="1600" dirty="0">
              <a:latin typeface="Verdana" panose="020B0604030504040204" pitchFamily="34" charset="0"/>
              <a:ea typeface="Verdana" panose="020B0604030504040204" pitchFamily="34" charset="0"/>
            </a:rPr>
            <a:t>Potential to improve respectful relationships and to </a:t>
          </a:r>
          <a:r>
            <a:rPr lang="en-US" sz="1600" dirty="0" err="1">
              <a:latin typeface="Verdana" panose="020B0604030504040204" pitchFamily="34" charset="0"/>
              <a:ea typeface="Verdana" panose="020B0604030504040204" pitchFamily="34" charset="0"/>
            </a:rPr>
            <a:t>nuture</a:t>
          </a:r>
          <a:r>
            <a:rPr lang="en-US" sz="1600" dirty="0">
              <a:latin typeface="Verdana" panose="020B0604030504040204" pitchFamily="34" charset="0"/>
              <a:ea typeface="Verdana" panose="020B0604030504040204" pitchFamily="34" charset="0"/>
            </a:rPr>
            <a:t> an inclusive workplace culture</a:t>
          </a:r>
          <a:endParaRPr lang="en-GB" sz="1600" dirty="0">
            <a:latin typeface="Verdana" panose="020B0604030504040204" pitchFamily="34" charset="0"/>
            <a:ea typeface="Verdana" panose="020B0604030504040204" pitchFamily="34" charset="0"/>
          </a:endParaRPr>
        </a:p>
      </dgm:t>
    </dgm:pt>
    <dgm:pt modelId="{07DA9C19-44F2-4BD7-BA28-254491102D77}" type="parTrans" cxnId="{8E7BD9AF-A08D-43FA-B6B2-DFC3EE4D720E}">
      <dgm:prSet/>
      <dgm:spPr/>
      <dgm:t>
        <a:bodyPr/>
        <a:lstStyle/>
        <a:p>
          <a:endParaRPr lang="en-GB" sz="1600">
            <a:latin typeface="Verdana" panose="020B0604030504040204" pitchFamily="34" charset="0"/>
            <a:ea typeface="Verdana" panose="020B0604030504040204" pitchFamily="34" charset="0"/>
          </a:endParaRPr>
        </a:p>
      </dgm:t>
    </dgm:pt>
    <dgm:pt modelId="{F46BB650-184F-4695-9995-E85C8169352E}" type="sibTrans" cxnId="{8E7BD9AF-A08D-43FA-B6B2-DFC3EE4D720E}">
      <dgm:prSet custT="1"/>
      <dgm:spPr/>
      <dgm:t>
        <a:bodyPr/>
        <a:lstStyle/>
        <a:p>
          <a:endParaRPr lang="en-GB" sz="1600">
            <a:latin typeface="Verdana" panose="020B0604030504040204" pitchFamily="34" charset="0"/>
            <a:ea typeface="Verdana" panose="020B0604030504040204" pitchFamily="34" charset="0"/>
          </a:endParaRPr>
        </a:p>
      </dgm:t>
    </dgm:pt>
    <dgm:pt modelId="{AA1E1BA6-5DB0-4CAA-8A2D-161ACB2EA458}">
      <dgm:prSet custT="1"/>
      <dgm:spPr/>
      <dgm:t>
        <a:bodyPr/>
        <a:lstStyle/>
        <a:p>
          <a:pPr rtl="0"/>
          <a:r>
            <a:rPr lang="en-US" sz="1600" dirty="0">
              <a:latin typeface="Verdana" panose="020B0604030504040204" pitchFamily="34" charset="0"/>
              <a:ea typeface="Verdana" panose="020B0604030504040204" pitchFamily="34" charset="0"/>
            </a:rPr>
            <a:t>Potential to reduce stress and retain valuable staff</a:t>
          </a:r>
          <a:endParaRPr lang="en-GB" sz="1600" dirty="0">
            <a:latin typeface="Verdana" panose="020B0604030504040204" pitchFamily="34" charset="0"/>
            <a:ea typeface="Verdana" panose="020B0604030504040204" pitchFamily="34" charset="0"/>
          </a:endParaRPr>
        </a:p>
      </dgm:t>
    </dgm:pt>
    <dgm:pt modelId="{CF559B8E-FED8-4824-9DD1-67EBA61CBDBD}" type="parTrans" cxnId="{EFCC554F-289D-4590-BA26-71D31459F3B6}">
      <dgm:prSet/>
      <dgm:spPr/>
      <dgm:t>
        <a:bodyPr/>
        <a:lstStyle/>
        <a:p>
          <a:endParaRPr lang="en-GB" sz="1600">
            <a:latin typeface="Verdana" panose="020B0604030504040204" pitchFamily="34" charset="0"/>
            <a:ea typeface="Verdana" panose="020B0604030504040204" pitchFamily="34" charset="0"/>
          </a:endParaRPr>
        </a:p>
      </dgm:t>
    </dgm:pt>
    <dgm:pt modelId="{CD8FC70F-6F7E-4C41-8BD6-4FA9ABE74669}" type="sibTrans" cxnId="{EFCC554F-289D-4590-BA26-71D31459F3B6}">
      <dgm:prSet/>
      <dgm:spPr/>
      <dgm:t>
        <a:bodyPr/>
        <a:lstStyle/>
        <a:p>
          <a:endParaRPr lang="en-GB" sz="1600">
            <a:latin typeface="Verdana" panose="020B0604030504040204" pitchFamily="34" charset="0"/>
            <a:ea typeface="Verdana" panose="020B0604030504040204" pitchFamily="34" charset="0"/>
          </a:endParaRPr>
        </a:p>
      </dgm:t>
    </dgm:pt>
    <dgm:pt modelId="{DAFA61E8-301F-42CF-A462-61A829434075}" type="pres">
      <dgm:prSet presAssocID="{84926448-75C2-4228-813B-78A3C8015B9B}" presName="Name0" presStyleCnt="0">
        <dgm:presLayoutVars>
          <dgm:chMax val="7"/>
          <dgm:chPref val="7"/>
          <dgm:dir/>
        </dgm:presLayoutVars>
      </dgm:prSet>
      <dgm:spPr/>
    </dgm:pt>
    <dgm:pt modelId="{DCD9AA9B-44FB-4DE1-B4A5-1C1E188D826E}" type="pres">
      <dgm:prSet presAssocID="{84926448-75C2-4228-813B-78A3C8015B9B}" presName="Name1" presStyleCnt="0"/>
      <dgm:spPr/>
    </dgm:pt>
    <dgm:pt modelId="{AED82BCC-A18D-4F51-BFD1-82BBA03FB31E}" type="pres">
      <dgm:prSet presAssocID="{84926448-75C2-4228-813B-78A3C8015B9B}" presName="cycle" presStyleCnt="0"/>
      <dgm:spPr/>
    </dgm:pt>
    <dgm:pt modelId="{15D01D7D-8A26-4848-BE71-E3D922C1EF1D}" type="pres">
      <dgm:prSet presAssocID="{84926448-75C2-4228-813B-78A3C8015B9B}" presName="srcNode" presStyleLbl="node1" presStyleIdx="0" presStyleCnt="5"/>
      <dgm:spPr/>
    </dgm:pt>
    <dgm:pt modelId="{4ED5F185-3B3F-4A80-8566-8B4CE12E42CF}" type="pres">
      <dgm:prSet presAssocID="{84926448-75C2-4228-813B-78A3C8015B9B}" presName="conn" presStyleLbl="parChTrans1D2" presStyleIdx="0" presStyleCnt="1"/>
      <dgm:spPr/>
    </dgm:pt>
    <dgm:pt modelId="{C3343567-37CF-4729-B08F-F2322838F388}" type="pres">
      <dgm:prSet presAssocID="{84926448-75C2-4228-813B-78A3C8015B9B}" presName="extraNode" presStyleLbl="node1" presStyleIdx="0" presStyleCnt="5"/>
      <dgm:spPr/>
    </dgm:pt>
    <dgm:pt modelId="{816F7827-0AA3-4FEF-BE64-3BA82D4FB9FA}" type="pres">
      <dgm:prSet presAssocID="{84926448-75C2-4228-813B-78A3C8015B9B}" presName="dstNode" presStyleLbl="node1" presStyleIdx="0" presStyleCnt="5"/>
      <dgm:spPr/>
    </dgm:pt>
    <dgm:pt modelId="{A329B02A-EB3E-4CDA-894D-B566C12EE8BC}" type="pres">
      <dgm:prSet presAssocID="{C015D2C6-27FC-4C2C-9DA0-9D698CD926E8}" presName="text_1" presStyleLbl="node1" presStyleIdx="0" presStyleCnt="5">
        <dgm:presLayoutVars>
          <dgm:bulletEnabled val="1"/>
        </dgm:presLayoutVars>
      </dgm:prSet>
      <dgm:spPr/>
    </dgm:pt>
    <dgm:pt modelId="{39D7EDE4-55CE-452C-9868-15DFAB193612}" type="pres">
      <dgm:prSet presAssocID="{C015D2C6-27FC-4C2C-9DA0-9D698CD926E8}" presName="accent_1" presStyleCnt="0"/>
      <dgm:spPr/>
    </dgm:pt>
    <dgm:pt modelId="{89A54C97-96DF-47B6-BDC6-202A27A423DB}" type="pres">
      <dgm:prSet presAssocID="{C015D2C6-27FC-4C2C-9DA0-9D698CD926E8}" presName="accentRepeatNode" presStyleLbl="solidFgAcc1" presStyleIdx="0" presStyleCnt="5"/>
      <dgm:spPr/>
    </dgm:pt>
    <dgm:pt modelId="{E90A458F-7FA9-457F-A72A-967FB498D2E9}" type="pres">
      <dgm:prSet presAssocID="{66EA4710-3124-4044-B3DB-B50C894BE06B}" presName="text_2" presStyleLbl="node1" presStyleIdx="1" presStyleCnt="5">
        <dgm:presLayoutVars>
          <dgm:bulletEnabled val="1"/>
        </dgm:presLayoutVars>
      </dgm:prSet>
      <dgm:spPr/>
    </dgm:pt>
    <dgm:pt modelId="{F30FBB8D-5DA0-4D79-A146-0342647FA11D}" type="pres">
      <dgm:prSet presAssocID="{66EA4710-3124-4044-B3DB-B50C894BE06B}" presName="accent_2" presStyleCnt="0"/>
      <dgm:spPr/>
    </dgm:pt>
    <dgm:pt modelId="{D02B8AD1-A4B0-4767-8B43-E5112C17BB32}" type="pres">
      <dgm:prSet presAssocID="{66EA4710-3124-4044-B3DB-B50C894BE06B}" presName="accentRepeatNode" presStyleLbl="solidFgAcc1" presStyleIdx="1" presStyleCnt="5"/>
      <dgm:spPr/>
    </dgm:pt>
    <dgm:pt modelId="{F294B6ED-0421-4EC0-8B37-2E19EB42892E}" type="pres">
      <dgm:prSet presAssocID="{0048311E-2A60-4010-8EF3-152C6A4013B8}" presName="text_3" presStyleLbl="node1" presStyleIdx="2" presStyleCnt="5">
        <dgm:presLayoutVars>
          <dgm:bulletEnabled val="1"/>
        </dgm:presLayoutVars>
      </dgm:prSet>
      <dgm:spPr/>
    </dgm:pt>
    <dgm:pt modelId="{34D94D05-F922-40DD-895B-9DDC855AD74B}" type="pres">
      <dgm:prSet presAssocID="{0048311E-2A60-4010-8EF3-152C6A4013B8}" presName="accent_3" presStyleCnt="0"/>
      <dgm:spPr/>
    </dgm:pt>
    <dgm:pt modelId="{E9228822-295D-420A-AD34-B0839FF61CFE}" type="pres">
      <dgm:prSet presAssocID="{0048311E-2A60-4010-8EF3-152C6A4013B8}" presName="accentRepeatNode" presStyleLbl="solidFgAcc1" presStyleIdx="2" presStyleCnt="5"/>
      <dgm:spPr/>
    </dgm:pt>
    <dgm:pt modelId="{131148F6-D912-4D07-9D69-0D8168A96036}" type="pres">
      <dgm:prSet presAssocID="{D0B90FA9-5555-4A1E-BDB9-4FDE00964EFF}" presName="text_4" presStyleLbl="node1" presStyleIdx="3" presStyleCnt="5">
        <dgm:presLayoutVars>
          <dgm:bulletEnabled val="1"/>
        </dgm:presLayoutVars>
      </dgm:prSet>
      <dgm:spPr/>
    </dgm:pt>
    <dgm:pt modelId="{A026FAF9-FAED-40D1-8FEA-7C737357B7AA}" type="pres">
      <dgm:prSet presAssocID="{D0B90FA9-5555-4A1E-BDB9-4FDE00964EFF}" presName="accent_4" presStyleCnt="0"/>
      <dgm:spPr/>
    </dgm:pt>
    <dgm:pt modelId="{6D2BDA68-B6C0-4387-A9A1-8C89D1AE5FAF}" type="pres">
      <dgm:prSet presAssocID="{D0B90FA9-5555-4A1E-BDB9-4FDE00964EFF}" presName="accentRepeatNode" presStyleLbl="solidFgAcc1" presStyleIdx="3" presStyleCnt="5"/>
      <dgm:spPr/>
    </dgm:pt>
    <dgm:pt modelId="{A0D28BDA-7E8D-49B1-AF7E-C00B582D6227}" type="pres">
      <dgm:prSet presAssocID="{AA1E1BA6-5DB0-4CAA-8A2D-161ACB2EA458}" presName="text_5" presStyleLbl="node1" presStyleIdx="4" presStyleCnt="5">
        <dgm:presLayoutVars>
          <dgm:bulletEnabled val="1"/>
        </dgm:presLayoutVars>
      </dgm:prSet>
      <dgm:spPr/>
    </dgm:pt>
    <dgm:pt modelId="{03D3869C-1DAA-4929-BBCB-43D31B9B5427}" type="pres">
      <dgm:prSet presAssocID="{AA1E1BA6-5DB0-4CAA-8A2D-161ACB2EA458}" presName="accent_5" presStyleCnt="0"/>
      <dgm:spPr/>
    </dgm:pt>
    <dgm:pt modelId="{6AD014E1-BA28-4930-8CBA-FA21B083B310}" type="pres">
      <dgm:prSet presAssocID="{AA1E1BA6-5DB0-4CAA-8A2D-161ACB2EA458}" presName="accentRepeatNode" presStyleLbl="solidFgAcc1" presStyleIdx="4" presStyleCnt="5"/>
      <dgm:spPr/>
    </dgm:pt>
  </dgm:ptLst>
  <dgm:cxnLst>
    <dgm:cxn modelId="{DFBF7502-BF63-4D66-9CC4-035E2A5B7D94}" type="presOf" srcId="{0048311E-2A60-4010-8EF3-152C6A4013B8}" destId="{F294B6ED-0421-4EC0-8B37-2E19EB42892E}" srcOrd="0" destOrd="0" presId="urn:microsoft.com/office/officeart/2008/layout/VerticalCurvedList"/>
    <dgm:cxn modelId="{AF1A9710-6417-442F-B08B-D59762FF82BE}" srcId="{84926448-75C2-4228-813B-78A3C8015B9B}" destId="{C015D2C6-27FC-4C2C-9DA0-9D698CD926E8}" srcOrd="0" destOrd="0" parTransId="{E26D9786-07A4-4AFE-8101-03A8BD531359}" sibTransId="{792A00E1-AA72-432B-99AB-E1E15FA1AEF6}"/>
    <dgm:cxn modelId="{AA4C0620-4E96-4A81-9CFF-8909885364B1}" type="presOf" srcId="{84926448-75C2-4228-813B-78A3C8015B9B}" destId="{DAFA61E8-301F-42CF-A462-61A829434075}" srcOrd="0" destOrd="0" presId="urn:microsoft.com/office/officeart/2008/layout/VerticalCurvedList"/>
    <dgm:cxn modelId="{1917A75D-97F1-41A9-9A58-A90366B2559A}" type="presOf" srcId="{C015D2C6-27FC-4C2C-9DA0-9D698CD926E8}" destId="{A329B02A-EB3E-4CDA-894D-B566C12EE8BC}" srcOrd="0" destOrd="0" presId="urn:microsoft.com/office/officeart/2008/layout/VerticalCurvedList"/>
    <dgm:cxn modelId="{EFCC554F-289D-4590-BA26-71D31459F3B6}" srcId="{84926448-75C2-4228-813B-78A3C8015B9B}" destId="{AA1E1BA6-5DB0-4CAA-8A2D-161ACB2EA458}" srcOrd="4" destOrd="0" parTransId="{CF559B8E-FED8-4824-9DD1-67EBA61CBDBD}" sibTransId="{CD8FC70F-6F7E-4C41-8BD6-4FA9ABE74669}"/>
    <dgm:cxn modelId="{DAE6BC7C-14B1-44C9-9F62-AB1C0B683DA9}" type="presOf" srcId="{D0B90FA9-5555-4A1E-BDB9-4FDE00964EFF}" destId="{131148F6-D912-4D07-9D69-0D8168A96036}" srcOrd="0" destOrd="0" presId="urn:microsoft.com/office/officeart/2008/layout/VerticalCurvedList"/>
    <dgm:cxn modelId="{1DF132A0-F4F4-4CF0-9E66-CEBA913AFEA4}" srcId="{84926448-75C2-4228-813B-78A3C8015B9B}" destId="{0048311E-2A60-4010-8EF3-152C6A4013B8}" srcOrd="2" destOrd="0" parTransId="{7343B49B-27E1-46AE-ABF0-96F1857D16F4}" sibTransId="{A61B8549-6DAA-4D54-9F03-735B8A61B105}"/>
    <dgm:cxn modelId="{8E7BD9AF-A08D-43FA-B6B2-DFC3EE4D720E}" srcId="{84926448-75C2-4228-813B-78A3C8015B9B}" destId="{D0B90FA9-5555-4A1E-BDB9-4FDE00964EFF}" srcOrd="3" destOrd="0" parTransId="{07DA9C19-44F2-4BD7-BA28-254491102D77}" sibTransId="{F46BB650-184F-4695-9995-E85C8169352E}"/>
    <dgm:cxn modelId="{52B049D5-BE4B-40E0-A985-8A87889AA291}" type="presOf" srcId="{AA1E1BA6-5DB0-4CAA-8A2D-161ACB2EA458}" destId="{A0D28BDA-7E8D-49B1-AF7E-C00B582D6227}" srcOrd="0" destOrd="0" presId="urn:microsoft.com/office/officeart/2008/layout/VerticalCurvedList"/>
    <dgm:cxn modelId="{9A3A8DDF-A70B-4647-8E64-047ADAC3819E}" type="presOf" srcId="{792A00E1-AA72-432B-99AB-E1E15FA1AEF6}" destId="{4ED5F185-3B3F-4A80-8566-8B4CE12E42CF}" srcOrd="0" destOrd="0" presId="urn:microsoft.com/office/officeart/2008/layout/VerticalCurvedList"/>
    <dgm:cxn modelId="{D628B6F3-111D-4278-A860-BA547B8C89FB}" type="presOf" srcId="{66EA4710-3124-4044-B3DB-B50C894BE06B}" destId="{E90A458F-7FA9-457F-A72A-967FB498D2E9}" srcOrd="0" destOrd="0" presId="urn:microsoft.com/office/officeart/2008/layout/VerticalCurvedList"/>
    <dgm:cxn modelId="{4A04CBF3-2390-4A59-B064-A941B90E08F4}" srcId="{84926448-75C2-4228-813B-78A3C8015B9B}" destId="{66EA4710-3124-4044-B3DB-B50C894BE06B}" srcOrd="1" destOrd="0" parTransId="{1652E7F0-9514-4F2B-90E2-CCFCD783147A}" sibTransId="{7130D26A-B7EB-406A-BA9E-7CA7FFDF5D3E}"/>
    <dgm:cxn modelId="{0BBD60E2-1F71-4FFD-8C4A-BE57A3783EAF}" type="presParOf" srcId="{DAFA61E8-301F-42CF-A462-61A829434075}" destId="{DCD9AA9B-44FB-4DE1-B4A5-1C1E188D826E}" srcOrd="0" destOrd="0" presId="urn:microsoft.com/office/officeart/2008/layout/VerticalCurvedList"/>
    <dgm:cxn modelId="{29263630-921F-4C8B-BA59-0293A21E215D}" type="presParOf" srcId="{DCD9AA9B-44FB-4DE1-B4A5-1C1E188D826E}" destId="{AED82BCC-A18D-4F51-BFD1-82BBA03FB31E}" srcOrd="0" destOrd="0" presId="urn:microsoft.com/office/officeart/2008/layout/VerticalCurvedList"/>
    <dgm:cxn modelId="{1904A82C-9688-4DCD-9F03-F7A2D5B2CCE1}" type="presParOf" srcId="{AED82BCC-A18D-4F51-BFD1-82BBA03FB31E}" destId="{15D01D7D-8A26-4848-BE71-E3D922C1EF1D}" srcOrd="0" destOrd="0" presId="urn:microsoft.com/office/officeart/2008/layout/VerticalCurvedList"/>
    <dgm:cxn modelId="{6E7D8907-5283-4466-B01A-57B48115FC43}" type="presParOf" srcId="{AED82BCC-A18D-4F51-BFD1-82BBA03FB31E}" destId="{4ED5F185-3B3F-4A80-8566-8B4CE12E42CF}" srcOrd="1" destOrd="0" presId="urn:microsoft.com/office/officeart/2008/layout/VerticalCurvedList"/>
    <dgm:cxn modelId="{F1A4369B-3C03-46D7-8B2A-4394B9626FFE}" type="presParOf" srcId="{AED82BCC-A18D-4F51-BFD1-82BBA03FB31E}" destId="{C3343567-37CF-4729-B08F-F2322838F388}" srcOrd="2" destOrd="0" presId="urn:microsoft.com/office/officeart/2008/layout/VerticalCurvedList"/>
    <dgm:cxn modelId="{4AB0BD2F-AB3B-4836-A2A3-C542F1729E9C}" type="presParOf" srcId="{AED82BCC-A18D-4F51-BFD1-82BBA03FB31E}" destId="{816F7827-0AA3-4FEF-BE64-3BA82D4FB9FA}" srcOrd="3" destOrd="0" presId="urn:microsoft.com/office/officeart/2008/layout/VerticalCurvedList"/>
    <dgm:cxn modelId="{D89FE436-0399-4784-A411-A92153EACBE6}" type="presParOf" srcId="{DCD9AA9B-44FB-4DE1-B4A5-1C1E188D826E}" destId="{A329B02A-EB3E-4CDA-894D-B566C12EE8BC}" srcOrd="1" destOrd="0" presId="urn:microsoft.com/office/officeart/2008/layout/VerticalCurvedList"/>
    <dgm:cxn modelId="{3A6BA0DF-1819-4904-8CEA-353D6248063B}" type="presParOf" srcId="{DCD9AA9B-44FB-4DE1-B4A5-1C1E188D826E}" destId="{39D7EDE4-55CE-452C-9868-15DFAB193612}" srcOrd="2" destOrd="0" presId="urn:microsoft.com/office/officeart/2008/layout/VerticalCurvedList"/>
    <dgm:cxn modelId="{BC3A5BFF-0716-42AD-9B07-1D79D6059F97}" type="presParOf" srcId="{39D7EDE4-55CE-452C-9868-15DFAB193612}" destId="{89A54C97-96DF-47B6-BDC6-202A27A423DB}" srcOrd="0" destOrd="0" presId="urn:microsoft.com/office/officeart/2008/layout/VerticalCurvedList"/>
    <dgm:cxn modelId="{435741D9-6B4E-4358-9439-660D0E868A7D}" type="presParOf" srcId="{DCD9AA9B-44FB-4DE1-B4A5-1C1E188D826E}" destId="{E90A458F-7FA9-457F-A72A-967FB498D2E9}" srcOrd="3" destOrd="0" presId="urn:microsoft.com/office/officeart/2008/layout/VerticalCurvedList"/>
    <dgm:cxn modelId="{279BCD05-9D3B-4D1F-9182-D4019C3AEA24}" type="presParOf" srcId="{DCD9AA9B-44FB-4DE1-B4A5-1C1E188D826E}" destId="{F30FBB8D-5DA0-4D79-A146-0342647FA11D}" srcOrd="4" destOrd="0" presId="urn:microsoft.com/office/officeart/2008/layout/VerticalCurvedList"/>
    <dgm:cxn modelId="{20C8FBCA-C8AD-4956-8F3A-029533FD5B9A}" type="presParOf" srcId="{F30FBB8D-5DA0-4D79-A146-0342647FA11D}" destId="{D02B8AD1-A4B0-4767-8B43-E5112C17BB32}" srcOrd="0" destOrd="0" presId="urn:microsoft.com/office/officeart/2008/layout/VerticalCurvedList"/>
    <dgm:cxn modelId="{1E77640E-E630-49D9-9958-FE9EAA6388CF}" type="presParOf" srcId="{DCD9AA9B-44FB-4DE1-B4A5-1C1E188D826E}" destId="{F294B6ED-0421-4EC0-8B37-2E19EB42892E}" srcOrd="5" destOrd="0" presId="urn:microsoft.com/office/officeart/2008/layout/VerticalCurvedList"/>
    <dgm:cxn modelId="{8DA0D1C4-B201-4E1D-BCE2-ECD6D89597F6}" type="presParOf" srcId="{DCD9AA9B-44FB-4DE1-B4A5-1C1E188D826E}" destId="{34D94D05-F922-40DD-895B-9DDC855AD74B}" srcOrd="6" destOrd="0" presId="urn:microsoft.com/office/officeart/2008/layout/VerticalCurvedList"/>
    <dgm:cxn modelId="{48E249E2-7F22-4C34-802F-FAD82C107C3A}" type="presParOf" srcId="{34D94D05-F922-40DD-895B-9DDC855AD74B}" destId="{E9228822-295D-420A-AD34-B0839FF61CFE}" srcOrd="0" destOrd="0" presId="urn:microsoft.com/office/officeart/2008/layout/VerticalCurvedList"/>
    <dgm:cxn modelId="{C702DE36-E3BF-43A8-B818-965F2721677E}" type="presParOf" srcId="{DCD9AA9B-44FB-4DE1-B4A5-1C1E188D826E}" destId="{131148F6-D912-4D07-9D69-0D8168A96036}" srcOrd="7" destOrd="0" presId="urn:microsoft.com/office/officeart/2008/layout/VerticalCurvedList"/>
    <dgm:cxn modelId="{6C3B7491-CAAF-430A-98F1-FE5FFC41A6E7}" type="presParOf" srcId="{DCD9AA9B-44FB-4DE1-B4A5-1C1E188D826E}" destId="{A026FAF9-FAED-40D1-8FEA-7C737357B7AA}" srcOrd="8" destOrd="0" presId="urn:microsoft.com/office/officeart/2008/layout/VerticalCurvedList"/>
    <dgm:cxn modelId="{5D3EF759-5138-4614-BDA7-769891AD1025}" type="presParOf" srcId="{A026FAF9-FAED-40D1-8FEA-7C737357B7AA}" destId="{6D2BDA68-B6C0-4387-A9A1-8C89D1AE5FAF}" srcOrd="0" destOrd="0" presId="urn:microsoft.com/office/officeart/2008/layout/VerticalCurvedList"/>
    <dgm:cxn modelId="{335E90B6-A0C6-4611-8F1F-F2569B66C64B}" type="presParOf" srcId="{DCD9AA9B-44FB-4DE1-B4A5-1C1E188D826E}" destId="{A0D28BDA-7E8D-49B1-AF7E-C00B582D6227}" srcOrd="9" destOrd="0" presId="urn:microsoft.com/office/officeart/2008/layout/VerticalCurvedList"/>
    <dgm:cxn modelId="{22449CE3-8FD9-4D84-AE92-1DF44BF32A1D}" type="presParOf" srcId="{DCD9AA9B-44FB-4DE1-B4A5-1C1E188D826E}" destId="{03D3869C-1DAA-4929-BBCB-43D31B9B5427}" srcOrd="10" destOrd="0" presId="urn:microsoft.com/office/officeart/2008/layout/VerticalCurvedList"/>
    <dgm:cxn modelId="{3906B49D-3BB7-4FDB-B61E-E6BFDCEB0BFC}" type="presParOf" srcId="{03D3869C-1DAA-4929-BBCB-43D31B9B5427}" destId="{6AD014E1-BA28-4930-8CBA-FA21B083B3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368872-1AF8-44B7-B926-434BD002509B}" type="doc">
      <dgm:prSet loTypeId="urn:microsoft.com/office/officeart/2005/8/layout/process1" loCatId="process" qsTypeId="urn:microsoft.com/office/officeart/2005/8/quickstyle/3d2" qsCatId="3D" csTypeId="urn:microsoft.com/office/officeart/2005/8/colors/accent0_3" csCatId="mainScheme" phldr="1"/>
      <dgm:spPr/>
      <dgm:t>
        <a:bodyPr/>
        <a:lstStyle/>
        <a:p>
          <a:endParaRPr lang="en-GB"/>
        </a:p>
      </dgm:t>
    </dgm:pt>
    <dgm:pt modelId="{101B5EF8-2DC3-407A-874C-1CB9105E344E}">
      <dgm:prSet custT="1"/>
      <dgm:spPr/>
      <dgm:t>
        <a:bodyPr/>
        <a:lstStyle/>
        <a:p>
          <a:pPr rtl="0"/>
          <a:r>
            <a:rPr lang="en-GB" sz="1800" dirty="0">
              <a:latin typeface="Verdana" panose="020B0604030504040204" pitchFamily="34" charset="0"/>
              <a:ea typeface="Verdana" panose="020B0604030504040204" pitchFamily="34" charset="0"/>
            </a:rPr>
            <a:t>Moving from argument to dialogue</a:t>
          </a:r>
        </a:p>
      </dgm:t>
    </dgm:pt>
    <dgm:pt modelId="{CFF11E1F-3397-40A0-8666-13C4801457EB}" type="parTrans" cxnId="{6E12C0B2-27C3-4809-99B1-60F3A6086E60}">
      <dgm:prSet/>
      <dgm:spPr/>
      <dgm:t>
        <a:bodyPr/>
        <a:lstStyle/>
        <a:p>
          <a:endParaRPr lang="en-GB" sz="1800">
            <a:latin typeface="Verdana" panose="020B0604030504040204" pitchFamily="34" charset="0"/>
            <a:ea typeface="Verdana" panose="020B0604030504040204" pitchFamily="34" charset="0"/>
          </a:endParaRPr>
        </a:p>
      </dgm:t>
    </dgm:pt>
    <dgm:pt modelId="{0D3FD7F3-2F82-4811-889F-DA113BD6544F}" type="sibTrans" cxnId="{6E12C0B2-27C3-4809-99B1-60F3A6086E60}">
      <dgm:prSet custT="1"/>
      <dgm:spPr/>
      <dgm:t>
        <a:bodyPr/>
        <a:lstStyle/>
        <a:p>
          <a:endParaRPr lang="en-GB" sz="1800">
            <a:latin typeface="Verdana" panose="020B0604030504040204" pitchFamily="34" charset="0"/>
            <a:ea typeface="Verdana" panose="020B0604030504040204" pitchFamily="34" charset="0"/>
          </a:endParaRPr>
        </a:p>
      </dgm:t>
    </dgm:pt>
    <dgm:pt modelId="{E4D75D49-0198-4108-A662-61A366533532}">
      <dgm:prSet custT="1"/>
      <dgm:spPr/>
      <dgm:t>
        <a:bodyPr/>
        <a:lstStyle/>
        <a:p>
          <a:pPr rtl="0"/>
          <a:r>
            <a:rPr lang="en-GB" sz="1800" dirty="0">
              <a:latin typeface="Verdana" panose="020B0604030504040204" pitchFamily="34" charset="0"/>
              <a:ea typeface="Verdana" panose="020B0604030504040204" pitchFamily="34" charset="0"/>
            </a:rPr>
            <a:t>Resolving disputes; Repairing communication;</a:t>
          </a:r>
        </a:p>
        <a:p>
          <a:pPr rtl="0"/>
          <a:r>
            <a:rPr lang="en-GB" sz="1800" dirty="0">
              <a:latin typeface="Verdana" panose="020B0604030504040204" pitchFamily="34" charset="0"/>
              <a:ea typeface="Verdana" panose="020B0604030504040204" pitchFamily="34" charset="0"/>
            </a:rPr>
            <a:t>Rebuilding relationships</a:t>
          </a:r>
        </a:p>
      </dgm:t>
    </dgm:pt>
    <dgm:pt modelId="{1548206F-3A7C-499A-B4B9-89B7A9DA253F}" type="parTrans" cxnId="{45E05936-37C1-4A3B-9E46-84DA5DD2C5A7}">
      <dgm:prSet/>
      <dgm:spPr/>
      <dgm:t>
        <a:bodyPr/>
        <a:lstStyle/>
        <a:p>
          <a:endParaRPr lang="en-GB" sz="1800">
            <a:latin typeface="Verdana" panose="020B0604030504040204" pitchFamily="34" charset="0"/>
            <a:ea typeface="Verdana" panose="020B0604030504040204" pitchFamily="34" charset="0"/>
          </a:endParaRPr>
        </a:p>
      </dgm:t>
    </dgm:pt>
    <dgm:pt modelId="{46B8E20E-E733-4D76-A07C-09C7F7794ED6}" type="sibTrans" cxnId="{45E05936-37C1-4A3B-9E46-84DA5DD2C5A7}">
      <dgm:prSet/>
      <dgm:spPr/>
      <dgm:t>
        <a:bodyPr/>
        <a:lstStyle/>
        <a:p>
          <a:endParaRPr lang="en-GB" sz="1800">
            <a:latin typeface="Verdana" panose="020B0604030504040204" pitchFamily="34" charset="0"/>
            <a:ea typeface="Verdana" panose="020B0604030504040204" pitchFamily="34" charset="0"/>
          </a:endParaRPr>
        </a:p>
      </dgm:t>
    </dgm:pt>
    <dgm:pt modelId="{F2A70DA7-A9BB-49B1-9012-C66364E7B355}" type="pres">
      <dgm:prSet presAssocID="{8F368872-1AF8-44B7-B926-434BD002509B}" presName="Name0" presStyleCnt="0">
        <dgm:presLayoutVars>
          <dgm:dir/>
          <dgm:resizeHandles val="exact"/>
        </dgm:presLayoutVars>
      </dgm:prSet>
      <dgm:spPr/>
    </dgm:pt>
    <dgm:pt modelId="{AD16F09F-75FE-4CD9-B5D5-555EF7CD22D1}" type="pres">
      <dgm:prSet presAssocID="{101B5EF8-2DC3-407A-874C-1CB9105E344E}" presName="node" presStyleLbl="node1" presStyleIdx="0" presStyleCnt="2" custLinFactNeighborX="-52413" custLinFactNeighborY="-26950">
        <dgm:presLayoutVars>
          <dgm:bulletEnabled val="1"/>
        </dgm:presLayoutVars>
      </dgm:prSet>
      <dgm:spPr/>
    </dgm:pt>
    <dgm:pt modelId="{17C402A6-CFCE-414C-B2B4-A1DE33A9C3D4}" type="pres">
      <dgm:prSet presAssocID="{0D3FD7F3-2F82-4811-889F-DA113BD6544F}" presName="sibTrans" presStyleLbl="sibTrans2D1" presStyleIdx="0" presStyleCnt="1"/>
      <dgm:spPr/>
    </dgm:pt>
    <dgm:pt modelId="{F1C57FF8-C614-4824-A49C-DF7F17EEC0F6}" type="pres">
      <dgm:prSet presAssocID="{0D3FD7F3-2F82-4811-889F-DA113BD6544F}" presName="connectorText" presStyleLbl="sibTrans2D1" presStyleIdx="0" presStyleCnt="1"/>
      <dgm:spPr/>
    </dgm:pt>
    <dgm:pt modelId="{E258DF7A-692B-4FBD-9FA4-89293CFD10D4}" type="pres">
      <dgm:prSet presAssocID="{E4D75D49-0198-4108-A662-61A366533532}" presName="node" presStyleLbl="node1" presStyleIdx="1" presStyleCnt="2" custLinFactNeighborX="31270" custLinFactNeighborY="-26950">
        <dgm:presLayoutVars>
          <dgm:bulletEnabled val="1"/>
        </dgm:presLayoutVars>
      </dgm:prSet>
      <dgm:spPr/>
    </dgm:pt>
  </dgm:ptLst>
  <dgm:cxnLst>
    <dgm:cxn modelId="{B8679516-F872-4B61-9FBE-6E0B63A72B1B}" type="presOf" srcId="{8F368872-1AF8-44B7-B926-434BD002509B}" destId="{F2A70DA7-A9BB-49B1-9012-C66364E7B355}" srcOrd="0" destOrd="0" presId="urn:microsoft.com/office/officeart/2005/8/layout/process1"/>
    <dgm:cxn modelId="{45E05936-37C1-4A3B-9E46-84DA5DD2C5A7}" srcId="{8F368872-1AF8-44B7-B926-434BD002509B}" destId="{E4D75D49-0198-4108-A662-61A366533532}" srcOrd="1" destOrd="0" parTransId="{1548206F-3A7C-499A-B4B9-89B7A9DA253F}" sibTransId="{46B8E20E-E733-4D76-A07C-09C7F7794ED6}"/>
    <dgm:cxn modelId="{53714694-8FF5-4EC2-86F0-BB0D6B7F72AF}" type="presOf" srcId="{E4D75D49-0198-4108-A662-61A366533532}" destId="{E258DF7A-692B-4FBD-9FA4-89293CFD10D4}" srcOrd="0" destOrd="0" presId="urn:microsoft.com/office/officeart/2005/8/layout/process1"/>
    <dgm:cxn modelId="{6E12C0B2-27C3-4809-99B1-60F3A6086E60}" srcId="{8F368872-1AF8-44B7-B926-434BD002509B}" destId="{101B5EF8-2DC3-407A-874C-1CB9105E344E}" srcOrd="0" destOrd="0" parTransId="{CFF11E1F-3397-40A0-8666-13C4801457EB}" sibTransId="{0D3FD7F3-2F82-4811-889F-DA113BD6544F}"/>
    <dgm:cxn modelId="{3E9E5EBF-0631-4666-88E5-170FA629BF80}" type="presOf" srcId="{0D3FD7F3-2F82-4811-889F-DA113BD6544F}" destId="{17C402A6-CFCE-414C-B2B4-A1DE33A9C3D4}" srcOrd="0" destOrd="0" presId="urn:microsoft.com/office/officeart/2005/8/layout/process1"/>
    <dgm:cxn modelId="{49E327C0-2C3C-4EDA-9FA7-56520E47DB5F}" type="presOf" srcId="{101B5EF8-2DC3-407A-874C-1CB9105E344E}" destId="{AD16F09F-75FE-4CD9-B5D5-555EF7CD22D1}" srcOrd="0" destOrd="0" presId="urn:microsoft.com/office/officeart/2005/8/layout/process1"/>
    <dgm:cxn modelId="{49B9A6CC-D9C3-4001-81F0-416947BA04B7}" type="presOf" srcId="{0D3FD7F3-2F82-4811-889F-DA113BD6544F}" destId="{F1C57FF8-C614-4824-A49C-DF7F17EEC0F6}" srcOrd="1" destOrd="0" presId="urn:microsoft.com/office/officeart/2005/8/layout/process1"/>
    <dgm:cxn modelId="{3995ADA9-75B1-4BF0-ADED-343AE26C672C}" type="presParOf" srcId="{F2A70DA7-A9BB-49B1-9012-C66364E7B355}" destId="{AD16F09F-75FE-4CD9-B5D5-555EF7CD22D1}" srcOrd="0" destOrd="0" presId="urn:microsoft.com/office/officeart/2005/8/layout/process1"/>
    <dgm:cxn modelId="{660EBC3E-A3AB-4D0F-B58C-499B83AC0B44}" type="presParOf" srcId="{F2A70DA7-A9BB-49B1-9012-C66364E7B355}" destId="{17C402A6-CFCE-414C-B2B4-A1DE33A9C3D4}" srcOrd="1" destOrd="0" presId="urn:microsoft.com/office/officeart/2005/8/layout/process1"/>
    <dgm:cxn modelId="{179607C9-6E1D-4758-9F86-2FFD57DC2ABE}" type="presParOf" srcId="{17C402A6-CFCE-414C-B2B4-A1DE33A9C3D4}" destId="{F1C57FF8-C614-4824-A49C-DF7F17EEC0F6}" srcOrd="0" destOrd="0" presId="urn:microsoft.com/office/officeart/2005/8/layout/process1"/>
    <dgm:cxn modelId="{759353D6-DB8E-4A8A-A0F5-9CE189730150}" type="presParOf" srcId="{F2A70DA7-A9BB-49B1-9012-C66364E7B355}" destId="{E258DF7A-692B-4FBD-9FA4-89293CFD10D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A0723-54A9-49A5-8DA9-1D2954834F68}"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GB"/>
        </a:p>
      </dgm:t>
    </dgm:pt>
    <dgm:pt modelId="{DB31B0E5-A954-4357-8AAA-2552323F3038}">
      <dgm:prSet phldrT="[Text]"/>
      <dgm:spPr>
        <a:xfrm>
          <a:off x="0" y="64240"/>
          <a:ext cx="7416824" cy="455715"/>
        </a:xfrm>
        <a:scene3d>
          <a:camera prst="orthographicFront"/>
          <a:lightRig rig="threePt" dir="t">
            <a:rot lat="0" lon="0" rev="7500000"/>
          </a:lightRig>
        </a:scene3d>
        <a:sp3d prstMaterial="plastic">
          <a:bevelT w="127000" h="25400" prst="relaxedInset"/>
        </a:sp3d>
      </dgm:spPr>
      <dgm:t>
        <a:bodyPr/>
        <a:lstStyle/>
        <a:p>
          <a:r>
            <a:rPr lang="en-GB" b="1">
              <a:latin typeface="Verdana"/>
              <a:ea typeface="+mn-ea"/>
              <a:cs typeface="+mn-cs"/>
            </a:rPr>
            <a:t>First contact with parties</a:t>
          </a:r>
          <a:endParaRPr lang="en-GB" dirty="0">
            <a:latin typeface="Verdana"/>
            <a:ea typeface="+mn-ea"/>
            <a:cs typeface="+mn-cs"/>
          </a:endParaRPr>
        </a:p>
      </dgm:t>
    </dgm:pt>
    <dgm:pt modelId="{B1E6900E-8A82-46C3-B0E4-F2FE0565F9BD}" type="parTrans" cxnId="{64102B5C-95A4-4D61-8EE9-4E3C0CBA3BBF}">
      <dgm:prSet/>
      <dgm:spPr/>
      <dgm:t>
        <a:bodyPr/>
        <a:lstStyle/>
        <a:p>
          <a:endParaRPr lang="en-GB"/>
        </a:p>
      </dgm:t>
    </dgm:pt>
    <dgm:pt modelId="{ED48F8FB-8175-4B15-939D-30AC02A03235}" type="sibTrans" cxnId="{64102B5C-95A4-4D61-8EE9-4E3C0CBA3BBF}">
      <dgm:prSet/>
      <dgm:spPr/>
      <dgm:t>
        <a:bodyPr/>
        <a:lstStyle/>
        <a:p>
          <a:endParaRPr lang="en-GB"/>
        </a:p>
      </dgm:t>
    </dgm:pt>
    <dgm:pt modelId="{4DBA9801-F41F-44F6-9FFB-8B86A55FBF48}">
      <dgm:prSet/>
      <dgm:spPr>
        <a:xfrm>
          <a:off x="0" y="519955"/>
          <a:ext cx="7416824" cy="806264"/>
        </a:xfrm>
      </dgm:spPr>
      <dgm:t>
        <a:bodyPr/>
        <a:lstStyle/>
        <a:p>
          <a:pPr>
            <a:lnSpc>
              <a:spcPct val="150000"/>
            </a:lnSpc>
          </a:pPr>
          <a:r>
            <a:rPr lang="en-GB">
              <a:latin typeface="Verdana"/>
              <a:ea typeface="+mn-ea"/>
              <a:cs typeface="+mn-cs"/>
            </a:rPr>
            <a:t>Contact with party A</a:t>
          </a:r>
          <a:endParaRPr lang="en-GB" dirty="0">
            <a:latin typeface="Verdana"/>
            <a:ea typeface="+mn-ea"/>
            <a:cs typeface="+mn-cs"/>
          </a:endParaRPr>
        </a:p>
      </dgm:t>
    </dgm:pt>
    <dgm:pt modelId="{5152FC8A-9ED4-4F4D-8992-488DE3E71A7C}" type="parTrans" cxnId="{477B3A83-2051-45EB-A002-F2B53E433B3D}">
      <dgm:prSet/>
      <dgm:spPr/>
      <dgm:t>
        <a:bodyPr/>
        <a:lstStyle/>
        <a:p>
          <a:endParaRPr lang="en-GB"/>
        </a:p>
      </dgm:t>
    </dgm:pt>
    <dgm:pt modelId="{3813C49E-9775-4228-88EC-2B54FD12FA68}" type="sibTrans" cxnId="{477B3A83-2051-45EB-A002-F2B53E433B3D}">
      <dgm:prSet/>
      <dgm:spPr/>
      <dgm:t>
        <a:bodyPr/>
        <a:lstStyle/>
        <a:p>
          <a:endParaRPr lang="en-GB"/>
        </a:p>
      </dgm:t>
    </dgm:pt>
    <dgm:pt modelId="{3B6E8FE4-54CB-4562-91F9-F6B78B64A2EA}">
      <dgm:prSet/>
      <dgm:spPr>
        <a:xfrm>
          <a:off x="0" y="519955"/>
          <a:ext cx="7416824" cy="806264"/>
        </a:xfrm>
      </dgm:spPr>
      <dgm:t>
        <a:bodyPr/>
        <a:lstStyle/>
        <a:p>
          <a:pPr>
            <a:lnSpc>
              <a:spcPct val="150000"/>
            </a:lnSpc>
          </a:pPr>
          <a:r>
            <a:rPr lang="en-GB">
              <a:latin typeface="Verdana"/>
              <a:ea typeface="+mn-ea"/>
              <a:cs typeface="+mn-cs"/>
            </a:rPr>
            <a:t>Contact with party B</a:t>
          </a:r>
          <a:endParaRPr lang="en-GB" dirty="0">
            <a:latin typeface="Verdana"/>
            <a:ea typeface="+mn-ea"/>
            <a:cs typeface="+mn-cs"/>
          </a:endParaRPr>
        </a:p>
      </dgm:t>
    </dgm:pt>
    <dgm:pt modelId="{0CC43BBD-6090-4BD6-A742-34D938C563D4}" type="parTrans" cxnId="{AB1E29C6-3368-4421-9447-95E9CC905F25}">
      <dgm:prSet/>
      <dgm:spPr/>
      <dgm:t>
        <a:bodyPr/>
        <a:lstStyle/>
        <a:p>
          <a:endParaRPr lang="en-GB"/>
        </a:p>
      </dgm:t>
    </dgm:pt>
    <dgm:pt modelId="{BC15C3FE-3341-4A2E-A2D9-AE6F25537DF6}" type="sibTrans" cxnId="{AB1E29C6-3368-4421-9447-95E9CC905F25}">
      <dgm:prSet/>
      <dgm:spPr/>
      <dgm:t>
        <a:bodyPr/>
        <a:lstStyle/>
        <a:p>
          <a:endParaRPr lang="en-GB"/>
        </a:p>
      </dgm:t>
    </dgm:pt>
    <dgm:pt modelId="{07F45B85-2436-4E1C-9616-EBA3354CC4DD}">
      <dgm:prSet/>
      <dgm:spPr>
        <a:xfrm>
          <a:off x="0" y="1326220"/>
          <a:ext cx="7416824" cy="455715"/>
        </a:xfrm>
        <a:scene3d>
          <a:camera prst="orthographicFront"/>
          <a:lightRig rig="threePt" dir="t">
            <a:rot lat="0" lon="0" rev="7500000"/>
          </a:lightRig>
        </a:scene3d>
        <a:sp3d prstMaterial="plastic">
          <a:bevelT w="127000" h="25400" prst="relaxedInset"/>
        </a:sp3d>
      </dgm:spPr>
      <dgm:t>
        <a:bodyPr/>
        <a:lstStyle/>
        <a:p>
          <a:r>
            <a:rPr lang="en-GB" b="1">
              <a:latin typeface="Verdana"/>
              <a:ea typeface="+mn-ea"/>
              <a:cs typeface="+mn-cs"/>
            </a:rPr>
            <a:t>Review and planning the next step</a:t>
          </a:r>
          <a:endParaRPr lang="en-GB" b="1" dirty="0">
            <a:latin typeface="Verdana"/>
            <a:ea typeface="+mn-ea"/>
            <a:cs typeface="+mn-cs"/>
          </a:endParaRPr>
        </a:p>
      </dgm:t>
    </dgm:pt>
    <dgm:pt modelId="{2E63760B-DA22-4630-A14F-2605C69A3303}" type="parTrans" cxnId="{BE5CDD48-70AB-40AA-970B-5184C7FDE807}">
      <dgm:prSet/>
      <dgm:spPr/>
      <dgm:t>
        <a:bodyPr/>
        <a:lstStyle/>
        <a:p>
          <a:endParaRPr lang="en-GB"/>
        </a:p>
      </dgm:t>
    </dgm:pt>
    <dgm:pt modelId="{1F5073CC-6664-4F3E-B260-85E5F1254C95}" type="sibTrans" cxnId="{BE5CDD48-70AB-40AA-970B-5184C7FDE807}">
      <dgm:prSet/>
      <dgm:spPr/>
      <dgm:t>
        <a:bodyPr/>
        <a:lstStyle/>
        <a:p>
          <a:endParaRPr lang="en-GB"/>
        </a:p>
      </dgm:t>
    </dgm:pt>
    <dgm:pt modelId="{54C4DD1F-174C-4DE4-8F9A-4A14F881882D}">
      <dgm:prSet/>
      <dgm:spPr>
        <a:xfrm>
          <a:off x="0" y="1836655"/>
          <a:ext cx="7416824" cy="455715"/>
        </a:xfrm>
        <a:scene3d>
          <a:camera prst="orthographicFront"/>
          <a:lightRig rig="threePt" dir="t">
            <a:rot lat="0" lon="0" rev="7500000"/>
          </a:lightRig>
        </a:scene3d>
        <a:sp3d prstMaterial="plastic">
          <a:bevelT w="127000" h="25400" prst="relaxedInset"/>
        </a:sp3d>
      </dgm:spPr>
      <dgm:t>
        <a:bodyPr/>
        <a:lstStyle/>
        <a:p>
          <a:r>
            <a:rPr lang="en-GB" b="1">
              <a:latin typeface="Verdana"/>
              <a:ea typeface="+mn-ea"/>
              <a:cs typeface="+mn-cs"/>
            </a:rPr>
            <a:t>The joint mediation session</a:t>
          </a:r>
          <a:endParaRPr lang="en-GB" b="1" dirty="0">
            <a:latin typeface="Verdana"/>
            <a:ea typeface="+mn-ea"/>
            <a:cs typeface="+mn-cs"/>
          </a:endParaRPr>
        </a:p>
      </dgm:t>
    </dgm:pt>
    <dgm:pt modelId="{D3BC5EEC-0143-4235-AC61-C654C6C23069}" type="parTrans" cxnId="{908A57B6-7752-4795-ACC1-4A94B7F49A37}">
      <dgm:prSet/>
      <dgm:spPr/>
      <dgm:t>
        <a:bodyPr/>
        <a:lstStyle/>
        <a:p>
          <a:endParaRPr lang="en-GB"/>
        </a:p>
      </dgm:t>
    </dgm:pt>
    <dgm:pt modelId="{522F3D72-68F3-4FD0-BC40-4C0FA06869F2}" type="sibTrans" cxnId="{908A57B6-7752-4795-ACC1-4A94B7F49A37}">
      <dgm:prSet/>
      <dgm:spPr/>
      <dgm:t>
        <a:bodyPr/>
        <a:lstStyle/>
        <a:p>
          <a:endParaRPr lang="en-GB"/>
        </a:p>
      </dgm:t>
    </dgm:pt>
    <dgm:pt modelId="{4EA67B06-83E1-40E5-988C-E0B7D3EF59AB}">
      <dgm:prSet/>
      <dgm:spPr>
        <a:xfrm>
          <a:off x="0" y="2292370"/>
          <a:ext cx="7416824" cy="2005830"/>
        </a:xfrm>
      </dgm:spPr>
      <dgm:t>
        <a:bodyPr/>
        <a:lstStyle/>
        <a:p>
          <a:pPr>
            <a:lnSpc>
              <a:spcPct val="150000"/>
            </a:lnSpc>
          </a:pPr>
          <a:r>
            <a:rPr lang="en-GB">
              <a:latin typeface="Verdana"/>
              <a:ea typeface="+mn-ea"/>
              <a:cs typeface="+mn-cs"/>
            </a:rPr>
            <a:t>Opening the session, hearing the issues</a:t>
          </a:r>
          <a:endParaRPr lang="en-GB" dirty="0">
            <a:latin typeface="Verdana"/>
            <a:ea typeface="+mn-ea"/>
            <a:cs typeface="+mn-cs"/>
          </a:endParaRPr>
        </a:p>
      </dgm:t>
    </dgm:pt>
    <dgm:pt modelId="{9CB0D566-388E-4957-9072-92558A08E500}" type="parTrans" cxnId="{0113E50A-1E77-4AF6-905C-7EF4938BA32E}">
      <dgm:prSet/>
      <dgm:spPr/>
      <dgm:t>
        <a:bodyPr/>
        <a:lstStyle/>
        <a:p>
          <a:endParaRPr lang="en-GB"/>
        </a:p>
      </dgm:t>
    </dgm:pt>
    <dgm:pt modelId="{4210724B-EA99-4753-B464-8831F183D3B3}" type="sibTrans" cxnId="{0113E50A-1E77-4AF6-905C-7EF4938BA32E}">
      <dgm:prSet/>
      <dgm:spPr/>
      <dgm:t>
        <a:bodyPr/>
        <a:lstStyle/>
        <a:p>
          <a:endParaRPr lang="en-GB"/>
        </a:p>
      </dgm:t>
    </dgm:pt>
    <dgm:pt modelId="{39026988-8ED3-4502-93FE-AFC51F658A2B}">
      <dgm:prSet/>
      <dgm:spPr>
        <a:xfrm>
          <a:off x="0" y="2292370"/>
          <a:ext cx="7416824" cy="2005830"/>
        </a:xfrm>
      </dgm:spPr>
      <dgm:t>
        <a:bodyPr/>
        <a:lstStyle/>
        <a:p>
          <a:pPr>
            <a:lnSpc>
              <a:spcPct val="150000"/>
            </a:lnSpc>
          </a:pPr>
          <a:r>
            <a:rPr lang="en-GB">
              <a:latin typeface="Verdana"/>
              <a:ea typeface="+mn-ea"/>
              <a:cs typeface="+mn-cs"/>
            </a:rPr>
            <a:t>Identifying things for discussion – preparing for dialogue </a:t>
          </a:r>
          <a:endParaRPr lang="en-GB" dirty="0">
            <a:latin typeface="Verdana"/>
            <a:ea typeface="+mn-ea"/>
            <a:cs typeface="+mn-cs"/>
          </a:endParaRPr>
        </a:p>
      </dgm:t>
    </dgm:pt>
    <dgm:pt modelId="{C8A56EC5-B4FE-42FE-B03B-3BE63864ACD4}" type="parTrans" cxnId="{912968F1-0E5A-4D3D-AC1D-EC6F9FB1C1A2}">
      <dgm:prSet/>
      <dgm:spPr/>
      <dgm:t>
        <a:bodyPr/>
        <a:lstStyle/>
        <a:p>
          <a:endParaRPr lang="en-GB"/>
        </a:p>
      </dgm:t>
    </dgm:pt>
    <dgm:pt modelId="{941867E0-CA33-4D60-887E-BA08DFDCF627}" type="sibTrans" cxnId="{912968F1-0E5A-4D3D-AC1D-EC6F9FB1C1A2}">
      <dgm:prSet/>
      <dgm:spPr/>
      <dgm:t>
        <a:bodyPr/>
        <a:lstStyle/>
        <a:p>
          <a:endParaRPr lang="en-GB"/>
        </a:p>
      </dgm:t>
    </dgm:pt>
    <dgm:pt modelId="{587DBA83-1D74-4873-AEF9-54C7532C1618}">
      <dgm:prSet/>
      <dgm:spPr>
        <a:xfrm>
          <a:off x="0" y="2292370"/>
          <a:ext cx="7416824" cy="2005830"/>
        </a:xfrm>
      </dgm:spPr>
      <dgm:t>
        <a:bodyPr/>
        <a:lstStyle/>
        <a:p>
          <a:pPr>
            <a:lnSpc>
              <a:spcPct val="150000"/>
            </a:lnSpc>
          </a:pPr>
          <a:r>
            <a:rPr lang="en-GB">
              <a:latin typeface="Verdana"/>
              <a:ea typeface="+mn-ea"/>
              <a:cs typeface="+mn-cs"/>
            </a:rPr>
            <a:t>Building relationships and agreements – opening up the dialogue</a:t>
          </a:r>
          <a:endParaRPr lang="en-GB" dirty="0">
            <a:latin typeface="Verdana"/>
            <a:ea typeface="+mn-ea"/>
            <a:cs typeface="+mn-cs"/>
          </a:endParaRPr>
        </a:p>
      </dgm:t>
    </dgm:pt>
    <dgm:pt modelId="{D5E7A9D1-45E0-4167-A77E-CFCA7D0B8F27}" type="parTrans" cxnId="{1919BE7A-A4BD-467D-8186-47644B60AFA5}">
      <dgm:prSet/>
      <dgm:spPr/>
      <dgm:t>
        <a:bodyPr/>
        <a:lstStyle/>
        <a:p>
          <a:endParaRPr lang="en-GB"/>
        </a:p>
      </dgm:t>
    </dgm:pt>
    <dgm:pt modelId="{FE60B6D1-C5E1-4266-9F4B-41B6405F4F10}" type="sibTrans" cxnId="{1919BE7A-A4BD-467D-8186-47644B60AFA5}">
      <dgm:prSet/>
      <dgm:spPr/>
      <dgm:t>
        <a:bodyPr/>
        <a:lstStyle/>
        <a:p>
          <a:endParaRPr lang="en-GB"/>
        </a:p>
      </dgm:t>
    </dgm:pt>
    <dgm:pt modelId="{4C5F9F99-3DA0-4565-A1B5-DDA02249D34C}">
      <dgm:prSet/>
      <dgm:spPr>
        <a:xfrm>
          <a:off x="0" y="2292370"/>
          <a:ext cx="7416824" cy="2005830"/>
        </a:xfrm>
      </dgm:spPr>
      <dgm:t>
        <a:bodyPr/>
        <a:lstStyle/>
        <a:p>
          <a:pPr>
            <a:lnSpc>
              <a:spcPct val="150000"/>
            </a:lnSpc>
          </a:pPr>
          <a:r>
            <a:rPr lang="en-GB">
              <a:latin typeface="Verdana"/>
              <a:ea typeface="+mn-ea"/>
              <a:cs typeface="+mn-cs"/>
            </a:rPr>
            <a:t>Reaching decisions</a:t>
          </a:r>
          <a:endParaRPr lang="en-GB" dirty="0">
            <a:latin typeface="Verdana"/>
            <a:ea typeface="+mn-ea"/>
            <a:cs typeface="+mn-cs"/>
          </a:endParaRPr>
        </a:p>
      </dgm:t>
    </dgm:pt>
    <dgm:pt modelId="{D053D503-6899-443B-A445-9564F6F47BAF}" type="parTrans" cxnId="{B6AC4E3F-AFC4-4BA2-9588-79F73F2D0CD4}">
      <dgm:prSet/>
      <dgm:spPr/>
      <dgm:t>
        <a:bodyPr/>
        <a:lstStyle/>
        <a:p>
          <a:endParaRPr lang="en-GB"/>
        </a:p>
      </dgm:t>
    </dgm:pt>
    <dgm:pt modelId="{D8BD35BF-F9A6-4A07-A267-30099A2BF4E7}" type="sibTrans" cxnId="{B6AC4E3F-AFC4-4BA2-9588-79F73F2D0CD4}">
      <dgm:prSet/>
      <dgm:spPr/>
      <dgm:t>
        <a:bodyPr/>
        <a:lstStyle/>
        <a:p>
          <a:endParaRPr lang="en-GB"/>
        </a:p>
      </dgm:t>
    </dgm:pt>
    <dgm:pt modelId="{3BA4F85E-8290-43FB-8B5F-AEEBF5F5D61D}">
      <dgm:prSet/>
      <dgm:spPr>
        <a:xfrm>
          <a:off x="0" y="4298200"/>
          <a:ext cx="7416824" cy="455715"/>
        </a:xfrm>
        <a:scene3d>
          <a:camera prst="orthographicFront"/>
          <a:lightRig rig="threePt" dir="t">
            <a:rot lat="0" lon="0" rev="7500000"/>
          </a:lightRig>
        </a:scene3d>
        <a:sp3d prstMaterial="plastic">
          <a:bevelT w="127000" h="25400" prst="relaxedInset"/>
        </a:sp3d>
      </dgm:spPr>
      <dgm:t>
        <a:bodyPr/>
        <a:lstStyle/>
        <a:p>
          <a:r>
            <a:rPr lang="en-GB" b="1">
              <a:latin typeface="Verdana"/>
              <a:ea typeface="+mn-ea"/>
              <a:cs typeface="+mn-cs"/>
            </a:rPr>
            <a:t>Evaluation</a:t>
          </a:r>
          <a:endParaRPr lang="en-GB" b="1" dirty="0">
            <a:latin typeface="Verdana"/>
            <a:ea typeface="+mn-ea"/>
            <a:cs typeface="+mn-cs"/>
          </a:endParaRPr>
        </a:p>
      </dgm:t>
    </dgm:pt>
    <dgm:pt modelId="{9EB6446A-F9B2-475A-9EE6-B53F54E383B6}" type="parTrans" cxnId="{1B168E06-264B-47D0-9A68-4D015BC8048F}">
      <dgm:prSet/>
      <dgm:spPr/>
      <dgm:t>
        <a:bodyPr/>
        <a:lstStyle/>
        <a:p>
          <a:endParaRPr lang="en-GB"/>
        </a:p>
      </dgm:t>
    </dgm:pt>
    <dgm:pt modelId="{F7018052-B62C-4FD1-95D6-39038B499340}" type="sibTrans" cxnId="{1B168E06-264B-47D0-9A68-4D015BC8048F}">
      <dgm:prSet/>
      <dgm:spPr/>
      <dgm:t>
        <a:bodyPr/>
        <a:lstStyle/>
        <a:p>
          <a:endParaRPr lang="en-GB"/>
        </a:p>
      </dgm:t>
    </dgm:pt>
    <dgm:pt modelId="{7960E5D6-E5CF-4202-B2B1-E370387B1460}">
      <dgm:prSet/>
      <dgm:spPr>
        <a:xfrm>
          <a:off x="0" y="2292370"/>
          <a:ext cx="7416824" cy="2005830"/>
        </a:xfrm>
      </dgm:spPr>
      <dgm:t>
        <a:bodyPr/>
        <a:lstStyle/>
        <a:p>
          <a:pPr>
            <a:lnSpc>
              <a:spcPct val="150000"/>
            </a:lnSpc>
          </a:pPr>
          <a:r>
            <a:rPr lang="en-GB">
              <a:latin typeface="Verdana"/>
              <a:ea typeface="+mn-ea"/>
              <a:cs typeface="+mn-cs"/>
            </a:rPr>
            <a:t>Closure</a:t>
          </a:r>
          <a:endParaRPr lang="en-GB" dirty="0">
            <a:latin typeface="Verdana"/>
            <a:ea typeface="+mn-ea"/>
            <a:cs typeface="+mn-cs"/>
          </a:endParaRPr>
        </a:p>
      </dgm:t>
    </dgm:pt>
    <dgm:pt modelId="{C7B015C7-7CF2-4FF8-9BC7-160CAE6BD927}" type="parTrans" cxnId="{9AD4CA5B-EB8B-4CD6-B42A-9A7C17BA0E40}">
      <dgm:prSet/>
      <dgm:spPr/>
      <dgm:t>
        <a:bodyPr/>
        <a:lstStyle/>
        <a:p>
          <a:endParaRPr lang="en-GB"/>
        </a:p>
      </dgm:t>
    </dgm:pt>
    <dgm:pt modelId="{9F93A648-5846-47B5-A8C2-CAB19B07C865}" type="sibTrans" cxnId="{9AD4CA5B-EB8B-4CD6-B42A-9A7C17BA0E40}">
      <dgm:prSet/>
      <dgm:spPr/>
      <dgm:t>
        <a:bodyPr/>
        <a:lstStyle/>
        <a:p>
          <a:endParaRPr lang="en-GB"/>
        </a:p>
      </dgm:t>
    </dgm:pt>
    <dgm:pt modelId="{4ECB4ED8-C6E1-45C5-8038-9C4CCF850294}">
      <dgm:prSet/>
      <dgm:spPr>
        <a:xfrm>
          <a:off x="0" y="4808636"/>
          <a:ext cx="7416824" cy="455715"/>
        </a:xfrm>
        <a:scene3d>
          <a:camera prst="orthographicFront"/>
          <a:lightRig rig="threePt" dir="t">
            <a:rot lat="0" lon="0" rev="7500000"/>
          </a:lightRig>
        </a:scene3d>
        <a:sp3d prstMaterial="plastic">
          <a:bevelT w="127000" h="25400" prst="relaxedInset"/>
        </a:sp3d>
      </dgm:spPr>
      <dgm:t>
        <a:bodyPr/>
        <a:lstStyle/>
        <a:p>
          <a:r>
            <a:rPr lang="en-GB" b="1">
              <a:latin typeface="Verdana"/>
              <a:ea typeface="+mn-ea"/>
              <a:cs typeface="+mn-cs"/>
            </a:rPr>
            <a:t>Support and follow up</a:t>
          </a:r>
          <a:endParaRPr lang="en-GB" b="1" dirty="0">
            <a:latin typeface="Verdana"/>
            <a:ea typeface="+mn-ea"/>
            <a:cs typeface="+mn-cs"/>
          </a:endParaRPr>
        </a:p>
      </dgm:t>
    </dgm:pt>
    <dgm:pt modelId="{841AD0E4-8494-48AB-8D5C-F3DFE49EF267}" type="parTrans" cxnId="{9E685F8F-3011-48F2-96F6-6D1579251C60}">
      <dgm:prSet/>
      <dgm:spPr/>
      <dgm:t>
        <a:bodyPr/>
        <a:lstStyle/>
        <a:p>
          <a:endParaRPr lang="en-GB"/>
        </a:p>
      </dgm:t>
    </dgm:pt>
    <dgm:pt modelId="{ABC1F0A9-8A4C-4C93-8B4C-40E9362BF79B}" type="sibTrans" cxnId="{9E685F8F-3011-48F2-96F6-6D1579251C60}">
      <dgm:prSet/>
      <dgm:spPr/>
      <dgm:t>
        <a:bodyPr/>
        <a:lstStyle/>
        <a:p>
          <a:endParaRPr lang="en-GB"/>
        </a:p>
      </dgm:t>
    </dgm:pt>
    <dgm:pt modelId="{8F162F78-6BD9-4A61-83BE-B0D304F80BD8}" type="pres">
      <dgm:prSet presAssocID="{496A0723-54A9-49A5-8DA9-1D2954834F68}" presName="linear" presStyleCnt="0">
        <dgm:presLayoutVars>
          <dgm:animLvl val="lvl"/>
          <dgm:resizeHandles val="exact"/>
        </dgm:presLayoutVars>
      </dgm:prSet>
      <dgm:spPr/>
    </dgm:pt>
    <dgm:pt modelId="{99620FB5-8E2F-418F-8A8F-F8EEFA3BAB53}" type="pres">
      <dgm:prSet presAssocID="{DB31B0E5-A954-4357-8AAA-2552323F3038}" presName="parentText" presStyleLbl="node1" presStyleIdx="0" presStyleCnt="5">
        <dgm:presLayoutVars>
          <dgm:chMax val="0"/>
          <dgm:bulletEnabled val="1"/>
        </dgm:presLayoutVars>
      </dgm:prSet>
      <dgm:spPr>
        <a:prstGeom prst="roundRect">
          <a:avLst/>
        </a:prstGeom>
      </dgm:spPr>
    </dgm:pt>
    <dgm:pt modelId="{D34B8703-8EB1-4773-B35B-79227ED1F882}" type="pres">
      <dgm:prSet presAssocID="{DB31B0E5-A954-4357-8AAA-2552323F3038}" presName="childText" presStyleLbl="revTx" presStyleIdx="0" presStyleCnt="2">
        <dgm:presLayoutVars>
          <dgm:bulletEnabled val="1"/>
        </dgm:presLayoutVars>
      </dgm:prSet>
      <dgm:spPr>
        <a:prstGeom prst="rect">
          <a:avLst/>
        </a:prstGeom>
      </dgm:spPr>
    </dgm:pt>
    <dgm:pt modelId="{F3612558-99A9-4794-B722-3FADDC503D5C}" type="pres">
      <dgm:prSet presAssocID="{07F45B85-2436-4E1C-9616-EBA3354CC4DD}" presName="parentText" presStyleLbl="node1" presStyleIdx="1" presStyleCnt="5">
        <dgm:presLayoutVars>
          <dgm:chMax val="0"/>
          <dgm:bulletEnabled val="1"/>
        </dgm:presLayoutVars>
      </dgm:prSet>
      <dgm:spPr>
        <a:prstGeom prst="roundRect">
          <a:avLst/>
        </a:prstGeom>
      </dgm:spPr>
    </dgm:pt>
    <dgm:pt modelId="{5ECB7600-5FA5-49A2-BD2F-475D4C575E53}" type="pres">
      <dgm:prSet presAssocID="{1F5073CC-6664-4F3E-B260-85E5F1254C95}" presName="spacer" presStyleCnt="0"/>
      <dgm:spPr/>
    </dgm:pt>
    <dgm:pt modelId="{8B4E133A-384F-4056-A846-A956B8E219C9}" type="pres">
      <dgm:prSet presAssocID="{54C4DD1F-174C-4DE4-8F9A-4A14F881882D}" presName="parentText" presStyleLbl="node1" presStyleIdx="2" presStyleCnt="5">
        <dgm:presLayoutVars>
          <dgm:chMax val="0"/>
          <dgm:bulletEnabled val="1"/>
        </dgm:presLayoutVars>
      </dgm:prSet>
      <dgm:spPr>
        <a:prstGeom prst="roundRect">
          <a:avLst/>
        </a:prstGeom>
      </dgm:spPr>
    </dgm:pt>
    <dgm:pt modelId="{95D53378-7FDE-47F4-BBAD-4D2837093A9F}" type="pres">
      <dgm:prSet presAssocID="{54C4DD1F-174C-4DE4-8F9A-4A14F881882D}" presName="childText" presStyleLbl="revTx" presStyleIdx="1" presStyleCnt="2">
        <dgm:presLayoutVars>
          <dgm:bulletEnabled val="1"/>
        </dgm:presLayoutVars>
      </dgm:prSet>
      <dgm:spPr>
        <a:prstGeom prst="rect">
          <a:avLst/>
        </a:prstGeom>
      </dgm:spPr>
    </dgm:pt>
    <dgm:pt modelId="{E6AD2CF0-A1CA-4B43-B845-A679DBB3CADC}" type="pres">
      <dgm:prSet presAssocID="{3BA4F85E-8290-43FB-8B5F-AEEBF5F5D61D}" presName="parentText" presStyleLbl="node1" presStyleIdx="3" presStyleCnt="5">
        <dgm:presLayoutVars>
          <dgm:chMax val="0"/>
          <dgm:bulletEnabled val="1"/>
        </dgm:presLayoutVars>
      </dgm:prSet>
      <dgm:spPr>
        <a:prstGeom prst="roundRect">
          <a:avLst/>
        </a:prstGeom>
      </dgm:spPr>
    </dgm:pt>
    <dgm:pt modelId="{F94DB4CF-DEEB-4D06-ACD8-B0F955F7F70A}" type="pres">
      <dgm:prSet presAssocID="{F7018052-B62C-4FD1-95D6-39038B499340}" presName="spacer" presStyleCnt="0"/>
      <dgm:spPr/>
    </dgm:pt>
    <dgm:pt modelId="{85F235EF-C6C4-490A-94F7-D91B28E19AAF}" type="pres">
      <dgm:prSet presAssocID="{4ECB4ED8-C6E1-45C5-8038-9C4CCF850294}" presName="parentText" presStyleLbl="node1" presStyleIdx="4" presStyleCnt="5">
        <dgm:presLayoutVars>
          <dgm:chMax val="0"/>
          <dgm:bulletEnabled val="1"/>
        </dgm:presLayoutVars>
      </dgm:prSet>
      <dgm:spPr>
        <a:prstGeom prst="roundRect">
          <a:avLst/>
        </a:prstGeom>
      </dgm:spPr>
    </dgm:pt>
  </dgm:ptLst>
  <dgm:cxnLst>
    <dgm:cxn modelId="{1B168E06-264B-47D0-9A68-4D015BC8048F}" srcId="{496A0723-54A9-49A5-8DA9-1D2954834F68}" destId="{3BA4F85E-8290-43FB-8B5F-AEEBF5F5D61D}" srcOrd="3" destOrd="0" parTransId="{9EB6446A-F9B2-475A-9EE6-B53F54E383B6}" sibTransId="{F7018052-B62C-4FD1-95D6-39038B499340}"/>
    <dgm:cxn modelId="{0113E50A-1E77-4AF6-905C-7EF4938BA32E}" srcId="{54C4DD1F-174C-4DE4-8F9A-4A14F881882D}" destId="{4EA67B06-83E1-40E5-988C-E0B7D3EF59AB}" srcOrd="0" destOrd="0" parTransId="{9CB0D566-388E-4957-9072-92558A08E500}" sibTransId="{4210724B-EA99-4753-B464-8831F183D3B3}"/>
    <dgm:cxn modelId="{D724221A-6BDF-41A0-ACAC-6B6A131CE625}" type="presOf" srcId="{587DBA83-1D74-4873-AEF9-54C7532C1618}" destId="{95D53378-7FDE-47F4-BBAD-4D2837093A9F}" srcOrd="0" destOrd="2" presId="urn:microsoft.com/office/officeart/2005/8/layout/vList2"/>
    <dgm:cxn modelId="{5D27F020-331A-45AE-8228-3898F8249E96}" type="presOf" srcId="{7960E5D6-E5CF-4202-B2B1-E370387B1460}" destId="{95D53378-7FDE-47F4-BBAD-4D2837093A9F}" srcOrd="0" destOrd="4" presId="urn:microsoft.com/office/officeart/2005/8/layout/vList2"/>
    <dgm:cxn modelId="{2A35C82D-91F8-4E1D-84C7-55A0A364D2D9}" type="presOf" srcId="{4C5F9F99-3DA0-4565-A1B5-DDA02249D34C}" destId="{95D53378-7FDE-47F4-BBAD-4D2837093A9F}" srcOrd="0" destOrd="3" presId="urn:microsoft.com/office/officeart/2005/8/layout/vList2"/>
    <dgm:cxn modelId="{B6AC4E3F-AFC4-4BA2-9588-79F73F2D0CD4}" srcId="{54C4DD1F-174C-4DE4-8F9A-4A14F881882D}" destId="{4C5F9F99-3DA0-4565-A1B5-DDA02249D34C}" srcOrd="3" destOrd="0" parTransId="{D053D503-6899-443B-A445-9564F6F47BAF}" sibTransId="{D8BD35BF-F9A6-4A07-A267-30099A2BF4E7}"/>
    <dgm:cxn modelId="{9AD4CA5B-EB8B-4CD6-B42A-9A7C17BA0E40}" srcId="{54C4DD1F-174C-4DE4-8F9A-4A14F881882D}" destId="{7960E5D6-E5CF-4202-B2B1-E370387B1460}" srcOrd="4" destOrd="0" parTransId="{C7B015C7-7CF2-4FF8-9BC7-160CAE6BD927}" sibTransId="{9F93A648-5846-47B5-A8C2-CAB19B07C865}"/>
    <dgm:cxn modelId="{64102B5C-95A4-4D61-8EE9-4E3C0CBA3BBF}" srcId="{496A0723-54A9-49A5-8DA9-1D2954834F68}" destId="{DB31B0E5-A954-4357-8AAA-2552323F3038}" srcOrd="0" destOrd="0" parTransId="{B1E6900E-8A82-46C3-B0E4-F2FE0565F9BD}" sibTransId="{ED48F8FB-8175-4B15-939D-30AC02A03235}"/>
    <dgm:cxn modelId="{9E15A766-0ACF-441C-8646-DDD4F3F9AFE1}" type="presOf" srcId="{4EA67B06-83E1-40E5-988C-E0B7D3EF59AB}" destId="{95D53378-7FDE-47F4-BBAD-4D2837093A9F}" srcOrd="0" destOrd="0" presId="urn:microsoft.com/office/officeart/2005/8/layout/vList2"/>
    <dgm:cxn modelId="{BE5CDD48-70AB-40AA-970B-5184C7FDE807}" srcId="{496A0723-54A9-49A5-8DA9-1D2954834F68}" destId="{07F45B85-2436-4E1C-9616-EBA3354CC4DD}" srcOrd="1" destOrd="0" parTransId="{2E63760B-DA22-4630-A14F-2605C69A3303}" sibTransId="{1F5073CC-6664-4F3E-B260-85E5F1254C95}"/>
    <dgm:cxn modelId="{AD05974B-1213-4492-8F37-965609D193DC}" type="presOf" srcId="{07F45B85-2436-4E1C-9616-EBA3354CC4DD}" destId="{F3612558-99A9-4794-B722-3FADDC503D5C}" srcOrd="0" destOrd="0" presId="urn:microsoft.com/office/officeart/2005/8/layout/vList2"/>
    <dgm:cxn modelId="{1919BE7A-A4BD-467D-8186-47644B60AFA5}" srcId="{54C4DD1F-174C-4DE4-8F9A-4A14F881882D}" destId="{587DBA83-1D74-4873-AEF9-54C7532C1618}" srcOrd="2" destOrd="0" parTransId="{D5E7A9D1-45E0-4167-A77E-CFCA7D0B8F27}" sibTransId="{FE60B6D1-C5E1-4266-9F4B-41B6405F4F10}"/>
    <dgm:cxn modelId="{477B3A83-2051-45EB-A002-F2B53E433B3D}" srcId="{DB31B0E5-A954-4357-8AAA-2552323F3038}" destId="{4DBA9801-F41F-44F6-9FFB-8B86A55FBF48}" srcOrd="0" destOrd="0" parTransId="{5152FC8A-9ED4-4F4D-8992-488DE3E71A7C}" sibTransId="{3813C49E-9775-4228-88EC-2B54FD12FA68}"/>
    <dgm:cxn modelId="{0FC4428C-9B53-46F9-A6B3-DDE0AA2E16A1}" type="presOf" srcId="{496A0723-54A9-49A5-8DA9-1D2954834F68}" destId="{8F162F78-6BD9-4A61-83BE-B0D304F80BD8}" srcOrd="0" destOrd="0" presId="urn:microsoft.com/office/officeart/2005/8/layout/vList2"/>
    <dgm:cxn modelId="{9E685F8F-3011-48F2-96F6-6D1579251C60}" srcId="{496A0723-54A9-49A5-8DA9-1D2954834F68}" destId="{4ECB4ED8-C6E1-45C5-8038-9C4CCF850294}" srcOrd="4" destOrd="0" parTransId="{841AD0E4-8494-48AB-8D5C-F3DFE49EF267}" sibTransId="{ABC1F0A9-8A4C-4C93-8B4C-40E9362BF79B}"/>
    <dgm:cxn modelId="{D621699D-7A89-4014-B2C1-9E0EC9F9B69E}" type="presOf" srcId="{3B6E8FE4-54CB-4562-91F9-F6B78B64A2EA}" destId="{D34B8703-8EB1-4773-B35B-79227ED1F882}" srcOrd="0" destOrd="1" presId="urn:microsoft.com/office/officeart/2005/8/layout/vList2"/>
    <dgm:cxn modelId="{968CE4A3-9A19-43D4-B9E3-08CDF57AE3AC}" type="presOf" srcId="{4DBA9801-F41F-44F6-9FFB-8B86A55FBF48}" destId="{D34B8703-8EB1-4773-B35B-79227ED1F882}" srcOrd="0" destOrd="0" presId="urn:microsoft.com/office/officeart/2005/8/layout/vList2"/>
    <dgm:cxn modelId="{FDBFB0AC-C333-4152-8569-7F6E7055111B}" type="presOf" srcId="{DB31B0E5-A954-4357-8AAA-2552323F3038}" destId="{99620FB5-8E2F-418F-8A8F-F8EEFA3BAB53}" srcOrd="0" destOrd="0" presId="urn:microsoft.com/office/officeart/2005/8/layout/vList2"/>
    <dgm:cxn modelId="{8BE0FCB4-722F-4717-9F6F-BEE49571C48A}" type="presOf" srcId="{4ECB4ED8-C6E1-45C5-8038-9C4CCF850294}" destId="{85F235EF-C6C4-490A-94F7-D91B28E19AAF}" srcOrd="0" destOrd="0" presId="urn:microsoft.com/office/officeart/2005/8/layout/vList2"/>
    <dgm:cxn modelId="{908A57B6-7752-4795-ACC1-4A94B7F49A37}" srcId="{496A0723-54A9-49A5-8DA9-1D2954834F68}" destId="{54C4DD1F-174C-4DE4-8F9A-4A14F881882D}" srcOrd="2" destOrd="0" parTransId="{D3BC5EEC-0143-4235-AC61-C654C6C23069}" sibTransId="{522F3D72-68F3-4FD0-BC40-4C0FA06869F2}"/>
    <dgm:cxn modelId="{AB1E29C6-3368-4421-9447-95E9CC905F25}" srcId="{DB31B0E5-A954-4357-8AAA-2552323F3038}" destId="{3B6E8FE4-54CB-4562-91F9-F6B78B64A2EA}" srcOrd="1" destOrd="0" parTransId="{0CC43BBD-6090-4BD6-A742-34D938C563D4}" sibTransId="{BC15C3FE-3341-4A2E-A2D9-AE6F25537DF6}"/>
    <dgm:cxn modelId="{1127D4C9-84D7-4502-BE9E-F3CFB982DB25}" type="presOf" srcId="{54C4DD1F-174C-4DE4-8F9A-4A14F881882D}" destId="{8B4E133A-384F-4056-A846-A956B8E219C9}" srcOrd="0" destOrd="0" presId="urn:microsoft.com/office/officeart/2005/8/layout/vList2"/>
    <dgm:cxn modelId="{6423A3DA-8B70-4E8E-804F-62A364670DAA}" type="presOf" srcId="{3BA4F85E-8290-43FB-8B5F-AEEBF5F5D61D}" destId="{E6AD2CF0-A1CA-4B43-B845-A679DBB3CADC}" srcOrd="0" destOrd="0" presId="urn:microsoft.com/office/officeart/2005/8/layout/vList2"/>
    <dgm:cxn modelId="{912968F1-0E5A-4D3D-AC1D-EC6F9FB1C1A2}" srcId="{54C4DD1F-174C-4DE4-8F9A-4A14F881882D}" destId="{39026988-8ED3-4502-93FE-AFC51F658A2B}" srcOrd="1" destOrd="0" parTransId="{C8A56EC5-B4FE-42FE-B03B-3BE63864ACD4}" sibTransId="{941867E0-CA33-4D60-887E-BA08DFDCF627}"/>
    <dgm:cxn modelId="{FE7CE9F9-5D42-475F-B44E-D117EF419EA6}" type="presOf" srcId="{39026988-8ED3-4502-93FE-AFC51F658A2B}" destId="{95D53378-7FDE-47F4-BBAD-4D2837093A9F}" srcOrd="0" destOrd="1" presId="urn:microsoft.com/office/officeart/2005/8/layout/vList2"/>
    <dgm:cxn modelId="{A70A2CAC-8767-4DC5-916F-9BF7C6460A76}" type="presParOf" srcId="{8F162F78-6BD9-4A61-83BE-B0D304F80BD8}" destId="{99620FB5-8E2F-418F-8A8F-F8EEFA3BAB53}" srcOrd="0" destOrd="0" presId="urn:microsoft.com/office/officeart/2005/8/layout/vList2"/>
    <dgm:cxn modelId="{363B841F-E96C-47A5-9E50-F3D8C9C715DB}" type="presParOf" srcId="{8F162F78-6BD9-4A61-83BE-B0D304F80BD8}" destId="{D34B8703-8EB1-4773-B35B-79227ED1F882}" srcOrd="1" destOrd="0" presId="urn:microsoft.com/office/officeart/2005/8/layout/vList2"/>
    <dgm:cxn modelId="{9B89A146-7041-4BB7-81C2-0A989A5648AA}" type="presParOf" srcId="{8F162F78-6BD9-4A61-83BE-B0D304F80BD8}" destId="{F3612558-99A9-4794-B722-3FADDC503D5C}" srcOrd="2" destOrd="0" presId="urn:microsoft.com/office/officeart/2005/8/layout/vList2"/>
    <dgm:cxn modelId="{4ECBA4B2-9F94-4EFC-B5C1-FA8E7C3711B5}" type="presParOf" srcId="{8F162F78-6BD9-4A61-83BE-B0D304F80BD8}" destId="{5ECB7600-5FA5-49A2-BD2F-475D4C575E53}" srcOrd="3" destOrd="0" presId="urn:microsoft.com/office/officeart/2005/8/layout/vList2"/>
    <dgm:cxn modelId="{31EBFACF-85C4-4272-A30E-0F6615BA2875}" type="presParOf" srcId="{8F162F78-6BD9-4A61-83BE-B0D304F80BD8}" destId="{8B4E133A-384F-4056-A846-A956B8E219C9}" srcOrd="4" destOrd="0" presId="urn:microsoft.com/office/officeart/2005/8/layout/vList2"/>
    <dgm:cxn modelId="{FB15DAE6-DD89-4675-99D2-8D993B71DB0D}" type="presParOf" srcId="{8F162F78-6BD9-4A61-83BE-B0D304F80BD8}" destId="{95D53378-7FDE-47F4-BBAD-4D2837093A9F}" srcOrd="5" destOrd="0" presId="urn:microsoft.com/office/officeart/2005/8/layout/vList2"/>
    <dgm:cxn modelId="{D8A4BD36-B410-4B48-A475-24E3A581963F}" type="presParOf" srcId="{8F162F78-6BD9-4A61-83BE-B0D304F80BD8}" destId="{E6AD2CF0-A1CA-4B43-B845-A679DBB3CADC}" srcOrd="6" destOrd="0" presId="urn:microsoft.com/office/officeart/2005/8/layout/vList2"/>
    <dgm:cxn modelId="{C542E89E-923B-4E0A-9220-2771FB4B9CF4}" type="presParOf" srcId="{8F162F78-6BD9-4A61-83BE-B0D304F80BD8}" destId="{F94DB4CF-DEEB-4D06-ACD8-B0F955F7F70A}" srcOrd="7" destOrd="0" presId="urn:microsoft.com/office/officeart/2005/8/layout/vList2"/>
    <dgm:cxn modelId="{35D5A5D1-875F-4DA8-BD25-427370B6514A}" type="presParOf" srcId="{8F162F78-6BD9-4A61-83BE-B0D304F80BD8}" destId="{85F235EF-C6C4-490A-94F7-D91B28E19AA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7B7775-562E-44AF-9EFE-797E9166A267}"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en-GB"/>
        </a:p>
      </dgm:t>
    </dgm:pt>
    <dgm:pt modelId="{47743B05-B803-4F33-A050-584CBA3401BE}">
      <dgm:prSet custT="1"/>
      <dgm:spPr/>
      <dgm:t>
        <a:bodyPr/>
        <a:lstStyle/>
        <a:p>
          <a:pPr rtl="0"/>
          <a:r>
            <a:rPr lang="en-GB" sz="1400" dirty="0">
              <a:latin typeface="Verdana" panose="020B0604030504040204" pitchFamily="34" charset="0"/>
              <a:ea typeface="Verdana" panose="020B0604030504040204" pitchFamily="34" charset="0"/>
            </a:rPr>
            <a:t>Key features</a:t>
          </a:r>
        </a:p>
      </dgm:t>
    </dgm:pt>
    <dgm:pt modelId="{6B35F8E5-F453-4D92-8355-AE59357EC839}" type="parTrans" cxnId="{A88A5900-805F-4122-82BA-EC7A90E57E06}">
      <dgm:prSet/>
      <dgm:spPr/>
      <dgm:t>
        <a:bodyPr/>
        <a:lstStyle/>
        <a:p>
          <a:endParaRPr lang="en-GB" sz="1400">
            <a:latin typeface="Verdana" panose="020B0604030504040204" pitchFamily="34" charset="0"/>
            <a:ea typeface="Verdana" panose="020B0604030504040204" pitchFamily="34" charset="0"/>
          </a:endParaRPr>
        </a:p>
      </dgm:t>
    </dgm:pt>
    <dgm:pt modelId="{AE3ACA28-3618-411C-9C41-5D9EB5AF2B0D}" type="sibTrans" cxnId="{A88A5900-805F-4122-82BA-EC7A90E57E06}">
      <dgm:prSet/>
      <dgm:spPr/>
      <dgm:t>
        <a:bodyPr/>
        <a:lstStyle/>
        <a:p>
          <a:endParaRPr lang="en-GB" sz="1400">
            <a:latin typeface="Verdana" panose="020B0604030504040204" pitchFamily="34" charset="0"/>
            <a:ea typeface="Verdana" panose="020B0604030504040204" pitchFamily="34" charset="0"/>
          </a:endParaRPr>
        </a:p>
      </dgm:t>
    </dgm:pt>
    <dgm:pt modelId="{1E23617F-F5D6-42E9-AEFE-C63AA86E77D8}">
      <dgm:prSet custT="1"/>
      <dgm:spPr/>
      <dgm:t>
        <a:bodyPr/>
        <a:lstStyle/>
        <a:p>
          <a:pPr rtl="0"/>
          <a:r>
            <a:rPr lang="en-GB" sz="1400" b="1" dirty="0">
              <a:latin typeface="Verdana" panose="020B0604030504040204" pitchFamily="34" charset="0"/>
              <a:ea typeface="Verdana" panose="020B0604030504040204" pitchFamily="34" charset="0"/>
            </a:rPr>
            <a:t>Confidential</a:t>
          </a:r>
        </a:p>
      </dgm:t>
    </dgm:pt>
    <dgm:pt modelId="{04190291-A7B5-4EAF-BB93-4002F4D1F31A}" type="parTrans" cxnId="{78804898-A225-4BEF-A3FF-5E2175F65C59}">
      <dgm:prSet/>
      <dgm:spPr/>
      <dgm:t>
        <a:bodyPr/>
        <a:lstStyle/>
        <a:p>
          <a:endParaRPr lang="en-GB" sz="1400">
            <a:latin typeface="Verdana" panose="020B0604030504040204" pitchFamily="34" charset="0"/>
            <a:ea typeface="Verdana" panose="020B0604030504040204" pitchFamily="34" charset="0"/>
          </a:endParaRPr>
        </a:p>
      </dgm:t>
    </dgm:pt>
    <dgm:pt modelId="{EEAE6ECF-2CD0-4AD9-8367-40FD4AF19E7C}" type="sibTrans" cxnId="{78804898-A225-4BEF-A3FF-5E2175F65C59}">
      <dgm:prSet/>
      <dgm:spPr/>
      <dgm:t>
        <a:bodyPr/>
        <a:lstStyle/>
        <a:p>
          <a:endParaRPr lang="en-GB" sz="1400">
            <a:latin typeface="Verdana" panose="020B0604030504040204" pitchFamily="34" charset="0"/>
            <a:ea typeface="Verdana" panose="020B0604030504040204" pitchFamily="34" charset="0"/>
          </a:endParaRPr>
        </a:p>
      </dgm:t>
    </dgm:pt>
    <dgm:pt modelId="{2279142F-ABDF-44DE-8E6E-AA559B4702A0}">
      <dgm:prSet custT="1"/>
      <dgm:spPr/>
      <dgm:t>
        <a:bodyPr/>
        <a:lstStyle/>
        <a:p>
          <a:pPr rtl="0"/>
          <a:r>
            <a:rPr lang="en-GB" sz="1400" b="1" dirty="0">
              <a:latin typeface="Verdana" panose="020B0604030504040204" pitchFamily="34" charset="0"/>
              <a:ea typeface="Verdana" panose="020B0604030504040204" pitchFamily="34" charset="0"/>
            </a:rPr>
            <a:t>Early in the process</a:t>
          </a:r>
        </a:p>
      </dgm:t>
    </dgm:pt>
    <dgm:pt modelId="{E1E3C6FB-EEC1-4FA5-8298-0521AF0E592D}" type="parTrans" cxnId="{CFD7E8FE-A2B2-4A86-8EBB-753B8E01F2DA}">
      <dgm:prSet/>
      <dgm:spPr/>
      <dgm:t>
        <a:bodyPr/>
        <a:lstStyle/>
        <a:p>
          <a:endParaRPr lang="en-GB" sz="1400">
            <a:latin typeface="Verdana" panose="020B0604030504040204" pitchFamily="34" charset="0"/>
            <a:ea typeface="Verdana" panose="020B0604030504040204" pitchFamily="34" charset="0"/>
          </a:endParaRPr>
        </a:p>
      </dgm:t>
    </dgm:pt>
    <dgm:pt modelId="{FE30999F-C334-4FA1-A20C-F5D5495B9871}" type="sibTrans" cxnId="{CFD7E8FE-A2B2-4A86-8EBB-753B8E01F2DA}">
      <dgm:prSet/>
      <dgm:spPr/>
      <dgm:t>
        <a:bodyPr/>
        <a:lstStyle/>
        <a:p>
          <a:endParaRPr lang="en-GB" sz="1400">
            <a:latin typeface="Verdana" panose="020B0604030504040204" pitchFamily="34" charset="0"/>
            <a:ea typeface="Verdana" panose="020B0604030504040204" pitchFamily="34" charset="0"/>
          </a:endParaRPr>
        </a:p>
      </dgm:t>
    </dgm:pt>
    <dgm:pt modelId="{070A9611-33F8-4283-8770-1E3E03CDD33F}">
      <dgm:prSet custT="1"/>
      <dgm:spPr/>
      <dgm:t>
        <a:bodyPr/>
        <a:lstStyle/>
        <a:p>
          <a:pPr rtl="0"/>
          <a:r>
            <a:rPr lang="en-GB" sz="1400" b="1" dirty="0">
              <a:latin typeface="Verdana" panose="020B0604030504040204" pitchFamily="34" charset="0"/>
              <a:ea typeface="Verdana" panose="020B0604030504040204" pitchFamily="34" charset="0"/>
            </a:rPr>
            <a:t>Informal</a:t>
          </a:r>
        </a:p>
      </dgm:t>
    </dgm:pt>
    <dgm:pt modelId="{A4A09E54-9AA2-49B0-AC9E-07E613AE2A21}" type="parTrans" cxnId="{55B1F555-00AE-4825-B8ED-9EB7637A00BE}">
      <dgm:prSet/>
      <dgm:spPr/>
      <dgm:t>
        <a:bodyPr/>
        <a:lstStyle/>
        <a:p>
          <a:endParaRPr lang="en-GB" sz="1400">
            <a:latin typeface="Verdana" panose="020B0604030504040204" pitchFamily="34" charset="0"/>
            <a:ea typeface="Verdana" panose="020B0604030504040204" pitchFamily="34" charset="0"/>
          </a:endParaRPr>
        </a:p>
      </dgm:t>
    </dgm:pt>
    <dgm:pt modelId="{C84BC6F3-8539-47B4-90ED-4336FC1675D0}" type="sibTrans" cxnId="{55B1F555-00AE-4825-B8ED-9EB7637A00BE}">
      <dgm:prSet/>
      <dgm:spPr/>
      <dgm:t>
        <a:bodyPr/>
        <a:lstStyle/>
        <a:p>
          <a:endParaRPr lang="en-GB" sz="1400">
            <a:latin typeface="Verdana" panose="020B0604030504040204" pitchFamily="34" charset="0"/>
            <a:ea typeface="Verdana" panose="020B0604030504040204" pitchFamily="34" charset="0"/>
          </a:endParaRPr>
        </a:p>
      </dgm:t>
    </dgm:pt>
    <dgm:pt modelId="{0076FB4E-4B17-4612-88E6-6265BB4E79C2}">
      <dgm:prSet custT="1"/>
      <dgm:spPr/>
      <dgm:t>
        <a:bodyPr/>
        <a:lstStyle/>
        <a:p>
          <a:pPr rtl="0"/>
          <a:r>
            <a:rPr lang="en-GB" sz="1400" b="1" dirty="0">
              <a:latin typeface="Verdana" panose="020B0604030504040204" pitchFamily="34" charset="0"/>
              <a:ea typeface="Verdana" panose="020B0604030504040204" pitchFamily="34" charset="0"/>
            </a:rPr>
            <a:t>Collaborative</a:t>
          </a:r>
        </a:p>
      </dgm:t>
    </dgm:pt>
    <dgm:pt modelId="{778241D0-AE83-40E9-913A-114C827D6D0E}" type="parTrans" cxnId="{E7FF7C15-A31B-430A-A6C4-88B18F3CB096}">
      <dgm:prSet/>
      <dgm:spPr/>
      <dgm:t>
        <a:bodyPr/>
        <a:lstStyle/>
        <a:p>
          <a:endParaRPr lang="en-GB" sz="1400">
            <a:latin typeface="Verdana" panose="020B0604030504040204" pitchFamily="34" charset="0"/>
            <a:ea typeface="Verdana" panose="020B0604030504040204" pitchFamily="34" charset="0"/>
          </a:endParaRPr>
        </a:p>
      </dgm:t>
    </dgm:pt>
    <dgm:pt modelId="{EA38D37E-0BED-4B4A-AFBC-2626F28C1A84}" type="sibTrans" cxnId="{E7FF7C15-A31B-430A-A6C4-88B18F3CB096}">
      <dgm:prSet/>
      <dgm:spPr/>
      <dgm:t>
        <a:bodyPr/>
        <a:lstStyle/>
        <a:p>
          <a:endParaRPr lang="en-GB" sz="1400">
            <a:latin typeface="Verdana" panose="020B0604030504040204" pitchFamily="34" charset="0"/>
            <a:ea typeface="Verdana" panose="020B0604030504040204" pitchFamily="34" charset="0"/>
          </a:endParaRPr>
        </a:p>
      </dgm:t>
    </dgm:pt>
    <dgm:pt modelId="{A4655286-BC29-42E9-9A68-02EEE1ABBD78}">
      <dgm:prSet custT="1"/>
      <dgm:spPr/>
      <dgm:t>
        <a:bodyPr/>
        <a:lstStyle/>
        <a:p>
          <a:pPr rtl="0"/>
          <a:r>
            <a:rPr lang="en-GB" sz="1400" b="1">
              <a:latin typeface="Verdana" panose="020B0604030504040204" pitchFamily="34" charset="0"/>
              <a:ea typeface="Verdana" panose="020B0604030504040204" pitchFamily="34" charset="0"/>
            </a:rPr>
            <a:t>Voluntary </a:t>
          </a:r>
          <a:endParaRPr lang="en-GB" sz="1400" b="1" dirty="0">
            <a:latin typeface="Verdana" panose="020B0604030504040204" pitchFamily="34" charset="0"/>
            <a:ea typeface="Verdana" panose="020B0604030504040204" pitchFamily="34" charset="0"/>
          </a:endParaRPr>
        </a:p>
      </dgm:t>
    </dgm:pt>
    <dgm:pt modelId="{66BD0B85-664D-45F6-9B7B-CB654EB0DDBB}" type="parTrans" cxnId="{CA1AD156-F34C-4844-94A0-84D053E7CA96}">
      <dgm:prSet/>
      <dgm:spPr/>
      <dgm:t>
        <a:bodyPr/>
        <a:lstStyle/>
        <a:p>
          <a:endParaRPr lang="en-GB" sz="1400">
            <a:latin typeface="Verdana" panose="020B0604030504040204" pitchFamily="34" charset="0"/>
            <a:ea typeface="Verdana" panose="020B0604030504040204" pitchFamily="34" charset="0"/>
          </a:endParaRPr>
        </a:p>
      </dgm:t>
    </dgm:pt>
    <dgm:pt modelId="{0E30C448-0C2B-4D1E-88DF-14CEF3FBCA07}" type="sibTrans" cxnId="{CA1AD156-F34C-4844-94A0-84D053E7CA96}">
      <dgm:prSet/>
      <dgm:spPr/>
      <dgm:t>
        <a:bodyPr/>
        <a:lstStyle/>
        <a:p>
          <a:endParaRPr lang="en-GB" sz="1400">
            <a:latin typeface="Verdana" panose="020B0604030504040204" pitchFamily="34" charset="0"/>
            <a:ea typeface="Verdana" panose="020B0604030504040204" pitchFamily="34" charset="0"/>
          </a:endParaRPr>
        </a:p>
      </dgm:t>
    </dgm:pt>
    <dgm:pt modelId="{4E215A7D-FA78-408E-AEEE-A60E6EB72C73}">
      <dgm:prSet custT="1"/>
      <dgm:spPr/>
      <dgm:t>
        <a:bodyPr/>
        <a:lstStyle/>
        <a:p>
          <a:pPr rtl="0"/>
          <a:r>
            <a:rPr lang="en-GB" sz="1400" b="1" dirty="0">
              <a:latin typeface="Verdana" panose="020B0604030504040204" pitchFamily="34" charset="0"/>
              <a:ea typeface="Verdana" panose="020B0604030504040204" pitchFamily="34" charset="0"/>
            </a:rPr>
            <a:t>Without prejudice</a:t>
          </a:r>
        </a:p>
      </dgm:t>
    </dgm:pt>
    <dgm:pt modelId="{E0B81545-8959-485F-B911-C86FC4A1DCC9}" type="sibTrans" cxnId="{0F2475EC-1F75-4333-AD67-B02AF7A8B105}">
      <dgm:prSet/>
      <dgm:spPr/>
      <dgm:t>
        <a:bodyPr/>
        <a:lstStyle/>
        <a:p>
          <a:endParaRPr lang="en-GB" sz="1400">
            <a:latin typeface="Verdana" panose="020B0604030504040204" pitchFamily="34" charset="0"/>
            <a:ea typeface="Verdana" panose="020B0604030504040204" pitchFamily="34" charset="0"/>
          </a:endParaRPr>
        </a:p>
      </dgm:t>
    </dgm:pt>
    <dgm:pt modelId="{28D70FC0-66B8-44BE-9759-79B0D82204B4}" type="parTrans" cxnId="{0F2475EC-1F75-4333-AD67-B02AF7A8B105}">
      <dgm:prSet/>
      <dgm:spPr/>
      <dgm:t>
        <a:bodyPr/>
        <a:lstStyle/>
        <a:p>
          <a:endParaRPr lang="en-GB" sz="1400">
            <a:latin typeface="Verdana" panose="020B0604030504040204" pitchFamily="34" charset="0"/>
            <a:ea typeface="Verdana" panose="020B0604030504040204" pitchFamily="34" charset="0"/>
          </a:endParaRPr>
        </a:p>
      </dgm:t>
    </dgm:pt>
    <dgm:pt modelId="{3F8EB966-785E-401C-8E1A-99B68DF15229}" type="pres">
      <dgm:prSet presAssocID="{717B7775-562E-44AF-9EFE-797E9166A267}" presName="cycle" presStyleCnt="0">
        <dgm:presLayoutVars>
          <dgm:chMax val="1"/>
          <dgm:dir/>
          <dgm:animLvl val="ctr"/>
          <dgm:resizeHandles val="exact"/>
        </dgm:presLayoutVars>
      </dgm:prSet>
      <dgm:spPr/>
    </dgm:pt>
    <dgm:pt modelId="{20BD3571-6F94-497D-87EB-9F1F7A449314}" type="pres">
      <dgm:prSet presAssocID="{47743B05-B803-4F33-A050-584CBA3401BE}" presName="centerShape" presStyleLbl="node0" presStyleIdx="0" presStyleCnt="1"/>
      <dgm:spPr/>
    </dgm:pt>
    <dgm:pt modelId="{54C498EB-C8D2-448C-A4BB-35049323250F}" type="pres">
      <dgm:prSet presAssocID="{E1E3C6FB-EEC1-4FA5-8298-0521AF0E592D}" presName="parTrans" presStyleLbl="bgSibTrans2D1" presStyleIdx="0" presStyleCnt="6"/>
      <dgm:spPr/>
    </dgm:pt>
    <dgm:pt modelId="{7CBC37E1-5C41-4793-898C-24499AADA2D7}" type="pres">
      <dgm:prSet presAssocID="{2279142F-ABDF-44DE-8E6E-AA559B4702A0}" presName="node" presStyleLbl="node1" presStyleIdx="0" presStyleCnt="6">
        <dgm:presLayoutVars>
          <dgm:bulletEnabled val="1"/>
        </dgm:presLayoutVars>
      </dgm:prSet>
      <dgm:spPr/>
    </dgm:pt>
    <dgm:pt modelId="{6FE27105-8B8C-446C-A762-5072363DF2F4}" type="pres">
      <dgm:prSet presAssocID="{A4A09E54-9AA2-49B0-AC9E-07E613AE2A21}" presName="parTrans" presStyleLbl="bgSibTrans2D1" presStyleIdx="1" presStyleCnt="6"/>
      <dgm:spPr/>
    </dgm:pt>
    <dgm:pt modelId="{94BDC90E-24DE-4D2E-82EE-BEFFE303CC64}" type="pres">
      <dgm:prSet presAssocID="{070A9611-33F8-4283-8770-1E3E03CDD33F}" presName="node" presStyleLbl="node1" presStyleIdx="1" presStyleCnt="6" custRadScaleRad="100846" custRadScaleInc="-13768">
        <dgm:presLayoutVars>
          <dgm:bulletEnabled val="1"/>
        </dgm:presLayoutVars>
      </dgm:prSet>
      <dgm:spPr/>
    </dgm:pt>
    <dgm:pt modelId="{7564076E-7EAA-43BD-938A-BC95E36064D0}" type="pres">
      <dgm:prSet presAssocID="{778241D0-AE83-40E9-913A-114C827D6D0E}" presName="parTrans" presStyleLbl="bgSibTrans2D1" presStyleIdx="2" presStyleCnt="6"/>
      <dgm:spPr/>
    </dgm:pt>
    <dgm:pt modelId="{A78957EF-6ABE-4067-9ED9-5528575E9AD9}" type="pres">
      <dgm:prSet presAssocID="{0076FB4E-4B17-4612-88E6-6265BB4E79C2}" presName="node" presStyleLbl="node1" presStyleIdx="2" presStyleCnt="6" custScaleX="131600">
        <dgm:presLayoutVars>
          <dgm:bulletEnabled val="1"/>
        </dgm:presLayoutVars>
      </dgm:prSet>
      <dgm:spPr/>
    </dgm:pt>
    <dgm:pt modelId="{AA2B1963-D1EA-43CB-98A2-60A1C52F7A0F}" type="pres">
      <dgm:prSet presAssocID="{66BD0B85-664D-45F6-9B7B-CB654EB0DDBB}" presName="parTrans" presStyleLbl="bgSibTrans2D1" presStyleIdx="3" presStyleCnt="6"/>
      <dgm:spPr/>
    </dgm:pt>
    <dgm:pt modelId="{C33B017F-1645-4C39-A0B8-89F884E3CA34}" type="pres">
      <dgm:prSet presAssocID="{A4655286-BC29-42E9-9A68-02EEE1ABBD78}" presName="node" presStyleLbl="node1" presStyleIdx="3" presStyleCnt="6">
        <dgm:presLayoutVars>
          <dgm:bulletEnabled val="1"/>
        </dgm:presLayoutVars>
      </dgm:prSet>
      <dgm:spPr/>
    </dgm:pt>
    <dgm:pt modelId="{02721B7B-082C-40B5-9C58-9AFB563B5099}" type="pres">
      <dgm:prSet presAssocID="{04190291-A7B5-4EAF-BB93-4002F4D1F31A}" presName="parTrans" presStyleLbl="bgSibTrans2D1" presStyleIdx="4" presStyleCnt="6"/>
      <dgm:spPr/>
    </dgm:pt>
    <dgm:pt modelId="{931BF51D-0075-4C2F-9D5D-A787A94A7FB6}" type="pres">
      <dgm:prSet presAssocID="{1E23617F-F5D6-42E9-AEFE-C63AA86E77D8}" presName="node" presStyleLbl="node1" presStyleIdx="4" presStyleCnt="6">
        <dgm:presLayoutVars>
          <dgm:bulletEnabled val="1"/>
        </dgm:presLayoutVars>
      </dgm:prSet>
      <dgm:spPr/>
    </dgm:pt>
    <dgm:pt modelId="{AF41C638-7418-412E-B97A-1F0D613023D6}" type="pres">
      <dgm:prSet presAssocID="{28D70FC0-66B8-44BE-9759-79B0D82204B4}" presName="parTrans" presStyleLbl="bgSibTrans2D1" presStyleIdx="5" presStyleCnt="6"/>
      <dgm:spPr/>
    </dgm:pt>
    <dgm:pt modelId="{296D9331-F3C2-47F2-AD46-F57E8027BB03}" type="pres">
      <dgm:prSet presAssocID="{4E215A7D-FA78-408E-AEEE-A60E6EB72C73}" presName="node" presStyleLbl="node1" presStyleIdx="5" presStyleCnt="6">
        <dgm:presLayoutVars>
          <dgm:bulletEnabled val="1"/>
        </dgm:presLayoutVars>
      </dgm:prSet>
      <dgm:spPr/>
    </dgm:pt>
  </dgm:ptLst>
  <dgm:cxnLst>
    <dgm:cxn modelId="{A88A5900-805F-4122-82BA-EC7A90E57E06}" srcId="{717B7775-562E-44AF-9EFE-797E9166A267}" destId="{47743B05-B803-4F33-A050-584CBA3401BE}" srcOrd="0" destOrd="0" parTransId="{6B35F8E5-F453-4D92-8355-AE59357EC839}" sibTransId="{AE3ACA28-3618-411C-9C41-5D9EB5AF2B0D}"/>
    <dgm:cxn modelId="{E7FF7C15-A31B-430A-A6C4-88B18F3CB096}" srcId="{47743B05-B803-4F33-A050-584CBA3401BE}" destId="{0076FB4E-4B17-4612-88E6-6265BB4E79C2}" srcOrd="2" destOrd="0" parTransId="{778241D0-AE83-40E9-913A-114C827D6D0E}" sibTransId="{EA38D37E-0BED-4B4A-AFBC-2626F28C1A84}"/>
    <dgm:cxn modelId="{A1FF893B-D48B-4A36-B3E1-70BAD4E9D3F3}" type="presOf" srcId="{04190291-A7B5-4EAF-BB93-4002F4D1F31A}" destId="{02721B7B-082C-40B5-9C58-9AFB563B5099}" srcOrd="0" destOrd="0" presId="urn:microsoft.com/office/officeart/2005/8/layout/radial4"/>
    <dgm:cxn modelId="{BA9EB062-CAD5-4FDD-8F23-A54A6C63233C}" type="presOf" srcId="{A4655286-BC29-42E9-9A68-02EEE1ABBD78}" destId="{C33B017F-1645-4C39-A0B8-89F884E3CA34}" srcOrd="0" destOrd="0" presId="urn:microsoft.com/office/officeart/2005/8/layout/radial4"/>
    <dgm:cxn modelId="{CFF5A26A-1233-4786-A24C-F48665DBA0CA}" type="presOf" srcId="{717B7775-562E-44AF-9EFE-797E9166A267}" destId="{3F8EB966-785E-401C-8E1A-99B68DF15229}" srcOrd="0" destOrd="0" presId="urn:microsoft.com/office/officeart/2005/8/layout/radial4"/>
    <dgm:cxn modelId="{B1F6296D-AFF1-4935-8D5C-8CFEF01CE151}" type="presOf" srcId="{E1E3C6FB-EEC1-4FA5-8298-0521AF0E592D}" destId="{54C498EB-C8D2-448C-A4BB-35049323250F}" srcOrd="0" destOrd="0" presId="urn:microsoft.com/office/officeart/2005/8/layout/radial4"/>
    <dgm:cxn modelId="{55B1F555-00AE-4825-B8ED-9EB7637A00BE}" srcId="{47743B05-B803-4F33-A050-584CBA3401BE}" destId="{070A9611-33F8-4283-8770-1E3E03CDD33F}" srcOrd="1" destOrd="0" parTransId="{A4A09E54-9AA2-49B0-AC9E-07E613AE2A21}" sibTransId="{C84BC6F3-8539-47B4-90ED-4336FC1675D0}"/>
    <dgm:cxn modelId="{CA1AD156-F34C-4844-94A0-84D053E7CA96}" srcId="{47743B05-B803-4F33-A050-584CBA3401BE}" destId="{A4655286-BC29-42E9-9A68-02EEE1ABBD78}" srcOrd="3" destOrd="0" parTransId="{66BD0B85-664D-45F6-9B7B-CB654EB0DDBB}" sibTransId="{0E30C448-0C2B-4D1E-88DF-14CEF3FBCA07}"/>
    <dgm:cxn modelId="{90AC4058-1B57-40F1-861F-EE8BBFA28072}" type="presOf" srcId="{A4A09E54-9AA2-49B0-AC9E-07E613AE2A21}" destId="{6FE27105-8B8C-446C-A762-5072363DF2F4}" srcOrd="0" destOrd="0" presId="urn:microsoft.com/office/officeart/2005/8/layout/radial4"/>
    <dgm:cxn modelId="{01F93C81-93BA-4367-905E-7BF89AD52F48}" type="presOf" srcId="{66BD0B85-664D-45F6-9B7B-CB654EB0DDBB}" destId="{AA2B1963-D1EA-43CB-98A2-60A1C52F7A0F}" srcOrd="0" destOrd="0" presId="urn:microsoft.com/office/officeart/2005/8/layout/radial4"/>
    <dgm:cxn modelId="{8E50D693-777A-47F5-9707-7B23A2F28FDF}" type="presOf" srcId="{28D70FC0-66B8-44BE-9759-79B0D82204B4}" destId="{AF41C638-7418-412E-B97A-1F0D613023D6}" srcOrd="0" destOrd="0" presId="urn:microsoft.com/office/officeart/2005/8/layout/radial4"/>
    <dgm:cxn modelId="{42A69394-F162-4E24-9BF0-44803B2FDAD4}" type="presOf" srcId="{070A9611-33F8-4283-8770-1E3E03CDD33F}" destId="{94BDC90E-24DE-4D2E-82EE-BEFFE303CC64}" srcOrd="0" destOrd="0" presId="urn:microsoft.com/office/officeart/2005/8/layout/radial4"/>
    <dgm:cxn modelId="{78804898-A225-4BEF-A3FF-5E2175F65C59}" srcId="{47743B05-B803-4F33-A050-584CBA3401BE}" destId="{1E23617F-F5D6-42E9-AEFE-C63AA86E77D8}" srcOrd="4" destOrd="0" parTransId="{04190291-A7B5-4EAF-BB93-4002F4D1F31A}" sibTransId="{EEAE6ECF-2CD0-4AD9-8367-40FD4AF19E7C}"/>
    <dgm:cxn modelId="{8BFA8C98-954B-45BD-AF4A-0A9399CB4C71}" type="presOf" srcId="{47743B05-B803-4F33-A050-584CBA3401BE}" destId="{20BD3571-6F94-497D-87EB-9F1F7A449314}" srcOrd="0" destOrd="0" presId="urn:microsoft.com/office/officeart/2005/8/layout/radial4"/>
    <dgm:cxn modelId="{96D39CAB-9F40-4248-BDA2-FC4B1488A0AB}" type="presOf" srcId="{2279142F-ABDF-44DE-8E6E-AA559B4702A0}" destId="{7CBC37E1-5C41-4793-898C-24499AADA2D7}" srcOrd="0" destOrd="0" presId="urn:microsoft.com/office/officeart/2005/8/layout/radial4"/>
    <dgm:cxn modelId="{1F4C1ED8-B85D-4DEF-8905-4DF8F27E7A09}" type="presOf" srcId="{778241D0-AE83-40E9-913A-114C827D6D0E}" destId="{7564076E-7EAA-43BD-938A-BC95E36064D0}" srcOrd="0" destOrd="0" presId="urn:microsoft.com/office/officeart/2005/8/layout/radial4"/>
    <dgm:cxn modelId="{736C42D8-1DCC-4E65-8F6A-E0A5FA3686D9}" type="presOf" srcId="{1E23617F-F5D6-42E9-AEFE-C63AA86E77D8}" destId="{931BF51D-0075-4C2F-9D5D-A787A94A7FB6}" srcOrd="0" destOrd="0" presId="urn:microsoft.com/office/officeart/2005/8/layout/radial4"/>
    <dgm:cxn modelId="{D53283E3-3B5D-4492-8011-2E28A98E6444}" type="presOf" srcId="{4E215A7D-FA78-408E-AEEE-A60E6EB72C73}" destId="{296D9331-F3C2-47F2-AD46-F57E8027BB03}" srcOrd="0" destOrd="0" presId="urn:microsoft.com/office/officeart/2005/8/layout/radial4"/>
    <dgm:cxn modelId="{0F2475EC-1F75-4333-AD67-B02AF7A8B105}" srcId="{47743B05-B803-4F33-A050-584CBA3401BE}" destId="{4E215A7D-FA78-408E-AEEE-A60E6EB72C73}" srcOrd="5" destOrd="0" parTransId="{28D70FC0-66B8-44BE-9759-79B0D82204B4}" sibTransId="{E0B81545-8959-485F-B911-C86FC4A1DCC9}"/>
    <dgm:cxn modelId="{E752ABF1-B458-4936-BAD1-E5FE1C48EC24}" type="presOf" srcId="{0076FB4E-4B17-4612-88E6-6265BB4E79C2}" destId="{A78957EF-6ABE-4067-9ED9-5528575E9AD9}" srcOrd="0" destOrd="0" presId="urn:microsoft.com/office/officeart/2005/8/layout/radial4"/>
    <dgm:cxn modelId="{CFD7E8FE-A2B2-4A86-8EBB-753B8E01F2DA}" srcId="{47743B05-B803-4F33-A050-584CBA3401BE}" destId="{2279142F-ABDF-44DE-8E6E-AA559B4702A0}" srcOrd="0" destOrd="0" parTransId="{E1E3C6FB-EEC1-4FA5-8298-0521AF0E592D}" sibTransId="{FE30999F-C334-4FA1-A20C-F5D5495B9871}"/>
    <dgm:cxn modelId="{84538122-09DC-4CA3-A819-8D08F79F40F3}" type="presParOf" srcId="{3F8EB966-785E-401C-8E1A-99B68DF15229}" destId="{20BD3571-6F94-497D-87EB-9F1F7A449314}" srcOrd="0" destOrd="0" presId="urn:microsoft.com/office/officeart/2005/8/layout/radial4"/>
    <dgm:cxn modelId="{740E6D87-A101-4E6C-BCCE-497ED43CD34C}" type="presParOf" srcId="{3F8EB966-785E-401C-8E1A-99B68DF15229}" destId="{54C498EB-C8D2-448C-A4BB-35049323250F}" srcOrd="1" destOrd="0" presId="urn:microsoft.com/office/officeart/2005/8/layout/radial4"/>
    <dgm:cxn modelId="{8AFC22C8-CE2C-4564-B2B5-2B48FB10B009}" type="presParOf" srcId="{3F8EB966-785E-401C-8E1A-99B68DF15229}" destId="{7CBC37E1-5C41-4793-898C-24499AADA2D7}" srcOrd="2" destOrd="0" presId="urn:microsoft.com/office/officeart/2005/8/layout/radial4"/>
    <dgm:cxn modelId="{13A6B28F-9139-4104-A2CF-EC98D2BA2581}" type="presParOf" srcId="{3F8EB966-785E-401C-8E1A-99B68DF15229}" destId="{6FE27105-8B8C-446C-A762-5072363DF2F4}" srcOrd="3" destOrd="0" presId="urn:microsoft.com/office/officeart/2005/8/layout/radial4"/>
    <dgm:cxn modelId="{A4395376-F325-472F-A9F9-A14AD3249D96}" type="presParOf" srcId="{3F8EB966-785E-401C-8E1A-99B68DF15229}" destId="{94BDC90E-24DE-4D2E-82EE-BEFFE303CC64}" srcOrd="4" destOrd="0" presId="urn:microsoft.com/office/officeart/2005/8/layout/radial4"/>
    <dgm:cxn modelId="{4CD6DF6F-FA42-4E89-A286-68E3BE19EF47}" type="presParOf" srcId="{3F8EB966-785E-401C-8E1A-99B68DF15229}" destId="{7564076E-7EAA-43BD-938A-BC95E36064D0}" srcOrd="5" destOrd="0" presId="urn:microsoft.com/office/officeart/2005/8/layout/radial4"/>
    <dgm:cxn modelId="{14A916F9-C0C1-4882-9744-70F3B08E3D3E}" type="presParOf" srcId="{3F8EB966-785E-401C-8E1A-99B68DF15229}" destId="{A78957EF-6ABE-4067-9ED9-5528575E9AD9}" srcOrd="6" destOrd="0" presId="urn:microsoft.com/office/officeart/2005/8/layout/radial4"/>
    <dgm:cxn modelId="{C1D4C3E7-D0F1-43F4-A3BA-7B2FDF113A39}" type="presParOf" srcId="{3F8EB966-785E-401C-8E1A-99B68DF15229}" destId="{AA2B1963-D1EA-43CB-98A2-60A1C52F7A0F}" srcOrd="7" destOrd="0" presId="urn:microsoft.com/office/officeart/2005/8/layout/radial4"/>
    <dgm:cxn modelId="{C8CCFD27-D88E-4E76-9A50-67131109A08F}" type="presParOf" srcId="{3F8EB966-785E-401C-8E1A-99B68DF15229}" destId="{C33B017F-1645-4C39-A0B8-89F884E3CA34}" srcOrd="8" destOrd="0" presId="urn:microsoft.com/office/officeart/2005/8/layout/radial4"/>
    <dgm:cxn modelId="{3ABD0F31-D2F0-4647-860E-FE3E50AC2695}" type="presParOf" srcId="{3F8EB966-785E-401C-8E1A-99B68DF15229}" destId="{02721B7B-082C-40B5-9C58-9AFB563B5099}" srcOrd="9" destOrd="0" presId="urn:microsoft.com/office/officeart/2005/8/layout/radial4"/>
    <dgm:cxn modelId="{6203DEE7-F8A9-470E-9E08-BE798AADBF8D}" type="presParOf" srcId="{3F8EB966-785E-401C-8E1A-99B68DF15229}" destId="{931BF51D-0075-4C2F-9D5D-A787A94A7FB6}" srcOrd="10" destOrd="0" presId="urn:microsoft.com/office/officeart/2005/8/layout/radial4"/>
    <dgm:cxn modelId="{3EDAA64C-6DE0-4F5D-9365-966648A87DCD}" type="presParOf" srcId="{3F8EB966-785E-401C-8E1A-99B68DF15229}" destId="{AF41C638-7418-412E-B97A-1F0D613023D6}" srcOrd="11" destOrd="0" presId="urn:microsoft.com/office/officeart/2005/8/layout/radial4"/>
    <dgm:cxn modelId="{633BF137-9C99-40B5-93AF-8529BF346C92}" type="presParOf" srcId="{3F8EB966-785E-401C-8E1A-99B68DF15229}" destId="{296D9331-F3C2-47F2-AD46-F57E8027BB03}" srcOrd="12" destOrd="0" presId="urn:microsoft.com/office/officeart/2005/8/layout/radial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DADCF2-AE3F-4CE4-A95D-87F69DC2B86A}" type="doc">
      <dgm:prSet loTypeId="urn:microsoft.com/office/officeart/2005/8/layout/process4" loCatId="list" qsTypeId="urn:microsoft.com/office/officeart/2005/8/quickstyle/3d3" qsCatId="3D" csTypeId="urn:microsoft.com/office/officeart/2005/8/colors/accent1_4" csCatId="accent1" phldr="1"/>
      <dgm:spPr/>
      <dgm:t>
        <a:bodyPr/>
        <a:lstStyle/>
        <a:p>
          <a:endParaRPr lang="en-GB"/>
        </a:p>
      </dgm:t>
    </dgm:pt>
    <dgm:pt modelId="{B9CD5743-E80D-484D-B18E-A7F94C1A14BB}">
      <dgm:prSet phldrT="[Text]" custT="1"/>
      <dgm:spPr>
        <a:xfrm rot="10800000">
          <a:off x="0" y="1970"/>
          <a:ext cx="7920880" cy="711779"/>
        </a:xfrm>
      </dgm:spPr>
      <dgm:t>
        <a:bodyPr/>
        <a:lstStyle/>
        <a:p>
          <a:r>
            <a:rPr lang="en-GB" sz="1800" b="0">
              <a:latin typeface="Verdana"/>
              <a:ea typeface="+mn-ea"/>
              <a:cs typeface="+mn-cs"/>
            </a:rPr>
            <a:t>Cuts human cost of conflict</a:t>
          </a:r>
          <a:endParaRPr lang="en-GB" sz="1800" b="0" dirty="0">
            <a:latin typeface="Verdana"/>
            <a:ea typeface="+mn-ea"/>
            <a:cs typeface="+mn-cs"/>
          </a:endParaRPr>
        </a:p>
      </dgm:t>
    </dgm:pt>
    <dgm:pt modelId="{23AEE1AB-F528-4E5B-A3D9-AA1DC2F83693}" type="parTrans" cxnId="{89D1640A-C485-4654-A508-038C64DFF430}">
      <dgm:prSet/>
      <dgm:spPr/>
      <dgm:t>
        <a:bodyPr/>
        <a:lstStyle/>
        <a:p>
          <a:endParaRPr lang="en-GB" sz="1800" b="0"/>
        </a:p>
      </dgm:t>
    </dgm:pt>
    <dgm:pt modelId="{0CE01C6C-95DD-474F-97DD-8AFC1767DD32}" type="sibTrans" cxnId="{89D1640A-C485-4654-A508-038C64DFF430}">
      <dgm:prSet/>
      <dgm:spPr/>
      <dgm:t>
        <a:bodyPr/>
        <a:lstStyle/>
        <a:p>
          <a:endParaRPr lang="en-GB" sz="1800" b="0"/>
        </a:p>
      </dgm:t>
    </dgm:pt>
    <dgm:pt modelId="{1532ECD1-64B3-452B-A4B1-179225009EB4}">
      <dgm:prSet phldrT="[Text]" custT="1"/>
      <dgm:spPr>
        <a:xfrm rot="10800000">
          <a:off x="0" y="706808"/>
          <a:ext cx="7920880" cy="711779"/>
        </a:xfrm>
      </dgm:spPr>
      <dgm:t>
        <a:bodyPr/>
        <a:lstStyle/>
        <a:p>
          <a:r>
            <a:rPr lang="en-GB" sz="1800" b="0">
              <a:latin typeface="Verdana"/>
              <a:ea typeface="+mn-ea"/>
              <a:cs typeface="+mn-cs"/>
            </a:rPr>
            <a:t>Inexpensive to set up and run</a:t>
          </a:r>
          <a:endParaRPr lang="en-GB" sz="1800" b="0" dirty="0">
            <a:latin typeface="Verdana"/>
            <a:ea typeface="+mn-ea"/>
            <a:cs typeface="+mn-cs"/>
          </a:endParaRPr>
        </a:p>
      </dgm:t>
    </dgm:pt>
    <dgm:pt modelId="{EB849AE7-1E61-4218-B3FE-99D86D88543A}" type="parTrans" cxnId="{87E012DB-0306-4939-9F38-DA8320F1EB09}">
      <dgm:prSet/>
      <dgm:spPr/>
      <dgm:t>
        <a:bodyPr/>
        <a:lstStyle/>
        <a:p>
          <a:endParaRPr lang="en-GB" sz="1800" b="0"/>
        </a:p>
      </dgm:t>
    </dgm:pt>
    <dgm:pt modelId="{3611465F-053C-4B87-A0A7-CBB2554C5AB3}" type="sibTrans" cxnId="{87E012DB-0306-4939-9F38-DA8320F1EB09}">
      <dgm:prSet/>
      <dgm:spPr/>
      <dgm:t>
        <a:bodyPr/>
        <a:lstStyle/>
        <a:p>
          <a:endParaRPr lang="en-GB" sz="1800" b="0"/>
        </a:p>
      </dgm:t>
    </dgm:pt>
    <dgm:pt modelId="{3E431E65-4D6D-46E2-93EA-40B97096703B}">
      <dgm:prSet phldrT="[Text]" custT="1"/>
      <dgm:spPr>
        <a:xfrm rot="10800000">
          <a:off x="0" y="1411645"/>
          <a:ext cx="7920880" cy="711779"/>
        </a:xfrm>
      </dgm:spPr>
      <dgm:t>
        <a:bodyPr/>
        <a:lstStyle/>
        <a:p>
          <a:r>
            <a:rPr lang="en-GB" sz="1800" b="0">
              <a:latin typeface="Verdana"/>
              <a:ea typeface="+mn-ea"/>
              <a:cs typeface="+mn-cs"/>
            </a:rPr>
            <a:t>Speed and simplicity</a:t>
          </a:r>
          <a:endParaRPr lang="en-GB" sz="1800" b="0" dirty="0">
            <a:latin typeface="Verdana"/>
            <a:ea typeface="+mn-ea"/>
            <a:cs typeface="+mn-cs"/>
          </a:endParaRPr>
        </a:p>
      </dgm:t>
    </dgm:pt>
    <dgm:pt modelId="{1D1C67F5-9D63-4F19-B57D-4B1448989DE0}" type="parTrans" cxnId="{45AB424D-C7A3-40A7-BF2F-11FFFB330DDE}">
      <dgm:prSet/>
      <dgm:spPr/>
      <dgm:t>
        <a:bodyPr/>
        <a:lstStyle/>
        <a:p>
          <a:endParaRPr lang="en-GB" sz="1800" b="0"/>
        </a:p>
      </dgm:t>
    </dgm:pt>
    <dgm:pt modelId="{EFB22D29-76C0-47E7-9009-D429305EAEA6}" type="sibTrans" cxnId="{45AB424D-C7A3-40A7-BF2F-11FFFB330DDE}">
      <dgm:prSet/>
      <dgm:spPr/>
      <dgm:t>
        <a:bodyPr/>
        <a:lstStyle/>
        <a:p>
          <a:endParaRPr lang="en-GB" sz="1800" b="0"/>
        </a:p>
      </dgm:t>
    </dgm:pt>
    <dgm:pt modelId="{7349E9E6-BADA-47EC-B982-D322465BC870}">
      <dgm:prSet phldrT="[Text]" custT="1"/>
      <dgm:spPr>
        <a:xfrm rot="10800000">
          <a:off x="0" y="2821321"/>
          <a:ext cx="7920880" cy="711779"/>
        </a:xfrm>
      </dgm:spPr>
      <dgm:t>
        <a:bodyPr/>
        <a:lstStyle/>
        <a:p>
          <a:r>
            <a:rPr lang="en-GB" sz="1800" b="0">
              <a:latin typeface="Verdana"/>
              <a:ea typeface="+mn-ea"/>
              <a:cs typeface="+mn-cs"/>
            </a:rPr>
            <a:t>Gives people ownership</a:t>
          </a:r>
          <a:endParaRPr lang="en-GB" sz="1800" b="0" dirty="0">
            <a:latin typeface="Verdana"/>
            <a:ea typeface="+mn-ea"/>
            <a:cs typeface="+mn-cs"/>
          </a:endParaRPr>
        </a:p>
      </dgm:t>
    </dgm:pt>
    <dgm:pt modelId="{443F0FFF-56B8-4028-94C5-15813A6937D9}" type="parTrans" cxnId="{B1EBB2F7-6102-4050-B973-CBCF1961D3FC}">
      <dgm:prSet/>
      <dgm:spPr/>
      <dgm:t>
        <a:bodyPr/>
        <a:lstStyle/>
        <a:p>
          <a:endParaRPr lang="en-GB" sz="1800" b="0"/>
        </a:p>
      </dgm:t>
    </dgm:pt>
    <dgm:pt modelId="{6DC620A5-1488-442D-9AFE-BACF6790EF60}" type="sibTrans" cxnId="{B1EBB2F7-6102-4050-B973-CBCF1961D3FC}">
      <dgm:prSet/>
      <dgm:spPr/>
      <dgm:t>
        <a:bodyPr/>
        <a:lstStyle/>
        <a:p>
          <a:endParaRPr lang="en-GB" sz="1800" b="0"/>
        </a:p>
      </dgm:t>
    </dgm:pt>
    <dgm:pt modelId="{081235CF-8F56-4987-8177-3F26E3CE2627}">
      <dgm:prSet phldrT="[Text]" custT="1"/>
      <dgm:spPr>
        <a:xfrm rot="10800000">
          <a:off x="0" y="3526158"/>
          <a:ext cx="7920880" cy="711779"/>
        </a:xfrm>
      </dgm:spPr>
      <dgm:t>
        <a:bodyPr/>
        <a:lstStyle/>
        <a:p>
          <a:r>
            <a:rPr lang="en-GB" sz="1800" b="0">
              <a:latin typeface="Verdana"/>
              <a:ea typeface="+mn-ea"/>
              <a:cs typeface="+mn-cs"/>
            </a:rPr>
            <a:t>Positive impact on skills</a:t>
          </a:r>
          <a:endParaRPr lang="en-GB" sz="1800" b="0" dirty="0">
            <a:latin typeface="Verdana"/>
            <a:ea typeface="+mn-ea"/>
            <a:cs typeface="+mn-cs"/>
          </a:endParaRPr>
        </a:p>
      </dgm:t>
    </dgm:pt>
    <dgm:pt modelId="{8DA04357-F34A-43D7-B489-09BC1DA36B50}" type="parTrans" cxnId="{82CA41B8-3FE9-4A21-B520-5850967DFCAD}">
      <dgm:prSet/>
      <dgm:spPr/>
      <dgm:t>
        <a:bodyPr/>
        <a:lstStyle/>
        <a:p>
          <a:endParaRPr lang="en-GB" sz="1800" b="0"/>
        </a:p>
      </dgm:t>
    </dgm:pt>
    <dgm:pt modelId="{BA1A465B-7A16-4BAA-B7C0-541799DF1B1C}" type="sibTrans" cxnId="{82CA41B8-3FE9-4A21-B520-5850967DFCAD}">
      <dgm:prSet/>
      <dgm:spPr/>
      <dgm:t>
        <a:bodyPr/>
        <a:lstStyle/>
        <a:p>
          <a:endParaRPr lang="en-GB" sz="1800" b="0"/>
        </a:p>
      </dgm:t>
    </dgm:pt>
    <dgm:pt modelId="{208D27E6-5428-40D6-BF63-9E06DBBF5080}">
      <dgm:prSet custT="1"/>
      <dgm:spPr>
        <a:xfrm rot="10800000">
          <a:off x="0" y="4230996"/>
          <a:ext cx="7920880" cy="711779"/>
        </a:xfrm>
      </dgm:spPr>
      <dgm:t>
        <a:bodyPr/>
        <a:lstStyle/>
        <a:p>
          <a:r>
            <a:rPr lang="en-GB" sz="1800" b="0">
              <a:latin typeface="Verdana"/>
              <a:ea typeface="+mn-ea"/>
              <a:cs typeface="+mn-cs"/>
            </a:rPr>
            <a:t>Diverts away from formal action – cuts financial cost of conflict</a:t>
          </a:r>
          <a:endParaRPr lang="en-GB" sz="1800" b="0" dirty="0">
            <a:latin typeface="Verdana"/>
            <a:ea typeface="+mn-ea"/>
            <a:cs typeface="+mn-cs"/>
          </a:endParaRPr>
        </a:p>
      </dgm:t>
    </dgm:pt>
    <dgm:pt modelId="{8ACFA3C2-059C-46C4-BAC4-40EDD2C02FF0}" type="parTrans" cxnId="{3F73EB60-3D63-4E56-9C87-469C58160AFE}">
      <dgm:prSet/>
      <dgm:spPr/>
      <dgm:t>
        <a:bodyPr/>
        <a:lstStyle/>
        <a:p>
          <a:endParaRPr lang="en-GB" sz="1800" b="0"/>
        </a:p>
      </dgm:t>
    </dgm:pt>
    <dgm:pt modelId="{04FDAD6A-ABFC-464C-8DFE-254797C1BEFA}" type="sibTrans" cxnId="{3F73EB60-3D63-4E56-9C87-469C58160AFE}">
      <dgm:prSet/>
      <dgm:spPr/>
      <dgm:t>
        <a:bodyPr/>
        <a:lstStyle/>
        <a:p>
          <a:endParaRPr lang="en-GB" sz="1800" b="0"/>
        </a:p>
      </dgm:t>
    </dgm:pt>
    <dgm:pt modelId="{BCD55475-1CF3-437E-B894-ADDA4DE5847C}">
      <dgm:prSet custT="1"/>
      <dgm:spPr>
        <a:xfrm>
          <a:off x="0" y="4935833"/>
          <a:ext cx="7920880" cy="462795"/>
        </a:xfrm>
      </dgm:spPr>
      <dgm:t>
        <a:bodyPr/>
        <a:lstStyle/>
        <a:p>
          <a:r>
            <a:rPr lang="en-GB" sz="1800" b="0">
              <a:latin typeface="Verdana"/>
              <a:ea typeface="+mn-ea"/>
              <a:cs typeface="+mn-cs"/>
            </a:rPr>
            <a:t>Formal action appropriately used</a:t>
          </a:r>
          <a:endParaRPr lang="en-GB" sz="1800" b="0" dirty="0">
            <a:latin typeface="Verdana"/>
            <a:ea typeface="+mn-ea"/>
            <a:cs typeface="+mn-cs"/>
          </a:endParaRPr>
        </a:p>
      </dgm:t>
    </dgm:pt>
    <dgm:pt modelId="{5833B228-8248-4132-AB79-AD60F460A047}" type="parTrans" cxnId="{5AB3DE2E-BC27-4A9B-9C48-295F7A9C8DCA}">
      <dgm:prSet/>
      <dgm:spPr/>
      <dgm:t>
        <a:bodyPr/>
        <a:lstStyle/>
        <a:p>
          <a:endParaRPr lang="en-GB" sz="1800" b="0"/>
        </a:p>
      </dgm:t>
    </dgm:pt>
    <dgm:pt modelId="{A9DF3524-F56F-4605-A416-B620E51337FE}" type="sibTrans" cxnId="{5AB3DE2E-BC27-4A9B-9C48-295F7A9C8DCA}">
      <dgm:prSet/>
      <dgm:spPr/>
      <dgm:t>
        <a:bodyPr/>
        <a:lstStyle/>
        <a:p>
          <a:endParaRPr lang="en-GB" sz="1800" b="0"/>
        </a:p>
      </dgm:t>
    </dgm:pt>
    <dgm:pt modelId="{D0A0BF40-44E4-4142-8798-1B566823DC9D}">
      <dgm:prSet phldrT="[Text]" custT="1"/>
      <dgm:spPr>
        <a:xfrm rot="10800000">
          <a:off x="0" y="2116483"/>
          <a:ext cx="7920880" cy="711779"/>
        </a:xfrm>
      </dgm:spPr>
      <dgm:t>
        <a:bodyPr/>
        <a:lstStyle/>
        <a:p>
          <a:r>
            <a:rPr lang="en-GB" sz="1800" b="0">
              <a:latin typeface="Verdana"/>
              <a:ea typeface="+mn-ea"/>
              <a:cs typeface="+mn-cs"/>
            </a:rPr>
            <a:t>Used for complex issues</a:t>
          </a:r>
          <a:endParaRPr lang="en-GB" sz="1800" b="0" dirty="0">
            <a:latin typeface="Verdana"/>
            <a:ea typeface="+mn-ea"/>
            <a:cs typeface="+mn-cs"/>
          </a:endParaRPr>
        </a:p>
      </dgm:t>
    </dgm:pt>
    <dgm:pt modelId="{749DE87B-48E5-4A2C-9BA0-8B8DB7B8EAE9}" type="parTrans" cxnId="{B80D2856-6B59-4E8E-9ACC-95BEE3D6A6C9}">
      <dgm:prSet/>
      <dgm:spPr/>
      <dgm:t>
        <a:bodyPr/>
        <a:lstStyle/>
        <a:p>
          <a:endParaRPr lang="en-GB" sz="1800" b="0"/>
        </a:p>
      </dgm:t>
    </dgm:pt>
    <dgm:pt modelId="{E2954B5B-8101-4129-9829-BD435A482A1F}" type="sibTrans" cxnId="{B80D2856-6B59-4E8E-9ACC-95BEE3D6A6C9}">
      <dgm:prSet/>
      <dgm:spPr/>
      <dgm:t>
        <a:bodyPr/>
        <a:lstStyle/>
        <a:p>
          <a:endParaRPr lang="en-GB" sz="1800" b="0"/>
        </a:p>
      </dgm:t>
    </dgm:pt>
    <dgm:pt modelId="{88BA85B8-DDCA-4789-BCE4-5D4C8F929698}" type="pres">
      <dgm:prSet presAssocID="{2ADADCF2-AE3F-4CE4-A95D-87F69DC2B86A}" presName="Name0" presStyleCnt="0">
        <dgm:presLayoutVars>
          <dgm:dir/>
          <dgm:animLvl val="lvl"/>
          <dgm:resizeHandles val="exact"/>
        </dgm:presLayoutVars>
      </dgm:prSet>
      <dgm:spPr/>
    </dgm:pt>
    <dgm:pt modelId="{30DADDDB-8E7F-4254-BFC9-B18910043D0C}" type="pres">
      <dgm:prSet presAssocID="{BCD55475-1CF3-437E-B894-ADDA4DE5847C}" presName="boxAndChildren" presStyleCnt="0"/>
      <dgm:spPr/>
    </dgm:pt>
    <dgm:pt modelId="{59D12533-3187-4E4F-BAC7-7341E413AF10}" type="pres">
      <dgm:prSet presAssocID="{BCD55475-1CF3-437E-B894-ADDA4DE5847C}" presName="parentTextBox" presStyleLbl="node1" presStyleIdx="0" presStyleCnt="8"/>
      <dgm:spPr>
        <a:prstGeom prst="rect">
          <a:avLst/>
        </a:prstGeom>
      </dgm:spPr>
    </dgm:pt>
    <dgm:pt modelId="{ACA8AA92-F830-4857-9193-D11313D53FE9}" type="pres">
      <dgm:prSet presAssocID="{04FDAD6A-ABFC-464C-8DFE-254797C1BEFA}" presName="sp" presStyleCnt="0"/>
      <dgm:spPr/>
    </dgm:pt>
    <dgm:pt modelId="{F8DA2C35-DC0A-4219-A7B9-4E8728C91A63}" type="pres">
      <dgm:prSet presAssocID="{208D27E6-5428-40D6-BF63-9E06DBBF5080}" presName="arrowAndChildren" presStyleCnt="0"/>
      <dgm:spPr/>
    </dgm:pt>
    <dgm:pt modelId="{E3A81F18-8369-479E-88B8-8140C9C711D1}" type="pres">
      <dgm:prSet presAssocID="{208D27E6-5428-40D6-BF63-9E06DBBF5080}" presName="parentTextArrow" presStyleLbl="node1" presStyleIdx="1" presStyleCnt="8"/>
      <dgm:spPr>
        <a:prstGeom prst="upArrowCallout">
          <a:avLst/>
        </a:prstGeom>
      </dgm:spPr>
    </dgm:pt>
    <dgm:pt modelId="{4B33D991-59A5-4CC8-BAF5-E312B2CD273F}" type="pres">
      <dgm:prSet presAssocID="{BA1A465B-7A16-4BAA-B7C0-541799DF1B1C}" presName="sp" presStyleCnt="0"/>
      <dgm:spPr/>
    </dgm:pt>
    <dgm:pt modelId="{41B1C798-D2C0-4B78-A0C0-BD3F1B0B06DF}" type="pres">
      <dgm:prSet presAssocID="{081235CF-8F56-4987-8177-3F26E3CE2627}" presName="arrowAndChildren" presStyleCnt="0"/>
      <dgm:spPr/>
    </dgm:pt>
    <dgm:pt modelId="{59B0C1AA-79C1-49EC-AB06-38A938D8AF7A}" type="pres">
      <dgm:prSet presAssocID="{081235CF-8F56-4987-8177-3F26E3CE2627}" presName="parentTextArrow" presStyleLbl="node1" presStyleIdx="2" presStyleCnt="8"/>
      <dgm:spPr>
        <a:prstGeom prst="upArrowCallout">
          <a:avLst/>
        </a:prstGeom>
      </dgm:spPr>
    </dgm:pt>
    <dgm:pt modelId="{D45C248C-B253-4E0D-87A9-E378362B5707}" type="pres">
      <dgm:prSet presAssocID="{6DC620A5-1488-442D-9AFE-BACF6790EF60}" presName="sp" presStyleCnt="0"/>
      <dgm:spPr/>
    </dgm:pt>
    <dgm:pt modelId="{D346CA09-0A69-4C89-BA13-3988C6B34A12}" type="pres">
      <dgm:prSet presAssocID="{7349E9E6-BADA-47EC-B982-D322465BC870}" presName="arrowAndChildren" presStyleCnt="0"/>
      <dgm:spPr/>
    </dgm:pt>
    <dgm:pt modelId="{5CCA9E62-B7B2-4CB9-B45F-1C939C5DDC34}" type="pres">
      <dgm:prSet presAssocID="{7349E9E6-BADA-47EC-B982-D322465BC870}" presName="parentTextArrow" presStyleLbl="node1" presStyleIdx="3" presStyleCnt="8"/>
      <dgm:spPr>
        <a:prstGeom prst="upArrowCallout">
          <a:avLst/>
        </a:prstGeom>
      </dgm:spPr>
    </dgm:pt>
    <dgm:pt modelId="{6CE8B07E-A416-4220-AB5F-9879122BD5DE}" type="pres">
      <dgm:prSet presAssocID="{E2954B5B-8101-4129-9829-BD435A482A1F}" presName="sp" presStyleCnt="0"/>
      <dgm:spPr/>
    </dgm:pt>
    <dgm:pt modelId="{1D3BFE67-3C06-4E34-822E-1351023B836B}" type="pres">
      <dgm:prSet presAssocID="{D0A0BF40-44E4-4142-8798-1B566823DC9D}" presName="arrowAndChildren" presStyleCnt="0"/>
      <dgm:spPr/>
    </dgm:pt>
    <dgm:pt modelId="{BD850BDC-1DB0-410F-88F0-F657BC169C7E}" type="pres">
      <dgm:prSet presAssocID="{D0A0BF40-44E4-4142-8798-1B566823DC9D}" presName="parentTextArrow" presStyleLbl="node1" presStyleIdx="4" presStyleCnt="8"/>
      <dgm:spPr>
        <a:prstGeom prst="upArrowCallout">
          <a:avLst/>
        </a:prstGeom>
      </dgm:spPr>
    </dgm:pt>
    <dgm:pt modelId="{13D09EFC-7DB6-49C2-B0C9-DCB43E21ADF0}" type="pres">
      <dgm:prSet presAssocID="{EFB22D29-76C0-47E7-9009-D429305EAEA6}" presName="sp" presStyleCnt="0"/>
      <dgm:spPr/>
    </dgm:pt>
    <dgm:pt modelId="{A264D072-14D5-4646-A779-D6050FBCFBDE}" type="pres">
      <dgm:prSet presAssocID="{3E431E65-4D6D-46E2-93EA-40B97096703B}" presName="arrowAndChildren" presStyleCnt="0"/>
      <dgm:spPr/>
    </dgm:pt>
    <dgm:pt modelId="{4D48DDBC-B677-4CBE-A7BD-CF97F69D0FC9}" type="pres">
      <dgm:prSet presAssocID="{3E431E65-4D6D-46E2-93EA-40B97096703B}" presName="parentTextArrow" presStyleLbl="node1" presStyleIdx="5" presStyleCnt="8"/>
      <dgm:spPr>
        <a:prstGeom prst="upArrowCallout">
          <a:avLst/>
        </a:prstGeom>
      </dgm:spPr>
    </dgm:pt>
    <dgm:pt modelId="{0FF07681-2FB5-403E-8C43-347C6EF5619C}" type="pres">
      <dgm:prSet presAssocID="{3611465F-053C-4B87-A0A7-CBB2554C5AB3}" presName="sp" presStyleCnt="0"/>
      <dgm:spPr/>
    </dgm:pt>
    <dgm:pt modelId="{76058924-6832-4A2B-A33E-A0B1031974E7}" type="pres">
      <dgm:prSet presAssocID="{1532ECD1-64B3-452B-A4B1-179225009EB4}" presName="arrowAndChildren" presStyleCnt="0"/>
      <dgm:spPr/>
    </dgm:pt>
    <dgm:pt modelId="{49867459-295D-4523-8FE0-BF4664D49D95}" type="pres">
      <dgm:prSet presAssocID="{1532ECD1-64B3-452B-A4B1-179225009EB4}" presName="parentTextArrow" presStyleLbl="node1" presStyleIdx="6" presStyleCnt="8"/>
      <dgm:spPr>
        <a:prstGeom prst="upArrowCallout">
          <a:avLst/>
        </a:prstGeom>
      </dgm:spPr>
    </dgm:pt>
    <dgm:pt modelId="{F05C1BDC-98FA-475F-B853-533F32D55449}" type="pres">
      <dgm:prSet presAssocID="{0CE01C6C-95DD-474F-97DD-8AFC1767DD32}" presName="sp" presStyleCnt="0"/>
      <dgm:spPr/>
    </dgm:pt>
    <dgm:pt modelId="{B8E089ED-03BB-4643-9BD9-C40B39C61632}" type="pres">
      <dgm:prSet presAssocID="{B9CD5743-E80D-484D-B18E-A7F94C1A14BB}" presName="arrowAndChildren" presStyleCnt="0"/>
      <dgm:spPr/>
    </dgm:pt>
    <dgm:pt modelId="{45C8E68F-6FF5-485C-977B-AD335A3084F3}" type="pres">
      <dgm:prSet presAssocID="{B9CD5743-E80D-484D-B18E-A7F94C1A14BB}" presName="parentTextArrow" presStyleLbl="node1" presStyleIdx="7" presStyleCnt="8"/>
      <dgm:spPr>
        <a:prstGeom prst="upArrowCallout">
          <a:avLst/>
        </a:prstGeom>
      </dgm:spPr>
    </dgm:pt>
  </dgm:ptLst>
  <dgm:cxnLst>
    <dgm:cxn modelId="{89D1640A-C485-4654-A508-038C64DFF430}" srcId="{2ADADCF2-AE3F-4CE4-A95D-87F69DC2B86A}" destId="{B9CD5743-E80D-484D-B18E-A7F94C1A14BB}" srcOrd="0" destOrd="0" parTransId="{23AEE1AB-F528-4E5B-A3D9-AA1DC2F83693}" sibTransId="{0CE01C6C-95DD-474F-97DD-8AFC1767DD32}"/>
    <dgm:cxn modelId="{016F4B1E-D0F8-4F5C-80D9-6E387567B297}" type="presOf" srcId="{1532ECD1-64B3-452B-A4B1-179225009EB4}" destId="{49867459-295D-4523-8FE0-BF4664D49D95}" srcOrd="0" destOrd="0" presId="urn:microsoft.com/office/officeart/2005/8/layout/process4"/>
    <dgm:cxn modelId="{ED44E51E-3CAA-4AC1-B93E-F6118E9112CA}" type="presOf" srcId="{D0A0BF40-44E4-4142-8798-1B566823DC9D}" destId="{BD850BDC-1DB0-410F-88F0-F657BC169C7E}" srcOrd="0" destOrd="0" presId="urn:microsoft.com/office/officeart/2005/8/layout/process4"/>
    <dgm:cxn modelId="{5AB3DE2E-BC27-4A9B-9C48-295F7A9C8DCA}" srcId="{2ADADCF2-AE3F-4CE4-A95D-87F69DC2B86A}" destId="{BCD55475-1CF3-437E-B894-ADDA4DE5847C}" srcOrd="7" destOrd="0" parTransId="{5833B228-8248-4132-AB79-AD60F460A047}" sibTransId="{A9DF3524-F56F-4605-A416-B620E51337FE}"/>
    <dgm:cxn modelId="{3F73EB60-3D63-4E56-9C87-469C58160AFE}" srcId="{2ADADCF2-AE3F-4CE4-A95D-87F69DC2B86A}" destId="{208D27E6-5428-40D6-BF63-9E06DBBF5080}" srcOrd="6" destOrd="0" parTransId="{8ACFA3C2-059C-46C4-BAC4-40EDD2C02FF0}" sibTransId="{04FDAD6A-ABFC-464C-8DFE-254797C1BEFA}"/>
    <dgm:cxn modelId="{CEE24649-834C-4A9D-BF53-EE888174E7CB}" type="presOf" srcId="{3E431E65-4D6D-46E2-93EA-40B97096703B}" destId="{4D48DDBC-B677-4CBE-A7BD-CF97F69D0FC9}" srcOrd="0" destOrd="0" presId="urn:microsoft.com/office/officeart/2005/8/layout/process4"/>
    <dgm:cxn modelId="{45AB424D-C7A3-40A7-BF2F-11FFFB330DDE}" srcId="{2ADADCF2-AE3F-4CE4-A95D-87F69DC2B86A}" destId="{3E431E65-4D6D-46E2-93EA-40B97096703B}" srcOrd="2" destOrd="0" parTransId="{1D1C67F5-9D63-4F19-B57D-4B1448989DE0}" sibTransId="{EFB22D29-76C0-47E7-9009-D429305EAEA6}"/>
    <dgm:cxn modelId="{B80D2856-6B59-4E8E-9ACC-95BEE3D6A6C9}" srcId="{2ADADCF2-AE3F-4CE4-A95D-87F69DC2B86A}" destId="{D0A0BF40-44E4-4142-8798-1B566823DC9D}" srcOrd="3" destOrd="0" parTransId="{749DE87B-48E5-4A2C-9BA0-8B8DB7B8EAE9}" sibTransId="{E2954B5B-8101-4129-9829-BD435A482A1F}"/>
    <dgm:cxn modelId="{6C6FAC84-BC3E-44D8-89C8-8CCCE5F2E649}" type="presOf" srcId="{081235CF-8F56-4987-8177-3F26E3CE2627}" destId="{59B0C1AA-79C1-49EC-AB06-38A938D8AF7A}" srcOrd="0" destOrd="0" presId="urn:microsoft.com/office/officeart/2005/8/layout/process4"/>
    <dgm:cxn modelId="{9EFC35A1-C7F6-40A0-A5E3-9B484A6B3A15}" type="presOf" srcId="{7349E9E6-BADA-47EC-B982-D322465BC870}" destId="{5CCA9E62-B7B2-4CB9-B45F-1C939C5DDC34}" srcOrd="0" destOrd="0" presId="urn:microsoft.com/office/officeart/2005/8/layout/process4"/>
    <dgm:cxn modelId="{82CA41B8-3FE9-4A21-B520-5850967DFCAD}" srcId="{2ADADCF2-AE3F-4CE4-A95D-87F69DC2B86A}" destId="{081235CF-8F56-4987-8177-3F26E3CE2627}" srcOrd="5" destOrd="0" parTransId="{8DA04357-F34A-43D7-B489-09BC1DA36B50}" sibTransId="{BA1A465B-7A16-4BAA-B7C0-541799DF1B1C}"/>
    <dgm:cxn modelId="{77224EC9-79E0-48BB-A6CC-9E57AD1C0F3E}" type="presOf" srcId="{2ADADCF2-AE3F-4CE4-A95D-87F69DC2B86A}" destId="{88BA85B8-DDCA-4789-BCE4-5D4C8F929698}" srcOrd="0" destOrd="0" presId="urn:microsoft.com/office/officeart/2005/8/layout/process4"/>
    <dgm:cxn modelId="{54E61CCC-B746-47F6-9CD7-DD406660D3E3}" type="presOf" srcId="{208D27E6-5428-40D6-BF63-9E06DBBF5080}" destId="{E3A81F18-8369-479E-88B8-8140C9C711D1}" srcOrd="0" destOrd="0" presId="urn:microsoft.com/office/officeart/2005/8/layout/process4"/>
    <dgm:cxn modelId="{E07E54CF-60AB-4C26-8934-523B58F076DD}" type="presOf" srcId="{B9CD5743-E80D-484D-B18E-A7F94C1A14BB}" destId="{45C8E68F-6FF5-485C-977B-AD335A3084F3}" srcOrd="0" destOrd="0" presId="urn:microsoft.com/office/officeart/2005/8/layout/process4"/>
    <dgm:cxn modelId="{87E012DB-0306-4939-9F38-DA8320F1EB09}" srcId="{2ADADCF2-AE3F-4CE4-A95D-87F69DC2B86A}" destId="{1532ECD1-64B3-452B-A4B1-179225009EB4}" srcOrd="1" destOrd="0" parTransId="{EB849AE7-1E61-4218-B3FE-99D86D88543A}" sibTransId="{3611465F-053C-4B87-A0A7-CBB2554C5AB3}"/>
    <dgm:cxn modelId="{C0020DDC-38AB-4CFF-9D72-38C423D87E34}" type="presOf" srcId="{BCD55475-1CF3-437E-B894-ADDA4DE5847C}" destId="{59D12533-3187-4E4F-BAC7-7341E413AF10}" srcOrd="0" destOrd="0" presId="urn:microsoft.com/office/officeart/2005/8/layout/process4"/>
    <dgm:cxn modelId="{B1EBB2F7-6102-4050-B973-CBCF1961D3FC}" srcId="{2ADADCF2-AE3F-4CE4-A95D-87F69DC2B86A}" destId="{7349E9E6-BADA-47EC-B982-D322465BC870}" srcOrd="4" destOrd="0" parTransId="{443F0FFF-56B8-4028-94C5-15813A6937D9}" sibTransId="{6DC620A5-1488-442D-9AFE-BACF6790EF60}"/>
    <dgm:cxn modelId="{74B7280E-D717-4BCF-9617-B563E71AA776}" type="presParOf" srcId="{88BA85B8-DDCA-4789-BCE4-5D4C8F929698}" destId="{30DADDDB-8E7F-4254-BFC9-B18910043D0C}" srcOrd="0" destOrd="0" presId="urn:microsoft.com/office/officeart/2005/8/layout/process4"/>
    <dgm:cxn modelId="{47CB7772-C73E-4D90-A7DE-7D3E8C6F1F93}" type="presParOf" srcId="{30DADDDB-8E7F-4254-BFC9-B18910043D0C}" destId="{59D12533-3187-4E4F-BAC7-7341E413AF10}" srcOrd="0" destOrd="0" presId="urn:microsoft.com/office/officeart/2005/8/layout/process4"/>
    <dgm:cxn modelId="{A76A7ECD-C1B6-4117-A1ED-862B42BB4D19}" type="presParOf" srcId="{88BA85B8-DDCA-4789-BCE4-5D4C8F929698}" destId="{ACA8AA92-F830-4857-9193-D11313D53FE9}" srcOrd="1" destOrd="0" presId="urn:microsoft.com/office/officeart/2005/8/layout/process4"/>
    <dgm:cxn modelId="{0043D66F-1B7B-447E-895F-C6418080EF00}" type="presParOf" srcId="{88BA85B8-DDCA-4789-BCE4-5D4C8F929698}" destId="{F8DA2C35-DC0A-4219-A7B9-4E8728C91A63}" srcOrd="2" destOrd="0" presId="urn:microsoft.com/office/officeart/2005/8/layout/process4"/>
    <dgm:cxn modelId="{26C2E46E-0823-46AE-9DBF-6C8333674E0F}" type="presParOf" srcId="{F8DA2C35-DC0A-4219-A7B9-4E8728C91A63}" destId="{E3A81F18-8369-479E-88B8-8140C9C711D1}" srcOrd="0" destOrd="0" presId="urn:microsoft.com/office/officeart/2005/8/layout/process4"/>
    <dgm:cxn modelId="{250144F1-6A4B-4570-8F99-DCF62A76AEC8}" type="presParOf" srcId="{88BA85B8-DDCA-4789-BCE4-5D4C8F929698}" destId="{4B33D991-59A5-4CC8-BAF5-E312B2CD273F}" srcOrd="3" destOrd="0" presId="urn:microsoft.com/office/officeart/2005/8/layout/process4"/>
    <dgm:cxn modelId="{F6234633-6CD9-42FC-8C94-8281F1D4C13F}" type="presParOf" srcId="{88BA85B8-DDCA-4789-BCE4-5D4C8F929698}" destId="{41B1C798-D2C0-4B78-A0C0-BD3F1B0B06DF}" srcOrd="4" destOrd="0" presId="urn:microsoft.com/office/officeart/2005/8/layout/process4"/>
    <dgm:cxn modelId="{4E20B88A-A388-47CE-8704-DD03AB6A11C6}" type="presParOf" srcId="{41B1C798-D2C0-4B78-A0C0-BD3F1B0B06DF}" destId="{59B0C1AA-79C1-49EC-AB06-38A938D8AF7A}" srcOrd="0" destOrd="0" presId="urn:microsoft.com/office/officeart/2005/8/layout/process4"/>
    <dgm:cxn modelId="{343BE168-420E-4DA8-9946-5FC7A69BD354}" type="presParOf" srcId="{88BA85B8-DDCA-4789-BCE4-5D4C8F929698}" destId="{D45C248C-B253-4E0D-87A9-E378362B5707}" srcOrd="5" destOrd="0" presId="urn:microsoft.com/office/officeart/2005/8/layout/process4"/>
    <dgm:cxn modelId="{9507BEDA-BAA3-4263-BE74-5566512DF385}" type="presParOf" srcId="{88BA85B8-DDCA-4789-BCE4-5D4C8F929698}" destId="{D346CA09-0A69-4C89-BA13-3988C6B34A12}" srcOrd="6" destOrd="0" presId="urn:microsoft.com/office/officeart/2005/8/layout/process4"/>
    <dgm:cxn modelId="{0755C6EC-267F-4143-9C2B-0EBA01263ECE}" type="presParOf" srcId="{D346CA09-0A69-4C89-BA13-3988C6B34A12}" destId="{5CCA9E62-B7B2-4CB9-B45F-1C939C5DDC34}" srcOrd="0" destOrd="0" presId="urn:microsoft.com/office/officeart/2005/8/layout/process4"/>
    <dgm:cxn modelId="{91BF24BB-AB10-4081-9098-CAE52F8320DF}" type="presParOf" srcId="{88BA85B8-DDCA-4789-BCE4-5D4C8F929698}" destId="{6CE8B07E-A416-4220-AB5F-9879122BD5DE}" srcOrd="7" destOrd="0" presId="urn:microsoft.com/office/officeart/2005/8/layout/process4"/>
    <dgm:cxn modelId="{BDD08E7C-A81B-4362-9595-F1D50C0D0620}" type="presParOf" srcId="{88BA85B8-DDCA-4789-BCE4-5D4C8F929698}" destId="{1D3BFE67-3C06-4E34-822E-1351023B836B}" srcOrd="8" destOrd="0" presId="urn:microsoft.com/office/officeart/2005/8/layout/process4"/>
    <dgm:cxn modelId="{79361151-B4BF-42C3-B9DA-AEB836B898C3}" type="presParOf" srcId="{1D3BFE67-3C06-4E34-822E-1351023B836B}" destId="{BD850BDC-1DB0-410F-88F0-F657BC169C7E}" srcOrd="0" destOrd="0" presId="urn:microsoft.com/office/officeart/2005/8/layout/process4"/>
    <dgm:cxn modelId="{4708F697-4D8E-4E9F-AE30-CD14964F4942}" type="presParOf" srcId="{88BA85B8-DDCA-4789-BCE4-5D4C8F929698}" destId="{13D09EFC-7DB6-49C2-B0C9-DCB43E21ADF0}" srcOrd="9" destOrd="0" presId="urn:microsoft.com/office/officeart/2005/8/layout/process4"/>
    <dgm:cxn modelId="{B6E7E1D9-509A-4FD0-BA5E-6C45D73C8F3E}" type="presParOf" srcId="{88BA85B8-DDCA-4789-BCE4-5D4C8F929698}" destId="{A264D072-14D5-4646-A779-D6050FBCFBDE}" srcOrd="10" destOrd="0" presId="urn:microsoft.com/office/officeart/2005/8/layout/process4"/>
    <dgm:cxn modelId="{B82F93A9-A729-409D-A662-240681AE84CB}" type="presParOf" srcId="{A264D072-14D5-4646-A779-D6050FBCFBDE}" destId="{4D48DDBC-B677-4CBE-A7BD-CF97F69D0FC9}" srcOrd="0" destOrd="0" presId="urn:microsoft.com/office/officeart/2005/8/layout/process4"/>
    <dgm:cxn modelId="{4087305C-0466-4A74-B9D2-089F9135E02C}" type="presParOf" srcId="{88BA85B8-DDCA-4789-BCE4-5D4C8F929698}" destId="{0FF07681-2FB5-403E-8C43-347C6EF5619C}" srcOrd="11" destOrd="0" presId="urn:microsoft.com/office/officeart/2005/8/layout/process4"/>
    <dgm:cxn modelId="{9FACAB62-0C4F-4088-9446-40F780779AA2}" type="presParOf" srcId="{88BA85B8-DDCA-4789-BCE4-5D4C8F929698}" destId="{76058924-6832-4A2B-A33E-A0B1031974E7}" srcOrd="12" destOrd="0" presId="urn:microsoft.com/office/officeart/2005/8/layout/process4"/>
    <dgm:cxn modelId="{BAD444F6-B867-4C6D-AC11-AC44157F06C9}" type="presParOf" srcId="{76058924-6832-4A2B-A33E-A0B1031974E7}" destId="{49867459-295D-4523-8FE0-BF4664D49D95}" srcOrd="0" destOrd="0" presId="urn:microsoft.com/office/officeart/2005/8/layout/process4"/>
    <dgm:cxn modelId="{46F40BBE-6F38-4149-8D13-28F08C63709C}" type="presParOf" srcId="{88BA85B8-DDCA-4789-BCE4-5D4C8F929698}" destId="{F05C1BDC-98FA-475F-B853-533F32D55449}" srcOrd="13" destOrd="0" presId="urn:microsoft.com/office/officeart/2005/8/layout/process4"/>
    <dgm:cxn modelId="{76DF3145-C142-41F5-98B8-612F4D3BAB54}" type="presParOf" srcId="{88BA85B8-DDCA-4789-BCE4-5D4C8F929698}" destId="{B8E089ED-03BB-4643-9BD9-C40B39C61632}" srcOrd="14" destOrd="0" presId="urn:microsoft.com/office/officeart/2005/8/layout/process4"/>
    <dgm:cxn modelId="{BED35BFC-EC42-484E-9DF7-BFBF7EF1C32A}" type="presParOf" srcId="{B8E089ED-03BB-4643-9BD9-C40B39C61632}" destId="{45C8E68F-6FF5-485C-977B-AD335A3084F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DC3466-DA2E-4531-9785-BA75056691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GB"/>
        </a:p>
      </dgm:t>
    </dgm:pt>
    <dgm:pt modelId="{0157EC4B-8A20-4003-B047-163B39295E5B}">
      <dgm:prSet/>
      <dgm:spPr/>
      <dgm:t>
        <a:bodyPr/>
        <a:lstStyle/>
        <a:p>
          <a:pPr rtl="0"/>
          <a:r>
            <a:rPr lang="en-GB" dirty="0">
              <a:latin typeface="Verdana" panose="020B0604030504040204" pitchFamily="34" charset="0"/>
              <a:ea typeface="Verdana" panose="020B0604030504040204" pitchFamily="34" charset="0"/>
            </a:rPr>
            <a:t>Specific behaviours, objects, practical matters</a:t>
          </a:r>
        </a:p>
      </dgm:t>
    </dgm:pt>
    <dgm:pt modelId="{4EF306A6-C759-42F6-A57C-F3875677BD3F}" type="parTrans" cxnId="{A3CAD9FA-9F86-4D9B-B064-7434924B3EC7}">
      <dgm:prSet/>
      <dgm:spPr/>
      <dgm:t>
        <a:bodyPr/>
        <a:lstStyle/>
        <a:p>
          <a:endParaRPr lang="en-GB">
            <a:latin typeface="Verdana" panose="020B0604030504040204" pitchFamily="34" charset="0"/>
            <a:ea typeface="Verdana" panose="020B0604030504040204" pitchFamily="34" charset="0"/>
          </a:endParaRPr>
        </a:p>
      </dgm:t>
    </dgm:pt>
    <dgm:pt modelId="{68CC7922-3DED-4A3C-B27B-86EC89609E9A}" type="sibTrans" cxnId="{A3CAD9FA-9F86-4D9B-B064-7434924B3EC7}">
      <dgm:prSet/>
      <dgm:spPr/>
      <dgm:t>
        <a:bodyPr/>
        <a:lstStyle/>
        <a:p>
          <a:endParaRPr lang="en-GB">
            <a:latin typeface="Verdana" panose="020B0604030504040204" pitchFamily="34" charset="0"/>
            <a:ea typeface="Verdana" panose="020B0604030504040204" pitchFamily="34" charset="0"/>
          </a:endParaRPr>
        </a:p>
      </dgm:t>
    </dgm:pt>
    <dgm:pt modelId="{D07F5764-49CF-4D7E-B574-E102A4300825}">
      <dgm:prSet/>
      <dgm:spPr/>
      <dgm:t>
        <a:bodyPr/>
        <a:lstStyle/>
        <a:p>
          <a:pPr rtl="0"/>
          <a:r>
            <a:rPr lang="en-GB">
              <a:latin typeface="Verdana" panose="020B0604030504040204" pitchFamily="34" charset="0"/>
              <a:ea typeface="Verdana" panose="020B0604030504040204" pitchFamily="34" charset="0"/>
            </a:rPr>
            <a:t>Matters both parties are prepared to work on</a:t>
          </a:r>
        </a:p>
      </dgm:t>
    </dgm:pt>
    <dgm:pt modelId="{AFD285EA-86C2-4414-BC99-3D58A668FEC3}" type="parTrans" cxnId="{0BB29F61-5C74-46DE-9807-146C045E0451}">
      <dgm:prSet/>
      <dgm:spPr/>
      <dgm:t>
        <a:bodyPr/>
        <a:lstStyle/>
        <a:p>
          <a:endParaRPr lang="en-GB">
            <a:latin typeface="Verdana" panose="020B0604030504040204" pitchFamily="34" charset="0"/>
            <a:ea typeface="Verdana" panose="020B0604030504040204" pitchFamily="34" charset="0"/>
          </a:endParaRPr>
        </a:p>
      </dgm:t>
    </dgm:pt>
    <dgm:pt modelId="{318295ED-7FD1-4191-B6C8-5773DC4B3E02}" type="sibTrans" cxnId="{0BB29F61-5C74-46DE-9807-146C045E0451}">
      <dgm:prSet/>
      <dgm:spPr/>
      <dgm:t>
        <a:bodyPr/>
        <a:lstStyle/>
        <a:p>
          <a:endParaRPr lang="en-GB">
            <a:latin typeface="Verdana" panose="020B0604030504040204" pitchFamily="34" charset="0"/>
            <a:ea typeface="Verdana" panose="020B0604030504040204" pitchFamily="34" charset="0"/>
          </a:endParaRPr>
        </a:p>
      </dgm:t>
    </dgm:pt>
    <dgm:pt modelId="{79224317-7408-4014-BB5A-B06F01B2B8E2}">
      <dgm:prSet/>
      <dgm:spPr/>
      <dgm:t>
        <a:bodyPr/>
        <a:lstStyle/>
        <a:p>
          <a:pPr rtl="0"/>
          <a:r>
            <a:rPr lang="en-GB" dirty="0">
              <a:latin typeface="Verdana" panose="020B0604030504040204" pitchFamily="34" charset="0"/>
              <a:ea typeface="Verdana" panose="020B0604030504040204" pitchFamily="34" charset="0"/>
            </a:rPr>
            <a:t>Issues which the parties have the authority to settle</a:t>
          </a:r>
        </a:p>
      </dgm:t>
    </dgm:pt>
    <dgm:pt modelId="{891721C0-CB08-467E-BF8B-EA167F496015}" type="parTrans" cxnId="{98339074-B6D9-4996-AF9A-D3AC7C75AE54}">
      <dgm:prSet/>
      <dgm:spPr/>
      <dgm:t>
        <a:bodyPr/>
        <a:lstStyle/>
        <a:p>
          <a:endParaRPr lang="en-GB">
            <a:latin typeface="Verdana" panose="020B0604030504040204" pitchFamily="34" charset="0"/>
            <a:ea typeface="Verdana" panose="020B0604030504040204" pitchFamily="34" charset="0"/>
          </a:endParaRPr>
        </a:p>
      </dgm:t>
    </dgm:pt>
    <dgm:pt modelId="{E377C3D0-8D54-4BD9-9060-8F9836B584ED}" type="sibTrans" cxnId="{98339074-B6D9-4996-AF9A-D3AC7C75AE54}">
      <dgm:prSet/>
      <dgm:spPr/>
      <dgm:t>
        <a:bodyPr/>
        <a:lstStyle/>
        <a:p>
          <a:endParaRPr lang="en-GB">
            <a:latin typeface="Verdana" panose="020B0604030504040204" pitchFamily="34" charset="0"/>
            <a:ea typeface="Verdana" panose="020B0604030504040204" pitchFamily="34" charset="0"/>
          </a:endParaRPr>
        </a:p>
      </dgm:t>
    </dgm:pt>
    <dgm:pt modelId="{144D2F75-00F4-4FC0-97E3-DE49A31BB8F1}">
      <dgm:prSet/>
      <dgm:spPr/>
      <dgm:t>
        <a:bodyPr/>
        <a:lstStyle/>
        <a:p>
          <a:pPr rtl="0"/>
          <a:r>
            <a:rPr lang="en-GB" dirty="0">
              <a:latin typeface="Verdana" panose="020B0604030504040204" pitchFamily="34" charset="0"/>
              <a:ea typeface="Verdana" panose="020B0604030504040204" pitchFamily="34" charset="0"/>
            </a:rPr>
            <a:t>Issues which affect the relationship of the parties</a:t>
          </a:r>
        </a:p>
      </dgm:t>
    </dgm:pt>
    <dgm:pt modelId="{1E6AE183-1719-49DF-8F2E-2A95E67C2492}" type="parTrans" cxnId="{FA174C88-7A1F-4253-8EA5-F71A374A3A3B}">
      <dgm:prSet/>
      <dgm:spPr/>
      <dgm:t>
        <a:bodyPr/>
        <a:lstStyle/>
        <a:p>
          <a:endParaRPr lang="en-GB">
            <a:latin typeface="Verdana" panose="020B0604030504040204" pitchFamily="34" charset="0"/>
            <a:ea typeface="Verdana" panose="020B0604030504040204" pitchFamily="34" charset="0"/>
          </a:endParaRPr>
        </a:p>
      </dgm:t>
    </dgm:pt>
    <dgm:pt modelId="{5875D1DC-9B2C-44DC-85A3-C1732114D39C}" type="sibTrans" cxnId="{FA174C88-7A1F-4253-8EA5-F71A374A3A3B}">
      <dgm:prSet/>
      <dgm:spPr/>
      <dgm:t>
        <a:bodyPr/>
        <a:lstStyle/>
        <a:p>
          <a:endParaRPr lang="en-GB">
            <a:latin typeface="Verdana" panose="020B0604030504040204" pitchFamily="34" charset="0"/>
            <a:ea typeface="Verdana" panose="020B0604030504040204" pitchFamily="34" charset="0"/>
          </a:endParaRPr>
        </a:p>
      </dgm:t>
    </dgm:pt>
    <dgm:pt modelId="{19016523-2BFF-4C30-964A-641C85D569AC}" type="pres">
      <dgm:prSet presAssocID="{A3DC3466-DA2E-4531-9785-BA75056691CC}" presName="linear" presStyleCnt="0">
        <dgm:presLayoutVars>
          <dgm:animLvl val="lvl"/>
          <dgm:resizeHandles val="exact"/>
        </dgm:presLayoutVars>
      </dgm:prSet>
      <dgm:spPr/>
    </dgm:pt>
    <dgm:pt modelId="{5FA73E1A-C0F8-45AD-ABF4-4C09513C1E1E}" type="pres">
      <dgm:prSet presAssocID="{0157EC4B-8A20-4003-B047-163B39295E5B}" presName="parentText" presStyleLbl="node1" presStyleIdx="0" presStyleCnt="4">
        <dgm:presLayoutVars>
          <dgm:chMax val="0"/>
          <dgm:bulletEnabled val="1"/>
        </dgm:presLayoutVars>
      </dgm:prSet>
      <dgm:spPr/>
    </dgm:pt>
    <dgm:pt modelId="{8390341B-7F2E-4787-B66E-E0720EC33436}" type="pres">
      <dgm:prSet presAssocID="{68CC7922-3DED-4A3C-B27B-86EC89609E9A}" presName="spacer" presStyleCnt="0"/>
      <dgm:spPr/>
    </dgm:pt>
    <dgm:pt modelId="{FD03B393-7EF5-4250-AEE3-A75592BD8A7A}" type="pres">
      <dgm:prSet presAssocID="{D07F5764-49CF-4D7E-B574-E102A4300825}" presName="parentText" presStyleLbl="node1" presStyleIdx="1" presStyleCnt="4">
        <dgm:presLayoutVars>
          <dgm:chMax val="0"/>
          <dgm:bulletEnabled val="1"/>
        </dgm:presLayoutVars>
      </dgm:prSet>
      <dgm:spPr/>
    </dgm:pt>
    <dgm:pt modelId="{B08497CC-90F7-4044-AB49-54AD93049C9B}" type="pres">
      <dgm:prSet presAssocID="{318295ED-7FD1-4191-B6C8-5773DC4B3E02}" presName="spacer" presStyleCnt="0"/>
      <dgm:spPr/>
    </dgm:pt>
    <dgm:pt modelId="{1A9D827C-C8D1-44F3-9379-95C5FD82AF98}" type="pres">
      <dgm:prSet presAssocID="{79224317-7408-4014-BB5A-B06F01B2B8E2}" presName="parentText" presStyleLbl="node1" presStyleIdx="2" presStyleCnt="4">
        <dgm:presLayoutVars>
          <dgm:chMax val="0"/>
          <dgm:bulletEnabled val="1"/>
        </dgm:presLayoutVars>
      </dgm:prSet>
      <dgm:spPr/>
    </dgm:pt>
    <dgm:pt modelId="{4A2CACA6-9195-477C-8FDA-E8353682DA60}" type="pres">
      <dgm:prSet presAssocID="{E377C3D0-8D54-4BD9-9060-8F9836B584ED}" presName="spacer" presStyleCnt="0"/>
      <dgm:spPr/>
    </dgm:pt>
    <dgm:pt modelId="{22B94F37-C17A-46D2-8D7E-B2F9B5E6A978}" type="pres">
      <dgm:prSet presAssocID="{144D2F75-00F4-4FC0-97E3-DE49A31BB8F1}" presName="parentText" presStyleLbl="node1" presStyleIdx="3" presStyleCnt="4">
        <dgm:presLayoutVars>
          <dgm:chMax val="0"/>
          <dgm:bulletEnabled val="1"/>
        </dgm:presLayoutVars>
      </dgm:prSet>
      <dgm:spPr/>
    </dgm:pt>
  </dgm:ptLst>
  <dgm:cxnLst>
    <dgm:cxn modelId="{C5A3FD1F-AFF8-435B-BC31-DB4C0F52EFAD}" type="presOf" srcId="{0157EC4B-8A20-4003-B047-163B39295E5B}" destId="{5FA73E1A-C0F8-45AD-ABF4-4C09513C1E1E}" srcOrd="0" destOrd="0" presId="urn:microsoft.com/office/officeart/2005/8/layout/vList2"/>
    <dgm:cxn modelId="{357F6537-5CDF-47A6-BD22-AD121C37C1DC}" type="presOf" srcId="{79224317-7408-4014-BB5A-B06F01B2B8E2}" destId="{1A9D827C-C8D1-44F3-9379-95C5FD82AF98}" srcOrd="0" destOrd="0" presId="urn:microsoft.com/office/officeart/2005/8/layout/vList2"/>
    <dgm:cxn modelId="{CBD2A760-336E-4A45-90DB-3A7D8C113A73}" type="presOf" srcId="{D07F5764-49CF-4D7E-B574-E102A4300825}" destId="{FD03B393-7EF5-4250-AEE3-A75592BD8A7A}" srcOrd="0" destOrd="0" presId="urn:microsoft.com/office/officeart/2005/8/layout/vList2"/>
    <dgm:cxn modelId="{0BB29F61-5C74-46DE-9807-146C045E0451}" srcId="{A3DC3466-DA2E-4531-9785-BA75056691CC}" destId="{D07F5764-49CF-4D7E-B574-E102A4300825}" srcOrd="1" destOrd="0" parTransId="{AFD285EA-86C2-4414-BC99-3D58A668FEC3}" sibTransId="{318295ED-7FD1-4191-B6C8-5773DC4B3E02}"/>
    <dgm:cxn modelId="{FB47C667-D03E-461B-B527-28AA5ECC108B}" type="presOf" srcId="{A3DC3466-DA2E-4531-9785-BA75056691CC}" destId="{19016523-2BFF-4C30-964A-641C85D569AC}" srcOrd="0" destOrd="0" presId="urn:microsoft.com/office/officeart/2005/8/layout/vList2"/>
    <dgm:cxn modelId="{98339074-B6D9-4996-AF9A-D3AC7C75AE54}" srcId="{A3DC3466-DA2E-4531-9785-BA75056691CC}" destId="{79224317-7408-4014-BB5A-B06F01B2B8E2}" srcOrd="2" destOrd="0" parTransId="{891721C0-CB08-467E-BF8B-EA167F496015}" sibTransId="{E377C3D0-8D54-4BD9-9060-8F9836B584ED}"/>
    <dgm:cxn modelId="{47A82483-3E9A-47DC-900A-0D641864F00D}" type="presOf" srcId="{144D2F75-00F4-4FC0-97E3-DE49A31BB8F1}" destId="{22B94F37-C17A-46D2-8D7E-B2F9B5E6A978}" srcOrd="0" destOrd="0" presId="urn:microsoft.com/office/officeart/2005/8/layout/vList2"/>
    <dgm:cxn modelId="{FA174C88-7A1F-4253-8EA5-F71A374A3A3B}" srcId="{A3DC3466-DA2E-4531-9785-BA75056691CC}" destId="{144D2F75-00F4-4FC0-97E3-DE49A31BB8F1}" srcOrd="3" destOrd="0" parTransId="{1E6AE183-1719-49DF-8F2E-2A95E67C2492}" sibTransId="{5875D1DC-9B2C-44DC-85A3-C1732114D39C}"/>
    <dgm:cxn modelId="{A3CAD9FA-9F86-4D9B-B064-7434924B3EC7}" srcId="{A3DC3466-DA2E-4531-9785-BA75056691CC}" destId="{0157EC4B-8A20-4003-B047-163B39295E5B}" srcOrd="0" destOrd="0" parTransId="{4EF306A6-C759-42F6-A57C-F3875677BD3F}" sibTransId="{68CC7922-3DED-4A3C-B27B-86EC89609E9A}"/>
    <dgm:cxn modelId="{863871B2-31C0-4603-A122-D7A362943266}" type="presParOf" srcId="{19016523-2BFF-4C30-964A-641C85D569AC}" destId="{5FA73E1A-C0F8-45AD-ABF4-4C09513C1E1E}" srcOrd="0" destOrd="0" presId="urn:microsoft.com/office/officeart/2005/8/layout/vList2"/>
    <dgm:cxn modelId="{10571B91-D05C-4371-B190-BDE16C5B9677}" type="presParOf" srcId="{19016523-2BFF-4C30-964A-641C85D569AC}" destId="{8390341B-7F2E-4787-B66E-E0720EC33436}" srcOrd="1" destOrd="0" presId="urn:microsoft.com/office/officeart/2005/8/layout/vList2"/>
    <dgm:cxn modelId="{D121FE61-4C41-4284-AA39-DB08896E7F76}" type="presParOf" srcId="{19016523-2BFF-4C30-964A-641C85D569AC}" destId="{FD03B393-7EF5-4250-AEE3-A75592BD8A7A}" srcOrd="2" destOrd="0" presId="urn:microsoft.com/office/officeart/2005/8/layout/vList2"/>
    <dgm:cxn modelId="{C42F6BBF-3AF7-41FB-AEAF-1250B314E623}" type="presParOf" srcId="{19016523-2BFF-4C30-964A-641C85D569AC}" destId="{B08497CC-90F7-4044-AB49-54AD93049C9B}" srcOrd="3" destOrd="0" presId="urn:microsoft.com/office/officeart/2005/8/layout/vList2"/>
    <dgm:cxn modelId="{0FB7D7FB-5027-46AB-98E6-8E4A2BB91F12}" type="presParOf" srcId="{19016523-2BFF-4C30-964A-641C85D569AC}" destId="{1A9D827C-C8D1-44F3-9379-95C5FD82AF98}" srcOrd="4" destOrd="0" presId="urn:microsoft.com/office/officeart/2005/8/layout/vList2"/>
    <dgm:cxn modelId="{7ABB9D15-4820-4901-800B-86BD5B77D8E5}" type="presParOf" srcId="{19016523-2BFF-4C30-964A-641C85D569AC}" destId="{4A2CACA6-9195-477C-8FDA-E8353682DA60}" srcOrd="5" destOrd="0" presId="urn:microsoft.com/office/officeart/2005/8/layout/vList2"/>
    <dgm:cxn modelId="{66427799-7C00-4CA2-B226-C5B1295BDF16}" type="presParOf" srcId="{19016523-2BFF-4C30-964A-641C85D569AC}" destId="{22B94F37-C17A-46D2-8D7E-B2F9B5E6A97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E52781-3D75-4E85-9F21-71E583E2ACE4}" type="doc">
      <dgm:prSet loTypeId="urn:microsoft.com/office/officeart/2008/layout/RadialCluster" loCatId="cycle" qsTypeId="urn:microsoft.com/office/officeart/2005/8/quickstyle/3d2" qsCatId="3D" csTypeId="urn:microsoft.com/office/officeart/2005/8/colors/colorful5" csCatId="colorful" phldr="1"/>
      <dgm:spPr/>
      <dgm:t>
        <a:bodyPr/>
        <a:lstStyle/>
        <a:p>
          <a:endParaRPr lang="en-GB"/>
        </a:p>
      </dgm:t>
    </dgm:pt>
    <dgm:pt modelId="{F659EBEF-5E10-4C6B-B81C-8C0F9E23C500}">
      <dgm:prSet custT="1"/>
      <dgm:spPr/>
      <dgm:t>
        <a:bodyPr/>
        <a:lstStyle/>
        <a:p>
          <a:r>
            <a:rPr lang="en-GB" sz="1600" b="1" dirty="0">
              <a:latin typeface="Verdana" panose="020B0604030504040204" pitchFamily="34" charset="0"/>
              <a:ea typeface="Verdana" panose="020B0604030504040204" pitchFamily="34" charset="0"/>
            </a:rPr>
            <a:t>Mediation is not:</a:t>
          </a:r>
        </a:p>
      </dgm:t>
    </dgm:pt>
    <dgm:pt modelId="{CDC24A21-F053-4F54-944A-0CDC1D6DCB0B}" type="parTrans" cxnId="{B8B99CA9-A01A-4AD1-BC1B-815BA2E0EEFC}">
      <dgm:prSet/>
      <dgm:spPr/>
      <dgm:t>
        <a:bodyPr/>
        <a:lstStyle/>
        <a:p>
          <a:endParaRPr lang="en-GB" sz="1600" b="1">
            <a:latin typeface="Verdana" panose="020B0604030504040204" pitchFamily="34" charset="0"/>
            <a:ea typeface="Verdana" panose="020B0604030504040204" pitchFamily="34" charset="0"/>
          </a:endParaRPr>
        </a:p>
      </dgm:t>
    </dgm:pt>
    <dgm:pt modelId="{0B69C03E-395E-4BD1-A5CC-DCE9290DD459}" type="sibTrans" cxnId="{B8B99CA9-A01A-4AD1-BC1B-815BA2E0EEFC}">
      <dgm:prSet/>
      <dgm:spPr/>
      <dgm:t>
        <a:bodyPr/>
        <a:lstStyle/>
        <a:p>
          <a:endParaRPr lang="en-GB" sz="1600" b="1">
            <a:latin typeface="Verdana" panose="020B0604030504040204" pitchFamily="34" charset="0"/>
            <a:ea typeface="Verdana" panose="020B0604030504040204" pitchFamily="34" charset="0"/>
          </a:endParaRPr>
        </a:p>
      </dgm:t>
    </dgm:pt>
    <dgm:pt modelId="{3CD630B1-238E-4587-B748-0FC1E3A5E7A1}">
      <dgm:prSet custT="1"/>
      <dgm:spPr/>
      <dgm:t>
        <a:bodyPr/>
        <a:lstStyle/>
        <a:p>
          <a:pPr rtl="0"/>
          <a:r>
            <a:rPr lang="en-GB" sz="1600" b="1" dirty="0">
              <a:latin typeface="Verdana" panose="020B0604030504040204" pitchFamily="34" charset="0"/>
              <a:ea typeface="Verdana" panose="020B0604030504040204" pitchFamily="34" charset="0"/>
            </a:rPr>
            <a:t>Justice on the cheap</a:t>
          </a:r>
        </a:p>
      </dgm:t>
    </dgm:pt>
    <dgm:pt modelId="{96CBE979-097A-44F6-BEC3-966E3EB8CC27}" type="parTrans" cxnId="{C017781C-8D24-4444-A68A-F39D3DFE9B56}">
      <dgm:prSet/>
      <dgm:spPr/>
      <dgm:t>
        <a:bodyPr/>
        <a:lstStyle/>
        <a:p>
          <a:endParaRPr lang="en-GB" sz="1600" b="1">
            <a:latin typeface="Verdana" panose="020B0604030504040204" pitchFamily="34" charset="0"/>
            <a:ea typeface="Verdana" panose="020B0604030504040204" pitchFamily="34" charset="0"/>
          </a:endParaRPr>
        </a:p>
      </dgm:t>
    </dgm:pt>
    <dgm:pt modelId="{FA7950BA-0532-4C3B-9590-62C29536C78B}" type="sibTrans" cxnId="{C017781C-8D24-4444-A68A-F39D3DFE9B56}">
      <dgm:prSet/>
      <dgm:spPr/>
      <dgm:t>
        <a:bodyPr/>
        <a:lstStyle/>
        <a:p>
          <a:endParaRPr lang="en-GB" sz="1600" b="1">
            <a:latin typeface="Verdana" panose="020B0604030504040204" pitchFamily="34" charset="0"/>
            <a:ea typeface="Verdana" panose="020B0604030504040204" pitchFamily="34" charset="0"/>
          </a:endParaRPr>
        </a:p>
      </dgm:t>
    </dgm:pt>
    <dgm:pt modelId="{924CFF98-C83C-4E1A-B4B1-C5578A732EF7}">
      <dgm:prSet custT="1"/>
      <dgm:spPr/>
      <dgm:t>
        <a:bodyPr/>
        <a:lstStyle/>
        <a:p>
          <a:pPr rtl="0"/>
          <a:r>
            <a:rPr lang="en-GB" sz="1600" b="1" dirty="0">
              <a:latin typeface="Verdana" panose="020B0604030504040204" pitchFamily="34" charset="0"/>
              <a:ea typeface="Verdana" panose="020B0604030504040204" pitchFamily="34" charset="0"/>
            </a:rPr>
            <a:t>A soft option </a:t>
          </a:r>
        </a:p>
      </dgm:t>
    </dgm:pt>
    <dgm:pt modelId="{CC162D9B-C0C6-461F-85B4-42EA2A0C64E4}" type="parTrans" cxnId="{D4BB283D-B822-4A0B-A33C-41FD8572D4A5}">
      <dgm:prSet/>
      <dgm:spPr/>
      <dgm:t>
        <a:bodyPr/>
        <a:lstStyle/>
        <a:p>
          <a:endParaRPr lang="en-GB" sz="1600" b="1">
            <a:latin typeface="Verdana" panose="020B0604030504040204" pitchFamily="34" charset="0"/>
            <a:ea typeface="Verdana" panose="020B0604030504040204" pitchFamily="34" charset="0"/>
          </a:endParaRPr>
        </a:p>
      </dgm:t>
    </dgm:pt>
    <dgm:pt modelId="{450FC3DF-23C6-4041-8564-13F515E4848F}" type="sibTrans" cxnId="{D4BB283D-B822-4A0B-A33C-41FD8572D4A5}">
      <dgm:prSet/>
      <dgm:spPr/>
      <dgm:t>
        <a:bodyPr/>
        <a:lstStyle/>
        <a:p>
          <a:endParaRPr lang="en-GB" sz="1600" b="1">
            <a:latin typeface="Verdana" panose="020B0604030504040204" pitchFamily="34" charset="0"/>
            <a:ea typeface="Verdana" panose="020B0604030504040204" pitchFamily="34" charset="0"/>
          </a:endParaRPr>
        </a:p>
      </dgm:t>
    </dgm:pt>
    <dgm:pt modelId="{A77375A7-B9FD-4F1F-AE77-6041E3586626}">
      <dgm:prSet custT="1"/>
      <dgm:spPr/>
      <dgm:t>
        <a:bodyPr/>
        <a:lstStyle/>
        <a:p>
          <a:pPr rtl="0"/>
          <a:r>
            <a:rPr lang="en-GB" sz="1600" b="1" dirty="0">
              <a:latin typeface="Verdana" panose="020B0604030504040204" pitchFamily="34" charset="0"/>
              <a:ea typeface="Verdana" panose="020B0604030504040204" pitchFamily="34" charset="0"/>
            </a:rPr>
            <a:t>An employers failure of duty of care</a:t>
          </a:r>
        </a:p>
      </dgm:t>
    </dgm:pt>
    <dgm:pt modelId="{8B94A3E2-C474-4DDD-90C6-0CB693FCD38C}" type="parTrans" cxnId="{4150B38B-29F6-4855-99B8-A99E43BBF871}">
      <dgm:prSet/>
      <dgm:spPr/>
      <dgm:t>
        <a:bodyPr/>
        <a:lstStyle/>
        <a:p>
          <a:endParaRPr lang="en-GB" sz="1600" b="1">
            <a:latin typeface="Verdana" panose="020B0604030504040204" pitchFamily="34" charset="0"/>
            <a:ea typeface="Verdana" panose="020B0604030504040204" pitchFamily="34" charset="0"/>
          </a:endParaRPr>
        </a:p>
      </dgm:t>
    </dgm:pt>
    <dgm:pt modelId="{F5E4FD3F-30C1-42D3-9C5D-DD56C5FF9D58}" type="sibTrans" cxnId="{4150B38B-29F6-4855-99B8-A99E43BBF871}">
      <dgm:prSet/>
      <dgm:spPr/>
      <dgm:t>
        <a:bodyPr/>
        <a:lstStyle/>
        <a:p>
          <a:endParaRPr lang="en-GB" sz="1600" b="1">
            <a:latin typeface="Verdana" panose="020B0604030504040204" pitchFamily="34" charset="0"/>
            <a:ea typeface="Verdana" panose="020B0604030504040204" pitchFamily="34" charset="0"/>
          </a:endParaRPr>
        </a:p>
      </dgm:t>
    </dgm:pt>
    <dgm:pt modelId="{7167C2B5-D549-49E0-AF1F-618D40BD894A}">
      <dgm:prSet custT="1"/>
      <dgm:spPr/>
      <dgm:t>
        <a:bodyPr/>
        <a:lstStyle/>
        <a:p>
          <a:pPr rtl="0"/>
          <a:r>
            <a:rPr lang="en-GB" sz="1600" b="1" dirty="0">
              <a:latin typeface="Verdana" panose="020B0604030504040204" pitchFamily="34" charset="0"/>
              <a:ea typeface="Verdana" panose="020B0604030504040204" pitchFamily="34" charset="0"/>
            </a:rPr>
            <a:t>A consequence of bad management</a:t>
          </a:r>
        </a:p>
      </dgm:t>
    </dgm:pt>
    <dgm:pt modelId="{8CED4285-64DA-4F7C-B059-DBCC4CE92EAE}" type="parTrans" cxnId="{DC560397-D88D-4DC5-92D7-6F5802ECA9B1}">
      <dgm:prSet/>
      <dgm:spPr/>
      <dgm:t>
        <a:bodyPr/>
        <a:lstStyle/>
        <a:p>
          <a:endParaRPr lang="en-GB" sz="1600" b="1">
            <a:latin typeface="Verdana" panose="020B0604030504040204" pitchFamily="34" charset="0"/>
            <a:ea typeface="Verdana" panose="020B0604030504040204" pitchFamily="34" charset="0"/>
          </a:endParaRPr>
        </a:p>
      </dgm:t>
    </dgm:pt>
    <dgm:pt modelId="{2847FF7C-200B-492E-8C9C-AD358BE1FD1C}" type="sibTrans" cxnId="{DC560397-D88D-4DC5-92D7-6F5802ECA9B1}">
      <dgm:prSet/>
      <dgm:spPr/>
      <dgm:t>
        <a:bodyPr/>
        <a:lstStyle/>
        <a:p>
          <a:endParaRPr lang="en-GB" sz="1600" b="1">
            <a:latin typeface="Verdana" panose="020B0604030504040204" pitchFamily="34" charset="0"/>
            <a:ea typeface="Verdana" panose="020B0604030504040204" pitchFamily="34" charset="0"/>
          </a:endParaRPr>
        </a:p>
      </dgm:t>
    </dgm:pt>
    <dgm:pt modelId="{3175D746-CEE4-4F7B-852E-1CED7C950227}">
      <dgm:prSet custT="1"/>
      <dgm:spPr/>
      <dgm:t>
        <a:bodyPr/>
        <a:lstStyle/>
        <a:p>
          <a:pPr rtl="0"/>
          <a:r>
            <a:rPr lang="en-GB" sz="1600" b="1" dirty="0">
              <a:latin typeface="Verdana" panose="020B0604030504040204" pitchFamily="34" charset="0"/>
              <a:ea typeface="Verdana" panose="020B0604030504040204" pitchFamily="34" charset="0"/>
            </a:rPr>
            <a:t>Compromise</a:t>
          </a:r>
        </a:p>
      </dgm:t>
    </dgm:pt>
    <dgm:pt modelId="{445820AB-CE0B-42C0-AC06-377F6601BF5C}" type="parTrans" cxnId="{52CC45B7-1B5F-4807-96C6-F038D785C9D7}">
      <dgm:prSet/>
      <dgm:spPr/>
      <dgm:t>
        <a:bodyPr/>
        <a:lstStyle/>
        <a:p>
          <a:endParaRPr lang="en-GB" sz="1600" b="1">
            <a:latin typeface="Verdana" panose="020B0604030504040204" pitchFamily="34" charset="0"/>
            <a:ea typeface="Verdana" panose="020B0604030504040204" pitchFamily="34" charset="0"/>
          </a:endParaRPr>
        </a:p>
      </dgm:t>
    </dgm:pt>
    <dgm:pt modelId="{933E7A4C-6BE6-41E4-BAAA-B35BC5563FF1}" type="sibTrans" cxnId="{52CC45B7-1B5F-4807-96C6-F038D785C9D7}">
      <dgm:prSet/>
      <dgm:spPr/>
      <dgm:t>
        <a:bodyPr/>
        <a:lstStyle/>
        <a:p>
          <a:endParaRPr lang="en-GB" sz="1600" b="1">
            <a:latin typeface="Verdana" panose="020B0604030504040204" pitchFamily="34" charset="0"/>
            <a:ea typeface="Verdana" panose="020B0604030504040204" pitchFamily="34" charset="0"/>
          </a:endParaRPr>
        </a:p>
      </dgm:t>
    </dgm:pt>
    <dgm:pt modelId="{3070CC2E-8A4D-435B-8010-49BC670D7938}">
      <dgm:prSet custT="1"/>
      <dgm:spPr/>
      <dgm:t>
        <a:bodyPr/>
        <a:lstStyle/>
        <a:p>
          <a:pPr rtl="0"/>
          <a:r>
            <a:rPr lang="en-GB" sz="1600" b="1" dirty="0">
              <a:latin typeface="Verdana" panose="020B0604030504040204" pitchFamily="34" charset="0"/>
              <a:ea typeface="Verdana" panose="020B0604030504040204" pitchFamily="34" charset="0"/>
            </a:rPr>
            <a:t>Management by proxy</a:t>
          </a:r>
        </a:p>
      </dgm:t>
    </dgm:pt>
    <dgm:pt modelId="{627AB83E-35E2-49FC-B484-3D136CB04E27}" type="parTrans" cxnId="{80608B01-E33B-4CB9-9A67-A4EBE0A94518}">
      <dgm:prSet/>
      <dgm:spPr/>
      <dgm:t>
        <a:bodyPr/>
        <a:lstStyle/>
        <a:p>
          <a:endParaRPr lang="en-GB" sz="1600" b="1">
            <a:latin typeface="Verdana" panose="020B0604030504040204" pitchFamily="34" charset="0"/>
            <a:ea typeface="Verdana" panose="020B0604030504040204" pitchFamily="34" charset="0"/>
          </a:endParaRPr>
        </a:p>
      </dgm:t>
    </dgm:pt>
    <dgm:pt modelId="{63EAE806-8DFE-4491-BCC1-CD1B8807246D}" type="sibTrans" cxnId="{80608B01-E33B-4CB9-9A67-A4EBE0A94518}">
      <dgm:prSet/>
      <dgm:spPr/>
      <dgm:t>
        <a:bodyPr/>
        <a:lstStyle/>
        <a:p>
          <a:endParaRPr lang="en-GB" sz="1600" b="1">
            <a:latin typeface="Verdana" panose="020B0604030504040204" pitchFamily="34" charset="0"/>
            <a:ea typeface="Verdana" panose="020B0604030504040204" pitchFamily="34" charset="0"/>
          </a:endParaRPr>
        </a:p>
      </dgm:t>
    </dgm:pt>
    <dgm:pt modelId="{7A328E98-A7D8-4639-8F6B-56A35737C670}" type="pres">
      <dgm:prSet presAssocID="{5DE52781-3D75-4E85-9F21-71E583E2ACE4}" presName="Name0" presStyleCnt="0">
        <dgm:presLayoutVars>
          <dgm:chMax val="1"/>
          <dgm:chPref val="1"/>
          <dgm:dir/>
          <dgm:animOne val="branch"/>
          <dgm:animLvl val="lvl"/>
        </dgm:presLayoutVars>
      </dgm:prSet>
      <dgm:spPr/>
    </dgm:pt>
    <dgm:pt modelId="{2659DDD6-70E4-41EE-9BC6-3E21EEF61C81}" type="pres">
      <dgm:prSet presAssocID="{F659EBEF-5E10-4C6B-B81C-8C0F9E23C500}" presName="singleCycle" presStyleCnt="0"/>
      <dgm:spPr/>
    </dgm:pt>
    <dgm:pt modelId="{FFA3F99A-9C7B-455F-AC46-FA9CC66624EB}" type="pres">
      <dgm:prSet presAssocID="{F659EBEF-5E10-4C6B-B81C-8C0F9E23C500}" presName="singleCenter" presStyleLbl="node1" presStyleIdx="0" presStyleCnt="7">
        <dgm:presLayoutVars>
          <dgm:chMax val="7"/>
          <dgm:chPref val="7"/>
        </dgm:presLayoutVars>
      </dgm:prSet>
      <dgm:spPr/>
    </dgm:pt>
    <dgm:pt modelId="{4DF458ED-B241-4292-ABE6-F23D674BD1FD}" type="pres">
      <dgm:prSet presAssocID="{8B94A3E2-C474-4DDD-90C6-0CB693FCD38C}" presName="Name56" presStyleLbl="parChTrans1D2" presStyleIdx="0" presStyleCnt="6"/>
      <dgm:spPr/>
    </dgm:pt>
    <dgm:pt modelId="{EC06DD11-7E8E-48DB-AEF4-D469BD17D320}" type="pres">
      <dgm:prSet presAssocID="{A77375A7-B9FD-4F1F-AE77-6041E3586626}" presName="text0" presStyleLbl="node1" presStyleIdx="1" presStyleCnt="7" custScaleX="167653" custRadScaleRad="104691" custRadScaleInc="3630">
        <dgm:presLayoutVars>
          <dgm:bulletEnabled val="1"/>
        </dgm:presLayoutVars>
      </dgm:prSet>
      <dgm:spPr/>
    </dgm:pt>
    <dgm:pt modelId="{0B83865B-2D55-4AA7-B05E-73FE784E30C2}" type="pres">
      <dgm:prSet presAssocID="{8CED4285-64DA-4F7C-B059-DBCC4CE92EAE}" presName="Name56" presStyleLbl="parChTrans1D2" presStyleIdx="1" presStyleCnt="6"/>
      <dgm:spPr/>
    </dgm:pt>
    <dgm:pt modelId="{15B313A8-4047-4403-B0E5-796042B60876}" type="pres">
      <dgm:prSet presAssocID="{7167C2B5-D549-49E0-AF1F-618D40BD894A}" presName="text0" presStyleLbl="node1" presStyleIdx="2" presStyleCnt="7" custScaleX="173860" custRadScaleRad="109440" custRadScaleInc="27193">
        <dgm:presLayoutVars>
          <dgm:bulletEnabled val="1"/>
        </dgm:presLayoutVars>
      </dgm:prSet>
      <dgm:spPr/>
    </dgm:pt>
    <dgm:pt modelId="{5BFB0485-C422-41B8-AE96-DA735E8C9C8A}" type="pres">
      <dgm:prSet presAssocID="{627AB83E-35E2-49FC-B484-3D136CB04E27}" presName="Name56" presStyleLbl="parChTrans1D2" presStyleIdx="2" presStyleCnt="6"/>
      <dgm:spPr/>
    </dgm:pt>
    <dgm:pt modelId="{5F6CBA12-C59B-4434-805F-ED6DCA410AF2}" type="pres">
      <dgm:prSet presAssocID="{3070CC2E-8A4D-435B-8010-49BC670D7938}" presName="text0" presStyleLbl="node1" presStyleIdx="3" presStyleCnt="7" custScaleX="194268" custRadScaleRad="119266" custRadScaleInc="-22801">
        <dgm:presLayoutVars>
          <dgm:bulletEnabled val="1"/>
        </dgm:presLayoutVars>
      </dgm:prSet>
      <dgm:spPr/>
    </dgm:pt>
    <dgm:pt modelId="{0855D4D6-F7CA-43A4-B83B-68AB2B75D30C}" type="pres">
      <dgm:prSet presAssocID="{445820AB-CE0B-42C0-AC06-377F6601BF5C}" presName="Name56" presStyleLbl="parChTrans1D2" presStyleIdx="3" presStyleCnt="6"/>
      <dgm:spPr/>
    </dgm:pt>
    <dgm:pt modelId="{5C3DDD7C-218A-4672-861D-749A0A174F37}" type="pres">
      <dgm:prSet presAssocID="{3175D746-CEE4-4F7B-852E-1CED7C950227}" presName="text0" presStyleLbl="node1" presStyleIdx="4" presStyleCnt="7" custScaleX="185218">
        <dgm:presLayoutVars>
          <dgm:bulletEnabled val="1"/>
        </dgm:presLayoutVars>
      </dgm:prSet>
      <dgm:spPr/>
    </dgm:pt>
    <dgm:pt modelId="{AD9BE616-FE6B-4B79-B9E1-57626B37075A}" type="pres">
      <dgm:prSet presAssocID="{96CBE979-097A-44F6-BEC3-966E3EB8CC27}" presName="Name56" presStyleLbl="parChTrans1D2" presStyleIdx="4" presStyleCnt="6"/>
      <dgm:spPr/>
    </dgm:pt>
    <dgm:pt modelId="{2D71C405-DF12-4ABF-83D6-5C54ED1BC578}" type="pres">
      <dgm:prSet presAssocID="{3CD630B1-238E-4587-B748-0FC1E3A5E7A1}" presName="text0" presStyleLbl="node1" presStyleIdx="5" presStyleCnt="7" custScaleX="131357" custRadScaleRad="108812" custRadScaleInc="11860">
        <dgm:presLayoutVars>
          <dgm:bulletEnabled val="1"/>
        </dgm:presLayoutVars>
      </dgm:prSet>
      <dgm:spPr/>
    </dgm:pt>
    <dgm:pt modelId="{0894ACEB-F897-4008-BA9D-C5613D5F57C5}" type="pres">
      <dgm:prSet presAssocID="{CC162D9B-C0C6-461F-85B4-42EA2A0C64E4}" presName="Name56" presStyleLbl="parChTrans1D2" presStyleIdx="5" presStyleCnt="6"/>
      <dgm:spPr/>
    </dgm:pt>
    <dgm:pt modelId="{15B424EA-36FD-41A8-B8A4-B3EB1A9B109E}" type="pres">
      <dgm:prSet presAssocID="{924CFF98-C83C-4E1A-B4B1-C5578A732EF7}" presName="text0" presStyleLbl="node1" presStyleIdx="6" presStyleCnt="7">
        <dgm:presLayoutVars>
          <dgm:bulletEnabled val="1"/>
        </dgm:presLayoutVars>
      </dgm:prSet>
      <dgm:spPr/>
    </dgm:pt>
  </dgm:ptLst>
  <dgm:cxnLst>
    <dgm:cxn modelId="{80608B01-E33B-4CB9-9A67-A4EBE0A94518}" srcId="{F659EBEF-5E10-4C6B-B81C-8C0F9E23C500}" destId="{3070CC2E-8A4D-435B-8010-49BC670D7938}" srcOrd="2" destOrd="0" parTransId="{627AB83E-35E2-49FC-B484-3D136CB04E27}" sibTransId="{63EAE806-8DFE-4491-BCC1-CD1B8807246D}"/>
    <dgm:cxn modelId="{4BC0CB01-77A5-428D-82D0-4EE4D65BB75E}" type="presOf" srcId="{8CED4285-64DA-4F7C-B059-DBCC4CE92EAE}" destId="{0B83865B-2D55-4AA7-B05E-73FE784E30C2}" srcOrd="0" destOrd="0" presId="urn:microsoft.com/office/officeart/2008/layout/RadialCluster"/>
    <dgm:cxn modelId="{151B7A18-29CE-404C-A231-60B10513A002}" type="presOf" srcId="{924CFF98-C83C-4E1A-B4B1-C5578A732EF7}" destId="{15B424EA-36FD-41A8-B8A4-B3EB1A9B109E}" srcOrd="0" destOrd="0" presId="urn:microsoft.com/office/officeart/2008/layout/RadialCluster"/>
    <dgm:cxn modelId="{C017781C-8D24-4444-A68A-F39D3DFE9B56}" srcId="{F659EBEF-5E10-4C6B-B81C-8C0F9E23C500}" destId="{3CD630B1-238E-4587-B748-0FC1E3A5E7A1}" srcOrd="4" destOrd="0" parTransId="{96CBE979-097A-44F6-BEC3-966E3EB8CC27}" sibTransId="{FA7950BA-0532-4C3B-9590-62C29536C78B}"/>
    <dgm:cxn modelId="{4E992928-FB4A-4BE2-9BB0-1CD364D83626}" type="presOf" srcId="{445820AB-CE0B-42C0-AC06-377F6601BF5C}" destId="{0855D4D6-F7CA-43A4-B83B-68AB2B75D30C}" srcOrd="0" destOrd="0" presId="urn:microsoft.com/office/officeart/2008/layout/RadialCluster"/>
    <dgm:cxn modelId="{6D83BE2D-31D4-4853-821C-30C63C5DF639}" type="presOf" srcId="{A77375A7-B9FD-4F1F-AE77-6041E3586626}" destId="{EC06DD11-7E8E-48DB-AEF4-D469BD17D320}" srcOrd="0" destOrd="0" presId="urn:microsoft.com/office/officeart/2008/layout/RadialCluster"/>
    <dgm:cxn modelId="{D4BB283D-B822-4A0B-A33C-41FD8572D4A5}" srcId="{F659EBEF-5E10-4C6B-B81C-8C0F9E23C500}" destId="{924CFF98-C83C-4E1A-B4B1-C5578A732EF7}" srcOrd="5" destOrd="0" parTransId="{CC162D9B-C0C6-461F-85B4-42EA2A0C64E4}" sibTransId="{450FC3DF-23C6-4041-8564-13F515E4848F}"/>
    <dgm:cxn modelId="{8CEE0E4B-64A9-4E37-9A45-561101388C21}" type="presOf" srcId="{3CD630B1-238E-4587-B748-0FC1E3A5E7A1}" destId="{2D71C405-DF12-4ABF-83D6-5C54ED1BC578}" srcOrd="0" destOrd="0" presId="urn:microsoft.com/office/officeart/2008/layout/RadialCluster"/>
    <dgm:cxn modelId="{97761C54-9D7E-4EAB-AA77-D4F007EA629D}" type="presOf" srcId="{96CBE979-097A-44F6-BEC3-966E3EB8CC27}" destId="{AD9BE616-FE6B-4B79-B9E1-57626B37075A}" srcOrd="0" destOrd="0" presId="urn:microsoft.com/office/officeart/2008/layout/RadialCluster"/>
    <dgm:cxn modelId="{27A4B174-0D11-492E-AD73-2D9AAA8BADCB}" type="presOf" srcId="{627AB83E-35E2-49FC-B484-3D136CB04E27}" destId="{5BFB0485-C422-41B8-AE96-DA735E8C9C8A}" srcOrd="0" destOrd="0" presId="urn:microsoft.com/office/officeart/2008/layout/RadialCluster"/>
    <dgm:cxn modelId="{4150B38B-29F6-4855-99B8-A99E43BBF871}" srcId="{F659EBEF-5E10-4C6B-B81C-8C0F9E23C500}" destId="{A77375A7-B9FD-4F1F-AE77-6041E3586626}" srcOrd="0" destOrd="0" parTransId="{8B94A3E2-C474-4DDD-90C6-0CB693FCD38C}" sibTransId="{F5E4FD3F-30C1-42D3-9C5D-DD56C5FF9D58}"/>
    <dgm:cxn modelId="{DC560397-D88D-4DC5-92D7-6F5802ECA9B1}" srcId="{F659EBEF-5E10-4C6B-B81C-8C0F9E23C500}" destId="{7167C2B5-D549-49E0-AF1F-618D40BD894A}" srcOrd="1" destOrd="0" parTransId="{8CED4285-64DA-4F7C-B059-DBCC4CE92EAE}" sibTransId="{2847FF7C-200B-492E-8C9C-AD358BE1FD1C}"/>
    <dgm:cxn modelId="{717C8198-5D06-410A-9FB0-4C33481F509D}" type="presOf" srcId="{5DE52781-3D75-4E85-9F21-71E583E2ACE4}" destId="{7A328E98-A7D8-4639-8F6B-56A35737C670}" srcOrd="0" destOrd="0" presId="urn:microsoft.com/office/officeart/2008/layout/RadialCluster"/>
    <dgm:cxn modelId="{9EE9149E-A9C6-45BC-8FD8-C513DA738AF9}" type="presOf" srcId="{8B94A3E2-C474-4DDD-90C6-0CB693FCD38C}" destId="{4DF458ED-B241-4292-ABE6-F23D674BD1FD}" srcOrd="0" destOrd="0" presId="urn:microsoft.com/office/officeart/2008/layout/RadialCluster"/>
    <dgm:cxn modelId="{972406A3-24C7-4E48-8CAC-BD7AE3976262}" type="presOf" srcId="{3070CC2E-8A4D-435B-8010-49BC670D7938}" destId="{5F6CBA12-C59B-4434-805F-ED6DCA410AF2}" srcOrd="0" destOrd="0" presId="urn:microsoft.com/office/officeart/2008/layout/RadialCluster"/>
    <dgm:cxn modelId="{B8B99CA9-A01A-4AD1-BC1B-815BA2E0EEFC}" srcId="{5DE52781-3D75-4E85-9F21-71E583E2ACE4}" destId="{F659EBEF-5E10-4C6B-B81C-8C0F9E23C500}" srcOrd="0" destOrd="0" parTransId="{CDC24A21-F053-4F54-944A-0CDC1D6DCB0B}" sibTransId="{0B69C03E-395E-4BD1-A5CC-DCE9290DD459}"/>
    <dgm:cxn modelId="{C83BDDAF-7A59-4DAA-B6FD-E79835F3ABA6}" type="presOf" srcId="{3175D746-CEE4-4F7B-852E-1CED7C950227}" destId="{5C3DDD7C-218A-4672-861D-749A0A174F37}" srcOrd="0" destOrd="0" presId="urn:microsoft.com/office/officeart/2008/layout/RadialCluster"/>
    <dgm:cxn modelId="{20CC2BB3-D58D-440C-A2FC-BDF3E0E1E8E5}" type="presOf" srcId="{CC162D9B-C0C6-461F-85B4-42EA2A0C64E4}" destId="{0894ACEB-F897-4008-BA9D-C5613D5F57C5}" srcOrd="0" destOrd="0" presId="urn:microsoft.com/office/officeart/2008/layout/RadialCluster"/>
    <dgm:cxn modelId="{52CC45B7-1B5F-4807-96C6-F038D785C9D7}" srcId="{F659EBEF-5E10-4C6B-B81C-8C0F9E23C500}" destId="{3175D746-CEE4-4F7B-852E-1CED7C950227}" srcOrd="3" destOrd="0" parTransId="{445820AB-CE0B-42C0-AC06-377F6601BF5C}" sibTransId="{933E7A4C-6BE6-41E4-BAAA-B35BC5563FF1}"/>
    <dgm:cxn modelId="{F08916F7-1FBB-4D8F-AD81-23D6C3BA90DF}" type="presOf" srcId="{7167C2B5-D549-49E0-AF1F-618D40BD894A}" destId="{15B313A8-4047-4403-B0E5-796042B60876}" srcOrd="0" destOrd="0" presId="urn:microsoft.com/office/officeart/2008/layout/RadialCluster"/>
    <dgm:cxn modelId="{7E28EDF8-514C-4FC4-BE88-80F9F8591048}" type="presOf" srcId="{F659EBEF-5E10-4C6B-B81C-8C0F9E23C500}" destId="{FFA3F99A-9C7B-455F-AC46-FA9CC66624EB}" srcOrd="0" destOrd="0" presId="urn:microsoft.com/office/officeart/2008/layout/RadialCluster"/>
    <dgm:cxn modelId="{844AC53B-4274-4931-987F-B342D87CF164}" type="presParOf" srcId="{7A328E98-A7D8-4639-8F6B-56A35737C670}" destId="{2659DDD6-70E4-41EE-9BC6-3E21EEF61C81}" srcOrd="0" destOrd="0" presId="urn:microsoft.com/office/officeart/2008/layout/RadialCluster"/>
    <dgm:cxn modelId="{BDD46620-0E98-40C7-B8C6-B8452CE5EA0D}" type="presParOf" srcId="{2659DDD6-70E4-41EE-9BC6-3E21EEF61C81}" destId="{FFA3F99A-9C7B-455F-AC46-FA9CC66624EB}" srcOrd="0" destOrd="0" presId="urn:microsoft.com/office/officeart/2008/layout/RadialCluster"/>
    <dgm:cxn modelId="{DFA8DD8E-A78C-4964-B986-D9943C020A2F}" type="presParOf" srcId="{2659DDD6-70E4-41EE-9BC6-3E21EEF61C81}" destId="{4DF458ED-B241-4292-ABE6-F23D674BD1FD}" srcOrd="1" destOrd="0" presId="urn:microsoft.com/office/officeart/2008/layout/RadialCluster"/>
    <dgm:cxn modelId="{F275877C-030C-4E0C-9EB6-E3391B7FDA19}" type="presParOf" srcId="{2659DDD6-70E4-41EE-9BC6-3E21EEF61C81}" destId="{EC06DD11-7E8E-48DB-AEF4-D469BD17D320}" srcOrd="2" destOrd="0" presId="urn:microsoft.com/office/officeart/2008/layout/RadialCluster"/>
    <dgm:cxn modelId="{1858D314-F4C6-4092-AAEE-500943BDD93A}" type="presParOf" srcId="{2659DDD6-70E4-41EE-9BC6-3E21EEF61C81}" destId="{0B83865B-2D55-4AA7-B05E-73FE784E30C2}" srcOrd="3" destOrd="0" presId="urn:microsoft.com/office/officeart/2008/layout/RadialCluster"/>
    <dgm:cxn modelId="{11ED7819-9D25-43D5-BF7A-E1EED712A7DF}" type="presParOf" srcId="{2659DDD6-70E4-41EE-9BC6-3E21EEF61C81}" destId="{15B313A8-4047-4403-B0E5-796042B60876}" srcOrd="4" destOrd="0" presId="urn:microsoft.com/office/officeart/2008/layout/RadialCluster"/>
    <dgm:cxn modelId="{A283CD34-A4DD-40CB-A511-5CE8A979FDF5}" type="presParOf" srcId="{2659DDD6-70E4-41EE-9BC6-3E21EEF61C81}" destId="{5BFB0485-C422-41B8-AE96-DA735E8C9C8A}" srcOrd="5" destOrd="0" presId="urn:microsoft.com/office/officeart/2008/layout/RadialCluster"/>
    <dgm:cxn modelId="{0D059DE8-443D-4967-92D8-786D6D795C26}" type="presParOf" srcId="{2659DDD6-70E4-41EE-9BC6-3E21EEF61C81}" destId="{5F6CBA12-C59B-4434-805F-ED6DCA410AF2}" srcOrd="6" destOrd="0" presId="urn:microsoft.com/office/officeart/2008/layout/RadialCluster"/>
    <dgm:cxn modelId="{CC4083E4-BF2D-4689-9069-D0BE986B22C5}" type="presParOf" srcId="{2659DDD6-70E4-41EE-9BC6-3E21EEF61C81}" destId="{0855D4D6-F7CA-43A4-B83B-68AB2B75D30C}" srcOrd="7" destOrd="0" presId="urn:microsoft.com/office/officeart/2008/layout/RadialCluster"/>
    <dgm:cxn modelId="{294D91EB-C164-4F1C-A4F4-7D7BD9844D8A}" type="presParOf" srcId="{2659DDD6-70E4-41EE-9BC6-3E21EEF61C81}" destId="{5C3DDD7C-218A-4672-861D-749A0A174F37}" srcOrd="8" destOrd="0" presId="urn:microsoft.com/office/officeart/2008/layout/RadialCluster"/>
    <dgm:cxn modelId="{D168280A-6B1A-4E29-8653-553C3F296752}" type="presParOf" srcId="{2659DDD6-70E4-41EE-9BC6-3E21EEF61C81}" destId="{AD9BE616-FE6B-4B79-B9E1-57626B37075A}" srcOrd="9" destOrd="0" presId="urn:microsoft.com/office/officeart/2008/layout/RadialCluster"/>
    <dgm:cxn modelId="{D53ECB53-CEA0-4659-B6AE-E41DB30018C2}" type="presParOf" srcId="{2659DDD6-70E4-41EE-9BC6-3E21EEF61C81}" destId="{2D71C405-DF12-4ABF-83D6-5C54ED1BC578}" srcOrd="10" destOrd="0" presId="urn:microsoft.com/office/officeart/2008/layout/RadialCluster"/>
    <dgm:cxn modelId="{E9588531-1E31-48FB-BE5C-E0D25DD744E5}" type="presParOf" srcId="{2659DDD6-70E4-41EE-9BC6-3E21EEF61C81}" destId="{0894ACEB-F897-4008-BA9D-C5613D5F57C5}" srcOrd="11" destOrd="0" presId="urn:microsoft.com/office/officeart/2008/layout/RadialCluster"/>
    <dgm:cxn modelId="{0470AEA9-2EB8-43B3-8451-7388799CD393}" type="presParOf" srcId="{2659DDD6-70E4-41EE-9BC6-3E21EEF61C81}" destId="{15B424EA-36FD-41A8-B8A4-B3EB1A9B109E}"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DCD-62E3-4EED-9A88-556B2968DC83}">
      <dsp:nvSpPr>
        <dsp:cNvPr id="0" name=""/>
        <dsp:cNvSpPr/>
      </dsp:nvSpPr>
      <dsp:spPr>
        <a:xfrm>
          <a:off x="0" y="0"/>
          <a:ext cx="7620000" cy="2160270"/>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18B9108D-30F4-45E2-AB9F-842C3B29F71E}">
      <dsp:nvSpPr>
        <dsp:cNvPr id="0" name=""/>
        <dsp:cNvSpPr/>
      </dsp:nvSpPr>
      <dsp:spPr>
        <a:xfrm>
          <a:off x="228600" y="288036"/>
          <a:ext cx="2238374" cy="15841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37525AE-894F-4AB5-94C2-B03E7501310E}">
      <dsp:nvSpPr>
        <dsp:cNvPr id="0" name=""/>
        <dsp:cNvSpPr/>
      </dsp:nvSpPr>
      <dsp:spPr>
        <a:xfrm rot="10800000">
          <a:off x="228600" y="2160269"/>
          <a:ext cx="2238374" cy="2640330"/>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rtl="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A process by which an impartial third party helps disputants work out agreements</a:t>
          </a:r>
        </a:p>
      </dsp:txBody>
      <dsp:txXfrm rot="10800000">
        <a:off x="297438" y="2160269"/>
        <a:ext cx="2100698" cy="2571492"/>
      </dsp:txXfrm>
    </dsp:sp>
    <dsp:sp modelId="{4CA0958D-1914-4517-BFCF-C478B86283DE}">
      <dsp:nvSpPr>
        <dsp:cNvPr id="0" name=""/>
        <dsp:cNvSpPr/>
      </dsp:nvSpPr>
      <dsp:spPr>
        <a:xfrm>
          <a:off x="2690812" y="288036"/>
          <a:ext cx="2238374" cy="158419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261B803-4930-4349-973D-0697F355E314}">
      <dsp:nvSpPr>
        <dsp:cNvPr id="0" name=""/>
        <dsp:cNvSpPr/>
      </dsp:nvSpPr>
      <dsp:spPr>
        <a:xfrm rot="10800000">
          <a:off x="2690812" y="2160269"/>
          <a:ext cx="2238374" cy="2640330"/>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rtl="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A way of thinking about conflict</a:t>
          </a:r>
        </a:p>
      </dsp:txBody>
      <dsp:txXfrm rot="10800000">
        <a:off x="2759650" y="2160269"/>
        <a:ext cx="2100698" cy="2571492"/>
      </dsp:txXfrm>
    </dsp:sp>
    <dsp:sp modelId="{2547C4AB-0CE6-4E41-8564-11BC79482C56}">
      <dsp:nvSpPr>
        <dsp:cNvPr id="0" name=""/>
        <dsp:cNvSpPr/>
      </dsp:nvSpPr>
      <dsp:spPr>
        <a:xfrm>
          <a:off x="5153024" y="288036"/>
          <a:ext cx="2238374" cy="158419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9D77649-B0E8-4D85-ADFE-E73D2D1C91EF}">
      <dsp:nvSpPr>
        <dsp:cNvPr id="0" name=""/>
        <dsp:cNvSpPr/>
      </dsp:nvSpPr>
      <dsp:spPr>
        <a:xfrm rot="10800000">
          <a:off x="5153024" y="2160269"/>
          <a:ext cx="2238374" cy="2640330"/>
        </a:xfrm>
        <a:prstGeom prst="round2SameRect">
          <a:avLst>
            <a:gd name="adj1" fmla="val 105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rtl="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A set of skills</a:t>
          </a:r>
        </a:p>
      </dsp:txBody>
      <dsp:txXfrm rot="10800000">
        <a:off x="5221862" y="2160269"/>
        <a:ext cx="2100698" cy="2571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5F185-3B3F-4A80-8566-8B4CE12E42CF}">
      <dsp:nvSpPr>
        <dsp:cNvPr id="0" name=""/>
        <dsp:cNvSpPr/>
      </dsp:nvSpPr>
      <dsp:spPr>
        <a:xfrm>
          <a:off x="-4736329" y="-725994"/>
          <a:ext cx="5641494" cy="5641494"/>
        </a:xfrm>
        <a:prstGeom prst="blockArc">
          <a:avLst>
            <a:gd name="adj1" fmla="val 18900000"/>
            <a:gd name="adj2" fmla="val 2700000"/>
            <a:gd name="adj3" fmla="val 383"/>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29B02A-EB3E-4CDA-894D-B566C12EE8BC}">
      <dsp:nvSpPr>
        <dsp:cNvPr id="0" name=""/>
        <dsp:cNvSpPr/>
      </dsp:nvSpPr>
      <dsp:spPr>
        <a:xfrm>
          <a:off x="396135" y="261760"/>
          <a:ext cx="10713093" cy="5238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5810"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Tool to support informal resolution</a:t>
          </a:r>
          <a:endParaRPr lang="en-GB" sz="1600" kern="1200" dirty="0">
            <a:latin typeface="Verdana" panose="020B0604030504040204" pitchFamily="34" charset="0"/>
            <a:ea typeface="Verdana" panose="020B0604030504040204" pitchFamily="34" charset="0"/>
          </a:endParaRPr>
        </a:p>
      </dsp:txBody>
      <dsp:txXfrm>
        <a:off x="396135" y="261760"/>
        <a:ext cx="10713093" cy="523855"/>
      </dsp:txXfrm>
    </dsp:sp>
    <dsp:sp modelId="{89A54C97-96DF-47B6-BDC6-202A27A423DB}">
      <dsp:nvSpPr>
        <dsp:cNvPr id="0" name=""/>
        <dsp:cNvSpPr/>
      </dsp:nvSpPr>
      <dsp:spPr>
        <a:xfrm>
          <a:off x="68725" y="196278"/>
          <a:ext cx="654819" cy="654819"/>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90A458F-7FA9-457F-A72A-967FB498D2E9}">
      <dsp:nvSpPr>
        <dsp:cNvPr id="0" name=""/>
        <dsp:cNvSpPr/>
      </dsp:nvSpPr>
      <dsp:spPr>
        <a:xfrm>
          <a:off x="771515" y="1047292"/>
          <a:ext cx="10337713" cy="523855"/>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5810"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Strong belief that early dealing of cases would not lead to as many formal cases</a:t>
          </a:r>
          <a:endParaRPr lang="en-GB" sz="1600" kern="1200" dirty="0">
            <a:latin typeface="Verdana" panose="020B0604030504040204" pitchFamily="34" charset="0"/>
            <a:ea typeface="Verdana" panose="020B0604030504040204" pitchFamily="34" charset="0"/>
          </a:endParaRPr>
        </a:p>
      </dsp:txBody>
      <dsp:txXfrm>
        <a:off x="771515" y="1047292"/>
        <a:ext cx="10337713" cy="523855"/>
      </dsp:txXfrm>
    </dsp:sp>
    <dsp:sp modelId="{D02B8AD1-A4B0-4767-8B43-E5112C17BB32}">
      <dsp:nvSpPr>
        <dsp:cNvPr id="0" name=""/>
        <dsp:cNvSpPr/>
      </dsp:nvSpPr>
      <dsp:spPr>
        <a:xfrm>
          <a:off x="444105" y="981810"/>
          <a:ext cx="654819" cy="654819"/>
        </a:xfrm>
        <a:prstGeom prst="ellipse">
          <a:avLst/>
        </a:prstGeom>
        <a:solidFill>
          <a:schemeClr val="lt1">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294B6ED-0421-4EC0-8B37-2E19EB42892E}">
      <dsp:nvSpPr>
        <dsp:cNvPr id="0" name=""/>
        <dsp:cNvSpPr/>
      </dsp:nvSpPr>
      <dsp:spPr>
        <a:xfrm>
          <a:off x="886726" y="1832824"/>
          <a:ext cx="10222502" cy="523855"/>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5810"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 speedy and simple option for staff</a:t>
          </a:r>
          <a:endParaRPr lang="en-GB" sz="1600" kern="1200" dirty="0">
            <a:latin typeface="Verdana" panose="020B0604030504040204" pitchFamily="34" charset="0"/>
            <a:ea typeface="Verdana" panose="020B0604030504040204" pitchFamily="34" charset="0"/>
          </a:endParaRPr>
        </a:p>
      </dsp:txBody>
      <dsp:txXfrm>
        <a:off x="886726" y="1832824"/>
        <a:ext cx="10222502" cy="523855"/>
      </dsp:txXfrm>
    </dsp:sp>
    <dsp:sp modelId="{E9228822-295D-420A-AD34-B0839FF61CFE}">
      <dsp:nvSpPr>
        <dsp:cNvPr id="0" name=""/>
        <dsp:cNvSpPr/>
      </dsp:nvSpPr>
      <dsp:spPr>
        <a:xfrm>
          <a:off x="559316" y="1767342"/>
          <a:ext cx="654819" cy="654819"/>
        </a:xfrm>
        <a:prstGeom prst="ellipse">
          <a:avLst/>
        </a:prstGeom>
        <a:solidFill>
          <a:schemeClr val="lt1">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31148F6-D912-4D07-9D69-0D8168A96036}">
      <dsp:nvSpPr>
        <dsp:cNvPr id="0" name=""/>
        <dsp:cNvSpPr/>
      </dsp:nvSpPr>
      <dsp:spPr>
        <a:xfrm>
          <a:off x="771515" y="2618356"/>
          <a:ext cx="10337713" cy="523855"/>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5810"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Potential to improve respectful relationships and to </a:t>
          </a:r>
          <a:r>
            <a:rPr lang="en-US" sz="1600" kern="1200" dirty="0" err="1">
              <a:latin typeface="Verdana" panose="020B0604030504040204" pitchFamily="34" charset="0"/>
              <a:ea typeface="Verdana" panose="020B0604030504040204" pitchFamily="34" charset="0"/>
            </a:rPr>
            <a:t>nuture</a:t>
          </a:r>
          <a:r>
            <a:rPr lang="en-US" sz="1600" kern="1200" dirty="0">
              <a:latin typeface="Verdana" panose="020B0604030504040204" pitchFamily="34" charset="0"/>
              <a:ea typeface="Verdana" panose="020B0604030504040204" pitchFamily="34" charset="0"/>
            </a:rPr>
            <a:t> an inclusive workplace culture</a:t>
          </a:r>
          <a:endParaRPr lang="en-GB" sz="1600" kern="1200" dirty="0">
            <a:latin typeface="Verdana" panose="020B0604030504040204" pitchFamily="34" charset="0"/>
            <a:ea typeface="Verdana" panose="020B0604030504040204" pitchFamily="34" charset="0"/>
          </a:endParaRPr>
        </a:p>
      </dsp:txBody>
      <dsp:txXfrm>
        <a:off x="771515" y="2618356"/>
        <a:ext cx="10337713" cy="523855"/>
      </dsp:txXfrm>
    </dsp:sp>
    <dsp:sp modelId="{6D2BDA68-B6C0-4387-A9A1-8C89D1AE5FAF}">
      <dsp:nvSpPr>
        <dsp:cNvPr id="0" name=""/>
        <dsp:cNvSpPr/>
      </dsp:nvSpPr>
      <dsp:spPr>
        <a:xfrm>
          <a:off x="444105" y="2552874"/>
          <a:ext cx="654819" cy="654819"/>
        </a:xfrm>
        <a:prstGeom prst="ellipse">
          <a:avLst/>
        </a:prstGeom>
        <a:solidFill>
          <a:schemeClr val="lt1">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0D28BDA-7E8D-49B1-AF7E-C00B582D6227}">
      <dsp:nvSpPr>
        <dsp:cNvPr id="0" name=""/>
        <dsp:cNvSpPr/>
      </dsp:nvSpPr>
      <dsp:spPr>
        <a:xfrm>
          <a:off x="396135" y="3403889"/>
          <a:ext cx="10713093" cy="52385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5810"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Potential to reduce stress and retain valuable staff</a:t>
          </a:r>
          <a:endParaRPr lang="en-GB" sz="1600" kern="1200" dirty="0">
            <a:latin typeface="Verdana" panose="020B0604030504040204" pitchFamily="34" charset="0"/>
            <a:ea typeface="Verdana" panose="020B0604030504040204" pitchFamily="34" charset="0"/>
          </a:endParaRPr>
        </a:p>
      </dsp:txBody>
      <dsp:txXfrm>
        <a:off x="396135" y="3403889"/>
        <a:ext cx="10713093" cy="523855"/>
      </dsp:txXfrm>
    </dsp:sp>
    <dsp:sp modelId="{6AD014E1-BA28-4930-8CBA-FA21B083B310}">
      <dsp:nvSpPr>
        <dsp:cNvPr id="0" name=""/>
        <dsp:cNvSpPr/>
      </dsp:nvSpPr>
      <dsp:spPr>
        <a:xfrm>
          <a:off x="68725" y="3338407"/>
          <a:ext cx="654819" cy="654819"/>
        </a:xfrm>
        <a:prstGeom prst="ellipse">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6F09F-75FE-4CD9-B5D5-555EF7CD22D1}">
      <dsp:nvSpPr>
        <dsp:cNvPr id="0" name=""/>
        <dsp:cNvSpPr/>
      </dsp:nvSpPr>
      <dsp:spPr>
        <a:xfrm>
          <a:off x="0" y="394217"/>
          <a:ext cx="4203034" cy="25218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rPr>
            <a:t>Moving from argument to dialogue</a:t>
          </a:r>
        </a:p>
      </dsp:txBody>
      <dsp:txXfrm>
        <a:off x="73862" y="468079"/>
        <a:ext cx="4055310" cy="2374096"/>
      </dsp:txXfrm>
    </dsp:sp>
    <dsp:sp modelId="{17C402A6-CFCE-414C-B2B4-A1DE33A9C3D4}">
      <dsp:nvSpPr>
        <dsp:cNvPr id="0" name=""/>
        <dsp:cNvSpPr/>
      </dsp:nvSpPr>
      <dsp:spPr>
        <a:xfrm>
          <a:off x="4624323" y="1133951"/>
          <a:ext cx="893132" cy="1042352"/>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latin typeface="Verdana" panose="020B0604030504040204" pitchFamily="34" charset="0"/>
            <a:ea typeface="Verdana" panose="020B0604030504040204" pitchFamily="34" charset="0"/>
          </a:endParaRPr>
        </a:p>
      </dsp:txBody>
      <dsp:txXfrm>
        <a:off x="4624323" y="1342421"/>
        <a:ext cx="625192" cy="625412"/>
      </dsp:txXfrm>
    </dsp:sp>
    <dsp:sp modelId="{E258DF7A-692B-4FBD-9FA4-89293CFD10D4}">
      <dsp:nvSpPr>
        <dsp:cNvPr id="0" name=""/>
        <dsp:cNvSpPr/>
      </dsp:nvSpPr>
      <dsp:spPr>
        <a:xfrm>
          <a:off x="5888189" y="394217"/>
          <a:ext cx="4203034" cy="25218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rPr>
            <a:t>Resolving disputes; Repairing communication;</a:t>
          </a:r>
        </a:p>
        <a:p>
          <a:pPr marL="0" lvl="0" indent="0" algn="ctr" defTabSz="800100" rtl="0">
            <a:lnSpc>
              <a:spcPct val="90000"/>
            </a:lnSpc>
            <a:spcBef>
              <a:spcPct val="0"/>
            </a:spcBef>
            <a:spcAft>
              <a:spcPct val="35000"/>
            </a:spcAft>
            <a:buNone/>
          </a:pPr>
          <a:r>
            <a:rPr lang="en-GB" sz="1800" kern="1200" dirty="0">
              <a:latin typeface="Verdana" panose="020B0604030504040204" pitchFamily="34" charset="0"/>
              <a:ea typeface="Verdana" panose="020B0604030504040204" pitchFamily="34" charset="0"/>
            </a:rPr>
            <a:t>Rebuilding relationships</a:t>
          </a:r>
        </a:p>
      </dsp:txBody>
      <dsp:txXfrm>
        <a:off x="5962051" y="468079"/>
        <a:ext cx="4055310" cy="2374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20FB5-8E2F-418F-8A8F-F8EEFA3BAB53}">
      <dsp:nvSpPr>
        <dsp:cNvPr id="0" name=""/>
        <dsp:cNvSpPr/>
      </dsp:nvSpPr>
      <dsp:spPr>
        <a:xfrm>
          <a:off x="0" y="5371"/>
          <a:ext cx="8529419"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latin typeface="Verdana"/>
              <a:ea typeface="+mn-ea"/>
              <a:cs typeface="+mn-cs"/>
            </a:rPr>
            <a:t>First contact with parties</a:t>
          </a:r>
          <a:endParaRPr lang="en-GB" sz="1900" kern="1200" dirty="0">
            <a:latin typeface="Verdana"/>
            <a:ea typeface="+mn-ea"/>
            <a:cs typeface="+mn-cs"/>
          </a:endParaRPr>
        </a:p>
      </dsp:txBody>
      <dsp:txXfrm>
        <a:off x="22246" y="27617"/>
        <a:ext cx="8484927" cy="411223"/>
      </dsp:txXfrm>
    </dsp:sp>
    <dsp:sp modelId="{D34B8703-8EB1-4773-B35B-79227ED1F882}">
      <dsp:nvSpPr>
        <dsp:cNvPr id="0" name=""/>
        <dsp:cNvSpPr/>
      </dsp:nvSpPr>
      <dsp:spPr>
        <a:xfrm>
          <a:off x="0" y="461086"/>
          <a:ext cx="8529419" cy="74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809" tIns="24130" rIns="135128" bIns="24130" numCol="1" spcCol="1270" anchor="t" anchorCtr="0">
          <a:noAutofit/>
        </a:bodyPr>
        <a:lstStyle/>
        <a:p>
          <a:pPr marL="114300" lvl="1" indent="-114300" algn="l" defTabSz="666750">
            <a:lnSpc>
              <a:spcPct val="150000"/>
            </a:lnSpc>
            <a:spcBef>
              <a:spcPct val="0"/>
            </a:spcBef>
            <a:spcAft>
              <a:spcPct val="20000"/>
            </a:spcAft>
            <a:buChar char="•"/>
          </a:pPr>
          <a:r>
            <a:rPr lang="en-GB" sz="1500" kern="1200">
              <a:latin typeface="Verdana"/>
              <a:ea typeface="+mn-ea"/>
              <a:cs typeface="+mn-cs"/>
            </a:rPr>
            <a:t>Contact with party A</a:t>
          </a:r>
          <a:endParaRPr lang="en-GB" sz="1500" kern="1200" dirty="0">
            <a:latin typeface="Verdana"/>
            <a:ea typeface="+mn-ea"/>
            <a:cs typeface="+mn-cs"/>
          </a:endParaRPr>
        </a:p>
        <a:p>
          <a:pPr marL="114300" lvl="1" indent="-114300" algn="l" defTabSz="666750">
            <a:lnSpc>
              <a:spcPct val="150000"/>
            </a:lnSpc>
            <a:spcBef>
              <a:spcPct val="0"/>
            </a:spcBef>
            <a:spcAft>
              <a:spcPct val="20000"/>
            </a:spcAft>
            <a:buChar char="•"/>
          </a:pPr>
          <a:r>
            <a:rPr lang="en-GB" sz="1500" kern="1200">
              <a:latin typeface="Verdana"/>
              <a:ea typeface="+mn-ea"/>
              <a:cs typeface="+mn-cs"/>
            </a:rPr>
            <a:t>Contact with party B</a:t>
          </a:r>
          <a:endParaRPr lang="en-GB" sz="1500" kern="1200" dirty="0">
            <a:latin typeface="Verdana"/>
            <a:ea typeface="+mn-ea"/>
            <a:cs typeface="+mn-cs"/>
          </a:endParaRPr>
        </a:p>
      </dsp:txBody>
      <dsp:txXfrm>
        <a:off x="0" y="461086"/>
        <a:ext cx="8529419" cy="747270"/>
      </dsp:txXfrm>
    </dsp:sp>
    <dsp:sp modelId="{F3612558-99A9-4794-B722-3FADDC503D5C}">
      <dsp:nvSpPr>
        <dsp:cNvPr id="0" name=""/>
        <dsp:cNvSpPr/>
      </dsp:nvSpPr>
      <dsp:spPr>
        <a:xfrm>
          <a:off x="0" y="1208356"/>
          <a:ext cx="8529419" cy="45571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latin typeface="Verdana"/>
              <a:ea typeface="+mn-ea"/>
              <a:cs typeface="+mn-cs"/>
            </a:rPr>
            <a:t>Review and planning the next step</a:t>
          </a:r>
          <a:endParaRPr lang="en-GB" sz="1900" b="1" kern="1200" dirty="0">
            <a:latin typeface="Verdana"/>
            <a:ea typeface="+mn-ea"/>
            <a:cs typeface="+mn-cs"/>
          </a:endParaRPr>
        </a:p>
      </dsp:txBody>
      <dsp:txXfrm>
        <a:off x="22246" y="1230602"/>
        <a:ext cx="8484927" cy="411223"/>
      </dsp:txXfrm>
    </dsp:sp>
    <dsp:sp modelId="{8B4E133A-384F-4056-A846-A956B8E219C9}">
      <dsp:nvSpPr>
        <dsp:cNvPr id="0" name=""/>
        <dsp:cNvSpPr/>
      </dsp:nvSpPr>
      <dsp:spPr>
        <a:xfrm>
          <a:off x="0" y="1718792"/>
          <a:ext cx="8529419" cy="45571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latin typeface="Verdana"/>
              <a:ea typeface="+mn-ea"/>
              <a:cs typeface="+mn-cs"/>
            </a:rPr>
            <a:t>The joint mediation session</a:t>
          </a:r>
          <a:endParaRPr lang="en-GB" sz="1900" b="1" kern="1200" dirty="0">
            <a:latin typeface="Verdana"/>
            <a:ea typeface="+mn-ea"/>
            <a:cs typeface="+mn-cs"/>
          </a:endParaRPr>
        </a:p>
      </dsp:txBody>
      <dsp:txXfrm>
        <a:off x="22246" y="1741038"/>
        <a:ext cx="8484927" cy="411223"/>
      </dsp:txXfrm>
    </dsp:sp>
    <dsp:sp modelId="{95D53378-7FDE-47F4-BBAD-4D2837093A9F}">
      <dsp:nvSpPr>
        <dsp:cNvPr id="0" name=""/>
        <dsp:cNvSpPr/>
      </dsp:nvSpPr>
      <dsp:spPr>
        <a:xfrm>
          <a:off x="0" y="2174507"/>
          <a:ext cx="8529419" cy="192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809" tIns="24130" rIns="135128" bIns="24130" numCol="1" spcCol="1270" anchor="t" anchorCtr="0">
          <a:noAutofit/>
        </a:bodyPr>
        <a:lstStyle/>
        <a:p>
          <a:pPr marL="114300" lvl="1" indent="-114300" algn="l" defTabSz="666750">
            <a:lnSpc>
              <a:spcPct val="150000"/>
            </a:lnSpc>
            <a:spcBef>
              <a:spcPct val="0"/>
            </a:spcBef>
            <a:spcAft>
              <a:spcPct val="20000"/>
            </a:spcAft>
            <a:buChar char="•"/>
          </a:pPr>
          <a:r>
            <a:rPr lang="en-GB" sz="1500" kern="1200">
              <a:latin typeface="Verdana"/>
              <a:ea typeface="+mn-ea"/>
              <a:cs typeface="+mn-cs"/>
            </a:rPr>
            <a:t>Opening the session, hearing the issues</a:t>
          </a:r>
          <a:endParaRPr lang="en-GB" sz="1500" kern="1200" dirty="0">
            <a:latin typeface="Verdana"/>
            <a:ea typeface="+mn-ea"/>
            <a:cs typeface="+mn-cs"/>
          </a:endParaRPr>
        </a:p>
        <a:p>
          <a:pPr marL="114300" lvl="1" indent="-114300" algn="l" defTabSz="666750">
            <a:lnSpc>
              <a:spcPct val="150000"/>
            </a:lnSpc>
            <a:spcBef>
              <a:spcPct val="0"/>
            </a:spcBef>
            <a:spcAft>
              <a:spcPct val="20000"/>
            </a:spcAft>
            <a:buChar char="•"/>
          </a:pPr>
          <a:r>
            <a:rPr lang="en-GB" sz="1500" kern="1200">
              <a:latin typeface="Verdana"/>
              <a:ea typeface="+mn-ea"/>
              <a:cs typeface="+mn-cs"/>
            </a:rPr>
            <a:t>Identifying things for discussion – preparing for dialogue </a:t>
          </a:r>
          <a:endParaRPr lang="en-GB" sz="1500" kern="1200" dirty="0">
            <a:latin typeface="Verdana"/>
            <a:ea typeface="+mn-ea"/>
            <a:cs typeface="+mn-cs"/>
          </a:endParaRPr>
        </a:p>
        <a:p>
          <a:pPr marL="114300" lvl="1" indent="-114300" algn="l" defTabSz="666750">
            <a:lnSpc>
              <a:spcPct val="150000"/>
            </a:lnSpc>
            <a:spcBef>
              <a:spcPct val="0"/>
            </a:spcBef>
            <a:spcAft>
              <a:spcPct val="20000"/>
            </a:spcAft>
            <a:buChar char="•"/>
          </a:pPr>
          <a:r>
            <a:rPr lang="en-GB" sz="1500" kern="1200">
              <a:latin typeface="Verdana"/>
              <a:ea typeface="+mn-ea"/>
              <a:cs typeface="+mn-cs"/>
            </a:rPr>
            <a:t>Building relationships and agreements – opening up the dialogue</a:t>
          </a:r>
          <a:endParaRPr lang="en-GB" sz="1500" kern="1200" dirty="0">
            <a:latin typeface="Verdana"/>
            <a:ea typeface="+mn-ea"/>
            <a:cs typeface="+mn-cs"/>
          </a:endParaRPr>
        </a:p>
        <a:p>
          <a:pPr marL="114300" lvl="1" indent="-114300" algn="l" defTabSz="666750">
            <a:lnSpc>
              <a:spcPct val="150000"/>
            </a:lnSpc>
            <a:spcBef>
              <a:spcPct val="0"/>
            </a:spcBef>
            <a:spcAft>
              <a:spcPct val="20000"/>
            </a:spcAft>
            <a:buChar char="•"/>
          </a:pPr>
          <a:r>
            <a:rPr lang="en-GB" sz="1500" kern="1200">
              <a:latin typeface="Verdana"/>
              <a:ea typeface="+mn-ea"/>
              <a:cs typeface="+mn-cs"/>
            </a:rPr>
            <a:t>Reaching decisions</a:t>
          </a:r>
          <a:endParaRPr lang="en-GB" sz="1500" kern="1200" dirty="0">
            <a:latin typeface="Verdana"/>
            <a:ea typeface="+mn-ea"/>
            <a:cs typeface="+mn-cs"/>
          </a:endParaRPr>
        </a:p>
        <a:p>
          <a:pPr marL="114300" lvl="1" indent="-114300" algn="l" defTabSz="666750">
            <a:lnSpc>
              <a:spcPct val="150000"/>
            </a:lnSpc>
            <a:spcBef>
              <a:spcPct val="0"/>
            </a:spcBef>
            <a:spcAft>
              <a:spcPct val="20000"/>
            </a:spcAft>
            <a:buChar char="•"/>
          </a:pPr>
          <a:r>
            <a:rPr lang="en-GB" sz="1500" kern="1200">
              <a:latin typeface="Verdana"/>
              <a:ea typeface="+mn-ea"/>
              <a:cs typeface="+mn-cs"/>
            </a:rPr>
            <a:t>Closure</a:t>
          </a:r>
          <a:endParaRPr lang="en-GB" sz="1500" kern="1200" dirty="0">
            <a:latin typeface="Verdana"/>
            <a:ea typeface="+mn-ea"/>
            <a:cs typeface="+mn-cs"/>
          </a:endParaRPr>
        </a:p>
      </dsp:txBody>
      <dsp:txXfrm>
        <a:off x="0" y="2174507"/>
        <a:ext cx="8529419" cy="1927170"/>
      </dsp:txXfrm>
    </dsp:sp>
    <dsp:sp modelId="{E6AD2CF0-A1CA-4B43-B845-A679DBB3CADC}">
      <dsp:nvSpPr>
        <dsp:cNvPr id="0" name=""/>
        <dsp:cNvSpPr/>
      </dsp:nvSpPr>
      <dsp:spPr>
        <a:xfrm>
          <a:off x="0" y="4101677"/>
          <a:ext cx="8529419" cy="4557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latin typeface="Verdana"/>
              <a:ea typeface="+mn-ea"/>
              <a:cs typeface="+mn-cs"/>
            </a:rPr>
            <a:t>Evaluation</a:t>
          </a:r>
          <a:endParaRPr lang="en-GB" sz="1900" b="1" kern="1200" dirty="0">
            <a:latin typeface="Verdana"/>
            <a:ea typeface="+mn-ea"/>
            <a:cs typeface="+mn-cs"/>
          </a:endParaRPr>
        </a:p>
      </dsp:txBody>
      <dsp:txXfrm>
        <a:off x="22246" y="4123923"/>
        <a:ext cx="8484927" cy="411223"/>
      </dsp:txXfrm>
    </dsp:sp>
    <dsp:sp modelId="{85F235EF-C6C4-490A-94F7-D91B28E19AAF}">
      <dsp:nvSpPr>
        <dsp:cNvPr id="0" name=""/>
        <dsp:cNvSpPr/>
      </dsp:nvSpPr>
      <dsp:spPr>
        <a:xfrm>
          <a:off x="0" y="4612112"/>
          <a:ext cx="8529419" cy="45571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latin typeface="Verdana"/>
              <a:ea typeface="+mn-ea"/>
              <a:cs typeface="+mn-cs"/>
            </a:rPr>
            <a:t>Support and follow up</a:t>
          </a:r>
          <a:endParaRPr lang="en-GB" sz="1900" b="1" kern="1200" dirty="0">
            <a:latin typeface="Verdana"/>
            <a:ea typeface="+mn-ea"/>
            <a:cs typeface="+mn-cs"/>
          </a:endParaRPr>
        </a:p>
      </dsp:txBody>
      <dsp:txXfrm>
        <a:off x="22246" y="4634358"/>
        <a:ext cx="8484927" cy="411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D3571-6F94-497D-87EB-9F1F7A449314}">
      <dsp:nvSpPr>
        <dsp:cNvPr id="0" name=""/>
        <dsp:cNvSpPr/>
      </dsp:nvSpPr>
      <dsp:spPr>
        <a:xfrm>
          <a:off x="4277661" y="2390534"/>
          <a:ext cx="1960276" cy="196027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Key features</a:t>
          </a:r>
        </a:p>
      </dsp:txBody>
      <dsp:txXfrm>
        <a:off x="4564737" y="2677610"/>
        <a:ext cx="1386124" cy="1386124"/>
      </dsp:txXfrm>
    </dsp:sp>
    <dsp:sp modelId="{54C498EB-C8D2-448C-A4BB-35049323250F}">
      <dsp:nvSpPr>
        <dsp:cNvPr id="0" name=""/>
        <dsp:cNvSpPr/>
      </dsp:nvSpPr>
      <dsp:spPr>
        <a:xfrm rot="10800000">
          <a:off x="2291342" y="3091333"/>
          <a:ext cx="1877071" cy="558678"/>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BC37E1-5C41-4793-898C-24499AADA2D7}">
      <dsp:nvSpPr>
        <dsp:cNvPr id="0" name=""/>
        <dsp:cNvSpPr/>
      </dsp:nvSpPr>
      <dsp:spPr>
        <a:xfrm>
          <a:off x="1605246" y="2821795"/>
          <a:ext cx="1372193" cy="109775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rPr>
            <a:t>Early in the process</a:t>
          </a:r>
        </a:p>
      </dsp:txBody>
      <dsp:txXfrm>
        <a:off x="1637398" y="2853947"/>
        <a:ext cx="1307889" cy="1033450"/>
      </dsp:txXfrm>
    </dsp:sp>
    <dsp:sp modelId="{6FE27105-8B8C-446C-A762-5072363DF2F4}">
      <dsp:nvSpPr>
        <dsp:cNvPr id="0" name=""/>
        <dsp:cNvSpPr/>
      </dsp:nvSpPr>
      <dsp:spPr>
        <a:xfrm rot="12712176">
          <a:off x="2573947" y="2013626"/>
          <a:ext cx="1900787" cy="558678"/>
        </a:xfrm>
        <a:prstGeom prst="leftArrow">
          <a:avLst>
            <a:gd name="adj1" fmla="val 60000"/>
            <a:gd name="adj2" fmla="val 50000"/>
          </a:avLst>
        </a:prstGeom>
        <a:solidFill>
          <a:schemeClr val="accent5">
            <a:hueOff val="-1351709"/>
            <a:satOff val="-3484"/>
            <a:lumOff val="-235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4BDC90E-24DE-4D2E-82EE-BEFFE303CC64}">
      <dsp:nvSpPr>
        <dsp:cNvPr id="0" name=""/>
        <dsp:cNvSpPr/>
      </dsp:nvSpPr>
      <dsp:spPr>
        <a:xfrm>
          <a:off x="2031120" y="1242291"/>
          <a:ext cx="1372193" cy="1097754"/>
        </a:xfrm>
        <a:prstGeom prst="roundRect">
          <a:avLst>
            <a:gd name="adj" fmla="val 1000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rPr>
            <a:t>Informal</a:t>
          </a:r>
        </a:p>
      </dsp:txBody>
      <dsp:txXfrm>
        <a:off x="2063272" y="1274443"/>
        <a:ext cx="1307889" cy="1033450"/>
      </dsp:txXfrm>
    </dsp:sp>
    <dsp:sp modelId="{7564076E-7EAA-43BD-938A-BC95E36064D0}">
      <dsp:nvSpPr>
        <dsp:cNvPr id="0" name=""/>
        <dsp:cNvSpPr/>
      </dsp:nvSpPr>
      <dsp:spPr>
        <a:xfrm rot="15120000">
          <a:off x="3692602" y="1162665"/>
          <a:ext cx="1877071" cy="558678"/>
        </a:xfrm>
        <a:prstGeom prst="leftArrow">
          <a:avLst>
            <a:gd name="adj1" fmla="val 60000"/>
            <a:gd name="adj2" fmla="val 50000"/>
          </a:avLst>
        </a:prstGeom>
        <a:solidFill>
          <a:schemeClr val="accent5">
            <a:hueOff val="-2703417"/>
            <a:satOff val="-6968"/>
            <a:lumOff val="-4706"/>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8957EF-6ABE-4067-9ED9-5528575E9AD9}">
      <dsp:nvSpPr>
        <dsp:cNvPr id="0" name=""/>
        <dsp:cNvSpPr/>
      </dsp:nvSpPr>
      <dsp:spPr>
        <a:xfrm>
          <a:off x="3438211" y="527"/>
          <a:ext cx="1805806" cy="1097754"/>
        </a:xfrm>
        <a:prstGeom prst="roundRect">
          <a:avLst>
            <a:gd name="adj" fmla="val 1000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rPr>
            <a:t>Collaborative</a:t>
          </a:r>
        </a:p>
      </dsp:txBody>
      <dsp:txXfrm>
        <a:off x="3470363" y="32679"/>
        <a:ext cx="1741502" cy="1033450"/>
      </dsp:txXfrm>
    </dsp:sp>
    <dsp:sp modelId="{AA2B1963-D1EA-43CB-98A2-60A1C52F7A0F}">
      <dsp:nvSpPr>
        <dsp:cNvPr id="0" name=""/>
        <dsp:cNvSpPr/>
      </dsp:nvSpPr>
      <dsp:spPr>
        <a:xfrm rot="17280000">
          <a:off x="4945926" y="1162665"/>
          <a:ext cx="1877071" cy="558678"/>
        </a:xfrm>
        <a:prstGeom prst="leftArrow">
          <a:avLst>
            <a:gd name="adj1" fmla="val 60000"/>
            <a:gd name="adj2" fmla="val 50000"/>
          </a:avLst>
        </a:prstGeom>
        <a:solidFill>
          <a:schemeClr val="accent5">
            <a:hueOff val="-4055126"/>
            <a:satOff val="-10451"/>
            <a:lumOff val="-7059"/>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33B017F-1645-4C39-A0B8-89F884E3CA34}">
      <dsp:nvSpPr>
        <dsp:cNvPr id="0" name=""/>
        <dsp:cNvSpPr/>
      </dsp:nvSpPr>
      <dsp:spPr>
        <a:xfrm>
          <a:off x="5488388" y="527"/>
          <a:ext cx="1372193" cy="1097754"/>
        </a:xfrm>
        <a:prstGeom prst="roundRect">
          <a:avLst>
            <a:gd name="adj" fmla="val 1000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b="1" kern="1200">
              <a:latin typeface="Verdana" panose="020B0604030504040204" pitchFamily="34" charset="0"/>
              <a:ea typeface="Verdana" panose="020B0604030504040204" pitchFamily="34" charset="0"/>
            </a:rPr>
            <a:t>Voluntary </a:t>
          </a:r>
          <a:endParaRPr lang="en-GB" sz="1400" b="1" kern="1200" dirty="0">
            <a:latin typeface="Verdana" panose="020B0604030504040204" pitchFamily="34" charset="0"/>
            <a:ea typeface="Verdana" panose="020B0604030504040204" pitchFamily="34" charset="0"/>
          </a:endParaRPr>
        </a:p>
      </dsp:txBody>
      <dsp:txXfrm>
        <a:off x="5520540" y="32679"/>
        <a:ext cx="1307889" cy="1033450"/>
      </dsp:txXfrm>
    </dsp:sp>
    <dsp:sp modelId="{02721B7B-082C-40B5-9C58-9AFB563B5099}">
      <dsp:nvSpPr>
        <dsp:cNvPr id="0" name=""/>
        <dsp:cNvSpPr/>
      </dsp:nvSpPr>
      <dsp:spPr>
        <a:xfrm rot="19440000">
          <a:off x="5959887" y="1899351"/>
          <a:ext cx="1877071" cy="558678"/>
        </a:xfrm>
        <a:prstGeom prst="leftArrow">
          <a:avLst>
            <a:gd name="adj1" fmla="val 60000"/>
            <a:gd name="adj2" fmla="val 50000"/>
          </a:avLst>
        </a:prstGeom>
        <a:solidFill>
          <a:schemeClr val="accent5">
            <a:hueOff val="-5406834"/>
            <a:satOff val="-13935"/>
            <a:lumOff val="-941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1BF51D-0075-4C2F-9D5D-A787A94A7FB6}">
      <dsp:nvSpPr>
        <dsp:cNvPr id="0" name=""/>
        <dsp:cNvSpPr/>
      </dsp:nvSpPr>
      <dsp:spPr>
        <a:xfrm>
          <a:off x="6971617" y="1078155"/>
          <a:ext cx="1372193" cy="1097754"/>
        </a:xfrm>
        <a:prstGeom prst="roundRect">
          <a:avLst>
            <a:gd name="adj" fmla="val 1000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rPr>
            <a:t>Confidential</a:t>
          </a:r>
        </a:p>
      </dsp:txBody>
      <dsp:txXfrm>
        <a:off x="7003769" y="1110307"/>
        <a:ext cx="1307889" cy="1033450"/>
      </dsp:txXfrm>
    </dsp:sp>
    <dsp:sp modelId="{AF41C638-7418-412E-B97A-1F0D613023D6}">
      <dsp:nvSpPr>
        <dsp:cNvPr id="0" name=""/>
        <dsp:cNvSpPr/>
      </dsp:nvSpPr>
      <dsp:spPr>
        <a:xfrm>
          <a:off x="6347185" y="3091333"/>
          <a:ext cx="1877071" cy="558678"/>
        </a:xfrm>
        <a:prstGeom prst="leftArrow">
          <a:avLst>
            <a:gd name="adj1" fmla="val 60000"/>
            <a:gd name="adj2" fmla="val 50000"/>
          </a:avLst>
        </a:prstGeom>
        <a:solidFill>
          <a:schemeClr val="accent5">
            <a:hueOff val="-6758543"/>
            <a:satOff val="-17419"/>
            <a:lumOff val="-1176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6D9331-F3C2-47F2-AD46-F57E8027BB03}">
      <dsp:nvSpPr>
        <dsp:cNvPr id="0" name=""/>
        <dsp:cNvSpPr/>
      </dsp:nvSpPr>
      <dsp:spPr>
        <a:xfrm>
          <a:off x="7538160" y="2821795"/>
          <a:ext cx="1372193" cy="109775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rPr>
            <a:t>Without prejudice</a:t>
          </a:r>
        </a:p>
      </dsp:txBody>
      <dsp:txXfrm>
        <a:off x="7570312" y="2853947"/>
        <a:ext cx="1307889" cy="1033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12533-3187-4E4F-BAC7-7341E413AF10}">
      <dsp:nvSpPr>
        <dsp:cNvPr id="0" name=""/>
        <dsp:cNvSpPr/>
      </dsp:nvSpPr>
      <dsp:spPr>
        <a:xfrm>
          <a:off x="0" y="4306200"/>
          <a:ext cx="9150388" cy="403759"/>
        </a:xfrm>
        <a:prstGeom prst="rect">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Formal action appropriately used</a:t>
          </a:r>
          <a:endParaRPr lang="en-GB" sz="1800" b="0" kern="1200" dirty="0">
            <a:latin typeface="Verdana"/>
            <a:ea typeface="+mn-ea"/>
            <a:cs typeface="+mn-cs"/>
          </a:endParaRPr>
        </a:p>
      </dsp:txBody>
      <dsp:txXfrm>
        <a:off x="0" y="4306200"/>
        <a:ext cx="9150388" cy="403759"/>
      </dsp:txXfrm>
    </dsp:sp>
    <dsp:sp modelId="{E3A81F18-8369-479E-88B8-8140C9C711D1}">
      <dsp:nvSpPr>
        <dsp:cNvPr id="0" name=""/>
        <dsp:cNvSpPr/>
      </dsp:nvSpPr>
      <dsp:spPr>
        <a:xfrm rot="10800000">
          <a:off x="0" y="3691274"/>
          <a:ext cx="9150388" cy="620982"/>
        </a:xfrm>
        <a:prstGeom prst="upArrowCallout">
          <a:avLst/>
        </a:prstGeom>
        <a:solidFill>
          <a:schemeClr val="accent1">
            <a:shade val="50000"/>
            <a:hueOff val="100623"/>
            <a:satOff val="-2451"/>
            <a:lumOff val="107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Diverts away from formal action – cuts financial cost of conflict</a:t>
          </a:r>
          <a:endParaRPr lang="en-GB" sz="1800" b="0" kern="1200" dirty="0">
            <a:latin typeface="Verdana"/>
            <a:ea typeface="+mn-ea"/>
            <a:cs typeface="+mn-cs"/>
          </a:endParaRPr>
        </a:p>
      </dsp:txBody>
      <dsp:txXfrm rot="10800000">
        <a:off x="0" y="3691274"/>
        <a:ext cx="9150388" cy="403495"/>
      </dsp:txXfrm>
    </dsp:sp>
    <dsp:sp modelId="{59B0C1AA-79C1-49EC-AB06-38A938D8AF7A}">
      <dsp:nvSpPr>
        <dsp:cNvPr id="0" name=""/>
        <dsp:cNvSpPr/>
      </dsp:nvSpPr>
      <dsp:spPr>
        <a:xfrm rot="10800000">
          <a:off x="0" y="3076348"/>
          <a:ext cx="9150388" cy="620982"/>
        </a:xfrm>
        <a:prstGeom prst="upArrowCallout">
          <a:avLst/>
        </a:prstGeom>
        <a:solidFill>
          <a:schemeClr val="accent1">
            <a:shade val="50000"/>
            <a:hueOff val="201247"/>
            <a:satOff val="-4901"/>
            <a:lumOff val="214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Positive impact on skills</a:t>
          </a:r>
          <a:endParaRPr lang="en-GB" sz="1800" b="0" kern="1200" dirty="0">
            <a:latin typeface="Verdana"/>
            <a:ea typeface="+mn-ea"/>
            <a:cs typeface="+mn-cs"/>
          </a:endParaRPr>
        </a:p>
      </dsp:txBody>
      <dsp:txXfrm rot="10800000">
        <a:off x="0" y="3076348"/>
        <a:ext cx="9150388" cy="403495"/>
      </dsp:txXfrm>
    </dsp:sp>
    <dsp:sp modelId="{5CCA9E62-B7B2-4CB9-B45F-1C939C5DDC34}">
      <dsp:nvSpPr>
        <dsp:cNvPr id="0" name=""/>
        <dsp:cNvSpPr/>
      </dsp:nvSpPr>
      <dsp:spPr>
        <a:xfrm rot="10800000">
          <a:off x="0" y="2461422"/>
          <a:ext cx="9150388" cy="620982"/>
        </a:xfrm>
        <a:prstGeom prst="upArrowCallout">
          <a:avLst/>
        </a:prstGeom>
        <a:solidFill>
          <a:schemeClr val="accent1">
            <a:shade val="50000"/>
            <a:hueOff val="301870"/>
            <a:satOff val="-7352"/>
            <a:lumOff val="321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Gives people ownership</a:t>
          </a:r>
          <a:endParaRPr lang="en-GB" sz="1800" b="0" kern="1200" dirty="0">
            <a:latin typeface="Verdana"/>
            <a:ea typeface="+mn-ea"/>
            <a:cs typeface="+mn-cs"/>
          </a:endParaRPr>
        </a:p>
      </dsp:txBody>
      <dsp:txXfrm rot="10800000">
        <a:off x="0" y="2461422"/>
        <a:ext cx="9150388" cy="403495"/>
      </dsp:txXfrm>
    </dsp:sp>
    <dsp:sp modelId="{BD850BDC-1DB0-410F-88F0-F657BC169C7E}">
      <dsp:nvSpPr>
        <dsp:cNvPr id="0" name=""/>
        <dsp:cNvSpPr/>
      </dsp:nvSpPr>
      <dsp:spPr>
        <a:xfrm rot="10800000">
          <a:off x="0" y="1846496"/>
          <a:ext cx="9150388" cy="620982"/>
        </a:xfrm>
        <a:prstGeom prst="upArrowCallout">
          <a:avLst/>
        </a:prstGeom>
        <a:solidFill>
          <a:schemeClr val="accent1">
            <a:shade val="50000"/>
            <a:hueOff val="402493"/>
            <a:satOff val="-9802"/>
            <a:lumOff val="428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Used for complex issues</a:t>
          </a:r>
          <a:endParaRPr lang="en-GB" sz="1800" b="0" kern="1200" dirty="0">
            <a:latin typeface="Verdana"/>
            <a:ea typeface="+mn-ea"/>
            <a:cs typeface="+mn-cs"/>
          </a:endParaRPr>
        </a:p>
      </dsp:txBody>
      <dsp:txXfrm rot="10800000">
        <a:off x="0" y="1846496"/>
        <a:ext cx="9150388" cy="403495"/>
      </dsp:txXfrm>
    </dsp:sp>
    <dsp:sp modelId="{4D48DDBC-B677-4CBE-A7BD-CF97F69D0FC9}">
      <dsp:nvSpPr>
        <dsp:cNvPr id="0" name=""/>
        <dsp:cNvSpPr/>
      </dsp:nvSpPr>
      <dsp:spPr>
        <a:xfrm rot="10800000">
          <a:off x="0" y="1231570"/>
          <a:ext cx="9150388" cy="620982"/>
        </a:xfrm>
        <a:prstGeom prst="upArrowCallout">
          <a:avLst/>
        </a:prstGeom>
        <a:solidFill>
          <a:schemeClr val="accent1">
            <a:shade val="50000"/>
            <a:hueOff val="301870"/>
            <a:satOff val="-7352"/>
            <a:lumOff val="321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Speed and simplicity</a:t>
          </a:r>
          <a:endParaRPr lang="en-GB" sz="1800" b="0" kern="1200" dirty="0">
            <a:latin typeface="Verdana"/>
            <a:ea typeface="+mn-ea"/>
            <a:cs typeface="+mn-cs"/>
          </a:endParaRPr>
        </a:p>
      </dsp:txBody>
      <dsp:txXfrm rot="10800000">
        <a:off x="0" y="1231570"/>
        <a:ext cx="9150388" cy="403495"/>
      </dsp:txXfrm>
    </dsp:sp>
    <dsp:sp modelId="{49867459-295D-4523-8FE0-BF4664D49D95}">
      <dsp:nvSpPr>
        <dsp:cNvPr id="0" name=""/>
        <dsp:cNvSpPr/>
      </dsp:nvSpPr>
      <dsp:spPr>
        <a:xfrm rot="10800000">
          <a:off x="0" y="616645"/>
          <a:ext cx="9150388" cy="620982"/>
        </a:xfrm>
        <a:prstGeom prst="upArrowCallout">
          <a:avLst/>
        </a:prstGeom>
        <a:solidFill>
          <a:schemeClr val="accent1">
            <a:shade val="50000"/>
            <a:hueOff val="201247"/>
            <a:satOff val="-4901"/>
            <a:lumOff val="214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Inexpensive to set up and run</a:t>
          </a:r>
          <a:endParaRPr lang="en-GB" sz="1800" b="0" kern="1200" dirty="0">
            <a:latin typeface="Verdana"/>
            <a:ea typeface="+mn-ea"/>
            <a:cs typeface="+mn-cs"/>
          </a:endParaRPr>
        </a:p>
      </dsp:txBody>
      <dsp:txXfrm rot="10800000">
        <a:off x="0" y="616645"/>
        <a:ext cx="9150388" cy="403495"/>
      </dsp:txXfrm>
    </dsp:sp>
    <dsp:sp modelId="{45C8E68F-6FF5-485C-977B-AD335A3084F3}">
      <dsp:nvSpPr>
        <dsp:cNvPr id="0" name=""/>
        <dsp:cNvSpPr/>
      </dsp:nvSpPr>
      <dsp:spPr>
        <a:xfrm rot="10800000">
          <a:off x="0" y="1719"/>
          <a:ext cx="9150388" cy="620982"/>
        </a:xfrm>
        <a:prstGeom prst="upArrowCallout">
          <a:avLst/>
        </a:prstGeom>
        <a:solidFill>
          <a:schemeClr val="accent1">
            <a:shade val="50000"/>
            <a:hueOff val="100623"/>
            <a:satOff val="-2451"/>
            <a:lumOff val="107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a:latin typeface="Verdana"/>
              <a:ea typeface="+mn-ea"/>
              <a:cs typeface="+mn-cs"/>
            </a:rPr>
            <a:t>Cuts human cost of conflict</a:t>
          </a:r>
          <a:endParaRPr lang="en-GB" sz="1800" b="0" kern="1200" dirty="0">
            <a:latin typeface="Verdana"/>
            <a:ea typeface="+mn-ea"/>
            <a:cs typeface="+mn-cs"/>
          </a:endParaRPr>
        </a:p>
      </dsp:txBody>
      <dsp:txXfrm rot="10800000">
        <a:off x="0" y="1719"/>
        <a:ext cx="9150388" cy="403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73E1A-C0F8-45AD-ABF4-4C09513C1E1E}">
      <dsp:nvSpPr>
        <dsp:cNvPr id="0" name=""/>
        <dsp:cNvSpPr/>
      </dsp:nvSpPr>
      <dsp:spPr>
        <a:xfrm>
          <a:off x="0" y="140160"/>
          <a:ext cx="7388225"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dirty="0">
              <a:latin typeface="Verdana" panose="020B0604030504040204" pitchFamily="34" charset="0"/>
              <a:ea typeface="Verdana" panose="020B0604030504040204" pitchFamily="34" charset="0"/>
            </a:rPr>
            <a:t>Specific behaviours, objects, practical matters</a:t>
          </a:r>
        </a:p>
      </dsp:txBody>
      <dsp:txXfrm>
        <a:off x="24588" y="164748"/>
        <a:ext cx="7339049" cy="454509"/>
      </dsp:txXfrm>
    </dsp:sp>
    <dsp:sp modelId="{FD03B393-7EF5-4250-AEE3-A75592BD8A7A}">
      <dsp:nvSpPr>
        <dsp:cNvPr id="0" name=""/>
        <dsp:cNvSpPr/>
      </dsp:nvSpPr>
      <dsp:spPr>
        <a:xfrm>
          <a:off x="0" y="704325"/>
          <a:ext cx="7388225" cy="50368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a:latin typeface="Verdana" panose="020B0604030504040204" pitchFamily="34" charset="0"/>
              <a:ea typeface="Verdana" panose="020B0604030504040204" pitchFamily="34" charset="0"/>
            </a:rPr>
            <a:t>Matters both parties are prepared to work on</a:t>
          </a:r>
        </a:p>
      </dsp:txBody>
      <dsp:txXfrm>
        <a:off x="24588" y="728913"/>
        <a:ext cx="7339049" cy="454509"/>
      </dsp:txXfrm>
    </dsp:sp>
    <dsp:sp modelId="{1A9D827C-C8D1-44F3-9379-95C5FD82AF98}">
      <dsp:nvSpPr>
        <dsp:cNvPr id="0" name=""/>
        <dsp:cNvSpPr/>
      </dsp:nvSpPr>
      <dsp:spPr>
        <a:xfrm>
          <a:off x="0" y="1268490"/>
          <a:ext cx="7388225" cy="50368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dirty="0">
              <a:latin typeface="Verdana" panose="020B0604030504040204" pitchFamily="34" charset="0"/>
              <a:ea typeface="Verdana" panose="020B0604030504040204" pitchFamily="34" charset="0"/>
            </a:rPr>
            <a:t>Issues which the parties have the authority to settle</a:t>
          </a:r>
        </a:p>
      </dsp:txBody>
      <dsp:txXfrm>
        <a:off x="24588" y="1293078"/>
        <a:ext cx="7339049" cy="454509"/>
      </dsp:txXfrm>
    </dsp:sp>
    <dsp:sp modelId="{22B94F37-C17A-46D2-8D7E-B2F9B5E6A978}">
      <dsp:nvSpPr>
        <dsp:cNvPr id="0" name=""/>
        <dsp:cNvSpPr/>
      </dsp:nvSpPr>
      <dsp:spPr>
        <a:xfrm>
          <a:off x="0" y="1832655"/>
          <a:ext cx="7388225" cy="50368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dirty="0">
              <a:latin typeface="Verdana" panose="020B0604030504040204" pitchFamily="34" charset="0"/>
              <a:ea typeface="Verdana" panose="020B0604030504040204" pitchFamily="34" charset="0"/>
            </a:rPr>
            <a:t>Issues which affect the relationship of the parties</a:t>
          </a:r>
        </a:p>
      </dsp:txBody>
      <dsp:txXfrm>
        <a:off x="24588" y="1857243"/>
        <a:ext cx="7339049" cy="454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3F99A-9C7B-455F-AC46-FA9CC66624EB}">
      <dsp:nvSpPr>
        <dsp:cNvPr id="0" name=""/>
        <dsp:cNvSpPr/>
      </dsp:nvSpPr>
      <dsp:spPr>
        <a:xfrm>
          <a:off x="3353330" y="1698595"/>
          <a:ext cx="1455939" cy="14559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Mediation is not:</a:t>
          </a:r>
        </a:p>
      </dsp:txBody>
      <dsp:txXfrm>
        <a:off x="3424403" y="1769668"/>
        <a:ext cx="1313793" cy="1313793"/>
      </dsp:txXfrm>
    </dsp:sp>
    <dsp:sp modelId="{4DF458ED-B241-4292-ABE6-F23D674BD1FD}">
      <dsp:nvSpPr>
        <dsp:cNvPr id="0" name=""/>
        <dsp:cNvSpPr/>
      </dsp:nvSpPr>
      <dsp:spPr>
        <a:xfrm rot="16268377">
          <a:off x="3741344" y="1337037"/>
          <a:ext cx="723259" cy="0"/>
        </a:xfrm>
        <a:custGeom>
          <a:avLst/>
          <a:gdLst/>
          <a:ahLst/>
          <a:cxnLst/>
          <a:rect l="0" t="0" r="0" b="0"/>
          <a:pathLst>
            <a:path>
              <a:moveTo>
                <a:pt x="0" y="0"/>
              </a:moveTo>
              <a:lnTo>
                <a:pt x="723259"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06DD11-7E8E-48DB-AEF4-D469BD17D320}">
      <dsp:nvSpPr>
        <dsp:cNvPr id="0" name=""/>
        <dsp:cNvSpPr/>
      </dsp:nvSpPr>
      <dsp:spPr>
        <a:xfrm>
          <a:off x="3302158" y="0"/>
          <a:ext cx="1635420" cy="975479"/>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An employers failure of duty of care</a:t>
          </a:r>
        </a:p>
      </dsp:txBody>
      <dsp:txXfrm>
        <a:off x="3349777" y="47619"/>
        <a:ext cx="1540182" cy="880241"/>
      </dsp:txXfrm>
    </dsp:sp>
    <dsp:sp modelId="{0B83865B-2D55-4AA7-B05E-73FE784E30C2}">
      <dsp:nvSpPr>
        <dsp:cNvPr id="0" name=""/>
        <dsp:cNvSpPr/>
      </dsp:nvSpPr>
      <dsp:spPr>
        <a:xfrm rot="20289474">
          <a:off x="4794067" y="2055985"/>
          <a:ext cx="423557" cy="0"/>
        </a:xfrm>
        <a:custGeom>
          <a:avLst/>
          <a:gdLst/>
          <a:ahLst/>
          <a:cxnLst/>
          <a:rect l="0" t="0" r="0" b="0"/>
          <a:pathLst>
            <a:path>
              <a:moveTo>
                <a:pt x="0" y="0"/>
              </a:moveTo>
              <a:lnTo>
                <a:pt x="423557"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B313A8-4047-4403-B0E5-796042B60876}">
      <dsp:nvSpPr>
        <dsp:cNvPr id="0" name=""/>
        <dsp:cNvSpPr/>
      </dsp:nvSpPr>
      <dsp:spPr>
        <a:xfrm>
          <a:off x="5202421" y="1149561"/>
          <a:ext cx="1695968" cy="97547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A consequence of bad management</a:t>
          </a:r>
        </a:p>
      </dsp:txBody>
      <dsp:txXfrm>
        <a:off x="5250040" y="1197180"/>
        <a:ext cx="1600730" cy="880241"/>
      </dsp:txXfrm>
    </dsp:sp>
    <dsp:sp modelId="{5BFB0485-C422-41B8-AE96-DA735E8C9C8A}">
      <dsp:nvSpPr>
        <dsp:cNvPr id="0" name=""/>
        <dsp:cNvSpPr/>
      </dsp:nvSpPr>
      <dsp:spPr>
        <a:xfrm rot="1389582">
          <a:off x="4789545" y="2834229"/>
          <a:ext cx="489511" cy="0"/>
        </a:xfrm>
        <a:custGeom>
          <a:avLst/>
          <a:gdLst/>
          <a:ahLst/>
          <a:cxnLst/>
          <a:rect l="0" t="0" r="0" b="0"/>
          <a:pathLst>
            <a:path>
              <a:moveTo>
                <a:pt x="0" y="0"/>
              </a:moveTo>
              <a:lnTo>
                <a:pt x="489511"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6CBA12-C59B-4434-805F-ED6DCA410AF2}">
      <dsp:nvSpPr>
        <dsp:cNvPr id="0" name=""/>
        <dsp:cNvSpPr/>
      </dsp:nvSpPr>
      <dsp:spPr>
        <a:xfrm>
          <a:off x="5259333" y="2848070"/>
          <a:ext cx="1895044" cy="97547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Management by proxy</a:t>
          </a:r>
        </a:p>
      </dsp:txBody>
      <dsp:txXfrm>
        <a:off x="5306952" y="2895689"/>
        <a:ext cx="1799806" cy="880241"/>
      </dsp:txXfrm>
    </dsp:sp>
    <dsp:sp modelId="{0855D4D6-F7CA-43A4-B83B-68AB2B75D30C}">
      <dsp:nvSpPr>
        <dsp:cNvPr id="0" name=""/>
        <dsp:cNvSpPr/>
      </dsp:nvSpPr>
      <dsp:spPr>
        <a:xfrm rot="5400000">
          <a:off x="3719950" y="3515884"/>
          <a:ext cx="722699" cy="0"/>
        </a:xfrm>
        <a:custGeom>
          <a:avLst/>
          <a:gdLst/>
          <a:ahLst/>
          <a:cxnLst/>
          <a:rect l="0" t="0" r="0" b="0"/>
          <a:pathLst>
            <a:path>
              <a:moveTo>
                <a:pt x="0" y="0"/>
              </a:moveTo>
              <a:lnTo>
                <a:pt x="722699"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3DDD7C-218A-4672-861D-749A0A174F37}">
      <dsp:nvSpPr>
        <dsp:cNvPr id="0" name=""/>
        <dsp:cNvSpPr/>
      </dsp:nvSpPr>
      <dsp:spPr>
        <a:xfrm>
          <a:off x="3177918" y="3877234"/>
          <a:ext cx="1806763" cy="97547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Compromise</a:t>
          </a:r>
        </a:p>
      </dsp:txBody>
      <dsp:txXfrm>
        <a:off x="3225537" y="3924853"/>
        <a:ext cx="1711525" cy="880241"/>
      </dsp:txXfrm>
    </dsp:sp>
    <dsp:sp modelId="{AD9BE616-FE6B-4B79-B9E1-57626B37075A}">
      <dsp:nvSpPr>
        <dsp:cNvPr id="0" name=""/>
        <dsp:cNvSpPr/>
      </dsp:nvSpPr>
      <dsp:spPr>
        <a:xfrm rot="9213480">
          <a:off x="2803041" y="2917880"/>
          <a:ext cx="580662" cy="0"/>
        </a:xfrm>
        <a:custGeom>
          <a:avLst/>
          <a:gdLst/>
          <a:ahLst/>
          <a:cxnLst/>
          <a:rect l="0" t="0" r="0" b="0"/>
          <a:pathLst>
            <a:path>
              <a:moveTo>
                <a:pt x="0" y="0"/>
              </a:moveTo>
              <a:lnTo>
                <a:pt x="580662"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71C405-DF12-4ABF-83D6-5C54ED1BC578}">
      <dsp:nvSpPr>
        <dsp:cNvPr id="0" name=""/>
        <dsp:cNvSpPr/>
      </dsp:nvSpPr>
      <dsp:spPr>
        <a:xfrm>
          <a:off x="1552053" y="2878044"/>
          <a:ext cx="1281360" cy="975479"/>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Justice on the cheap</a:t>
          </a:r>
        </a:p>
      </dsp:txBody>
      <dsp:txXfrm>
        <a:off x="1599672" y="2925663"/>
        <a:ext cx="1186122" cy="880241"/>
      </dsp:txXfrm>
    </dsp:sp>
    <dsp:sp modelId="{0894ACEB-F897-4008-BA9D-C5613D5F57C5}">
      <dsp:nvSpPr>
        <dsp:cNvPr id="0" name=""/>
        <dsp:cNvSpPr/>
      </dsp:nvSpPr>
      <dsp:spPr>
        <a:xfrm rot="12600000">
          <a:off x="2854515" y="1872614"/>
          <a:ext cx="534628" cy="0"/>
        </a:xfrm>
        <a:custGeom>
          <a:avLst/>
          <a:gdLst/>
          <a:ahLst/>
          <a:cxnLst/>
          <a:rect l="0" t="0" r="0" b="0"/>
          <a:pathLst>
            <a:path>
              <a:moveTo>
                <a:pt x="0" y="0"/>
              </a:moveTo>
              <a:lnTo>
                <a:pt x="534628"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B424EA-36FD-41A8-B8A4-B3EB1A9B109E}">
      <dsp:nvSpPr>
        <dsp:cNvPr id="0" name=""/>
        <dsp:cNvSpPr/>
      </dsp:nvSpPr>
      <dsp:spPr>
        <a:xfrm>
          <a:off x="1914849" y="969621"/>
          <a:ext cx="975479" cy="9754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A soft option </a:t>
          </a:r>
        </a:p>
      </dsp:txBody>
      <dsp:txXfrm>
        <a:off x="1962468" y="1017240"/>
        <a:ext cx="880241" cy="88024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8149E6-AAF4-482C-AA89-7A424B152C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a:extLst>
              <a:ext uri="{FF2B5EF4-FFF2-40B4-BE49-F238E27FC236}">
                <a16:creationId xmlns:a16="http://schemas.microsoft.com/office/drawing/2014/main" id="{880F75E0-B384-43CA-90CA-75DC614663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63BD29-9BC0-46DC-AA3D-1D4BAF1FE102}" type="datetimeFigureOut">
              <a:rPr lang="en-FJ" smtClean="0"/>
              <a:t>10/26/2022</a:t>
            </a:fld>
            <a:endParaRPr lang="en-FJ"/>
          </a:p>
        </p:txBody>
      </p:sp>
      <p:sp>
        <p:nvSpPr>
          <p:cNvPr id="4" name="Footer Placeholder 3">
            <a:extLst>
              <a:ext uri="{FF2B5EF4-FFF2-40B4-BE49-F238E27FC236}">
                <a16:creationId xmlns:a16="http://schemas.microsoft.com/office/drawing/2014/main" id="{DBC8D14F-BBAD-490C-B79F-C5385B1ADF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5" name="Slide Number Placeholder 4">
            <a:extLst>
              <a:ext uri="{FF2B5EF4-FFF2-40B4-BE49-F238E27FC236}">
                <a16:creationId xmlns:a16="http://schemas.microsoft.com/office/drawing/2014/main" id="{3FFACA35-4849-4969-9C2C-2BA49B3CBE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66B25B-2ADB-4BA8-8876-7048A8ED4821}" type="slidenum">
              <a:rPr lang="en-FJ" smtClean="0"/>
              <a:t>‹#›</a:t>
            </a:fld>
            <a:endParaRPr lang="en-FJ"/>
          </a:p>
        </p:txBody>
      </p:sp>
    </p:spTree>
    <p:extLst>
      <p:ext uri="{BB962C8B-B14F-4D97-AF65-F5344CB8AC3E}">
        <p14:creationId xmlns:p14="http://schemas.microsoft.com/office/powerpoint/2010/main" val="2865024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C9120-2075-42EF-891C-4B889B6882F8}" type="datetimeFigureOut">
              <a:rPr lang="en-FJ" smtClean="0"/>
              <a:t>10/26/2022</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AA294-A3CA-43C1-A329-07088ACD58A8}" type="slidenum">
              <a:rPr lang="en-FJ" smtClean="0"/>
              <a:t>‹#›</a:t>
            </a:fld>
            <a:endParaRPr lang="en-FJ"/>
          </a:p>
        </p:txBody>
      </p:sp>
    </p:spTree>
    <p:extLst>
      <p:ext uri="{BB962C8B-B14F-4D97-AF65-F5344CB8AC3E}">
        <p14:creationId xmlns:p14="http://schemas.microsoft.com/office/powerpoint/2010/main" val="32275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CMP Resolutions, T: 01763 852225 E: info@cmpresolutions.co.uk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683C7-26AE-4775-8694-98FC8D2B8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5935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9900" cy="3836988"/>
          </a:xfrm>
        </p:spPr>
      </p:sp>
      <p:sp>
        <p:nvSpPr>
          <p:cNvPr id="3" name="Notes Placeholder 2"/>
          <p:cNvSpPr>
            <a:spLocks noGrp="1"/>
          </p:cNvSpPr>
          <p:nvPr>
            <p:ph type="body" idx="1"/>
          </p:nvPr>
        </p:nvSpPr>
        <p:spPr/>
        <p:txBody>
          <a:bodyPr/>
          <a:lstStyle/>
          <a:p>
            <a:r>
              <a:rPr lang="en-GB" i="1" dirty="0"/>
              <a:t>The initial session allowed both Indi and Jim to: </a:t>
            </a:r>
            <a:endParaRPr lang="en-GB" b="1" dirty="0"/>
          </a:p>
          <a:p>
            <a:pPr lvl="0"/>
            <a:r>
              <a:rPr lang="en-GB" dirty="0"/>
              <a:t>Start to trust the mediator  </a:t>
            </a:r>
          </a:p>
          <a:p>
            <a:pPr lvl="0"/>
            <a:r>
              <a:rPr lang="en-GB" dirty="0"/>
              <a:t>Identify their key issues, and what they wanted in terms of solutions and change.</a:t>
            </a:r>
          </a:p>
          <a:p>
            <a:pPr lvl="0"/>
            <a:r>
              <a:rPr lang="en-GB" dirty="0"/>
              <a:t>Identify more clearly what they wanted from mediation and how to engage constructively in the mediation joint meeting. </a:t>
            </a:r>
          </a:p>
          <a:p>
            <a:pPr lvl="0"/>
            <a:r>
              <a:rPr lang="en-GB" dirty="0"/>
              <a:t>Have the opportunity to get across the information they needed to and to ‘let of steam’ with someone who wasn’t judging them or what they said.</a:t>
            </a:r>
          </a:p>
          <a:p>
            <a:pPr lvl="0"/>
            <a:r>
              <a:rPr lang="en-GB" dirty="0"/>
              <a:t>Have clear expectations about the mediation process and what was going to happen next, including  the boundaries and ground-rules in place</a:t>
            </a:r>
          </a:p>
          <a:p>
            <a:endParaRPr lang="en-GB" dirty="0"/>
          </a:p>
        </p:txBody>
      </p:sp>
      <p:sp>
        <p:nvSpPr>
          <p:cNvPr id="4" name="Footer Placeholder 3"/>
          <p:cNvSpPr>
            <a:spLocks noGrp="1"/>
          </p:cNvSpPr>
          <p:nvPr>
            <p:ph type="ftr" sz="quarter" idx="10"/>
          </p:nvPr>
        </p:nvSpPr>
        <p:spPr/>
        <p:txBody>
          <a:bodyPr/>
          <a:lstStyle/>
          <a:p>
            <a:pPr>
              <a:defRPr/>
            </a:pPr>
            <a:r>
              <a:rPr lang="en-US"/>
              <a:t>CMP Resolutions, T: 01763 852225 E: info@cmpresolutions.co.uk</a:t>
            </a:r>
          </a:p>
        </p:txBody>
      </p:sp>
      <p:sp>
        <p:nvSpPr>
          <p:cNvPr id="5" name="Slide Number Placeholder 4"/>
          <p:cNvSpPr>
            <a:spLocks noGrp="1"/>
          </p:cNvSpPr>
          <p:nvPr>
            <p:ph type="sldNum" sz="quarter" idx="11"/>
          </p:nvPr>
        </p:nvSpPr>
        <p:spPr/>
        <p:txBody>
          <a:bodyPr/>
          <a:lstStyle/>
          <a:p>
            <a:pPr>
              <a:defRPr/>
            </a:pPr>
            <a:fld id="{8D554BD6-251C-41C0-9168-AE76B9DD9C46}" type="slidenum">
              <a:rPr lang="en-US" smtClean="0"/>
              <a:pPr>
                <a:defRPr/>
              </a:pPr>
              <a:t>10</a:t>
            </a:fld>
            <a:endParaRPr lang="en-US"/>
          </a:p>
        </p:txBody>
      </p:sp>
    </p:spTree>
    <p:extLst>
      <p:ext uri="{BB962C8B-B14F-4D97-AF65-F5344CB8AC3E}">
        <p14:creationId xmlns:p14="http://schemas.microsoft.com/office/powerpoint/2010/main" val="137775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9900" cy="383698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CMP Resolutions, T: 01763 852225 E: info@cmpresolutions.co.uk</a:t>
            </a:r>
          </a:p>
        </p:txBody>
      </p:sp>
      <p:sp>
        <p:nvSpPr>
          <p:cNvPr id="5" name="Slide Number Placeholder 4"/>
          <p:cNvSpPr>
            <a:spLocks noGrp="1"/>
          </p:cNvSpPr>
          <p:nvPr>
            <p:ph type="sldNum" sz="quarter" idx="11"/>
          </p:nvPr>
        </p:nvSpPr>
        <p:spPr/>
        <p:txBody>
          <a:bodyPr/>
          <a:lstStyle/>
          <a:p>
            <a:pPr>
              <a:defRPr/>
            </a:pPr>
            <a:fld id="{8D554BD6-251C-41C0-9168-AE76B9DD9C46}" type="slidenum">
              <a:rPr lang="en-US" smtClean="0"/>
              <a:pPr>
                <a:defRPr/>
              </a:pPr>
              <a:t>11</a:t>
            </a:fld>
            <a:endParaRPr lang="en-US"/>
          </a:p>
        </p:txBody>
      </p:sp>
    </p:spTree>
    <p:extLst>
      <p:ext uri="{BB962C8B-B14F-4D97-AF65-F5344CB8AC3E}">
        <p14:creationId xmlns:p14="http://schemas.microsoft.com/office/powerpoint/2010/main" val="177160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142875" y="768350"/>
            <a:ext cx="6819900" cy="3836988"/>
          </a:xfrm>
          <a:ln/>
        </p:spPr>
      </p:sp>
      <p:sp>
        <p:nvSpPr>
          <p:cNvPr id="30722" name="Notes Placeholder 2"/>
          <p:cNvSpPr>
            <a:spLocks noGrp="1"/>
          </p:cNvSpPr>
          <p:nvPr>
            <p:ph type="body" idx="1"/>
          </p:nvPr>
        </p:nvSpPr>
        <p:spPr>
          <a:noFill/>
        </p:spPr>
        <p:txBody>
          <a:bodyPr/>
          <a:lstStyle/>
          <a:p>
            <a:r>
              <a:rPr lang="en-GB"/>
              <a:t>CMP</a:t>
            </a:r>
          </a:p>
        </p:txBody>
      </p:sp>
      <p:sp>
        <p:nvSpPr>
          <p:cNvPr id="30723"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30724" name="Slide Number Placeholder 4"/>
          <p:cNvSpPr>
            <a:spLocks noGrp="1"/>
          </p:cNvSpPr>
          <p:nvPr>
            <p:ph type="sldNum" sz="quarter" idx="5"/>
          </p:nvPr>
        </p:nvSpPr>
        <p:spPr>
          <a:noFill/>
          <a:ln>
            <a:miter lim="800000"/>
            <a:headEnd/>
            <a:tailEnd/>
          </a:ln>
        </p:spPr>
        <p:txBody>
          <a:bodyPr/>
          <a:lstStyle/>
          <a:p>
            <a:fld id="{0D7186EA-A06B-4481-B41F-13A82AF481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142875" y="768350"/>
            <a:ext cx="6819900" cy="3836988"/>
          </a:xfrm>
          <a:ln/>
        </p:spPr>
      </p:sp>
      <p:sp>
        <p:nvSpPr>
          <p:cNvPr id="32770" name="Notes Placeholder 2"/>
          <p:cNvSpPr>
            <a:spLocks noGrp="1"/>
          </p:cNvSpPr>
          <p:nvPr>
            <p:ph type="body" idx="1"/>
          </p:nvPr>
        </p:nvSpPr>
        <p:spPr>
          <a:noFill/>
        </p:spPr>
        <p:txBody>
          <a:bodyPr/>
          <a:lstStyle/>
          <a:p>
            <a:r>
              <a:rPr lang="en-GB"/>
              <a:t>CMP</a:t>
            </a:r>
          </a:p>
        </p:txBody>
      </p:sp>
      <p:sp>
        <p:nvSpPr>
          <p:cNvPr id="32771"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32772" name="Slide Number Placeholder 4"/>
          <p:cNvSpPr>
            <a:spLocks noGrp="1"/>
          </p:cNvSpPr>
          <p:nvPr>
            <p:ph type="sldNum" sz="quarter" idx="5"/>
          </p:nvPr>
        </p:nvSpPr>
        <p:spPr>
          <a:noFill/>
          <a:ln>
            <a:miter lim="800000"/>
            <a:headEnd/>
            <a:tailEnd/>
          </a:ln>
        </p:spPr>
        <p:txBody>
          <a:bodyPr/>
          <a:lstStyle/>
          <a:p>
            <a:fld id="{CC63BA73-53AF-4ABA-BA50-21A1BC4FB9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xfrm>
            <a:off x="142875" y="768350"/>
            <a:ext cx="6819900" cy="3836988"/>
          </a:xfrm>
          <a:ln/>
        </p:spPr>
      </p:sp>
      <p:sp>
        <p:nvSpPr>
          <p:cNvPr id="34818" name="Notes Placeholder 2"/>
          <p:cNvSpPr>
            <a:spLocks noGrp="1"/>
          </p:cNvSpPr>
          <p:nvPr>
            <p:ph type="body" idx="1"/>
          </p:nvPr>
        </p:nvSpPr>
        <p:spPr>
          <a:noFill/>
        </p:spPr>
        <p:txBody>
          <a:bodyPr/>
          <a:lstStyle/>
          <a:p>
            <a:r>
              <a:rPr lang="en-GB"/>
              <a:t>CMP</a:t>
            </a:r>
          </a:p>
        </p:txBody>
      </p:sp>
      <p:sp>
        <p:nvSpPr>
          <p:cNvPr id="34819"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34820" name="Slide Number Placeholder 4"/>
          <p:cNvSpPr>
            <a:spLocks noGrp="1"/>
          </p:cNvSpPr>
          <p:nvPr>
            <p:ph type="sldNum" sz="quarter" idx="5"/>
          </p:nvPr>
        </p:nvSpPr>
        <p:spPr>
          <a:noFill/>
          <a:ln>
            <a:miter lim="800000"/>
            <a:headEnd/>
            <a:tailEnd/>
          </a:ln>
        </p:spPr>
        <p:txBody>
          <a:bodyPr/>
          <a:lstStyle/>
          <a:p>
            <a:fld id="{FBACC5A3-DC08-4493-A11A-213123E773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xfrm>
            <a:off x="142875" y="768350"/>
            <a:ext cx="6819900" cy="3836988"/>
          </a:xfrm>
          <a:ln/>
        </p:spPr>
      </p:sp>
      <p:sp>
        <p:nvSpPr>
          <p:cNvPr id="36866" name="Notes Placeholder 2"/>
          <p:cNvSpPr>
            <a:spLocks noGrp="1"/>
          </p:cNvSpPr>
          <p:nvPr>
            <p:ph type="body" idx="1"/>
          </p:nvPr>
        </p:nvSpPr>
        <p:spPr>
          <a:noFill/>
        </p:spPr>
        <p:txBody>
          <a:bodyPr/>
          <a:lstStyle/>
          <a:p>
            <a:r>
              <a:rPr lang="en-GB"/>
              <a:t>CMP</a:t>
            </a:r>
          </a:p>
        </p:txBody>
      </p:sp>
      <p:sp>
        <p:nvSpPr>
          <p:cNvPr id="36867"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36868" name="Slide Number Placeholder 4"/>
          <p:cNvSpPr>
            <a:spLocks noGrp="1"/>
          </p:cNvSpPr>
          <p:nvPr>
            <p:ph type="sldNum" sz="quarter" idx="5"/>
          </p:nvPr>
        </p:nvSpPr>
        <p:spPr>
          <a:noFill/>
          <a:ln>
            <a:miter lim="800000"/>
            <a:headEnd/>
            <a:tailEnd/>
          </a:ln>
        </p:spPr>
        <p:txBody>
          <a:bodyPr/>
          <a:lstStyle/>
          <a:p>
            <a:fld id="{0DFFD7A1-546E-41EF-86F2-84914F23C88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xfrm>
            <a:off x="142875" y="768350"/>
            <a:ext cx="6819900" cy="3836988"/>
          </a:xfrm>
          <a:ln/>
        </p:spPr>
      </p:sp>
      <p:sp>
        <p:nvSpPr>
          <p:cNvPr id="38914" name="Notes Placeholder 2"/>
          <p:cNvSpPr>
            <a:spLocks noGrp="1"/>
          </p:cNvSpPr>
          <p:nvPr>
            <p:ph type="body" idx="1"/>
          </p:nvPr>
        </p:nvSpPr>
        <p:spPr>
          <a:noFill/>
        </p:spPr>
        <p:txBody>
          <a:bodyPr/>
          <a:lstStyle/>
          <a:p>
            <a:r>
              <a:rPr lang="en-GB"/>
              <a:t>CMP</a:t>
            </a:r>
          </a:p>
        </p:txBody>
      </p:sp>
      <p:sp>
        <p:nvSpPr>
          <p:cNvPr id="38915"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38916" name="Slide Number Placeholder 4"/>
          <p:cNvSpPr>
            <a:spLocks noGrp="1"/>
          </p:cNvSpPr>
          <p:nvPr>
            <p:ph type="sldNum" sz="quarter" idx="5"/>
          </p:nvPr>
        </p:nvSpPr>
        <p:spPr>
          <a:noFill/>
          <a:ln>
            <a:miter lim="800000"/>
            <a:headEnd/>
            <a:tailEnd/>
          </a:ln>
        </p:spPr>
        <p:txBody>
          <a:bodyPr/>
          <a:lstStyle/>
          <a:p>
            <a:fld id="{AEBFAA8C-0E0C-4108-9164-7DB4B38033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9900" cy="3836988"/>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a:t>CMP Resolutions, T: 01763 852225 E: info@cmpresolutions.co.uk</a:t>
            </a:r>
          </a:p>
        </p:txBody>
      </p:sp>
      <p:sp>
        <p:nvSpPr>
          <p:cNvPr id="5" name="Slide Number Placeholder 4"/>
          <p:cNvSpPr>
            <a:spLocks noGrp="1"/>
          </p:cNvSpPr>
          <p:nvPr>
            <p:ph type="sldNum" sz="quarter" idx="11"/>
          </p:nvPr>
        </p:nvSpPr>
        <p:spPr/>
        <p:txBody>
          <a:bodyPr/>
          <a:lstStyle/>
          <a:p>
            <a:pPr>
              <a:defRPr/>
            </a:pPr>
            <a:fld id="{8D554BD6-251C-41C0-9168-AE76B9DD9C46}" type="slidenum">
              <a:rPr lang="en-US" smtClean="0"/>
              <a:pPr>
                <a:defRPr/>
              </a:pPr>
              <a:t>17</a:t>
            </a:fld>
            <a:endParaRPr lang="en-US"/>
          </a:p>
        </p:txBody>
      </p:sp>
    </p:spTree>
    <p:extLst>
      <p:ext uri="{BB962C8B-B14F-4D97-AF65-F5344CB8AC3E}">
        <p14:creationId xmlns:p14="http://schemas.microsoft.com/office/powerpoint/2010/main" val="397182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xfrm>
            <a:off x="142875" y="768350"/>
            <a:ext cx="6819900" cy="3836988"/>
          </a:xfrm>
          <a:ln/>
        </p:spPr>
      </p:sp>
      <p:sp>
        <p:nvSpPr>
          <p:cNvPr id="41986" name="Notes Placeholder 2"/>
          <p:cNvSpPr>
            <a:spLocks noGrp="1"/>
          </p:cNvSpPr>
          <p:nvPr>
            <p:ph type="body" idx="1"/>
          </p:nvPr>
        </p:nvSpPr>
        <p:spPr>
          <a:noFill/>
        </p:spPr>
        <p:txBody>
          <a:bodyPr/>
          <a:lstStyle/>
          <a:p>
            <a:r>
              <a:rPr lang="en-GB" altLang="en-US"/>
              <a:t>Client</a:t>
            </a:r>
          </a:p>
          <a:p>
            <a:r>
              <a:rPr lang="en-GB" altLang="en-US"/>
              <a:t>Insert info about how they are recruiting mediators</a:t>
            </a:r>
          </a:p>
        </p:txBody>
      </p:sp>
      <p:sp>
        <p:nvSpPr>
          <p:cNvPr id="41987"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41988" name="Slide Number Placeholder 4"/>
          <p:cNvSpPr>
            <a:spLocks noGrp="1"/>
          </p:cNvSpPr>
          <p:nvPr>
            <p:ph type="sldNum" sz="quarter" idx="5"/>
          </p:nvPr>
        </p:nvSpPr>
        <p:spPr>
          <a:noFill/>
          <a:ln>
            <a:miter lim="800000"/>
            <a:headEnd/>
            <a:tailEnd/>
          </a:ln>
        </p:spPr>
        <p:txBody>
          <a:bodyPr/>
          <a:lstStyle/>
          <a:p>
            <a:fld id="{805D720F-C913-4DF5-B280-BB566956E4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xfrm>
            <a:off x="142875" y="768350"/>
            <a:ext cx="6819900" cy="3836988"/>
          </a:xfrm>
          <a:ln/>
        </p:spPr>
      </p:sp>
      <p:sp>
        <p:nvSpPr>
          <p:cNvPr id="44034" name="Notes Placeholder 2"/>
          <p:cNvSpPr>
            <a:spLocks noGrp="1"/>
          </p:cNvSpPr>
          <p:nvPr>
            <p:ph type="body" idx="1"/>
          </p:nvPr>
        </p:nvSpPr>
        <p:spPr>
          <a:noFill/>
        </p:spPr>
        <p:txBody>
          <a:bodyPr/>
          <a:lstStyle/>
          <a:p>
            <a:r>
              <a:rPr lang="en-GB" altLang="en-US" dirty="0"/>
              <a:t>Client </a:t>
            </a:r>
          </a:p>
          <a:p>
            <a:r>
              <a:rPr lang="en-GB" altLang="en-US" dirty="0"/>
              <a:t>Key dates, contact information etc. </a:t>
            </a:r>
          </a:p>
          <a:p>
            <a:endParaRPr lang="en-GB" dirty="0"/>
          </a:p>
        </p:txBody>
      </p:sp>
      <p:sp>
        <p:nvSpPr>
          <p:cNvPr id="44035"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44036" name="Slide Number Placeholder 4"/>
          <p:cNvSpPr>
            <a:spLocks noGrp="1"/>
          </p:cNvSpPr>
          <p:nvPr>
            <p:ph type="sldNum" sz="quarter" idx="5"/>
          </p:nvPr>
        </p:nvSpPr>
        <p:spPr>
          <a:noFill/>
          <a:ln>
            <a:miter lim="800000"/>
            <a:headEnd/>
            <a:tailEnd/>
          </a:ln>
        </p:spPr>
        <p:txBody>
          <a:bodyPr/>
          <a:lstStyle/>
          <a:p>
            <a:fld id="{D4993C57-BC1A-47B9-B745-302667E7298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42875" y="768350"/>
            <a:ext cx="6819900" cy="3836988"/>
          </a:xfrm>
          <a:ln/>
        </p:spPr>
      </p:sp>
      <p:sp>
        <p:nvSpPr>
          <p:cNvPr id="18434" name="Notes Placeholder 2"/>
          <p:cNvSpPr>
            <a:spLocks noGrp="1"/>
          </p:cNvSpPr>
          <p:nvPr>
            <p:ph type="body" idx="1"/>
          </p:nvPr>
        </p:nvSpPr>
        <p:spPr>
          <a:noFill/>
        </p:spPr>
        <p:txBody>
          <a:bodyPr/>
          <a:lstStyle/>
          <a:p>
            <a:r>
              <a:rPr lang="en-GB" altLang="en-US"/>
              <a:t>Client speaks first </a:t>
            </a:r>
          </a:p>
        </p:txBody>
      </p:sp>
      <p:sp>
        <p:nvSpPr>
          <p:cNvPr id="18435"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18436" name="Slide Number Placeholder 4"/>
          <p:cNvSpPr>
            <a:spLocks noGrp="1"/>
          </p:cNvSpPr>
          <p:nvPr>
            <p:ph type="sldNum" sz="quarter" idx="5"/>
          </p:nvPr>
        </p:nvSpPr>
        <p:spPr>
          <a:noFill/>
          <a:ln>
            <a:miter lim="800000"/>
            <a:headEnd/>
            <a:tailEnd/>
          </a:ln>
        </p:spPr>
        <p:txBody>
          <a:bodyPr/>
          <a:lstStyle/>
          <a:p>
            <a:fld id="{F5915C10-CD45-4C30-A7A1-74AC6347F7A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9900" cy="3836988"/>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a:t>CMP Resolutions, T: 01763 852225 E: info@cmpresolutions.co.uk</a:t>
            </a:r>
          </a:p>
        </p:txBody>
      </p:sp>
      <p:sp>
        <p:nvSpPr>
          <p:cNvPr id="5" name="Slide Number Placeholder 4"/>
          <p:cNvSpPr>
            <a:spLocks noGrp="1"/>
          </p:cNvSpPr>
          <p:nvPr>
            <p:ph type="sldNum" sz="quarter" idx="11"/>
          </p:nvPr>
        </p:nvSpPr>
        <p:spPr/>
        <p:txBody>
          <a:bodyPr/>
          <a:lstStyle/>
          <a:p>
            <a:pPr>
              <a:defRPr/>
            </a:pPr>
            <a:fld id="{8D554BD6-251C-41C0-9168-AE76B9DD9C46}" type="slidenum">
              <a:rPr lang="en-US" smtClean="0"/>
              <a:pPr>
                <a:defRPr/>
              </a:pPr>
              <a:t>20</a:t>
            </a:fld>
            <a:endParaRPr lang="en-US"/>
          </a:p>
        </p:txBody>
      </p:sp>
    </p:spTree>
    <p:extLst>
      <p:ext uri="{BB962C8B-B14F-4D97-AF65-F5344CB8AC3E}">
        <p14:creationId xmlns:p14="http://schemas.microsoft.com/office/powerpoint/2010/main" val="63743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xfrm>
            <a:off x="142875" y="768350"/>
            <a:ext cx="6819900" cy="3836988"/>
          </a:xfrm>
          <a:ln/>
        </p:spPr>
      </p:sp>
      <p:sp>
        <p:nvSpPr>
          <p:cNvPr id="20482" name="Notes Placeholder 2"/>
          <p:cNvSpPr>
            <a:spLocks noGrp="1"/>
          </p:cNvSpPr>
          <p:nvPr>
            <p:ph type="body" idx="1"/>
          </p:nvPr>
        </p:nvSpPr>
        <p:spPr>
          <a:noFill/>
        </p:spPr>
        <p:txBody>
          <a:bodyPr/>
          <a:lstStyle/>
          <a:p>
            <a:r>
              <a:rPr lang="en-GB" altLang="en-US" dirty="0"/>
              <a:t>Client: </a:t>
            </a:r>
          </a:p>
          <a:p>
            <a:r>
              <a:rPr lang="en-GB" altLang="en-US" dirty="0"/>
              <a:t>Insert reasons why client is brining in mediation – these are suggested points, there maybe more specific drivers </a:t>
            </a:r>
          </a:p>
          <a:p>
            <a:endParaRPr lang="en-GB" dirty="0"/>
          </a:p>
        </p:txBody>
      </p:sp>
      <p:sp>
        <p:nvSpPr>
          <p:cNvPr id="20483"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20484" name="Slide Number Placeholder 4"/>
          <p:cNvSpPr>
            <a:spLocks noGrp="1"/>
          </p:cNvSpPr>
          <p:nvPr>
            <p:ph type="sldNum" sz="quarter" idx="5"/>
          </p:nvPr>
        </p:nvSpPr>
        <p:spPr>
          <a:noFill/>
          <a:ln>
            <a:miter lim="800000"/>
            <a:headEnd/>
            <a:tailEnd/>
          </a:ln>
        </p:spPr>
        <p:txBody>
          <a:bodyPr/>
          <a:lstStyle/>
          <a:p>
            <a:fld id="{FDB897C9-A8D6-4976-BE25-FB6A8547598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142875" y="768350"/>
            <a:ext cx="6819900" cy="3836988"/>
          </a:xfrm>
          <a:ln/>
        </p:spPr>
      </p:sp>
      <p:sp>
        <p:nvSpPr>
          <p:cNvPr id="22530" name="Notes Placeholder 2"/>
          <p:cNvSpPr>
            <a:spLocks noGrp="1"/>
          </p:cNvSpPr>
          <p:nvPr>
            <p:ph type="body" idx="1"/>
          </p:nvPr>
        </p:nvSpPr>
        <p:spPr>
          <a:noFill/>
        </p:spPr>
        <p:txBody>
          <a:bodyPr/>
          <a:lstStyle/>
          <a:p>
            <a:r>
              <a:rPr lang="en-GB" altLang="en-US" dirty="0"/>
              <a:t>Client: talk about what mediation provision currently looks like at the organisation. What does it entail? H</a:t>
            </a:r>
          </a:p>
        </p:txBody>
      </p:sp>
      <p:sp>
        <p:nvSpPr>
          <p:cNvPr id="22531"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22532" name="Slide Number Placeholder 4"/>
          <p:cNvSpPr>
            <a:spLocks noGrp="1"/>
          </p:cNvSpPr>
          <p:nvPr>
            <p:ph type="sldNum" sz="quarter" idx="5"/>
          </p:nvPr>
        </p:nvSpPr>
        <p:spPr>
          <a:noFill/>
          <a:ln>
            <a:miter lim="800000"/>
            <a:headEnd/>
            <a:tailEnd/>
          </a:ln>
        </p:spPr>
        <p:txBody>
          <a:bodyPr/>
          <a:lstStyle/>
          <a:p>
            <a:fld id="{22E74C6D-32D8-4DA8-9F45-EA1B07C33B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42875" y="768350"/>
            <a:ext cx="6819900" cy="3836988"/>
          </a:xfrm>
          <a:ln/>
        </p:spPr>
      </p:sp>
      <p:sp>
        <p:nvSpPr>
          <p:cNvPr id="24578" name="Notes Placeholder 2"/>
          <p:cNvSpPr>
            <a:spLocks noGrp="1"/>
          </p:cNvSpPr>
          <p:nvPr>
            <p:ph type="body" idx="1"/>
          </p:nvPr>
        </p:nvSpPr>
        <p:spPr>
          <a:noFill/>
        </p:spPr>
        <p:txBody>
          <a:bodyPr/>
          <a:lstStyle/>
          <a:p>
            <a:r>
              <a:rPr lang="en-GB" altLang="en-US"/>
              <a:t>CMP</a:t>
            </a:r>
          </a:p>
          <a:p>
            <a:endParaRPr lang="en-GB"/>
          </a:p>
        </p:txBody>
      </p:sp>
      <p:sp>
        <p:nvSpPr>
          <p:cNvPr id="24579"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24580" name="Slide Number Placeholder 4"/>
          <p:cNvSpPr>
            <a:spLocks noGrp="1"/>
          </p:cNvSpPr>
          <p:nvPr>
            <p:ph type="sldNum" sz="quarter" idx="5"/>
          </p:nvPr>
        </p:nvSpPr>
        <p:spPr>
          <a:noFill/>
          <a:ln>
            <a:miter lim="800000"/>
            <a:headEnd/>
            <a:tailEnd/>
          </a:ln>
        </p:spPr>
        <p:txBody>
          <a:bodyPr/>
          <a:lstStyle/>
          <a:p>
            <a:fld id="{5CE9A773-FAD1-45CD-852F-4B558890EA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xfrm>
            <a:off x="142875" y="768350"/>
            <a:ext cx="6819900" cy="3836988"/>
          </a:xfrm>
          <a:ln/>
        </p:spPr>
      </p:sp>
      <p:sp>
        <p:nvSpPr>
          <p:cNvPr id="26626" name="Notes Placeholder 2"/>
          <p:cNvSpPr>
            <a:spLocks noGrp="1"/>
          </p:cNvSpPr>
          <p:nvPr>
            <p:ph type="body" idx="1"/>
          </p:nvPr>
        </p:nvSpPr>
        <p:spPr>
          <a:noFill/>
        </p:spPr>
        <p:txBody>
          <a:bodyPr/>
          <a:lstStyle/>
          <a:p>
            <a:r>
              <a:rPr lang="en-GB"/>
              <a:t>CMP</a:t>
            </a:r>
          </a:p>
        </p:txBody>
      </p:sp>
      <p:sp>
        <p:nvSpPr>
          <p:cNvPr id="26627"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26628" name="Slide Number Placeholder 4"/>
          <p:cNvSpPr>
            <a:spLocks noGrp="1"/>
          </p:cNvSpPr>
          <p:nvPr>
            <p:ph type="sldNum" sz="quarter" idx="5"/>
          </p:nvPr>
        </p:nvSpPr>
        <p:spPr>
          <a:noFill/>
          <a:ln>
            <a:miter lim="800000"/>
            <a:headEnd/>
            <a:tailEnd/>
          </a:ln>
        </p:spPr>
        <p:txBody>
          <a:bodyPr/>
          <a:lstStyle/>
          <a:p>
            <a:fld id="{FAD3FEEF-139C-4389-91F7-4896B6DB90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142875" y="768350"/>
            <a:ext cx="6819900" cy="3836988"/>
          </a:xfrm>
          <a:ln/>
        </p:spPr>
      </p:sp>
      <p:sp>
        <p:nvSpPr>
          <p:cNvPr id="28674" name="Notes Placeholder 2"/>
          <p:cNvSpPr>
            <a:spLocks noGrp="1"/>
          </p:cNvSpPr>
          <p:nvPr>
            <p:ph type="body" idx="1"/>
          </p:nvPr>
        </p:nvSpPr>
        <p:spPr>
          <a:noFill/>
        </p:spPr>
        <p:txBody>
          <a:bodyPr/>
          <a:lstStyle/>
          <a:p>
            <a:r>
              <a:rPr lang="en-GB" altLang="en-US" b="1"/>
              <a:t>Presenter: JC</a:t>
            </a:r>
          </a:p>
          <a:p>
            <a:endParaRPr lang="en-GB" altLang="en-US" b="1"/>
          </a:p>
          <a:p>
            <a:r>
              <a:rPr lang="en-GB" altLang="en-US" b="1"/>
              <a:t>Method of presentation:</a:t>
            </a:r>
            <a:r>
              <a:rPr lang="en-GB" altLang="en-US"/>
              <a:t> JC input</a:t>
            </a:r>
          </a:p>
          <a:p>
            <a:endParaRPr lang="en-GB" altLang="en-US"/>
          </a:p>
          <a:p>
            <a:r>
              <a:rPr lang="en-GB" altLang="en-US" b="1"/>
              <a:t>Notes:</a:t>
            </a:r>
          </a:p>
          <a:p>
            <a:r>
              <a:rPr lang="en-GB" altLang="en-US"/>
              <a:t>The parties then meet in a joint session and have a chance to interact with each other. The mediation strives to move them from the left side to the right side</a:t>
            </a:r>
          </a:p>
          <a:p>
            <a:endParaRPr lang="en-GB"/>
          </a:p>
        </p:txBody>
      </p:sp>
      <p:sp>
        <p:nvSpPr>
          <p:cNvPr id="28675" name="Footer Placeholder 3"/>
          <p:cNvSpPr>
            <a:spLocks noGrp="1"/>
          </p:cNvSpPr>
          <p:nvPr>
            <p:ph type="ftr" sz="quarter" idx="4"/>
          </p:nvPr>
        </p:nvSpPr>
        <p:spPr>
          <a:noFill/>
          <a:ln>
            <a:miter lim="800000"/>
            <a:headEnd/>
            <a:tailEnd/>
          </a:ln>
        </p:spPr>
        <p:txBody>
          <a:bodyPr/>
          <a:lstStyle/>
          <a:p>
            <a:r>
              <a:rPr lang="en-US"/>
              <a:t>CMP Resolutions, T: 01763 852225 E: info@cmpresolutions.co.uk</a:t>
            </a:r>
          </a:p>
        </p:txBody>
      </p:sp>
      <p:sp>
        <p:nvSpPr>
          <p:cNvPr id="28676" name="Slide Number Placeholder 4"/>
          <p:cNvSpPr>
            <a:spLocks noGrp="1"/>
          </p:cNvSpPr>
          <p:nvPr>
            <p:ph type="sldNum" sz="quarter" idx="5"/>
          </p:nvPr>
        </p:nvSpPr>
        <p:spPr>
          <a:noFill/>
          <a:ln>
            <a:miter lim="800000"/>
            <a:headEnd/>
            <a:tailEnd/>
          </a:ln>
        </p:spPr>
        <p:txBody>
          <a:bodyPr/>
          <a:lstStyle/>
          <a:p>
            <a:fld id="{6B9BCC67-F6F4-4B03-9EF8-9596567C529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en-US"/>
              <a:t>CMP Resolutions, T: 01763 852225 E: info@cmpresolutions.co.uk</a:t>
            </a:r>
          </a:p>
        </p:txBody>
      </p:sp>
      <p:sp>
        <p:nvSpPr>
          <p:cNvPr id="6" name="Rectangle 7"/>
          <p:cNvSpPr>
            <a:spLocks noGrp="1" noChangeArrowheads="1"/>
          </p:cNvSpPr>
          <p:nvPr>
            <p:ph type="sldNum" sz="quarter" idx="5"/>
          </p:nvPr>
        </p:nvSpPr>
        <p:spPr>
          <a:ln/>
        </p:spPr>
        <p:txBody>
          <a:bodyPr/>
          <a:lstStyle/>
          <a:p>
            <a:fld id="{5C3A4787-441A-4586-A186-98D1E517BEEF}" type="slidenum">
              <a:rPr lang="en-US" altLang="en-US"/>
              <a:pPr/>
              <a:t>8</a:t>
            </a:fld>
            <a:endParaRPr lang="en-US" altLang="en-US"/>
          </a:p>
        </p:txBody>
      </p:sp>
      <p:sp>
        <p:nvSpPr>
          <p:cNvPr id="63490" name="Rectangle 2"/>
          <p:cNvSpPr>
            <a:spLocks noGrp="1" noRot="1" noChangeAspect="1" noChangeArrowheads="1" noTextEdit="1"/>
          </p:cNvSpPr>
          <p:nvPr>
            <p:ph type="sldImg"/>
          </p:nvPr>
        </p:nvSpPr>
        <p:spPr>
          <a:xfrm>
            <a:off x="141288" y="766763"/>
            <a:ext cx="6821487" cy="3838575"/>
          </a:xfrm>
          <a:ln/>
        </p:spPr>
      </p:sp>
      <p:sp>
        <p:nvSpPr>
          <p:cNvPr id="63491" name="Rectangle 3"/>
          <p:cNvSpPr>
            <a:spLocks noGrp="1" noChangeArrowheads="1"/>
          </p:cNvSpPr>
          <p:nvPr>
            <p:ph type="body" idx="1"/>
          </p:nvPr>
        </p:nvSpPr>
        <p:spPr>
          <a:xfrm>
            <a:off x="710915" y="4861156"/>
            <a:ext cx="5682235" cy="4607458"/>
          </a:xfrm>
        </p:spPr>
        <p:txBody>
          <a:bodyPr lIns="91327" tIns="45664" rIns="91327" bIns="45664"/>
          <a:lstStyle/>
          <a:p>
            <a:r>
              <a:rPr lang="en-US" altLang="en-US" dirty="0"/>
              <a:t>Indi is new to the team, has lots of new ideas but can appear to be pushy and not listening. </a:t>
            </a:r>
          </a:p>
          <a:p>
            <a:r>
              <a:rPr lang="en-US" altLang="en-US" dirty="0"/>
              <a:t>Jim has been there a long time, has lots of experience but can be a bit of a </a:t>
            </a:r>
            <a:r>
              <a:rPr lang="en-US" altLang="en-US" dirty="0" err="1"/>
              <a:t>neighsayer</a:t>
            </a:r>
            <a:r>
              <a:rPr lang="en-US" altLang="en-US" dirty="0"/>
              <a:t>. </a:t>
            </a:r>
          </a:p>
          <a:p>
            <a:r>
              <a:rPr lang="en-US" altLang="en-US" dirty="0"/>
              <a:t>Increasingly they are getting into disputes with each other and coming to Emma, their line manager to complain about the other. Email communication is increasing in frequency, but the tone is getting more irritated, and Emma is consistently being ‘copied in’ and occasionally blind copied in too.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9900" cy="383698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CMP Resolutions, T: 01763 852225 E: info@cmpresolutions.co.uk</a:t>
            </a:r>
          </a:p>
        </p:txBody>
      </p:sp>
      <p:sp>
        <p:nvSpPr>
          <p:cNvPr id="5" name="Slide Number Placeholder 4"/>
          <p:cNvSpPr>
            <a:spLocks noGrp="1"/>
          </p:cNvSpPr>
          <p:nvPr>
            <p:ph type="sldNum" sz="quarter" idx="11"/>
          </p:nvPr>
        </p:nvSpPr>
        <p:spPr/>
        <p:txBody>
          <a:bodyPr/>
          <a:lstStyle/>
          <a:p>
            <a:pPr>
              <a:defRPr/>
            </a:pPr>
            <a:fld id="{8D554BD6-251C-41C0-9168-AE76B9DD9C46}" type="slidenum">
              <a:rPr lang="en-US" smtClean="0"/>
              <a:pPr>
                <a:defRPr/>
              </a:pPr>
              <a:t>9</a:t>
            </a:fld>
            <a:endParaRPr lang="en-US"/>
          </a:p>
        </p:txBody>
      </p:sp>
    </p:spTree>
    <p:extLst>
      <p:ext uri="{BB962C8B-B14F-4D97-AF65-F5344CB8AC3E}">
        <p14:creationId xmlns:p14="http://schemas.microsoft.com/office/powerpoint/2010/main" val="55696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WM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645A-9556-4E59-8FFD-6C00C6246D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J" dirty="0"/>
          </a:p>
        </p:txBody>
      </p:sp>
      <p:sp>
        <p:nvSpPr>
          <p:cNvPr id="3" name="Subtitle 2">
            <a:extLst>
              <a:ext uri="{FF2B5EF4-FFF2-40B4-BE49-F238E27FC236}">
                <a16:creationId xmlns:a16="http://schemas.microsoft.com/office/drawing/2014/main" id="{3D722349-C932-425E-874C-EF12409CC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J" dirty="0"/>
          </a:p>
        </p:txBody>
      </p:sp>
      <p:sp>
        <p:nvSpPr>
          <p:cNvPr id="5" name="Footer Placeholder 4">
            <a:extLst>
              <a:ext uri="{FF2B5EF4-FFF2-40B4-BE49-F238E27FC236}">
                <a16:creationId xmlns:a16="http://schemas.microsoft.com/office/drawing/2014/main" id="{C7342CB9-510D-43B8-8540-CF29EBCFF0CF}"/>
              </a:ext>
            </a:extLst>
          </p:cNvPr>
          <p:cNvSpPr>
            <a:spLocks noGrp="1"/>
          </p:cNvSpPr>
          <p:nvPr>
            <p:ph type="ftr" sz="quarter" idx="11"/>
          </p:nvPr>
        </p:nvSpPr>
        <p:spPr/>
        <p:txBody>
          <a:bodyPr/>
          <a:lstStyle>
            <a:lvl1pPr>
              <a:defRPr>
                <a:solidFill>
                  <a:schemeClr val="bg1"/>
                </a:solidFill>
              </a:defRPr>
            </a:lvl1pPr>
          </a:lstStyle>
          <a:p>
            <a:r>
              <a:rPr lang="en-GB" dirty="0"/>
              <a:t>cmpsolutions.com</a:t>
            </a:r>
          </a:p>
        </p:txBody>
      </p:sp>
      <p:sp>
        <p:nvSpPr>
          <p:cNvPr id="6" name="Slide Number Placeholder 5">
            <a:extLst>
              <a:ext uri="{FF2B5EF4-FFF2-40B4-BE49-F238E27FC236}">
                <a16:creationId xmlns:a16="http://schemas.microsoft.com/office/drawing/2014/main" id="{8F6BA0C1-C0F2-430F-BCE7-92CC8D55AD10}"/>
              </a:ext>
            </a:extLst>
          </p:cNvPr>
          <p:cNvSpPr>
            <a:spLocks noGrp="1"/>
          </p:cNvSpPr>
          <p:nvPr>
            <p:ph type="sldNum" sz="quarter" idx="12"/>
          </p:nvPr>
        </p:nvSpPr>
        <p:spPr/>
        <p:txBody>
          <a:bodyPr/>
          <a:lstStyle/>
          <a:p>
            <a:fld id="{C605A52F-13F7-4F9F-B06E-0C63D8A86E00}" type="slidenum">
              <a:rPr lang="en-FJ" smtClean="0"/>
              <a:t>‹#›</a:t>
            </a:fld>
            <a:endParaRPr lang="en-FJ" dirty="0"/>
          </a:p>
        </p:txBody>
      </p:sp>
    </p:spTree>
    <p:extLst>
      <p:ext uri="{BB962C8B-B14F-4D97-AF65-F5344CB8AC3E}">
        <p14:creationId xmlns:p14="http://schemas.microsoft.com/office/powerpoint/2010/main" val="92773368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WM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CE33-20CD-486F-B51B-1619B729BC94}"/>
              </a:ext>
            </a:extLst>
          </p:cNvPr>
          <p:cNvSpPr>
            <a:spLocks noGrp="1"/>
          </p:cNvSpPr>
          <p:nvPr>
            <p:ph type="title"/>
          </p:nvPr>
        </p:nvSpPr>
        <p:spPr/>
        <p:txBody>
          <a:bodyPr/>
          <a:lstStyle/>
          <a:p>
            <a:r>
              <a:rPr lang="en-US"/>
              <a:t>Click to edit Master title style</a:t>
            </a:r>
            <a:endParaRPr lang="en-FJ"/>
          </a:p>
        </p:txBody>
      </p:sp>
      <p:sp>
        <p:nvSpPr>
          <p:cNvPr id="3" name="Vertical Text Placeholder 2">
            <a:extLst>
              <a:ext uri="{FF2B5EF4-FFF2-40B4-BE49-F238E27FC236}">
                <a16:creationId xmlns:a16="http://schemas.microsoft.com/office/drawing/2014/main" id="{80DFB100-50E6-4EDB-A1E6-D906C2287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Footer Placeholder 4">
            <a:extLst>
              <a:ext uri="{FF2B5EF4-FFF2-40B4-BE49-F238E27FC236}">
                <a16:creationId xmlns:a16="http://schemas.microsoft.com/office/drawing/2014/main" id="{000FECF5-93C3-48E3-A956-3EB787BFA1FC}"/>
              </a:ext>
            </a:extLst>
          </p:cNvPr>
          <p:cNvSpPr>
            <a:spLocks noGrp="1"/>
          </p:cNvSpPr>
          <p:nvPr>
            <p:ph type="ftr" sz="quarter" idx="11"/>
          </p:nvPr>
        </p:nvSpPr>
        <p:spPr/>
        <p:txBody>
          <a:bodyPr/>
          <a:lstStyle/>
          <a:p>
            <a:r>
              <a:rPr lang="en-GB" dirty="0"/>
              <a:t>cmpsolutions.com</a:t>
            </a:r>
          </a:p>
        </p:txBody>
      </p:sp>
      <p:sp>
        <p:nvSpPr>
          <p:cNvPr id="6" name="Slide Number Placeholder 5">
            <a:extLst>
              <a:ext uri="{FF2B5EF4-FFF2-40B4-BE49-F238E27FC236}">
                <a16:creationId xmlns:a16="http://schemas.microsoft.com/office/drawing/2014/main" id="{C85336AA-F3D8-41FD-B5BE-6396C8A6D5C6}"/>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422340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WM  6">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94F83-D65D-4E95-81A5-B51C0BCF1C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J"/>
          </a:p>
        </p:txBody>
      </p:sp>
      <p:sp>
        <p:nvSpPr>
          <p:cNvPr id="3" name="Vertical Text Placeholder 2">
            <a:extLst>
              <a:ext uri="{FF2B5EF4-FFF2-40B4-BE49-F238E27FC236}">
                <a16:creationId xmlns:a16="http://schemas.microsoft.com/office/drawing/2014/main" id="{EFD4BADC-3058-4A9D-82DF-B8F102AC2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Footer Placeholder 4">
            <a:extLst>
              <a:ext uri="{FF2B5EF4-FFF2-40B4-BE49-F238E27FC236}">
                <a16:creationId xmlns:a16="http://schemas.microsoft.com/office/drawing/2014/main" id="{327DEEAC-8BD2-432F-9046-6F0B0B8136F6}"/>
              </a:ext>
            </a:extLst>
          </p:cNvPr>
          <p:cNvSpPr>
            <a:spLocks noGrp="1"/>
          </p:cNvSpPr>
          <p:nvPr>
            <p:ph type="ftr" sz="quarter" idx="11"/>
          </p:nvPr>
        </p:nvSpPr>
        <p:spPr/>
        <p:txBody>
          <a:bodyPr/>
          <a:lstStyle/>
          <a:p>
            <a:r>
              <a:rPr lang="en-GB" dirty="0"/>
              <a:t>cmpsolutions.com</a:t>
            </a:r>
          </a:p>
        </p:txBody>
      </p:sp>
      <p:sp>
        <p:nvSpPr>
          <p:cNvPr id="6" name="Slide Number Placeholder 5">
            <a:extLst>
              <a:ext uri="{FF2B5EF4-FFF2-40B4-BE49-F238E27FC236}">
                <a16:creationId xmlns:a16="http://schemas.microsoft.com/office/drawing/2014/main" id="{1B22C591-2861-4433-91EB-2B4E3C1091D9}"/>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16167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WM  - ROA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71BDA0D-7268-41F3-92A0-D7659C154A80}"/>
              </a:ext>
            </a:extLst>
          </p:cNvPr>
          <p:cNvGrpSpPr/>
          <p:nvPr userDrawn="1"/>
        </p:nvGrpSpPr>
        <p:grpSpPr>
          <a:xfrm>
            <a:off x="3174" y="1221568"/>
            <a:ext cx="12188826" cy="4962694"/>
            <a:chOff x="333602" y="306437"/>
            <a:chExt cx="12188826" cy="5112812"/>
          </a:xfrm>
        </p:grpSpPr>
        <p:pic>
          <p:nvPicPr>
            <p:cNvPr id="5" name="Picture 4">
              <a:extLst>
                <a:ext uri="{FF2B5EF4-FFF2-40B4-BE49-F238E27FC236}">
                  <a16:creationId xmlns:a16="http://schemas.microsoft.com/office/drawing/2014/main" id="{BD00690C-59D0-4C59-BDF8-1FD8A932BD90}"/>
                </a:ext>
              </a:extLst>
            </p:cNvPr>
            <p:cNvPicPr>
              <a:picLocks noChangeAspect="1"/>
            </p:cNvPicPr>
            <p:nvPr userDrawn="1"/>
          </p:nvPicPr>
          <p:blipFill>
            <a:blip r:embed="rId2" cstate="print"/>
            <a:stretch>
              <a:fillRect/>
            </a:stretch>
          </p:blipFill>
          <p:spPr>
            <a:xfrm>
              <a:off x="333602" y="372325"/>
              <a:ext cx="12188826" cy="5045621"/>
            </a:xfrm>
            <a:prstGeom prst="rect">
              <a:avLst/>
            </a:prstGeom>
          </p:spPr>
        </p:pic>
        <p:sp>
          <p:nvSpPr>
            <p:cNvPr id="6" name="Rectangle 5">
              <a:extLst>
                <a:ext uri="{FF2B5EF4-FFF2-40B4-BE49-F238E27FC236}">
                  <a16:creationId xmlns:a16="http://schemas.microsoft.com/office/drawing/2014/main" id="{0DFED8ED-8375-4806-ADF5-C52EA87D81B6}"/>
                </a:ext>
              </a:extLst>
            </p:cNvPr>
            <p:cNvSpPr/>
            <p:nvPr userDrawn="1"/>
          </p:nvSpPr>
          <p:spPr>
            <a:xfrm>
              <a:off x="333602" y="306437"/>
              <a:ext cx="12188826" cy="5112812"/>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GB" dirty="0"/>
            </a:p>
          </p:txBody>
        </p:sp>
        <p:sp>
          <p:nvSpPr>
            <p:cNvPr id="7" name="Rectangle 6">
              <a:extLst>
                <a:ext uri="{FF2B5EF4-FFF2-40B4-BE49-F238E27FC236}">
                  <a16:creationId xmlns:a16="http://schemas.microsoft.com/office/drawing/2014/main" id="{C2D9FC3A-CA4D-4EDC-B351-33EFB091D45E}"/>
                </a:ext>
              </a:extLst>
            </p:cNvPr>
            <p:cNvSpPr/>
            <p:nvPr userDrawn="1"/>
          </p:nvSpPr>
          <p:spPr>
            <a:xfrm>
              <a:off x="333602" y="372324"/>
              <a:ext cx="12188826" cy="746307"/>
            </a:xfrm>
            <a:prstGeom prst="rect">
              <a:avLst/>
            </a:prstGeom>
            <a:gradFill flip="none" rotWithShape="1">
              <a:gsLst>
                <a:gs pos="0">
                  <a:schemeClr val="bg1"/>
                </a:gs>
                <a:gs pos="50000">
                  <a:schemeClr val="bg1">
                    <a:alpha val="43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Title 1">
            <a:extLst>
              <a:ext uri="{FF2B5EF4-FFF2-40B4-BE49-F238E27FC236}">
                <a16:creationId xmlns:a16="http://schemas.microsoft.com/office/drawing/2014/main" id="{3887CE31-4668-46F4-BB01-2E5EB7A65CBE}"/>
              </a:ext>
            </a:extLst>
          </p:cNvPr>
          <p:cNvSpPr>
            <a:spLocks noGrp="1"/>
          </p:cNvSpPr>
          <p:nvPr>
            <p:ph type="title"/>
          </p:nvPr>
        </p:nvSpPr>
        <p:spPr/>
        <p:txBody>
          <a:bodyPr/>
          <a:lstStyle/>
          <a:p>
            <a:r>
              <a:rPr lang="en-US"/>
              <a:t>Click to edit Master title style</a:t>
            </a:r>
            <a:endParaRPr lang="en-FJ"/>
          </a:p>
        </p:txBody>
      </p:sp>
      <p:sp>
        <p:nvSpPr>
          <p:cNvPr id="3" name="Footer Placeholder 2">
            <a:extLst>
              <a:ext uri="{FF2B5EF4-FFF2-40B4-BE49-F238E27FC236}">
                <a16:creationId xmlns:a16="http://schemas.microsoft.com/office/drawing/2014/main" id="{B980B021-5FD2-4483-A2E6-422EE734A18F}"/>
              </a:ext>
            </a:extLst>
          </p:cNvPr>
          <p:cNvSpPr>
            <a:spLocks noGrp="1"/>
          </p:cNvSpPr>
          <p:nvPr>
            <p:ph type="ftr" sz="quarter" idx="10"/>
          </p:nvPr>
        </p:nvSpPr>
        <p:spPr/>
        <p:txBody>
          <a:bodyPr/>
          <a:lstStyle/>
          <a:p>
            <a:r>
              <a:rPr lang="en-GB"/>
              <a:t>cmpsolutions.com</a:t>
            </a:r>
            <a:endParaRPr lang="en-GB" dirty="0"/>
          </a:p>
        </p:txBody>
      </p:sp>
      <p:sp>
        <p:nvSpPr>
          <p:cNvPr id="4" name="Slide Number Placeholder 3">
            <a:extLst>
              <a:ext uri="{FF2B5EF4-FFF2-40B4-BE49-F238E27FC236}">
                <a16:creationId xmlns:a16="http://schemas.microsoft.com/office/drawing/2014/main" id="{55171F2A-89C6-4CF9-88C2-33F043A3F849}"/>
              </a:ext>
            </a:extLst>
          </p:cNvPr>
          <p:cNvSpPr>
            <a:spLocks noGrp="1"/>
          </p:cNvSpPr>
          <p:nvPr>
            <p:ph type="sldNum" sz="quarter" idx="11"/>
          </p:nvPr>
        </p:nvSpPr>
        <p:spPr/>
        <p:txBody>
          <a:bodyPr/>
          <a:lstStyle/>
          <a:p>
            <a:fld id="{C605A52F-13F7-4F9F-B06E-0C63D8A86E00}" type="slidenum">
              <a:rPr lang="en-FJ" smtClean="0"/>
              <a:pPr/>
              <a:t>‹#›</a:t>
            </a:fld>
            <a:endParaRPr lang="en-FJ"/>
          </a:p>
        </p:txBody>
      </p:sp>
      <p:sp>
        <p:nvSpPr>
          <p:cNvPr id="10" name="Text Placeholder 9">
            <a:extLst>
              <a:ext uri="{FF2B5EF4-FFF2-40B4-BE49-F238E27FC236}">
                <a16:creationId xmlns:a16="http://schemas.microsoft.com/office/drawing/2014/main" id="{47C11D39-EC52-40D9-A4EC-94EEBC66B3F2}"/>
              </a:ext>
            </a:extLst>
          </p:cNvPr>
          <p:cNvSpPr>
            <a:spLocks noGrp="1"/>
          </p:cNvSpPr>
          <p:nvPr>
            <p:ph type="body" sz="quarter" idx="12"/>
          </p:nvPr>
        </p:nvSpPr>
        <p:spPr>
          <a:xfrm>
            <a:off x="3330575" y="1936750"/>
            <a:ext cx="7642225"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Tree>
    <p:extLst>
      <p:ext uri="{BB962C8B-B14F-4D97-AF65-F5344CB8AC3E}">
        <p14:creationId xmlns:p14="http://schemas.microsoft.com/office/powerpoint/2010/main" val="3428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ING - thin line">
    <p:spTree>
      <p:nvGrpSpPr>
        <p:cNvPr id="1" name=""/>
        <p:cNvGrpSpPr/>
        <p:nvPr/>
      </p:nvGrpSpPr>
      <p:grpSpPr>
        <a:xfrm>
          <a:off x="0" y="0"/>
          <a:ext cx="0" cy="0"/>
          <a:chOff x="0" y="0"/>
          <a:chExt cx="0" cy="0"/>
        </a:xfrm>
      </p:grpSpPr>
      <p:pic>
        <p:nvPicPr>
          <p:cNvPr id="7" name="Picture 6" descr="CMP-Conversational-Intelligence-footer-2.png">
            <a:extLst>
              <a:ext uri="{FF2B5EF4-FFF2-40B4-BE49-F238E27FC236}">
                <a16:creationId xmlns:a16="http://schemas.microsoft.com/office/drawing/2014/main" id="{079D0804-CB1D-459E-BE99-E4B127FBB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2437"/>
            <a:ext cx="12192000" cy="705538"/>
          </a:xfrm>
          <a:prstGeom prst="rect">
            <a:avLst/>
          </a:prstGeom>
        </p:spPr>
      </p:pic>
      <p:sp>
        <p:nvSpPr>
          <p:cNvPr id="4" name="Footer Placeholder 3">
            <a:extLst>
              <a:ext uri="{FF2B5EF4-FFF2-40B4-BE49-F238E27FC236}">
                <a16:creationId xmlns:a16="http://schemas.microsoft.com/office/drawing/2014/main" id="{E17FA069-BCCB-4D8B-9205-6A82A51356FB}"/>
              </a:ext>
            </a:extLst>
          </p:cNvPr>
          <p:cNvSpPr>
            <a:spLocks noGrp="1"/>
          </p:cNvSpPr>
          <p:nvPr>
            <p:ph type="ftr" sz="quarter" idx="11"/>
          </p:nvPr>
        </p:nvSpPr>
        <p:spPr/>
        <p:txBody>
          <a:bodyPr/>
          <a:lstStyle>
            <a:lvl1pPr>
              <a:defRPr b="1">
                <a:solidFill>
                  <a:schemeClr val="bg1"/>
                </a:solidFill>
              </a:defRPr>
            </a:lvl1pPr>
          </a:lstStyle>
          <a:p>
            <a:r>
              <a:rPr lang="en-GB" dirty="0"/>
              <a:t>cmpsolutions.com</a:t>
            </a:r>
          </a:p>
        </p:txBody>
      </p:sp>
      <p:pic>
        <p:nvPicPr>
          <p:cNvPr id="6" name="Picture 5">
            <a:extLst>
              <a:ext uri="{FF2B5EF4-FFF2-40B4-BE49-F238E27FC236}">
                <a16:creationId xmlns:a16="http://schemas.microsoft.com/office/drawing/2014/main" id="{7CB682D1-C418-44B2-9879-1CEC42C3FFD4}"/>
              </a:ext>
            </a:extLst>
          </p:cNvPr>
          <p:cNvPicPr>
            <a:picLocks noChangeAspect="1"/>
          </p:cNvPicPr>
          <p:nvPr userDrawn="1"/>
        </p:nvPicPr>
        <p:blipFill>
          <a:blip r:embed="rId3"/>
          <a:stretch>
            <a:fillRect/>
          </a:stretch>
        </p:blipFill>
        <p:spPr>
          <a:xfrm>
            <a:off x="3383973" y="436418"/>
            <a:ext cx="5424054" cy="5424054"/>
          </a:xfrm>
          <a:prstGeom prst="rect">
            <a:avLst/>
          </a:prstGeom>
        </p:spPr>
      </p:pic>
      <p:pic>
        <p:nvPicPr>
          <p:cNvPr id="8" name="Picture 7">
            <a:extLst>
              <a:ext uri="{FF2B5EF4-FFF2-40B4-BE49-F238E27FC236}">
                <a16:creationId xmlns:a16="http://schemas.microsoft.com/office/drawing/2014/main" id="{B0B94BB9-C209-45C2-9D16-75F19A70F7E5}"/>
              </a:ext>
            </a:extLst>
          </p:cNvPr>
          <p:cNvPicPr>
            <a:picLocks noChangeAspect="1"/>
          </p:cNvPicPr>
          <p:nvPr userDrawn="1"/>
        </p:nvPicPr>
        <p:blipFill>
          <a:blip r:embed="rId4"/>
          <a:stretch>
            <a:fillRect/>
          </a:stretch>
        </p:blipFill>
        <p:spPr>
          <a:xfrm>
            <a:off x="10612968" y="6255815"/>
            <a:ext cx="2134800" cy="719875"/>
          </a:xfrm>
          <a:prstGeom prst="rect">
            <a:avLst/>
          </a:prstGeom>
        </p:spPr>
      </p:pic>
      <p:pic>
        <p:nvPicPr>
          <p:cNvPr id="9" name="Picture 8">
            <a:extLst>
              <a:ext uri="{FF2B5EF4-FFF2-40B4-BE49-F238E27FC236}">
                <a16:creationId xmlns:a16="http://schemas.microsoft.com/office/drawing/2014/main" id="{242E7F71-DF45-4B20-964B-C901C8A45E5C}"/>
              </a:ext>
            </a:extLst>
          </p:cNvPr>
          <p:cNvPicPr>
            <a:picLocks noChangeAspect="1"/>
          </p:cNvPicPr>
          <p:nvPr userDrawn="1"/>
        </p:nvPicPr>
        <p:blipFill>
          <a:blip r:embed="rId5"/>
          <a:stretch>
            <a:fillRect/>
          </a:stretch>
        </p:blipFill>
        <p:spPr>
          <a:xfrm>
            <a:off x="154718" y="6299039"/>
            <a:ext cx="614645" cy="509226"/>
          </a:xfrm>
          <a:prstGeom prst="rect">
            <a:avLst/>
          </a:prstGeom>
        </p:spPr>
      </p:pic>
    </p:spTree>
    <p:extLst>
      <p:ext uri="{BB962C8B-B14F-4D97-AF65-F5344CB8AC3E}">
        <p14:creationId xmlns:p14="http://schemas.microsoft.com/office/powerpoint/2010/main" val="3932309610"/>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lding - Thick Line">
    <p:spTree>
      <p:nvGrpSpPr>
        <p:cNvPr id="1" name=""/>
        <p:cNvGrpSpPr/>
        <p:nvPr/>
      </p:nvGrpSpPr>
      <p:grpSpPr>
        <a:xfrm>
          <a:off x="0" y="0"/>
          <a:ext cx="0" cy="0"/>
          <a:chOff x="0" y="0"/>
          <a:chExt cx="0" cy="0"/>
        </a:xfrm>
      </p:grpSpPr>
      <p:pic>
        <p:nvPicPr>
          <p:cNvPr id="6" name="Picture 5" descr="CMP-Conversational-Intelligence-footer-2.png">
            <a:extLst>
              <a:ext uri="{FF2B5EF4-FFF2-40B4-BE49-F238E27FC236}">
                <a16:creationId xmlns:a16="http://schemas.microsoft.com/office/drawing/2014/main" id="{CE424C60-384D-47F0-8EE5-799F813CB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5568287"/>
            <a:ext cx="12192896" cy="1319688"/>
          </a:xfrm>
          <a:prstGeom prst="rect">
            <a:avLst/>
          </a:prstGeom>
        </p:spPr>
      </p:pic>
      <p:pic>
        <p:nvPicPr>
          <p:cNvPr id="7" name="Picture 6" descr="A close up of a logo&#10;&#10;Description automatically generated">
            <a:extLst>
              <a:ext uri="{FF2B5EF4-FFF2-40B4-BE49-F238E27FC236}">
                <a16:creationId xmlns:a16="http://schemas.microsoft.com/office/drawing/2014/main" id="{08085178-1CDB-4903-9E96-E0CA2B734997}"/>
              </a:ext>
            </a:extLst>
          </p:cNvPr>
          <p:cNvPicPr>
            <a:picLocks noChangeAspect="1"/>
          </p:cNvPicPr>
          <p:nvPr userDrawn="1"/>
        </p:nvPicPr>
        <p:blipFill>
          <a:blip r:embed="rId3"/>
          <a:stretch>
            <a:fillRect/>
          </a:stretch>
        </p:blipFill>
        <p:spPr>
          <a:xfrm>
            <a:off x="299" y="0"/>
            <a:ext cx="12191701" cy="6858000"/>
          </a:xfrm>
          <a:prstGeom prst="rect">
            <a:avLst/>
          </a:prstGeom>
        </p:spPr>
      </p:pic>
      <p:pic>
        <p:nvPicPr>
          <p:cNvPr id="10" name="Picture 9">
            <a:extLst>
              <a:ext uri="{FF2B5EF4-FFF2-40B4-BE49-F238E27FC236}">
                <a16:creationId xmlns:a16="http://schemas.microsoft.com/office/drawing/2014/main" id="{F545813E-76F0-412D-8C86-047C9FC523BF}"/>
              </a:ext>
            </a:extLst>
          </p:cNvPr>
          <p:cNvPicPr>
            <a:picLocks noChangeAspect="1"/>
          </p:cNvPicPr>
          <p:nvPr userDrawn="1"/>
        </p:nvPicPr>
        <p:blipFill>
          <a:blip r:embed="rId4"/>
          <a:stretch>
            <a:fillRect/>
          </a:stretch>
        </p:blipFill>
        <p:spPr>
          <a:xfrm>
            <a:off x="3663538" y="436418"/>
            <a:ext cx="4927270" cy="4927270"/>
          </a:xfrm>
          <a:prstGeom prst="rect">
            <a:avLst/>
          </a:prstGeom>
        </p:spPr>
      </p:pic>
    </p:spTree>
    <p:extLst>
      <p:ext uri="{BB962C8B-B14F-4D97-AF65-F5344CB8AC3E}">
        <p14:creationId xmlns:p14="http://schemas.microsoft.com/office/powerpoint/2010/main" val="72273196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4" name="Slide Number Placeholder 5"/>
          <p:cNvSpPr>
            <a:spLocks noGrp="1"/>
          </p:cNvSpPr>
          <p:nvPr>
            <p:ph type="sldNum" sz="quarter" idx="10"/>
          </p:nvPr>
        </p:nvSpPr>
        <p:spPr>
          <a:ln/>
        </p:spPr>
        <p:txBody>
          <a:bodyPr/>
          <a:lstStyle>
            <a:lvl1pPr>
              <a:defRPr/>
            </a:lvl1pPr>
          </a:lstStyle>
          <a:p>
            <a:pPr>
              <a:defRPr/>
            </a:pPr>
            <a:fld id="{38CA8EFA-D9FE-419B-9A21-2D9F5307F11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6" name="Date Placeholder 3"/>
          <p:cNvSpPr>
            <a:spLocks noGrp="1"/>
          </p:cNvSpPr>
          <p:nvPr>
            <p:ph type="dt" sz="half" idx="12"/>
          </p:nvPr>
        </p:nvSpPr>
        <p:spPr/>
        <p:txBody>
          <a:bodyPr/>
          <a:lstStyle>
            <a:lvl1pPr>
              <a:defRPr/>
            </a:lvl1pPr>
          </a:lstStyle>
          <a:p>
            <a:pPr>
              <a:defRPr/>
            </a:pPr>
            <a:r>
              <a:rPr lang="en-US"/>
              <a:t>12/3/2013</a:t>
            </a:r>
            <a:endParaRPr lang="en-US" dirty="0"/>
          </a:p>
        </p:txBody>
      </p:sp>
    </p:spTree>
    <p:extLst>
      <p:ext uri="{BB962C8B-B14F-4D97-AF65-F5344CB8AC3E}">
        <p14:creationId xmlns:p14="http://schemas.microsoft.com/office/powerpoint/2010/main" val="102319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MP SECTION HEADER 1">
    <p:spTree>
      <p:nvGrpSpPr>
        <p:cNvPr id="1" name=""/>
        <p:cNvGrpSpPr/>
        <p:nvPr/>
      </p:nvGrpSpPr>
      <p:grpSpPr>
        <a:xfrm>
          <a:off x="0" y="0"/>
          <a:ext cx="0" cy="0"/>
          <a:chOff x="0" y="0"/>
          <a:chExt cx="0" cy="0"/>
        </a:xfrm>
      </p:grpSpPr>
      <p:pic>
        <p:nvPicPr>
          <p:cNvPr id="7" name="Picture 2" descr="L:\04_01 Operational Management\04_01_06 Accreditation\01_ILM\2017 New Logo\ILM RP Logo.png">
            <a:extLst>
              <a:ext uri="{FF2B5EF4-FFF2-40B4-BE49-F238E27FC236}">
                <a16:creationId xmlns:a16="http://schemas.microsoft.com/office/drawing/2014/main" id="{68BA1D4D-3AE8-4284-91E1-11B0158D03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2558" y="3835600"/>
            <a:ext cx="1607769" cy="1544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AA5DF5-24E4-4A61-9CDE-407D6F323AE2}"/>
              </a:ext>
            </a:extLst>
          </p:cNvPr>
          <p:cNvSpPr>
            <a:spLocks noGrp="1"/>
          </p:cNvSpPr>
          <p:nvPr>
            <p:ph type="ctrTitle"/>
          </p:nvPr>
        </p:nvSpPr>
        <p:spPr>
          <a:xfrm>
            <a:off x="1524000" y="868362"/>
            <a:ext cx="9144000" cy="2387600"/>
          </a:xfrm>
        </p:spPr>
        <p:txBody>
          <a:bodyPr anchor="t">
            <a:normAutofit/>
          </a:bodyPr>
          <a:lstStyle>
            <a:lvl1pPr algn="ctr">
              <a:defRPr sz="6600"/>
            </a:lvl1pPr>
          </a:lstStyle>
          <a:p>
            <a:r>
              <a:rPr lang="en-US" dirty="0"/>
              <a:t>Click to edit Master title style</a:t>
            </a:r>
            <a:endParaRPr lang="en-FJ" dirty="0"/>
          </a:p>
        </p:txBody>
      </p:sp>
      <p:sp>
        <p:nvSpPr>
          <p:cNvPr id="3" name="Subtitle 2">
            <a:extLst>
              <a:ext uri="{FF2B5EF4-FFF2-40B4-BE49-F238E27FC236}">
                <a16:creationId xmlns:a16="http://schemas.microsoft.com/office/drawing/2014/main" id="{DF1221E5-C70D-4FD0-87CB-3E804C2C21CD}"/>
              </a:ext>
            </a:extLst>
          </p:cNvPr>
          <p:cNvSpPr>
            <a:spLocks noGrp="1"/>
          </p:cNvSpPr>
          <p:nvPr>
            <p:ph type="subTitle" idx="1"/>
          </p:nvPr>
        </p:nvSpPr>
        <p:spPr>
          <a:xfrm>
            <a:off x="1524000" y="3136423"/>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FJ" dirty="0"/>
          </a:p>
        </p:txBody>
      </p:sp>
    </p:spTree>
    <p:extLst>
      <p:ext uri="{BB962C8B-B14F-4D97-AF65-F5344CB8AC3E}">
        <p14:creationId xmlns:p14="http://schemas.microsoft.com/office/powerpoint/2010/main" val="394363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P 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5DF5-24E4-4A61-9CDE-407D6F323AE2}"/>
              </a:ext>
            </a:extLst>
          </p:cNvPr>
          <p:cNvSpPr>
            <a:spLocks noGrp="1"/>
          </p:cNvSpPr>
          <p:nvPr>
            <p:ph type="ctrTitle"/>
          </p:nvPr>
        </p:nvSpPr>
        <p:spPr>
          <a:xfrm>
            <a:off x="1524000" y="1890908"/>
            <a:ext cx="9144000" cy="2387600"/>
          </a:xfrm>
        </p:spPr>
        <p:txBody>
          <a:bodyPr anchor="t"/>
          <a:lstStyle>
            <a:lvl1pPr algn="ctr">
              <a:defRPr sz="6000"/>
            </a:lvl1pPr>
          </a:lstStyle>
          <a:p>
            <a:r>
              <a:rPr lang="en-US" dirty="0"/>
              <a:t>Click to edit Master title style</a:t>
            </a:r>
            <a:endParaRPr lang="en-FJ" dirty="0"/>
          </a:p>
        </p:txBody>
      </p:sp>
    </p:spTree>
    <p:extLst>
      <p:ext uri="{BB962C8B-B14F-4D97-AF65-F5344CB8AC3E}">
        <p14:creationId xmlns:p14="http://schemas.microsoft.com/office/powerpoint/2010/main" val="278810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MP 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5DF5-24E4-4A61-9CDE-407D6F323AE2}"/>
              </a:ext>
            </a:extLst>
          </p:cNvPr>
          <p:cNvSpPr>
            <a:spLocks noGrp="1"/>
          </p:cNvSpPr>
          <p:nvPr>
            <p:ph type="ctrTitle"/>
          </p:nvPr>
        </p:nvSpPr>
        <p:spPr>
          <a:xfrm>
            <a:off x="1524000" y="651138"/>
            <a:ext cx="9144000" cy="2387600"/>
          </a:xfrm>
        </p:spPr>
        <p:txBody>
          <a:bodyPr anchor="t"/>
          <a:lstStyle>
            <a:lvl1pPr algn="ctr">
              <a:defRPr sz="6000"/>
            </a:lvl1pPr>
          </a:lstStyle>
          <a:p>
            <a:r>
              <a:rPr lang="en-US" dirty="0"/>
              <a:t>Click to edit Master title style</a:t>
            </a:r>
            <a:endParaRPr lang="en-FJ" dirty="0"/>
          </a:p>
        </p:txBody>
      </p:sp>
      <p:sp>
        <p:nvSpPr>
          <p:cNvPr id="3" name="Subtitle 2">
            <a:extLst>
              <a:ext uri="{FF2B5EF4-FFF2-40B4-BE49-F238E27FC236}">
                <a16:creationId xmlns:a16="http://schemas.microsoft.com/office/drawing/2014/main" id="{DF1221E5-C70D-4FD0-87CB-3E804C2C21CD}"/>
              </a:ext>
            </a:extLst>
          </p:cNvPr>
          <p:cNvSpPr>
            <a:spLocks noGrp="1"/>
          </p:cNvSpPr>
          <p:nvPr>
            <p:ph type="subTitle" idx="1"/>
          </p:nvPr>
        </p:nvSpPr>
        <p:spPr>
          <a:xfrm>
            <a:off x="1524000" y="260928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J"/>
          </a:p>
        </p:txBody>
      </p:sp>
      <p:pic>
        <p:nvPicPr>
          <p:cNvPr id="9" name="Picture 8">
            <a:extLst>
              <a:ext uri="{FF2B5EF4-FFF2-40B4-BE49-F238E27FC236}">
                <a16:creationId xmlns:a16="http://schemas.microsoft.com/office/drawing/2014/main" id="{C248105A-9030-4271-B3A4-70C62067DD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7"/>
          <a:stretch/>
        </p:blipFill>
        <p:spPr>
          <a:xfrm>
            <a:off x="3291840" y="3935505"/>
            <a:ext cx="5501640" cy="1198563"/>
          </a:xfrm>
          <a:prstGeom prst="rect">
            <a:avLst/>
          </a:prstGeom>
        </p:spPr>
      </p:pic>
      <p:pic>
        <p:nvPicPr>
          <p:cNvPr id="10" name="Picture 2" descr="L:\04_01 Operational Management\04_01_06 Accreditation\01_ILM\2017 New Logo\ILM RP Logo.png">
            <a:extLst>
              <a:ext uri="{FF2B5EF4-FFF2-40B4-BE49-F238E27FC236}">
                <a16:creationId xmlns:a16="http://schemas.microsoft.com/office/drawing/2014/main" id="{08D3977F-6808-4039-9E7A-658CAD2D7C9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62558" y="3835600"/>
            <a:ext cx="1607769" cy="154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WM  _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0B5E-5B0C-48B6-8D0D-26D2C7FB9520}"/>
              </a:ext>
            </a:extLst>
          </p:cNvPr>
          <p:cNvSpPr>
            <a:spLocks noGrp="1"/>
          </p:cNvSpPr>
          <p:nvPr>
            <p:ph type="title"/>
          </p:nvPr>
        </p:nvSpPr>
        <p:spPr/>
        <p:txBody>
          <a:bodyPr/>
          <a:lstStyle/>
          <a:p>
            <a:r>
              <a:rPr lang="en-US"/>
              <a:t>Click to edit Master title style</a:t>
            </a:r>
            <a:endParaRPr lang="en-FJ" dirty="0"/>
          </a:p>
        </p:txBody>
      </p:sp>
      <p:sp>
        <p:nvSpPr>
          <p:cNvPr id="3" name="Content Placeholder 2">
            <a:extLst>
              <a:ext uri="{FF2B5EF4-FFF2-40B4-BE49-F238E27FC236}">
                <a16:creationId xmlns:a16="http://schemas.microsoft.com/office/drawing/2014/main" id="{93D388B0-51A7-4581-9D7A-D5F65C144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dirty="0"/>
          </a:p>
        </p:txBody>
      </p:sp>
      <p:sp>
        <p:nvSpPr>
          <p:cNvPr id="5" name="Footer Placeholder 4">
            <a:extLst>
              <a:ext uri="{FF2B5EF4-FFF2-40B4-BE49-F238E27FC236}">
                <a16:creationId xmlns:a16="http://schemas.microsoft.com/office/drawing/2014/main" id="{3AE71333-5574-45E8-8A73-EE94FEE8F7E8}"/>
              </a:ext>
            </a:extLst>
          </p:cNvPr>
          <p:cNvSpPr>
            <a:spLocks noGrp="1"/>
          </p:cNvSpPr>
          <p:nvPr>
            <p:ph type="ftr" sz="quarter" idx="11"/>
          </p:nvPr>
        </p:nvSpPr>
        <p:spPr/>
        <p:txBody>
          <a:bodyPr/>
          <a:lstStyle/>
          <a:p>
            <a:r>
              <a:rPr lang="en-GB" dirty="0"/>
              <a:t>cmpsolutions.com</a:t>
            </a:r>
          </a:p>
        </p:txBody>
      </p:sp>
      <p:sp>
        <p:nvSpPr>
          <p:cNvPr id="6" name="Slide Number Placeholder 5">
            <a:extLst>
              <a:ext uri="{FF2B5EF4-FFF2-40B4-BE49-F238E27FC236}">
                <a16:creationId xmlns:a16="http://schemas.microsoft.com/office/drawing/2014/main" id="{98DD5580-C75C-4E8B-8CF2-17C27939A9E8}"/>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339685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WM  - HEADER">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54409DD-EC7C-4C3C-A919-A348F63349DC}"/>
              </a:ext>
            </a:extLst>
          </p:cNvPr>
          <p:cNvPicPr>
            <a:picLocks noChangeAspect="1"/>
          </p:cNvPicPr>
          <p:nvPr userDrawn="1"/>
        </p:nvPicPr>
        <p:blipFill>
          <a:blip r:embed="rId2"/>
          <a:stretch>
            <a:fillRect/>
          </a:stretch>
        </p:blipFill>
        <p:spPr>
          <a:xfrm>
            <a:off x="1194" y="0"/>
            <a:ext cx="12189611" cy="6858000"/>
          </a:xfrm>
          <a:prstGeom prst="rect">
            <a:avLst/>
          </a:prstGeom>
        </p:spPr>
      </p:pic>
      <p:pic>
        <p:nvPicPr>
          <p:cNvPr id="8" name="Picture 7" descr="CMP-Conversational-Intelligence-footer-2.png">
            <a:extLst>
              <a:ext uri="{FF2B5EF4-FFF2-40B4-BE49-F238E27FC236}">
                <a16:creationId xmlns:a16="http://schemas.microsoft.com/office/drawing/2014/main" id="{DF43BDB7-3426-49F4-A0FE-094EACD94C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 y="5568287"/>
            <a:ext cx="12192896" cy="1319688"/>
          </a:xfrm>
          <a:prstGeom prst="rect">
            <a:avLst/>
          </a:prstGeom>
        </p:spPr>
      </p:pic>
      <p:pic>
        <p:nvPicPr>
          <p:cNvPr id="9" name="Picture 8" descr="A close up of a logo&#10;&#10;Description automatically generated">
            <a:extLst>
              <a:ext uri="{FF2B5EF4-FFF2-40B4-BE49-F238E27FC236}">
                <a16:creationId xmlns:a16="http://schemas.microsoft.com/office/drawing/2014/main" id="{B55BF714-3B49-4C64-8363-5FC61E194B39}"/>
              </a:ext>
            </a:extLst>
          </p:cNvPr>
          <p:cNvPicPr>
            <a:picLocks noChangeAspect="1"/>
          </p:cNvPicPr>
          <p:nvPr userDrawn="1"/>
        </p:nvPicPr>
        <p:blipFill>
          <a:blip r:embed="rId4"/>
          <a:stretch>
            <a:fillRect/>
          </a:stretch>
        </p:blipFill>
        <p:spPr>
          <a:xfrm>
            <a:off x="299" y="0"/>
            <a:ext cx="12191701" cy="6858000"/>
          </a:xfrm>
          <a:prstGeom prst="rect">
            <a:avLst/>
          </a:prstGeom>
        </p:spPr>
      </p:pic>
    </p:spTree>
    <p:extLst>
      <p:ext uri="{BB962C8B-B14F-4D97-AF65-F5344CB8AC3E}">
        <p14:creationId xmlns:p14="http://schemas.microsoft.com/office/powerpoint/2010/main" val="3854984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WM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2E3C-EB48-4A23-B92D-612DA010128D}"/>
              </a:ext>
            </a:extLst>
          </p:cNvPr>
          <p:cNvSpPr>
            <a:spLocks noGrp="1"/>
          </p:cNvSpPr>
          <p:nvPr>
            <p:ph type="title"/>
          </p:nvPr>
        </p:nvSpPr>
        <p:spPr/>
        <p:txBody>
          <a:bodyPr/>
          <a:lstStyle/>
          <a:p>
            <a:r>
              <a:rPr lang="en-US"/>
              <a:t>Click to edit Master title style</a:t>
            </a:r>
            <a:endParaRPr lang="en-FJ" dirty="0"/>
          </a:p>
        </p:txBody>
      </p:sp>
      <p:sp>
        <p:nvSpPr>
          <p:cNvPr id="3" name="Content Placeholder 2">
            <a:extLst>
              <a:ext uri="{FF2B5EF4-FFF2-40B4-BE49-F238E27FC236}">
                <a16:creationId xmlns:a16="http://schemas.microsoft.com/office/drawing/2014/main" id="{0F882F77-D064-4DC4-B9E6-BF0327664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Content Placeholder 3">
            <a:extLst>
              <a:ext uri="{FF2B5EF4-FFF2-40B4-BE49-F238E27FC236}">
                <a16:creationId xmlns:a16="http://schemas.microsoft.com/office/drawing/2014/main" id="{D020C63B-0842-4125-825E-AAA0ED8DF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dirty="0"/>
          </a:p>
        </p:txBody>
      </p:sp>
      <p:sp>
        <p:nvSpPr>
          <p:cNvPr id="6" name="Footer Placeholder 5">
            <a:extLst>
              <a:ext uri="{FF2B5EF4-FFF2-40B4-BE49-F238E27FC236}">
                <a16:creationId xmlns:a16="http://schemas.microsoft.com/office/drawing/2014/main" id="{FA7878BF-6D6F-499F-B5EF-988BC1838727}"/>
              </a:ext>
            </a:extLst>
          </p:cNvPr>
          <p:cNvSpPr>
            <a:spLocks noGrp="1"/>
          </p:cNvSpPr>
          <p:nvPr>
            <p:ph type="ftr" sz="quarter" idx="11"/>
          </p:nvPr>
        </p:nvSpPr>
        <p:spPr/>
        <p:txBody>
          <a:bodyPr/>
          <a:lstStyle/>
          <a:p>
            <a:r>
              <a:rPr lang="en-GB" dirty="0"/>
              <a:t>cmpsolutions.com</a:t>
            </a:r>
          </a:p>
        </p:txBody>
      </p:sp>
      <p:sp>
        <p:nvSpPr>
          <p:cNvPr id="7" name="Slide Number Placeholder 6">
            <a:extLst>
              <a:ext uri="{FF2B5EF4-FFF2-40B4-BE49-F238E27FC236}">
                <a16:creationId xmlns:a16="http://schemas.microsoft.com/office/drawing/2014/main" id="{7667D9A7-8C6D-4CE5-AC91-55C57F617DB8}"/>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21861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WM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4E0D-25F5-490D-957B-46ADD08D5193}"/>
              </a:ext>
            </a:extLst>
          </p:cNvPr>
          <p:cNvSpPr>
            <a:spLocks noGrp="1"/>
          </p:cNvSpPr>
          <p:nvPr>
            <p:ph type="title"/>
          </p:nvPr>
        </p:nvSpPr>
        <p:spPr>
          <a:xfrm>
            <a:off x="839788" y="365125"/>
            <a:ext cx="10515600" cy="1325563"/>
          </a:xfrm>
        </p:spPr>
        <p:txBody>
          <a:bodyPr/>
          <a:lstStyle/>
          <a:p>
            <a:r>
              <a:rPr lang="en-US"/>
              <a:t>Click to edit Master title style</a:t>
            </a:r>
            <a:endParaRPr lang="en-FJ"/>
          </a:p>
        </p:txBody>
      </p:sp>
      <p:sp>
        <p:nvSpPr>
          <p:cNvPr id="3" name="Text Placeholder 2">
            <a:extLst>
              <a:ext uri="{FF2B5EF4-FFF2-40B4-BE49-F238E27FC236}">
                <a16:creationId xmlns:a16="http://schemas.microsoft.com/office/drawing/2014/main" id="{850E9966-152D-480A-B6D4-F60E0CD44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F87E58-FBB9-4F0D-8C82-FC2664E65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Text Placeholder 4">
            <a:extLst>
              <a:ext uri="{FF2B5EF4-FFF2-40B4-BE49-F238E27FC236}">
                <a16:creationId xmlns:a16="http://schemas.microsoft.com/office/drawing/2014/main" id="{907C96D2-AF8E-4AC0-B540-EF10F6E2F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60DB63-CFCF-4078-802B-11C1CC8DA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8" name="Footer Placeholder 7">
            <a:extLst>
              <a:ext uri="{FF2B5EF4-FFF2-40B4-BE49-F238E27FC236}">
                <a16:creationId xmlns:a16="http://schemas.microsoft.com/office/drawing/2014/main" id="{5240726C-F88D-4F7F-A317-682C5E34BFF0}"/>
              </a:ext>
            </a:extLst>
          </p:cNvPr>
          <p:cNvSpPr>
            <a:spLocks noGrp="1"/>
          </p:cNvSpPr>
          <p:nvPr>
            <p:ph type="ftr" sz="quarter" idx="11"/>
          </p:nvPr>
        </p:nvSpPr>
        <p:spPr/>
        <p:txBody>
          <a:bodyPr/>
          <a:lstStyle/>
          <a:p>
            <a:r>
              <a:rPr lang="en-GB" dirty="0"/>
              <a:t>cmpsolutions.com</a:t>
            </a:r>
          </a:p>
        </p:txBody>
      </p:sp>
      <p:sp>
        <p:nvSpPr>
          <p:cNvPr id="9" name="Slide Number Placeholder 8">
            <a:extLst>
              <a:ext uri="{FF2B5EF4-FFF2-40B4-BE49-F238E27FC236}">
                <a16:creationId xmlns:a16="http://schemas.microsoft.com/office/drawing/2014/main" id="{7ACE12B6-E728-447D-8ED7-FBE0C4ACE306}"/>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282045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WM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FEC1-2A40-47AA-8B37-2EB40B5414CE}"/>
              </a:ext>
            </a:extLst>
          </p:cNvPr>
          <p:cNvSpPr>
            <a:spLocks noGrp="1"/>
          </p:cNvSpPr>
          <p:nvPr>
            <p:ph type="title"/>
          </p:nvPr>
        </p:nvSpPr>
        <p:spPr/>
        <p:txBody>
          <a:bodyPr/>
          <a:lstStyle/>
          <a:p>
            <a:r>
              <a:rPr lang="en-US"/>
              <a:t>Click to edit Master title style</a:t>
            </a:r>
            <a:endParaRPr lang="en-FJ"/>
          </a:p>
        </p:txBody>
      </p:sp>
      <p:sp>
        <p:nvSpPr>
          <p:cNvPr id="4" name="Footer Placeholder 3">
            <a:extLst>
              <a:ext uri="{FF2B5EF4-FFF2-40B4-BE49-F238E27FC236}">
                <a16:creationId xmlns:a16="http://schemas.microsoft.com/office/drawing/2014/main" id="{C0C7C8D1-E887-471C-916A-0FE833FD4AFC}"/>
              </a:ext>
            </a:extLst>
          </p:cNvPr>
          <p:cNvSpPr>
            <a:spLocks noGrp="1"/>
          </p:cNvSpPr>
          <p:nvPr>
            <p:ph type="ftr" sz="quarter" idx="11"/>
          </p:nvPr>
        </p:nvSpPr>
        <p:spPr/>
        <p:txBody>
          <a:bodyPr/>
          <a:lstStyle/>
          <a:p>
            <a:r>
              <a:rPr lang="en-GB" dirty="0"/>
              <a:t>cmpsolutions.com</a:t>
            </a:r>
          </a:p>
        </p:txBody>
      </p:sp>
      <p:sp>
        <p:nvSpPr>
          <p:cNvPr id="5" name="Slide Number Placeholder 4">
            <a:extLst>
              <a:ext uri="{FF2B5EF4-FFF2-40B4-BE49-F238E27FC236}">
                <a16:creationId xmlns:a16="http://schemas.microsoft.com/office/drawing/2014/main" id="{EEE17658-E744-41EF-B2AD-72D84D123CA0}"/>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75520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WM  -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EBD3B1-1300-4654-B186-B0201AF930B7}"/>
              </a:ext>
            </a:extLst>
          </p:cNvPr>
          <p:cNvSpPr>
            <a:spLocks noGrp="1"/>
          </p:cNvSpPr>
          <p:nvPr>
            <p:ph type="ftr" sz="quarter" idx="11"/>
          </p:nvPr>
        </p:nvSpPr>
        <p:spPr/>
        <p:txBody>
          <a:bodyPr/>
          <a:lstStyle/>
          <a:p>
            <a:r>
              <a:rPr lang="en-GB" dirty="0"/>
              <a:t>cmpsolutions.com</a:t>
            </a:r>
          </a:p>
        </p:txBody>
      </p:sp>
      <p:sp>
        <p:nvSpPr>
          <p:cNvPr id="4" name="Slide Number Placeholder 3">
            <a:extLst>
              <a:ext uri="{FF2B5EF4-FFF2-40B4-BE49-F238E27FC236}">
                <a16:creationId xmlns:a16="http://schemas.microsoft.com/office/drawing/2014/main" id="{46D691D0-4A5F-429E-9EB4-56726F6102BA}"/>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1507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WM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506F-5F5B-478C-96B7-1C04151E7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J"/>
          </a:p>
        </p:txBody>
      </p:sp>
      <p:sp>
        <p:nvSpPr>
          <p:cNvPr id="3" name="Content Placeholder 2">
            <a:extLst>
              <a:ext uri="{FF2B5EF4-FFF2-40B4-BE49-F238E27FC236}">
                <a16:creationId xmlns:a16="http://schemas.microsoft.com/office/drawing/2014/main" id="{98D25BF4-C2A0-4015-AA8C-AFB249C17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Text Placeholder 3">
            <a:extLst>
              <a:ext uri="{FF2B5EF4-FFF2-40B4-BE49-F238E27FC236}">
                <a16:creationId xmlns:a16="http://schemas.microsoft.com/office/drawing/2014/main" id="{B967625C-CEEE-41B2-BA89-C6295C4AD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4EF28DB-1AA2-42CC-A453-C9ADCBD1D6DC}"/>
              </a:ext>
            </a:extLst>
          </p:cNvPr>
          <p:cNvSpPr>
            <a:spLocks noGrp="1"/>
          </p:cNvSpPr>
          <p:nvPr>
            <p:ph type="ftr" sz="quarter" idx="11"/>
          </p:nvPr>
        </p:nvSpPr>
        <p:spPr/>
        <p:txBody>
          <a:bodyPr/>
          <a:lstStyle/>
          <a:p>
            <a:r>
              <a:rPr lang="en-GB" dirty="0"/>
              <a:t>cmpsolutions.com</a:t>
            </a:r>
          </a:p>
        </p:txBody>
      </p:sp>
      <p:sp>
        <p:nvSpPr>
          <p:cNvPr id="7" name="Slide Number Placeholder 6">
            <a:extLst>
              <a:ext uri="{FF2B5EF4-FFF2-40B4-BE49-F238E27FC236}">
                <a16:creationId xmlns:a16="http://schemas.microsoft.com/office/drawing/2014/main" id="{C782AE19-FC65-4CA6-BF61-BDB7BF4B448B}"/>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282163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WM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7786-0BCB-4924-852B-FF20FDA7B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J"/>
          </a:p>
        </p:txBody>
      </p:sp>
      <p:sp>
        <p:nvSpPr>
          <p:cNvPr id="3" name="Picture Placeholder 2">
            <a:extLst>
              <a:ext uri="{FF2B5EF4-FFF2-40B4-BE49-F238E27FC236}">
                <a16:creationId xmlns:a16="http://schemas.microsoft.com/office/drawing/2014/main" id="{6863EB9E-D291-45FA-8167-EB9FE2A6A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FJ"/>
          </a:p>
        </p:txBody>
      </p:sp>
      <p:sp>
        <p:nvSpPr>
          <p:cNvPr id="4" name="Text Placeholder 3">
            <a:extLst>
              <a:ext uri="{FF2B5EF4-FFF2-40B4-BE49-F238E27FC236}">
                <a16:creationId xmlns:a16="http://schemas.microsoft.com/office/drawing/2014/main" id="{DBC4FAA0-07E6-4DA9-8A00-6900BBF05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41F2F68-51B1-4599-9E38-8688BC3D1997}"/>
              </a:ext>
            </a:extLst>
          </p:cNvPr>
          <p:cNvSpPr>
            <a:spLocks noGrp="1"/>
          </p:cNvSpPr>
          <p:nvPr>
            <p:ph type="ftr" sz="quarter" idx="11"/>
          </p:nvPr>
        </p:nvSpPr>
        <p:spPr/>
        <p:txBody>
          <a:bodyPr/>
          <a:lstStyle/>
          <a:p>
            <a:r>
              <a:rPr lang="en-GB" dirty="0"/>
              <a:t>cmpsolutions.com</a:t>
            </a:r>
          </a:p>
        </p:txBody>
      </p:sp>
      <p:sp>
        <p:nvSpPr>
          <p:cNvPr id="7" name="Slide Number Placeholder 6">
            <a:extLst>
              <a:ext uri="{FF2B5EF4-FFF2-40B4-BE49-F238E27FC236}">
                <a16:creationId xmlns:a16="http://schemas.microsoft.com/office/drawing/2014/main" id="{47783788-B623-475D-BB6D-11D79DB87EB0}"/>
              </a:ext>
            </a:extLst>
          </p:cNvPr>
          <p:cNvSpPr>
            <a:spLocks noGrp="1"/>
          </p:cNvSpPr>
          <p:nvPr>
            <p:ph type="sldNum" sz="quarter" idx="12"/>
          </p:nvPr>
        </p:nvSpPr>
        <p:spPr/>
        <p:txBody>
          <a:bodyPr/>
          <a:lstStyle/>
          <a:p>
            <a:fld id="{C605A52F-13F7-4F9F-B06E-0C63D8A86E00}" type="slidenum">
              <a:rPr lang="en-FJ" smtClean="0"/>
              <a:t>‹#›</a:t>
            </a:fld>
            <a:endParaRPr lang="en-FJ"/>
          </a:p>
        </p:txBody>
      </p:sp>
    </p:spTree>
    <p:extLst>
      <p:ext uri="{BB962C8B-B14F-4D97-AF65-F5344CB8AC3E}">
        <p14:creationId xmlns:p14="http://schemas.microsoft.com/office/powerpoint/2010/main" val="41151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MP-Conversational-Intelligence-footer-2.png">
            <a:extLst>
              <a:ext uri="{FF2B5EF4-FFF2-40B4-BE49-F238E27FC236}">
                <a16:creationId xmlns:a16="http://schemas.microsoft.com/office/drawing/2014/main" id="{553BDAF6-49B7-4B13-83F7-DAC059B4F45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182437"/>
            <a:ext cx="12192000" cy="705538"/>
          </a:xfrm>
          <a:prstGeom prst="rect">
            <a:avLst/>
          </a:prstGeom>
        </p:spPr>
      </p:pic>
      <p:pic>
        <p:nvPicPr>
          <p:cNvPr id="8" name="Picture 7">
            <a:extLst>
              <a:ext uri="{FF2B5EF4-FFF2-40B4-BE49-F238E27FC236}">
                <a16:creationId xmlns:a16="http://schemas.microsoft.com/office/drawing/2014/main" id="{142336D6-F759-4A2E-A397-AE50A5597E4F}"/>
              </a:ext>
            </a:extLst>
          </p:cNvPr>
          <p:cNvPicPr>
            <a:picLocks noChangeAspect="1"/>
          </p:cNvPicPr>
          <p:nvPr userDrawn="1"/>
        </p:nvPicPr>
        <p:blipFill>
          <a:blip r:embed="rId18"/>
          <a:stretch>
            <a:fillRect/>
          </a:stretch>
        </p:blipFill>
        <p:spPr>
          <a:xfrm>
            <a:off x="10612968" y="6255815"/>
            <a:ext cx="2134800" cy="719875"/>
          </a:xfrm>
          <a:prstGeom prst="rect">
            <a:avLst/>
          </a:prstGeom>
        </p:spPr>
      </p:pic>
      <p:pic>
        <p:nvPicPr>
          <p:cNvPr id="9" name="Picture 8">
            <a:extLst>
              <a:ext uri="{FF2B5EF4-FFF2-40B4-BE49-F238E27FC236}">
                <a16:creationId xmlns:a16="http://schemas.microsoft.com/office/drawing/2014/main" id="{9771AD40-F2BA-4932-AEC2-D5050D5DC761}"/>
              </a:ext>
            </a:extLst>
          </p:cNvPr>
          <p:cNvPicPr>
            <a:picLocks noChangeAspect="1"/>
          </p:cNvPicPr>
          <p:nvPr userDrawn="1"/>
        </p:nvPicPr>
        <p:blipFill>
          <a:blip r:embed="rId19"/>
          <a:stretch>
            <a:fillRect/>
          </a:stretch>
        </p:blipFill>
        <p:spPr>
          <a:xfrm>
            <a:off x="154718" y="6299039"/>
            <a:ext cx="614645" cy="509226"/>
          </a:xfrm>
          <a:prstGeom prst="rect">
            <a:avLst/>
          </a:prstGeom>
        </p:spPr>
      </p:pic>
      <p:sp>
        <p:nvSpPr>
          <p:cNvPr id="2" name="Title Placeholder 1">
            <a:extLst>
              <a:ext uri="{FF2B5EF4-FFF2-40B4-BE49-F238E27FC236}">
                <a16:creationId xmlns:a16="http://schemas.microsoft.com/office/drawing/2014/main" id="{DE6A22AC-198D-48CD-863E-093ABF69A3D9}"/>
              </a:ext>
            </a:extLst>
          </p:cNvPr>
          <p:cNvSpPr>
            <a:spLocks noGrp="1"/>
          </p:cNvSpPr>
          <p:nvPr>
            <p:ph type="title"/>
          </p:nvPr>
        </p:nvSpPr>
        <p:spPr>
          <a:xfrm>
            <a:off x="2552700" y="365125"/>
            <a:ext cx="9073243" cy="1325563"/>
          </a:xfrm>
          <a:prstGeom prst="rect">
            <a:avLst/>
          </a:prstGeom>
        </p:spPr>
        <p:txBody>
          <a:bodyPr vert="horz" lIns="91440" tIns="45720" rIns="91440" bIns="45720" rtlCol="0" anchor="t">
            <a:normAutofit/>
          </a:bodyPr>
          <a:lstStyle/>
          <a:p>
            <a:r>
              <a:rPr lang="en-US"/>
              <a:t>Click to edit Master title style</a:t>
            </a:r>
            <a:endParaRPr lang="en-FJ" dirty="0"/>
          </a:p>
        </p:txBody>
      </p:sp>
      <p:sp>
        <p:nvSpPr>
          <p:cNvPr id="3" name="Text Placeholder 2">
            <a:extLst>
              <a:ext uri="{FF2B5EF4-FFF2-40B4-BE49-F238E27FC236}">
                <a16:creationId xmlns:a16="http://schemas.microsoft.com/office/drawing/2014/main" id="{E3F2BCFF-635C-435C-A331-59F89546A696}"/>
              </a:ext>
            </a:extLst>
          </p:cNvPr>
          <p:cNvSpPr>
            <a:spLocks noGrp="1"/>
          </p:cNvSpPr>
          <p:nvPr>
            <p:ph type="body" idx="1"/>
          </p:nvPr>
        </p:nvSpPr>
        <p:spPr>
          <a:xfrm>
            <a:off x="838200" y="1825625"/>
            <a:ext cx="10515600" cy="435133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dirty="0"/>
          </a:p>
        </p:txBody>
      </p:sp>
      <p:sp>
        <p:nvSpPr>
          <p:cNvPr id="5" name="Footer Placeholder 4">
            <a:extLst>
              <a:ext uri="{FF2B5EF4-FFF2-40B4-BE49-F238E27FC236}">
                <a16:creationId xmlns:a16="http://schemas.microsoft.com/office/drawing/2014/main" id="{AC373C6A-4C15-4DDA-9567-10B1CA991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chemeClr val="bg1"/>
                </a:solidFill>
              </a:defRPr>
            </a:lvl1pPr>
          </a:lstStyle>
          <a:p>
            <a:r>
              <a:rPr lang="en-GB" dirty="0"/>
              <a:t>cmpsolutions.com</a:t>
            </a:r>
          </a:p>
        </p:txBody>
      </p:sp>
      <p:sp>
        <p:nvSpPr>
          <p:cNvPr id="6" name="Slide Number Placeholder 5">
            <a:extLst>
              <a:ext uri="{FF2B5EF4-FFF2-40B4-BE49-F238E27FC236}">
                <a16:creationId xmlns:a16="http://schemas.microsoft.com/office/drawing/2014/main" id="{2CE741EC-372D-42A6-9FC6-0C61A249B593}"/>
              </a:ext>
            </a:extLst>
          </p:cNvPr>
          <p:cNvSpPr>
            <a:spLocks noGrp="1"/>
          </p:cNvSpPr>
          <p:nvPr>
            <p:ph type="sldNum" sz="quarter" idx="4"/>
          </p:nvPr>
        </p:nvSpPr>
        <p:spPr>
          <a:xfrm>
            <a:off x="9163050" y="610784"/>
            <a:ext cx="2743200" cy="365125"/>
          </a:xfrm>
          <a:prstGeom prst="rect">
            <a:avLst/>
          </a:prstGeom>
        </p:spPr>
        <p:txBody>
          <a:bodyPr vert="horz" lIns="91440" tIns="45720" rIns="91440" bIns="45720" rtlCol="0" anchor="ctr"/>
          <a:lstStyle>
            <a:lvl1pPr algn="r">
              <a:defRPr sz="1400" b="1">
                <a:solidFill>
                  <a:srgbClr val="019EF5"/>
                </a:solidFill>
              </a:defRPr>
            </a:lvl1pPr>
          </a:lstStyle>
          <a:p>
            <a:fld id="{C605A52F-13F7-4F9F-B06E-0C63D8A86E00}" type="slidenum">
              <a:rPr lang="en-FJ" smtClean="0"/>
              <a:pPr/>
              <a:t>‹#›</a:t>
            </a:fld>
            <a:endParaRPr lang="en-FJ"/>
          </a:p>
        </p:txBody>
      </p:sp>
      <p:cxnSp>
        <p:nvCxnSpPr>
          <p:cNvPr id="11" name="Straight Connector 10">
            <a:extLst>
              <a:ext uri="{FF2B5EF4-FFF2-40B4-BE49-F238E27FC236}">
                <a16:creationId xmlns:a16="http://schemas.microsoft.com/office/drawing/2014/main" id="{E41B0680-F6FE-4DCE-B83B-BE86A79015A6}"/>
              </a:ext>
            </a:extLst>
          </p:cNvPr>
          <p:cNvCxnSpPr>
            <a:cxnSpLocks/>
          </p:cNvCxnSpPr>
          <p:nvPr userDrawn="1"/>
        </p:nvCxnSpPr>
        <p:spPr>
          <a:xfrm>
            <a:off x="244929" y="975909"/>
            <a:ext cx="11661321" cy="0"/>
          </a:xfrm>
          <a:prstGeom prst="line">
            <a:avLst/>
          </a:prstGeom>
          <a:ln>
            <a:solidFill>
              <a:srgbClr val="2B9BD7"/>
            </a:solidFill>
          </a:ln>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C9FED1E1-3372-4C17-99E9-3CB2B9F48A8A}"/>
              </a:ext>
            </a:extLst>
          </p:cNvPr>
          <p:cNvGrpSpPr/>
          <p:nvPr userDrawn="1"/>
        </p:nvGrpSpPr>
        <p:grpSpPr>
          <a:xfrm>
            <a:off x="147057" y="143044"/>
            <a:ext cx="2880000" cy="1105116"/>
            <a:chOff x="147057" y="143044"/>
            <a:chExt cx="2880000" cy="1105116"/>
          </a:xfrm>
        </p:grpSpPr>
        <p:sp>
          <p:nvSpPr>
            <p:cNvPr id="4" name="Rectangle 3">
              <a:extLst>
                <a:ext uri="{FF2B5EF4-FFF2-40B4-BE49-F238E27FC236}">
                  <a16:creationId xmlns:a16="http://schemas.microsoft.com/office/drawing/2014/main" id="{BF937F42-1E6D-4C4B-9940-202B03398CB3}"/>
                </a:ext>
              </a:extLst>
            </p:cNvPr>
            <p:cNvSpPr/>
            <p:nvPr userDrawn="1"/>
          </p:nvSpPr>
          <p:spPr>
            <a:xfrm>
              <a:off x="244929" y="863912"/>
              <a:ext cx="899473" cy="25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J"/>
            </a:p>
          </p:txBody>
        </p:sp>
        <p:pic>
          <p:nvPicPr>
            <p:cNvPr id="13" name="Picture 12">
              <a:extLst>
                <a:ext uri="{FF2B5EF4-FFF2-40B4-BE49-F238E27FC236}">
                  <a16:creationId xmlns:a16="http://schemas.microsoft.com/office/drawing/2014/main" id="{05300B0E-889D-4D14-A05B-F50F7EE84073}"/>
                </a:ext>
              </a:extLst>
            </p:cNvPr>
            <p:cNvPicPr>
              <a:picLocks noChangeAspect="1"/>
            </p:cNvPicPr>
            <p:nvPr userDrawn="1"/>
          </p:nvPicPr>
          <p:blipFill>
            <a:blip r:embed="rId20"/>
            <a:stretch>
              <a:fillRect/>
            </a:stretch>
          </p:blipFill>
          <p:spPr>
            <a:xfrm>
              <a:off x="147057" y="143044"/>
              <a:ext cx="2880000" cy="1105116"/>
            </a:xfrm>
            <a:prstGeom prst="rect">
              <a:avLst/>
            </a:prstGeom>
          </p:spPr>
        </p:pic>
      </p:grpSp>
      <p:sp>
        <p:nvSpPr>
          <p:cNvPr id="14" name="TextBox 13">
            <a:extLst>
              <a:ext uri="{FF2B5EF4-FFF2-40B4-BE49-F238E27FC236}">
                <a16:creationId xmlns:a16="http://schemas.microsoft.com/office/drawing/2014/main" id="{C4AF5D25-1415-438E-BAF1-F937598F7557}"/>
              </a:ext>
            </a:extLst>
          </p:cNvPr>
          <p:cNvSpPr txBox="1"/>
          <p:nvPr userDrawn="1">
            <p:extLst>
              <p:ext uri="{1162E1C5-73C7-4A58-AE30-91384D911F3F}">
                <p184:classification xmlns:p184="http://schemas.microsoft.com/office/powerpoint/2018/4/main" val="hdr"/>
              </p:ext>
            </p:extLst>
          </p:nvPr>
        </p:nvSpPr>
        <p:spPr>
          <a:xfrm>
            <a:off x="0" y="0"/>
            <a:ext cx="6540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27929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0" r:id="rId13"/>
    <p:sldLayoutId id="2147483661" r:id="rId14"/>
    <p:sldLayoutId id="214748366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85000"/>
        </a:lnSpc>
        <a:spcBef>
          <a:spcPts val="1800"/>
        </a:spcBef>
        <a:buNone/>
        <a:defRPr sz="2800" kern="1200">
          <a:solidFill>
            <a:srgbClr val="019EF5"/>
          </a:solidFill>
          <a:latin typeface="+mj-lt"/>
          <a:ea typeface="+mj-ea"/>
          <a:cs typeface="+mj-cs"/>
        </a:defRPr>
      </a:lvl1pPr>
    </p:titleStyle>
    <p:bodyStyle>
      <a:lvl1pPr marL="228600" indent="-228600" algn="l" defTabSz="914400" rtl="0" eaLnBrk="1" latinLnBrk="0" hangingPunct="1">
        <a:lnSpc>
          <a:spcPct val="85000"/>
        </a:lnSpc>
        <a:spcBef>
          <a:spcPts val="1800"/>
        </a:spcBef>
        <a:buClr>
          <a:srgbClr val="FFC000"/>
        </a:buClr>
        <a:buFontTx/>
        <a:buBlip>
          <a:blip r:embed="rId21"/>
        </a:buBlip>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85000"/>
        </a:lnSpc>
        <a:spcBef>
          <a:spcPts val="1800"/>
        </a:spcBef>
        <a:buClr>
          <a:srgbClr val="FFC000"/>
        </a:buClr>
        <a:buFontTx/>
        <a:buBlip>
          <a:blip r:embed="rId21"/>
        </a:buBlip>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85000"/>
        </a:lnSpc>
        <a:spcBef>
          <a:spcPts val="1800"/>
        </a:spcBef>
        <a:buClr>
          <a:srgbClr val="FFC000"/>
        </a:buClr>
        <a:buFontTx/>
        <a:buBlip>
          <a:blip r:embed="rId21"/>
        </a:buBlip>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85000"/>
        </a:lnSpc>
        <a:spcBef>
          <a:spcPts val="1800"/>
        </a:spcBef>
        <a:buClr>
          <a:srgbClr val="FFC000"/>
        </a:buClr>
        <a:buFontTx/>
        <a:buBlip>
          <a:blip r:embed="rId21"/>
        </a:buBlip>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85000"/>
        </a:lnSpc>
        <a:spcBef>
          <a:spcPts val="1800"/>
        </a:spcBef>
        <a:buClr>
          <a:srgbClr val="FFC000"/>
        </a:buClr>
        <a:buFontTx/>
        <a:buBlip>
          <a:blip r:embed="rId21"/>
        </a:buBlip>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P-Conversational-Intelligence-footer-2.png">
            <a:extLst>
              <a:ext uri="{FF2B5EF4-FFF2-40B4-BE49-F238E27FC236}">
                <a16:creationId xmlns:a16="http://schemas.microsoft.com/office/drawing/2014/main" id="{0A048711-0E7A-4F1F-9D49-94BE5C4A1A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6" y="5568287"/>
            <a:ext cx="12192896" cy="1319688"/>
          </a:xfrm>
          <a:prstGeom prst="rect">
            <a:avLst/>
          </a:prstGeom>
        </p:spPr>
      </p:pic>
      <p:pic>
        <p:nvPicPr>
          <p:cNvPr id="8" name="Picture 7" descr="A close up of a logo&#10;&#10;Description automatically generated">
            <a:extLst>
              <a:ext uri="{FF2B5EF4-FFF2-40B4-BE49-F238E27FC236}">
                <a16:creationId xmlns:a16="http://schemas.microsoft.com/office/drawing/2014/main" id="{75FE1AD7-ED99-48D9-B06D-3C11364D6B1A}"/>
              </a:ext>
            </a:extLst>
          </p:cNvPr>
          <p:cNvPicPr>
            <a:picLocks noChangeAspect="1"/>
          </p:cNvPicPr>
          <p:nvPr userDrawn="1"/>
        </p:nvPicPr>
        <p:blipFill>
          <a:blip r:embed="rId6"/>
          <a:stretch>
            <a:fillRect/>
          </a:stretch>
        </p:blipFill>
        <p:spPr>
          <a:xfrm>
            <a:off x="39568" y="21190"/>
            <a:ext cx="12191701" cy="6858000"/>
          </a:xfrm>
          <a:prstGeom prst="rect">
            <a:avLst/>
          </a:prstGeom>
        </p:spPr>
      </p:pic>
      <p:sp>
        <p:nvSpPr>
          <p:cNvPr id="2" name="Title Placeholder 1">
            <a:extLst>
              <a:ext uri="{FF2B5EF4-FFF2-40B4-BE49-F238E27FC236}">
                <a16:creationId xmlns:a16="http://schemas.microsoft.com/office/drawing/2014/main" id="{2B92AD01-8723-43A0-8269-FB98EA2E2528}"/>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endParaRPr lang="en-FJ" dirty="0"/>
          </a:p>
        </p:txBody>
      </p:sp>
      <p:sp>
        <p:nvSpPr>
          <p:cNvPr id="3" name="Text Placeholder 2">
            <a:extLst>
              <a:ext uri="{FF2B5EF4-FFF2-40B4-BE49-F238E27FC236}">
                <a16:creationId xmlns:a16="http://schemas.microsoft.com/office/drawing/2014/main" id="{5884734D-A9C2-4C6B-8C17-BE138E0CB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FJ" dirty="0"/>
          </a:p>
        </p:txBody>
      </p:sp>
      <p:sp>
        <p:nvSpPr>
          <p:cNvPr id="5" name="TextBox 4">
            <a:extLst>
              <a:ext uri="{FF2B5EF4-FFF2-40B4-BE49-F238E27FC236}">
                <a16:creationId xmlns:a16="http://schemas.microsoft.com/office/drawing/2014/main" id="{FEF49390-BBE4-4227-8BF5-0634E1B7986C}"/>
              </a:ext>
            </a:extLst>
          </p:cNvPr>
          <p:cNvSpPr txBox="1"/>
          <p:nvPr userDrawn="1">
            <p:extLst>
              <p:ext uri="{1162E1C5-73C7-4A58-AE30-91384D911F3F}">
                <p184:classification xmlns:p184="http://schemas.microsoft.com/office/powerpoint/2018/4/main" val="hdr"/>
              </p:ext>
            </p:extLst>
          </p:nvPr>
        </p:nvSpPr>
        <p:spPr>
          <a:xfrm>
            <a:off x="0" y="0"/>
            <a:ext cx="6540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6544635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lnSpc>
          <a:spcPct val="90000"/>
        </a:lnSpc>
        <a:spcBef>
          <a:spcPct val="0"/>
        </a:spcBef>
        <a:buNone/>
        <a:defRPr sz="4400" kern="1200">
          <a:solidFill>
            <a:srgbClr val="019EF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19EF5"/>
        </a:buClr>
        <a:buFontTx/>
        <a:buBlip>
          <a:blip r:embed="rId7"/>
        </a:buBlip>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019EF5"/>
        </a:buClr>
        <a:buFontTx/>
        <a:buBlip>
          <a:blip r:embed="rId7"/>
        </a:buBlip>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019EF5"/>
        </a:buClr>
        <a:buFontTx/>
        <a:buBlip>
          <a:blip r:embed="rId7"/>
        </a:buBlip>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019EF5"/>
        </a:buClr>
        <a:buFontTx/>
        <a:buBlip>
          <a:blip r:embed="rId7"/>
        </a:buBlip>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019EF5"/>
        </a:buClr>
        <a:buFontTx/>
        <a:buBlip>
          <a:blip r:embed="rId7"/>
        </a:buBlip>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s://creativecommons.org/licenses/by-sa/3.0/" TargetMode="External"/><Relationship Id="rId4" Type="http://schemas.openxmlformats.org/officeDocument/2006/relationships/diagramLayout" Target="../diagrams/layout7.xml"/><Relationship Id="rId9" Type="http://schemas.openxmlformats.org/officeDocument/2006/relationships/hyperlink" Target="http://commons.wikimedia.org/wiki/File:Issues_icon.jpg"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6.jpg"/><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hyperlink" Target="mailto:mediation@manchester.ac.uk"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7.jpg"/><Relationship Id="rId5" Type="http://schemas.openxmlformats.org/officeDocument/2006/relationships/hyperlink" Target="mailto:nicola.cross@cmpsolutions.com" TargetMode="External"/><Relationship Id="rId4" Type="http://schemas.openxmlformats.org/officeDocument/2006/relationships/hyperlink" Target="mailto:tahira.majothi@manchester.ac.uk"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mj-lt"/>
              </a:rPr>
              <a:t>Introducing mediation at </a:t>
            </a:r>
            <a:r>
              <a:rPr lang="en-GB" dirty="0"/>
              <a:t>the University of Manchester</a:t>
            </a:r>
            <a:endParaRPr lang="en-GB" dirty="0">
              <a:latin typeface="+mj-lt"/>
            </a:endParaRPr>
          </a:p>
        </p:txBody>
      </p:sp>
      <p:pic>
        <p:nvPicPr>
          <p:cNvPr id="1026" name="Picture 2" descr="The University of Manchester">
            <a:extLst>
              <a:ext uri="{FF2B5EF4-FFF2-40B4-BE49-F238E27FC236}">
                <a16:creationId xmlns:a16="http://schemas.microsoft.com/office/drawing/2014/main" id="{2C2A9BEB-00D1-4CDB-9A55-3E42B30B9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249" y="3960458"/>
            <a:ext cx="196215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9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9750" lvl="0" indent="-539750">
              <a:lnSpc>
                <a:spcPct val="100000"/>
              </a:lnSpc>
              <a:spcBef>
                <a:spcPts val="600"/>
              </a:spcBef>
              <a:spcAft>
                <a:spcPts val="600"/>
              </a:spcAft>
            </a:pPr>
            <a:r>
              <a:rPr lang="en-GB" sz="2200" dirty="0"/>
              <a:t>Start to trust the mediator  </a:t>
            </a:r>
          </a:p>
          <a:p>
            <a:pPr marL="539750" lvl="0" indent="-539750">
              <a:lnSpc>
                <a:spcPct val="100000"/>
              </a:lnSpc>
              <a:spcBef>
                <a:spcPts val="600"/>
              </a:spcBef>
              <a:spcAft>
                <a:spcPts val="600"/>
              </a:spcAft>
            </a:pPr>
            <a:r>
              <a:rPr lang="en-GB" sz="2200" dirty="0"/>
              <a:t>Identify key issues</a:t>
            </a:r>
          </a:p>
          <a:p>
            <a:pPr marL="539750" lvl="0" indent="-539750">
              <a:lnSpc>
                <a:spcPct val="100000"/>
              </a:lnSpc>
              <a:spcBef>
                <a:spcPts val="600"/>
              </a:spcBef>
              <a:spcAft>
                <a:spcPts val="600"/>
              </a:spcAft>
            </a:pPr>
            <a:r>
              <a:rPr lang="en-GB" sz="2200" dirty="0"/>
              <a:t>Identify more clearly what they wanted from mediation</a:t>
            </a:r>
          </a:p>
          <a:p>
            <a:pPr marL="539750" lvl="0" indent="-539750">
              <a:lnSpc>
                <a:spcPct val="100000"/>
              </a:lnSpc>
              <a:spcBef>
                <a:spcPts val="600"/>
              </a:spcBef>
              <a:spcAft>
                <a:spcPts val="600"/>
              </a:spcAft>
            </a:pPr>
            <a:r>
              <a:rPr lang="en-GB" sz="2200" dirty="0"/>
              <a:t>Let off steam</a:t>
            </a:r>
          </a:p>
          <a:p>
            <a:pPr marL="539750" lvl="0" indent="-539750">
              <a:lnSpc>
                <a:spcPct val="100000"/>
              </a:lnSpc>
              <a:spcBef>
                <a:spcPts val="600"/>
              </a:spcBef>
              <a:spcAft>
                <a:spcPts val="600"/>
              </a:spcAft>
            </a:pPr>
            <a:r>
              <a:rPr lang="en-GB" sz="2200" dirty="0"/>
              <a:t>Have clear expectations about the mediation process</a:t>
            </a:r>
          </a:p>
        </p:txBody>
      </p:sp>
      <p:sp>
        <p:nvSpPr>
          <p:cNvPr id="3" name="Title 2"/>
          <p:cNvSpPr>
            <a:spLocks noGrp="1"/>
          </p:cNvSpPr>
          <p:nvPr>
            <p:ph type="title"/>
          </p:nvPr>
        </p:nvSpPr>
        <p:spPr/>
        <p:txBody>
          <a:bodyPr/>
          <a:lstStyle/>
          <a:p>
            <a:r>
              <a:rPr lang="en-GB" dirty="0"/>
              <a:t>Individual sessions </a:t>
            </a:r>
          </a:p>
        </p:txBody>
      </p:sp>
      <p:sp>
        <p:nvSpPr>
          <p:cNvPr id="4" name="Slide Number Placeholder 3"/>
          <p:cNvSpPr>
            <a:spLocks noGrp="1"/>
          </p:cNvSpPr>
          <p:nvPr>
            <p:ph type="sldNum" sz="quarter" idx="10"/>
          </p:nvPr>
        </p:nvSpPr>
        <p:spPr/>
        <p:txBody>
          <a:bodyPr/>
          <a:lstStyle/>
          <a:p>
            <a:pPr>
              <a:defRPr/>
            </a:pPr>
            <a:fld id="{38CA8EFA-D9FE-419B-9A21-2D9F5307F11F}" type="slidenum">
              <a:rPr lang="en-US" smtClean="0"/>
              <a:pPr>
                <a:defRPr/>
              </a:pPr>
              <a:t>10</a:t>
            </a:fld>
            <a:endParaRPr lang="en-US"/>
          </a:p>
        </p:txBody>
      </p:sp>
    </p:spTree>
    <p:extLst>
      <p:ext uri="{BB962C8B-B14F-4D97-AF65-F5344CB8AC3E}">
        <p14:creationId xmlns:p14="http://schemas.microsoft.com/office/powerpoint/2010/main" val="140057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351338"/>
          </a:xfrm>
        </p:spPr>
        <p:txBody>
          <a:bodyPr>
            <a:normAutofit/>
          </a:bodyPr>
          <a:lstStyle/>
          <a:p>
            <a:pPr marL="0" indent="0">
              <a:lnSpc>
                <a:spcPct val="100000"/>
              </a:lnSpc>
              <a:spcBef>
                <a:spcPts val="600"/>
              </a:spcBef>
              <a:buNone/>
            </a:pPr>
            <a:r>
              <a:rPr lang="en-GB" sz="2400" b="1" dirty="0"/>
              <a:t>The joint session allowed Indi and Jim to:</a:t>
            </a:r>
          </a:p>
          <a:p>
            <a:pPr marL="539750" lvl="0" indent="-539750">
              <a:lnSpc>
                <a:spcPct val="100000"/>
              </a:lnSpc>
              <a:spcBef>
                <a:spcPts val="600"/>
              </a:spcBef>
              <a:spcAft>
                <a:spcPts val="600"/>
              </a:spcAft>
            </a:pPr>
            <a:r>
              <a:rPr lang="en-GB" sz="2200" dirty="0"/>
              <a:t>Identify misunderstandings and assumptions they had</a:t>
            </a:r>
          </a:p>
          <a:p>
            <a:pPr marL="539750" lvl="0" indent="-539750">
              <a:lnSpc>
                <a:spcPct val="100000"/>
              </a:lnSpc>
              <a:spcBef>
                <a:spcPts val="600"/>
              </a:spcBef>
              <a:spcAft>
                <a:spcPts val="600"/>
              </a:spcAft>
            </a:pPr>
            <a:r>
              <a:rPr lang="en-GB" sz="2200" dirty="0"/>
              <a:t>Arrive at a new and more positive understanding of what happened and why.</a:t>
            </a:r>
          </a:p>
          <a:p>
            <a:pPr marL="539750" lvl="0" indent="-539750">
              <a:lnSpc>
                <a:spcPct val="100000"/>
              </a:lnSpc>
              <a:spcBef>
                <a:spcPts val="600"/>
              </a:spcBef>
              <a:spcAft>
                <a:spcPts val="600"/>
              </a:spcAft>
            </a:pPr>
            <a:r>
              <a:rPr lang="en-GB" sz="2200" dirty="0"/>
              <a:t>Reflect on what they had brought to the conflict so that they take responsibility for themselves and improve their ability to work with others.</a:t>
            </a:r>
          </a:p>
          <a:p>
            <a:pPr marL="539750" lvl="0" indent="-539750">
              <a:lnSpc>
                <a:spcPct val="100000"/>
              </a:lnSpc>
              <a:spcBef>
                <a:spcPts val="600"/>
              </a:spcBef>
              <a:spcAft>
                <a:spcPts val="600"/>
              </a:spcAft>
            </a:pPr>
            <a:r>
              <a:rPr lang="en-GB" sz="2200" dirty="0"/>
              <a:t>Come up with ideas and options that would make working together easier.</a:t>
            </a:r>
          </a:p>
          <a:p>
            <a:pPr>
              <a:lnSpc>
                <a:spcPct val="100000"/>
              </a:lnSpc>
              <a:spcBef>
                <a:spcPts val="600"/>
              </a:spcBef>
            </a:pPr>
            <a:endParaRPr lang="en-GB" sz="2400" dirty="0"/>
          </a:p>
        </p:txBody>
      </p:sp>
      <p:sp>
        <p:nvSpPr>
          <p:cNvPr id="3" name="Title 2"/>
          <p:cNvSpPr>
            <a:spLocks noGrp="1"/>
          </p:cNvSpPr>
          <p:nvPr>
            <p:ph type="title"/>
          </p:nvPr>
        </p:nvSpPr>
        <p:spPr/>
        <p:txBody>
          <a:bodyPr/>
          <a:lstStyle/>
          <a:p>
            <a:r>
              <a:rPr lang="en-GB" dirty="0"/>
              <a:t>Case study resolved</a:t>
            </a:r>
          </a:p>
        </p:txBody>
      </p:sp>
      <p:sp>
        <p:nvSpPr>
          <p:cNvPr id="4" name="Slide Number Placeholder 3"/>
          <p:cNvSpPr>
            <a:spLocks noGrp="1"/>
          </p:cNvSpPr>
          <p:nvPr>
            <p:ph type="sldNum" sz="quarter" idx="10"/>
          </p:nvPr>
        </p:nvSpPr>
        <p:spPr/>
        <p:txBody>
          <a:bodyPr/>
          <a:lstStyle/>
          <a:p>
            <a:pPr>
              <a:defRPr/>
            </a:pPr>
            <a:fld id="{38CA8EFA-D9FE-419B-9A21-2D9F5307F11F}" type="slidenum">
              <a:rPr lang="en-US" smtClean="0"/>
              <a:pPr>
                <a:defRPr/>
              </a:pPr>
              <a:t>11</a:t>
            </a:fld>
            <a:endParaRPr lang="en-US"/>
          </a:p>
        </p:txBody>
      </p:sp>
    </p:spTree>
    <p:extLst>
      <p:ext uri="{BB962C8B-B14F-4D97-AF65-F5344CB8AC3E}">
        <p14:creationId xmlns:p14="http://schemas.microsoft.com/office/powerpoint/2010/main" val="244083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EBB4-2D33-45F1-9488-CF4258707214}"/>
              </a:ext>
            </a:extLst>
          </p:cNvPr>
          <p:cNvSpPr>
            <a:spLocks noGrp="1"/>
          </p:cNvSpPr>
          <p:nvPr>
            <p:ph type="title"/>
          </p:nvPr>
        </p:nvSpPr>
        <p:spPr/>
        <p:txBody>
          <a:bodyPr/>
          <a:lstStyle/>
          <a:p>
            <a:r>
              <a:rPr lang="en-GB" dirty="0"/>
              <a:t>Attributes of a mediation service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4269043"/>
              </p:ext>
            </p:extLst>
          </p:nvPr>
        </p:nvGraphicFramePr>
        <p:xfrm>
          <a:off x="1110343" y="14504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7"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CAB7B162-D912-4AD7-A63E-A809966A8356}" type="slidenum">
              <a:rPr lang="en-US" smtClean="0"/>
              <a:pPr/>
              <a:t>12</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graphicEl>
                                              <a:dgm id="{20BD3571-6F94-497D-87EB-9F1F7A449314}"/>
                                            </p:graphicEl>
                                          </p:spTgt>
                                        </p:tgtEl>
                                        <p:attrNameLst>
                                          <p:attrName>style.visibility</p:attrName>
                                        </p:attrNameLst>
                                      </p:cBhvr>
                                      <p:to>
                                        <p:strVal val="visible"/>
                                      </p:to>
                                    </p:set>
                                    <p:animEffect transition="in" filter="wheel(1)">
                                      <p:cBhvr>
                                        <p:cTn id="7" dur="500"/>
                                        <p:tgtEl>
                                          <p:spTgt spid="8">
                                            <p:graphicEl>
                                              <a:dgm id="{20BD3571-6F94-497D-87EB-9F1F7A4493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8">
                                            <p:graphicEl>
                                              <a:dgm id="{54C498EB-C8D2-448C-A4BB-35049323250F}"/>
                                            </p:graphicEl>
                                          </p:spTgt>
                                        </p:tgtEl>
                                        <p:attrNameLst>
                                          <p:attrName>style.visibility</p:attrName>
                                        </p:attrNameLst>
                                      </p:cBhvr>
                                      <p:to>
                                        <p:strVal val="visible"/>
                                      </p:to>
                                    </p:set>
                                    <p:animEffect transition="in" filter="wipe(left)">
                                      <p:cBhvr>
                                        <p:cTn id="12" dur="500"/>
                                        <p:tgtEl>
                                          <p:spTgt spid="8">
                                            <p:graphicEl>
                                              <a:dgm id="{54C498EB-C8D2-448C-A4BB-35049323250F}"/>
                                            </p:graphicEl>
                                          </p:spTgt>
                                        </p:tgtEl>
                                      </p:cBhvr>
                                    </p:animEffect>
                                  </p:childTnLst>
                                </p:cTn>
                              </p:par>
                              <p:par>
                                <p:cTn id="13" presetID="22" presetClass="entr" presetSubtype="8" fill="hold" grpId="1" nodeType="withEffect">
                                  <p:stCondLst>
                                    <p:cond delay="0"/>
                                  </p:stCondLst>
                                  <p:childTnLst>
                                    <p:set>
                                      <p:cBhvr>
                                        <p:cTn id="14" dur="1" fill="hold">
                                          <p:stCondLst>
                                            <p:cond delay="0"/>
                                          </p:stCondLst>
                                        </p:cTn>
                                        <p:tgtEl>
                                          <p:spTgt spid="8">
                                            <p:graphicEl>
                                              <a:dgm id="{7CBC37E1-5C41-4793-898C-24499AADA2D7}"/>
                                            </p:graphicEl>
                                          </p:spTgt>
                                        </p:tgtEl>
                                        <p:attrNameLst>
                                          <p:attrName>style.visibility</p:attrName>
                                        </p:attrNameLst>
                                      </p:cBhvr>
                                      <p:to>
                                        <p:strVal val="visible"/>
                                      </p:to>
                                    </p:set>
                                    <p:animEffect transition="in" filter="wipe(left)">
                                      <p:cBhvr>
                                        <p:cTn id="15" dur="500"/>
                                        <p:tgtEl>
                                          <p:spTgt spid="8">
                                            <p:graphicEl>
                                              <a:dgm id="{7CBC37E1-5C41-4793-898C-24499AADA2D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childTnLst>
                                    <p:set>
                                      <p:cBhvr>
                                        <p:cTn id="19" dur="1" fill="hold">
                                          <p:stCondLst>
                                            <p:cond delay="0"/>
                                          </p:stCondLst>
                                        </p:cTn>
                                        <p:tgtEl>
                                          <p:spTgt spid="8">
                                            <p:graphicEl>
                                              <a:dgm id="{6FE27105-8B8C-446C-A762-5072363DF2F4}"/>
                                            </p:graphicEl>
                                          </p:spTgt>
                                        </p:tgtEl>
                                        <p:attrNameLst>
                                          <p:attrName>style.visibility</p:attrName>
                                        </p:attrNameLst>
                                      </p:cBhvr>
                                      <p:to>
                                        <p:strVal val="visible"/>
                                      </p:to>
                                    </p:set>
                                    <p:animEffect transition="in" filter="wipe(left)">
                                      <p:cBhvr>
                                        <p:cTn id="20" dur="500"/>
                                        <p:tgtEl>
                                          <p:spTgt spid="8">
                                            <p:graphicEl>
                                              <a:dgm id="{6FE27105-8B8C-446C-A762-5072363DF2F4}"/>
                                            </p:graphicEl>
                                          </p:spTgt>
                                        </p:tgtEl>
                                      </p:cBhvr>
                                    </p:animEffect>
                                  </p:childTnLst>
                                </p:cTn>
                              </p:par>
                              <p:par>
                                <p:cTn id="21" presetID="22" presetClass="entr" presetSubtype="8" fill="hold" grpId="1" nodeType="withEffect">
                                  <p:stCondLst>
                                    <p:cond delay="0"/>
                                  </p:stCondLst>
                                  <p:childTnLst>
                                    <p:set>
                                      <p:cBhvr>
                                        <p:cTn id="22" dur="1" fill="hold">
                                          <p:stCondLst>
                                            <p:cond delay="0"/>
                                          </p:stCondLst>
                                        </p:cTn>
                                        <p:tgtEl>
                                          <p:spTgt spid="8">
                                            <p:graphicEl>
                                              <a:dgm id="{94BDC90E-24DE-4D2E-82EE-BEFFE303CC64}"/>
                                            </p:graphicEl>
                                          </p:spTgt>
                                        </p:tgtEl>
                                        <p:attrNameLst>
                                          <p:attrName>style.visibility</p:attrName>
                                        </p:attrNameLst>
                                      </p:cBhvr>
                                      <p:to>
                                        <p:strVal val="visible"/>
                                      </p:to>
                                    </p:set>
                                    <p:animEffect transition="in" filter="wipe(left)">
                                      <p:cBhvr>
                                        <p:cTn id="23" dur="500"/>
                                        <p:tgtEl>
                                          <p:spTgt spid="8">
                                            <p:graphicEl>
                                              <a:dgm id="{94BDC90E-24DE-4D2E-82EE-BEFFE303CC6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8">
                                            <p:graphicEl>
                                              <a:dgm id="{7564076E-7EAA-43BD-938A-BC95E36064D0}"/>
                                            </p:graphicEl>
                                          </p:spTgt>
                                        </p:tgtEl>
                                        <p:attrNameLst>
                                          <p:attrName>style.visibility</p:attrName>
                                        </p:attrNameLst>
                                      </p:cBhvr>
                                      <p:to>
                                        <p:strVal val="visible"/>
                                      </p:to>
                                    </p:set>
                                    <p:animEffect transition="in" filter="wipe(left)">
                                      <p:cBhvr>
                                        <p:cTn id="28" dur="500"/>
                                        <p:tgtEl>
                                          <p:spTgt spid="8">
                                            <p:graphicEl>
                                              <a:dgm id="{7564076E-7EAA-43BD-938A-BC95E36064D0}"/>
                                            </p:graphicEl>
                                          </p:spTgt>
                                        </p:tgtEl>
                                      </p:cBhvr>
                                    </p:animEffect>
                                  </p:childTnLst>
                                </p:cTn>
                              </p:par>
                              <p:par>
                                <p:cTn id="29" presetID="22" presetClass="entr" presetSubtype="8" fill="hold" grpId="1" nodeType="withEffect">
                                  <p:stCondLst>
                                    <p:cond delay="0"/>
                                  </p:stCondLst>
                                  <p:childTnLst>
                                    <p:set>
                                      <p:cBhvr>
                                        <p:cTn id="30" dur="1" fill="hold">
                                          <p:stCondLst>
                                            <p:cond delay="0"/>
                                          </p:stCondLst>
                                        </p:cTn>
                                        <p:tgtEl>
                                          <p:spTgt spid="8">
                                            <p:graphicEl>
                                              <a:dgm id="{A78957EF-6ABE-4067-9ED9-5528575E9AD9}"/>
                                            </p:graphicEl>
                                          </p:spTgt>
                                        </p:tgtEl>
                                        <p:attrNameLst>
                                          <p:attrName>style.visibility</p:attrName>
                                        </p:attrNameLst>
                                      </p:cBhvr>
                                      <p:to>
                                        <p:strVal val="visible"/>
                                      </p:to>
                                    </p:set>
                                    <p:animEffect transition="in" filter="wipe(left)">
                                      <p:cBhvr>
                                        <p:cTn id="31" dur="500"/>
                                        <p:tgtEl>
                                          <p:spTgt spid="8">
                                            <p:graphicEl>
                                              <a:dgm id="{A78957EF-6ABE-4067-9ED9-5528575E9AD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1" nodeType="clickEffect">
                                  <p:stCondLst>
                                    <p:cond delay="0"/>
                                  </p:stCondLst>
                                  <p:childTnLst>
                                    <p:set>
                                      <p:cBhvr>
                                        <p:cTn id="35" dur="1" fill="hold">
                                          <p:stCondLst>
                                            <p:cond delay="0"/>
                                          </p:stCondLst>
                                        </p:cTn>
                                        <p:tgtEl>
                                          <p:spTgt spid="8">
                                            <p:graphicEl>
                                              <a:dgm id="{AA2B1963-D1EA-43CB-98A2-60A1C52F7A0F}"/>
                                            </p:graphicEl>
                                          </p:spTgt>
                                        </p:tgtEl>
                                        <p:attrNameLst>
                                          <p:attrName>style.visibility</p:attrName>
                                        </p:attrNameLst>
                                      </p:cBhvr>
                                      <p:to>
                                        <p:strVal val="visible"/>
                                      </p:to>
                                    </p:set>
                                    <p:animEffect transition="in" filter="wipe(left)">
                                      <p:cBhvr>
                                        <p:cTn id="36" dur="500"/>
                                        <p:tgtEl>
                                          <p:spTgt spid="8">
                                            <p:graphicEl>
                                              <a:dgm id="{AA2B1963-D1EA-43CB-98A2-60A1C52F7A0F}"/>
                                            </p:graphicEl>
                                          </p:spTgt>
                                        </p:tgtEl>
                                      </p:cBhvr>
                                    </p:animEffect>
                                  </p:childTnLst>
                                </p:cTn>
                              </p:par>
                              <p:par>
                                <p:cTn id="37" presetID="22" presetClass="entr" presetSubtype="8" fill="hold" grpId="1" nodeType="withEffect">
                                  <p:stCondLst>
                                    <p:cond delay="0"/>
                                  </p:stCondLst>
                                  <p:childTnLst>
                                    <p:set>
                                      <p:cBhvr>
                                        <p:cTn id="38" dur="1" fill="hold">
                                          <p:stCondLst>
                                            <p:cond delay="0"/>
                                          </p:stCondLst>
                                        </p:cTn>
                                        <p:tgtEl>
                                          <p:spTgt spid="8">
                                            <p:graphicEl>
                                              <a:dgm id="{C33B017F-1645-4C39-A0B8-89F884E3CA34}"/>
                                            </p:graphicEl>
                                          </p:spTgt>
                                        </p:tgtEl>
                                        <p:attrNameLst>
                                          <p:attrName>style.visibility</p:attrName>
                                        </p:attrNameLst>
                                      </p:cBhvr>
                                      <p:to>
                                        <p:strVal val="visible"/>
                                      </p:to>
                                    </p:set>
                                    <p:animEffect transition="in" filter="wipe(left)">
                                      <p:cBhvr>
                                        <p:cTn id="39" dur="500"/>
                                        <p:tgtEl>
                                          <p:spTgt spid="8">
                                            <p:graphicEl>
                                              <a:dgm id="{C33B017F-1645-4C39-A0B8-89F884E3CA3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1" nodeType="clickEffect">
                                  <p:stCondLst>
                                    <p:cond delay="0"/>
                                  </p:stCondLst>
                                  <p:childTnLst>
                                    <p:set>
                                      <p:cBhvr>
                                        <p:cTn id="43" dur="1" fill="hold">
                                          <p:stCondLst>
                                            <p:cond delay="0"/>
                                          </p:stCondLst>
                                        </p:cTn>
                                        <p:tgtEl>
                                          <p:spTgt spid="8">
                                            <p:graphicEl>
                                              <a:dgm id="{02721B7B-082C-40B5-9C58-9AFB563B5099}"/>
                                            </p:graphicEl>
                                          </p:spTgt>
                                        </p:tgtEl>
                                        <p:attrNameLst>
                                          <p:attrName>style.visibility</p:attrName>
                                        </p:attrNameLst>
                                      </p:cBhvr>
                                      <p:to>
                                        <p:strVal val="visible"/>
                                      </p:to>
                                    </p:set>
                                    <p:animEffect transition="in" filter="wipe(left)">
                                      <p:cBhvr>
                                        <p:cTn id="44" dur="500"/>
                                        <p:tgtEl>
                                          <p:spTgt spid="8">
                                            <p:graphicEl>
                                              <a:dgm id="{02721B7B-082C-40B5-9C58-9AFB563B5099}"/>
                                            </p:graphicEl>
                                          </p:spTgt>
                                        </p:tgtEl>
                                      </p:cBhvr>
                                    </p:animEffect>
                                  </p:childTnLst>
                                </p:cTn>
                              </p:par>
                              <p:par>
                                <p:cTn id="45" presetID="22" presetClass="entr" presetSubtype="8" fill="hold" grpId="1" nodeType="withEffect">
                                  <p:stCondLst>
                                    <p:cond delay="0"/>
                                  </p:stCondLst>
                                  <p:childTnLst>
                                    <p:set>
                                      <p:cBhvr>
                                        <p:cTn id="46" dur="1" fill="hold">
                                          <p:stCondLst>
                                            <p:cond delay="0"/>
                                          </p:stCondLst>
                                        </p:cTn>
                                        <p:tgtEl>
                                          <p:spTgt spid="8">
                                            <p:graphicEl>
                                              <a:dgm id="{931BF51D-0075-4C2F-9D5D-A787A94A7FB6}"/>
                                            </p:graphicEl>
                                          </p:spTgt>
                                        </p:tgtEl>
                                        <p:attrNameLst>
                                          <p:attrName>style.visibility</p:attrName>
                                        </p:attrNameLst>
                                      </p:cBhvr>
                                      <p:to>
                                        <p:strVal val="visible"/>
                                      </p:to>
                                    </p:set>
                                    <p:animEffect transition="in" filter="wipe(left)">
                                      <p:cBhvr>
                                        <p:cTn id="47" dur="500"/>
                                        <p:tgtEl>
                                          <p:spTgt spid="8">
                                            <p:graphicEl>
                                              <a:dgm id="{931BF51D-0075-4C2F-9D5D-A787A94A7FB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childTnLst>
                                    <p:set>
                                      <p:cBhvr>
                                        <p:cTn id="51" dur="1" fill="hold">
                                          <p:stCondLst>
                                            <p:cond delay="0"/>
                                          </p:stCondLst>
                                        </p:cTn>
                                        <p:tgtEl>
                                          <p:spTgt spid="8">
                                            <p:graphicEl>
                                              <a:dgm id="{AF41C638-7418-412E-B97A-1F0D613023D6}"/>
                                            </p:graphicEl>
                                          </p:spTgt>
                                        </p:tgtEl>
                                        <p:attrNameLst>
                                          <p:attrName>style.visibility</p:attrName>
                                        </p:attrNameLst>
                                      </p:cBhvr>
                                      <p:to>
                                        <p:strVal val="visible"/>
                                      </p:to>
                                    </p:set>
                                    <p:animEffect transition="in" filter="wipe(left)">
                                      <p:cBhvr>
                                        <p:cTn id="52" dur="500"/>
                                        <p:tgtEl>
                                          <p:spTgt spid="8">
                                            <p:graphicEl>
                                              <a:dgm id="{AF41C638-7418-412E-B97A-1F0D613023D6}"/>
                                            </p:graphicEl>
                                          </p:spTgt>
                                        </p:tgtEl>
                                      </p:cBhvr>
                                    </p:animEffect>
                                  </p:childTnLst>
                                </p:cTn>
                              </p:par>
                              <p:par>
                                <p:cTn id="53" presetID="22" presetClass="entr" presetSubtype="8" fill="hold" grpId="1" nodeType="withEffect">
                                  <p:stCondLst>
                                    <p:cond delay="0"/>
                                  </p:stCondLst>
                                  <p:childTnLst>
                                    <p:set>
                                      <p:cBhvr>
                                        <p:cTn id="54" dur="1" fill="hold">
                                          <p:stCondLst>
                                            <p:cond delay="0"/>
                                          </p:stCondLst>
                                        </p:cTn>
                                        <p:tgtEl>
                                          <p:spTgt spid="8">
                                            <p:graphicEl>
                                              <a:dgm id="{296D9331-F3C2-47F2-AD46-F57E8027BB03}"/>
                                            </p:graphicEl>
                                          </p:spTgt>
                                        </p:tgtEl>
                                        <p:attrNameLst>
                                          <p:attrName>style.visibility</p:attrName>
                                        </p:attrNameLst>
                                      </p:cBhvr>
                                      <p:to>
                                        <p:strVal val="visible"/>
                                      </p:to>
                                    </p:set>
                                    <p:animEffect transition="in" filter="wipe(left)">
                                      <p:cBhvr>
                                        <p:cTn id="55" dur="500"/>
                                        <p:tgtEl>
                                          <p:spTgt spid="8">
                                            <p:graphicEl>
                                              <a:dgm id="{296D9331-F3C2-47F2-AD46-F57E8027BB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E503E132-77C8-4D23-B7A6-67ED6E395DCB}" type="slidenum">
              <a:rPr lang="en-US" smtClean="0"/>
              <a:pPr/>
              <a:t>13</a:t>
            </a:fld>
            <a:endParaRPr lang="en-US"/>
          </a:p>
        </p:txBody>
      </p:sp>
      <p:sp>
        <p:nvSpPr>
          <p:cNvPr id="4" name="Title 3"/>
          <p:cNvSpPr>
            <a:spLocks noGrp="1"/>
          </p:cNvSpPr>
          <p:nvPr>
            <p:ph type="title"/>
          </p:nvPr>
        </p:nvSpPr>
        <p:spPr>
          <a:xfrm>
            <a:off x="2796480" y="221846"/>
            <a:ext cx="7620000" cy="1143000"/>
          </a:xfrm>
        </p:spPr>
        <p:txBody>
          <a:bodyPr/>
          <a:lstStyle/>
          <a:p>
            <a:pPr eaLnBrk="1" fontAlgn="auto" hangingPunct="1">
              <a:spcAft>
                <a:spcPts val="0"/>
              </a:spcAft>
              <a:defRPr/>
            </a:pPr>
            <a:r>
              <a:rPr lang="en-GB" dirty="0"/>
              <a:t>Benefits of mediation</a:t>
            </a:r>
          </a:p>
        </p:txBody>
      </p:sp>
      <p:graphicFrame>
        <p:nvGraphicFramePr>
          <p:cNvPr id="5" name="Diagram 4"/>
          <p:cNvGraphicFramePr/>
          <p:nvPr>
            <p:extLst>
              <p:ext uri="{D42A27DB-BD31-4B8C-83A1-F6EECF244321}">
                <p14:modId xmlns:p14="http://schemas.microsoft.com/office/powerpoint/2010/main" val="2727659734"/>
              </p:ext>
            </p:extLst>
          </p:nvPr>
        </p:nvGraphicFramePr>
        <p:xfrm>
          <a:off x="1775520" y="1196752"/>
          <a:ext cx="9150388" cy="4711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5C8E68F-6FF5-485C-977B-AD335A3084F3}"/>
                                            </p:graphicEl>
                                          </p:spTgt>
                                        </p:tgtEl>
                                        <p:attrNameLst>
                                          <p:attrName>style.visibility</p:attrName>
                                        </p:attrNameLst>
                                      </p:cBhvr>
                                      <p:to>
                                        <p:strVal val="visible"/>
                                      </p:to>
                                    </p:set>
                                    <p:animEffect transition="in" filter="fade">
                                      <p:cBhvr>
                                        <p:cTn id="7" dur="500"/>
                                        <p:tgtEl>
                                          <p:spTgt spid="5">
                                            <p:graphicEl>
                                              <a:dgm id="{45C8E68F-6FF5-485C-977B-AD335A3084F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49867459-295D-4523-8FE0-BF4664D49D95}"/>
                                            </p:graphicEl>
                                          </p:spTgt>
                                        </p:tgtEl>
                                        <p:attrNameLst>
                                          <p:attrName>style.visibility</p:attrName>
                                        </p:attrNameLst>
                                      </p:cBhvr>
                                      <p:to>
                                        <p:strVal val="visible"/>
                                      </p:to>
                                    </p:set>
                                    <p:animEffect transition="in" filter="fade">
                                      <p:cBhvr>
                                        <p:cTn id="11" dur="500"/>
                                        <p:tgtEl>
                                          <p:spTgt spid="5">
                                            <p:graphicEl>
                                              <a:dgm id="{49867459-295D-4523-8FE0-BF4664D49D9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4D48DDBC-B677-4CBE-A7BD-CF97F69D0FC9}"/>
                                            </p:graphicEl>
                                          </p:spTgt>
                                        </p:tgtEl>
                                        <p:attrNameLst>
                                          <p:attrName>style.visibility</p:attrName>
                                        </p:attrNameLst>
                                      </p:cBhvr>
                                      <p:to>
                                        <p:strVal val="visible"/>
                                      </p:to>
                                    </p:set>
                                    <p:animEffect transition="in" filter="fade">
                                      <p:cBhvr>
                                        <p:cTn id="15" dur="500"/>
                                        <p:tgtEl>
                                          <p:spTgt spid="5">
                                            <p:graphicEl>
                                              <a:dgm id="{4D48DDBC-B677-4CBE-A7BD-CF97F69D0FC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BD850BDC-1DB0-410F-88F0-F657BC169C7E}"/>
                                            </p:graphicEl>
                                          </p:spTgt>
                                        </p:tgtEl>
                                        <p:attrNameLst>
                                          <p:attrName>style.visibility</p:attrName>
                                        </p:attrNameLst>
                                      </p:cBhvr>
                                      <p:to>
                                        <p:strVal val="visible"/>
                                      </p:to>
                                    </p:set>
                                    <p:animEffect transition="in" filter="fade">
                                      <p:cBhvr>
                                        <p:cTn id="19" dur="500"/>
                                        <p:tgtEl>
                                          <p:spTgt spid="5">
                                            <p:graphicEl>
                                              <a:dgm id="{BD850BDC-1DB0-410F-88F0-F657BC169C7E}"/>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5CCA9E62-B7B2-4CB9-B45F-1C939C5DDC34}"/>
                                            </p:graphicEl>
                                          </p:spTgt>
                                        </p:tgtEl>
                                        <p:attrNameLst>
                                          <p:attrName>style.visibility</p:attrName>
                                        </p:attrNameLst>
                                      </p:cBhvr>
                                      <p:to>
                                        <p:strVal val="visible"/>
                                      </p:to>
                                    </p:set>
                                    <p:animEffect transition="in" filter="fade">
                                      <p:cBhvr>
                                        <p:cTn id="23" dur="500"/>
                                        <p:tgtEl>
                                          <p:spTgt spid="5">
                                            <p:graphicEl>
                                              <a:dgm id="{5CCA9E62-B7B2-4CB9-B45F-1C939C5DDC34}"/>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59B0C1AA-79C1-49EC-AB06-38A938D8AF7A}"/>
                                            </p:graphicEl>
                                          </p:spTgt>
                                        </p:tgtEl>
                                        <p:attrNameLst>
                                          <p:attrName>style.visibility</p:attrName>
                                        </p:attrNameLst>
                                      </p:cBhvr>
                                      <p:to>
                                        <p:strVal val="visible"/>
                                      </p:to>
                                    </p:set>
                                    <p:animEffect transition="in" filter="fade">
                                      <p:cBhvr>
                                        <p:cTn id="27" dur="500"/>
                                        <p:tgtEl>
                                          <p:spTgt spid="5">
                                            <p:graphicEl>
                                              <a:dgm id="{59B0C1AA-79C1-49EC-AB06-38A938D8AF7A}"/>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E3A81F18-8369-479E-88B8-8140C9C711D1}"/>
                                            </p:graphicEl>
                                          </p:spTgt>
                                        </p:tgtEl>
                                        <p:attrNameLst>
                                          <p:attrName>style.visibility</p:attrName>
                                        </p:attrNameLst>
                                      </p:cBhvr>
                                      <p:to>
                                        <p:strVal val="visible"/>
                                      </p:to>
                                    </p:set>
                                    <p:animEffect transition="in" filter="fade">
                                      <p:cBhvr>
                                        <p:cTn id="31" dur="500"/>
                                        <p:tgtEl>
                                          <p:spTgt spid="5">
                                            <p:graphicEl>
                                              <a:dgm id="{E3A81F18-8369-479E-88B8-8140C9C711D1}"/>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59D12533-3187-4E4F-BAC7-7341E413AF10}"/>
                                            </p:graphicEl>
                                          </p:spTgt>
                                        </p:tgtEl>
                                        <p:attrNameLst>
                                          <p:attrName>style.visibility</p:attrName>
                                        </p:attrNameLst>
                                      </p:cBhvr>
                                      <p:to>
                                        <p:strVal val="visible"/>
                                      </p:to>
                                    </p:set>
                                    <p:animEffect transition="in" filter="fade">
                                      <p:cBhvr>
                                        <p:cTn id="35" dur="500"/>
                                        <p:tgtEl>
                                          <p:spTgt spid="5">
                                            <p:graphicEl>
                                              <a:dgm id="{59D12533-3187-4E4F-BAC7-7341E413AF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a:xfrm>
            <a:off x="838200" y="1221568"/>
            <a:ext cx="10515600" cy="4351338"/>
          </a:xfrm>
        </p:spPr>
        <p:txBody>
          <a:bodyPr>
            <a:normAutofit fontScale="25000" lnSpcReduction="20000"/>
          </a:bodyPr>
          <a:lstStyle/>
          <a:p>
            <a:pPr marL="539750" indent="-539750">
              <a:lnSpc>
                <a:spcPct val="120000"/>
              </a:lnSpc>
              <a:spcBef>
                <a:spcPts val="600"/>
              </a:spcBef>
              <a:spcAft>
                <a:spcPts val="600"/>
              </a:spcAft>
            </a:pPr>
            <a:r>
              <a:rPr lang="en-GB" altLang="en-US" sz="8600" dirty="0"/>
              <a:t>As early on as possible </a:t>
            </a:r>
          </a:p>
          <a:p>
            <a:pPr marL="539750" indent="-539750">
              <a:lnSpc>
                <a:spcPct val="120000"/>
              </a:lnSpc>
              <a:spcBef>
                <a:spcPts val="600"/>
              </a:spcBef>
              <a:spcAft>
                <a:spcPts val="600"/>
              </a:spcAft>
            </a:pPr>
            <a:r>
              <a:rPr lang="en-GB" altLang="en-US" sz="8600" dirty="0"/>
              <a:t>When all parties are willing and able</a:t>
            </a:r>
          </a:p>
          <a:p>
            <a:pPr marL="539750" indent="-539750">
              <a:lnSpc>
                <a:spcPct val="120000"/>
              </a:lnSpc>
              <a:spcBef>
                <a:spcPts val="600"/>
              </a:spcBef>
              <a:spcAft>
                <a:spcPts val="600"/>
              </a:spcAft>
            </a:pPr>
            <a:r>
              <a:rPr lang="en-GB" altLang="en-US" sz="8600" dirty="0"/>
              <a:t>When issues are within their control</a:t>
            </a:r>
          </a:p>
          <a:p>
            <a:pPr marL="539750" indent="-539750">
              <a:lnSpc>
                <a:spcPct val="120000"/>
              </a:lnSpc>
              <a:spcBef>
                <a:spcPts val="600"/>
              </a:spcBef>
              <a:spcAft>
                <a:spcPts val="600"/>
              </a:spcAft>
            </a:pPr>
            <a:r>
              <a:rPr lang="en-GB" altLang="en-US" sz="8600" dirty="0"/>
              <a:t>When there are no conflicting parallel procedures e.g. legal action, formal investigation</a:t>
            </a:r>
          </a:p>
          <a:p>
            <a:pPr marL="539750" indent="-539750">
              <a:lnSpc>
                <a:spcPct val="120000"/>
              </a:lnSpc>
              <a:spcBef>
                <a:spcPts val="600"/>
              </a:spcBef>
              <a:spcAft>
                <a:spcPts val="600"/>
              </a:spcAft>
            </a:pPr>
            <a:r>
              <a:rPr lang="en-GB" altLang="en-US" sz="8600" dirty="0"/>
              <a:t>When there is 'organisational' commitment</a:t>
            </a:r>
          </a:p>
          <a:p>
            <a:pPr marL="539750" indent="-539750">
              <a:lnSpc>
                <a:spcPct val="120000"/>
              </a:lnSpc>
              <a:spcBef>
                <a:spcPts val="600"/>
              </a:spcBef>
              <a:spcAft>
                <a:spcPts val="600"/>
              </a:spcAft>
            </a:pPr>
            <a:r>
              <a:rPr lang="en-GB" altLang="en-US" sz="8600" dirty="0"/>
              <a:t>If power differentials allow it</a:t>
            </a:r>
          </a:p>
          <a:p>
            <a:pPr marL="539750" indent="-539750">
              <a:lnSpc>
                <a:spcPct val="120000"/>
              </a:lnSpc>
              <a:spcBef>
                <a:spcPts val="600"/>
              </a:spcBef>
              <a:spcAft>
                <a:spcPts val="600"/>
              </a:spcAft>
            </a:pPr>
            <a:r>
              <a:rPr lang="en-GB" altLang="en-US" sz="8600" dirty="0"/>
              <a:t>There is a future relationship at stake</a:t>
            </a:r>
          </a:p>
          <a:p>
            <a:pPr marL="539750" indent="-539750">
              <a:lnSpc>
                <a:spcPct val="120000"/>
              </a:lnSpc>
              <a:spcBef>
                <a:spcPts val="600"/>
              </a:spcBef>
              <a:spcAft>
                <a:spcPts val="600"/>
              </a:spcAft>
            </a:pPr>
            <a:r>
              <a:rPr lang="en-GB" altLang="en-US" sz="8600" dirty="0"/>
              <a:t>People are prepared to consider making changes</a:t>
            </a:r>
          </a:p>
          <a:p>
            <a:pPr algn="ctr" eaLnBrk="1" hangingPunct="1">
              <a:lnSpc>
                <a:spcPct val="80000"/>
              </a:lnSpc>
              <a:buClr>
                <a:schemeClr val="bg1"/>
              </a:buClr>
              <a:buFontTx/>
              <a:buNone/>
            </a:pPr>
            <a:r>
              <a:rPr lang="en-GB" altLang="en-US" sz="7200" b="1" i="1" dirty="0"/>
              <a:t>Mediation is not suitable in all circumstances</a:t>
            </a:r>
          </a:p>
          <a:p>
            <a:pPr eaLnBrk="1" hangingPunct="1">
              <a:lnSpc>
                <a:spcPct val="130000"/>
              </a:lnSpc>
              <a:buFont typeface="Symbol" pitchFamily="18" charset="2"/>
              <a:buNone/>
            </a:pPr>
            <a:endParaRPr lang="en-GB" sz="2000" dirty="0"/>
          </a:p>
        </p:txBody>
      </p:sp>
      <p:sp>
        <p:nvSpPr>
          <p:cNvPr id="33794"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185E4551-50E2-4794-90D7-76FA79F12D83}" type="slidenum">
              <a:rPr lang="en-US" smtClean="0"/>
              <a:pPr/>
              <a:t>14</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dirty="0"/>
              <a:t>When to use mediation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64271A4D-EAA3-45F2-9801-52BA99D23057}" type="slidenum">
              <a:rPr lang="en-US" smtClean="0"/>
              <a:pPr/>
              <a:t>15</a:t>
            </a:fld>
            <a:endParaRPr lang="en-US"/>
          </a:p>
        </p:txBody>
      </p:sp>
      <p:sp>
        <p:nvSpPr>
          <p:cNvPr id="4" name="Title 3"/>
          <p:cNvSpPr>
            <a:spLocks noGrp="1"/>
          </p:cNvSpPr>
          <p:nvPr>
            <p:ph type="title"/>
          </p:nvPr>
        </p:nvSpPr>
        <p:spPr>
          <a:xfrm>
            <a:off x="3139391" y="221846"/>
            <a:ext cx="8066088" cy="1143000"/>
          </a:xfrm>
        </p:spPr>
        <p:txBody>
          <a:bodyPr/>
          <a:lstStyle/>
          <a:p>
            <a:pPr eaLnBrk="1" fontAlgn="auto" hangingPunct="1">
              <a:spcAft>
                <a:spcPts val="0"/>
              </a:spcAft>
              <a:defRPr/>
            </a:pPr>
            <a:r>
              <a:rPr lang="en-GB" dirty="0"/>
              <a:t>Issues suitable for mediation</a:t>
            </a:r>
          </a:p>
        </p:txBody>
      </p:sp>
      <p:graphicFrame>
        <p:nvGraphicFramePr>
          <p:cNvPr id="7" name="Diagram 6"/>
          <p:cNvGraphicFramePr/>
          <p:nvPr>
            <p:extLst>
              <p:ext uri="{D42A27DB-BD31-4B8C-83A1-F6EECF244321}">
                <p14:modId xmlns:p14="http://schemas.microsoft.com/office/powerpoint/2010/main" val="642399146"/>
              </p:ext>
            </p:extLst>
          </p:nvPr>
        </p:nvGraphicFramePr>
        <p:xfrm>
          <a:off x="3964327" y="1967611"/>
          <a:ext cx="7388225" cy="247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clipart&#10;&#10;Description automatically generated">
            <a:extLst>
              <a:ext uri="{FF2B5EF4-FFF2-40B4-BE49-F238E27FC236}">
                <a16:creationId xmlns:a16="http://schemas.microsoft.com/office/drawing/2014/main" id="{8694A9DA-9028-47DC-A974-2F9E5019EA8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9448" y="1773969"/>
            <a:ext cx="2577272" cy="2523014"/>
          </a:xfrm>
          <a:prstGeom prst="rect">
            <a:avLst/>
          </a:prstGeom>
        </p:spPr>
      </p:pic>
      <p:sp>
        <p:nvSpPr>
          <p:cNvPr id="5" name="TextBox 4">
            <a:extLst>
              <a:ext uri="{FF2B5EF4-FFF2-40B4-BE49-F238E27FC236}">
                <a16:creationId xmlns:a16="http://schemas.microsoft.com/office/drawing/2014/main" id="{79B3AD6D-6948-4C4A-AF0D-B46262648FE8}"/>
              </a:ext>
            </a:extLst>
          </p:cNvPr>
          <p:cNvSpPr txBox="1"/>
          <p:nvPr/>
        </p:nvSpPr>
        <p:spPr>
          <a:xfrm>
            <a:off x="839448" y="4444111"/>
            <a:ext cx="2758191" cy="369332"/>
          </a:xfrm>
          <a:prstGeom prst="rect">
            <a:avLst/>
          </a:prstGeom>
          <a:noFill/>
        </p:spPr>
        <p:txBody>
          <a:bodyPr wrap="square" rtlCol="0">
            <a:spAutoFit/>
          </a:bodyPr>
          <a:lstStyle/>
          <a:p>
            <a:r>
              <a:rPr lang="en-GB" sz="900" dirty="0">
                <a:hlinkClick r:id="rId9" tooltip="http://commons.wikimedia.org/wiki/File:Issues_icon.jpg"/>
              </a:rPr>
              <a:t>This Photo</a:t>
            </a:r>
            <a:r>
              <a:rPr lang="en-GB" sz="900" dirty="0"/>
              <a:t> by Unknown Author is licensed under </a:t>
            </a:r>
            <a:r>
              <a:rPr lang="en-GB" sz="900" dirty="0">
                <a:hlinkClick r:id="rId10" tooltip="https://creativecommons.org/licenses/by-sa/3.0/"/>
              </a:rPr>
              <a:t>CC BY-SA</a:t>
            </a:r>
            <a:endParaRPr lang="en-GB"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9E13904A-3913-40F6-AB86-C9060F75DA13}"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6515626"/>
              </p:ext>
            </p:extLst>
          </p:nvPr>
        </p:nvGraphicFramePr>
        <p:xfrm>
          <a:off x="2008681" y="1244182"/>
          <a:ext cx="8469443" cy="4853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altLang="en-US" dirty="0"/>
              <a:t>So who makes a good mediator?</a:t>
            </a:r>
            <a:endParaRPr lang="en-GB" dirty="0"/>
          </a:p>
        </p:txBody>
      </p:sp>
      <p:sp>
        <p:nvSpPr>
          <p:cNvPr id="39938" name="Slide Number Placeholder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74C5F6B3-52AF-4706-9043-8453F8F65DF7}" type="slidenum">
              <a:rPr lang="en-US" smtClean="0"/>
              <a:pPr/>
              <a:t>17</a:t>
            </a:fld>
            <a:endParaRPr lang="en-US"/>
          </a:p>
        </p:txBody>
      </p:sp>
      <p:sp>
        <p:nvSpPr>
          <p:cNvPr id="39939" name="Rectangle 3"/>
          <p:cNvSpPr txBox="1">
            <a:spLocks noChangeArrowheads="1"/>
          </p:cNvSpPr>
          <p:nvPr/>
        </p:nvSpPr>
        <p:spPr bwMode="auto">
          <a:xfrm>
            <a:off x="566057" y="1612537"/>
            <a:ext cx="7198848" cy="4525962"/>
          </a:xfrm>
          <a:prstGeom prst="rect">
            <a:avLst/>
          </a:prstGeom>
          <a:noFill/>
          <a:ln w="9525">
            <a:noFill/>
            <a:miter lim="800000"/>
            <a:headEnd/>
            <a:tailEnd/>
          </a:ln>
        </p:spPr>
        <p:txBody>
          <a:bodyPr/>
          <a:lstStyle/>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A good listener</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Able to be non-judgemental</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Open-minded</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Capable of staying calm</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Positive under pressure</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Good at getting the best out of other people</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Able to build trust in others’ decision-making</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Aware of issues associated with diversity and equality</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Able to maintain confidentiality</a:t>
            </a:r>
          </a:p>
          <a:p>
            <a:pPr marL="539750" indent="-539750">
              <a:spcBef>
                <a:spcPts val="600"/>
              </a:spcBef>
              <a:spcAft>
                <a:spcPts val="600"/>
              </a:spcAft>
              <a:buClr>
                <a:srgbClr val="FFC000"/>
              </a:buClr>
              <a:buBlip>
                <a:blip r:embed="rId3"/>
              </a:buBlip>
              <a:tabLst>
                <a:tab pos="436563" algn="l"/>
              </a:tabLst>
            </a:pPr>
            <a:r>
              <a:rPr lang="en-GB" altLang="en-US" dirty="0">
                <a:latin typeface="Verdana" panose="020B0604030504040204" pitchFamily="34" charset="0"/>
                <a:ea typeface="Verdana" panose="020B0604030504040204" pitchFamily="34" charset="0"/>
              </a:rPr>
              <a:t>Professional</a:t>
            </a:r>
          </a:p>
          <a:p>
            <a:pPr marL="342900" indent="-342900">
              <a:spcBef>
                <a:spcPct val="30000"/>
              </a:spcBef>
              <a:buClr>
                <a:schemeClr val="bg1"/>
              </a:buClr>
              <a:buBlip>
                <a:blip r:embed="rId4"/>
              </a:buBlip>
              <a:tabLst>
                <a:tab pos="436563" algn="l"/>
              </a:tabLst>
            </a:pPr>
            <a:endParaRPr lang="en-US" altLang="en-US" sz="2100" dirty="0">
              <a:latin typeface="Verdana" pitchFamily="34" charset="0"/>
            </a:endParaRPr>
          </a:p>
        </p:txBody>
      </p:sp>
      <p:pic>
        <p:nvPicPr>
          <p:cNvPr id="4" name="Picture 3" descr="A picture containing person&#10;&#10;Description automatically generated">
            <a:extLst>
              <a:ext uri="{FF2B5EF4-FFF2-40B4-BE49-F238E27FC236}">
                <a16:creationId xmlns:a16="http://schemas.microsoft.com/office/drawing/2014/main" id="{EC1951D6-6305-4488-A7B5-A534DA70D7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8255" y="1377855"/>
            <a:ext cx="4142090" cy="27744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688298" y="1612537"/>
            <a:ext cx="11147257" cy="4351338"/>
          </a:xfrm>
        </p:spPr>
        <p:txBody>
          <a:bodyPr>
            <a:normAutofit/>
          </a:bodyPr>
          <a:lstStyle/>
          <a:p>
            <a:pPr marL="342900" indent="-342900">
              <a:buFont typeface="Arial"/>
              <a:buChar char="•"/>
            </a:pPr>
            <a:r>
              <a:rPr lang="en-GB" sz="2200" dirty="0">
                <a:latin typeface="Verdana"/>
                <a:ea typeface="Verdana"/>
              </a:rPr>
              <a:t>Please discuss with your Line Manager/Supervisor before applying, as this is a voluntary role.</a:t>
            </a:r>
            <a:endParaRPr lang="en-GB"/>
          </a:p>
          <a:p>
            <a:r>
              <a:rPr lang="en-GB" sz="2200" dirty="0">
                <a:latin typeface="Verdana"/>
                <a:ea typeface="Verdana"/>
              </a:rPr>
              <a:t>Complete and email the </a:t>
            </a:r>
            <a:r>
              <a:rPr lang="en-GB" sz="2200" b="1" dirty="0">
                <a:latin typeface="Verdana"/>
                <a:ea typeface="Verdana"/>
              </a:rPr>
              <a:t>application form</a:t>
            </a:r>
            <a:r>
              <a:rPr lang="en-GB" sz="2200" dirty="0">
                <a:latin typeface="Verdana"/>
                <a:ea typeface="Verdana"/>
              </a:rPr>
              <a:t> to the Mediation Service – </a:t>
            </a:r>
            <a:r>
              <a:rPr lang="en-GB" sz="2200" dirty="0">
                <a:latin typeface="Verdana"/>
                <a:ea typeface="Verdana"/>
                <a:hlinkClick r:id="rId3"/>
              </a:rPr>
              <a:t>mediation@manchester.ac.uk</a:t>
            </a:r>
            <a:r>
              <a:rPr lang="en-GB" sz="2200" dirty="0">
                <a:latin typeface="Verdana"/>
                <a:ea typeface="Verdana"/>
              </a:rPr>
              <a:t> by </a:t>
            </a:r>
            <a:r>
              <a:rPr lang="en-GB" sz="2200" b="1" dirty="0">
                <a:latin typeface="Verdana"/>
                <a:ea typeface="Verdana"/>
              </a:rPr>
              <a:t>Friday 18</a:t>
            </a:r>
            <a:r>
              <a:rPr lang="en-GB" sz="2200" b="1" baseline="30000" dirty="0">
                <a:latin typeface="Verdana"/>
                <a:ea typeface="Verdana"/>
              </a:rPr>
              <a:t>th</a:t>
            </a:r>
            <a:r>
              <a:rPr lang="en-GB" sz="2200" b="1" dirty="0">
                <a:latin typeface="Verdana"/>
                <a:ea typeface="Verdana"/>
              </a:rPr>
              <a:t> November, 5pm.</a:t>
            </a:r>
            <a:r>
              <a:rPr lang="en-GB" sz="2200" dirty="0">
                <a:latin typeface="Verdana"/>
                <a:ea typeface="Verdana"/>
              </a:rPr>
              <a:t> </a:t>
            </a:r>
          </a:p>
          <a:p>
            <a:r>
              <a:rPr lang="en-GB" sz="2200" dirty="0">
                <a:latin typeface="Verdana"/>
                <a:ea typeface="Verdana"/>
              </a:rPr>
              <a:t>• </a:t>
            </a:r>
            <a:r>
              <a:rPr lang="en-GB" sz="2200" b="1" dirty="0">
                <a:latin typeface="Verdana"/>
                <a:ea typeface="Verdana"/>
              </a:rPr>
              <a:t>Interviews will take place on the 28</a:t>
            </a:r>
            <a:r>
              <a:rPr lang="en-GB" sz="2200" b="1" baseline="30000" dirty="0">
                <a:latin typeface="Verdana"/>
                <a:ea typeface="Verdana"/>
              </a:rPr>
              <a:t>th</a:t>
            </a:r>
            <a:r>
              <a:rPr lang="en-GB" sz="2200" b="1" dirty="0">
                <a:latin typeface="Verdana"/>
                <a:ea typeface="Verdana"/>
              </a:rPr>
              <a:t>-29</a:t>
            </a:r>
            <a:r>
              <a:rPr lang="en-GB" sz="2200" b="1" baseline="30000" dirty="0">
                <a:latin typeface="Verdana"/>
                <a:ea typeface="Verdana"/>
              </a:rPr>
              <a:t>th</a:t>
            </a:r>
            <a:r>
              <a:rPr lang="en-GB" sz="2200" b="1" dirty="0">
                <a:latin typeface="Verdana"/>
                <a:ea typeface="Verdana"/>
              </a:rPr>
              <a:t> November</a:t>
            </a:r>
            <a:r>
              <a:rPr lang="en-GB" sz="2200" dirty="0">
                <a:latin typeface="Verdana"/>
                <a:ea typeface="Verdana"/>
              </a:rPr>
              <a:t> for shortlisted candidates. </a:t>
            </a:r>
            <a:endParaRPr lang="en-GB"/>
          </a:p>
          <a:p>
            <a:r>
              <a:rPr lang="en-GB" sz="2200" dirty="0">
                <a:latin typeface="Verdana"/>
                <a:ea typeface="Verdana"/>
              </a:rPr>
              <a:t>• </a:t>
            </a:r>
            <a:r>
              <a:rPr lang="en-GB" sz="2200" b="1" dirty="0">
                <a:latin typeface="Verdana"/>
                <a:ea typeface="Verdana"/>
              </a:rPr>
              <a:t>Accredited mediation training</a:t>
            </a:r>
            <a:r>
              <a:rPr lang="en-GB" sz="2200" dirty="0">
                <a:latin typeface="Verdana"/>
                <a:ea typeface="Verdana"/>
              </a:rPr>
              <a:t> by CMP Solutions (6 days) for successful applicants, will take place online on </a:t>
            </a:r>
            <a:r>
              <a:rPr lang="en-GB" sz="2200" b="1" dirty="0">
                <a:latin typeface="Verdana"/>
                <a:ea typeface="Verdana"/>
              </a:rPr>
              <a:t>Monday 12, Tuesday 13, Thursday 14 and Friday 15 December and Monday 19 and Tuesday 20 December</a:t>
            </a:r>
            <a:r>
              <a:rPr lang="en-GB" sz="2200" dirty="0">
                <a:latin typeface="Verdana"/>
                <a:ea typeface="Verdana"/>
              </a:rPr>
              <a:t>. </a:t>
            </a:r>
            <a:endParaRPr lang="en-GB"/>
          </a:p>
          <a:p>
            <a:pPr marL="539750" indent="-539750">
              <a:lnSpc>
                <a:spcPct val="150000"/>
              </a:lnSpc>
              <a:spcBef>
                <a:spcPts val="600"/>
              </a:spcBef>
              <a:spcAft>
                <a:spcPts val="600"/>
              </a:spcAft>
            </a:pPr>
            <a:endParaRPr lang="en-GB" sz="2200" dirty="0"/>
          </a:p>
        </p:txBody>
      </p:sp>
      <p:sp>
        <p:nvSpPr>
          <p:cNvPr id="40962"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44BD0B3F-5AD7-4EE9-8B29-8164AE3C8B8C}" type="slidenum">
              <a:rPr lang="en-US" smtClean="0"/>
              <a:pPr/>
              <a:t>18</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altLang="en-US" dirty="0"/>
              <a:t>The mediator recruitment process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6F9A795B-E583-41D8-8B86-64F4C977129E}" type="slidenum">
              <a:rPr lang="en-US" smtClean="0"/>
              <a:pPr/>
              <a:t>19</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dirty="0"/>
              <a:t>Key info for recruitment</a:t>
            </a:r>
          </a:p>
        </p:txBody>
      </p:sp>
      <p:sp>
        <p:nvSpPr>
          <p:cNvPr id="43011" name="Rectangle 3"/>
          <p:cNvSpPr txBox="1">
            <a:spLocks noChangeArrowheads="1"/>
          </p:cNvSpPr>
          <p:nvPr/>
        </p:nvSpPr>
        <p:spPr bwMode="auto">
          <a:xfrm>
            <a:off x="869570" y="1690688"/>
            <a:ext cx="10452859" cy="4525963"/>
          </a:xfrm>
          <a:prstGeom prst="rect">
            <a:avLst/>
          </a:prstGeom>
          <a:noFill/>
          <a:ln w="9525">
            <a:noFill/>
            <a:miter lim="800000"/>
            <a:headEnd/>
            <a:tailEnd/>
          </a:ln>
        </p:spPr>
        <p:txBody>
          <a:bodyPr lIns="91440" tIns="45720" rIns="91440" bIns="45720" anchor="t"/>
          <a:lstStyle/>
          <a:p>
            <a:pPr marL="539750" indent="-539750">
              <a:lnSpc>
                <a:spcPct val="150000"/>
              </a:lnSpc>
              <a:spcBef>
                <a:spcPts val="600"/>
              </a:spcBef>
              <a:spcAft>
                <a:spcPts val="600"/>
              </a:spcAft>
              <a:buClr>
                <a:srgbClr val="FFC000"/>
              </a:buClr>
              <a:buBlip>
                <a:blip r:embed="rId3"/>
              </a:buBlip>
              <a:tabLst>
                <a:tab pos="436563" algn="l"/>
              </a:tabLst>
            </a:pPr>
            <a:r>
              <a:rPr lang="en-GB" altLang="en-US" sz="2200" dirty="0">
                <a:latin typeface="Verdana"/>
                <a:ea typeface="Verdana"/>
              </a:rPr>
              <a:t>You must have sign off from your line manager to apply as this is a voluntary opportunity</a:t>
            </a:r>
            <a:endParaRPr lang="en-GB" altLang="en-US" sz="2200" dirty="0">
              <a:latin typeface="Verdana" panose="020B0604030504040204" pitchFamily="34" charset="0"/>
              <a:ea typeface="Verdana" panose="020B0604030504040204" pitchFamily="34" charset="0"/>
            </a:endParaRPr>
          </a:p>
          <a:p>
            <a:pPr marL="539750" indent="-539750">
              <a:lnSpc>
                <a:spcPct val="150000"/>
              </a:lnSpc>
              <a:spcBef>
                <a:spcPts val="600"/>
              </a:spcBef>
              <a:spcAft>
                <a:spcPts val="600"/>
              </a:spcAft>
              <a:buClr>
                <a:srgbClr val="FFC000"/>
              </a:buClr>
              <a:buFont typeface="Arial"/>
              <a:buBlip>
                <a:blip r:embed="rId3"/>
              </a:buBlip>
              <a:tabLst>
                <a:tab pos="436563" algn="l"/>
              </a:tabLst>
            </a:pPr>
            <a:r>
              <a:rPr lang="en-GB" altLang="en-US" sz="2200" dirty="0">
                <a:latin typeface="Verdana"/>
                <a:ea typeface="Verdana"/>
              </a:rPr>
              <a:t>You have to be available for the following training days: </a:t>
            </a:r>
            <a:r>
              <a:rPr lang="en-GB" sz="2200" b="1" dirty="0">
                <a:latin typeface="Verdana"/>
                <a:ea typeface="Verdana"/>
              </a:rPr>
              <a:t>Monday 12, Tuesday 13, Thursday 14 and Friday 15 December and Monday 19 and Tuesday 20 December</a:t>
            </a:r>
            <a:r>
              <a:rPr lang="en-GB" sz="2200" dirty="0">
                <a:latin typeface="Verdana"/>
                <a:ea typeface="Verdana"/>
              </a:rPr>
              <a:t>. </a:t>
            </a:r>
            <a:endParaRPr lang="en-GB" sz="2200" dirty="0">
              <a:ea typeface="+mn-lt"/>
              <a:cs typeface="+mn-lt"/>
            </a:endParaRPr>
          </a:p>
          <a:p>
            <a:pPr marL="539750" indent="-539750">
              <a:lnSpc>
                <a:spcPct val="150000"/>
              </a:lnSpc>
              <a:spcBef>
                <a:spcPts val="600"/>
              </a:spcBef>
              <a:spcAft>
                <a:spcPts val="600"/>
              </a:spcAft>
              <a:buClr>
                <a:srgbClr val="FFC000"/>
              </a:buClr>
              <a:buBlip>
                <a:blip r:embed="rId3"/>
              </a:buBlip>
              <a:tabLst>
                <a:tab pos="436563" algn="l"/>
              </a:tabLst>
            </a:pPr>
            <a:r>
              <a:rPr lang="en-GB" altLang="en-US" sz="2200" dirty="0">
                <a:latin typeface="Verdana"/>
                <a:ea typeface="Verdana"/>
              </a:rPr>
              <a:t>You are expected to make a commitment to at least 5 days in the year for mediating and CPD (excluding the original training) </a:t>
            </a:r>
            <a:endParaRPr lang="en-US" altLang="en-US" sz="2200">
              <a:latin typeface="Verdana" panose="020B0604030504040204" pitchFamily="34" charset="0"/>
              <a:ea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87671152"/>
              </p:ext>
            </p:extLst>
          </p:nvPr>
        </p:nvGraphicFramePr>
        <p:xfrm>
          <a:off x="2552700" y="1221568"/>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555D8C01-7864-4E88-8320-16DE21FBBDBF}" type="slidenum">
              <a:rPr lang="en-US" smtClean="0"/>
              <a:pPr/>
              <a:t>2</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altLang="en-US" dirty="0"/>
              <a:t>What is mediation?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8CD3DCD-62E3-4EED-9A88-556B2968DC83}"/>
                                            </p:graphicEl>
                                          </p:spTgt>
                                        </p:tgtEl>
                                        <p:attrNameLst>
                                          <p:attrName>style.visibility</p:attrName>
                                        </p:attrNameLst>
                                      </p:cBhvr>
                                      <p:to>
                                        <p:strVal val="visible"/>
                                      </p:to>
                                    </p:set>
                                    <p:animEffect transition="in" filter="fade">
                                      <p:cBhvr>
                                        <p:cTn id="7" dur="500"/>
                                        <p:tgtEl>
                                          <p:spTgt spid="5">
                                            <p:graphicEl>
                                              <a:dgm id="{28CD3DCD-62E3-4EED-9A88-556B2968DC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8B9108D-30F4-45E2-AB9F-842C3B29F71E}"/>
                                            </p:graphicEl>
                                          </p:spTgt>
                                        </p:tgtEl>
                                        <p:attrNameLst>
                                          <p:attrName>style.visibility</p:attrName>
                                        </p:attrNameLst>
                                      </p:cBhvr>
                                      <p:to>
                                        <p:strVal val="visible"/>
                                      </p:to>
                                    </p:set>
                                    <p:animEffect transition="in" filter="fade">
                                      <p:cBhvr>
                                        <p:cTn id="12" dur="500"/>
                                        <p:tgtEl>
                                          <p:spTgt spid="5">
                                            <p:graphicEl>
                                              <a:dgm id="{18B9108D-30F4-45E2-AB9F-842C3B29F71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37525AE-894F-4AB5-94C2-B03E7501310E}"/>
                                            </p:graphicEl>
                                          </p:spTgt>
                                        </p:tgtEl>
                                        <p:attrNameLst>
                                          <p:attrName>style.visibility</p:attrName>
                                        </p:attrNameLst>
                                      </p:cBhvr>
                                      <p:to>
                                        <p:strVal val="visible"/>
                                      </p:to>
                                    </p:set>
                                    <p:animEffect transition="in" filter="fade">
                                      <p:cBhvr>
                                        <p:cTn id="15" dur="500"/>
                                        <p:tgtEl>
                                          <p:spTgt spid="5">
                                            <p:graphicEl>
                                              <a:dgm id="{637525AE-894F-4AB5-94C2-B03E7501310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4CA0958D-1914-4517-BFCF-C478B86283DE}"/>
                                            </p:graphicEl>
                                          </p:spTgt>
                                        </p:tgtEl>
                                        <p:attrNameLst>
                                          <p:attrName>style.visibility</p:attrName>
                                        </p:attrNameLst>
                                      </p:cBhvr>
                                      <p:to>
                                        <p:strVal val="visible"/>
                                      </p:to>
                                    </p:set>
                                    <p:animEffect transition="in" filter="fade">
                                      <p:cBhvr>
                                        <p:cTn id="20" dur="500"/>
                                        <p:tgtEl>
                                          <p:spTgt spid="5">
                                            <p:graphicEl>
                                              <a:dgm id="{4CA0958D-1914-4517-BFCF-C478B86283D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0261B803-4930-4349-973D-0697F355E314}"/>
                                            </p:graphicEl>
                                          </p:spTgt>
                                        </p:tgtEl>
                                        <p:attrNameLst>
                                          <p:attrName>style.visibility</p:attrName>
                                        </p:attrNameLst>
                                      </p:cBhvr>
                                      <p:to>
                                        <p:strVal val="visible"/>
                                      </p:to>
                                    </p:set>
                                    <p:animEffect transition="in" filter="fade">
                                      <p:cBhvr>
                                        <p:cTn id="23" dur="500"/>
                                        <p:tgtEl>
                                          <p:spTgt spid="5">
                                            <p:graphicEl>
                                              <a:dgm id="{0261B803-4930-4349-973D-0697F355E31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2547C4AB-0CE6-4E41-8564-11BC79482C56}"/>
                                            </p:graphicEl>
                                          </p:spTgt>
                                        </p:tgtEl>
                                        <p:attrNameLst>
                                          <p:attrName>style.visibility</p:attrName>
                                        </p:attrNameLst>
                                      </p:cBhvr>
                                      <p:to>
                                        <p:strVal val="visible"/>
                                      </p:to>
                                    </p:set>
                                    <p:animEffect transition="in" filter="fade">
                                      <p:cBhvr>
                                        <p:cTn id="28" dur="500"/>
                                        <p:tgtEl>
                                          <p:spTgt spid="5">
                                            <p:graphicEl>
                                              <a:dgm id="{2547C4AB-0CE6-4E41-8564-11BC79482C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89D77649-B0E8-4D85-ADFE-E73D2D1C91EF}"/>
                                            </p:graphicEl>
                                          </p:spTgt>
                                        </p:tgtEl>
                                        <p:attrNameLst>
                                          <p:attrName>style.visibility</p:attrName>
                                        </p:attrNameLst>
                                      </p:cBhvr>
                                      <p:to>
                                        <p:strVal val="visible"/>
                                      </p:to>
                                    </p:set>
                                    <p:animEffect transition="in" filter="fade">
                                      <p:cBhvr>
                                        <p:cTn id="31" dur="500"/>
                                        <p:tgtEl>
                                          <p:spTgt spid="5">
                                            <p:graphicEl>
                                              <a:dgm id="{89D77649-B0E8-4D85-ADFE-E73D2D1C91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7E92356C-D1EB-41DD-99D8-13C8C3B61CA5}" type="slidenum">
              <a:rPr lang="en-US" smtClean="0"/>
              <a:pPr/>
              <a:t>20</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sz="3200" dirty="0"/>
              <a:t>Further information</a:t>
            </a:r>
          </a:p>
        </p:txBody>
      </p:sp>
      <p:sp>
        <p:nvSpPr>
          <p:cNvPr id="5" name="Text Placeholder 6"/>
          <p:cNvSpPr txBox="1">
            <a:spLocks/>
          </p:cNvSpPr>
          <p:nvPr/>
        </p:nvSpPr>
        <p:spPr bwMode="auto">
          <a:xfrm>
            <a:off x="833824" y="1302713"/>
            <a:ext cx="10674745" cy="1500076"/>
          </a:xfrm>
          <a:prstGeom prst="rect">
            <a:avLst/>
          </a:prstGeom>
          <a:noFill/>
          <a:ln w="9525">
            <a:noFill/>
            <a:miter lim="800000"/>
            <a:headEnd/>
            <a:tailEnd/>
          </a:ln>
        </p:spPr>
        <p:txBody>
          <a:bodyPr lIns="91440" tIns="45720" rIns="91440" bIns="45720" anchor="t"/>
          <a:lstStyle/>
          <a:p>
            <a:pPr marL="539750" indent="-539750">
              <a:spcBef>
                <a:spcPts val="600"/>
              </a:spcBef>
              <a:spcAft>
                <a:spcPts val="600"/>
              </a:spcAft>
              <a:buClr>
                <a:srgbClr val="FFC000"/>
              </a:buClr>
              <a:buBlip>
                <a:blip r:embed="rId3"/>
              </a:buBlip>
              <a:tabLst>
                <a:tab pos="436563" algn="l"/>
              </a:tabLst>
            </a:pPr>
            <a:r>
              <a:rPr lang="en-GB" sz="2200" dirty="0">
                <a:latin typeface="Verdana"/>
                <a:ea typeface="Verdana"/>
              </a:rPr>
              <a:t>For informal discussion contact: Tahira Majothi at </a:t>
            </a:r>
            <a:r>
              <a:rPr lang="en-GB" sz="2200" dirty="0">
                <a:latin typeface="Verdana"/>
                <a:ea typeface="Verdana"/>
                <a:hlinkClick r:id="rId4"/>
              </a:rPr>
              <a:t>tahira.majothi@manchester.ac.uk</a:t>
            </a:r>
            <a:r>
              <a:rPr lang="en-GB" sz="2200" dirty="0">
                <a:latin typeface="Verdana"/>
                <a:ea typeface="Verdana"/>
              </a:rPr>
              <a:t>, Carol Platts carol.platts@manchester.ac.uk or Nicola Cross at </a:t>
            </a:r>
            <a:r>
              <a:rPr lang="en-GB" sz="2200" dirty="0">
                <a:latin typeface="Verdana"/>
                <a:ea typeface="Verdana"/>
                <a:hlinkClick r:id="rId5"/>
              </a:rPr>
              <a:t>nicola.cross@cmpsolutions.com</a:t>
            </a:r>
            <a:endParaRPr lang="en-GB" sz="2200" dirty="0">
              <a:latin typeface="Verdana"/>
              <a:ea typeface="Verdana"/>
            </a:endParaRPr>
          </a:p>
          <a:p>
            <a:pPr>
              <a:spcBef>
                <a:spcPts val="600"/>
              </a:spcBef>
              <a:spcAft>
                <a:spcPts val="600"/>
              </a:spcAft>
              <a:buClr>
                <a:srgbClr val="FFC000"/>
              </a:buClr>
              <a:tabLst>
                <a:tab pos="436563" algn="l"/>
              </a:tabLst>
            </a:pPr>
            <a:r>
              <a:rPr lang="en-GB" sz="2200" dirty="0">
                <a:latin typeface="Verdana" panose="020B0604030504040204" pitchFamily="34" charset="0"/>
                <a:ea typeface="Verdana" panose="020B0604030504040204" pitchFamily="34" charset="0"/>
              </a:rPr>
              <a:t> </a:t>
            </a:r>
          </a:p>
          <a:p>
            <a:pPr marL="539750" indent="-539750">
              <a:spcBef>
                <a:spcPts val="600"/>
              </a:spcBef>
              <a:spcAft>
                <a:spcPts val="600"/>
              </a:spcAft>
              <a:buClr>
                <a:srgbClr val="FFC000"/>
              </a:buClr>
              <a:buBlip>
                <a:blip r:embed="rId3"/>
              </a:buBlip>
              <a:tabLst>
                <a:tab pos="436563" algn="l"/>
              </a:tabLst>
            </a:pPr>
            <a:r>
              <a:rPr lang="en-GB" sz="2200" dirty="0">
                <a:latin typeface="Verdana"/>
                <a:ea typeface="Verdana"/>
              </a:rPr>
              <a:t>Please email completed applications to the Mediation Service. </a:t>
            </a:r>
            <a:r>
              <a:rPr lang="en-GB" sz="2200" u="sng" dirty="0">
                <a:latin typeface="Verdana"/>
                <a:ea typeface="Verdana"/>
              </a:rPr>
              <a:t>mediation@manchester.ac.uk</a:t>
            </a:r>
            <a:r>
              <a:rPr lang="en-GB" sz="2200" dirty="0">
                <a:latin typeface="Verdana"/>
                <a:ea typeface="Verdana"/>
              </a:rPr>
              <a:t> by </a:t>
            </a:r>
            <a:r>
              <a:rPr lang="en-GB" sz="2200" b="1" dirty="0">
                <a:latin typeface="Verdana"/>
                <a:ea typeface="Verdana"/>
              </a:rPr>
              <a:t>5pm on Friday 18th November. </a:t>
            </a:r>
          </a:p>
          <a:p>
            <a:pPr>
              <a:spcBef>
                <a:spcPts val="600"/>
              </a:spcBef>
              <a:spcAft>
                <a:spcPts val="600"/>
              </a:spcAft>
              <a:buClr>
                <a:srgbClr val="FFC000"/>
              </a:buClr>
              <a:tabLst>
                <a:tab pos="436563" algn="l"/>
              </a:tabLst>
            </a:pPr>
            <a:r>
              <a:rPr lang="en-GB" sz="2200" dirty="0">
                <a:latin typeface="Verdana" panose="020B0604030504040204" pitchFamily="34" charset="0"/>
                <a:ea typeface="Verdana" panose="020B0604030504040204" pitchFamily="34" charset="0"/>
              </a:rPr>
              <a:t> </a:t>
            </a:r>
          </a:p>
          <a:p>
            <a:pPr marL="342900" indent="-228600">
              <a:spcBef>
                <a:spcPct val="20000"/>
              </a:spcBef>
              <a:buClr>
                <a:schemeClr val="accent1"/>
              </a:buClr>
            </a:pPr>
            <a:endParaRPr lang="en-GB" sz="2400" dirty="0">
              <a:solidFill>
                <a:srgbClr val="002060"/>
              </a:solidFill>
              <a:latin typeface="Verdana" pitchFamily="34" charset="0"/>
            </a:endParaRPr>
          </a:p>
          <a:p>
            <a:pPr marL="342900" indent="-228600">
              <a:spcBef>
                <a:spcPct val="20000"/>
              </a:spcBef>
              <a:buClr>
                <a:schemeClr val="accent1"/>
              </a:buClr>
            </a:pPr>
            <a:endParaRPr lang="en-US" sz="2400" dirty="0">
              <a:latin typeface="Verdana" pitchFamily="34" charset="0"/>
            </a:endParaRPr>
          </a:p>
          <a:p>
            <a:pPr marL="342900" indent="-228600">
              <a:spcBef>
                <a:spcPct val="20000"/>
              </a:spcBef>
              <a:buClr>
                <a:schemeClr val="accent1"/>
              </a:buClr>
            </a:pPr>
            <a:endParaRPr lang="en-US" sz="2100" dirty="0">
              <a:latin typeface="Verdana" pitchFamily="34" charset="0"/>
            </a:endParaRPr>
          </a:p>
          <a:p>
            <a:pPr marL="342900" indent="-228600" algn="ctr">
              <a:lnSpc>
                <a:spcPct val="115000"/>
              </a:lnSpc>
              <a:spcBef>
                <a:spcPct val="20000"/>
              </a:spcBef>
              <a:buClr>
                <a:schemeClr val="accent1"/>
              </a:buClr>
            </a:pPr>
            <a:endParaRPr lang="en-GB" sz="2500" dirty="0">
              <a:latin typeface="Verdana" pitchFamily="34" charset="0"/>
            </a:endParaRPr>
          </a:p>
        </p:txBody>
      </p:sp>
      <p:pic>
        <p:nvPicPr>
          <p:cNvPr id="3" name="Picture 2" descr="Question mark against red wall">
            <a:extLst>
              <a:ext uri="{FF2B5EF4-FFF2-40B4-BE49-F238E27FC236}">
                <a16:creationId xmlns:a16="http://schemas.microsoft.com/office/drawing/2014/main" id="{E6BC293E-05AA-4158-AFD0-AE0A473BE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7915" y="4056752"/>
            <a:ext cx="2909768" cy="1758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91090937"/>
              </p:ext>
            </p:extLst>
          </p:nvPr>
        </p:nvGraphicFramePr>
        <p:xfrm>
          <a:off x="512801" y="1535943"/>
          <a:ext cx="11166398" cy="4189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8"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46A1A8EE-0138-42B7-B5E0-98819582FD2B}" type="slidenum">
              <a:rPr lang="en-US" smtClean="0"/>
              <a:pPr/>
              <a:t>3</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altLang="en-US" dirty="0"/>
              <a:t>Why are we doing this now?</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GB" altLang="en-US" sz="3200" dirty="0"/>
              <a:t>Mediation at University of Manchester</a:t>
            </a:r>
            <a:endParaRPr lang="en-GB" sz="3200" dirty="0"/>
          </a:p>
        </p:txBody>
      </p:sp>
      <p:sp>
        <p:nvSpPr>
          <p:cNvPr id="21505" name="Content Placeholder 1"/>
          <p:cNvSpPr>
            <a:spLocks noGrp="1"/>
          </p:cNvSpPr>
          <p:nvPr>
            <p:ph idx="1"/>
          </p:nvPr>
        </p:nvSpPr>
        <p:spPr>
          <a:xfrm>
            <a:off x="711591" y="1417662"/>
            <a:ext cx="10515600" cy="4351338"/>
          </a:xfrm>
        </p:spPr>
        <p:txBody>
          <a:bodyPr>
            <a:normAutofit fontScale="92500"/>
          </a:bodyPr>
          <a:lstStyle/>
          <a:p>
            <a:pPr marL="539750" indent="-539750">
              <a:lnSpc>
                <a:spcPct val="150000"/>
              </a:lnSpc>
              <a:spcBef>
                <a:spcPts val="600"/>
              </a:spcBef>
              <a:spcAft>
                <a:spcPts val="600"/>
              </a:spcAft>
            </a:pPr>
            <a:r>
              <a:rPr lang="en-US" altLang="en-US" sz="2200" dirty="0">
                <a:latin typeface="Verdana"/>
                <a:ea typeface="Verdana"/>
              </a:rPr>
              <a:t>In-house mediation service for staff to resolve disputes and deal with conflict at the lowest possible level as an early resolution intervention, without needing to go down a formal process. Note: it does not replace our complaints procedure should a case need to follow this route</a:t>
            </a:r>
          </a:p>
          <a:p>
            <a:pPr marL="539750" indent="-539750">
              <a:lnSpc>
                <a:spcPct val="150000"/>
              </a:lnSpc>
              <a:spcBef>
                <a:spcPts val="600"/>
              </a:spcBef>
              <a:spcAft>
                <a:spcPts val="600"/>
              </a:spcAft>
            </a:pPr>
            <a:r>
              <a:rPr lang="en-US" altLang="en-US" sz="2200" dirty="0"/>
              <a:t>Dedicated coordinator as first point of contact to manage;  case referrals, allocate case load, quality assurance, evaluation of service, marketing, coordinate CPD for mediators </a:t>
            </a:r>
          </a:p>
          <a:p>
            <a:pPr marL="539750" indent="-539750">
              <a:lnSpc>
                <a:spcPct val="150000"/>
              </a:lnSpc>
              <a:spcBef>
                <a:spcPts val="600"/>
              </a:spcBef>
              <a:spcAft>
                <a:spcPts val="600"/>
              </a:spcAft>
            </a:pPr>
            <a:r>
              <a:rPr lang="en-US" altLang="en-US" sz="2200" dirty="0">
                <a:latin typeface="Verdana"/>
                <a:ea typeface="Verdana"/>
              </a:rPr>
              <a:t>9 in-house trained mediators at present </a:t>
            </a:r>
            <a:endParaRPr lang="en-US" altLang="en-US" sz="2200" dirty="0"/>
          </a:p>
          <a:p>
            <a:pPr eaLnBrk="1" hangingPunct="1">
              <a:lnSpc>
                <a:spcPct val="100000"/>
              </a:lnSpc>
              <a:spcBef>
                <a:spcPts val="1200"/>
              </a:spcBef>
              <a:buClrTx/>
              <a:buFont typeface="Arial" charset="0"/>
              <a:buChar char="•"/>
            </a:pPr>
            <a:endParaRPr lang="en-US" altLang="en-US" dirty="0"/>
          </a:p>
          <a:p>
            <a:pPr eaLnBrk="1" hangingPunct="1">
              <a:lnSpc>
                <a:spcPct val="100000"/>
              </a:lnSpc>
              <a:spcBef>
                <a:spcPts val="1200"/>
              </a:spcBef>
              <a:buFont typeface="Symbol" pitchFamily="18" charset="2"/>
              <a:buNone/>
            </a:pPr>
            <a:endParaRPr lang="en-GB" dirty="0"/>
          </a:p>
        </p:txBody>
      </p:sp>
      <p:sp>
        <p:nvSpPr>
          <p:cNvPr id="21506"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F952C0E1-D29B-4F48-AC5A-4D2E0A17FD2C}"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16D74E45-7E18-4290-9472-0F180332988A}" type="slidenum">
              <a:rPr lang="en-US" smtClean="0"/>
              <a:pPr/>
              <a:t>5</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altLang="en-US" dirty="0"/>
              <a:t>How does mediation work?</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45669417"/>
              </p:ext>
            </p:extLst>
          </p:nvPr>
        </p:nvGraphicFramePr>
        <p:xfrm>
          <a:off x="1050388" y="3080825"/>
          <a:ext cx="10091224" cy="466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panoramastorm"/>
          <p:cNvPicPr>
            <a:picLocks noChangeAspect="1" noChangeArrowheads="1"/>
          </p:cNvPicPr>
          <p:nvPr/>
        </p:nvPicPr>
        <p:blipFill>
          <a:blip r:embed="rId8">
            <a:lum bright="18000"/>
          </a:blip>
          <a:srcRect/>
          <a:stretch>
            <a:fillRect/>
          </a:stretch>
        </p:blipFill>
        <p:spPr bwMode="auto">
          <a:xfrm>
            <a:off x="1260794" y="1176470"/>
            <a:ext cx="9880818" cy="204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905B32FF-4E10-4DF3-92FB-8A65FE52FE41}" type="slidenum">
              <a:rPr lang="en-US" smtClean="0"/>
              <a:pPr/>
              <a:t>6</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altLang="en-US" dirty="0"/>
              <a:t>Overview of the mediation process</a:t>
            </a:r>
            <a:endParaRPr lang="en-GB" dirty="0"/>
          </a:p>
        </p:txBody>
      </p:sp>
      <p:graphicFrame>
        <p:nvGraphicFramePr>
          <p:cNvPr id="6" name="Diagram 5"/>
          <p:cNvGraphicFramePr/>
          <p:nvPr>
            <p:extLst>
              <p:ext uri="{D42A27DB-BD31-4B8C-83A1-F6EECF244321}">
                <p14:modId xmlns:p14="http://schemas.microsoft.com/office/powerpoint/2010/main" val="4170703213"/>
              </p:ext>
            </p:extLst>
          </p:nvPr>
        </p:nvGraphicFramePr>
        <p:xfrm>
          <a:off x="1388303" y="1122984"/>
          <a:ext cx="8529419" cy="507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9620FB5-8E2F-418F-8A8F-F8EEFA3BAB53}"/>
                                            </p:graphicEl>
                                          </p:spTgt>
                                        </p:tgtEl>
                                        <p:attrNameLst>
                                          <p:attrName>style.visibility</p:attrName>
                                        </p:attrNameLst>
                                      </p:cBhvr>
                                      <p:to>
                                        <p:strVal val="visible"/>
                                      </p:to>
                                    </p:set>
                                    <p:animEffect transition="in" filter="fade">
                                      <p:cBhvr>
                                        <p:cTn id="7" dur="500"/>
                                        <p:tgtEl>
                                          <p:spTgt spid="6">
                                            <p:graphicEl>
                                              <a:dgm id="{99620FB5-8E2F-418F-8A8F-F8EEFA3BAB5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34B8703-8EB1-4773-B35B-79227ED1F882}"/>
                                            </p:graphicEl>
                                          </p:spTgt>
                                        </p:tgtEl>
                                        <p:attrNameLst>
                                          <p:attrName>style.visibility</p:attrName>
                                        </p:attrNameLst>
                                      </p:cBhvr>
                                      <p:to>
                                        <p:strVal val="visible"/>
                                      </p:to>
                                    </p:set>
                                    <p:animEffect transition="in" filter="fade">
                                      <p:cBhvr>
                                        <p:cTn id="12" dur="500"/>
                                        <p:tgtEl>
                                          <p:spTgt spid="6">
                                            <p:graphicEl>
                                              <a:dgm id="{D34B8703-8EB1-4773-B35B-79227ED1F8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3612558-99A9-4794-B722-3FADDC503D5C}"/>
                                            </p:graphicEl>
                                          </p:spTgt>
                                        </p:tgtEl>
                                        <p:attrNameLst>
                                          <p:attrName>style.visibility</p:attrName>
                                        </p:attrNameLst>
                                      </p:cBhvr>
                                      <p:to>
                                        <p:strVal val="visible"/>
                                      </p:to>
                                    </p:set>
                                    <p:animEffect transition="in" filter="fade">
                                      <p:cBhvr>
                                        <p:cTn id="17" dur="500"/>
                                        <p:tgtEl>
                                          <p:spTgt spid="6">
                                            <p:graphicEl>
                                              <a:dgm id="{F3612558-99A9-4794-B722-3FADDC503D5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8B4E133A-384F-4056-A846-A956B8E219C9}"/>
                                            </p:graphicEl>
                                          </p:spTgt>
                                        </p:tgtEl>
                                        <p:attrNameLst>
                                          <p:attrName>style.visibility</p:attrName>
                                        </p:attrNameLst>
                                      </p:cBhvr>
                                      <p:to>
                                        <p:strVal val="visible"/>
                                      </p:to>
                                    </p:set>
                                    <p:animEffect transition="in" filter="fade">
                                      <p:cBhvr>
                                        <p:cTn id="22" dur="500"/>
                                        <p:tgtEl>
                                          <p:spTgt spid="6">
                                            <p:graphicEl>
                                              <a:dgm id="{8B4E133A-384F-4056-A846-A956B8E219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95D53378-7FDE-47F4-BBAD-4D2837093A9F}"/>
                                            </p:graphicEl>
                                          </p:spTgt>
                                        </p:tgtEl>
                                        <p:attrNameLst>
                                          <p:attrName>style.visibility</p:attrName>
                                        </p:attrNameLst>
                                      </p:cBhvr>
                                      <p:to>
                                        <p:strVal val="visible"/>
                                      </p:to>
                                    </p:set>
                                    <p:animEffect transition="in" filter="fade">
                                      <p:cBhvr>
                                        <p:cTn id="27" dur="500"/>
                                        <p:tgtEl>
                                          <p:spTgt spid="6">
                                            <p:graphicEl>
                                              <a:dgm id="{95D53378-7FDE-47F4-BBAD-4D2837093A9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E6AD2CF0-A1CA-4B43-B845-A679DBB3CADC}"/>
                                            </p:graphicEl>
                                          </p:spTgt>
                                        </p:tgtEl>
                                        <p:attrNameLst>
                                          <p:attrName>style.visibility</p:attrName>
                                        </p:attrNameLst>
                                      </p:cBhvr>
                                      <p:to>
                                        <p:strVal val="visible"/>
                                      </p:to>
                                    </p:set>
                                    <p:animEffect transition="in" filter="fade">
                                      <p:cBhvr>
                                        <p:cTn id="32" dur="500"/>
                                        <p:tgtEl>
                                          <p:spTgt spid="6">
                                            <p:graphicEl>
                                              <a:dgm id="{E6AD2CF0-A1CA-4B43-B845-A679DBB3CAD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85F235EF-C6C4-490A-94F7-D91B28E19AAF}"/>
                                            </p:graphicEl>
                                          </p:spTgt>
                                        </p:tgtEl>
                                        <p:attrNameLst>
                                          <p:attrName>style.visibility</p:attrName>
                                        </p:attrNameLst>
                                      </p:cBhvr>
                                      <p:to>
                                        <p:strVal val="visible"/>
                                      </p:to>
                                    </p:set>
                                    <p:animEffect transition="in" filter="fade">
                                      <p:cBhvr>
                                        <p:cTn id="37" dur="500"/>
                                        <p:tgtEl>
                                          <p:spTgt spid="6">
                                            <p:graphicEl>
                                              <a:dgm id="{85F235EF-C6C4-490A-94F7-D91B28E19A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fld id="{F6AD986D-DD26-4DDC-B33C-BDBCAC5EE1AB}" type="slidenum">
              <a:rPr lang="en-US" smtClean="0"/>
              <a:pPr/>
              <a:t>7</a:t>
            </a:fld>
            <a:endParaRPr lang="en-US"/>
          </a:p>
        </p:txBody>
      </p:sp>
      <p:sp>
        <p:nvSpPr>
          <p:cNvPr id="4" name="Title 3"/>
          <p:cNvSpPr>
            <a:spLocks noGrp="1"/>
          </p:cNvSpPr>
          <p:nvPr>
            <p:ph type="title"/>
          </p:nvPr>
        </p:nvSpPr>
        <p:spPr/>
        <p:txBody>
          <a:bodyPr/>
          <a:lstStyle/>
          <a:p>
            <a:pPr eaLnBrk="1" fontAlgn="auto" hangingPunct="1">
              <a:spcAft>
                <a:spcPts val="0"/>
              </a:spcAft>
              <a:defRPr/>
            </a:pPr>
            <a:r>
              <a:rPr lang="en-GB" altLang="en-US" sz="3200" dirty="0"/>
              <a:t>Face to face mediation meeting</a:t>
            </a:r>
            <a:endParaRPr lang="en-GB" sz="3200" dirty="0"/>
          </a:p>
        </p:txBody>
      </p:sp>
      <p:sp>
        <p:nvSpPr>
          <p:cNvPr id="2" name="Content Placeholder 1"/>
          <p:cNvSpPr>
            <a:spLocks noGrp="1"/>
          </p:cNvSpPr>
          <p:nvPr>
            <p:ph idx="1"/>
          </p:nvPr>
        </p:nvSpPr>
        <p:spPr>
          <a:xfrm>
            <a:off x="2063552" y="4103962"/>
            <a:ext cx="2843448" cy="588065"/>
          </a:xfrm>
          <a:prstGeom prst="roundRect">
            <a:avLst/>
          </a:prstGeom>
          <a:solidFill>
            <a:schemeClr val="bg1">
              <a:lumMod val="85000"/>
            </a:schemeClr>
          </a:solidFill>
          <a:ln>
            <a:solidFill>
              <a:schemeClr val="bg1">
                <a:lumMod val="65000"/>
              </a:schemeClr>
            </a:solidFill>
          </a:ln>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normAutofit/>
          </a:bodyPr>
          <a:lstStyle/>
          <a:p>
            <a:pPr marL="0" indent="0" eaLnBrk="1" hangingPunct="1">
              <a:lnSpc>
                <a:spcPct val="140000"/>
              </a:lnSpc>
              <a:buNone/>
              <a:defRPr/>
            </a:pPr>
            <a:r>
              <a:rPr lang="en-GB" sz="2000" dirty="0">
                <a:solidFill>
                  <a:srgbClr val="005192"/>
                </a:solidFill>
                <a:latin typeface="Verdana" panose="020B0604030504040204" pitchFamily="34" charset="0"/>
                <a:ea typeface="Verdana" panose="020B0604030504040204" pitchFamily="34" charset="0"/>
              </a:rPr>
              <a:t>Feeling Bad </a:t>
            </a:r>
          </a:p>
        </p:txBody>
      </p:sp>
      <p:sp>
        <p:nvSpPr>
          <p:cNvPr id="5" name="Rounded Rectangle 4"/>
          <p:cNvSpPr/>
          <p:nvPr/>
        </p:nvSpPr>
        <p:spPr>
          <a:xfrm>
            <a:off x="6955617" y="5277753"/>
            <a:ext cx="2727850"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gn="r">
              <a:lnSpc>
                <a:spcPct val="150000"/>
              </a:lnSpc>
              <a:spcBef>
                <a:spcPct val="20000"/>
              </a:spcBef>
              <a:buClr>
                <a:srgbClr val="005192"/>
              </a:buClr>
              <a:tabLst>
                <a:tab pos="436563" algn="l"/>
              </a:tabLst>
              <a:defRPr/>
            </a:pPr>
            <a:r>
              <a:rPr lang="en-GB" sz="2000">
                <a:solidFill>
                  <a:srgbClr val="005192"/>
                </a:solidFill>
                <a:latin typeface="Verdana" panose="020B0604030504040204" pitchFamily="34" charset="0"/>
                <a:ea typeface="Verdana" panose="020B0604030504040204" pitchFamily="34" charset="0"/>
              </a:rPr>
              <a:t>Future Focused</a:t>
            </a:r>
          </a:p>
        </p:txBody>
      </p:sp>
      <p:sp>
        <p:nvSpPr>
          <p:cNvPr id="6" name="Rounded Rectangle 5"/>
          <p:cNvSpPr/>
          <p:nvPr/>
        </p:nvSpPr>
        <p:spPr>
          <a:xfrm>
            <a:off x="2063552" y="1844407"/>
            <a:ext cx="2808314"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nSpc>
                <a:spcPct val="150000"/>
              </a:lnSpc>
              <a:spcBef>
                <a:spcPct val="20000"/>
              </a:spcBef>
              <a:buClr>
                <a:srgbClr val="005192"/>
              </a:buClr>
              <a:tabLst>
                <a:tab pos="436563" algn="l"/>
              </a:tabLst>
              <a:defRPr/>
            </a:pPr>
            <a:r>
              <a:rPr lang="en-GB" sz="2000" dirty="0">
                <a:solidFill>
                  <a:srgbClr val="005192"/>
                </a:solidFill>
                <a:latin typeface="Verdana" panose="020B0604030504040204" pitchFamily="34" charset="0"/>
                <a:ea typeface="Verdana" panose="020B0604030504040204" pitchFamily="34" charset="0"/>
              </a:rPr>
              <a:t>Low Rapport</a:t>
            </a:r>
          </a:p>
        </p:txBody>
      </p:sp>
      <p:sp>
        <p:nvSpPr>
          <p:cNvPr id="7" name="Rounded Rectangle 6"/>
          <p:cNvSpPr/>
          <p:nvPr/>
        </p:nvSpPr>
        <p:spPr>
          <a:xfrm>
            <a:off x="2063552" y="2974184"/>
            <a:ext cx="2808312"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nSpc>
                <a:spcPct val="150000"/>
              </a:lnSpc>
              <a:spcBef>
                <a:spcPct val="20000"/>
              </a:spcBef>
              <a:buClr>
                <a:srgbClr val="005192"/>
              </a:buClr>
              <a:tabLst>
                <a:tab pos="436563" algn="l"/>
              </a:tabLst>
              <a:defRPr/>
            </a:pPr>
            <a:r>
              <a:rPr lang="en-GB" sz="2000" dirty="0">
                <a:solidFill>
                  <a:srgbClr val="005192"/>
                </a:solidFill>
                <a:latin typeface="Verdana" panose="020B0604030504040204" pitchFamily="34" charset="0"/>
                <a:ea typeface="Verdana" panose="020B0604030504040204" pitchFamily="34" charset="0"/>
              </a:rPr>
              <a:t>Issues, Problems</a:t>
            </a:r>
          </a:p>
        </p:txBody>
      </p:sp>
      <p:sp>
        <p:nvSpPr>
          <p:cNvPr id="8" name="Rounded Rectangle 7"/>
          <p:cNvSpPr/>
          <p:nvPr/>
        </p:nvSpPr>
        <p:spPr>
          <a:xfrm>
            <a:off x="2063552" y="5277753"/>
            <a:ext cx="2808315"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nSpc>
                <a:spcPct val="150000"/>
              </a:lnSpc>
              <a:spcBef>
                <a:spcPct val="20000"/>
              </a:spcBef>
              <a:buClr>
                <a:srgbClr val="005192"/>
              </a:buClr>
              <a:tabLst>
                <a:tab pos="436563" algn="l"/>
              </a:tabLst>
              <a:defRPr/>
            </a:pPr>
            <a:r>
              <a:rPr lang="en-GB" sz="2000">
                <a:solidFill>
                  <a:srgbClr val="005192"/>
                </a:solidFill>
                <a:latin typeface="Verdana" panose="020B0604030504040204" pitchFamily="34" charset="0"/>
                <a:ea typeface="Verdana" panose="020B0604030504040204" pitchFamily="34" charset="0"/>
              </a:rPr>
              <a:t>In The Past</a:t>
            </a:r>
          </a:p>
        </p:txBody>
      </p:sp>
      <p:sp>
        <p:nvSpPr>
          <p:cNvPr id="10" name="Rounded Rectangle 9"/>
          <p:cNvSpPr/>
          <p:nvPr/>
        </p:nvSpPr>
        <p:spPr>
          <a:xfrm>
            <a:off x="6947163" y="1802433"/>
            <a:ext cx="2736304"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gn="r">
              <a:lnSpc>
                <a:spcPct val="150000"/>
              </a:lnSpc>
              <a:spcBef>
                <a:spcPct val="20000"/>
              </a:spcBef>
              <a:buClr>
                <a:srgbClr val="005192"/>
              </a:buClr>
              <a:tabLst>
                <a:tab pos="436563" algn="l"/>
              </a:tabLst>
              <a:defRPr/>
            </a:pPr>
            <a:r>
              <a:rPr lang="en-GB" sz="2000">
                <a:solidFill>
                  <a:srgbClr val="005192"/>
                </a:solidFill>
                <a:latin typeface="Verdana" panose="020B0604030504040204" pitchFamily="34" charset="0"/>
                <a:ea typeface="Verdana" panose="020B0604030504040204" pitchFamily="34" charset="0"/>
              </a:rPr>
              <a:t>High Rapport</a:t>
            </a:r>
          </a:p>
        </p:txBody>
      </p:sp>
      <p:sp>
        <p:nvSpPr>
          <p:cNvPr id="11" name="Rounded Rectangle 10"/>
          <p:cNvSpPr/>
          <p:nvPr/>
        </p:nvSpPr>
        <p:spPr>
          <a:xfrm>
            <a:off x="6955618" y="2974184"/>
            <a:ext cx="2727849"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gn="r">
              <a:lnSpc>
                <a:spcPct val="150000"/>
              </a:lnSpc>
              <a:spcBef>
                <a:spcPct val="20000"/>
              </a:spcBef>
              <a:buClr>
                <a:srgbClr val="005192"/>
              </a:buClr>
              <a:tabLst>
                <a:tab pos="436563" algn="l"/>
              </a:tabLst>
              <a:defRPr/>
            </a:pPr>
            <a:r>
              <a:rPr lang="en-GB" sz="2000" dirty="0">
                <a:solidFill>
                  <a:srgbClr val="005192"/>
                </a:solidFill>
                <a:latin typeface="Verdana" panose="020B0604030504040204" pitchFamily="34" charset="0"/>
                <a:ea typeface="Verdana" panose="020B0604030504040204" pitchFamily="34" charset="0"/>
              </a:rPr>
              <a:t>Needs, Solutions</a:t>
            </a:r>
          </a:p>
        </p:txBody>
      </p:sp>
      <p:sp>
        <p:nvSpPr>
          <p:cNvPr id="12" name="Rounded Rectangle 11"/>
          <p:cNvSpPr/>
          <p:nvPr/>
        </p:nvSpPr>
        <p:spPr>
          <a:xfrm>
            <a:off x="6955617" y="4077072"/>
            <a:ext cx="2727850" cy="544050"/>
          </a:xfrm>
          <a:prstGeom prst="roundRect">
            <a:avLst/>
          </a:prstGeom>
          <a:solidFill>
            <a:schemeClr val="bg1">
              <a:lumMod val="85000"/>
            </a:schemeClr>
          </a:solidFill>
          <a:ln>
            <a:solidFill>
              <a:schemeClr val="bg1">
                <a:lumMod val="65000"/>
              </a:schemeClr>
            </a:solid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spAutoFit/>
          </a:bodyPr>
          <a:lstStyle/>
          <a:p>
            <a:pPr algn="r">
              <a:lnSpc>
                <a:spcPct val="150000"/>
              </a:lnSpc>
              <a:spcBef>
                <a:spcPct val="20000"/>
              </a:spcBef>
              <a:buClr>
                <a:srgbClr val="005192"/>
              </a:buClr>
              <a:tabLst>
                <a:tab pos="436563" algn="l"/>
              </a:tabLst>
              <a:defRPr/>
            </a:pPr>
            <a:r>
              <a:rPr lang="en-GB" sz="2000">
                <a:solidFill>
                  <a:srgbClr val="005192"/>
                </a:solidFill>
                <a:latin typeface="Verdana" panose="020B0604030504040204" pitchFamily="34" charset="0"/>
                <a:ea typeface="Verdana" panose="020B0604030504040204" pitchFamily="34" charset="0"/>
              </a:rPr>
              <a:t>Feeling Better</a:t>
            </a:r>
          </a:p>
        </p:txBody>
      </p:sp>
      <p:sp>
        <p:nvSpPr>
          <p:cNvPr id="13" name="Right Arrow 12"/>
          <p:cNvSpPr/>
          <p:nvPr/>
        </p:nvSpPr>
        <p:spPr>
          <a:xfrm>
            <a:off x="5016501" y="2074863"/>
            <a:ext cx="1800225" cy="271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Arrow 13"/>
          <p:cNvSpPr/>
          <p:nvPr/>
        </p:nvSpPr>
        <p:spPr>
          <a:xfrm>
            <a:off x="5016501" y="3144838"/>
            <a:ext cx="1800225" cy="271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a:off x="5016501" y="4248151"/>
            <a:ext cx="1800225" cy="271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ight Arrow 15"/>
          <p:cNvSpPr/>
          <p:nvPr/>
        </p:nvSpPr>
        <p:spPr>
          <a:xfrm>
            <a:off x="4997451" y="5413375"/>
            <a:ext cx="1800225"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1000"/>
                                        <p:tgtEl>
                                          <p:spTgt spid="16"/>
                                        </p:tgtEl>
                                      </p:cBhvr>
                                    </p:animEffect>
                                  </p:childTnLst>
                                </p:cTn>
                              </p:par>
                              <p:par>
                                <p:cTn id="44" presetID="22" presetClass="entr" presetSubtype="8"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a:xfrm>
            <a:off x="11374967" y="5648326"/>
            <a:ext cx="732367" cy="396875"/>
          </a:xfrm>
          <a:prstGeom prst="bracketPair">
            <a:avLst>
              <a:gd name="adj" fmla="val 17949"/>
            </a:avLst>
          </a:prstGeom>
          <a:ln w="19050">
            <a:solidFill>
              <a:srgbClr val="FFFFFF"/>
            </a:solidFill>
          </a:ln>
        </p:spPr>
        <p:txBody>
          <a:bodyPr vert="horz" lIns="0" tIns="0" rIns="0" bIns="0" rtlCol="0" anchor="ctr"/>
          <a:lstStyle>
            <a:defPPr>
              <a:defRPr lang="en-US"/>
            </a:defPPr>
            <a:lvl1pPr algn="ctr" rtl="0" fontAlgn="base">
              <a:spcBef>
                <a:spcPct val="0"/>
              </a:spcBef>
              <a:spcAft>
                <a:spcPct val="0"/>
              </a:spcAft>
              <a:defRPr sz="18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0BE3580-1265-4825-A5B0-E098657AB7CA}" type="slidenum">
              <a:rPr lang="en-US" smtClean="0"/>
              <a:pPr>
                <a:defRPr/>
              </a:pPr>
              <a:t>8</a:t>
            </a:fld>
            <a:endParaRPr lang="en-US" altLang="en-US"/>
          </a:p>
        </p:txBody>
      </p:sp>
      <p:sp>
        <p:nvSpPr>
          <p:cNvPr id="62466" name="Title 1"/>
          <p:cNvSpPr>
            <a:spLocks noGrp="1"/>
          </p:cNvSpPr>
          <p:nvPr>
            <p:ph type="title" idx="4294967295"/>
          </p:nvPr>
        </p:nvSpPr>
        <p:spPr>
          <a:xfrm>
            <a:off x="1922663" y="256386"/>
            <a:ext cx="7620000" cy="1143000"/>
          </a:xfrm>
        </p:spPr>
        <p:txBody>
          <a:bodyPr/>
          <a:lstStyle/>
          <a:p>
            <a:r>
              <a:rPr lang="en-GB" altLang="en-US" dirty="0"/>
              <a:t>Conflicts happen – case study</a:t>
            </a:r>
          </a:p>
        </p:txBody>
      </p:sp>
      <p:sp>
        <p:nvSpPr>
          <p:cNvPr id="4" name="Slide Number Placeholder 3"/>
          <p:cNvSpPr txBox="1">
            <a:spLocks noGrp="1"/>
          </p:cNvSpPr>
          <p:nvPr/>
        </p:nvSpPr>
        <p:spPr bwMode="auto">
          <a:xfrm>
            <a:off x="10082214" y="6481764"/>
            <a:ext cx="585787" cy="376237"/>
          </a:xfrm>
          <a:prstGeom prst="rect">
            <a:avLst/>
          </a:prstGeom>
          <a:noFill/>
          <a:ln>
            <a:miter lim="800000"/>
            <a:headEnd/>
            <a:tailEnd/>
          </a:ln>
        </p:spPr>
        <p:txBody>
          <a:bodyPr/>
          <a:lstStyle/>
          <a:p>
            <a:pPr algn="r">
              <a:defRPr/>
            </a:pPr>
            <a:fld id="{ED394991-123D-4C74-B889-BC17EB5A3DE4}" type="slidenum">
              <a:rPr lang="en-US" sz="1400" b="1">
                <a:solidFill>
                  <a:srgbClr val="F6861F"/>
                </a:solidFill>
                <a:latin typeface="+mn-lt"/>
              </a:rPr>
              <a:pPr algn="r">
                <a:defRPr/>
              </a:pPr>
              <a:t>8</a:t>
            </a:fld>
            <a:endParaRPr lang="en-US" sz="1400" b="1">
              <a:solidFill>
                <a:srgbClr val="F6861F"/>
              </a:solidFill>
              <a:latin typeface="+mn-lt"/>
            </a:endParaRPr>
          </a:p>
        </p:txBody>
      </p:sp>
      <p:pic>
        <p:nvPicPr>
          <p:cNvPr id="62468" name="Picture 2" descr="C:\Documents and Settings\John\My Documents\My photos\Work\Diverse team\fotolia_809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841" y="4078287"/>
            <a:ext cx="12541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descr="C:\Documents and Settings\John\My Documents\My photos\Work\Diverse team\fotolia_6662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664" y="1285316"/>
            <a:ext cx="14700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descr="C:\Documents and Settings\John\My Documents\My photos\Work\Diverse team\fotolia_2976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139" y="1196976"/>
            <a:ext cx="13430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5" descr="C:\Documents and Settings\John\My Documents\My photos\Work\Diverse team\fotolia_196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785" y="1530596"/>
            <a:ext cx="13509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6" descr="C:\Documents and Settings\John\My Documents\My photos\Work\Diverse team\fotolia_6219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6222" y="3960814"/>
            <a:ext cx="13255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7" descr="C:\Documents and Settings\John\My Documents\My photos\Work\Diverse team\fotolia_9488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3873" y="3860800"/>
            <a:ext cx="13922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8" descr="C:\Documents and Settings\John\My Documents\My photos\Work\Diverse team\fotolia_10694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5769" y="1712397"/>
            <a:ext cx="23193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19094" y="3912394"/>
            <a:ext cx="1500643" cy="369332"/>
          </a:xfrm>
          <a:prstGeom prst="rect">
            <a:avLst/>
          </a:prstGeom>
        </p:spPr>
        <p:txBody>
          <a:bodyPr wrap="square">
            <a:spAutoFit/>
          </a:bodyPr>
          <a:lstStyle/>
          <a:p>
            <a:pPr algn="ctr"/>
            <a:r>
              <a:rPr lang="en-GB" b="1" dirty="0">
                <a:solidFill>
                  <a:srgbClr val="005192"/>
                </a:solidFill>
                <a:latin typeface="+mn-lt"/>
              </a:rPr>
              <a:t>Jim </a:t>
            </a:r>
            <a:endParaRPr lang="en-GB" b="1" dirty="0">
              <a:latin typeface="+mn-lt"/>
            </a:endParaRPr>
          </a:p>
        </p:txBody>
      </p:sp>
      <p:sp>
        <p:nvSpPr>
          <p:cNvPr id="15" name="Rectangle 14"/>
          <p:cNvSpPr/>
          <p:nvPr/>
        </p:nvSpPr>
        <p:spPr>
          <a:xfrm>
            <a:off x="8465116" y="3233222"/>
            <a:ext cx="1500643" cy="369332"/>
          </a:xfrm>
          <a:prstGeom prst="rect">
            <a:avLst/>
          </a:prstGeom>
        </p:spPr>
        <p:txBody>
          <a:bodyPr wrap="square">
            <a:spAutoFit/>
          </a:bodyPr>
          <a:lstStyle/>
          <a:p>
            <a:pPr algn="ctr"/>
            <a:r>
              <a:rPr lang="en-GB" b="1" dirty="0">
                <a:solidFill>
                  <a:srgbClr val="005192"/>
                </a:solidFill>
              </a:rPr>
              <a:t>Indi</a:t>
            </a:r>
            <a:endParaRPr lang="en-GB" b="1" dirty="0">
              <a:latin typeface="+mn-lt"/>
            </a:endParaRPr>
          </a:p>
        </p:txBody>
      </p:sp>
      <p:pic>
        <p:nvPicPr>
          <p:cNvPr id="16" name="Picture 8" descr="C:\Documents and Settings\John\My Documents\My photos\Work\Diverse team\fotolia_10694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3872" y="4196107"/>
            <a:ext cx="23193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5353220" y="5838204"/>
            <a:ext cx="1500643" cy="369332"/>
          </a:xfrm>
          <a:prstGeom prst="rect">
            <a:avLst/>
          </a:prstGeom>
        </p:spPr>
        <p:txBody>
          <a:bodyPr wrap="square">
            <a:spAutoFit/>
          </a:bodyPr>
          <a:lstStyle/>
          <a:p>
            <a:pPr algn="ctr"/>
            <a:r>
              <a:rPr lang="en-GB" b="1" dirty="0">
                <a:solidFill>
                  <a:srgbClr val="005192"/>
                </a:solidFill>
                <a:latin typeface="+mn-lt"/>
              </a:rPr>
              <a:t>Emma</a:t>
            </a:r>
            <a:endParaRPr lang="en-GB" b="1" dirty="0">
              <a:latin typeface="+mn-lt"/>
            </a:endParaRPr>
          </a:p>
        </p:txBody>
      </p:sp>
    </p:spTree>
    <p:extLst>
      <p:ext uri="{BB962C8B-B14F-4D97-AF65-F5344CB8AC3E}">
        <p14:creationId xmlns:p14="http://schemas.microsoft.com/office/powerpoint/2010/main" val="31675003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2466"/>
                                        </p:tgtEl>
                                      </p:cBhvr>
                                    </p:animEffect>
                                    <p:set>
                                      <p:cBhvr>
                                        <p:cTn id="7" dur="1" fill="hold">
                                          <p:stCondLst>
                                            <p:cond delay="499"/>
                                          </p:stCondLst>
                                        </p:cTn>
                                        <p:tgtEl>
                                          <p:spTgt spid="6246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62469"/>
                                        </p:tgtEl>
                                      </p:cBhvr>
                                    </p:animEffect>
                                    <p:set>
                                      <p:cBhvr>
                                        <p:cTn id="10" dur="1" fill="hold">
                                          <p:stCondLst>
                                            <p:cond delay="499"/>
                                          </p:stCondLst>
                                        </p:cTn>
                                        <p:tgtEl>
                                          <p:spTgt spid="62469"/>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62470"/>
                                        </p:tgtEl>
                                      </p:cBhvr>
                                    </p:animEffect>
                                    <p:set>
                                      <p:cBhvr>
                                        <p:cTn id="13" dur="1" fill="hold">
                                          <p:stCondLst>
                                            <p:cond delay="499"/>
                                          </p:stCondLst>
                                        </p:cTn>
                                        <p:tgtEl>
                                          <p:spTgt spid="6247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62474"/>
                                        </p:tgtEl>
                                      </p:cBhvr>
                                    </p:animEffect>
                                    <p:set>
                                      <p:cBhvr>
                                        <p:cTn id="16" dur="1" fill="hold">
                                          <p:stCondLst>
                                            <p:cond delay="499"/>
                                          </p:stCondLst>
                                        </p:cTn>
                                        <p:tgtEl>
                                          <p:spTgt spid="62474"/>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62468"/>
                                        </p:tgtEl>
                                      </p:cBhvr>
                                    </p:animEffect>
                                    <p:set>
                                      <p:cBhvr>
                                        <p:cTn id="19" dur="1" fill="hold">
                                          <p:stCondLst>
                                            <p:cond delay="499"/>
                                          </p:stCondLst>
                                        </p:cTn>
                                        <p:tgtEl>
                                          <p:spTgt spid="6246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62473"/>
                                        </p:tgtEl>
                                      </p:cBhvr>
                                    </p:animEffect>
                                    <p:set>
                                      <p:cBhvr>
                                        <p:cTn id="22" dur="1" fill="hold">
                                          <p:stCondLst>
                                            <p:cond delay="499"/>
                                          </p:stCondLst>
                                        </p:cTn>
                                        <p:tgtEl>
                                          <p:spTgt spid="6247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11111E-6 -2.86772E-7 L -0.19965 0.00324 " pathEditMode="relative" rAng="0" ptsTypes="AA">
                                      <p:cBhvr>
                                        <p:cTn id="26" dur="2000" fill="hold"/>
                                        <p:tgtEl>
                                          <p:spTgt spid="62471"/>
                                        </p:tgtEl>
                                        <p:attrNameLst>
                                          <p:attrName>ppt_x</p:attrName>
                                          <p:attrName>ppt_y</p:attrName>
                                        </p:attrNameLst>
                                      </p:cBhvr>
                                      <p:rCtr x="-9983" y="162"/>
                                    </p:animMotion>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path" presetSubtype="0" accel="50000" decel="50000" fill="hold" nodeType="clickEffect">
                                  <p:stCondLst>
                                    <p:cond delay="0"/>
                                  </p:stCondLst>
                                  <p:childTnLst>
                                    <p:animMotion origin="layout" path="M -3.05556E-6 4.6161E-6 L 0.56702 -0.3587 " pathEditMode="relative" rAng="0" ptsTypes="AA">
                                      <p:cBhvr>
                                        <p:cTn id="33" dur="2000" fill="hold"/>
                                        <p:tgtEl>
                                          <p:spTgt spid="62472"/>
                                        </p:tgtEl>
                                        <p:attrNameLst>
                                          <p:attrName>ppt_x</p:attrName>
                                          <p:attrName>ppt_y</p:attrName>
                                        </p:attrNameLst>
                                      </p:cBhvr>
                                      <p:rCtr x="28351" y="-17946"/>
                                    </p:animMotion>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9750" indent="-539750">
              <a:lnSpc>
                <a:spcPct val="100000"/>
              </a:lnSpc>
              <a:spcBef>
                <a:spcPts val="600"/>
              </a:spcBef>
              <a:spcAft>
                <a:spcPts val="600"/>
              </a:spcAft>
            </a:pPr>
            <a:r>
              <a:rPr lang="en-GB" sz="2200" dirty="0"/>
              <a:t>They have to work together!</a:t>
            </a:r>
          </a:p>
          <a:p>
            <a:pPr marL="539750" indent="-539750">
              <a:lnSpc>
                <a:spcPct val="100000"/>
              </a:lnSpc>
              <a:spcBef>
                <a:spcPts val="600"/>
              </a:spcBef>
              <a:spcAft>
                <a:spcPts val="600"/>
              </a:spcAft>
            </a:pPr>
            <a:r>
              <a:rPr lang="en-GB" sz="2200" dirty="0"/>
              <a:t>The issues are between them  - they can sort it out</a:t>
            </a:r>
          </a:p>
          <a:p>
            <a:pPr marL="539750" indent="-539750">
              <a:lnSpc>
                <a:spcPct val="100000"/>
              </a:lnSpc>
              <a:spcBef>
                <a:spcPts val="600"/>
              </a:spcBef>
              <a:spcAft>
                <a:spcPts val="600"/>
              </a:spcAft>
            </a:pPr>
            <a:r>
              <a:rPr lang="en-GB" sz="2200" dirty="0"/>
              <a:t>Seems to be low level although it is upsetting the team</a:t>
            </a:r>
          </a:p>
          <a:p>
            <a:pPr marL="539750" indent="-539750">
              <a:lnSpc>
                <a:spcPct val="100000"/>
              </a:lnSpc>
              <a:spcBef>
                <a:spcPts val="600"/>
              </a:spcBef>
              <a:spcAft>
                <a:spcPts val="600"/>
              </a:spcAft>
            </a:pPr>
            <a:r>
              <a:rPr lang="en-GB" sz="2200" dirty="0"/>
              <a:t>No formal complaint has been made (yet)</a:t>
            </a:r>
          </a:p>
        </p:txBody>
      </p:sp>
      <p:sp>
        <p:nvSpPr>
          <p:cNvPr id="3" name="Title 2"/>
          <p:cNvSpPr>
            <a:spLocks noGrp="1"/>
          </p:cNvSpPr>
          <p:nvPr>
            <p:ph type="title"/>
          </p:nvPr>
        </p:nvSpPr>
        <p:spPr/>
        <p:txBody>
          <a:bodyPr/>
          <a:lstStyle/>
          <a:p>
            <a:r>
              <a:rPr lang="en-GB" dirty="0"/>
              <a:t>This will work because:</a:t>
            </a:r>
          </a:p>
        </p:txBody>
      </p:sp>
      <p:sp>
        <p:nvSpPr>
          <p:cNvPr id="4" name="Slide Number Placeholder 3"/>
          <p:cNvSpPr>
            <a:spLocks noGrp="1"/>
          </p:cNvSpPr>
          <p:nvPr>
            <p:ph type="sldNum" sz="quarter" idx="10"/>
          </p:nvPr>
        </p:nvSpPr>
        <p:spPr/>
        <p:txBody>
          <a:bodyPr/>
          <a:lstStyle/>
          <a:p>
            <a:pPr>
              <a:defRPr/>
            </a:pPr>
            <a:fld id="{38CA8EFA-D9FE-419B-9A21-2D9F5307F11F}" type="slidenum">
              <a:rPr lang="en-US" smtClean="0"/>
              <a:pPr>
                <a:defRPr/>
              </a:pPr>
              <a:t>9</a:t>
            </a:fld>
            <a:endParaRPr lang="en-US"/>
          </a:p>
        </p:txBody>
      </p:sp>
    </p:spTree>
    <p:extLst>
      <p:ext uri="{BB962C8B-B14F-4D97-AF65-F5344CB8AC3E}">
        <p14:creationId xmlns:p14="http://schemas.microsoft.com/office/powerpoint/2010/main" val="2250698292"/>
      </p:ext>
    </p:extLst>
  </p:cSld>
  <p:clrMapOvr>
    <a:masterClrMapping/>
  </p:clrMapOvr>
</p:sld>
</file>

<file path=ppt/theme/theme1.xml><?xml version="1.0" encoding="utf-8"?>
<a:theme xmlns:a="http://schemas.openxmlformats.org/drawingml/2006/main" name="PWM -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ing mediation at [insert client]" id="{594EEA92-6857-4AEC-9640-247825EB2272}" vid="{2D4C4B68-B235-4AF3-B0D3-F54B50BED9EC}"/>
    </a:ext>
  </a:extLst>
</a:theme>
</file>

<file path=ppt/theme/theme2.xml><?xml version="1.0" encoding="utf-8"?>
<a:theme xmlns:a="http://schemas.openxmlformats.org/drawingml/2006/main" name="CMP SECTION HEA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ing mediation at [insert client]" id="{594EEA92-6857-4AEC-9640-247825EB2272}" vid="{5EB32639-BE87-4F66-998E-82A2583471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DCD00442CD2C4D897142A184F87146" ma:contentTypeVersion="2" ma:contentTypeDescription="Create a new document." ma:contentTypeScope="" ma:versionID="a697b0d286a6d54695754c26c6d0685d">
  <xsd:schema xmlns:xsd="http://www.w3.org/2001/XMLSchema" xmlns:xs="http://www.w3.org/2001/XMLSchema" xmlns:p="http://schemas.microsoft.com/office/2006/metadata/properties" xmlns:ns2="ea24e76e-923d-4047-a40c-e866feb33fea" targetNamespace="http://schemas.microsoft.com/office/2006/metadata/properties" ma:root="true" ma:fieldsID="b44f950af27622b93b5c4e51f33f3022" ns2:_="">
    <xsd:import namespace="ea24e76e-923d-4047-a40c-e866feb33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4e76e-923d-4047-a40c-e866feb33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1A76F3-DC2A-4FBD-B89B-E3B13ECB5023}">
  <ds:schemaRefs>
    <ds:schemaRef ds:uri="http://schemas.microsoft.com/sharepoint/v3/contenttype/forms"/>
  </ds:schemaRefs>
</ds:datastoreItem>
</file>

<file path=customXml/itemProps2.xml><?xml version="1.0" encoding="utf-8"?>
<ds:datastoreItem xmlns:ds="http://schemas.openxmlformats.org/officeDocument/2006/customXml" ds:itemID="{AAEA3273-DCB0-4E25-B351-0A7DF1D7B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4e76e-923d-4047-a40c-e866feb33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0EBC5A-45B1-4877-A35C-6CA1927F54FC}">
  <ds:schemaRefs>
    <ds:schemaRef ds:uri="eb03040f-2e6b-498a-b38c-fc7c5ec79240"/>
    <ds:schemaRef ds:uri="http://schemas.openxmlformats.org/package/2006/metadata/core-properties"/>
    <ds:schemaRef ds:uri="d8797549-c566-4fba-abc7-7bdc9fdb23ac"/>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microsoft.com/office/2006/metadata/properties"/>
    <ds:schemaRef ds:uri="http://purl.org/dc/dcmitype/"/>
    <ds:schemaRef ds:uri="a78bbf9b-8dca-4b05-b4c6-d75145f0d8e3"/>
  </ds:schemaRefs>
</ds:datastoreItem>
</file>

<file path=docProps/app.xml><?xml version="1.0" encoding="utf-8"?>
<Properties xmlns="http://schemas.openxmlformats.org/officeDocument/2006/extended-properties" xmlns:vt="http://schemas.openxmlformats.org/officeDocument/2006/docPropsVTypes">
  <Template>Introducing mediation at [insert client]</Template>
  <TotalTime>102</TotalTime>
  <Words>1595</Words>
  <Application>Microsoft Office PowerPoint</Application>
  <PresentationFormat>Widescreen</PresentationFormat>
  <Paragraphs>219</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Symbol</vt:lpstr>
      <vt:lpstr>Verdana</vt:lpstr>
      <vt:lpstr>PWM - BULLETS</vt:lpstr>
      <vt:lpstr>CMP SECTION HEADERS</vt:lpstr>
      <vt:lpstr>Introducing mediation at the University of Manchester</vt:lpstr>
      <vt:lpstr>What is mediation?</vt:lpstr>
      <vt:lpstr>Why are we doing this now?</vt:lpstr>
      <vt:lpstr>Mediation at University of Manchester</vt:lpstr>
      <vt:lpstr>How does mediation work?</vt:lpstr>
      <vt:lpstr>Overview of the mediation process</vt:lpstr>
      <vt:lpstr>Face to face mediation meeting</vt:lpstr>
      <vt:lpstr>Conflicts happen – case study</vt:lpstr>
      <vt:lpstr>This will work because:</vt:lpstr>
      <vt:lpstr>Individual sessions </vt:lpstr>
      <vt:lpstr>Case study resolved</vt:lpstr>
      <vt:lpstr>Attributes of a mediation service</vt:lpstr>
      <vt:lpstr>Benefits of mediation</vt:lpstr>
      <vt:lpstr>When to use mediation</vt:lpstr>
      <vt:lpstr>Issues suitable for mediation</vt:lpstr>
      <vt:lpstr>PowerPoint Presentation</vt:lpstr>
      <vt:lpstr>So who makes a good mediator?</vt:lpstr>
      <vt:lpstr>The mediator recruitment process</vt:lpstr>
      <vt:lpstr>Key info for recruitment</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mediation at Bradford Teaching Hospital</dc:title>
  <dc:creator>Rebecca Foreman</dc:creator>
  <cp:lastModifiedBy>Alithea Buchan</cp:lastModifiedBy>
  <cp:revision>46</cp:revision>
  <dcterms:created xsi:type="dcterms:W3CDTF">2021-05-26T23:27:36Z</dcterms:created>
  <dcterms:modified xsi:type="dcterms:W3CDTF">2022-10-26T14:10:52Z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0x01010068DCD00442CD2C4D897142A184F87146</vt:lpwstr>
  </property>
  <property fmtid="{D5CDD505-2E9C-101B-9397-08002B2CF9AE}" pid="3" name="MSIP_Label_85486bbe-af24-4b86-8947-f73435b4181d_Enabled">
    <vt:lpwstr>true</vt:lpwstr>
  </property>
  <property fmtid="{D5CDD505-2E9C-101B-9397-08002B2CF9AE}" pid="4" name="MSIP_Label_85486bbe-af24-4b86-8947-f73435b4181d_SetDate">
    <vt:lpwstr>2022-01-11T11:28:14Z</vt:lpwstr>
  </property>
  <property fmtid="{D5CDD505-2E9C-101B-9397-08002B2CF9AE}" pid="5" name="MSIP_Label_85486bbe-af24-4b86-8947-f73435b4181d_Method">
    <vt:lpwstr>Privileged</vt:lpwstr>
  </property>
  <property fmtid="{D5CDD505-2E9C-101B-9397-08002B2CF9AE}" pid="6" name="MSIP_Label_85486bbe-af24-4b86-8947-f73435b4181d_Name">
    <vt:lpwstr>Confidential</vt:lpwstr>
  </property>
  <property fmtid="{D5CDD505-2E9C-101B-9397-08002B2CF9AE}" pid="7" name="MSIP_Label_85486bbe-af24-4b86-8947-f73435b4181d_SiteId">
    <vt:lpwstr>8f8fd02f-5578-409d-a0ea-0a60b1db3a55</vt:lpwstr>
  </property>
  <property fmtid="{D5CDD505-2E9C-101B-9397-08002B2CF9AE}" pid="8" name="MSIP_Label_85486bbe-af24-4b86-8947-f73435b4181d_ActionId">
    <vt:lpwstr>d51fcc63-cfd9-44ed-ae89-e1deab51861b</vt:lpwstr>
  </property>
  <property fmtid="{D5CDD505-2E9C-101B-9397-08002B2CF9AE}" pid="9" name="MSIP_Label_85486bbe-af24-4b86-8947-f73435b4181d_ContentBits">
    <vt:lpwstr>1</vt:lpwstr>
  </property>
  <property fmtid="{D5CDD505-2E9C-101B-9397-08002B2CF9AE}" pid="10" name="ClassificationContentMarkingHeaderLocations">
    <vt:lpwstr>PWM - BULLETS:14\CMP SECTION HEADERS:5</vt:lpwstr>
  </property>
  <property fmtid="{D5CDD505-2E9C-101B-9397-08002B2CF9AE}" pid="11" name="ClassificationContentMarkingHeaderText">
    <vt:lpwstr>Confidential</vt:lpwstr>
  </property>
</Properties>
</file>