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9.png"/><Relationship Id="rId6" Type="http://schemas.openxmlformats.org/officeDocument/2006/relationships/image" Target="../media/image19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svg"/><Relationship Id="rId1" Type="http://schemas.openxmlformats.org/officeDocument/2006/relationships/image" Target="../media/image20.png"/><Relationship Id="rId6" Type="http://schemas.openxmlformats.org/officeDocument/2006/relationships/image" Target="../media/image39.svg"/><Relationship Id="rId5" Type="http://schemas.openxmlformats.org/officeDocument/2006/relationships/image" Target="../media/image22.png"/><Relationship Id="rId4" Type="http://schemas.openxmlformats.org/officeDocument/2006/relationships/image" Target="../media/image3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9.png"/><Relationship Id="rId6" Type="http://schemas.openxmlformats.org/officeDocument/2006/relationships/image" Target="../media/image19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svg"/><Relationship Id="rId1" Type="http://schemas.openxmlformats.org/officeDocument/2006/relationships/image" Target="../media/image20.png"/><Relationship Id="rId6" Type="http://schemas.openxmlformats.org/officeDocument/2006/relationships/image" Target="../media/image39.svg"/><Relationship Id="rId5" Type="http://schemas.openxmlformats.org/officeDocument/2006/relationships/image" Target="../media/image22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2A534-8361-4526-BA02-3A2E4FD91D1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27E1054-9013-4FD7-A5D0-67A7939C92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 err="1"/>
            <a:t>Parrswood</a:t>
          </a:r>
          <a:r>
            <a:rPr lang="en-GB" sz="1800" dirty="0"/>
            <a:t> High School and Sixth Form</a:t>
          </a:r>
          <a:endParaRPr lang="en-US" sz="1800" dirty="0"/>
        </a:p>
      </dgm:t>
    </dgm:pt>
    <dgm:pt modelId="{A89933C6-E129-40E4-8F04-CE4C795874A0}" type="parTrans" cxnId="{0E1885BE-416D-4002-88C4-66BDE11C5A92}">
      <dgm:prSet/>
      <dgm:spPr/>
      <dgm:t>
        <a:bodyPr/>
        <a:lstStyle/>
        <a:p>
          <a:endParaRPr lang="en-US"/>
        </a:p>
      </dgm:t>
    </dgm:pt>
    <dgm:pt modelId="{A43047AB-847E-4148-B174-DE3E1C8CC508}" type="sibTrans" cxnId="{0E1885BE-416D-4002-88C4-66BDE11C5A9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9EAE574-14B4-4B21-B12A-CDBF90024D1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Completed A-Levels in Biology, Psychology and Sociology </a:t>
          </a:r>
          <a:endParaRPr lang="en-US" sz="1800" dirty="0"/>
        </a:p>
      </dgm:t>
    </dgm:pt>
    <dgm:pt modelId="{F541998E-579C-487A-BF06-7B9E0870CA5C}" type="parTrans" cxnId="{E2B57CE1-D600-49CF-862D-A01A3C2EC200}">
      <dgm:prSet/>
      <dgm:spPr/>
      <dgm:t>
        <a:bodyPr/>
        <a:lstStyle/>
        <a:p>
          <a:endParaRPr lang="en-US"/>
        </a:p>
      </dgm:t>
    </dgm:pt>
    <dgm:pt modelId="{7E78DB22-4D58-490C-AC5B-F47B6C03A784}" type="sibTrans" cxnId="{E2B57CE1-D600-49CF-862D-A01A3C2EC20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86D1AE2-C860-4016-A740-4350BEA8A51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Study Psychology (final year Sept 2020)</a:t>
          </a:r>
          <a:endParaRPr lang="en-US" sz="1800" dirty="0"/>
        </a:p>
      </dgm:t>
    </dgm:pt>
    <dgm:pt modelId="{A857C8CB-15EF-49A3-A071-DABB20A4A1A1}" type="parTrans" cxnId="{7C43D03B-A469-4E82-9A91-86D4FF12CD59}">
      <dgm:prSet/>
      <dgm:spPr/>
      <dgm:t>
        <a:bodyPr/>
        <a:lstStyle/>
        <a:p>
          <a:endParaRPr lang="en-US"/>
        </a:p>
      </dgm:t>
    </dgm:pt>
    <dgm:pt modelId="{A4266370-D6F9-4AB9-88CC-BCD524CA649D}" type="sibTrans" cxnId="{7C43D03B-A469-4E82-9A91-86D4FF12CD5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66838A3-BD8F-452F-AD19-9B659CD386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Completed MAP as a college student</a:t>
          </a:r>
          <a:endParaRPr lang="en-US" sz="1800" dirty="0"/>
        </a:p>
      </dgm:t>
    </dgm:pt>
    <dgm:pt modelId="{E97AD4B3-39DA-4C06-BE5B-F0886D6B3495}" type="parTrans" cxnId="{A416BB50-EF55-438B-96E0-A60121FDB23A}">
      <dgm:prSet/>
      <dgm:spPr/>
      <dgm:t>
        <a:bodyPr/>
        <a:lstStyle/>
        <a:p>
          <a:endParaRPr lang="en-US"/>
        </a:p>
      </dgm:t>
    </dgm:pt>
    <dgm:pt modelId="{EC9FB88C-015E-4570-8298-8751545B2FE9}" type="sibTrans" cxnId="{A416BB50-EF55-438B-96E0-A60121FDB23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C9CE744-F5ED-4388-B729-E682604FB4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Living at home student  </a:t>
          </a:r>
          <a:endParaRPr lang="en-US" sz="1800" dirty="0"/>
        </a:p>
      </dgm:t>
    </dgm:pt>
    <dgm:pt modelId="{8F57EB3A-0056-4F17-BC09-D4888EF35C84}" type="parTrans" cxnId="{DA795E9A-A205-4781-B89A-B2C9C16DBDC3}">
      <dgm:prSet/>
      <dgm:spPr/>
      <dgm:t>
        <a:bodyPr/>
        <a:lstStyle/>
        <a:p>
          <a:endParaRPr lang="en-US"/>
        </a:p>
      </dgm:t>
    </dgm:pt>
    <dgm:pt modelId="{D8766182-CAB5-408D-A0E7-4BB734A03AD8}" type="sibTrans" cxnId="{DA795E9A-A205-4781-B89A-B2C9C16DBDC3}">
      <dgm:prSet/>
      <dgm:spPr/>
      <dgm:t>
        <a:bodyPr/>
        <a:lstStyle/>
        <a:p>
          <a:endParaRPr lang="en-US"/>
        </a:p>
      </dgm:t>
    </dgm:pt>
    <dgm:pt modelId="{13823A36-9C28-4FD3-8015-AA0F5075E319}" type="pres">
      <dgm:prSet presAssocID="{B652A534-8361-4526-BA02-3A2E4FD91D1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F9441F-3286-4E73-B1C7-097D29D66D9A}" type="pres">
      <dgm:prSet presAssocID="{B27E1054-9013-4FD7-A5D0-67A7939C9231}" presName="compNode" presStyleCnt="0"/>
      <dgm:spPr/>
    </dgm:pt>
    <dgm:pt modelId="{A1392B66-F381-4209-BD0B-22819C6626C6}" type="pres">
      <dgm:prSet presAssocID="{B27E1054-9013-4FD7-A5D0-67A7939C923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D7E31C6A-BB1A-4E6F-863E-B57CC21D9C7B}" type="pres">
      <dgm:prSet presAssocID="{B27E1054-9013-4FD7-A5D0-67A7939C9231}" presName="spaceRect" presStyleCnt="0"/>
      <dgm:spPr/>
    </dgm:pt>
    <dgm:pt modelId="{F8EE3EE0-44C4-4E28-B8C8-C9C8B2E55CAC}" type="pres">
      <dgm:prSet presAssocID="{B27E1054-9013-4FD7-A5D0-67A7939C9231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29B99BC-4903-486B-A919-AB25F9244F55}" type="pres">
      <dgm:prSet presAssocID="{A43047AB-847E-4148-B174-DE3E1C8CC508}" presName="sibTrans" presStyleCnt="0"/>
      <dgm:spPr/>
    </dgm:pt>
    <dgm:pt modelId="{AD096D44-C1B5-404B-9298-D9624F6EA092}" type="pres">
      <dgm:prSet presAssocID="{89EAE574-14B4-4B21-B12A-CDBF90024D10}" presName="compNode" presStyleCnt="0"/>
      <dgm:spPr/>
    </dgm:pt>
    <dgm:pt modelId="{F7DF6C67-B491-4AD9-9A52-43F28194690E}" type="pres">
      <dgm:prSet presAssocID="{89EAE574-14B4-4B21-B12A-CDBF90024D1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D7D0A5DD-2EA6-47B1-9A11-D90908F5D920}" type="pres">
      <dgm:prSet presAssocID="{89EAE574-14B4-4B21-B12A-CDBF90024D10}" presName="spaceRect" presStyleCnt="0"/>
      <dgm:spPr/>
    </dgm:pt>
    <dgm:pt modelId="{15E8FC55-B9FA-411E-B2FA-A6E9A0EB1010}" type="pres">
      <dgm:prSet presAssocID="{89EAE574-14B4-4B21-B12A-CDBF90024D10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7AB7B89-E551-48AB-B288-E4493DBBDCDD}" type="pres">
      <dgm:prSet presAssocID="{7E78DB22-4D58-490C-AC5B-F47B6C03A784}" presName="sibTrans" presStyleCnt="0"/>
      <dgm:spPr/>
    </dgm:pt>
    <dgm:pt modelId="{8C2CB1B0-6EC9-4073-ADA4-5E5C92E04054}" type="pres">
      <dgm:prSet presAssocID="{386D1AE2-C860-4016-A740-4350BEA8A515}" presName="compNode" presStyleCnt="0"/>
      <dgm:spPr/>
    </dgm:pt>
    <dgm:pt modelId="{EA88B3F0-C6B2-4F14-8B13-B66D2932FFE5}" type="pres">
      <dgm:prSet presAssocID="{386D1AE2-C860-4016-A740-4350BEA8A51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F40F638-0119-4FDE-AC42-079DA2917552}" type="pres">
      <dgm:prSet presAssocID="{386D1AE2-C860-4016-A740-4350BEA8A515}" presName="spaceRect" presStyleCnt="0"/>
      <dgm:spPr/>
    </dgm:pt>
    <dgm:pt modelId="{92DC8047-6D1B-403F-8DC2-6F724583CF2E}" type="pres">
      <dgm:prSet presAssocID="{386D1AE2-C860-4016-A740-4350BEA8A515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801F1F5-A469-4138-BB8D-EB65A2B8CD31}" type="pres">
      <dgm:prSet presAssocID="{A4266370-D6F9-4AB9-88CC-BCD524CA649D}" presName="sibTrans" presStyleCnt="0"/>
      <dgm:spPr/>
    </dgm:pt>
    <dgm:pt modelId="{88A917E4-CEA2-4EFD-B5BE-DF0CD2F242D0}" type="pres">
      <dgm:prSet presAssocID="{666838A3-BD8F-452F-AD19-9B659CD386DB}" presName="compNode" presStyleCnt="0"/>
      <dgm:spPr/>
    </dgm:pt>
    <dgm:pt modelId="{7D0CCECE-4208-4E52-B456-DC3988B16A3F}" type="pres">
      <dgm:prSet presAssocID="{666838A3-BD8F-452F-AD19-9B659CD386D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0DF0FB1A-C7B5-40B6-AA21-DE205B084DD4}" type="pres">
      <dgm:prSet presAssocID="{666838A3-BD8F-452F-AD19-9B659CD386DB}" presName="spaceRect" presStyleCnt="0"/>
      <dgm:spPr/>
    </dgm:pt>
    <dgm:pt modelId="{454653EA-8F3C-45B7-8826-0DB28DA45150}" type="pres">
      <dgm:prSet presAssocID="{666838A3-BD8F-452F-AD19-9B659CD386DB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D8DC6E6-8DB2-42CC-934E-861CEED6CBD6}" type="pres">
      <dgm:prSet presAssocID="{EC9FB88C-015E-4570-8298-8751545B2FE9}" presName="sibTrans" presStyleCnt="0"/>
      <dgm:spPr/>
    </dgm:pt>
    <dgm:pt modelId="{DDFA3965-A2F7-46D0-B548-140AD2CB9C47}" type="pres">
      <dgm:prSet presAssocID="{CC9CE744-F5ED-4388-B729-E682604FB461}" presName="compNode" presStyleCnt="0"/>
      <dgm:spPr/>
    </dgm:pt>
    <dgm:pt modelId="{F48F3D02-14CC-4DB0-B418-C04D92BB139F}" type="pres">
      <dgm:prSet presAssocID="{CC9CE744-F5ED-4388-B729-E682604FB46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136B807A-093A-42D3-94AE-8B8013318A9F}" type="pres">
      <dgm:prSet presAssocID="{CC9CE744-F5ED-4388-B729-E682604FB461}" presName="spaceRect" presStyleCnt="0"/>
      <dgm:spPr/>
    </dgm:pt>
    <dgm:pt modelId="{8872BF9A-BEFE-431E-BCB8-CA0A97BB9EC1}" type="pres">
      <dgm:prSet presAssocID="{CC9CE744-F5ED-4388-B729-E682604FB461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6C05FB-7570-417C-85F3-B3B8D6A63D44}" type="presOf" srcId="{CC9CE744-F5ED-4388-B729-E682604FB461}" destId="{8872BF9A-BEFE-431E-BCB8-CA0A97BB9EC1}" srcOrd="0" destOrd="0" presId="urn:microsoft.com/office/officeart/2018/2/layout/IconLabelList"/>
    <dgm:cxn modelId="{CDCA4449-3F54-4BD4-8073-BA1BA1EA4F2B}" type="presOf" srcId="{B652A534-8361-4526-BA02-3A2E4FD91D1E}" destId="{13823A36-9C28-4FD3-8015-AA0F5075E319}" srcOrd="0" destOrd="0" presId="urn:microsoft.com/office/officeart/2018/2/layout/IconLabelList"/>
    <dgm:cxn modelId="{E2B57CE1-D600-49CF-862D-A01A3C2EC200}" srcId="{B652A534-8361-4526-BA02-3A2E4FD91D1E}" destId="{89EAE574-14B4-4B21-B12A-CDBF90024D10}" srcOrd="1" destOrd="0" parTransId="{F541998E-579C-487A-BF06-7B9E0870CA5C}" sibTransId="{7E78DB22-4D58-490C-AC5B-F47B6C03A784}"/>
    <dgm:cxn modelId="{41AE102C-F891-4776-9FFD-F73B9ED1AD0E}" type="presOf" srcId="{386D1AE2-C860-4016-A740-4350BEA8A515}" destId="{92DC8047-6D1B-403F-8DC2-6F724583CF2E}" srcOrd="0" destOrd="0" presId="urn:microsoft.com/office/officeart/2018/2/layout/IconLabelList"/>
    <dgm:cxn modelId="{6C91641E-B496-4926-ADC2-D510980929FD}" type="presOf" srcId="{666838A3-BD8F-452F-AD19-9B659CD386DB}" destId="{454653EA-8F3C-45B7-8826-0DB28DA45150}" srcOrd="0" destOrd="0" presId="urn:microsoft.com/office/officeart/2018/2/layout/IconLabelList"/>
    <dgm:cxn modelId="{612E2A8B-7983-4A22-AECB-4C4740779080}" type="presOf" srcId="{B27E1054-9013-4FD7-A5D0-67A7939C9231}" destId="{F8EE3EE0-44C4-4E28-B8C8-C9C8B2E55CAC}" srcOrd="0" destOrd="0" presId="urn:microsoft.com/office/officeart/2018/2/layout/IconLabelList"/>
    <dgm:cxn modelId="{A416BB50-EF55-438B-96E0-A60121FDB23A}" srcId="{B652A534-8361-4526-BA02-3A2E4FD91D1E}" destId="{666838A3-BD8F-452F-AD19-9B659CD386DB}" srcOrd="3" destOrd="0" parTransId="{E97AD4B3-39DA-4C06-BE5B-F0886D6B3495}" sibTransId="{EC9FB88C-015E-4570-8298-8751545B2FE9}"/>
    <dgm:cxn modelId="{582CAF5C-A9C9-45E1-8FBD-FE4560D3F0DE}" type="presOf" srcId="{89EAE574-14B4-4B21-B12A-CDBF90024D10}" destId="{15E8FC55-B9FA-411E-B2FA-A6E9A0EB1010}" srcOrd="0" destOrd="0" presId="urn:microsoft.com/office/officeart/2018/2/layout/IconLabelList"/>
    <dgm:cxn modelId="{7C43D03B-A469-4E82-9A91-86D4FF12CD59}" srcId="{B652A534-8361-4526-BA02-3A2E4FD91D1E}" destId="{386D1AE2-C860-4016-A740-4350BEA8A515}" srcOrd="2" destOrd="0" parTransId="{A857C8CB-15EF-49A3-A071-DABB20A4A1A1}" sibTransId="{A4266370-D6F9-4AB9-88CC-BCD524CA649D}"/>
    <dgm:cxn modelId="{0E1885BE-416D-4002-88C4-66BDE11C5A92}" srcId="{B652A534-8361-4526-BA02-3A2E4FD91D1E}" destId="{B27E1054-9013-4FD7-A5D0-67A7939C9231}" srcOrd="0" destOrd="0" parTransId="{A89933C6-E129-40E4-8F04-CE4C795874A0}" sibTransId="{A43047AB-847E-4148-B174-DE3E1C8CC508}"/>
    <dgm:cxn modelId="{DA795E9A-A205-4781-B89A-B2C9C16DBDC3}" srcId="{B652A534-8361-4526-BA02-3A2E4FD91D1E}" destId="{CC9CE744-F5ED-4388-B729-E682604FB461}" srcOrd="4" destOrd="0" parTransId="{8F57EB3A-0056-4F17-BC09-D4888EF35C84}" sibTransId="{D8766182-CAB5-408D-A0E7-4BB734A03AD8}"/>
    <dgm:cxn modelId="{99590257-7FAA-458D-A5C8-B1511608779E}" type="presParOf" srcId="{13823A36-9C28-4FD3-8015-AA0F5075E319}" destId="{B3F9441F-3286-4E73-B1C7-097D29D66D9A}" srcOrd="0" destOrd="0" presId="urn:microsoft.com/office/officeart/2018/2/layout/IconLabelList"/>
    <dgm:cxn modelId="{9359A200-6678-4B16-B4E1-B3EF4E6AE13D}" type="presParOf" srcId="{B3F9441F-3286-4E73-B1C7-097D29D66D9A}" destId="{A1392B66-F381-4209-BD0B-22819C6626C6}" srcOrd="0" destOrd="0" presId="urn:microsoft.com/office/officeart/2018/2/layout/IconLabelList"/>
    <dgm:cxn modelId="{ABC96190-B7B1-4F74-891B-A832565CC19A}" type="presParOf" srcId="{B3F9441F-3286-4E73-B1C7-097D29D66D9A}" destId="{D7E31C6A-BB1A-4E6F-863E-B57CC21D9C7B}" srcOrd="1" destOrd="0" presId="urn:microsoft.com/office/officeart/2018/2/layout/IconLabelList"/>
    <dgm:cxn modelId="{50A1A375-2F42-424A-821A-FB1BC1269F36}" type="presParOf" srcId="{B3F9441F-3286-4E73-B1C7-097D29D66D9A}" destId="{F8EE3EE0-44C4-4E28-B8C8-C9C8B2E55CAC}" srcOrd="2" destOrd="0" presId="urn:microsoft.com/office/officeart/2018/2/layout/IconLabelList"/>
    <dgm:cxn modelId="{A056AB72-BEC9-4EDB-938A-45B9FA11CACF}" type="presParOf" srcId="{13823A36-9C28-4FD3-8015-AA0F5075E319}" destId="{F29B99BC-4903-486B-A919-AB25F9244F55}" srcOrd="1" destOrd="0" presId="urn:microsoft.com/office/officeart/2018/2/layout/IconLabelList"/>
    <dgm:cxn modelId="{FF4CD2A0-F165-4429-9A9A-5ECC789E5CE9}" type="presParOf" srcId="{13823A36-9C28-4FD3-8015-AA0F5075E319}" destId="{AD096D44-C1B5-404B-9298-D9624F6EA092}" srcOrd="2" destOrd="0" presId="urn:microsoft.com/office/officeart/2018/2/layout/IconLabelList"/>
    <dgm:cxn modelId="{11B9F884-7E77-4087-9743-9B61693C559D}" type="presParOf" srcId="{AD096D44-C1B5-404B-9298-D9624F6EA092}" destId="{F7DF6C67-B491-4AD9-9A52-43F28194690E}" srcOrd="0" destOrd="0" presId="urn:microsoft.com/office/officeart/2018/2/layout/IconLabelList"/>
    <dgm:cxn modelId="{B10175F2-034F-42A8-89FF-E4C7E29D58CA}" type="presParOf" srcId="{AD096D44-C1B5-404B-9298-D9624F6EA092}" destId="{D7D0A5DD-2EA6-47B1-9A11-D90908F5D920}" srcOrd="1" destOrd="0" presId="urn:microsoft.com/office/officeart/2018/2/layout/IconLabelList"/>
    <dgm:cxn modelId="{780A056E-ACB1-4D1A-9AA2-8A9FB5F4F772}" type="presParOf" srcId="{AD096D44-C1B5-404B-9298-D9624F6EA092}" destId="{15E8FC55-B9FA-411E-B2FA-A6E9A0EB1010}" srcOrd="2" destOrd="0" presId="urn:microsoft.com/office/officeart/2018/2/layout/IconLabelList"/>
    <dgm:cxn modelId="{E1D1852E-6071-40E4-8DE9-C29391ADFEB2}" type="presParOf" srcId="{13823A36-9C28-4FD3-8015-AA0F5075E319}" destId="{37AB7B89-E551-48AB-B288-E4493DBBDCDD}" srcOrd="3" destOrd="0" presId="urn:microsoft.com/office/officeart/2018/2/layout/IconLabelList"/>
    <dgm:cxn modelId="{E5EC480F-E650-4E43-86DF-E38FDCF804FB}" type="presParOf" srcId="{13823A36-9C28-4FD3-8015-AA0F5075E319}" destId="{8C2CB1B0-6EC9-4073-ADA4-5E5C92E04054}" srcOrd="4" destOrd="0" presId="urn:microsoft.com/office/officeart/2018/2/layout/IconLabelList"/>
    <dgm:cxn modelId="{739F62B9-313E-4AA2-BC88-269C681F16EA}" type="presParOf" srcId="{8C2CB1B0-6EC9-4073-ADA4-5E5C92E04054}" destId="{EA88B3F0-C6B2-4F14-8B13-B66D2932FFE5}" srcOrd="0" destOrd="0" presId="urn:microsoft.com/office/officeart/2018/2/layout/IconLabelList"/>
    <dgm:cxn modelId="{102DC3BD-DB7E-4197-9B41-08FD9FC0524E}" type="presParOf" srcId="{8C2CB1B0-6EC9-4073-ADA4-5E5C92E04054}" destId="{8F40F638-0119-4FDE-AC42-079DA2917552}" srcOrd="1" destOrd="0" presId="urn:microsoft.com/office/officeart/2018/2/layout/IconLabelList"/>
    <dgm:cxn modelId="{094AE021-F963-4C35-B665-170E023B0253}" type="presParOf" srcId="{8C2CB1B0-6EC9-4073-ADA4-5E5C92E04054}" destId="{92DC8047-6D1B-403F-8DC2-6F724583CF2E}" srcOrd="2" destOrd="0" presId="urn:microsoft.com/office/officeart/2018/2/layout/IconLabelList"/>
    <dgm:cxn modelId="{FA41358A-FEF3-4232-91D6-2BF8494F1514}" type="presParOf" srcId="{13823A36-9C28-4FD3-8015-AA0F5075E319}" destId="{5801F1F5-A469-4138-BB8D-EB65A2B8CD31}" srcOrd="5" destOrd="0" presId="urn:microsoft.com/office/officeart/2018/2/layout/IconLabelList"/>
    <dgm:cxn modelId="{62B3242C-383D-4962-9B30-1D650274D8BF}" type="presParOf" srcId="{13823A36-9C28-4FD3-8015-AA0F5075E319}" destId="{88A917E4-CEA2-4EFD-B5BE-DF0CD2F242D0}" srcOrd="6" destOrd="0" presId="urn:microsoft.com/office/officeart/2018/2/layout/IconLabelList"/>
    <dgm:cxn modelId="{4E242F29-9AB0-4E71-A68E-436890E964CB}" type="presParOf" srcId="{88A917E4-CEA2-4EFD-B5BE-DF0CD2F242D0}" destId="{7D0CCECE-4208-4E52-B456-DC3988B16A3F}" srcOrd="0" destOrd="0" presId="urn:microsoft.com/office/officeart/2018/2/layout/IconLabelList"/>
    <dgm:cxn modelId="{C2426F6F-F5D5-4F1F-9415-E4BD929E522B}" type="presParOf" srcId="{88A917E4-CEA2-4EFD-B5BE-DF0CD2F242D0}" destId="{0DF0FB1A-C7B5-40B6-AA21-DE205B084DD4}" srcOrd="1" destOrd="0" presId="urn:microsoft.com/office/officeart/2018/2/layout/IconLabelList"/>
    <dgm:cxn modelId="{8F75A445-12A8-453D-B1EE-C255F0C08188}" type="presParOf" srcId="{88A917E4-CEA2-4EFD-B5BE-DF0CD2F242D0}" destId="{454653EA-8F3C-45B7-8826-0DB28DA45150}" srcOrd="2" destOrd="0" presId="urn:microsoft.com/office/officeart/2018/2/layout/IconLabelList"/>
    <dgm:cxn modelId="{D0014696-D829-44E5-9A57-D338807A85C8}" type="presParOf" srcId="{13823A36-9C28-4FD3-8015-AA0F5075E319}" destId="{9D8DC6E6-8DB2-42CC-934E-861CEED6CBD6}" srcOrd="7" destOrd="0" presId="urn:microsoft.com/office/officeart/2018/2/layout/IconLabelList"/>
    <dgm:cxn modelId="{46C6569F-3267-47FF-AC16-DB9A122E592E}" type="presParOf" srcId="{13823A36-9C28-4FD3-8015-AA0F5075E319}" destId="{DDFA3965-A2F7-46D0-B548-140AD2CB9C47}" srcOrd="8" destOrd="0" presId="urn:microsoft.com/office/officeart/2018/2/layout/IconLabelList"/>
    <dgm:cxn modelId="{F01F0A16-0238-4A48-947C-C48546D90B1D}" type="presParOf" srcId="{DDFA3965-A2F7-46D0-B548-140AD2CB9C47}" destId="{F48F3D02-14CC-4DB0-B418-C04D92BB139F}" srcOrd="0" destOrd="0" presId="urn:microsoft.com/office/officeart/2018/2/layout/IconLabelList"/>
    <dgm:cxn modelId="{4BA5352A-A82F-4C9A-BD6B-86C9ABDB315C}" type="presParOf" srcId="{DDFA3965-A2F7-46D0-B548-140AD2CB9C47}" destId="{136B807A-093A-42D3-94AE-8B8013318A9F}" srcOrd="1" destOrd="0" presId="urn:microsoft.com/office/officeart/2018/2/layout/IconLabelList"/>
    <dgm:cxn modelId="{212D785B-861D-4F1C-81EF-6614387D4054}" type="presParOf" srcId="{DDFA3965-A2F7-46D0-B548-140AD2CB9C47}" destId="{8872BF9A-BEFE-431E-BCB8-CA0A97BB9EC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6763C7-9004-443B-83F2-707BACADECD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AB7BAB2-6D16-4AAE-8D1B-2B4F8343605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Lived in Manchester my whole life</a:t>
          </a:r>
          <a:endParaRPr lang="en-US" sz="1800" dirty="0"/>
        </a:p>
      </dgm:t>
    </dgm:pt>
    <dgm:pt modelId="{773A9A57-5A2D-4CB7-9D35-4AE40EA8A36F}" type="parTrans" cxnId="{4B773048-8DC4-48FE-9626-31136276624B}">
      <dgm:prSet/>
      <dgm:spPr/>
      <dgm:t>
        <a:bodyPr/>
        <a:lstStyle/>
        <a:p>
          <a:endParaRPr lang="en-US"/>
        </a:p>
      </dgm:t>
    </dgm:pt>
    <dgm:pt modelId="{7CEEAE68-01C8-45FE-95A5-78D07A93E9B6}" type="sibTrans" cxnId="{4B773048-8DC4-48FE-9626-31136276624B}">
      <dgm:prSet/>
      <dgm:spPr/>
      <dgm:t>
        <a:bodyPr/>
        <a:lstStyle/>
        <a:p>
          <a:endParaRPr lang="en-US"/>
        </a:p>
      </dgm:t>
    </dgm:pt>
    <dgm:pt modelId="{C487BCDD-3397-40D3-AE89-22A8499F57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Live close to the </a:t>
          </a:r>
          <a:r>
            <a:rPr lang="en-GB" sz="1800" dirty="0" err="1"/>
            <a:t>uni</a:t>
          </a:r>
          <a:endParaRPr lang="en-US" sz="1800" dirty="0"/>
        </a:p>
      </dgm:t>
    </dgm:pt>
    <dgm:pt modelId="{26BDE666-96FB-43C1-954D-5008CDD48EDB}" type="parTrans" cxnId="{8B85C612-A06E-4039-BFDD-E21F07E905BE}">
      <dgm:prSet/>
      <dgm:spPr/>
      <dgm:t>
        <a:bodyPr/>
        <a:lstStyle/>
        <a:p>
          <a:endParaRPr lang="en-US"/>
        </a:p>
      </dgm:t>
    </dgm:pt>
    <dgm:pt modelId="{9FFABB44-8C6C-43D9-946D-8B457A51F8C0}" type="sibTrans" cxnId="{8B85C612-A06E-4039-BFDD-E21F07E905BE}">
      <dgm:prSet/>
      <dgm:spPr/>
      <dgm:t>
        <a:bodyPr/>
        <a:lstStyle/>
        <a:p>
          <a:endParaRPr lang="en-US"/>
        </a:p>
      </dgm:t>
    </dgm:pt>
    <dgm:pt modelId="{370512B0-3E8E-4152-A359-8DE3D6306A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I’m close to my family</a:t>
          </a:r>
          <a:endParaRPr lang="en-US" sz="1800" dirty="0"/>
        </a:p>
      </dgm:t>
    </dgm:pt>
    <dgm:pt modelId="{401644C7-136F-4937-B460-DB0F4A545EA1}" type="parTrans" cxnId="{A95CF581-C2B7-449F-87B3-AE543E1BFA38}">
      <dgm:prSet/>
      <dgm:spPr/>
      <dgm:t>
        <a:bodyPr/>
        <a:lstStyle/>
        <a:p>
          <a:endParaRPr lang="en-US"/>
        </a:p>
      </dgm:t>
    </dgm:pt>
    <dgm:pt modelId="{D7770A1F-5084-46D2-819A-961363424D06}" type="sibTrans" cxnId="{A95CF581-C2B7-449F-87B3-AE543E1BFA38}">
      <dgm:prSet/>
      <dgm:spPr/>
      <dgm:t>
        <a:bodyPr/>
        <a:lstStyle/>
        <a:p>
          <a:endParaRPr lang="en-US"/>
        </a:p>
      </dgm:t>
    </dgm:pt>
    <dgm:pt modelId="{69712CFE-EFDE-415E-9F1A-91B28FB648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Love spending time with my pet cat </a:t>
          </a:r>
          <a:endParaRPr lang="en-US" sz="1800" dirty="0"/>
        </a:p>
      </dgm:t>
    </dgm:pt>
    <dgm:pt modelId="{39A58EC6-604B-45B5-B67B-93925CFAC284}" type="parTrans" cxnId="{A8F52D37-403B-4517-A019-C10A64338817}">
      <dgm:prSet/>
      <dgm:spPr/>
      <dgm:t>
        <a:bodyPr/>
        <a:lstStyle/>
        <a:p>
          <a:endParaRPr lang="en-US"/>
        </a:p>
      </dgm:t>
    </dgm:pt>
    <dgm:pt modelId="{2F24E6D9-08F8-44A7-A418-76775A9196D2}" type="sibTrans" cxnId="{A8F52D37-403B-4517-A019-C10A64338817}">
      <dgm:prSet/>
      <dgm:spPr/>
      <dgm:t>
        <a:bodyPr/>
        <a:lstStyle/>
        <a:p>
          <a:endParaRPr lang="en-US"/>
        </a:p>
      </dgm:t>
    </dgm:pt>
    <dgm:pt modelId="{6C59CC6F-A576-4094-B7B9-70536FC0A0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Don’t have to worry about cooking my own meals</a:t>
          </a:r>
          <a:endParaRPr lang="en-US" sz="1800" dirty="0"/>
        </a:p>
      </dgm:t>
    </dgm:pt>
    <dgm:pt modelId="{D34A393A-EF29-4D22-B183-EF17DA71EA4C}" type="parTrans" cxnId="{ADD14824-F0E3-4F3E-B5DB-9DB1030DDB9D}">
      <dgm:prSet/>
      <dgm:spPr/>
      <dgm:t>
        <a:bodyPr/>
        <a:lstStyle/>
        <a:p>
          <a:endParaRPr lang="en-US"/>
        </a:p>
      </dgm:t>
    </dgm:pt>
    <dgm:pt modelId="{4AD76AEE-FB04-4522-B939-DF17F2EB7E85}" type="sibTrans" cxnId="{ADD14824-F0E3-4F3E-B5DB-9DB1030DDB9D}">
      <dgm:prSet/>
      <dgm:spPr/>
      <dgm:t>
        <a:bodyPr/>
        <a:lstStyle/>
        <a:p>
          <a:endParaRPr lang="en-US"/>
        </a:p>
      </dgm:t>
    </dgm:pt>
    <dgm:pt modelId="{F303671E-F933-423F-BC1C-4BFCE50ACF3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Cheap – SAVE LOTS OF MONEY! </a:t>
          </a:r>
          <a:endParaRPr lang="en-US" sz="1800" dirty="0"/>
        </a:p>
      </dgm:t>
    </dgm:pt>
    <dgm:pt modelId="{236331C8-FAEE-4A4B-8F08-F823C3EE0EBB}" type="parTrans" cxnId="{39688C9E-A936-4ADE-923B-872A9E537A1B}">
      <dgm:prSet/>
      <dgm:spPr/>
      <dgm:t>
        <a:bodyPr/>
        <a:lstStyle/>
        <a:p>
          <a:endParaRPr lang="en-US"/>
        </a:p>
      </dgm:t>
    </dgm:pt>
    <dgm:pt modelId="{BF54D184-287A-4152-A7C2-DFDE42BBF19D}" type="sibTrans" cxnId="{39688C9E-A936-4ADE-923B-872A9E537A1B}">
      <dgm:prSet/>
      <dgm:spPr/>
      <dgm:t>
        <a:bodyPr/>
        <a:lstStyle/>
        <a:p>
          <a:endParaRPr lang="en-US"/>
        </a:p>
      </dgm:t>
    </dgm:pt>
    <dgm:pt modelId="{3A17CE0C-F0FF-4E5D-9AF7-AA4D8E17B1DD}" type="pres">
      <dgm:prSet presAssocID="{096763C7-9004-443B-83F2-707BACADECD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94977-283D-4FE2-AD59-60719A54FAD3}" type="pres">
      <dgm:prSet presAssocID="{EAB7BAB2-6D16-4AAE-8D1B-2B4F8343605B}" presName="compNode" presStyleCnt="0"/>
      <dgm:spPr/>
    </dgm:pt>
    <dgm:pt modelId="{6A7BF728-5FA4-4DCA-B59B-03F4EB99E4A4}" type="pres">
      <dgm:prSet presAssocID="{EAB7BAB2-6D16-4AAE-8D1B-2B4F8343605B}" presName="bgRect" presStyleLbl="bgShp" presStyleIdx="0" presStyleCnt="6"/>
      <dgm:spPr/>
    </dgm:pt>
    <dgm:pt modelId="{572F4125-F451-429A-B2E8-20B8B994DDF1}" type="pres">
      <dgm:prSet presAssocID="{EAB7BAB2-6D16-4AAE-8D1B-2B4F8343605B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3E8DC6D8-A08F-48CD-AD82-059E85750D9B}" type="pres">
      <dgm:prSet presAssocID="{EAB7BAB2-6D16-4AAE-8D1B-2B4F8343605B}" presName="spaceRect" presStyleCnt="0"/>
      <dgm:spPr/>
    </dgm:pt>
    <dgm:pt modelId="{A10FA780-9095-4696-A257-7A571E12ABB7}" type="pres">
      <dgm:prSet presAssocID="{EAB7BAB2-6D16-4AAE-8D1B-2B4F8343605B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148A630-08F8-4357-B7A0-6CB9F3461F13}" type="pres">
      <dgm:prSet presAssocID="{7CEEAE68-01C8-45FE-95A5-78D07A93E9B6}" presName="sibTrans" presStyleCnt="0"/>
      <dgm:spPr/>
    </dgm:pt>
    <dgm:pt modelId="{E0D93BED-0011-436E-A01F-494B4F54E2D7}" type="pres">
      <dgm:prSet presAssocID="{C487BCDD-3397-40D3-AE89-22A8499F5734}" presName="compNode" presStyleCnt="0"/>
      <dgm:spPr/>
    </dgm:pt>
    <dgm:pt modelId="{7A3B2387-2DAE-4843-A0AD-A1CDB3971DE5}" type="pres">
      <dgm:prSet presAssocID="{C487BCDD-3397-40D3-AE89-22A8499F5734}" presName="bgRect" presStyleLbl="bgShp" presStyleIdx="1" presStyleCnt="6" custLinFactNeighborX="0" custLinFactNeighborY="-1634"/>
      <dgm:spPr/>
    </dgm:pt>
    <dgm:pt modelId="{53BD98E2-207C-437F-B99C-195D508C4452}" type="pres">
      <dgm:prSet presAssocID="{C487BCDD-3397-40D3-AE89-22A8499F5734}" presName="iconRect" presStyleLbl="node1" presStyleIdx="1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0B0E2517-0214-4B86-868D-D9ED65EB9285}" type="pres">
      <dgm:prSet presAssocID="{C487BCDD-3397-40D3-AE89-22A8499F5734}" presName="spaceRect" presStyleCnt="0"/>
      <dgm:spPr/>
    </dgm:pt>
    <dgm:pt modelId="{34327240-FB8B-4C33-B047-676B120B18DF}" type="pres">
      <dgm:prSet presAssocID="{C487BCDD-3397-40D3-AE89-22A8499F5734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86BB971-8268-4338-9CED-840B1B972E89}" type="pres">
      <dgm:prSet presAssocID="{9FFABB44-8C6C-43D9-946D-8B457A51F8C0}" presName="sibTrans" presStyleCnt="0"/>
      <dgm:spPr/>
    </dgm:pt>
    <dgm:pt modelId="{DA92937B-AB2E-4603-9703-219AADE4F06B}" type="pres">
      <dgm:prSet presAssocID="{370512B0-3E8E-4152-A359-8DE3D6306A2D}" presName="compNode" presStyleCnt="0"/>
      <dgm:spPr/>
    </dgm:pt>
    <dgm:pt modelId="{4043222B-F9BD-44D6-BA28-6FFE6A7E4E0B}" type="pres">
      <dgm:prSet presAssocID="{370512B0-3E8E-4152-A359-8DE3D6306A2D}" presName="bgRect" presStyleLbl="bgShp" presStyleIdx="2" presStyleCnt="6"/>
      <dgm:spPr/>
    </dgm:pt>
    <dgm:pt modelId="{42F0B37E-6682-4BC4-9544-B3A874641D18}" type="pres">
      <dgm:prSet presAssocID="{370512B0-3E8E-4152-A359-8DE3D6306A2D}" presName="iconRect" presStyleLbl="node1" presStyleIdx="2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93424AD9-B375-4FD9-8B7B-DF8CAB98615B}" type="pres">
      <dgm:prSet presAssocID="{370512B0-3E8E-4152-A359-8DE3D6306A2D}" presName="spaceRect" presStyleCnt="0"/>
      <dgm:spPr/>
    </dgm:pt>
    <dgm:pt modelId="{87CC5D43-7DDB-4D98-84C3-D936A4021806}" type="pres">
      <dgm:prSet presAssocID="{370512B0-3E8E-4152-A359-8DE3D6306A2D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084315D-7BF8-4C51-BB70-95555CB13CF3}" type="pres">
      <dgm:prSet presAssocID="{D7770A1F-5084-46D2-819A-961363424D06}" presName="sibTrans" presStyleCnt="0"/>
      <dgm:spPr/>
    </dgm:pt>
    <dgm:pt modelId="{19B68D18-30F6-4655-9B40-50CC5FE5DDB7}" type="pres">
      <dgm:prSet presAssocID="{69712CFE-EFDE-415E-9F1A-91B28FB64866}" presName="compNode" presStyleCnt="0"/>
      <dgm:spPr/>
    </dgm:pt>
    <dgm:pt modelId="{89C1315E-6454-4376-BF7A-339859D3C672}" type="pres">
      <dgm:prSet presAssocID="{69712CFE-EFDE-415E-9F1A-91B28FB64866}" presName="bgRect" presStyleLbl="bgShp" presStyleIdx="3" presStyleCnt="6"/>
      <dgm:spPr/>
    </dgm:pt>
    <dgm:pt modelId="{723C0853-CAE9-49C6-A4A9-9A5BF2EDAF87}" type="pres">
      <dgm:prSet presAssocID="{69712CFE-EFDE-415E-9F1A-91B28FB64866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"/>
        </a:ext>
      </dgm:extLst>
    </dgm:pt>
    <dgm:pt modelId="{5875DFCC-8C4E-40B5-8599-0D984434EC41}" type="pres">
      <dgm:prSet presAssocID="{69712CFE-EFDE-415E-9F1A-91B28FB64866}" presName="spaceRect" presStyleCnt="0"/>
      <dgm:spPr/>
    </dgm:pt>
    <dgm:pt modelId="{CC3910D5-5038-4CDD-B7EF-78EDE3EEABC9}" type="pres">
      <dgm:prSet presAssocID="{69712CFE-EFDE-415E-9F1A-91B28FB64866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7D6158D-3240-42D1-9BB6-C799FA540B2C}" type="pres">
      <dgm:prSet presAssocID="{2F24E6D9-08F8-44A7-A418-76775A9196D2}" presName="sibTrans" presStyleCnt="0"/>
      <dgm:spPr/>
    </dgm:pt>
    <dgm:pt modelId="{C7D173F0-C1F1-47DF-A3E6-57DC7B149657}" type="pres">
      <dgm:prSet presAssocID="{6C59CC6F-A576-4094-B7B9-70536FC0A06A}" presName="compNode" presStyleCnt="0"/>
      <dgm:spPr/>
    </dgm:pt>
    <dgm:pt modelId="{E5A42483-3BAE-4D70-AB46-D7022EDF755B}" type="pres">
      <dgm:prSet presAssocID="{6C59CC6F-A576-4094-B7B9-70536FC0A06A}" presName="bgRect" presStyleLbl="bgShp" presStyleIdx="4" presStyleCnt="6"/>
      <dgm:spPr/>
    </dgm:pt>
    <dgm:pt modelId="{EE11D40F-2379-44A3-BA9F-F1856E3CC84E}" type="pres">
      <dgm:prSet presAssocID="{6C59CC6F-A576-4094-B7B9-70536FC0A06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8A764EFD-84F3-4BCD-A5C4-9D5E13ED9F6E}" type="pres">
      <dgm:prSet presAssocID="{6C59CC6F-A576-4094-B7B9-70536FC0A06A}" presName="spaceRect" presStyleCnt="0"/>
      <dgm:spPr/>
    </dgm:pt>
    <dgm:pt modelId="{EA2A3C87-4BFF-40F9-8DD6-65C27093D84A}" type="pres">
      <dgm:prSet presAssocID="{6C59CC6F-A576-4094-B7B9-70536FC0A06A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A78EB8D-A92B-4561-874E-F62C19F92B6E}" type="pres">
      <dgm:prSet presAssocID="{4AD76AEE-FB04-4522-B939-DF17F2EB7E85}" presName="sibTrans" presStyleCnt="0"/>
      <dgm:spPr/>
    </dgm:pt>
    <dgm:pt modelId="{E2E135B1-640E-49D3-9A99-C6628B66E952}" type="pres">
      <dgm:prSet presAssocID="{F303671E-F933-423F-BC1C-4BFCE50ACF37}" presName="compNode" presStyleCnt="0"/>
      <dgm:spPr/>
    </dgm:pt>
    <dgm:pt modelId="{541F37D7-CE23-4A66-B646-EDA6D39FC138}" type="pres">
      <dgm:prSet presAssocID="{F303671E-F933-423F-BC1C-4BFCE50ACF37}" presName="bgRect" presStyleLbl="bgShp" presStyleIdx="5" presStyleCnt="6"/>
      <dgm:spPr/>
    </dgm:pt>
    <dgm:pt modelId="{49246533-C500-465D-96FE-E690A9A758D4}" type="pres">
      <dgm:prSet presAssocID="{F303671E-F933-423F-BC1C-4BFCE50ACF37}" presName="iconRect" presStyleLbl="node1" presStyleIdx="5" presStyleCnt="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und"/>
        </a:ext>
      </dgm:extLst>
    </dgm:pt>
    <dgm:pt modelId="{00459E60-42D6-4498-8A04-939645620CFD}" type="pres">
      <dgm:prSet presAssocID="{F303671E-F933-423F-BC1C-4BFCE50ACF37}" presName="spaceRect" presStyleCnt="0"/>
      <dgm:spPr/>
    </dgm:pt>
    <dgm:pt modelId="{BC0126B4-B7ED-432E-96EA-7FC6848FE449}" type="pres">
      <dgm:prSet presAssocID="{F303671E-F933-423F-BC1C-4BFCE50ACF37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95CF581-C2B7-449F-87B3-AE543E1BFA38}" srcId="{096763C7-9004-443B-83F2-707BACADECD8}" destId="{370512B0-3E8E-4152-A359-8DE3D6306A2D}" srcOrd="2" destOrd="0" parTransId="{401644C7-136F-4937-B460-DB0F4A545EA1}" sibTransId="{D7770A1F-5084-46D2-819A-961363424D06}"/>
    <dgm:cxn modelId="{60A32A22-EE95-4A24-92F1-0CA8E722788A}" type="presOf" srcId="{F303671E-F933-423F-BC1C-4BFCE50ACF37}" destId="{BC0126B4-B7ED-432E-96EA-7FC6848FE449}" srcOrd="0" destOrd="0" presId="urn:microsoft.com/office/officeart/2018/2/layout/IconVerticalSolidList"/>
    <dgm:cxn modelId="{ADD14824-F0E3-4F3E-B5DB-9DB1030DDB9D}" srcId="{096763C7-9004-443B-83F2-707BACADECD8}" destId="{6C59CC6F-A576-4094-B7B9-70536FC0A06A}" srcOrd="4" destOrd="0" parTransId="{D34A393A-EF29-4D22-B183-EF17DA71EA4C}" sibTransId="{4AD76AEE-FB04-4522-B939-DF17F2EB7E85}"/>
    <dgm:cxn modelId="{8B85C612-A06E-4039-BFDD-E21F07E905BE}" srcId="{096763C7-9004-443B-83F2-707BACADECD8}" destId="{C487BCDD-3397-40D3-AE89-22A8499F5734}" srcOrd="1" destOrd="0" parTransId="{26BDE666-96FB-43C1-954D-5008CDD48EDB}" sibTransId="{9FFABB44-8C6C-43D9-946D-8B457A51F8C0}"/>
    <dgm:cxn modelId="{4B773048-8DC4-48FE-9626-31136276624B}" srcId="{096763C7-9004-443B-83F2-707BACADECD8}" destId="{EAB7BAB2-6D16-4AAE-8D1B-2B4F8343605B}" srcOrd="0" destOrd="0" parTransId="{773A9A57-5A2D-4CB7-9D35-4AE40EA8A36F}" sibTransId="{7CEEAE68-01C8-45FE-95A5-78D07A93E9B6}"/>
    <dgm:cxn modelId="{77778574-9A29-42EC-9500-0379FAC0E737}" type="presOf" srcId="{EAB7BAB2-6D16-4AAE-8D1B-2B4F8343605B}" destId="{A10FA780-9095-4696-A257-7A571E12ABB7}" srcOrd="0" destOrd="0" presId="urn:microsoft.com/office/officeart/2018/2/layout/IconVerticalSolidList"/>
    <dgm:cxn modelId="{F0D8FE21-77E7-45D2-9B03-90E6F48965B9}" type="presOf" srcId="{096763C7-9004-443B-83F2-707BACADECD8}" destId="{3A17CE0C-F0FF-4E5D-9AF7-AA4D8E17B1DD}" srcOrd="0" destOrd="0" presId="urn:microsoft.com/office/officeart/2018/2/layout/IconVerticalSolidList"/>
    <dgm:cxn modelId="{A8F52D37-403B-4517-A019-C10A64338817}" srcId="{096763C7-9004-443B-83F2-707BACADECD8}" destId="{69712CFE-EFDE-415E-9F1A-91B28FB64866}" srcOrd="3" destOrd="0" parTransId="{39A58EC6-604B-45B5-B67B-93925CFAC284}" sibTransId="{2F24E6D9-08F8-44A7-A418-76775A9196D2}"/>
    <dgm:cxn modelId="{812BD875-FD77-4127-9209-CF51EAB4C5EE}" type="presOf" srcId="{6C59CC6F-A576-4094-B7B9-70536FC0A06A}" destId="{EA2A3C87-4BFF-40F9-8DD6-65C27093D84A}" srcOrd="0" destOrd="0" presId="urn:microsoft.com/office/officeart/2018/2/layout/IconVerticalSolidList"/>
    <dgm:cxn modelId="{E6A58324-EA7C-4971-82BF-1BF00C53819F}" type="presOf" srcId="{69712CFE-EFDE-415E-9F1A-91B28FB64866}" destId="{CC3910D5-5038-4CDD-B7EF-78EDE3EEABC9}" srcOrd="0" destOrd="0" presId="urn:microsoft.com/office/officeart/2018/2/layout/IconVerticalSolidList"/>
    <dgm:cxn modelId="{BD810F8B-949D-4A69-A569-004FF19E06E6}" type="presOf" srcId="{370512B0-3E8E-4152-A359-8DE3D6306A2D}" destId="{87CC5D43-7DDB-4D98-84C3-D936A4021806}" srcOrd="0" destOrd="0" presId="urn:microsoft.com/office/officeart/2018/2/layout/IconVerticalSolidList"/>
    <dgm:cxn modelId="{39688C9E-A936-4ADE-923B-872A9E537A1B}" srcId="{096763C7-9004-443B-83F2-707BACADECD8}" destId="{F303671E-F933-423F-BC1C-4BFCE50ACF37}" srcOrd="5" destOrd="0" parTransId="{236331C8-FAEE-4A4B-8F08-F823C3EE0EBB}" sibTransId="{BF54D184-287A-4152-A7C2-DFDE42BBF19D}"/>
    <dgm:cxn modelId="{5BE51E39-75ED-42FE-A3DD-0BDBD4108940}" type="presOf" srcId="{C487BCDD-3397-40D3-AE89-22A8499F5734}" destId="{34327240-FB8B-4C33-B047-676B120B18DF}" srcOrd="0" destOrd="0" presId="urn:microsoft.com/office/officeart/2018/2/layout/IconVerticalSolidList"/>
    <dgm:cxn modelId="{FEE77605-E685-467B-B354-A5EAE29DF7E5}" type="presParOf" srcId="{3A17CE0C-F0FF-4E5D-9AF7-AA4D8E17B1DD}" destId="{2CA94977-283D-4FE2-AD59-60719A54FAD3}" srcOrd="0" destOrd="0" presId="urn:microsoft.com/office/officeart/2018/2/layout/IconVerticalSolidList"/>
    <dgm:cxn modelId="{D4726F42-959A-4B78-9D6F-F01718E64CB1}" type="presParOf" srcId="{2CA94977-283D-4FE2-AD59-60719A54FAD3}" destId="{6A7BF728-5FA4-4DCA-B59B-03F4EB99E4A4}" srcOrd="0" destOrd="0" presId="urn:microsoft.com/office/officeart/2018/2/layout/IconVerticalSolidList"/>
    <dgm:cxn modelId="{2C1915A0-1E2C-460C-8962-F8B7922AC080}" type="presParOf" srcId="{2CA94977-283D-4FE2-AD59-60719A54FAD3}" destId="{572F4125-F451-429A-B2E8-20B8B994DDF1}" srcOrd="1" destOrd="0" presId="urn:microsoft.com/office/officeart/2018/2/layout/IconVerticalSolidList"/>
    <dgm:cxn modelId="{E241EECB-FC80-48E8-8D39-68485FBEA3F2}" type="presParOf" srcId="{2CA94977-283D-4FE2-AD59-60719A54FAD3}" destId="{3E8DC6D8-A08F-48CD-AD82-059E85750D9B}" srcOrd="2" destOrd="0" presId="urn:microsoft.com/office/officeart/2018/2/layout/IconVerticalSolidList"/>
    <dgm:cxn modelId="{78413972-F511-4D70-B2DC-436A90C21741}" type="presParOf" srcId="{2CA94977-283D-4FE2-AD59-60719A54FAD3}" destId="{A10FA780-9095-4696-A257-7A571E12ABB7}" srcOrd="3" destOrd="0" presId="urn:microsoft.com/office/officeart/2018/2/layout/IconVerticalSolidList"/>
    <dgm:cxn modelId="{000E1EDC-1034-48B2-9720-99BEB9BE3549}" type="presParOf" srcId="{3A17CE0C-F0FF-4E5D-9AF7-AA4D8E17B1DD}" destId="{7148A630-08F8-4357-B7A0-6CB9F3461F13}" srcOrd="1" destOrd="0" presId="urn:microsoft.com/office/officeart/2018/2/layout/IconVerticalSolidList"/>
    <dgm:cxn modelId="{B556BCF1-AC1A-4558-9072-E11304A2A709}" type="presParOf" srcId="{3A17CE0C-F0FF-4E5D-9AF7-AA4D8E17B1DD}" destId="{E0D93BED-0011-436E-A01F-494B4F54E2D7}" srcOrd="2" destOrd="0" presId="urn:microsoft.com/office/officeart/2018/2/layout/IconVerticalSolidList"/>
    <dgm:cxn modelId="{67E2C70F-9591-4097-9421-239293B28799}" type="presParOf" srcId="{E0D93BED-0011-436E-A01F-494B4F54E2D7}" destId="{7A3B2387-2DAE-4843-A0AD-A1CDB3971DE5}" srcOrd="0" destOrd="0" presId="urn:microsoft.com/office/officeart/2018/2/layout/IconVerticalSolidList"/>
    <dgm:cxn modelId="{F8EA7EA0-C4B8-454A-840D-4C24201DD92B}" type="presParOf" srcId="{E0D93BED-0011-436E-A01F-494B4F54E2D7}" destId="{53BD98E2-207C-437F-B99C-195D508C4452}" srcOrd="1" destOrd="0" presId="urn:microsoft.com/office/officeart/2018/2/layout/IconVerticalSolidList"/>
    <dgm:cxn modelId="{092B3C7C-FF78-4CC3-999D-8D05F5AEB286}" type="presParOf" srcId="{E0D93BED-0011-436E-A01F-494B4F54E2D7}" destId="{0B0E2517-0214-4B86-868D-D9ED65EB9285}" srcOrd="2" destOrd="0" presId="urn:microsoft.com/office/officeart/2018/2/layout/IconVerticalSolidList"/>
    <dgm:cxn modelId="{493D15C1-51DC-4925-BD42-85C5DCA405A0}" type="presParOf" srcId="{E0D93BED-0011-436E-A01F-494B4F54E2D7}" destId="{34327240-FB8B-4C33-B047-676B120B18DF}" srcOrd="3" destOrd="0" presId="urn:microsoft.com/office/officeart/2018/2/layout/IconVerticalSolidList"/>
    <dgm:cxn modelId="{D694B6B6-8759-42DB-B8A5-0356B81EF1C5}" type="presParOf" srcId="{3A17CE0C-F0FF-4E5D-9AF7-AA4D8E17B1DD}" destId="{386BB971-8268-4338-9CED-840B1B972E89}" srcOrd="3" destOrd="0" presId="urn:microsoft.com/office/officeart/2018/2/layout/IconVerticalSolidList"/>
    <dgm:cxn modelId="{F041CB78-ACBA-4591-82EF-14B877F13D35}" type="presParOf" srcId="{3A17CE0C-F0FF-4E5D-9AF7-AA4D8E17B1DD}" destId="{DA92937B-AB2E-4603-9703-219AADE4F06B}" srcOrd="4" destOrd="0" presId="urn:microsoft.com/office/officeart/2018/2/layout/IconVerticalSolidList"/>
    <dgm:cxn modelId="{5D6A31F3-F131-43AC-AAB9-8BB3F4C975F2}" type="presParOf" srcId="{DA92937B-AB2E-4603-9703-219AADE4F06B}" destId="{4043222B-F9BD-44D6-BA28-6FFE6A7E4E0B}" srcOrd="0" destOrd="0" presId="urn:microsoft.com/office/officeart/2018/2/layout/IconVerticalSolidList"/>
    <dgm:cxn modelId="{0841FFB1-5C68-4717-85EF-A7F0A90F63F8}" type="presParOf" srcId="{DA92937B-AB2E-4603-9703-219AADE4F06B}" destId="{42F0B37E-6682-4BC4-9544-B3A874641D18}" srcOrd="1" destOrd="0" presId="urn:microsoft.com/office/officeart/2018/2/layout/IconVerticalSolidList"/>
    <dgm:cxn modelId="{46A4AF26-0ADC-475B-A489-4F46AB653103}" type="presParOf" srcId="{DA92937B-AB2E-4603-9703-219AADE4F06B}" destId="{93424AD9-B375-4FD9-8B7B-DF8CAB98615B}" srcOrd="2" destOrd="0" presId="urn:microsoft.com/office/officeart/2018/2/layout/IconVerticalSolidList"/>
    <dgm:cxn modelId="{11470378-7681-44AC-ABEE-4AEB48DD3247}" type="presParOf" srcId="{DA92937B-AB2E-4603-9703-219AADE4F06B}" destId="{87CC5D43-7DDB-4D98-84C3-D936A4021806}" srcOrd="3" destOrd="0" presId="urn:microsoft.com/office/officeart/2018/2/layout/IconVerticalSolidList"/>
    <dgm:cxn modelId="{560799D9-FCE9-41E2-8F79-B850407306BA}" type="presParOf" srcId="{3A17CE0C-F0FF-4E5D-9AF7-AA4D8E17B1DD}" destId="{1084315D-7BF8-4C51-BB70-95555CB13CF3}" srcOrd="5" destOrd="0" presId="urn:microsoft.com/office/officeart/2018/2/layout/IconVerticalSolidList"/>
    <dgm:cxn modelId="{DD5EF91D-A605-481A-8D10-48582335FA29}" type="presParOf" srcId="{3A17CE0C-F0FF-4E5D-9AF7-AA4D8E17B1DD}" destId="{19B68D18-30F6-4655-9B40-50CC5FE5DDB7}" srcOrd="6" destOrd="0" presId="urn:microsoft.com/office/officeart/2018/2/layout/IconVerticalSolidList"/>
    <dgm:cxn modelId="{E9E122A0-5B41-4743-B572-C7077D69F63E}" type="presParOf" srcId="{19B68D18-30F6-4655-9B40-50CC5FE5DDB7}" destId="{89C1315E-6454-4376-BF7A-339859D3C672}" srcOrd="0" destOrd="0" presId="urn:microsoft.com/office/officeart/2018/2/layout/IconVerticalSolidList"/>
    <dgm:cxn modelId="{56FFCDBC-836F-4581-8E94-C1675857FEEE}" type="presParOf" srcId="{19B68D18-30F6-4655-9B40-50CC5FE5DDB7}" destId="{723C0853-CAE9-49C6-A4A9-9A5BF2EDAF87}" srcOrd="1" destOrd="0" presId="urn:microsoft.com/office/officeart/2018/2/layout/IconVerticalSolidList"/>
    <dgm:cxn modelId="{9D0C4B0D-3984-4390-9F85-3A60FFBDA766}" type="presParOf" srcId="{19B68D18-30F6-4655-9B40-50CC5FE5DDB7}" destId="{5875DFCC-8C4E-40B5-8599-0D984434EC41}" srcOrd="2" destOrd="0" presId="urn:microsoft.com/office/officeart/2018/2/layout/IconVerticalSolidList"/>
    <dgm:cxn modelId="{2E37D42F-4987-4F7C-8686-8BAF5CF51EC2}" type="presParOf" srcId="{19B68D18-30F6-4655-9B40-50CC5FE5DDB7}" destId="{CC3910D5-5038-4CDD-B7EF-78EDE3EEABC9}" srcOrd="3" destOrd="0" presId="urn:microsoft.com/office/officeart/2018/2/layout/IconVerticalSolidList"/>
    <dgm:cxn modelId="{83954BEB-6B3A-4971-A22B-AB880084D395}" type="presParOf" srcId="{3A17CE0C-F0FF-4E5D-9AF7-AA4D8E17B1DD}" destId="{57D6158D-3240-42D1-9BB6-C799FA540B2C}" srcOrd="7" destOrd="0" presId="urn:microsoft.com/office/officeart/2018/2/layout/IconVerticalSolidList"/>
    <dgm:cxn modelId="{948FBE1E-9361-46A1-A8E4-2101600E1FAB}" type="presParOf" srcId="{3A17CE0C-F0FF-4E5D-9AF7-AA4D8E17B1DD}" destId="{C7D173F0-C1F1-47DF-A3E6-57DC7B149657}" srcOrd="8" destOrd="0" presId="urn:microsoft.com/office/officeart/2018/2/layout/IconVerticalSolidList"/>
    <dgm:cxn modelId="{95A76A1B-6DB7-49FB-9C5B-FFEE0D794581}" type="presParOf" srcId="{C7D173F0-C1F1-47DF-A3E6-57DC7B149657}" destId="{E5A42483-3BAE-4D70-AB46-D7022EDF755B}" srcOrd="0" destOrd="0" presId="urn:microsoft.com/office/officeart/2018/2/layout/IconVerticalSolidList"/>
    <dgm:cxn modelId="{F40839CE-B94B-4D6A-B3C7-34024C25D16D}" type="presParOf" srcId="{C7D173F0-C1F1-47DF-A3E6-57DC7B149657}" destId="{EE11D40F-2379-44A3-BA9F-F1856E3CC84E}" srcOrd="1" destOrd="0" presId="urn:microsoft.com/office/officeart/2018/2/layout/IconVerticalSolidList"/>
    <dgm:cxn modelId="{B6F1948A-C449-4C49-87DC-689250C4DFF8}" type="presParOf" srcId="{C7D173F0-C1F1-47DF-A3E6-57DC7B149657}" destId="{8A764EFD-84F3-4BCD-A5C4-9D5E13ED9F6E}" srcOrd="2" destOrd="0" presId="urn:microsoft.com/office/officeart/2018/2/layout/IconVerticalSolidList"/>
    <dgm:cxn modelId="{C0907C72-3662-4650-B064-9F1DDC859E64}" type="presParOf" srcId="{C7D173F0-C1F1-47DF-A3E6-57DC7B149657}" destId="{EA2A3C87-4BFF-40F9-8DD6-65C27093D84A}" srcOrd="3" destOrd="0" presId="urn:microsoft.com/office/officeart/2018/2/layout/IconVerticalSolidList"/>
    <dgm:cxn modelId="{AC435056-D1AE-472D-9C26-548032F742C4}" type="presParOf" srcId="{3A17CE0C-F0FF-4E5D-9AF7-AA4D8E17B1DD}" destId="{8A78EB8D-A92B-4561-874E-F62C19F92B6E}" srcOrd="9" destOrd="0" presId="urn:microsoft.com/office/officeart/2018/2/layout/IconVerticalSolidList"/>
    <dgm:cxn modelId="{B7B998CF-187C-4CB1-B111-6E50D162932B}" type="presParOf" srcId="{3A17CE0C-F0FF-4E5D-9AF7-AA4D8E17B1DD}" destId="{E2E135B1-640E-49D3-9A99-C6628B66E952}" srcOrd="10" destOrd="0" presId="urn:microsoft.com/office/officeart/2018/2/layout/IconVerticalSolidList"/>
    <dgm:cxn modelId="{218A2711-9644-48AA-9F65-6FA0C2E517C6}" type="presParOf" srcId="{E2E135B1-640E-49D3-9A99-C6628B66E952}" destId="{541F37D7-CE23-4A66-B646-EDA6D39FC138}" srcOrd="0" destOrd="0" presId="urn:microsoft.com/office/officeart/2018/2/layout/IconVerticalSolidList"/>
    <dgm:cxn modelId="{928D6B24-9DDA-4D69-9CDD-C6BA0F2CEF54}" type="presParOf" srcId="{E2E135B1-640E-49D3-9A99-C6628B66E952}" destId="{49246533-C500-465D-96FE-E690A9A758D4}" srcOrd="1" destOrd="0" presId="urn:microsoft.com/office/officeart/2018/2/layout/IconVerticalSolidList"/>
    <dgm:cxn modelId="{D9D91068-CB87-4163-A4F0-D43F6444C236}" type="presParOf" srcId="{E2E135B1-640E-49D3-9A99-C6628B66E952}" destId="{00459E60-42D6-4498-8A04-939645620CFD}" srcOrd="2" destOrd="0" presId="urn:microsoft.com/office/officeart/2018/2/layout/IconVerticalSolidList"/>
    <dgm:cxn modelId="{3C236E24-B338-4725-9B5A-474D4FE4ADFA}" type="presParOf" srcId="{E2E135B1-640E-49D3-9A99-C6628B66E952}" destId="{BC0126B4-B7ED-432E-96EA-7FC6848FE44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EB464D-7381-4C69-B3DF-B25D23C2DE5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92F92D07-59A4-41F3-89DE-C256328708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/>
            <a:t>Student ambassador for my degree programme – e.g. offer holder days/subject taster days </a:t>
          </a:r>
          <a:endParaRPr lang="en-US" sz="1800"/>
        </a:p>
      </dgm:t>
    </dgm:pt>
    <dgm:pt modelId="{8757EA00-6C60-4914-9BB9-DC04ECE97B07}" type="parTrans" cxnId="{4C38ECD1-5E41-45F3-ABA2-27258DE761EB}">
      <dgm:prSet/>
      <dgm:spPr/>
      <dgm:t>
        <a:bodyPr/>
        <a:lstStyle/>
        <a:p>
          <a:endParaRPr lang="en-US"/>
        </a:p>
      </dgm:t>
    </dgm:pt>
    <dgm:pt modelId="{630AB2D7-1446-49E1-8FF6-6B72FF959A22}" type="sibTrans" cxnId="{4C38ECD1-5E41-45F3-ABA2-27258DE761EB}">
      <dgm:prSet/>
      <dgm:spPr/>
      <dgm:t>
        <a:bodyPr/>
        <a:lstStyle/>
        <a:p>
          <a:endParaRPr lang="en-US"/>
        </a:p>
      </dgm:t>
    </dgm:pt>
    <dgm:pt modelId="{C99FE97A-F8EC-47DD-86CC-10C9B7EA8DB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General student ambassador for the university – e.g. making this video</a:t>
          </a:r>
          <a:endParaRPr lang="en-US"/>
        </a:p>
      </dgm:t>
    </dgm:pt>
    <dgm:pt modelId="{3B30CEA4-8347-42A0-8CF3-B26EF3299988}" type="parTrans" cxnId="{F1C733AB-A7EF-4850-845C-EBBDAEA45276}">
      <dgm:prSet/>
      <dgm:spPr/>
      <dgm:t>
        <a:bodyPr/>
        <a:lstStyle/>
        <a:p>
          <a:endParaRPr lang="en-US"/>
        </a:p>
      </dgm:t>
    </dgm:pt>
    <dgm:pt modelId="{E3C4706C-63ED-43FD-86A1-CF7BCABB0DCC}" type="sibTrans" cxnId="{F1C733AB-A7EF-4850-845C-EBBDAEA45276}">
      <dgm:prSet/>
      <dgm:spPr/>
      <dgm:t>
        <a:bodyPr/>
        <a:lstStyle/>
        <a:p>
          <a:endParaRPr lang="en-US"/>
        </a:p>
      </dgm:t>
    </dgm:pt>
    <dgm:pt modelId="{9A95A849-6C74-4269-BF4A-3F884A97F69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GREAT PAY – around £9/10 an hour!</a:t>
          </a:r>
          <a:endParaRPr lang="en-US"/>
        </a:p>
      </dgm:t>
    </dgm:pt>
    <dgm:pt modelId="{66C83B04-D5FA-491F-B072-B186913FA4E3}" type="parTrans" cxnId="{83908EED-B3CB-4A4D-9F04-E15428C424E8}">
      <dgm:prSet/>
      <dgm:spPr/>
      <dgm:t>
        <a:bodyPr/>
        <a:lstStyle/>
        <a:p>
          <a:endParaRPr lang="en-US"/>
        </a:p>
      </dgm:t>
    </dgm:pt>
    <dgm:pt modelId="{F071A64E-5CE8-4226-9757-44F6E8BEB7EA}" type="sibTrans" cxnId="{83908EED-B3CB-4A4D-9F04-E15428C424E8}">
      <dgm:prSet/>
      <dgm:spPr/>
      <dgm:t>
        <a:bodyPr/>
        <a:lstStyle/>
        <a:p>
          <a:endParaRPr lang="en-US"/>
        </a:p>
      </dgm:t>
    </dgm:pt>
    <dgm:pt modelId="{28970058-B517-4FA2-8CE0-41580C1AE5E5}" type="pres">
      <dgm:prSet presAssocID="{66EB464D-7381-4C69-B3DF-B25D23C2DE5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E64A78-AF2D-40F5-B9E7-421532148BCC}" type="pres">
      <dgm:prSet presAssocID="{92F92D07-59A4-41F3-89DE-C2563287081F}" presName="compNode" presStyleCnt="0"/>
      <dgm:spPr/>
    </dgm:pt>
    <dgm:pt modelId="{19DEF47F-DFE7-475A-9467-FDBA6F916003}" type="pres">
      <dgm:prSet presAssocID="{92F92D07-59A4-41F3-89DE-C2563287081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012B2593-838F-4A07-8C13-D07025D8139A}" type="pres">
      <dgm:prSet presAssocID="{92F92D07-59A4-41F3-89DE-C2563287081F}" presName="spaceRect" presStyleCnt="0"/>
      <dgm:spPr/>
    </dgm:pt>
    <dgm:pt modelId="{DCA71B65-D953-4815-8ED7-9E518ABE19F0}" type="pres">
      <dgm:prSet presAssocID="{92F92D07-59A4-41F3-89DE-C2563287081F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AAE0DBF-8953-474B-B856-2FDBF21AB454}" type="pres">
      <dgm:prSet presAssocID="{630AB2D7-1446-49E1-8FF6-6B72FF959A22}" presName="sibTrans" presStyleCnt="0"/>
      <dgm:spPr/>
    </dgm:pt>
    <dgm:pt modelId="{4727E76C-C501-445B-BC12-11A413269420}" type="pres">
      <dgm:prSet presAssocID="{C99FE97A-F8EC-47DD-86CC-10C9B7EA8DB9}" presName="compNode" presStyleCnt="0"/>
      <dgm:spPr/>
    </dgm:pt>
    <dgm:pt modelId="{3094F697-2FC4-4E5F-8C10-E9700FF4A46A}" type="pres">
      <dgm:prSet presAssocID="{C99FE97A-F8EC-47DD-86CC-10C9B7EA8DB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D65F993E-76FB-4D7A-8F9E-7BA995B51991}" type="pres">
      <dgm:prSet presAssocID="{C99FE97A-F8EC-47DD-86CC-10C9B7EA8DB9}" presName="spaceRect" presStyleCnt="0"/>
      <dgm:spPr/>
    </dgm:pt>
    <dgm:pt modelId="{BD0D6796-1C24-4A82-B6DF-00537B31F3BA}" type="pres">
      <dgm:prSet presAssocID="{C99FE97A-F8EC-47DD-86CC-10C9B7EA8DB9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E2AF190-9BC5-43C1-9183-209B7C3AC341}" type="pres">
      <dgm:prSet presAssocID="{E3C4706C-63ED-43FD-86A1-CF7BCABB0DCC}" presName="sibTrans" presStyleCnt="0"/>
      <dgm:spPr/>
    </dgm:pt>
    <dgm:pt modelId="{2B71C914-DC77-4F46-8F4A-B125370A4609}" type="pres">
      <dgm:prSet presAssocID="{9A95A849-6C74-4269-BF4A-3F884A97F690}" presName="compNode" presStyleCnt="0"/>
      <dgm:spPr/>
    </dgm:pt>
    <dgm:pt modelId="{4252329D-9DE6-4CF4-BC35-82069B51136D}" type="pres">
      <dgm:prSet presAssocID="{9A95A849-6C74-4269-BF4A-3F884A97F69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und"/>
        </a:ext>
      </dgm:extLst>
    </dgm:pt>
    <dgm:pt modelId="{A0E636D7-8F17-4A4D-ADDB-58B3D2472B7F}" type="pres">
      <dgm:prSet presAssocID="{9A95A849-6C74-4269-BF4A-3F884A97F690}" presName="spaceRect" presStyleCnt="0"/>
      <dgm:spPr/>
    </dgm:pt>
    <dgm:pt modelId="{E340133E-6AC6-4F6F-B397-98D08CD7D2F6}" type="pres">
      <dgm:prSet presAssocID="{9A95A849-6C74-4269-BF4A-3F884A97F690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C733AB-A7EF-4850-845C-EBBDAEA45276}" srcId="{66EB464D-7381-4C69-B3DF-B25D23C2DE5C}" destId="{C99FE97A-F8EC-47DD-86CC-10C9B7EA8DB9}" srcOrd="1" destOrd="0" parTransId="{3B30CEA4-8347-42A0-8CF3-B26EF3299988}" sibTransId="{E3C4706C-63ED-43FD-86A1-CF7BCABB0DCC}"/>
    <dgm:cxn modelId="{9BB749D5-4B06-4B77-AD1E-9DF3666C4E66}" type="presOf" srcId="{C99FE97A-F8EC-47DD-86CC-10C9B7EA8DB9}" destId="{BD0D6796-1C24-4A82-B6DF-00537B31F3BA}" srcOrd="0" destOrd="0" presId="urn:microsoft.com/office/officeart/2018/2/layout/IconLabelList"/>
    <dgm:cxn modelId="{3EACAE93-346C-43BF-905E-952EB0B4860C}" type="presOf" srcId="{66EB464D-7381-4C69-B3DF-B25D23C2DE5C}" destId="{28970058-B517-4FA2-8CE0-41580C1AE5E5}" srcOrd="0" destOrd="0" presId="urn:microsoft.com/office/officeart/2018/2/layout/IconLabelList"/>
    <dgm:cxn modelId="{A2DD6EC6-AFF0-4354-85FB-7ABA6B8A3097}" type="presOf" srcId="{9A95A849-6C74-4269-BF4A-3F884A97F690}" destId="{E340133E-6AC6-4F6F-B397-98D08CD7D2F6}" srcOrd="0" destOrd="0" presId="urn:microsoft.com/office/officeart/2018/2/layout/IconLabelList"/>
    <dgm:cxn modelId="{83908EED-B3CB-4A4D-9F04-E15428C424E8}" srcId="{66EB464D-7381-4C69-B3DF-B25D23C2DE5C}" destId="{9A95A849-6C74-4269-BF4A-3F884A97F690}" srcOrd="2" destOrd="0" parTransId="{66C83B04-D5FA-491F-B072-B186913FA4E3}" sibTransId="{F071A64E-5CE8-4226-9757-44F6E8BEB7EA}"/>
    <dgm:cxn modelId="{4C38ECD1-5E41-45F3-ABA2-27258DE761EB}" srcId="{66EB464D-7381-4C69-B3DF-B25D23C2DE5C}" destId="{92F92D07-59A4-41F3-89DE-C2563287081F}" srcOrd="0" destOrd="0" parTransId="{8757EA00-6C60-4914-9BB9-DC04ECE97B07}" sibTransId="{630AB2D7-1446-49E1-8FF6-6B72FF959A22}"/>
    <dgm:cxn modelId="{75683A76-0368-4DEE-BF77-E0C95E0537B4}" type="presOf" srcId="{92F92D07-59A4-41F3-89DE-C2563287081F}" destId="{DCA71B65-D953-4815-8ED7-9E518ABE19F0}" srcOrd="0" destOrd="0" presId="urn:microsoft.com/office/officeart/2018/2/layout/IconLabelList"/>
    <dgm:cxn modelId="{DE613DFA-3872-49F6-97DC-9A4F4FBC5FA7}" type="presParOf" srcId="{28970058-B517-4FA2-8CE0-41580C1AE5E5}" destId="{88E64A78-AF2D-40F5-B9E7-421532148BCC}" srcOrd="0" destOrd="0" presId="urn:microsoft.com/office/officeart/2018/2/layout/IconLabelList"/>
    <dgm:cxn modelId="{B8057E24-7268-4763-B781-C6F0B7AD3F3F}" type="presParOf" srcId="{88E64A78-AF2D-40F5-B9E7-421532148BCC}" destId="{19DEF47F-DFE7-475A-9467-FDBA6F916003}" srcOrd="0" destOrd="0" presId="urn:microsoft.com/office/officeart/2018/2/layout/IconLabelList"/>
    <dgm:cxn modelId="{A37014ED-9BAB-462D-8DFD-7F8EE2AB54E4}" type="presParOf" srcId="{88E64A78-AF2D-40F5-B9E7-421532148BCC}" destId="{012B2593-838F-4A07-8C13-D07025D8139A}" srcOrd="1" destOrd="0" presId="urn:microsoft.com/office/officeart/2018/2/layout/IconLabelList"/>
    <dgm:cxn modelId="{2887C793-7D69-44C6-98F5-C791B2AFC320}" type="presParOf" srcId="{88E64A78-AF2D-40F5-B9E7-421532148BCC}" destId="{DCA71B65-D953-4815-8ED7-9E518ABE19F0}" srcOrd="2" destOrd="0" presId="urn:microsoft.com/office/officeart/2018/2/layout/IconLabelList"/>
    <dgm:cxn modelId="{14962BD0-5931-479F-8402-95CFC8C6AA2F}" type="presParOf" srcId="{28970058-B517-4FA2-8CE0-41580C1AE5E5}" destId="{EAAE0DBF-8953-474B-B856-2FDBF21AB454}" srcOrd="1" destOrd="0" presId="urn:microsoft.com/office/officeart/2018/2/layout/IconLabelList"/>
    <dgm:cxn modelId="{D533E04E-263D-4F9C-9D41-D41B62A0EA9B}" type="presParOf" srcId="{28970058-B517-4FA2-8CE0-41580C1AE5E5}" destId="{4727E76C-C501-445B-BC12-11A413269420}" srcOrd="2" destOrd="0" presId="urn:microsoft.com/office/officeart/2018/2/layout/IconLabelList"/>
    <dgm:cxn modelId="{F9725FD2-66E7-400F-9AD8-F8FEBF164A77}" type="presParOf" srcId="{4727E76C-C501-445B-BC12-11A413269420}" destId="{3094F697-2FC4-4E5F-8C10-E9700FF4A46A}" srcOrd="0" destOrd="0" presId="urn:microsoft.com/office/officeart/2018/2/layout/IconLabelList"/>
    <dgm:cxn modelId="{E9BB0B91-92EF-4DDC-8034-8BF18EDA310B}" type="presParOf" srcId="{4727E76C-C501-445B-BC12-11A413269420}" destId="{D65F993E-76FB-4D7A-8F9E-7BA995B51991}" srcOrd="1" destOrd="0" presId="urn:microsoft.com/office/officeart/2018/2/layout/IconLabelList"/>
    <dgm:cxn modelId="{D46BB7F8-92A1-42F1-A8A8-0E9002F55631}" type="presParOf" srcId="{4727E76C-C501-445B-BC12-11A413269420}" destId="{BD0D6796-1C24-4A82-B6DF-00537B31F3BA}" srcOrd="2" destOrd="0" presId="urn:microsoft.com/office/officeart/2018/2/layout/IconLabelList"/>
    <dgm:cxn modelId="{5FFC0D06-1FA3-4731-94F2-3D752D88DF35}" type="presParOf" srcId="{28970058-B517-4FA2-8CE0-41580C1AE5E5}" destId="{9E2AF190-9BC5-43C1-9183-209B7C3AC341}" srcOrd="3" destOrd="0" presId="urn:microsoft.com/office/officeart/2018/2/layout/IconLabelList"/>
    <dgm:cxn modelId="{7BF84F08-7347-4CAD-BF94-91C7C2F8116D}" type="presParOf" srcId="{28970058-B517-4FA2-8CE0-41580C1AE5E5}" destId="{2B71C914-DC77-4F46-8F4A-B125370A4609}" srcOrd="4" destOrd="0" presId="urn:microsoft.com/office/officeart/2018/2/layout/IconLabelList"/>
    <dgm:cxn modelId="{7CB7FBAC-7752-4E19-B031-157E791E10F2}" type="presParOf" srcId="{2B71C914-DC77-4F46-8F4A-B125370A4609}" destId="{4252329D-9DE6-4CF4-BC35-82069B51136D}" srcOrd="0" destOrd="0" presId="urn:microsoft.com/office/officeart/2018/2/layout/IconLabelList"/>
    <dgm:cxn modelId="{11D5077D-4043-46BA-906C-138882DE71FA}" type="presParOf" srcId="{2B71C914-DC77-4F46-8F4A-B125370A4609}" destId="{A0E636D7-8F17-4A4D-ADDB-58B3D2472B7F}" srcOrd="1" destOrd="0" presId="urn:microsoft.com/office/officeart/2018/2/layout/IconLabelList"/>
    <dgm:cxn modelId="{C35EDE58-194A-44B0-9A08-53A64EFFE169}" type="presParOf" srcId="{2B71C914-DC77-4F46-8F4A-B125370A4609}" destId="{E340133E-6AC6-4F6F-B397-98D08CD7D2F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92B66-F381-4209-BD0B-22819C6626C6}">
      <dsp:nvSpPr>
        <dsp:cNvPr id="0" name=""/>
        <dsp:cNvSpPr/>
      </dsp:nvSpPr>
      <dsp:spPr>
        <a:xfrm>
          <a:off x="564840" y="351332"/>
          <a:ext cx="877340" cy="8773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E3EE0-44C4-4E28-B8C8-C9C8B2E55CAC}">
      <dsp:nvSpPr>
        <dsp:cNvPr id="0" name=""/>
        <dsp:cNvSpPr/>
      </dsp:nvSpPr>
      <dsp:spPr>
        <a:xfrm>
          <a:off x="28687" y="1582478"/>
          <a:ext cx="1949646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/>
            <a:t>Parrswood</a:t>
          </a:r>
          <a:r>
            <a:rPr lang="en-GB" sz="1800" kern="1200" dirty="0"/>
            <a:t> High School and Sixth Form</a:t>
          </a:r>
          <a:endParaRPr lang="en-US" sz="1800" kern="1200" dirty="0"/>
        </a:p>
      </dsp:txBody>
      <dsp:txXfrm>
        <a:off x="28687" y="1582478"/>
        <a:ext cx="1949646" cy="1122187"/>
      </dsp:txXfrm>
    </dsp:sp>
    <dsp:sp modelId="{F7DF6C67-B491-4AD9-9A52-43F28194690E}">
      <dsp:nvSpPr>
        <dsp:cNvPr id="0" name=""/>
        <dsp:cNvSpPr/>
      </dsp:nvSpPr>
      <dsp:spPr>
        <a:xfrm>
          <a:off x="2855675" y="351332"/>
          <a:ext cx="877340" cy="8773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8FC55-B9FA-411E-B2FA-A6E9A0EB1010}">
      <dsp:nvSpPr>
        <dsp:cNvPr id="0" name=""/>
        <dsp:cNvSpPr/>
      </dsp:nvSpPr>
      <dsp:spPr>
        <a:xfrm>
          <a:off x="2319522" y="1582478"/>
          <a:ext cx="1949646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Completed A-Levels in Biology, Psychology and Sociology </a:t>
          </a:r>
          <a:endParaRPr lang="en-US" sz="1800" kern="1200" dirty="0"/>
        </a:p>
      </dsp:txBody>
      <dsp:txXfrm>
        <a:off x="2319522" y="1582478"/>
        <a:ext cx="1949646" cy="1122187"/>
      </dsp:txXfrm>
    </dsp:sp>
    <dsp:sp modelId="{EA88B3F0-C6B2-4F14-8B13-B66D2932FFE5}">
      <dsp:nvSpPr>
        <dsp:cNvPr id="0" name=""/>
        <dsp:cNvSpPr/>
      </dsp:nvSpPr>
      <dsp:spPr>
        <a:xfrm>
          <a:off x="5146509" y="351332"/>
          <a:ext cx="877340" cy="8773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C8047-6D1B-403F-8DC2-6F724583CF2E}">
      <dsp:nvSpPr>
        <dsp:cNvPr id="0" name=""/>
        <dsp:cNvSpPr/>
      </dsp:nvSpPr>
      <dsp:spPr>
        <a:xfrm>
          <a:off x="4610356" y="1582478"/>
          <a:ext cx="1949646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Study Psychology (final year Sept 2020)</a:t>
          </a:r>
          <a:endParaRPr lang="en-US" sz="1800" kern="1200" dirty="0"/>
        </a:p>
      </dsp:txBody>
      <dsp:txXfrm>
        <a:off x="4610356" y="1582478"/>
        <a:ext cx="1949646" cy="1122187"/>
      </dsp:txXfrm>
    </dsp:sp>
    <dsp:sp modelId="{7D0CCECE-4208-4E52-B456-DC3988B16A3F}">
      <dsp:nvSpPr>
        <dsp:cNvPr id="0" name=""/>
        <dsp:cNvSpPr/>
      </dsp:nvSpPr>
      <dsp:spPr>
        <a:xfrm>
          <a:off x="1710257" y="3192077"/>
          <a:ext cx="877340" cy="8773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653EA-8F3C-45B7-8826-0DB28DA45150}">
      <dsp:nvSpPr>
        <dsp:cNvPr id="0" name=""/>
        <dsp:cNvSpPr/>
      </dsp:nvSpPr>
      <dsp:spPr>
        <a:xfrm>
          <a:off x="1174104" y="4423222"/>
          <a:ext cx="1949646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Completed MAP as a college student</a:t>
          </a:r>
          <a:endParaRPr lang="en-US" sz="1800" kern="1200" dirty="0"/>
        </a:p>
      </dsp:txBody>
      <dsp:txXfrm>
        <a:off x="1174104" y="4423222"/>
        <a:ext cx="1949646" cy="1122187"/>
      </dsp:txXfrm>
    </dsp:sp>
    <dsp:sp modelId="{F48F3D02-14CC-4DB0-B418-C04D92BB139F}">
      <dsp:nvSpPr>
        <dsp:cNvPr id="0" name=""/>
        <dsp:cNvSpPr/>
      </dsp:nvSpPr>
      <dsp:spPr>
        <a:xfrm>
          <a:off x="4001092" y="3192077"/>
          <a:ext cx="877340" cy="87734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2BF9A-BEFE-431E-BCB8-CA0A97BB9EC1}">
      <dsp:nvSpPr>
        <dsp:cNvPr id="0" name=""/>
        <dsp:cNvSpPr/>
      </dsp:nvSpPr>
      <dsp:spPr>
        <a:xfrm>
          <a:off x="3464939" y="4423222"/>
          <a:ext cx="1949646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Living at home student  </a:t>
          </a:r>
          <a:endParaRPr lang="en-US" sz="1800" kern="1200" dirty="0"/>
        </a:p>
      </dsp:txBody>
      <dsp:txXfrm>
        <a:off x="3464939" y="4423222"/>
        <a:ext cx="1949646" cy="1122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BF728-5FA4-4DCA-B59B-03F4EB99E4A4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F4125-F451-429A-B2E8-20B8B994DDF1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FA780-9095-4696-A257-7A571E12ABB7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Lived in Manchester my whole life</a:t>
          </a:r>
          <a:endParaRPr lang="en-US" sz="1800" kern="1200" dirty="0"/>
        </a:p>
      </dsp:txBody>
      <dsp:txXfrm>
        <a:off x="937002" y="1903"/>
        <a:ext cx="5576601" cy="811257"/>
      </dsp:txXfrm>
    </dsp:sp>
    <dsp:sp modelId="{7A3B2387-2DAE-4843-A0AD-A1CDB3971DE5}">
      <dsp:nvSpPr>
        <dsp:cNvPr id="0" name=""/>
        <dsp:cNvSpPr/>
      </dsp:nvSpPr>
      <dsp:spPr>
        <a:xfrm>
          <a:off x="0" y="1002720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D98E2-207C-437F-B99C-195D508C4452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27240-FB8B-4C33-B047-676B120B18DF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Live close to the </a:t>
          </a:r>
          <a:r>
            <a:rPr lang="en-GB" sz="1800" kern="1200" dirty="0" err="1"/>
            <a:t>uni</a:t>
          </a:r>
          <a:endParaRPr lang="en-US" sz="1800" kern="1200" dirty="0"/>
        </a:p>
      </dsp:txBody>
      <dsp:txXfrm>
        <a:off x="937002" y="1015975"/>
        <a:ext cx="5576601" cy="811257"/>
      </dsp:txXfrm>
    </dsp:sp>
    <dsp:sp modelId="{4043222B-F9BD-44D6-BA28-6FFE6A7E4E0B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0B37E-6682-4BC4-9544-B3A874641D18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C5D43-7DDB-4D98-84C3-D936A4021806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I’m close to my family</a:t>
          </a:r>
          <a:endParaRPr lang="en-US" sz="1800" kern="1200" dirty="0"/>
        </a:p>
      </dsp:txBody>
      <dsp:txXfrm>
        <a:off x="937002" y="2030048"/>
        <a:ext cx="5576601" cy="811257"/>
      </dsp:txXfrm>
    </dsp:sp>
    <dsp:sp modelId="{89C1315E-6454-4376-BF7A-339859D3C672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C0853-CAE9-49C6-A4A9-9A5BF2EDAF87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910D5-5038-4CDD-B7EF-78EDE3EEABC9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Love spending time with my pet cat </a:t>
          </a:r>
          <a:endParaRPr lang="en-US" sz="1800" kern="1200" dirty="0"/>
        </a:p>
      </dsp:txBody>
      <dsp:txXfrm>
        <a:off x="937002" y="3044120"/>
        <a:ext cx="5576601" cy="811257"/>
      </dsp:txXfrm>
    </dsp:sp>
    <dsp:sp modelId="{E5A42483-3BAE-4D70-AB46-D7022EDF755B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1D40F-2379-44A3-BA9F-F1856E3CC84E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A3C87-4BFF-40F9-8DD6-65C27093D84A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Don’t have to worry about cooking my own meals</a:t>
          </a:r>
          <a:endParaRPr lang="en-US" sz="1800" kern="1200" dirty="0"/>
        </a:p>
      </dsp:txBody>
      <dsp:txXfrm>
        <a:off x="937002" y="4058192"/>
        <a:ext cx="5576601" cy="811257"/>
      </dsp:txXfrm>
    </dsp:sp>
    <dsp:sp modelId="{541F37D7-CE23-4A66-B646-EDA6D39FC138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46533-C500-465D-96FE-E690A9A758D4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126B4-B7ED-432E-96EA-7FC6848FE449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Cheap – SAVE LOTS OF MONEY! </a:t>
          </a:r>
          <a:endParaRPr lang="en-US" sz="1800" kern="1200" dirty="0"/>
        </a:p>
      </dsp:txBody>
      <dsp:txXfrm>
        <a:off x="937002" y="5072264"/>
        <a:ext cx="5576601" cy="811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EF47F-DFE7-475A-9467-FDBA6F916003}">
      <dsp:nvSpPr>
        <dsp:cNvPr id="0" name=""/>
        <dsp:cNvSpPr/>
      </dsp:nvSpPr>
      <dsp:spPr>
        <a:xfrm>
          <a:off x="1212569" y="907841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71B65-D953-4815-8ED7-9E518ABE19F0}">
      <dsp:nvSpPr>
        <dsp:cNvPr id="0" name=""/>
        <dsp:cNvSpPr/>
      </dsp:nvSpPr>
      <dsp:spPr>
        <a:xfrm>
          <a:off x="417971" y="2588496"/>
          <a:ext cx="28894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Student ambassador for my degree programme – e.g. offer holder days/subject taster days </a:t>
          </a:r>
          <a:endParaRPr lang="en-US" sz="1800" kern="1200"/>
        </a:p>
      </dsp:txBody>
      <dsp:txXfrm>
        <a:off x="417971" y="2588496"/>
        <a:ext cx="2889450" cy="855000"/>
      </dsp:txXfrm>
    </dsp:sp>
    <dsp:sp modelId="{3094F697-2FC4-4E5F-8C10-E9700FF4A46A}">
      <dsp:nvSpPr>
        <dsp:cNvPr id="0" name=""/>
        <dsp:cNvSpPr/>
      </dsp:nvSpPr>
      <dsp:spPr>
        <a:xfrm>
          <a:off x="4607673" y="907841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D6796-1C24-4A82-B6DF-00537B31F3BA}">
      <dsp:nvSpPr>
        <dsp:cNvPr id="0" name=""/>
        <dsp:cNvSpPr/>
      </dsp:nvSpPr>
      <dsp:spPr>
        <a:xfrm>
          <a:off x="3813075" y="2588496"/>
          <a:ext cx="28894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General student ambassador for the university – e.g. making this video</a:t>
          </a:r>
          <a:endParaRPr lang="en-US" sz="1800" kern="1200"/>
        </a:p>
      </dsp:txBody>
      <dsp:txXfrm>
        <a:off x="3813075" y="2588496"/>
        <a:ext cx="2889450" cy="855000"/>
      </dsp:txXfrm>
    </dsp:sp>
    <dsp:sp modelId="{4252329D-9DE6-4CF4-BC35-82069B51136D}">
      <dsp:nvSpPr>
        <dsp:cNvPr id="0" name=""/>
        <dsp:cNvSpPr/>
      </dsp:nvSpPr>
      <dsp:spPr>
        <a:xfrm>
          <a:off x="8002777" y="907841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0133E-6AC6-4F6F-B397-98D08CD7D2F6}">
      <dsp:nvSpPr>
        <dsp:cNvPr id="0" name=""/>
        <dsp:cNvSpPr/>
      </dsp:nvSpPr>
      <dsp:spPr>
        <a:xfrm>
          <a:off x="7208178" y="2588496"/>
          <a:ext cx="28894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GREAT PAY – around £9/10 an hour!</a:t>
          </a:r>
          <a:endParaRPr lang="en-US" sz="1800" kern="1200"/>
        </a:p>
      </dsp:txBody>
      <dsp:txXfrm>
        <a:off x="7208178" y="2588496"/>
        <a:ext cx="2889450" cy="85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9A4E-9490-4434-A5A8-4F64B0CC7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7E7AC-01A7-4AB0-9BEF-F051028AC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196D2-EAE8-464A-A6F1-3633FB27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CAE5-3BE7-4F0A-B2B1-6B9F62D2AF5D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F2A73-1542-4022-8442-5A22EE43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0BE13-DB56-4FC0-A61D-446AA7D3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F72C-B927-40EF-B91A-996518A74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6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F7ED8-B196-481E-B6D6-841E9EB27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BDCE8-7834-4741-BDA3-7993359B6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5A72D-72D6-42CB-A651-62B45CBB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CAE5-3BE7-4F0A-B2B1-6B9F62D2AF5D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0E60F-90FA-4EC0-A734-44890241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0090B-1874-4055-8FD5-8CCCEEE0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F72C-B927-40EF-B91A-996518A74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93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893396-5705-4C6E-AA4F-0296E0881E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8D8B6-E049-4393-A523-0F43142BD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2EA24-1F9C-45B9-A560-C7AF0D1E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CAE5-3BE7-4F0A-B2B1-6B9F62D2AF5D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B87F4-C371-4EDA-942E-13FB3630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E5E18-18A4-4167-B3E0-64C8E5AA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F72C-B927-40EF-B91A-996518A74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25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0C3E6-11D0-46FC-A052-6C75B36A0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B9530-420B-4F4F-98C4-8580A89A5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5438E-31B1-4E59-9CCE-42EA8531F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CAE5-3BE7-4F0A-B2B1-6B9F62D2AF5D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00042-727B-4B33-9DDC-AE5E49D0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16EEE-CA72-4312-A175-B275801B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F72C-B927-40EF-B91A-996518A74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52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17FC-104E-4E4C-88FF-33316E74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38559-37A8-419E-9759-7A671E439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EEDA-2028-42A6-A055-D545EC82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CAE5-3BE7-4F0A-B2B1-6B9F62D2AF5D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9C354-6C7E-4BBE-9F56-4B4A6E874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896FC-3F66-4E71-A4AB-DBADEC2E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F72C-B927-40EF-B91A-996518A74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0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C4722-D9D0-4B03-A8F5-EB218FE51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DED24-2F37-42BC-8B0A-BB08A0407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4394C-83F1-4D73-B4AA-D34C00C70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3F44A-05E8-4BBB-9A4C-BBD62ED4B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CAE5-3BE7-4F0A-B2B1-6B9F62D2AF5D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B7BE4-F608-4CAD-B97B-1F868BC40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C8E50-1AA9-4854-8FD8-301CFE7B9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F72C-B927-40EF-B91A-996518A74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90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FED59-0711-438C-98B3-8D87080E8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D51DF-1526-48D7-ABEF-5D0E58DDD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16FDA-49AB-4996-9594-CA0F1A051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F547C-DB87-465F-A126-708B6C470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7C066-CB1E-4F70-B6A9-8E3FED289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98E72E-994C-4BEA-9456-25083CA9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CAE5-3BE7-4F0A-B2B1-6B9F62D2AF5D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9FD90C-5AD3-4C01-8D60-FC81C1FF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70E64C-1BA7-44E6-BFBF-C148C07D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F72C-B927-40EF-B91A-996518A74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63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E4757-3FFA-4854-8A7E-0C05B01EE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D108EA-0790-4754-A982-40E48D8B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CAE5-3BE7-4F0A-B2B1-6B9F62D2AF5D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A42A4-3394-442F-82F5-36DAE1A8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18025-7FD0-4CB9-BC2A-83F5C6FA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F72C-B927-40EF-B91A-996518A74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10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D8137-6CE0-4830-AAA0-04D684E7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CAE5-3BE7-4F0A-B2B1-6B9F62D2AF5D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3C500-6381-4721-9272-A26C7A3B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875F9-6B66-4C83-9F4E-93BAB72B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F72C-B927-40EF-B91A-996518A74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5160-AA34-4C01-B7FC-D99FE216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6996F-567A-4F36-B9F3-CB547900F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0E973-28CD-48BE-AE74-01BCDBFE6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A1E8F-8972-4546-83FC-57766DA4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CAE5-3BE7-4F0A-B2B1-6B9F62D2AF5D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E2D06-FD04-431C-B098-E0390280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4A133-BDA8-48A4-8E66-C914B6CA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F72C-B927-40EF-B91A-996518A74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7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D147-9B34-440B-85C3-B5036D46C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C3B7C5-E0E4-49FB-A8D6-D27F0489E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14970-F089-4065-9B30-93DC237BD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B8E64-C340-4866-B7D2-4EB6232F9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CAE5-3BE7-4F0A-B2B1-6B9F62D2AF5D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203F3-8BA5-42B3-9859-38A594431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EC509-A2A2-4FCA-BDE0-A6A598E5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F72C-B927-40EF-B91A-996518A74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9EE148-47F6-491E-97AF-45DFEEA3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763F5-AA65-422A-BC87-03533EB79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1D1B5-26D5-416E-A518-3FA67BD00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5CAE5-3BE7-4F0A-B2B1-6B9F62D2AF5D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E1661-B999-40B0-80D2-F12EA7C45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858C6-F118-427E-89D4-07CF01CCD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8F72C-B927-40EF-B91A-996518A74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3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41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28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30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32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.png"/><Relationship Id="rId4" Type="http://schemas.openxmlformats.org/officeDocument/2006/relationships/image" Target="../media/image19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47908-4AF3-4A0F-87A2-AB2B493BD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10"/>
            <a:ext cx="6413500" cy="1355750"/>
          </a:xfrm>
        </p:spPr>
        <p:txBody>
          <a:bodyPr>
            <a:normAutofit/>
          </a:bodyPr>
          <a:lstStyle/>
          <a:p>
            <a:pPr algn="l"/>
            <a:r>
              <a:rPr lang="en-GB" sz="3800"/>
              <a:t>A Day in the Life of a Student at The University of Manchester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9498C-518D-4060-B44B-E16FF432E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8516"/>
            <a:ext cx="5930900" cy="911117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By </a:t>
            </a:r>
            <a:r>
              <a:rPr lang="en-GB" sz="2000"/>
              <a:t>Anam Bhutta</a:t>
            </a:r>
            <a:endParaRPr lang="en-GB" sz="2000" dirty="0"/>
          </a:p>
          <a:p>
            <a:pPr algn="l"/>
            <a:r>
              <a:rPr lang="en-GB" sz="2000" dirty="0"/>
              <a:t>2</a:t>
            </a:r>
            <a:r>
              <a:rPr lang="en-GB" sz="2000" baseline="30000" dirty="0"/>
              <a:t>nd</a:t>
            </a:r>
            <a:r>
              <a:rPr lang="en-GB" sz="2000" dirty="0"/>
              <a:t> Year Student  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7A3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udent Graduation ceremony University Cartoon, Graduates, men and ...">
            <a:extLst>
              <a:ext uri="{FF2B5EF4-FFF2-40B4-BE49-F238E27FC236}">
                <a16:creationId xmlns:a16="http://schemas.microsoft.com/office/drawing/2014/main" id="{2FD32410-52EA-416F-B921-BAE1FDC5E6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3110" y="970835"/>
            <a:ext cx="3207156" cy="229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Logo downloads | University brand | StaffNet | The University of ...">
            <a:extLst>
              <a:ext uri="{FF2B5EF4-FFF2-40B4-BE49-F238E27FC236}">
                <a16:creationId xmlns:a16="http://schemas.microsoft.com/office/drawing/2014/main" id="{E4391E04-CABC-437D-8CBC-83E0C8700E0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9549" y="4049920"/>
            <a:ext cx="4040717" cy="170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A59E32B-34D1-46AB-A670-51D861FC7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2008">
        <p14:reveal/>
      </p:transition>
    </mc:Choice>
    <mc:Fallback xmlns="">
      <p:transition spd="slow" advTm="120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C94D8-14E6-4201-8E59-77E7BDC7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 dirty="0"/>
              <a:t>Societies/Sports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AAC49-CFD7-40AD-B6B1-09CACE6D5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679" y="1259640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GB" sz="2000" dirty="0"/>
              <a:t>Islamic Society </a:t>
            </a:r>
          </a:p>
          <a:p>
            <a:r>
              <a:rPr lang="en-GB" sz="2000" dirty="0"/>
              <a:t>British Asian Society </a:t>
            </a:r>
          </a:p>
          <a:p>
            <a:r>
              <a:rPr lang="en-GB" sz="2000" dirty="0"/>
              <a:t>Horse riding </a:t>
            </a:r>
          </a:p>
          <a:p>
            <a:r>
              <a:rPr lang="en-GB" sz="2000" dirty="0"/>
              <a:t>Dogs Unleased/Manchester and Cheshire Dogs’ Home (counts as volunteering!)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u="sng" dirty="0"/>
              <a:t>Sugden Sports Centre</a:t>
            </a:r>
            <a:r>
              <a:rPr lang="en-GB" sz="2000" dirty="0"/>
              <a:t>   –   5 mins away from </a:t>
            </a:r>
            <a:r>
              <a:rPr lang="en-GB" sz="2000" dirty="0" err="1"/>
              <a:t>uni</a:t>
            </a:r>
            <a:endParaRPr lang="en-GB" sz="2000" dirty="0"/>
          </a:p>
          <a:p>
            <a:r>
              <a:rPr lang="en-GB" sz="2000" dirty="0"/>
              <a:t>Netball </a:t>
            </a:r>
          </a:p>
          <a:p>
            <a:r>
              <a:rPr lang="en-GB" sz="2000" dirty="0"/>
              <a:t>Badminton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FDF68A4-B2D9-4766-BDAC-07B92CC711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9136">
        <p:circle/>
      </p:transition>
    </mc:Choice>
    <mc:Fallback xmlns="">
      <p:transition spd="slow" advTm="2913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4989-7D61-4909-96D3-A48CDDDF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GB" sz="4600"/>
              <a:t>My advice for living at home students…</a:t>
            </a:r>
          </a:p>
        </p:txBody>
      </p:sp>
      <p:pic>
        <p:nvPicPr>
          <p:cNvPr id="20" name="Graphic 19" descr="Robot">
            <a:extLst>
              <a:ext uri="{FF2B5EF4-FFF2-40B4-BE49-F238E27FC236}">
                <a16:creationId xmlns:a16="http://schemas.microsoft.com/office/drawing/2014/main" id="{5E7E9B51-FB04-41CE-89D8-128138A162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642FD-DFD1-45AD-94FF-85EC1646E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Grab every opportunity with both hands – nothing to lose and a lot to gain</a:t>
            </a:r>
          </a:p>
          <a:p>
            <a:endParaRPr lang="en-GB" sz="2000" dirty="0"/>
          </a:p>
          <a:p>
            <a:r>
              <a:rPr lang="en-GB" sz="2000" dirty="0"/>
              <a:t>Step out your comfort zone/build confidence </a:t>
            </a:r>
          </a:p>
          <a:p>
            <a:endParaRPr lang="en-GB" sz="2000" dirty="0"/>
          </a:p>
          <a:p>
            <a:r>
              <a:rPr lang="en-GB" sz="2000" dirty="0"/>
              <a:t>Enhance my CV/Employability </a:t>
            </a:r>
          </a:p>
          <a:p>
            <a:endParaRPr lang="en-GB" sz="2000" dirty="0"/>
          </a:p>
          <a:p>
            <a:r>
              <a:rPr lang="en-GB" sz="2000" dirty="0"/>
              <a:t>Don’t overload yourself – Your mental health </a:t>
            </a:r>
            <a:r>
              <a:rPr lang="en-GB" sz="2000" u="sng" dirty="0"/>
              <a:t>ALWAYS</a:t>
            </a:r>
            <a:r>
              <a:rPr lang="en-GB" sz="2000" dirty="0"/>
              <a:t> comes first </a:t>
            </a:r>
            <a:r>
              <a:rPr lang="en-GB" sz="2000" dirty="0">
                <a:sym typeface="Wingdings" panose="05000000000000000000" pitchFamily="2" charset="2"/>
              </a:rPr>
              <a:t> 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Live at home and still have an AMAZING university experience!</a:t>
            </a:r>
          </a:p>
          <a:p>
            <a:endParaRPr lang="en-GB" sz="2600" dirty="0"/>
          </a:p>
          <a:p>
            <a:endParaRPr lang="en-GB" sz="26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62A7FDC-53E6-4F0E-99F2-3E7D2DE3F1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7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250">
        <p:fade/>
      </p:transition>
    </mc:Choice>
    <mc:Fallback xmlns="">
      <p:transition spd="med" advTm="30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E4C06-063F-439C-8CA6-F43402333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GB" sz="4800"/>
              <a:t>A bit of background to me…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312841-D042-4FE1-B175-653AF42CD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062877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D51C34C-F2AE-4F9E-9184-D82CB1989B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4711"/>
      </p:ext>
    </p:extLst>
  </p:cSld>
  <p:clrMapOvr>
    <a:masterClrMapping/>
  </p:clrMapOvr>
  <p:transition spd="med" advTm="2281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E4824-6A83-44F2-922E-7A18F9D7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Why I chose to live at home…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AA0324-2B74-47AA-8AFA-0B4070641D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94348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985A85A-986F-4C46-91C6-3D85DE6C91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23178"/>
      </p:ext>
    </p:extLst>
  </p:cSld>
  <p:clrMapOvr>
    <a:masterClrMapping/>
  </p:clrMapOvr>
  <p:transition spd="slow" advTm="3029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yellow school bus&#10;&#10;Description automatically generated">
            <a:extLst>
              <a:ext uri="{FF2B5EF4-FFF2-40B4-BE49-F238E27FC236}">
                <a16:creationId xmlns:a16="http://schemas.microsoft.com/office/drawing/2014/main" id="{8B947D87-F95F-4CFF-A90D-8909082799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2" r="22056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2" name="Rectangle 3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E64FF-24C6-4C4B-AC69-2EB5D2D8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/>
              <a:t>What my Commute looks like…</a:t>
            </a:r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2A0B0-7717-4376-BE01-23E972968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fontScale="92500" lnSpcReduction="10000"/>
          </a:bodyPr>
          <a:lstStyle/>
          <a:p>
            <a:r>
              <a:rPr lang="en-GB" sz="2000" dirty="0"/>
              <a:t>20 min bus ride</a:t>
            </a:r>
          </a:p>
          <a:p>
            <a:endParaRPr lang="en-GB" sz="2000" dirty="0"/>
          </a:p>
          <a:p>
            <a:r>
              <a:rPr lang="en-GB" sz="2000" dirty="0"/>
              <a:t>142/143/42/43 Magic Bus or Stagecoach Bus</a:t>
            </a:r>
          </a:p>
          <a:p>
            <a:endParaRPr lang="en-GB" sz="2000" dirty="0"/>
          </a:p>
          <a:p>
            <a:r>
              <a:rPr lang="en-GB" sz="2000" dirty="0"/>
              <a:t>Yearly bus pass – around £265 - WORTH THE MONEY!</a:t>
            </a:r>
          </a:p>
          <a:p>
            <a:endParaRPr lang="en-GB" sz="2000" dirty="0"/>
          </a:p>
          <a:p>
            <a:r>
              <a:rPr lang="en-GB" sz="2000" dirty="0"/>
              <a:t>Attend all lectures and seminars</a:t>
            </a:r>
          </a:p>
          <a:p>
            <a:endParaRPr lang="en-GB" sz="17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61ED20F-3451-4574-89F6-04812BF39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2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603">
        <p15:prstTrans prst="airplane"/>
      </p:transition>
    </mc:Choice>
    <mc:Fallback xmlns="">
      <p:transition spd="slow" advTm="256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51DC-9133-4338-9717-ACF1B6FC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GB" sz="5400"/>
              <a:t>My first week at uni…</a:t>
            </a:r>
          </a:p>
        </p:txBody>
      </p:sp>
      <p:pic>
        <p:nvPicPr>
          <p:cNvPr id="95" name="Graphic 92" descr="Meeting">
            <a:extLst>
              <a:ext uri="{FF2B5EF4-FFF2-40B4-BE49-F238E27FC236}">
                <a16:creationId xmlns:a16="http://schemas.microsoft.com/office/drawing/2014/main" id="{11DF68C2-A776-4F91-8FA0-0D41E01C689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1B7F-0A38-41BF-9A58-98BE4E00C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Freshers freebies/society fairs</a:t>
            </a:r>
          </a:p>
          <a:p>
            <a:endParaRPr lang="en-GB" sz="2000" dirty="0"/>
          </a:p>
          <a:p>
            <a:r>
              <a:rPr lang="en-GB" sz="2000" dirty="0"/>
              <a:t>Degree programme introduction talks</a:t>
            </a:r>
          </a:p>
          <a:p>
            <a:endParaRPr lang="en-GB" sz="2000" dirty="0"/>
          </a:p>
          <a:p>
            <a:r>
              <a:rPr lang="en-GB" sz="2000" dirty="0"/>
              <a:t>Sustainability Challenge – (part of the Ethical Grand Challenges for the </a:t>
            </a:r>
            <a:r>
              <a:rPr lang="en-GB" sz="2000" dirty="0" err="1"/>
              <a:t>Stellify</a:t>
            </a:r>
            <a:r>
              <a:rPr lang="en-GB" sz="2000" dirty="0"/>
              <a:t> award) </a:t>
            </a:r>
          </a:p>
          <a:p>
            <a:endParaRPr lang="en-GB" sz="2000" dirty="0"/>
          </a:p>
          <a:p>
            <a:r>
              <a:rPr lang="en-GB" sz="2000" dirty="0"/>
              <a:t>Busy/Information overload </a:t>
            </a:r>
          </a:p>
          <a:p>
            <a:endParaRPr lang="en-GB" sz="2000" dirty="0"/>
          </a:p>
          <a:p>
            <a:r>
              <a:rPr lang="en-GB" sz="2000" dirty="0"/>
              <a:t>Don’t worry – they don’t expect you to remember/know everything </a:t>
            </a:r>
          </a:p>
          <a:p>
            <a:endParaRPr lang="en-GB" sz="2000" dirty="0"/>
          </a:p>
          <a:p>
            <a:r>
              <a:rPr lang="en-GB" sz="2000" dirty="0"/>
              <a:t>Overall, wasn’t scared/nervous – went well</a:t>
            </a:r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A86F429-98F0-4A91-961E-65DB9CAE67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68023"/>
      </p:ext>
    </p:extLst>
  </p:cSld>
  <p:clrMapOvr>
    <a:masterClrMapping/>
  </p:clrMapOvr>
  <p:transition spd="slow" advTm="3152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E77C5-1F2F-4E50-B482-8FF993D2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Outside my studies – How I make the most of my </a:t>
            </a:r>
            <a:r>
              <a:rPr lang="en-GB" dirty="0" err="1">
                <a:solidFill>
                  <a:srgbClr val="FFFFFF"/>
                </a:solidFill>
              </a:rPr>
              <a:t>uni</a:t>
            </a:r>
            <a:r>
              <a:rPr lang="en-GB" dirty="0">
                <a:solidFill>
                  <a:srgbClr val="FFFFFF"/>
                </a:solidFill>
              </a:rPr>
              <a:t> life</a:t>
            </a:r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15AD2A66-5796-4439-BF1F-6151AE0E6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986" y="1803688"/>
            <a:ext cx="5536397" cy="3935281"/>
          </a:xfrm>
        </p:spPr>
        <p:txBody>
          <a:bodyPr>
            <a:normAutofit/>
          </a:bodyPr>
          <a:lstStyle/>
          <a:p>
            <a:r>
              <a:rPr lang="en-GB" sz="2000" b="1" dirty="0" err="1"/>
              <a:t>Stellify</a:t>
            </a:r>
            <a:r>
              <a:rPr lang="en-GB" sz="2000" b="1" dirty="0"/>
              <a:t> award – Manchester University’s most prestigious extra curricular award!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1). </a:t>
            </a:r>
            <a:r>
              <a:rPr lang="en-US" sz="2000" dirty="0"/>
              <a:t>Complete all three Ethical Grand Challenge – (You complete one every year throughout your degree)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2). Complete two leadership roles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3). Complete 40 hours of volunteering</a:t>
            </a:r>
          </a:p>
          <a:p>
            <a:endParaRPr lang="en-US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4DEDA0F-AF80-4CCF-81BB-8E4F31D97B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44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3739">
        <p15:prstTrans prst="prestige"/>
      </p:transition>
    </mc:Choice>
    <mc:Fallback xmlns="">
      <p:transition spd="slow" advTm="237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C2629-6C33-460B-9F25-428B408A6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GB"/>
              <a:t>Leadership Role – Peer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99408-E634-48F4-9CC4-2973C2E14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lnSpcReduction="10000"/>
          </a:bodyPr>
          <a:lstStyle/>
          <a:p>
            <a:r>
              <a:rPr lang="en-GB" sz="2000" u="sng" dirty="0"/>
              <a:t>Peer Mentor or PASS Leader:</a:t>
            </a:r>
          </a:p>
          <a:p>
            <a:endParaRPr lang="en-GB" sz="2000" dirty="0"/>
          </a:p>
          <a:p>
            <a:r>
              <a:rPr lang="en-GB" sz="2000" dirty="0"/>
              <a:t>Supporting first year students within your degree</a:t>
            </a:r>
          </a:p>
          <a:p>
            <a:endParaRPr lang="en-GB" sz="2000" dirty="0"/>
          </a:p>
          <a:p>
            <a:r>
              <a:rPr lang="en-GB" sz="2000" dirty="0"/>
              <a:t>Helping to adjust to university life </a:t>
            </a:r>
          </a:p>
          <a:p>
            <a:endParaRPr lang="en-GB" sz="2000" dirty="0"/>
          </a:p>
          <a:p>
            <a:r>
              <a:rPr lang="en-US" sz="2000" dirty="0"/>
              <a:t>Sharing your experiences </a:t>
            </a:r>
          </a:p>
          <a:p>
            <a:endParaRPr lang="en-US" sz="2000" dirty="0"/>
          </a:p>
          <a:p>
            <a:r>
              <a:rPr lang="en-US" sz="2000" dirty="0"/>
              <a:t>Offering support </a:t>
            </a:r>
          </a:p>
          <a:p>
            <a:endParaRPr lang="en-US" sz="2000" dirty="0"/>
          </a:p>
          <a:p>
            <a:r>
              <a:rPr lang="en-US" sz="2000" dirty="0"/>
              <a:t>Directing them to relevant services</a:t>
            </a:r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Graphic 17" descr="Classroom">
            <a:extLst>
              <a:ext uri="{FF2B5EF4-FFF2-40B4-BE49-F238E27FC236}">
                <a16:creationId xmlns:a16="http://schemas.microsoft.com/office/drawing/2014/main" id="{A5E491E4-5824-4F93-9A48-F70F8D52B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09962" y="1929820"/>
            <a:ext cx="4221597" cy="4221597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4A39A5B-A45B-432E-883E-05A8DF5071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531">
        <p14:doors dir="vert"/>
      </p:transition>
    </mc:Choice>
    <mc:Fallback xmlns="">
      <p:transition spd="slow" advTm="205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FE3334-6834-468A-BBD6-A63E03BB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GB"/>
              <a:t>40 Hours Volunteering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A551E589-9972-40F1-A6CD-274FCFB37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Benefit the wider community</a:t>
            </a:r>
          </a:p>
          <a:p>
            <a:r>
              <a:rPr lang="en-US" sz="2000" dirty="0"/>
              <a:t>Opportunities on Volunteer Hub or find your own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UoM Facility of BMH/</a:t>
            </a:r>
            <a:r>
              <a:rPr lang="en-US" sz="2000" dirty="0" err="1">
                <a:solidFill>
                  <a:srgbClr val="FF0000"/>
                </a:solidFill>
              </a:rPr>
              <a:t>Henshaws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GB" sz="2000" dirty="0"/>
              <a:t>Manchester Cares - engaging with the elderly </a:t>
            </a:r>
          </a:p>
          <a:p>
            <a:r>
              <a:rPr lang="en-US" sz="2000" dirty="0" err="1"/>
              <a:t>IntoUniveristy</a:t>
            </a:r>
            <a:r>
              <a:rPr lang="en-US" sz="2000" dirty="0"/>
              <a:t>- showing yr8 students around </a:t>
            </a:r>
            <a:r>
              <a:rPr lang="en-US" sz="2000" dirty="0" err="1"/>
              <a:t>uni</a:t>
            </a:r>
            <a:endParaRPr lang="en-US" sz="2000" dirty="0"/>
          </a:p>
          <a:p>
            <a:r>
              <a:rPr lang="en-US" sz="2000" dirty="0"/>
              <a:t>UoM University Community Festival – educating the public about the importance of health psychology</a:t>
            </a:r>
            <a:endParaRPr lang="en-GB" sz="2000" dirty="0"/>
          </a:p>
          <a:p>
            <a:r>
              <a:rPr lang="en-GB" sz="2000" dirty="0"/>
              <a:t>Manchester Art Gallery – worked with young children on sensation and perception experiments </a:t>
            </a:r>
          </a:p>
          <a:p>
            <a:r>
              <a:rPr lang="en-GB" sz="2000" dirty="0"/>
              <a:t>St Ann’s Hospice – money bucket collection </a:t>
            </a:r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Graphic 48" descr="Laptop Secure">
            <a:extLst>
              <a:ext uri="{FF2B5EF4-FFF2-40B4-BE49-F238E27FC236}">
                <a16:creationId xmlns:a16="http://schemas.microsoft.com/office/drawing/2014/main" id="{A076F790-340E-4E44-B333-C8E012FCE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09962" y="1929820"/>
            <a:ext cx="4221597" cy="4221597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D455878-AA8D-4B36-9CBB-1CCC3CB844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6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5029">
        <p14:switch dir="r"/>
      </p:transition>
    </mc:Choice>
    <mc:Fallback xmlns="">
      <p:transition spd="slow" advTm="35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road&#10;&#10;Description automatically generated">
            <a:extLst>
              <a:ext uri="{FF2B5EF4-FFF2-40B4-BE49-F238E27FC236}">
                <a16:creationId xmlns:a16="http://schemas.microsoft.com/office/drawing/2014/main" id="{5DF02883-3331-454F-B726-96C1C661DE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091" b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3F9100-D280-4CA8-9AF8-7FEF0B58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Paid Work!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5CD07318-324E-42B1-B419-3752085EAD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6465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A78F546-668C-485A-BDAA-B8E134B65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8725">
        <p14:warp dir="in"/>
      </p:transition>
    </mc:Choice>
    <mc:Fallback xmlns="">
      <p:transition spd="slow" advTm="187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465</Words>
  <Application>Microsoft Office PowerPoint</Application>
  <PresentationFormat>Widescreen</PresentationFormat>
  <Paragraphs>100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A Day in the Life of a Student at The University of Manchester </vt:lpstr>
      <vt:lpstr>A bit of background to me…</vt:lpstr>
      <vt:lpstr>Why I chose to live at home…</vt:lpstr>
      <vt:lpstr>What my Commute looks like…</vt:lpstr>
      <vt:lpstr>My first week at uni…</vt:lpstr>
      <vt:lpstr>Outside my studies – How I make the most of my uni life</vt:lpstr>
      <vt:lpstr>Leadership Role – Peer Support</vt:lpstr>
      <vt:lpstr>40 Hours Volunteering</vt:lpstr>
      <vt:lpstr>Paid Work!</vt:lpstr>
      <vt:lpstr>Societies/Sports </vt:lpstr>
      <vt:lpstr>My advice for living at home students…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in the Life of a Student at The University of Manchester</dc:title>
  <dc:creator>Anam Bhutta</dc:creator>
  <cp:lastModifiedBy>Maree Perkins</cp:lastModifiedBy>
  <cp:revision>22</cp:revision>
  <dcterms:created xsi:type="dcterms:W3CDTF">2020-06-28T19:53:59Z</dcterms:created>
  <dcterms:modified xsi:type="dcterms:W3CDTF">2020-08-10T09:41:32Z</dcterms:modified>
</cp:coreProperties>
</file>