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3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4" r:id="rId4"/>
    <p:sldId id="263" r:id="rId5"/>
    <p:sldId id="258" r:id="rId6"/>
    <p:sldId id="259" r:id="rId7"/>
    <p:sldId id="260" r:id="rId8"/>
    <p:sldId id="267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EF1FE8-F9A5-48FD-87C0-A171C54771BE}" v="23" dt="2025-10-22T09:26:16.9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92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3" d="100"/>
          <a:sy n="73" d="100"/>
        </p:scale>
        <p:origin x="2990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E58578-2660-4F5D-BABC-C52AC7D434E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9BC1C94-2C0D-458F-A798-9D2C9F6EB8A2}">
      <dgm:prSet/>
      <dgm:spPr/>
      <dgm:t>
        <a:bodyPr/>
        <a:lstStyle/>
        <a:p>
          <a:r>
            <a:rPr lang="en-GB" dirty="0"/>
            <a:t>Support, adjustments and advice for “disabled” students (and staff)</a:t>
          </a:r>
          <a:endParaRPr lang="en-US" dirty="0"/>
        </a:p>
      </dgm:t>
    </dgm:pt>
    <dgm:pt modelId="{CE820088-0CD8-417C-8DE8-B98B9F4A1BCB}" type="parTrans" cxnId="{5181CDA5-C048-4309-A25A-BF45DED57067}">
      <dgm:prSet/>
      <dgm:spPr/>
      <dgm:t>
        <a:bodyPr/>
        <a:lstStyle/>
        <a:p>
          <a:endParaRPr lang="en-US"/>
        </a:p>
      </dgm:t>
    </dgm:pt>
    <dgm:pt modelId="{F9EE56DC-FC22-4677-8A4E-F749AED3D300}" type="sibTrans" cxnId="{5181CDA5-C048-4309-A25A-BF45DED57067}">
      <dgm:prSet/>
      <dgm:spPr/>
      <dgm:t>
        <a:bodyPr/>
        <a:lstStyle/>
        <a:p>
          <a:endParaRPr lang="en-US"/>
        </a:p>
      </dgm:t>
    </dgm:pt>
    <dgm:pt modelId="{0E35EFCB-6450-445D-9E83-96BB5841C43C}">
      <dgm:prSet/>
      <dgm:spPr/>
      <dgm:t>
        <a:bodyPr/>
        <a:lstStyle/>
        <a:p>
          <a:r>
            <a:rPr lang="en-GB" dirty="0"/>
            <a:t>Advising on “reasonable adjustments” to for teaching, research, assessments</a:t>
          </a:r>
          <a:endParaRPr lang="en-US" dirty="0"/>
        </a:p>
      </dgm:t>
    </dgm:pt>
    <dgm:pt modelId="{0E0821FA-6587-41A5-A50B-5698F8177320}" type="parTrans" cxnId="{41A67460-78C1-4E96-9378-E7089C9FC2BB}">
      <dgm:prSet/>
      <dgm:spPr/>
      <dgm:t>
        <a:bodyPr/>
        <a:lstStyle/>
        <a:p>
          <a:endParaRPr lang="en-US"/>
        </a:p>
      </dgm:t>
    </dgm:pt>
    <dgm:pt modelId="{76CA639E-5085-4228-BC0C-3DC353FF89C2}" type="sibTrans" cxnId="{41A67460-78C1-4E96-9378-E7089C9FC2BB}">
      <dgm:prSet/>
      <dgm:spPr/>
      <dgm:t>
        <a:bodyPr/>
        <a:lstStyle/>
        <a:p>
          <a:endParaRPr lang="en-US"/>
        </a:p>
      </dgm:t>
    </dgm:pt>
    <dgm:pt modelId="{118794CA-2E87-4611-B684-446515CD71DF}">
      <dgm:prSet/>
      <dgm:spPr/>
      <dgm:t>
        <a:bodyPr/>
        <a:lstStyle/>
        <a:p>
          <a:r>
            <a:rPr lang="en-GB" dirty="0"/>
            <a:t>Signposting and referral to other sources of support including Disabled Students’ Allowances</a:t>
          </a:r>
          <a:endParaRPr lang="en-US" dirty="0"/>
        </a:p>
      </dgm:t>
    </dgm:pt>
    <dgm:pt modelId="{90DCF1AE-826A-4671-BA7D-54E17F230D28}" type="parTrans" cxnId="{CCBDF4A2-2E18-42EA-9A2B-126BDE46E14F}">
      <dgm:prSet/>
      <dgm:spPr/>
      <dgm:t>
        <a:bodyPr/>
        <a:lstStyle/>
        <a:p>
          <a:endParaRPr lang="en-US"/>
        </a:p>
      </dgm:t>
    </dgm:pt>
    <dgm:pt modelId="{68F38876-1679-4DE1-A398-10C4DB13E6D1}" type="sibTrans" cxnId="{CCBDF4A2-2E18-42EA-9A2B-126BDE46E14F}">
      <dgm:prSet/>
      <dgm:spPr/>
      <dgm:t>
        <a:bodyPr/>
        <a:lstStyle/>
        <a:p>
          <a:endParaRPr lang="en-US"/>
        </a:p>
      </dgm:t>
    </dgm:pt>
    <dgm:pt modelId="{1D974455-2823-4134-885A-3E599D82EA58}">
      <dgm:prSet/>
      <dgm:spPr/>
      <dgm:t>
        <a:bodyPr/>
        <a:lstStyle/>
        <a:p>
          <a:r>
            <a:rPr lang="en-GB" dirty="0"/>
            <a:t>Advising staff on support for disabled students</a:t>
          </a:r>
          <a:endParaRPr lang="en-US" dirty="0"/>
        </a:p>
      </dgm:t>
    </dgm:pt>
    <dgm:pt modelId="{50C0A711-020B-47D3-BD6B-FACB1979A887}" type="parTrans" cxnId="{D1A488E7-76B1-4590-806E-289999263CDE}">
      <dgm:prSet/>
      <dgm:spPr/>
      <dgm:t>
        <a:bodyPr/>
        <a:lstStyle/>
        <a:p>
          <a:endParaRPr lang="en-US"/>
        </a:p>
      </dgm:t>
    </dgm:pt>
    <dgm:pt modelId="{9588BB98-8E8D-4401-B5CA-798AE67E73E9}" type="sibTrans" cxnId="{D1A488E7-76B1-4590-806E-289999263CDE}">
      <dgm:prSet/>
      <dgm:spPr/>
      <dgm:t>
        <a:bodyPr/>
        <a:lstStyle/>
        <a:p>
          <a:endParaRPr lang="en-US"/>
        </a:p>
      </dgm:t>
    </dgm:pt>
    <dgm:pt modelId="{5AACA092-C033-4452-BA55-5E796758CE49}" type="pres">
      <dgm:prSet presAssocID="{B2E58578-2660-4F5D-BABC-C52AC7D434E3}" presName="vert0" presStyleCnt="0">
        <dgm:presLayoutVars>
          <dgm:dir/>
          <dgm:animOne val="branch"/>
          <dgm:animLvl val="lvl"/>
        </dgm:presLayoutVars>
      </dgm:prSet>
      <dgm:spPr/>
    </dgm:pt>
    <dgm:pt modelId="{C72052FE-FB5C-4782-AB28-2EE44C98312D}" type="pres">
      <dgm:prSet presAssocID="{79BC1C94-2C0D-458F-A798-9D2C9F6EB8A2}" presName="thickLine" presStyleLbl="alignNode1" presStyleIdx="0" presStyleCnt="4"/>
      <dgm:spPr/>
    </dgm:pt>
    <dgm:pt modelId="{73F63F5E-BAF0-40C6-A4BE-747902CD4B01}" type="pres">
      <dgm:prSet presAssocID="{79BC1C94-2C0D-458F-A798-9D2C9F6EB8A2}" presName="horz1" presStyleCnt="0"/>
      <dgm:spPr/>
    </dgm:pt>
    <dgm:pt modelId="{251585F5-FD8D-4110-8991-98694DAA4DA9}" type="pres">
      <dgm:prSet presAssocID="{79BC1C94-2C0D-458F-A798-9D2C9F6EB8A2}" presName="tx1" presStyleLbl="revTx" presStyleIdx="0" presStyleCnt="4"/>
      <dgm:spPr/>
    </dgm:pt>
    <dgm:pt modelId="{68C7A2F9-F654-4C91-BE3A-D618E3C75D07}" type="pres">
      <dgm:prSet presAssocID="{79BC1C94-2C0D-458F-A798-9D2C9F6EB8A2}" presName="vert1" presStyleCnt="0"/>
      <dgm:spPr/>
    </dgm:pt>
    <dgm:pt modelId="{FE600AF7-BDED-4B24-BF2B-EA8A3900E007}" type="pres">
      <dgm:prSet presAssocID="{0E35EFCB-6450-445D-9E83-96BB5841C43C}" presName="thickLine" presStyleLbl="alignNode1" presStyleIdx="1" presStyleCnt="4"/>
      <dgm:spPr/>
    </dgm:pt>
    <dgm:pt modelId="{6D33B0A5-B631-428F-A770-336D682ABF50}" type="pres">
      <dgm:prSet presAssocID="{0E35EFCB-6450-445D-9E83-96BB5841C43C}" presName="horz1" presStyleCnt="0"/>
      <dgm:spPr/>
    </dgm:pt>
    <dgm:pt modelId="{C1891426-2760-4E04-B998-AA112C6FADCC}" type="pres">
      <dgm:prSet presAssocID="{0E35EFCB-6450-445D-9E83-96BB5841C43C}" presName="tx1" presStyleLbl="revTx" presStyleIdx="1" presStyleCnt="4"/>
      <dgm:spPr/>
    </dgm:pt>
    <dgm:pt modelId="{C65040A4-4F5C-488C-8DE6-CF34828D5BA3}" type="pres">
      <dgm:prSet presAssocID="{0E35EFCB-6450-445D-9E83-96BB5841C43C}" presName="vert1" presStyleCnt="0"/>
      <dgm:spPr/>
    </dgm:pt>
    <dgm:pt modelId="{38A08067-D075-435F-88B2-94FFF17AE574}" type="pres">
      <dgm:prSet presAssocID="{118794CA-2E87-4611-B684-446515CD71DF}" presName="thickLine" presStyleLbl="alignNode1" presStyleIdx="2" presStyleCnt="4"/>
      <dgm:spPr/>
    </dgm:pt>
    <dgm:pt modelId="{200721F3-F1E1-4AF1-B5F3-0A8BE77FFC2B}" type="pres">
      <dgm:prSet presAssocID="{118794CA-2E87-4611-B684-446515CD71DF}" presName="horz1" presStyleCnt="0"/>
      <dgm:spPr/>
    </dgm:pt>
    <dgm:pt modelId="{5DA93EDD-9B76-454B-810C-ED4435E32570}" type="pres">
      <dgm:prSet presAssocID="{118794CA-2E87-4611-B684-446515CD71DF}" presName="tx1" presStyleLbl="revTx" presStyleIdx="2" presStyleCnt="4"/>
      <dgm:spPr/>
    </dgm:pt>
    <dgm:pt modelId="{4A990670-6508-4615-A324-8883DFF62BD0}" type="pres">
      <dgm:prSet presAssocID="{118794CA-2E87-4611-B684-446515CD71DF}" presName="vert1" presStyleCnt="0"/>
      <dgm:spPr/>
    </dgm:pt>
    <dgm:pt modelId="{C3A4487A-2E39-41EE-B9EF-0D7463A65A8E}" type="pres">
      <dgm:prSet presAssocID="{1D974455-2823-4134-885A-3E599D82EA58}" presName="thickLine" presStyleLbl="alignNode1" presStyleIdx="3" presStyleCnt="4"/>
      <dgm:spPr/>
    </dgm:pt>
    <dgm:pt modelId="{034D6A6E-7558-45F7-BFB8-D7B6D7C855C4}" type="pres">
      <dgm:prSet presAssocID="{1D974455-2823-4134-885A-3E599D82EA58}" presName="horz1" presStyleCnt="0"/>
      <dgm:spPr/>
    </dgm:pt>
    <dgm:pt modelId="{84C47A71-D082-4F38-B1C8-0C60964689DD}" type="pres">
      <dgm:prSet presAssocID="{1D974455-2823-4134-885A-3E599D82EA58}" presName="tx1" presStyleLbl="revTx" presStyleIdx="3" presStyleCnt="4"/>
      <dgm:spPr/>
    </dgm:pt>
    <dgm:pt modelId="{161F1F88-C8F3-423E-BC3E-6469C6D28C98}" type="pres">
      <dgm:prSet presAssocID="{1D974455-2823-4134-885A-3E599D82EA58}" presName="vert1" presStyleCnt="0"/>
      <dgm:spPr/>
    </dgm:pt>
  </dgm:ptLst>
  <dgm:cxnLst>
    <dgm:cxn modelId="{1130532C-2397-425A-9AE8-560ABAEB0D14}" type="presOf" srcId="{118794CA-2E87-4611-B684-446515CD71DF}" destId="{5DA93EDD-9B76-454B-810C-ED4435E32570}" srcOrd="0" destOrd="0" presId="urn:microsoft.com/office/officeart/2008/layout/LinedList"/>
    <dgm:cxn modelId="{41A67460-78C1-4E96-9378-E7089C9FC2BB}" srcId="{B2E58578-2660-4F5D-BABC-C52AC7D434E3}" destId="{0E35EFCB-6450-445D-9E83-96BB5841C43C}" srcOrd="1" destOrd="0" parTransId="{0E0821FA-6587-41A5-A50B-5698F8177320}" sibTransId="{76CA639E-5085-4228-BC0C-3DC353FF89C2}"/>
    <dgm:cxn modelId="{90A4236A-1293-4731-834A-E2DAF9990079}" type="presOf" srcId="{1D974455-2823-4134-885A-3E599D82EA58}" destId="{84C47A71-D082-4F38-B1C8-0C60964689DD}" srcOrd="0" destOrd="0" presId="urn:microsoft.com/office/officeart/2008/layout/LinedList"/>
    <dgm:cxn modelId="{05DBBBA0-5176-42D8-BCF3-B73D416FA7D4}" type="presOf" srcId="{79BC1C94-2C0D-458F-A798-9D2C9F6EB8A2}" destId="{251585F5-FD8D-4110-8991-98694DAA4DA9}" srcOrd="0" destOrd="0" presId="urn:microsoft.com/office/officeart/2008/layout/LinedList"/>
    <dgm:cxn modelId="{CCBDF4A2-2E18-42EA-9A2B-126BDE46E14F}" srcId="{B2E58578-2660-4F5D-BABC-C52AC7D434E3}" destId="{118794CA-2E87-4611-B684-446515CD71DF}" srcOrd="2" destOrd="0" parTransId="{90DCF1AE-826A-4671-BA7D-54E17F230D28}" sibTransId="{68F38876-1679-4DE1-A398-10C4DB13E6D1}"/>
    <dgm:cxn modelId="{5181CDA5-C048-4309-A25A-BF45DED57067}" srcId="{B2E58578-2660-4F5D-BABC-C52AC7D434E3}" destId="{79BC1C94-2C0D-458F-A798-9D2C9F6EB8A2}" srcOrd="0" destOrd="0" parTransId="{CE820088-0CD8-417C-8DE8-B98B9F4A1BCB}" sibTransId="{F9EE56DC-FC22-4677-8A4E-F749AED3D300}"/>
    <dgm:cxn modelId="{A1987DB0-F735-413D-A450-C7963523591E}" type="presOf" srcId="{0E35EFCB-6450-445D-9E83-96BB5841C43C}" destId="{C1891426-2760-4E04-B998-AA112C6FADCC}" srcOrd="0" destOrd="0" presId="urn:microsoft.com/office/officeart/2008/layout/LinedList"/>
    <dgm:cxn modelId="{F45F23D7-F252-40FA-B8AD-752963EEA7CB}" type="presOf" srcId="{B2E58578-2660-4F5D-BABC-C52AC7D434E3}" destId="{5AACA092-C033-4452-BA55-5E796758CE49}" srcOrd="0" destOrd="0" presId="urn:microsoft.com/office/officeart/2008/layout/LinedList"/>
    <dgm:cxn modelId="{D1A488E7-76B1-4590-806E-289999263CDE}" srcId="{B2E58578-2660-4F5D-BABC-C52AC7D434E3}" destId="{1D974455-2823-4134-885A-3E599D82EA58}" srcOrd="3" destOrd="0" parTransId="{50C0A711-020B-47D3-BD6B-FACB1979A887}" sibTransId="{9588BB98-8E8D-4401-B5CA-798AE67E73E9}"/>
    <dgm:cxn modelId="{98E656EE-80DA-4000-981F-5123435218E5}" type="presParOf" srcId="{5AACA092-C033-4452-BA55-5E796758CE49}" destId="{C72052FE-FB5C-4782-AB28-2EE44C98312D}" srcOrd="0" destOrd="0" presId="urn:microsoft.com/office/officeart/2008/layout/LinedList"/>
    <dgm:cxn modelId="{9645F8F8-1484-4C06-8F45-888D279BF448}" type="presParOf" srcId="{5AACA092-C033-4452-BA55-5E796758CE49}" destId="{73F63F5E-BAF0-40C6-A4BE-747902CD4B01}" srcOrd="1" destOrd="0" presId="urn:microsoft.com/office/officeart/2008/layout/LinedList"/>
    <dgm:cxn modelId="{DE0C8480-C9ED-4D0C-BD32-8D809C956406}" type="presParOf" srcId="{73F63F5E-BAF0-40C6-A4BE-747902CD4B01}" destId="{251585F5-FD8D-4110-8991-98694DAA4DA9}" srcOrd="0" destOrd="0" presId="urn:microsoft.com/office/officeart/2008/layout/LinedList"/>
    <dgm:cxn modelId="{B968A756-CB79-4033-8BFC-6D91B0521BC6}" type="presParOf" srcId="{73F63F5E-BAF0-40C6-A4BE-747902CD4B01}" destId="{68C7A2F9-F654-4C91-BE3A-D618E3C75D07}" srcOrd="1" destOrd="0" presId="urn:microsoft.com/office/officeart/2008/layout/LinedList"/>
    <dgm:cxn modelId="{E83EDC2B-7774-42F6-84DF-D354AB825C99}" type="presParOf" srcId="{5AACA092-C033-4452-BA55-5E796758CE49}" destId="{FE600AF7-BDED-4B24-BF2B-EA8A3900E007}" srcOrd="2" destOrd="0" presId="urn:microsoft.com/office/officeart/2008/layout/LinedList"/>
    <dgm:cxn modelId="{21454E16-C1BF-4F75-BEF8-37DF299A2D51}" type="presParOf" srcId="{5AACA092-C033-4452-BA55-5E796758CE49}" destId="{6D33B0A5-B631-428F-A770-336D682ABF50}" srcOrd="3" destOrd="0" presId="urn:microsoft.com/office/officeart/2008/layout/LinedList"/>
    <dgm:cxn modelId="{12FA59ED-1380-4C9B-9C7F-3A9E5B02A45B}" type="presParOf" srcId="{6D33B0A5-B631-428F-A770-336D682ABF50}" destId="{C1891426-2760-4E04-B998-AA112C6FADCC}" srcOrd="0" destOrd="0" presId="urn:microsoft.com/office/officeart/2008/layout/LinedList"/>
    <dgm:cxn modelId="{DA071FDD-5E3D-4556-89A1-3C2435A6A0B1}" type="presParOf" srcId="{6D33B0A5-B631-428F-A770-336D682ABF50}" destId="{C65040A4-4F5C-488C-8DE6-CF34828D5BA3}" srcOrd="1" destOrd="0" presId="urn:microsoft.com/office/officeart/2008/layout/LinedList"/>
    <dgm:cxn modelId="{0C15F16F-1E5C-49E8-BB64-63D505679B39}" type="presParOf" srcId="{5AACA092-C033-4452-BA55-5E796758CE49}" destId="{38A08067-D075-435F-88B2-94FFF17AE574}" srcOrd="4" destOrd="0" presId="urn:microsoft.com/office/officeart/2008/layout/LinedList"/>
    <dgm:cxn modelId="{FB9BA7E5-FA9C-4058-A5F5-25B7C16498FA}" type="presParOf" srcId="{5AACA092-C033-4452-BA55-5E796758CE49}" destId="{200721F3-F1E1-4AF1-B5F3-0A8BE77FFC2B}" srcOrd="5" destOrd="0" presId="urn:microsoft.com/office/officeart/2008/layout/LinedList"/>
    <dgm:cxn modelId="{135D4CEB-2C75-4EEB-87E8-EBF92D842CF8}" type="presParOf" srcId="{200721F3-F1E1-4AF1-B5F3-0A8BE77FFC2B}" destId="{5DA93EDD-9B76-454B-810C-ED4435E32570}" srcOrd="0" destOrd="0" presId="urn:microsoft.com/office/officeart/2008/layout/LinedList"/>
    <dgm:cxn modelId="{015E65A5-0761-490D-9EBD-7CA1DA270202}" type="presParOf" srcId="{200721F3-F1E1-4AF1-B5F3-0A8BE77FFC2B}" destId="{4A990670-6508-4615-A324-8883DFF62BD0}" srcOrd="1" destOrd="0" presId="urn:microsoft.com/office/officeart/2008/layout/LinedList"/>
    <dgm:cxn modelId="{BDFEF796-0677-4682-A469-B11423E07D2B}" type="presParOf" srcId="{5AACA092-C033-4452-BA55-5E796758CE49}" destId="{C3A4487A-2E39-41EE-B9EF-0D7463A65A8E}" srcOrd="6" destOrd="0" presId="urn:microsoft.com/office/officeart/2008/layout/LinedList"/>
    <dgm:cxn modelId="{1AB49636-55CC-4098-A3EA-23DA6A133B87}" type="presParOf" srcId="{5AACA092-C033-4452-BA55-5E796758CE49}" destId="{034D6A6E-7558-45F7-BFB8-D7B6D7C855C4}" srcOrd="7" destOrd="0" presId="urn:microsoft.com/office/officeart/2008/layout/LinedList"/>
    <dgm:cxn modelId="{4DDCCA48-8713-4B35-BCEF-E10E79038513}" type="presParOf" srcId="{034D6A6E-7558-45F7-BFB8-D7B6D7C855C4}" destId="{84C47A71-D082-4F38-B1C8-0C60964689DD}" srcOrd="0" destOrd="0" presId="urn:microsoft.com/office/officeart/2008/layout/LinedList"/>
    <dgm:cxn modelId="{D17A1753-D44B-4B4B-A7CE-A5FD6DABDE9F}" type="presParOf" srcId="{034D6A6E-7558-45F7-BFB8-D7B6D7C855C4}" destId="{161F1F88-C8F3-423E-BC3E-6469C6D28C9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BB022D-3C4C-43A0-9132-747439EB59E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D601DEC-FA91-4591-9FB7-B80827870FA7}">
      <dgm:prSet/>
      <dgm:spPr/>
      <dgm:t>
        <a:bodyPr/>
        <a:lstStyle/>
        <a:p>
          <a:r>
            <a:rPr lang="en-GB"/>
            <a:t>Physical condition, mental health, long-term health condition, neurological condition</a:t>
          </a:r>
          <a:endParaRPr lang="en-US"/>
        </a:p>
      </dgm:t>
    </dgm:pt>
    <dgm:pt modelId="{D290E04A-5007-46B6-9207-8C8FB62D8A07}" type="parTrans" cxnId="{3D655813-62F4-4159-96BA-18B9D4F82899}">
      <dgm:prSet/>
      <dgm:spPr/>
      <dgm:t>
        <a:bodyPr/>
        <a:lstStyle/>
        <a:p>
          <a:endParaRPr lang="en-US"/>
        </a:p>
      </dgm:t>
    </dgm:pt>
    <dgm:pt modelId="{7C6E1939-0BA6-4896-AFD5-3C69FCF19243}" type="sibTrans" cxnId="{3D655813-62F4-4159-96BA-18B9D4F82899}">
      <dgm:prSet/>
      <dgm:spPr/>
      <dgm:t>
        <a:bodyPr/>
        <a:lstStyle/>
        <a:p>
          <a:endParaRPr lang="en-US"/>
        </a:p>
      </dgm:t>
    </dgm:pt>
    <dgm:pt modelId="{82967538-3213-414D-BA54-384F38D7463E}">
      <dgm:prSet/>
      <dgm:spPr/>
      <dgm:t>
        <a:bodyPr/>
        <a:lstStyle/>
        <a:p>
          <a:r>
            <a:rPr lang="en-GB"/>
            <a:t>Long-term (more than 12 months)</a:t>
          </a:r>
          <a:endParaRPr lang="en-US"/>
        </a:p>
      </dgm:t>
    </dgm:pt>
    <dgm:pt modelId="{3E69D63E-EEE2-4E78-A8E6-47274A67CB51}" type="parTrans" cxnId="{C7D0DF48-3080-42E7-928E-FE63A6DF0C89}">
      <dgm:prSet/>
      <dgm:spPr/>
      <dgm:t>
        <a:bodyPr/>
        <a:lstStyle/>
        <a:p>
          <a:endParaRPr lang="en-US"/>
        </a:p>
      </dgm:t>
    </dgm:pt>
    <dgm:pt modelId="{A23CB854-39CB-4CEA-985D-38911F6930C4}" type="sibTrans" cxnId="{C7D0DF48-3080-42E7-928E-FE63A6DF0C89}">
      <dgm:prSet/>
      <dgm:spPr/>
      <dgm:t>
        <a:bodyPr/>
        <a:lstStyle/>
        <a:p>
          <a:endParaRPr lang="en-US"/>
        </a:p>
      </dgm:t>
    </dgm:pt>
    <dgm:pt modelId="{38C105C2-C35A-4937-9CEB-C5D520505B79}">
      <dgm:prSet/>
      <dgm:spPr/>
      <dgm:t>
        <a:bodyPr/>
        <a:lstStyle/>
        <a:p>
          <a:r>
            <a:rPr lang="en-GB"/>
            <a:t>Substantial impact on day-to-day life (studies)</a:t>
          </a:r>
          <a:endParaRPr lang="en-US"/>
        </a:p>
      </dgm:t>
    </dgm:pt>
    <dgm:pt modelId="{43795E7D-E599-42EB-A947-83F6B24E3CD8}" type="parTrans" cxnId="{81E8EC3C-D1DE-40E5-A61F-F9F559577DD7}">
      <dgm:prSet/>
      <dgm:spPr/>
      <dgm:t>
        <a:bodyPr/>
        <a:lstStyle/>
        <a:p>
          <a:endParaRPr lang="en-US"/>
        </a:p>
      </dgm:t>
    </dgm:pt>
    <dgm:pt modelId="{589AF2CF-7AA5-42DA-AA79-52F290F9A218}" type="sibTrans" cxnId="{81E8EC3C-D1DE-40E5-A61F-F9F559577DD7}">
      <dgm:prSet/>
      <dgm:spPr/>
      <dgm:t>
        <a:bodyPr/>
        <a:lstStyle/>
        <a:p>
          <a:endParaRPr lang="en-US"/>
        </a:p>
      </dgm:t>
    </dgm:pt>
    <dgm:pt modelId="{B7A19BAF-502B-4AA6-A166-87CD2ACB7272}" type="pres">
      <dgm:prSet presAssocID="{F9BB022D-3C4C-43A0-9132-747439EB59E3}" presName="linear" presStyleCnt="0">
        <dgm:presLayoutVars>
          <dgm:animLvl val="lvl"/>
          <dgm:resizeHandles val="exact"/>
        </dgm:presLayoutVars>
      </dgm:prSet>
      <dgm:spPr/>
    </dgm:pt>
    <dgm:pt modelId="{746557DE-3019-4671-935D-89A7E15BED68}" type="pres">
      <dgm:prSet presAssocID="{2D601DEC-FA91-4591-9FB7-B80827870FA7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9351060-7ACD-4A41-B99F-04411211F1ED}" type="pres">
      <dgm:prSet presAssocID="{7C6E1939-0BA6-4896-AFD5-3C69FCF19243}" presName="spacer" presStyleCnt="0"/>
      <dgm:spPr/>
    </dgm:pt>
    <dgm:pt modelId="{4BAF6914-868A-4C44-9639-4BDF298598EE}" type="pres">
      <dgm:prSet presAssocID="{82967538-3213-414D-BA54-384F38D7463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2C5F47E-5182-4791-873E-5E3A9F4DC068}" type="pres">
      <dgm:prSet presAssocID="{A23CB854-39CB-4CEA-985D-38911F6930C4}" presName="spacer" presStyleCnt="0"/>
      <dgm:spPr/>
    </dgm:pt>
    <dgm:pt modelId="{E7D248BE-AC47-4C3F-9239-A49418455E47}" type="pres">
      <dgm:prSet presAssocID="{38C105C2-C35A-4937-9CEB-C5D520505B7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A74E706-1963-41C7-BE95-8D9D16D12A8F}" type="presOf" srcId="{38C105C2-C35A-4937-9CEB-C5D520505B79}" destId="{E7D248BE-AC47-4C3F-9239-A49418455E47}" srcOrd="0" destOrd="0" presId="urn:microsoft.com/office/officeart/2005/8/layout/vList2"/>
    <dgm:cxn modelId="{3D655813-62F4-4159-96BA-18B9D4F82899}" srcId="{F9BB022D-3C4C-43A0-9132-747439EB59E3}" destId="{2D601DEC-FA91-4591-9FB7-B80827870FA7}" srcOrd="0" destOrd="0" parTransId="{D290E04A-5007-46B6-9207-8C8FB62D8A07}" sibTransId="{7C6E1939-0BA6-4896-AFD5-3C69FCF19243}"/>
    <dgm:cxn modelId="{81E8EC3C-D1DE-40E5-A61F-F9F559577DD7}" srcId="{F9BB022D-3C4C-43A0-9132-747439EB59E3}" destId="{38C105C2-C35A-4937-9CEB-C5D520505B79}" srcOrd="2" destOrd="0" parTransId="{43795E7D-E599-42EB-A947-83F6B24E3CD8}" sibTransId="{589AF2CF-7AA5-42DA-AA79-52F290F9A218}"/>
    <dgm:cxn modelId="{C7D0DF48-3080-42E7-928E-FE63A6DF0C89}" srcId="{F9BB022D-3C4C-43A0-9132-747439EB59E3}" destId="{82967538-3213-414D-BA54-384F38D7463E}" srcOrd="1" destOrd="0" parTransId="{3E69D63E-EEE2-4E78-A8E6-47274A67CB51}" sibTransId="{A23CB854-39CB-4CEA-985D-38911F6930C4}"/>
    <dgm:cxn modelId="{C841464D-831E-4D4A-80E9-74926A482342}" type="presOf" srcId="{82967538-3213-414D-BA54-384F38D7463E}" destId="{4BAF6914-868A-4C44-9639-4BDF298598EE}" srcOrd="0" destOrd="0" presId="urn:microsoft.com/office/officeart/2005/8/layout/vList2"/>
    <dgm:cxn modelId="{F9556A85-7FE3-4549-B2C9-657730B10A53}" type="presOf" srcId="{2D601DEC-FA91-4591-9FB7-B80827870FA7}" destId="{746557DE-3019-4671-935D-89A7E15BED68}" srcOrd="0" destOrd="0" presId="urn:microsoft.com/office/officeart/2005/8/layout/vList2"/>
    <dgm:cxn modelId="{BDD81ACD-9CC3-4540-8CF3-FA16E71C6B04}" type="presOf" srcId="{F9BB022D-3C4C-43A0-9132-747439EB59E3}" destId="{B7A19BAF-502B-4AA6-A166-87CD2ACB7272}" srcOrd="0" destOrd="0" presId="urn:microsoft.com/office/officeart/2005/8/layout/vList2"/>
    <dgm:cxn modelId="{71040EAF-DDF2-43E9-B4EA-18D137E89F7C}" type="presParOf" srcId="{B7A19BAF-502B-4AA6-A166-87CD2ACB7272}" destId="{746557DE-3019-4671-935D-89A7E15BED68}" srcOrd="0" destOrd="0" presId="urn:microsoft.com/office/officeart/2005/8/layout/vList2"/>
    <dgm:cxn modelId="{FF748B54-CB0D-4225-B8A7-0523B7995777}" type="presParOf" srcId="{B7A19BAF-502B-4AA6-A166-87CD2ACB7272}" destId="{A9351060-7ACD-4A41-B99F-04411211F1ED}" srcOrd="1" destOrd="0" presId="urn:microsoft.com/office/officeart/2005/8/layout/vList2"/>
    <dgm:cxn modelId="{76A85075-3167-4101-8BD6-4AA69E01B52D}" type="presParOf" srcId="{B7A19BAF-502B-4AA6-A166-87CD2ACB7272}" destId="{4BAF6914-868A-4C44-9639-4BDF298598EE}" srcOrd="2" destOrd="0" presId="urn:microsoft.com/office/officeart/2005/8/layout/vList2"/>
    <dgm:cxn modelId="{FB5E05BF-B461-4BCC-86F8-5A192FBA5803}" type="presParOf" srcId="{B7A19BAF-502B-4AA6-A166-87CD2ACB7272}" destId="{92C5F47E-5182-4791-873E-5E3A9F4DC068}" srcOrd="3" destOrd="0" presId="urn:microsoft.com/office/officeart/2005/8/layout/vList2"/>
    <dgm:cxn modelId="{CFE7760F-B9F8-4C09-A2A3-63ACA89CA69D}" type="presParOf" srcId="{B7A19BAF-502B-4AA6-A166-87CD2ACB7272}" destId="{E7D248BE-AC47-4C3F-9239-A49418455E4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9A5C89-432E-4E8B-9E99-AA0D8184BF1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54A3A3-D90F-476A-89FA-F6DD79F57F86}">
      <dgm:prSet/>
      <dgm:spPr/>
      <dgm:t>
        <a:bodyPr/>
        <a:lstStyle/>
        <a:p>
          <a:r>
            <a:rPr lang="en-GB"/>
            <a:t>Information / awareness for staff</a:t>
          </a:r>
          <a:endParaRPr lang="en-US"/>
        </a:p>
      </dgm:t>
    </dgm:pt>
    <dgm:pt modelId="{9360A29B-7EF4-4C5A-9390-4F47FE3B60C2}" type="parTrans" cxnId="{ADAFD070-AEC9-4A8E-87EC-149D1CABF9A6}">
      <dgm:prSet/>
      <dgm:spPr/>
      <dgm:t>
        <a:bodyPr/>
        <a:lstStyle/>
        <a:p>
          <a:endParaRPr lang="en-US"/>
        </a:p>
      </dgm:t>
    </dgm:pt>
    <dgm:pt modelId="{DFE09DB3-E577-426E-9141-50C2DBCCDE6B}" type="sibTrans" cxnId="{ADAFD070-AEC9-4A8E-87EC-149D1CABF9A6}">
      <dgm:prSet/>
      <dgm:spPr/>
      <dgm:t>
        <a:bodyPr/>
        <a:lstStyle/>
        <a:p>
          <a:endParaRPr lang="en-US"/>
        </a:p>
      </dgm:t>
    </dgm:pt>
    <dgm:pt modelId="{DA62CA9D-D99F-4F05-B3FF-593B2D7C03E9}">
      <dgm:prSet/>
      <dgm:spPr/>
      <dgm:t>
        <a:bodyPr/>
        <a:lstStyle/>
        <a:p>
          <a:r>
            <a:rPr lang="en-GB" dirty="0"/>
            <a:t>Adjustments to teaching or supervisory meetings</a:t>
          </a:r>
          <a:endParaRPr lang="en-US" dirty="0"/>
        </a:p>
      </dgm:t>
    </dgm:pt>
    <dgm:pt modelId="{30EE8A74-C50A-49C7-84FB-20FF10B8254E}" type="parTrans" cxnId="{0D585803-4E76-460B-B7D0-9D47C2960FD1}">
      <dgm:prSet/>
      <dgm:spPr/>
      <dgm:t>
        <a:bodyPr/>
        <a:lstStyle/>
        <a:p>
          <a:endParaRPr lang="en-US"/>
        </a:p>
      </dgm:t>
    </dgm:pt>
    <dgm:pt modelId="{D15E19D0-9C6A-497B-B586-12F6DA6A9F94}" type="sibTrans" cxnId="{0D585803-4E76-460B-B7D0-9D47C2960FD1}">
      <dgm:prSet/>
      <dgm:spPr/>
      <dgm:t>
        <a:bodyPr/>
        <a:lstStyle/>
        <a:p>
          <a:endParaRPr lang="en-US"/>
        </a:p>
      </dgm:t>
    </dgm:pt>
    <dgm:pt modelId="{540DAAFF-EF6F-4970-8E35-64CE235AC861}">
      <dgm:prSet/>
      <dgm:spPr/>
      <dgm:t>
        <a:bodyPr/>
        <a:lstStyle/>
        <a:p>
          <a:r>
            <a:rPr lang="en-GB" dirty="0"/>
            <a:t>Viva adjustments</a:t>
          </a:r>
          <a:endParaRPr lang="en-US" dirty="0"/>
        </a:p>
      </dgm:t>
    </dgm:pt>
    <dgm:pt modelId="{057ACC04-E464-40A5-B1FD-D124D031EBDF}" type="parTrans" cxnId="{A66BCE8D-6682-4D33-85C8-97A3EC846486}">
      <dgm:prSet/>
      <dgm:spPr/>
      <dgm:t>
        <a:bodyPr/>
        <a:lstStyle/>
        <a:p>
          <a:endParaRPr lang="en-US"/>
        </a:p>
      </dgm:t>
    </dgm:pt>
    <dgm:pt modelId="{65199EE5-7A04-41D5-A167-A42A4E7794D4}" type="sibTrans" cxnId="{A66BCE8D-6682-4D33-85C8-97A3EC846486}">
      <dgm:prSet/>
      <dgm:spPr/>
      <dgm:t>
        <a:bodyPr/>
        <a:lstStyle/>
        <a:p>
          <a:endParaRPr lang="en-US"/>
        </a:p>
      </dgm:t>
    </dgm:pt>
    <dgm:pt modelId="{7C2A6363-3797-48A1-B82D-F691BF47CADE}">
      <dgm:prSet/>
      <dgm:spPr/>
      <dgm:t>
        <a:bodyPr/>
        <a:lstStyle/>
        <a:p>
          <a:r>
            <a:rPr lang="en-GB" dirty="0"/>
            <a:t>Practical support assistants</a:t>
          </a:r>
          <a:endParaRPr lang="en-US" dirty="0"/>
        </a:p>
      </dgm:t>
    </dgm:pt>
    <dgm:pt modelId="{4A2377A2-C43E-4E7E-9852-208E09DEAF59}" type="parTrans" cxnId="{1D5F8AF0-05C8-4BA5-9410-9F17D6AD5BB3}">
      <dgm:prSet/>
      <dgm:spPr/>
      <dgm:t>
        <a:bodyPr/>
        <a:lstStyle/>
        <a:p>
          <a:endParaRPr lang="en-US"/>
        </a:p>
      </dgm:t>
    </dgm:pt>
    <dgm:pt modelId="{2B29BA31-DA4A-4C2F-914B-A2C82D66DCAA}" type="sibTrans" cxnId="{1D5F8AF0-05C8-4BA5-9410-9F17D6AD5BB3}">
      <dgm:prSet/>
      <dgm:spPr/>
      <dgm:t>
        <a:bodyPr/>
        <a:lstStyle/>
        <a:p>
          <a:endParaRPr lang="en-US"/>
        </a:p>
      </dgm:t>
    </dgm:pt>
    <dgm:pt modelId="{47866D39-E1A6-4969-8A23-6C462F0C92F7}">
      <dgm:prSet/>
      <dgm:spPr/>
      <dgm:t>
        <a:bodyPr/>
        <a:lstStyle/>
        <a:p>
          <a:r>
            <a:rPr lang="en-GB" dirty="0"/>
            <a:t>Assistive technology – hardware, software, ergonomic equipment, lab equipment</a:t>
          </a:r>
          <a:endParaRPr lang="en-US" dirty="0"/>
        </a:p>
      </dgm:t>
    </dgm:pt>
    <dgm:pt modelId="{EE82B36A-1266-41F1-A075-FEEA0D68373C}" type="parTrans" cxnId="{1D0CB51C-6D39-41F2-8203-B4BA4063CE81}">
      <dgm:prSet/>
      <dgm:spPr/>
      <dgm:t>
        <a:bodyPr/>
        <a:lstStyle/>
        <a:p>
          <a:endParaRPr lang="en-US"/>
        </a:p>
      </dgm:t>
    </dgm:pt>
    <dgm:pt modelId="{F75825AB-EDB4-4461-8959-A49D981FE1E5}" type="sibTrans" cxnId="{1D0CB51C-6D39-41F2-8203-B4BA4063CE81}">
      <dgm:prSet/>
      <dgm:spPr/>
      <dgm:t>
        <a:bodyPr/>
        <a:lstStyle/>
        <a:p>
          <a:endParaRPr lang="en-US"/>
        </a:p>
      </dgm:t>
    </dgm:pt>
    <dgm:pt modelId="{B0C8A588-CDFE-42F2-BAEE-DE0F708F4E6B}">
      <dgm:prSet/>
      <dgm:spPr/>
      <dgm:t>
        <a:bodyPr/>
        <a:lstStyle/>
        <a:p>
          <a:r>
            <a:rPr lang="en-GB" dirty="0"/>
            <a:t>Mental Health and Autism Mentoring (in-house or agency)</a:t>
          </a:r>
          <a:endParaRPr lang="en-US" dirty="0"/>
        </a:p>
      </dgm:t>
    </dgm:pt>
    <dgm:pt modelId="{5EA53D76-1ACE-47ED-B9D3-33D858473A34}" type="parTrans" cxnId="{9A7808BB-2B13-4D96-AB88-39EA138DA033}">
      <dgm:prSet/>
      <dgm:spPr/>
      <dgm:t>
        <a:bodyPr/>
        <a:lstStyle/>
        <a:p>
          <a:endParaRPr lang="en-US"/>
        </a:p>
      </dgm:t>
    </dgm:pt>
    <dgm:pt modelId="{3315C04B-C757-4CCE-AA0F-B05B2ED22F2C}" type="sibTrans" cxnId="{9A7808BB-2B13-4D96-AB88-39EA138DA033}">
      <dgm:prSet/>
      <dgm:spPr/>
      <dgm:t>
        <a:bodyPr/>
        <a:lstStyle/>
        <a:p>
          <a:endParaRPr lang="en-US"/>
        </a:p>
      </dgm:t>
    </dgm:pt>
    <dgm:pt modelId="{061BD7B8-27E8-4297-93AC-0474B38EC207}">
      <dgm:prSet/>
      <dgm:spPr/>
      <dgm:t>
        <a:bodyPr/>
        <a:lstStyle/>
        <a:p>
          <a:r>
            <a:rPr lang="en-GB" dirty="0"/>
            <a:t>Support on placements, trips, fieldwork, conferences</a:t>
          </a:r>
          <a:endParaRPr lang="en-US" dirty="0"/>
        </a:p>
      </dgm:t>
    </dgm:pt>
    <dgm:pt modelId="{F9B1A6A7-0390-4918-96CB-1CEE14859F46}" type="parTrans" cxnId="{764BCF4A-548C-4A4E-AF83-D216040D1371}">
      <dgm:prSet/>
      <dgm:spPr/>
      <dgm:t>
        <a:bodyPr/>
        <a:lstStyle/>
        <a:p>
          <a:endParaRPr lang="en-US"/>
        </a:p>
      </dgm:t>
    </dgm:pt>
    <dgm:pt modelId="{8E35A465-9DCB-4C95-BDC0-E65C441E9A9F}" type="sibTrans" cxnId="{764BCF4A-548C-4A4E-AF83-D216040D1371}">
      <dgm:prSet/>
      <dgm:spPr/>
      <dgm:t>
        <a:bodyPr/>
        <a:lstStyle/>
        <a:p>
          <a:endParaRPr lang="en-US"/>
        </a:p>
      </dgm:t>
    </dgm:pt>
    <dgm:pt modelId="{9B7CE646-4418-470D-819B-A675657529A4}">
      <dgm:prSet/>
      <dgm:spPr/>
      <dgm:t>
        <a:bodyPr/>
        <a:lstStyle/>
        <a:p>
          <a:r>
            <a:rPr lang="en-GB" dirty="0"/>
            <a:t>Support with the library or accommodation</a:t>
          </a:r>
          <a:endParaRPr lang="en-US" dirty="0"/>
        </a:p>
      </dgm:t>
    </dgm:pt>
    <dgm:pt modelId="{214C1D14-571C-425A-82C2-613B5ECF1FE3}" type="parTrans" cxnId="{FBEBC785-CEAF-456A-A354-5A6FB1076444}">
      <dgm:prSet/>
      <dgm:spPr/>
      <dgm:t>
        <a:bodyPr/>
        <a:lstStyle/>
        <a:p>
          <a:endParaRPr lang="en-US"/>
        </a:p>
      </dgm:t>
    </dgm:pt>
    <dgm:pt modelId="{CA598333-ACCC-4501-A26B-1D43326299BB}" type="sibTrans" cxnId="{FBEBC785-CEAF-456A-A354-5A6FB1076444}">
      <dgm:prSet/>
      <dgm:spPr/>
      <dgm:t>
        <a:bodyPr/>
        <a:lstStyle/>
        <a:p>
          <a:endParaRPr lang="en-US"/>
        </a:p>
      </dgm:t>
    </dgm:pt>
    <dgm:pt modelId="{EC3CED67-F3D0-4278-9EE0-F904C925D007}">
      <dgm:prSet/>
      <dgm:spPr/>
      <dgm:t>
        <a:bodyPr/>
        <a:lstStyle/>
        <a:p>
          <a:r>
            <a:rPr lang="en-GB" dirty="0"/>
            <a:t>Workshops – Body Doubling, ADHD</a:t>
          </a:r>
          <a:endParaRPr lang="en-US" dirty="0"/>
        </a:p>
      </dgm:t>
    </dgm:pt>
    <dgm:pt modelId="{28B9C4F5-98C8-4A08-A4E6-77C84610E159}" type="parTrans" cxnId="{E29AA1C8-AEB4-4F85-A77D-1A9E9D428A90}">
      <dgm:prSet/>
      <dgm:spPr/>
      <dgm:t>
        <a:bodyPr/>
        <a:lstStyle/>
        <a:p>
          <a:endParaRPr lang="en-US"/>
        </a:p>
      </dgm:t>
    </dgm:pt>
    <dgm:pt modelId="{674F8B6F-AA7E-4110-AB22-906EA7106B93}" type="sibTrans" cxnId="{E29AA1C8-AEB4-4F85-A77D-1A9E9D428A90}">
      <dgm:prSet/>
      <dgm:spPr/>
      <dgm:t>
        <a:bodyPr/>
        <a:lstStyle/>
        <a:p>
          <a:endParaRPr lang="en-US"/>
        </a:p>
      </dgm:t>
    </dgm:pt>
    <dgm:pt modelId="{98170249-FC74-4491-9225-1B8ED3C415D5}">
      <dgm:prSet/>
      <dgm:spPr/>
      <dgm:t>
        <a:bodyPr/>
        <a:lstStyle/>
        <a:p>
          <a:r>
            <a:rPr lang="en-GB" dirty="0"/>
            <a:t>Dyslexia assessments</a:t>
          </a:r>
          <a:endParaRPr lang="en-US" dirty="0"/>
        </a:p>
      </dgm:t>
    </dgm:pt>
    <dgm:pt modelId="{DE4C9736-3F37-46FF-B8D0-66228398A93A}" type="parTrans" cxnId="{ED103C41-3BB9-4245-9604-566074549EE5}">
      <dgm:prSet/>
      <dgm:spPr/>
      <dgm:t>
        <a:bodyPr/>
        <a:lstStyle/>
        <a:p>
          <a:endParaRPr lang="en-US"/>
        </a:p>
      </dgm:t>
    </dgm:pt>
    <dgm:pt modelId="{6892A794-578C-457A-9B50-2E068405DF70}" type="sibTrans" cxnId="{ED103C41-3BB9-4245-9604-566074549EE5}">
      <dgm:prSet/>
      <dgm:spPr/>
      <dgm:t>
        <a:bodyPr/>
        <a:lstStyle/>
        <a:p>
          <a:endParaRPr lang="en-US"/>
        </a:p>
      </dgm:t>
    </dgm:pt>
    <dgm:pt modelId="{FFE06584-5F17-4EAA-8824-7EAD096D81AC}">
      <dgm:prSet/>
      <dgm:spPr/>
      <dgm:t>
        <a:bodyPr/>
        <a:lstStyle/>
        <a:p>
          <a:r>
            <a:rPr lang="en-GB" dirty="0"/>
            <a:t>Named caseworker</a:t>
          </a:r>
        </a:p>
      </dgm:t>
    </dgm:pt>
    <dgm:pt modelId="{C86B02DA-8850-4E74-B8E9-9D4E86586E0C}" type="parTrans" cxnId="{F8A97C6F-8137-48EF-B5E4-2C94927F93CD}">
      <dgm:prSet/>
      <dgm:spPr/>
      <dgm:t>
        <a:bodyPr/>
        <a:lstStyle/>
        <a:p>
          <a:endParaRPr lang="en-GB"/>
        </a:p>
      </dgm:t>
    </dgm:pt>
    <dgm:pt modelId="{B757AEC8-B474-49E0-90F3-C4B82BF5061C}" type="sibTrans" cxnId="{F8A97C6F-8137-48EF-B5E4-2C94927F93CD}">
      <dgm:prSet/>
      <dgm:spPr/>
      <dgm:t>
        <a:bodyPr/>
        <a:lstStyle/>
        <a:p>
          <a:endParaRPr lang="en-GB"/>
        </a:p>
      </dgm:t>
    </dgm:pt>
    <dgm:pt modelId="{35F92F01-6F50-45F0-8119-2CDED7B56712}">
      <dgm:prSet/>
      <dgm:spPr/>
      <dgm:t>
        <a:bodyPr/>
        <a:lstStyle/>
        <a:p>
          <a:r>
            <a:rPr lang="en-GB" dirty="0"/>
            <a:t>Parking spaces, Deaf </a:t>
          </a:r>
          <a:r>
            <a:rPr lang="en-GB" dirty="0" err="1"/>
            <a:t>Alerters</a:t>
          </a:r>
          <a:r>
            <a:rPr lang="en-GB" dirty="0"/>
            <a:t>, RADAR keys</a:t>
          </a:r>
        </a:p>
      </dgm:t>
    </dgm:pt>
    <dgm:pt modelId="{67829F0D-0D0A-4312-96A6-D9E114DC8C26}" type="parTrans" cxnId="{B51CD1A2-1055-4589-AB9F-EE7E88218524}">
      <dgm:prSet/>
      <dgm:spPr/>
      <dgm:t>
        <a:bodyPr/>
        <a:lstStyle/>
        <a:p>
          <a:endParaRPr lang="en-GB"/>
        </a:p>
      </dgm:t>
    </dgm:pt>
    <dgm:pt modelId="{2C1752A1-8D5A-4CCC-BA23-8462048E926B}" type="sibTrans" cxnId="{B51CD1A2-1055-4589-AB9F-EE7E88218524}">
      <dgm:prSet/>
      <dgm:spPr/>
      <dgm:t>
        <a:bodyPr/>
        <a:lstStyle/>
        <a:p>
          <a:endParaRPr lang="en-GB"/>
        </a:p>
      </dgm:t>
    </dgm:pt>
    <dgm:pt modelId="{74383D79-38D4-45EE-B6DE-F46C7C2A1D1E}" type="pres">
      <dgm:prSet presAssocID="{4D9A5C89-432E-4E8B-9E99-AA0D8184BF1B}" presName="diagram" presStyleCnt="0">
        <dgm:presLayoutVars>
          <dgm:dir/>
          <dgm:resizeHandles val="exact"/>
        </dgm:presLayoutVars>
      </dgm:prSet>
      <dgm:spPr/>
    </dgm:pt>
    <dgm:pt modelId="{08863130-396D-47CA-9DF8-E7C9A8F47118}" type="pres">
      <dgm:prSet presAssocID="{8F54A3A3-D90F-476A-89FA-F6DD79F57F86}" presName="node" presStyleLbl="node1" presStyleIdx="0" presStyleCnt="12">
        <dgm:presLayoutVars>
          <dgm:bulletEnabled val="1"/>
        </dgm:presLayoutVars>
      </dgm:prSet>
      <dgm:spPr/>
    </dgm:pt>
    <dgm:pt modelId="{351450B1-E56E-4A8B-AC2E-A6BE9FD51534}" type="pres">
      <dgm:prSet presAssocID="{DFE09DB3-E577-426E-9141-50C2DBCCDE6B}" presName="sibTrans" presStyleCnt="0"/>
      <dgm:spPr/>
    </dgm:pt>
    <dgm:pt modelId="{F53D57DD-F491-48F3-8373-AC9598293639}" type="pres">
      <dgm:prSet presAssocID="{DA62CA9D-D99F-4F05-B3FF-593B2D7C03E9}" presName="node" presStyleLbl="node1" presStyleIdx="1" presStyleCnt="12">
        <dgm:presLayoutVars>
          <dgm:bulletEnabled val="1"/>
        </dgm:presLayoutVars>
      </dgm:prSet>
      <dgm:spPr/>
    </dgm:pt>
    <dgm:pt modelId="{87D32895-C805-4017-8812-BC235A278FA2}" type="pres">
      <dgm:prSet presAssocID="{D15E19D0-9C6A-497B-B586-12F6DA6A9F94}" presName="sibTrans" presStyleCnt="0"/>
      <dgm:spPr/>
    </dgm:pt>
    <dgm:pt modelId="{4A8DD817-9DDD-4BCD-8D8B-C5E6B60A9E6C}" type="pres">
      <dgm:prSet presAssocID="{540DAAFF-EF6F-4970-8E35-64CE235AC861}" presName="node" presStyleLbl="node1" presStyleIdx="2" presStyleCnt="12">
        <dgm:presLayoutVars>
          <dgm:bulletEnabled val="1"/>
        </dgm:presLayoutVars>
      </dgm:prSet>
      <dgm:spPr/>
    </dgm:pt>
    <dgm:pt modelId="{F3A96983-5297-4122-BDB3-8959B7ACD8F2}" type="pres">
      <dgm:prSet presAssocID="{65199EE5-7A04-41D5-A167-A42A4E7794D4}" presName="sibTrans" presStyleCnt="0"/>
      <dgm:spPr/>
    </dgm:pt>
    <dgm:pt modelId="{8BFB0C34-9ECC-4039-906C-4FBE4C535F4C}" type="pres">
      <dgm:prSet presAssocID="{7C2A6363-3797-48A1-B82D-F691BF47CADE}" presName="node" presStyleLbl="node1" presStyleIdx="3" presStyleCnt="12">
        <dgm:presLayoutVars>
          <dgm:bulletEnabled val="1"/>
        </dgm:presLayoutVars>
      </dgm:prSet>
      <dgm:spPr/>
    </dgm:pt>
    <dgm:pt modelId="{71BF2E7A-E77B-4D7A-8381-0A7262D5020B}" type="pres">
      <dgm:prSet presAssocID="{2B29BA31-DA4A-4C2F-914B-A2C82D66DCAA}" presName="sibTrans" presStyleCnt="0"/>
      <dgm:spPr/>
    </dgm:pt>
    <dgm:pt modelId="{5577A31D-6A3F-42BA-9F4A-2024D3285C8C}" type="pres">
      <dgm:prSet presAssocID="{47866D39-E1A6-4969-8A23-6C462F0C92F7}" presName="node" presStyleLbl="node1" presStyleIdx="4" presStyleCnt="12">
        <dgm:presLayoutVars>
          <dgm:bulletEnabled val="1"/>
        </dgm:presLayoutVars>
      </dgm:prSet>
      <dgm:spPr/>
    </dgm:pt>
    <dgm:pt modelId="{76B7B3FE-4360-45FF-8441-B63BAA43AD28}" type="pres">
      <dgm:prSet presAssocID="{F75825AB-EDB4-4461-8959-A49D981FE1E5}" presName="sibTrans" presStyleCnt="0"/>
      <dgm:spPr/>
    </dgm:pt>
    <dgm:pt modelId="{0E553961-0B65-4B79-A74E-60805267BD6C}" type="pres">
      <dgm:prSet presAssocID="{B0C8A588-CDFE-42F2-BAEE-DE0F708F4E6B}" presName="node" presStyleLbl="node1" presStyleIdx="5" presStyleCnt="12">
        <dgm:presLayoutVars>
          <dgm:bulletEnabled val="1"/>
        </dgm:presLayoutVars>
      </dgm:prSet>
      <dgm:spPr/>
    </dgm:pt>
    <dgm:pt modelId="{ECFC45A3-53D3-4D42-A4D4-9F27972EAED8}" type="pres">
      <dgm:prSet presAssocID="{3315C04B-C757-4CCE-AA0F-B05B2ED22F2C}" presName="sibTrans" presStyleCnt="0"/>
      <dgm:spPr/>
    </dgm:pt>
    <dgm:pt modelId="{332AC35D-74FE-48F1-876D-B9E476B71522}" type="pres">
      <dgm:prSet presAssocID="{061BD7B8-27E8-4297-93AC-0474B38EC207}" presName="node" presStyleLbl="node1" presStyleIdx="6" presStyleCnt="12">
        <dgm:presLayoutVars>
          <dgm:bulletEnabled val="1"/>
        </dgm:presLayoutVars>
      </dgm:prSet>
      <dgm:spPr/>
    </dgm:pt>
    <dgm:pt modelId="{5CCEF11C-E7B0-46F7-BF88-46155B8C2643}" type="pres">
      <dgm:prSet presAssocID="{8E35A465-9DCB-4C95-BDC0-E65C441E9A9F}" presName="sibTrans" presStyleCnt="0"/>
      <dgm:spPr/>
    </dgm:pt>
    <dgm:pt modelId="{A5BD95DD-A937-4950-955F-5BC84666ECA1}" type="pres">
      <dgm:prSet presAssocID="{9B7CE646-4418-470D-819B-A675657529A4}" presName="node" presStyleLbl="node1" presStyleIdx="7" presStyleCnt="12">
        <dgm:presLayoutVars>
          <dgm:bulletEnabled val="1"/>
        </dgm:presLayoutVars>
      </dgm:prSet>
      <dgm:spPr/>
    </dgm:pt>
    <dgm:pt modelId="{8BAC30B0-60FB-4956-B0E3-47E9DE97E2EC}" type="pres">
      <dgm:prSet presAssocID="{CA598333-ACCC-4501-A26B-1D43326299BB}" presName="sibTrans" presStyleCnt="0"/>
      <dgm:spPr/>
    </dgm:pt>
    <dgm:pt modelId="{2E80F3E3-6ED2-447F-BDF9-2EEB7B23001E}" type="pres">
      <dgm:prSet presAssocID="{EC3CED67-F3D0-4278-9EE0-F904C925D007}" presName="node" presStyleLbl="node1" presStyleIdx="8" presStyleCnt="12">
        <dgm:presLayoutVars>
          <dgm:bulletEnabled val="1"/>
        </dgm:presLayoutVars>
      </dgm:prSet>
      <dgm:spPr/>
    </dgm:pt>
    <dgm:pt modelId="{B54CC03A-B982-450A-9808-78F9C52B60CB}" type="pres">
      <dgm:prSet presAssocID="{674F8B6F-AA7E-4110-AB22-906EA7106B93}" presName="sibTrans" presStyleCnt="0"/>
      <dgm:spPr/>
    </dgm:pt>
    <dgm:pt modelId="{C8278B64-9E1D-4B78-A7D6-03AADD40A07A}" type="pres">
      <dgm:prSet presAssocID="{98170249-FC74-4491-9225-1B8ED3C415D5}" presName="node" presStyleLbl="node1" presStyleIdx="9" presStyleCnt="12">
        <dgm:presLayoutVars>
          <dgm:bulletEnabled val="1"/>
        </dgm:presLayoutVars>
      </dgm:prSet>
      <dgm:spPr/>
    </dgm:pt>
    <dgm:pt modelId="{B89F5C57-0088-4D1D-9FB7-07E8BEE739A4}" type="pres">
      <dgm:prSet presAssocID="{6892A794-578C-457A-9B50-2E068405DF70}" presName="sibTrans" presStyleCnt="0"/>
      <dgm:spPr/>
    </dgm:pt>
    <dgm:pt modelId="{B86B0E81-2CEA-4453-B2C4-6A3F8FCB1480}" type="pres">
      <dgm:prSet presAssocID="{FFE06584-5F17-4EAA-8824-7EAD096D81AC}" presName="node" presStyleLbl="node1" presStyleIdx="10" presStyleCnt="12">
        <dgm:presLayoutVars>
          <dgm:bulletEnabled val="1"/>
        </dgm:presLayoutVars>
      </dgm:prSet>
      <dgm:spPr/>
    </dgm:pt>
    <dgm:pt modelId="{94B4000E-A434-447B-AEA3-7E0B1C72F024}" type="pres">
      <dgm:prSet presAssocID="{B757AEC8-B474-49E0-90F3-C4B82BF5061C}" presName="sibTrans" presStyleCnt="0"/>
      <dgm:spPr/>
    </dgm:pt>
    <dgm:pt modelId="{99AD3F6E-4329-4D66-B808-96433F812D04}" type="pres">
      <dgm:prSet presAssocID="{35F92F01-6F50-45F0-8119-2CDED7B56712}" presName="node" presStyleLbl="node1" presStyleIdx="11" presStyleCnt="12">
        <dgm:presLayoutVars>
          <dgm:bulletEnabled val="1"/>
        </dgm:presLayoutVars>
      </dgm:prSet>
      <dgm:spPr/>
    </dgm:pt>
  </dgm:ptLst>
  <dgm:cxnLst>
    <dgm:cxn modelId="{0D585803-4E76-460B-B7D0-9D47C2960FD1}" srcId="{4D9A5C89-432E-4E8B-9E99-AA0D8184BF1B}" destId="{DA62CA9D-D99F-4F05-B3FF-593B2D7C03E9}" srcOrd="1" destOrd="0" parTransId="{30EE8A74-C50A-49C7-84FB-20FF10B8254E}" sibTransId="{D15E19D0-9C6A-497B-B586-12F6DA6A9F94}"/>
    <dgm:cxn modelId="{09A5790F-D99E-49A3-9994-22A9E6357C28}" type="presOf" srcId="{35F92F01-6F50-45F0-8119-2CDED7B56712}" destId="{99AD3F6E-4329-4D66-B808-96433F812D04}" srcOrd="0" destOrd="0" presId="urn:microsoft.com/office/officeart/2005/8/layout/default"/>
    <dgm:cxn modelId="{535CEE19-9E68-4BCB-9A11-538922AECCF0}" type="presOf" srcId="{EC3CED67-F3D0-4278-9EE0-F904C925D007}" destId="{2E80F3E3-6ED2-447F-BDF9-2EEB7B23001E}" srcOrd="0" destOrd="0" presId="urn:microsoft.com/office/officeart/2005/8/layout/default"/>
    <dgm:cxn modelId="{1D0CB51C-6D39-41F2-8203-B4BA4063CE81}" srcId="{4D9A5C89-432E-4E8B-9E99-AA0D8184BF1B}" destId="{47866D39-E1A6-4969-8A23-6C462F0C92F7}" srcOrd="4" destOrd="0" parTransId="{EE82B36A-1266-41F1-A075-FEEA0D68373C}" sibTransId="{F75825AB-EDB4-4461-8959-A49D981FE1E5}"/>
    <dgm:cxn modelId="{9646FD1C-AA93-4E1D-9CC8-A51158B300F3}" type="presOf" srcId="{DA62CA9D-D99F-4F05-B3FF-593B2D7C03E9}" destId="{F53D57DD-F491-48F3-8373-AC9598293639}" srcOrd="0" destOrd="0" presId="urn:microsoft.com/office/officeart/2005/8/layout/default"/>
    <dgm:cxn modelId="{ED701723-8F84-4074-A1D5-01CBA86E733F}" type="presOf" srcId="{4D9A5C89-432E-4E8B-9E99-AA0D8184BF1B}" destId="{74383D79-38D4-45EE-B6DE-F46C7C2A1D1E}" srcOrd="0" destOrd="0" presId="urn:microsoft.com/office/officeart/2005/8/layout/default"/>
    <dgm:cxn modelId="{ED103C41-3BB9-4245-9604-566074549EE5}" srcId="{4D9A5C89-432E-4E8B-9E99-AA0D8184BF1B}" destId="{98170249-FC74-4491-9225-1B8ED3C415D5}" srcOrd="9" destOrd="0" parTransId="{DE4C9736-3F37-46FF-B8D0-66228398A93A}" sibTransId="{6892A794-578C-457A-9B50-2E068405DF70}"/>
    <dgm:cxn modelId="{462C2F45-E0B7-4C89-B9BB-40B752107CBD}" type="presOf" srcId="{B0C8A588-CDFE-42F2-BAEE-DE0F708F4E6B}" destId="{0E553961-0B65-4B79-A74E-60805267BD6C}" srcOrd="0" destOrd="0" presId="urn:microsoft.com/office/officeart/2005/8/layout/default"/>
    <dgm:cxn modelId="{764BCF4A-548C-4A4E-AF83-D216040D1371}" srcId="{4D9A5C89-432E-4E8B-9E99-AA0D8184BF1B}" destId="{061BD7B8-27E8-4297-93AC-0474B38EC207}" srcOrd="6" destOrd="0" parTransId="{F9B1A6A7-0390-4918-96CB-1CEE14859F46}" sibTransId="{8E35A465-9DCB-4C95-BDC0-E65C441E9A9F}"/>
    <dgm:cxn modelId="{F8A97C6F-8137-48EF-B5E4-2C94927F93CD}" srcId="{4D9A5C89-432E-4E8B-9E99-AA0D8184BF1B}" destId="{FFE06584-5F17-4EAA-8824-7EAD096D81AC}" srcOrd="10" destOrd="0" parTransId="{C86B02DA-8850-4E74-B8E9-9D4E86586E0C}" sibTransId="{B757AEC8-B474-49E0-90F3-C4B82BF5061C}"/>
    <dgm:cxn modelId="{ADAFD070-AEC9-4A8E-87EC-149D1CABF9A6}" srcId="{4D9A5C89-432E-4E8B-9E99-AA0D8184BF1B}" destId="{8F54A3A3-D90F-476A-89FA-F6DD79F57F86}" srcOrd="0" destOrd="0" parTransId="{9360A29B-7EF4-4C5A-9390-4F47FE3B60C2}" sibTransId="{DFE09DB3-E577-426E-9141-50C2DBCCDE6B}"/>
    <dgm:cxn modelId="{8FAAF875-D921-4CA8-9DE9-EDEFC8F1F39F}" type="presOf" srcId="{9B7CE646-4418-470D-819B-A675657529A4}" destId="{A5BD95DD-A937-4950-955F-5BC84666ECA1}" srcOrd="0" destOrd="0" presId="urn:microsoft.com/office/officeart/2005/8/layout/default"/>
    <dgm:cxn modelId="{FBEBC785-CEAF-456A-A354-5A6FB1076444}" srcId="{4D9A5C89-432E-4E8B-9E99-AA0D8184BF1B}" destId="{9B7CE646-4418-470D-819B-A675657529A4}" srcOrd="7" destOrd="0" parTransId="{214C1D14-571C-425A-82C2-613B5ECF1FE3}" sibTransId="{CA598333-ACCC-4501-A26B-1D43326299BB}"/>
    <dgm:cxn modelId="{04BFA88B-7FA5-493C-86A8-AD2059287B13}" type="presOf" srcId="{47866D39-E1A6-4969-8A23-6C462F0C92F7}" destId="{5577A31D-6A3F-42BA-9F4A-2024D3285C8C}" srcOrd="0" destOrd="0" presId="urn:microsoft.com/office/officeart/2005/8/layout/default"/>
    <dgm:cxn modelId="{A66BCE8D-6682-4D33-85C8-97A3EC846486}" srcId="{4D9A5C89-432E-4E8B-9E99-AA0D8184BF1B}" destId="{540DAAFF-EF6F-4970-8E35-64CE235AC861}" srcOrd="2" destOrd="0" parTransId="{057ACC04-E464-40A5-B1FD-D124D031EBDF}" sibTransId="{65199EE5-7A04-41D5-A167-A42A4E7794D4}"/>
    <dgm:cxn modelId="{87FA7A8E-8558-4560-9EF1-055D38C4AFF0}" type="presOf" srcId="{8F54A3A3-D90F-476A-89FA-F6DD79F57F86}" destId="{08863130-396D-47CA-9DF8-E7C9A8F47118}" srcOrd="0" destOrd="0" presId="urn:microsoft.com/office/officeart/2005/8/layout/default"/>
    <dgm:cxn modelId="{B51CD1A2-1055-4589-AB9F-EE7E88218524}" srcId="{4D9A5C89-432E-4E8B-9E99-AA0D8184BF1B}" destId="{35F92F01-6F50-45F0-8119-2CDED7B56712}" srcOrd="11" destOrd="0" parTransId="{67829F0D-0D0A-4312-96A6-D9E114DC8C26}" sibTransId="{2C1752A1-8D5A-4CCC-BA23-8462048E926B}"/>
    <dgm:cxn modelId="{C6AF54A4-5BED-4AB1-98F9-F07A159B2E0B}" type="presOf" srcId="{98170249-FC74-4491-9225-1B8ED3C415D5}" destId="{C8278B64-9E1D-4B78-A7D6-03AADD40A07A}" srcOrd="0" destOrd="0" presId="urn:microsoft.com/office/officeart/2005/8/layout/default"/>
    <dgm:cxn modelId="{42BA2CB7-6B7B-4ECD-B304-AAD50DF7F78B}" type="presOf" srcId="{061BD7B8-27E8-4297-93AC-0474B38EC207}" destId="{332AC35D-74FE-48F1-876D-B9E476B71522}" srcOrd="0" destOrd="0" presId="urn:microsoft.com/office/officeart/2005/8/layout/default"/>
    <dgm:cxn modelId="{9A7808BB-2B13-4D96-AB88-39EA138DA033}" srcId="{4D9A5C89-432E-4E8B-9E99-AA0D8184BF1B}" destId="{B0C8A588-CDFE-42F2-BAEE-DE0F708F4E6B}" srcOrd="5" destOrd="0" parTransId="{5EA53D76-1ACE-47ED-B9D3-33D858473A34}" sibTransId="{3315C04B-C757-4CCE-AA0F-B05B2ED22F2C}"/>
    <dgm:cxn modelId="{E29AA1C8-AEB4-4F85-A77D-1A9E9D428A90}" srcId="{4D9A5C89-432E-4E8B-9E99-AA0D8184BF1B}" destId="{EC3CED67-F3D0-4278-9EE0-F904C925D007}" srcOrd="8" destOrd="0" parTransId="{28B9C4F5-98C8-4A08-A4E6-77C84610E159}" sibTransId="{674F8B6F-AA7E-4110-AB22-906EA7106B93}"/>
    <dgm:cxn modelId="{1D5F8AF0-05C8-4BA5-9410-9F17D6AD5BB3}" srcId="{4D9A5C89-432E-4E8B-9E99-AA0D8184BF1B}" destId="{7C2A6363-3797-48A1-B82D-F691BF47CADE}" srcOrd="3" destOrd="0" parTransId="{4A2377A2-C43E-4E7E-9852-208E09DEAF59}" sibTransId="{2B29BA31-DA4A-4C2F-914B-A2C82D66DCAA}"/>
    <dgm:cxn modelId="{E3ED25F7-3DC4-422C-A8A5-549E863B8E10}" type="presOf" srcId="{FFE06584-5F17-4EAA-8824-7EAD096D81AC}" destId="{B86B0E81-2CEA-4453-B2C4-6A3F8FCB1480}" srcOrd="0" destOrd="0" presId="urn:microsoft.com/office/officeart/2005/8/layout/default"/>
    <dgm:cxn modelId="{DEE054FA-1E82-478C-8C72-CF0C45A66EA2}" type="presOf" srcId="{540DAAFF-EF6F-4970-8E35-64CE235AC861}" destId="{4A8DD817-9DDD-4BCD-8D8B-C5E6B60A9E6C}" srcOrd="0" destOrd="0" presId="urn:microsoft.com/office/officeart/2005/8/layout/default"/>
    <dgm:cxn modelId="{3E0E67FD-530D-4211-8CEF-B17748504980}" type="presOf" srcId="{7C2A6363-3797-48A1-B82D-F691BF47CADE}" destId="{8BFB0C34-9ECC-4039-906C-4FBE4C535F4C}" srcOrd="0" destOrd="0" presId="urn:microsoft.com/office/officeart/2005/8/layout/default"/>
    <dgm:cxn modelId="{CE894BE9-1FE3-4079-A490-83507423231A}" type="presParOf" srcId="{74383D79-38D4-45EE-B6DE-F46C7C2A1D1E}" destId="{08863130-396D-47CA-9DF8-E7C9A8F47118}" srcOrd="0" destOrd="0" presId="urn:microsoft.com/office/officeart/2005/8/layout/default"/>
    <dgm:cxn modelId="{761567CD-FA4F-48B1-92D9-6079FA5FA9DE}" type="presParOf" srcId="{74383D79-38D4-45EE-B6DE-F46C7C2A1D1E}" destId="{351450B1-E56E-4A8B-AC2E-A6BE9FD51534}" srcOrd="1" destOrd="0" presId="urn:microsoft.com/office/officeart/2005/8/layout/default"/>
    <dgm:cxn modelId="{AF583EAB-2497-4F93-A01A-404C2B4CDC68}" type="presParOf" srcId="{74383D79-38D4-45EE-B6DE-F46C7C2A1D1E}" destId="{F53D57DD-F491-48F3-8373-AC9598293639}" srcOrd="2" destOrd="0" presId="urn:microsoft.com/office/officeart/2005/8/layout/default"/>
    <dgm:cxn modelId="{00A7206F-BF54-42AC-AE4A-F856D9A8DA7E}" type="presParOf" srcId="{74383D79-38D4-45EE-B6DE-F46C7C2A1D1E}" destId="{87D32895-C805-4017-8812-BC235A278FA2}" srcOrd="3" destOrd="0" presId="urn:microsoft.com/office/officeart/2005/8/layout/default"/>
    <dgm:cxn modelId="{E1C433DD-0529-410E-8441-2A2D15ECCF79}" type="presParOf" srcId="{74383D79-38D4-45EE-B6DE-F46C7C2A1D1E}" destId="{4A8DD817-9DDD-4BCD-8D8B-C5E6B60A9E6C}" srcOrd="4" destOrd="0" presId="urn:microsoft.com/office/officeart/2005/8/layout/default"/>
    <dgm:cxn modelId="{F8D51B73-497B-4EBA-B8B7-3F5A82ECE412}" type="presParOf" srcId="{74383D79-38D4-45EE-B6DE-F46C7C2A1D1E}" destId="{F3A96983-5297-4122-BDB3-8959B7ACD8F2}" srcOrd="5" destOrd="0" presId="urn:microsoft.com/office/officeart/2005/8/layout/default"/>
    <dgm:cxn modelId="{4F04E9E6-6A47-46B3-8735-E2AC361B1725}" type="presParOf" srcId="{74383D79-38D4-45EE-B6DE-F46C7C2A1D1E}" destId="{8BFB0C34-9ECC-4039-906C-4FBE4C535F4C}" srcOrd="6" destOrd="0" presId="urn:microsoft.com/office/officeart/2005/8/layout/default"/>
    <dgm:cxn modelId="{CD7A5863-C684-400A-87D2-139ED028F63D}" type="presParOf" srcId="{74383D79-38D4-45EE-B6DE-F46C7C2A1D1E}" destId="{71BF2E7A-E77B-4D7A-8381-0A7262D5020B}" srcOrd="7" destOrd="0" presId="urn:microsoft.com/office/officeart/2005/8/layout/default"/>
    <dgm:cxn modelId="{BE1E02B2-7ABD-443C-8A74-D9B3C6876F74}" type="presParOf" srcId="{74383D79-38D4-45EE-B6DE-F46C7C2A1D1E}" destId="{5577A31D-6A3F-42BA-9F4A-2024D3285C8C}" srcOrd="8" destOrd="0" presId="urn:microsoft.com/office/officeart/2005/8/layout/default"/>
    <dgm:cxn modelId="{A9F3C751-1782-4E7A-AE3A-5451B7B05696}" type="presParOf" srcId="{74383D79-38D4-45EE-B6DE-F46C7C2A1D1E}" destId="{76B7B3FE-4360-45FF-8441-B63BAA43AD28}" srcOrd="9" destOrd="0" presId="urn:microsoft.com/office/officeart/2005/8/layout/default"/>
    <dgm:cxn modelId="{50229903-4120-4B73-8D90-2926FBFBC546}" type="presParOf" srcId="{74383D79-38D4-45EE-B6DE-F46C7C2A1D1E}" destId="{0E553961-0B65-4B79-A74E-60805267BD6C}" srcOrd="10" destOrd="0" presId="urn:microsoft.com/office/officeart/2005/8/layout/default"/>
    <dgm:cxn modelId="{46E83207-5C38-4B99-8F49-EE2A49DD35B5}" type="presParOf" srcId="{74383D79-38D4-45EE-B6DE-F46C7C2A1D1E}" destId="{ECFC45A3-53D3-4D42-A4D4-9F27972EAED8}" srcOrd="11" destOrd="0" presId="urn:microsoft.com/office/officeart/2005/8/layout/default"/>
    <dgm:cxn modelId="{A8937CA2-A844-4084-A101-3459968822D9}" type="presParOf" srcId="{74383D79-38D4-45EE-B6DE-F46C7C2A1D1E}" destId="{332AC35D-74FE-48F1-876D-B9E476B71522}" srcOrd="12" destOrd="0" presId="urn:microsoft.com/office/officeart/2005/8/layout/default"/>
    <dgm:cxn modelId="{7899F00F-476F-44C2-A7DE-DE441D444C8D}" type="presParOf" srcId="{74383D79-38D4-45EE-B6DE-F46C7C2A1D1E}" destId="{5CCEF11C-E7B0-46F7-BF88-46155B8C2643}" srcOrd="13" destOrd="0" presId="urn:microsoft.com/office/officeart/2005/8/layout/default"/>
    <dgm:cxn modelId="{93E208F9-7533-42AB-9DAD-0382CC10BBD2}" type="presParOf" srcId="{74383D79-38D4-45EE-B6DE-F46C7C2A1D1E}" destId="{A5BD95DD-A937-4950-955F-5BC84666ECA1}" srcOrd="14" destOrd="0" presId="urn:microsoft.com/office/officeart/2005/8/layout/default"/>
    <dgm:cxn modelId="{CC167DBB-85D8-42C6-AB2C-D186D0DE3EBD}" type="presParOf" srcId="{74383D79-38D4-45EE-B6DE-F46C7C2A1D1E}" destId="{8BAC30B0-60FB-4956-B0E3-47E9DE97E2EC}" srcOrd="15" destOrd="0" presId="urn:microsoft.com/office/officeart/2005/8/layout/default"/>
    <dgm:cxn modelId="{F0831BAA-A730-40F9-9D56-8ACE9EA1D2CF}" type="presParOf" srcId="{74383D79-38D4-45EE-B6DE-F46C7C2A1D1E}" destId="{2E80F3E3-6ED2-447F-BDF9-2EEB7B23001E}" srcOrd="16" destOrd="0" presId="urn:microsoft.com/office/officeart/2005/8/layout/default"/>
    <dgm:cxn modelId="{F0BBC1E1-246E-43E1-AD90-A66C184C711B}" type="presParOf" srcId="{74383D79-38D4-45EE-B6DE-F46C7C2A1D1E}" destId="{B54CC03A-B982-450A-9808-78F9C52B60CB}" srcOrd="17" destOrd="0" presId="urn:microsoft.com/office/officeart/2005/8/layout/default"/>
    <dgm:cxn modelId="{B935BCDA-B85B-4BEC-A601-17BB27EC0A90}" type="presParOf" srcId="{74383D79-38D4-45EE-B6DE-F46C7C2A1D1E}" destId="{C8278B64-9E1D-4B78-A7D6-03AADD40A07A}" srcOrd="18" destOrd="0" presId="urn:microsoft.com/office/officeart/2005/8/layout/default"/>
    <dgm:cxn modelId="{1E1A6B26-F354-4C50-A700-F65B75BD539F}" type="presParOf" srcId="{74383D79-38D4-45EE-B6DE-F46C7C2A1D1E}" destId="{B89F5C57-0088-4D1D-9FB7-07E8BEE739A4}" srcOrd="19" destOrd="0" presId="urn:microsoft.com/office/officeart/2005/8/layout/default"/>
    <dgm:cxn modelId="{78FE33CF-FBD6-4BBC-BC0F-44562974CC73}" type="presParOf" srcId="{74383D79-38D4-45EE-B6DE-F46C7C2A1D1E}" destId="{B86B0E81-2CEA-4453-B2C4-6A3F8FCB1480}" srcOrd="20" destOrd="0" presId="urn:microsoft.com/office/officeart/2005/8/layout/default"/>
    <dgm:cxn modelId="{BE4772F3-D7AC-479F-AFFB-0C288FB8F769}" type="presParOf" srcId="{74383D79-38D4-45EE-B6DE-F46C7C2A1D1E}" destId="{94B4000E-A434-447B-AEA3-7E0B1C72F024}" srcOrd="21" destOrd="0" presId="urn:microsoft.com/office/officeart/2005/8/layout/default"/>
    <dgm:cxn modelId="{CF9520A4-D1F2-4752-910F-0F6F5D8ED888}" type="presParOf" srcId="{74383D79-38D4-45EE-B6DE-F46C7C2A1D1E}" destId="{99AD3F6E-4329-4D66-B808-96433F812D04}" srcOrd="2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D1EB60D-F0D6-4BDF-A6E5-9A86E46E0B08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211528E-B581-407F-AEC9-B1D6960AC845}">
      <dgm:prSet/>
      <dgm:spPr/>
      <dgm:t>
        <a:bodyPr/>
        <a:lstStyle/>
        <a:p>
          <a:r>
            <a:rPr lang="en-GB" dirty="0"/>
            <a:t>Support that has a financial cost – e.g. ergonomic equipment, taxis, software, Specialist Mentoring</a:t>
          </a:r>
          <a:endParaRPr lang="en-US" dirty="0"/>
        </a:p>
      </dgm:t>
    </dgm:pt>
    <dgm:pt modelId="{B0B74ACD-DDBA-4380-8003-EE3EB5A94312}" type="parTrans" cxnId="{793D3919-B74F-45F8-95CF-7C190C0B5894}">
      <dgm:prSet/>
      <dgm:spPr/>
      <dgm:t>
        <a:bodyPr/>
        <a:lstStyle/>
        <a:p>
          <a:endParaRPr lang="en-US"/>
        </a:p>
      </dgm:t>
    </dgm:pt>
    <dgm:pt modelId="{7BECC319-8CA7-494D-A287-A2E22DC7AA6D}" type="sibTrans" cxnId="{793D3919-B74F-45F8-95CF-7C190C0B5894}">
      <dgm:prSet/>
      <dgm:spPr/>
      <dgm:t>
        <a:bodyPr/>
        <a:lstStyle/>
        <a:p>
          <a:endParaRPr lang="en-US"/>
        </a:p>
      </dgm:t>
    </dgm:pt>
    <dgm:pt modelId="{DC5B6E13-5526-4A89-A056-33BB25580B58}">
      <dgm:prSet/>
      <dgm:spPr/>
      <dgm:t>
        <a:bodyPr/>
        <a:lstStyle/>
        <a:p>
          <a:r>
            <a:rPr lang="en-GB" dirty="0"/>
            <a:t>Student Finance England or Research Council</a:t>
          </a:r>
          <a:endParaRPr lang="en-US" dirty="0"/>
        </a:p>
      </dgm:t>
    </dgm:pt>
    <dgm:pt modelId="{DEB49891-8271-4301-A662-BCACB8D4C5B0}" type="parTrans" cxnId="{2228FB47-76AF-4293-8301-800CF38E5620}">
      <dgm:prSet/>
      <dgm:spPr/>
      <dgm:t>
        <a:bodyPr/>
        <a:lstStyle/>
        <a:p>
          <a:endParaRPr lang="en-US"/>
        </a:p>
      </dgm:t>
    </dgm:pt>
    <dgm:pt modelId="{D6586182-9BA1-4605-AA97-CFA11F95385C}" type="sibTrans" cxnId="{2228FB47-76AF-4293-8301-800CF38E5620}">
      <dgm:prSet/>
      <dgm:spPr/>
      <dgm:t>
        <a:bodyPr/>
        <a:lstStyle/>
        <a:p>
          <a:endParaRPr lang="en-US"/>
        </a:p>
      </dgm:t>
    </dgm:pt>
    <dgm:pt modelId="{67E5864C-EDE5-40C0-A141-2A6755E6B789}">
      <dgm:prSet/>
      <dgm:spPr/>
      <dgm:t>
        <a:bodyPr/>
        <a:lstStyle/>
        <a:p>
          <a:r>
            <a:rPr lang="en-GB" dirty="0"/>
            <a:t>If international, DASS may fund</a:t>
          </a:r>
          <a:endParaRPr lang="en-US" dirty="0"/>
        </a:p>
      </dgm:t>
    </dgm:pt>
    <dgm:pt modelId="{5A36086A-61CA-4C6B-BEAA-929521545761}" type="parTrans" cxnId="{50CAEAFD-EB77-437C-9537-294A879A9101}">
      <dgm:prSet/>
      <dgm:spPr/>
      <dgm:t>
        <a:bodyPr/>
        <a:lstStyle/>
        <a:p>
          <a:endParaRPr lang="en-US"/>
        </a:p>
      </dgm:t>
    </dgm:pt>
    <dgm:pt modelId="{5512FE39-850F-4044-8917-B56A6BCDE133}" type="sibTrans" cxnId="{50CAEAFD-EB77-437C-9537-294A879A9101}">
      <dgm:prSet/>
      <dgm:spPr/>
      <dgm:t>
        <a:bodyPr/>
        <a:lstStyle/>
        <a:p>
          <a:endParaRPr lang="en-US"/>
        </a:p>
      </dgm:t>
    </dgm:pt>
    <dgm:pt modelId="{33F827C5-8188-478F-8505-C128F60B1447}" type="pres">
      <dgm:prSet presAssocID="{ED1EB60D-F0D6-4BDF-A6E5-9A86E46E0B08}" presName="linear" presStyleCnt="0">
        <dgm:presLayoutVars>
          <dgm:animLvl val="lvl"/>
          <dgm:resizeHandles val="exact"/>
        </dgm:presLayoutVars>
      </dgm:prSet>
      <dgm:spPr/>
    </dgm:pt>
    <dgm:pt modelId="{1718F137-8190-4BED-A924-E5D20E9F8AB3}" type="pres">
      <dgm:prSet presAssocID="{A211528E-B581-407F-AEC9-B1D6960AC84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FEF2D5F7-9330-4AEC-AB6A-172877D2EA22}" type="pres">
      <dgm:prSet presAssocID="{7BECC319-8CA7-494D-A287-A2E22DC7AA6D}" presName="spacer" presStyleCnt="0"/>
      <dgm:spPr/>
    </dgm:pt>
    <dgm:pt modelId="{F77A1B2D-0014-4BA1-BCB3-68FDBB721E77}" type="pres">
      <dgm:prSet presAssocID="{DC5B6E13-5526-4A89-A056-33BB25580B5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CCC4CB90-F84A-4DF5-BC0E-F7B5A1174645}" type="pres">
      <dgm:prSet presAssocID="{D6586182-9BA1-4605-AA97-CFA11F95385C}" presName="spacer" presStyleCnt="0"/>
      <dgm:spPr/>
    </dgm:pt>
    <dgm:pt modelId="{3C1E9125-5BB3-4DEB-A9DF-773AD2BAC3AB}" type="pres">
      <dgm:prSet presAssocID="{67E5864C-EDE5-40C0-A141-2A6755E6B789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93D3919-B74F-45F8-95CF-7C190C0B5894}" srcId="{ED1EB60D-F0D6-4BDF-A6E5-9A86E46E0B08}" destId="{A211528E-B581-407F-AEC9-B1D6960AC845}" srcOrd="0" destOrd="0" parTransId="{B0B74ACD-DDBA-4380-8003-EE3EB5A94312}" sibTransId="{7BECC319-8CA7-494D-A287-A2E22DC7AA6D}"/>
    <dgm:cxn modelId="{482A6737-7CE7-4E0B-8029-1DC146D9FDE2}" type="presOf" srcId="{67E5864C-EDE5-40C0-A141-2A6755E6B789}" destId="{3C1E9125-5BB3-4DEB-A9DF-773AD2BAC3AB}" srcOrd="0" destOrd="0" presId="urn:microsoft.com/office/officeart/2005/8/layout/vList2"/>
    <dgm:cxn modelId="{2228FB47-76AF-4293-8301-800CF38E5620}" srcId="{ED1EB60D-F0D6-4BDF-A6E5-9A86E46E0B08}" destId="{DC5B6E13-5526-4A89-A056-33BB25580B58}" srcOrd="1" destOrd="0" parTransId="{DEB49891-8271-4301-A662-BCACB8D4C5B0}" sibTransId="{D6586182-9BA1-4605-AA97-CFA11F95385C}"/>
    <dgm:cxn modelId="{4F49B849-DA6E-44C6-AEB0-B960068A4179}" type="presOf" srcId="{ED1EB60D-F0D6-4BDF-A6E5-9A86E46E0B08}" destId="{33F827C5-8188-478F-8505-C128F60B1447}" srcOrd="0" destOrd="0" presId="urn:microsoft.com/office/officeart/2005/8/layout/vList2"/>
    <dgm:cxn modelId="{3B10B38B-0297-4C4C-AE54-2493E0B328A5}" type="presOf" srcId="{A211528E-B581-407F-AEC9-B1D6960AC845}" destId="{1718F137-8190-4BED-A924-E5D20E9F8AB3}" srcOrd="0" destOrd="0" presId="urn:microsoft.com/office/officeart/2005/8/layout/vList2"/>
    <dgm:cxn modelId="{65C2A6F9-52D8-4D4E-88D3-2605470E9AFA}" type="presOf" srcId="{DC5B6E13-5526-4A89-A056-33BB25580B58}" destId="{F77A1B2D-0014-4BA1-BCB3-68FDBB721E77}" srcOrd="0" destOrd="0" presId="urn:microsoft.com/office/officeart/2005/8/layout/vList2"/>
    <dgm:cxn modelId="{50CAEAFD-EB77-437C-9537-294A879A9101}" srcId="{ED1EB60D-F0D6-4BDF-A6E5-9A86E46E0B08}" destId="{67E5864C-EDE5-40C0-A141-2A6755E6B789}" srcOrd="2" destOrd="0" parTransId="{5A36086A-61CA-4C6B-BEAA-929521545761}" sibTransId="{5512FE39-850F-4044-8917-B56A6BCDE133}"/>
    <dgm:cxn modelId="{07383AF8-CF3B-4919-9F50-3FA603C9F28E}" type="presParOf" srcId="{33F827C5-8188-478F-8505-C128F60B1447}" destId="{1718F137-8190-4BED-A924-E5D20E9F8AB3}" srcOrd="0" destOrd="0" presId="urn:microsoft.com/office/officeart/2005/8/layout/vList2"/>
    <dgm:cxn modelId="{5236F4FD-9DA8-4856-A47C-67D6417E4865}" type="presParOf" srcId="{33F827C5-8188-478F-8505-C128F60B1447}" destId="{FEF2D5F7-9330-4AEC-AB6A-172877D2EA22}" srcOrd="1" destOrd="0" presId="urn:microsoft.com/office/officeart/2005/8/layout/vList2"/>
    <dgm:cxn modelId="{727C4D0A-4D25-4232-8B59-089053571457}" type="presParOf" srcId="{33F827C5-8188-478F-8505-C128F60B1447}" destId="{F77A1B2D-0014-4BA1-BCB3-68FDBB721E77}" srcOrd="2" destOrd="0" presId="urn:microsoft.com/office/officeart/2005/8/layout/vList2"/>
    <dgm:cxn modelId="{67AD4C18-5E65-4F1B-8368-C4976BB38909}" type="presParOf" srcId="{33F827C5-8188-478F-8505-C128F60B1447}" destId="{CCC4CB90-F84A-4DF5-BC0E-F7B5A1174645}" srcOrd="3" destOrd="0" presId="urn:microsoft.com/office/officeart/2005/8/layout/vList2"/>
    <dgm:cxn modelId="{37EBB2A3-0FE2-4D6C-AE8D-D067F23003B6}" type="presParOf" srcId="{33F827C5-8188-478F-8505-C128F60B1447}" destId="{3C1E9125-5BB3-4DEB-A9DF-773AD2BAC3A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DB814F4-EF2F-41A4-8798-708E369C411F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1893810-3EA4-4704-B95E-B63D5861947C}">
      <dgm:prSet custT="1"/>
      <dgm:spPr/>
      <dgm:t>
        <a:bodyPr/>
        <a:lstStyle/>
        <a:p>
          <a:r>
            <a:rPr lang="en-GB" sz="2600" dirty="0"/>
            <a:t>Mental Health Support Team</a:t>
          </a:r>
          <a:br>
            <a:rPr lang="en-GB" sz="2500" dirty="0"/>
          </a:br>
          <a:r>
            <a:rPr lang="en-GB" sz="2500" dirty="0"/>
            <a:t>	</a:t>
          </a:r>
          <a:r>
            <a:rPr lang="en-GB" sz="1600" dirty="0"/>
            <a:t>counsellingservice.manchester.ac.uk</a:t>
          </a:r>
          <a:endParaRPr lang="en-US" sz="1800" dirty="0"/>
        </a:p>
      </dgm:t>
    </dgm:pt>
    <dgm:pt modelId="{EA54A493-7F77-473D-9DD3-34D168B30695}" type="parTrans" cxnId="{24641126-68D3-40FF-9880-DD3E96D5D5F8}">
      <dgm:prSet/>
      <dgm:spPr/>
      <dgm:t>
        <a:bodyPr/>
        <a:lstStyle/>
        <a:p>
          <a:endParaRPr lang="en-US"/>
        </a:p>
      </dgm:t>
    </dgm:pt>
    <dgm:pt modelId="{7BE32043-8FF0-4BDD-8350-690B00986D83}" type="sibTrans" cxnId="{24641126-68D3-40FF-9880-DD3E96D5D5F8}">
      <dgm:prSet/>
      <dgm:spPr/>
      <dgm:t>
        <a:bodyPr/>
        <a:lstStyle/>
        <a:p>
          <a:endParaRPr lang="en-US"/>
        </a:p>
      </dgm:t>
    </dgm:pt>
    <dgm:pt modelId="{49D6F03B-FE73-4312-96C8-948C43E96E84}">
      <dgm:prSet custT="1"/>
      <dgm:spPr/>
      <dgm:t>
        <a:bodyPr/>
        <a:lstStyle/>
        <a:p>
          <a:r>
            <a:rPr lang="en-GB" sz="2600" dirty="0"/>
            <a:t>My Research Essentials </a:t>
          </a:r>
          <a:br>
            <a:rPr lang="en-GB" sz="2100" dirty="0"/>
          </a:br>
          <a:r>
            <a:rPr lang="en-GB" sz="2100"/>
            <a:t>	</a:t>
          </a:r>
          <a:r>
            <a:rPr lang="en-GB" sz="1600"/>
            <a:t>library.manchester.ac.uk/training/my-research-essentials</a:t>
          </a:r>
          <a:endParaRPr lang="en-US" sz="2100" dirty="0"/>
        </a:p>
      </dgm:t>
    </dgm:pt>
    <dgm:pt modelId="{889ADE7B-686F-44AC-A683-597584D867E4}" type="parTrans" cxnId="{72254B64-CCF0-42CE-9BF8-0D2E6EBC989C}">
      <dgm:prSet/>
      <dgm:spPr/>
      <dgm:t>
        <a:bodyPr/>
        <a:lstStyle/>
        <a:p>
          <a:endParaRPr lang="en-US"/>
        </a:p>
      </dgm:t>
    </dgm:pt>
    <dgm:pt modelId="{2047BBA1-834D-4657-9C47-F19921BC4728}" type="sibTrans" cxnId="{72254B64-CCF0-42CE-9BF8-0D2E6EBC989C}">
      <dgm:prSet/>
      <dgm:spPr/>
      <dgm:t>
        <a:bodyPr/>
        <a:lstStyle/>
        <a:p>
          <a:endParaRPr lang="en-US"/>
        </a:p>
      </dgm:t>
    </dgm:pt>
    <dgm:pt modelId="{0D7DED57-6DC0-4116-BEB1-4DB39D15A3FC}">
      <dgm:prSet custT="1"/>
      <dgm:spPr/>
      <dgm:t>
        <a:bodyPr/>
        <a:lstStyle/>
        <a:p>
          <a:r>
            <a:rPr lang="en-GB" sz="2600" dirty="0"/>
            <a:t>Challenging Research Disabled PGR Group </a:t>
          </a:r>
          <a:br>
            <a:rPr lang="en-GB" sz="2600" dirty="0"/>
          </a:br>
          <a:r>
            <a:rPr lang="en-GB" sz="2600" dirty="0"/>
            <a:t>	</a:t>
          </a:r>
          <a:r>
            <a:rPr lang="en-GB" sz="1600" dirty="0"/>
            <a:t>email laura.howard-3@manchester.ac.uk  </a:t>
          </a:r>
          <a:endParaRPr lang="en-US" sz="1600" dirty="0"/>
        </a:p>
      </dgm:t>
    </dgm:pt>
    <dgm:pt modelId="{E51B7135-A28E-447B-A75D-34647E13C4DF}" type="parTrans" cxnId="{43FD0335-1BA9-494F-80EB-40181331A88A}">
      <dgm:prSet/>
      <dgm:spPr/>
      <dgm:t>
        <a:bodyPr/>
        <a:lstStyle/>
        <a:p>
          <a:endParaRPr lang="en-US"/>
        </a:p>
      </dgm:t>
    </dgm:pt>
    <dgm:pt modelId="{D341555B-0F01-4D06-A009-24B9FBE31E73}" type="sibTrans" cxnId="{43FD0335-1BA9-494F-80EB-40181331A88A}">
      <dgm:prSet/>
      <dgm:spPr/>
      <dgm:t>
        <a:bodyPr/>
        <a:lstStyle/>
        <a:p>
          <a:endParaRPr lang="en-US"/>
        </a:p>
      </dgm:t>
    </dgm:pt>
    <dgm:pt modelId="{03B0DD73-4314-4718-8CAF-CDA07F91178F}">
      <dgm:prSet custT="1"/>
      <dgm:spPr/>
      <dgm:t>
        <a:bodyPr/>
        <a:lstStyle/>
        <a:p>
          <a:r>
            <a:rPr lang="en-GB" sz="2600" dirty="0"/>
            <a:t>Shut Up And Write </a:t>
          </a:r>
          <a:r>
            <a:rPr lang="en-GB" sz="1600" dirty="0"/>
            <a:t>(through MRE)</a:t>
          </a:r>
          <a:endParaRPr lang="en-US" sz="2800" dirty="0"/>
        </a:p>
      </dgm:t>
    </dgm:pt>
    <dgm:pt modelId="{2EC24447-B325-482D-8BD4-7B1EBA0F7235}" type="parTrans" cxnId="{44BD7998-BA6C-4904-9AE5-F7D8EB99B66E}">
      <dgm:prSet/>
      <dgm:spPr/>
      <dgm:t>
        <a:bodyPr/>
        <a:lstStyle/>
        <a:p>
          <a:endParaRPr lang="en-US"/>
        </a:p>
      </dgm:t>
    </dgm:pt>
    <dgm:pt modelId="{F8A5E53D-EBE0-4904-AC6D-46626A78CA0C}" type="sibTrans" cxnId="{44BD7998-BA6C-4904-9AE5-F7D8EB99B66E}">
      <dgm:prSet/>
      <dgm:spPr/>
      <dgm:t>
        <a:bodyPr/>
        <a:lstStyle/>
        <a:p>
          <a:endParaRPr lang="en-US"/>
        </a:p>
      </dgm:t>
    </dgm:pt>
    <dgm:pt modelId="{A44F8453-F4A5-44CA-B670-CC5D513A912B}">
      <dgm:prSet custT="1"/>
      <dgm:spPr/>
      <dgm:t>
        <a:bodyPr/>
        <a:lstStyle/>
        <a:p>
          <a:r>
            <a:rPr lang="en-GB" sz="2600" dirty="0"/>
            <a:t>Advice &amp; Response </a:t>
          </a:r>
        </a:p>
        <a:p>
          <a:r>
            <a:rPr lang="en-GB" sz="1600" dirty="0"/>
            <a:t>	studentsupport.manchester.ac.uk/advice-and-response</a:t>
          </a:r>
          <a:endParaRPr lang="en-US" sz="1600" dirty="0"/>
        </a:p>
      </dgm:t>
    </dgm:pt>
    <dgm:pt modelId="{2340D635-DA16-4FF7-B130-9057C2CC15B8}" type="parTrans" cxnId="{3F03501C-178B-41A0-9464-4D3ADAC68C84}">
      <dgm:prSet/>
      <dgm:spPr/>
      <dgm:t>
        <a:bodyPr/>
        <a:lstStyle/>
        <a:p>
          <a:endParaRPr lang="en-US"/>
        </a:p>
      </dgm:t>
    </dgm:pt>
    <dgm:pt modelId="{31D15702-128F-4EC9-9428-CC4FC8327A85}" type="sibTrans" cxnId="{3F03501C-178B-41A0-9464-4D3ADAC68C84}">
      <dgm:prSet/>
      <dgm:spPr/>
      <dgm:t>
        <a:bodyPr/>
        <a:lstStyle/>
        <a:p>
          <a:endParaRPr lang="en-US"/>
        </a:p>
      </dgm:t>
    </dgm:pt>
    <dgm:pt modelId="{8719ED49-C3DE-455E-8315-4CBDD88F2FE9}">
      <dgm:prSet custT="1"/>
      <dgm:spPr/>
      <dgm:t>
        <a:bodyPr/>
        <a:lstStyle/>
        <a:p>
          <a:r>
            <a:rPr lang="en-GB" sz="2600" dirty="0"/>
            <a:t>Students’ Union </a:t>
          </a:r>
        </a:p>
        <a:p>
          <a:r>
            <a:rPr lang="en-GB" sz="2200" dirty="0"/>
            <a:t>	</a:t>
          </a:r>
          <a:r>
            <a:rPr lang="en-GB" sz="1600" dirty="0"/>
            <a:t>manchesterstudentsunion.com</a:t>
          </a:r>
          <a:endParaRPr lang="en-US" sz="1600" dirty="0"/>
        </a:p>
      </dgm:t>
    </dgm:pt>
    <dgm:pt modelId="{387C24D9-2A98-44AC-B162-14D604C555EB}" type="parTrans" cxnId="{749B7AD7-7657-4070-BA74-47A7D70A74C7}">
      <dgm:prSet/>
      <dgm:spPr/>
      <dgm:t>
        <a:bodyPr/>
        <a:lstStyle/>
        <a:p>
          <a:endParaRPr lang="en-US"/>
        </a:p>
      </dgm:t>
    </dgm:pt>
    <dgm:pt modelId="{F2ECF37B-12B2-4BBF-8BE9-0FA611F32FC8}" type="sibTrans" cxnId="{749B7AD7-7657-4070-BA74-47A7D70A74C7}">
      <dgm:prSet/>
      <dgm:spPr/>
      <dgm:t>
        <a:bodyPr/>
        <a:lstStyle/>
        <a:p>
          <a:endParaRPr lang="en-US"/>
        </a:p>
      </dgm:t>
    </dgm:pt>
    <dgm:pt modelId="{793CC79C-8E90-4CC6-89F4-895390CA3F3C}" type="pres">
      <dgm:prSet presAssocID="{4DB814F4-EF2F-41A4-8798-708E369C411F}" presName="vert0" presStyleCnt="0">
        <dgm:presLayoutVars>
          <dgm:dir/>
          <dgm:animOne val="branch"/>
          <dgm:animLvl val="lvl"/>
        </dgm:presLayoutVars>
      </dgm:prSet>
      <dgm:spPr/>
    </dgm:pt>
    <dgm:pt modelId="{3E97F386-3F3C-4B8E-8894-DBC3CB85FE3F}" type="pres">
      <dgm:prSet presAssocID="{11893810-3EA4-4704-B95E-B63D5861947C}" presName="thickLine" presStyleLbl="alignNode1" presStyleIdx="0" presStyleCnt="6"/>
      <dgm:spPr/>
    </dgm:pt>
    <dgm:pt modelId="{81FC8992-D961-4E95-9DC2-FE7E400618E2}" type="pres">
      <dgm:prSet presAssocID="{11893810-3EA4-4704-B95E-B63D5861947C}" presName="horz1" presStyleCnt="0"/>
      <dgm:spPr/>
    </dgm:pt>
    <dgm:pt modelId="{4FCDCBF2-A7ED-4AB2-BFB9-0F1046A444F2}" type="pres">
      <dgm:prSet presAssocID="{11893810-3EA4-4704-B95E-B63D5861947C}" presName="tx1" presStyleLbl="revTx" presStyleIdx="0" presStyleCnt="6"/>
      <dgm:spPr/>
    </dgm:pt>
    <dgm:pt modelId="{01404D07-DD54-437A-B51B-19BA3E48EA7A}" type="pres">
      <dgm:prSet presAssocID="{11893810-3EA4-4704-B95E-B63D5861947C}" presName="vert1" presStyleCnt="0"/>
      <dgm:spPr/>
    </dgm:pt>
    <dgm:pt modelId="{594A1F7E-A2FA-4BBC-B0CC-66405EBDBEB3}" type="pres">
      <dgm:prSet presAssocID="{49D6F03B-FE73-4312-96C8-948C43E96E84}" presName="thickLine" presStyleLbl="alignNode1" presStyleIdx="1" presStyleCnt="6"/>
      <dgm:spPr/>
    </dgm:pt>
    <dgm:pt modelId="{1E06EEBC-AADB-4904-8599-C7BAE03A5D2B}" type="pres">
      <dgm:prSet presAssocID="{49D6F03B-FE73-4312-96C8-948C43E96E84}" presName="horz1" presStyleCnt="0"/>
      <dgm:spPr/>
    </dgm:pt>
    <dgm:pt modelId="{50CB3ABB-6779-4E59-A9BB-725753F34D53}" type="pres">
      <dgm:prSet presAssocID="{49D6F03B-FE73-4312-96C8-948C43E96E84}" presName="tx1" presStyleLbl="revTx" presStyleIdx="1" presStyleCnt="6"/>
      <dgm:spPr/>
    </dgm:pt>
    <dgm:pt modelId="{54D9311B-D6AF-4A05-B2A4-2AE92682CDC7}" type="pres">
      <dgm:prSet presAssocID="{49D6F03B-FE73-4312-96C8-948C43E96E84}" presName="vert1" presStyleCnt="0"/>
      <dgm:spPr/>
    </dgm:pt>
    <dgm:pt modelId="{A168E298-DB15-4216-9057-E5136EA8D8D5}" type="pres">
      <dgm:prSet presAssocID="{0D7DED57-6DC0-4116-BEB1-4DB39D15A3FC}" presName="thickLine" presStyleLbl="alignNode1" presStyleIdx="2" presStyleCnt="6"/>
      <dgm:spPr/>
    </dgm:pt>
    <dgm:pt modelId="{31693C58-B615-4F77-B5EA-16C5C02B925F}" type="pres">
      <dgm:prSet presAssocID="{0D7DED57-6DC0-4116-BEB1-4DB39D15A3FC}" presName="horz1" presStyleCnt="0"/>
      <dgm:spPr/>
    </dgm:pt>
    <dgm:pt modelId="{532DFC6F-EFEE-47C8-BCC0-2877E30A5F91}" type="pres">
      <dgm:prSet presAssocID="{0D7DED57-6DC0-4116-BEB1-4DB39D15A3FC}" presName="tx1" presStyleLbl="revTx" presStyleIdx="2" presStyleCnt="6"/>
      <dgm:spPr/>
    </dgm:pt>
    <dgm:pt modelId="{C414DFC7-9FBD-4653-9C01-3EC8FAC75330}" type="pres">
      <dgm:prSet presAssocID="{0D7DED57-6DC0-4116-BEB1-4DB39D15A3FC}" presName="vert1" presStyleCnt="0"/>
      <dgm:spPr/>
    </dgm:pt>
    <dgm:pt modelId="{5310309C-8188-4637-B072-A64BADA37C7F}" type="pres">
      <dgm:prSet presAssocID="{03B0DD73-4314-4718-8CAF-CDA07F91178F}" presName="thickLine" presStyleLbl="alignNode1" presStyleIdx="3" presStyleCnt="6"/>
      <dgm:spPr/>
    </dgm:pt>
    <dgm:pt modelId="{6DC79935-ECF1-417F-9CF6-5E180541896C}" type="pres">
      <dgm:prSet presAssocID="{03B0DD73-4314-4718-8CAF-CDA07F91178F}" presName="horz1" presStyleCnt="0"/>
      <dgm:spPr/>
    </dgm:pt>
    <dgm:pt modelId="{58F8A442-8353-4735-B4F2-7BA639555AD9}" type="pres">
      <dgm:prSet presAssocID="{03B0DD73-4314-4718-8CAF-CDA07F91178F}" presName="tx1" presStyleLbl="revTx" presStyleIdx="3" presStyleCnt="6"/>
      <dgm:spPr/>
    </dgm:pt>
    <dgm:pt modelId="{7E9DEFA3-F566-40B3-BB3F-78C71E9DC7ED}" type="pres">
      <dgm:prSet presAssocID="{03B0DD73-4314-4718-8CAF-CDA07F91178F}" presName="vert1" presStyleCnt="0"/>
      <dgm:spPr/>
    </dgm:pt>
    <dgm:pt modelId="{C71BE8A5-F246-470E-87F7-BABA9C7C7759}" type="pres">
      <dgm:prSet presAssocID="{A44F8453-F4A5-44CA-B670-CC5D513A912B}" presName="thickLine" presStyleLbl="alignNode1" presStyleIdx="4" presStyleCnt="6"/>
      <dgm:spPr/>
    </dgm:pt>
    <dgm:pt modelId="{5959D9ED-D080-4CB6-8BA0-28ADAF72F167}" type="pres">
      <dgm:prSet presAssocID="{A44F8453-F4A5-44CA-B670-CC5D513A912B}" presName="horz1" presStyleCnt="0"/>
      <dgm:spPr/>
    </dgm:pt>
    <dgm:pt modelId="{E14601DF-4A52-4255-99F1-5EEBD53379C3}" type="pres">
      <dgm:prSet presAssocID="{A44F8453-F4A5-44CA-B670-CC5D513A912B}" presName="tx1" presStyleLbl="revTx" presStyleIdx="4" presStyleCnt="6"/>
      <dgm:spPr/>
    </dgm:pt>
    <dgm:pt modelId="{C7A484F4-2A99-4D4B-9C45-C613156D1604}" type="pres">
      <dgm:prSet presAssocID="{A44F8453-F4A5-44CA-B670-CC5D513A912B}" presName="vert1" presStyleCnt="0"/>
      <dgm:spPr/>
    </dgm:pt>
    <dgm:pt modelId="{2D8A6718-7279-4ED4-AA47-43C7A98E6FF9}" type="pres">
      <dgm:prSet presAssocID="{8719ED49-C3DE-455E-8315-4CBDD88F2FE9}" presName="thickLine" presStyleLbl="alignNode1" presStyleIdx="5" presStyleCnt="6"/>
      <dgm:spPr/>
    </dgm:pt>
    <dgm:pt modelId="{81F7BC76-B493-44C4-B834-AAEFEB40598B}" type="pres">
      <dgm:prSet presAssocID="{8719ED49-C3DE-455E-8315-4CBDD88F2FE9}" presName="horz1" presStyleCnt="0"/>
      <dgm:spPr/>
    </dgm:pt>
    <dgm:pt modelId="{EE736479-F9DF-4BFD-B857-A4B030C0CAD6}" type="pres">
      <dgm:prSet presAssocID="{8719ED49-C3DE-455E-8315-4CBDD88F2FE9}" presName="tx1" presStyleLbl="revTx" presStyleIdx="5" presStyleCnt="6"/>
      <dgm:spPr/>
    </dgm:pt>
    <dgm:pt modelId="{98F4BA69-3C68-4473-91F7-ECD6303E40D6}" type="pres">
      <dgm:prSet presAssocID="{8719ED49-C3DE-455E-8315-4CBDD88F2FE9}" presName="vert1" presStyleCnt="0"/>
      <dgm:spPr/>
    </dgm:pt>
  </dgm:ptLst>
  <dgm:cxnLst>
    <dgm:cxn modelId="{3F03501C-178B-41A0-9464-4D3ADAC68C84}" srcId="{4DB814F4-EF2F-41A4-8798-708E369C411F}" destId="{A44F8453-F4A5-44CA-B670-CC5D513A912B}" srcOrd="4" destOrd="0" parTransId="{2340D635-DA16-4FF7-B130-9057C2CC15B8}" sibTransId="{31D15702-128F-4EC9-9428-CC4FC8327A85}"/>
    <dgm:cxn modelId="{24641126-68D3-40FF-9880-DD3E96D5D5F8}" srcId="{4DB814F4-EF2F-41A4-8798-708E369C411F}" destId="{11893810-3EA4-4704-B95E-B63D5861947C}" srcOrd="0" destOrd="0" parTransId="{EA54A493-7F77-473D-9DD3-34D168B30695}" sibTransId="{7BE32043-8FF0-4BDD-8350-690B00986D83}"/>
    <dgm:cxn modelId="{43FD0335-1BA9-494F-80EB-40181331A88A}" srcId="{4DB814F4-EF2F-41A4-8798-708E369C411F}" destId="{0D7DED57-6DC0-4116-BEB1-4DB39D15A3FC}" srcOrd="2" destOrd="0" parTransId="{E51B7135-A28E-447B-A75D-34647E13C4DF}" sibTransId="{D341555B-0F01-4D06-A009-24B9FBE31E73}"/>
    <dgm:cxn modelId="{72254B64-CCF0-42CE-9BF8-0D2E6EBC989C}" srcId="{4DB814F4-EF2F-41A4-8798-708E369C411F}" destId="{49D6F03B-FE73-4312-96C8-948C43E96E84}" srcOrd="1" destOrd="0" parTransId="{889ADE7B-686F-44AC-A683-597584D867E4}" sibTransId="{2047BBA1-834D-4657-9C47-F19921BC4728}"/>
    <dgm:cxn modelId="{44BD7998-BA6C-4904-9AE5-F7D8EB99B66E}" srcId="{4DB814F4-EF2F-41A4-8798-708E369C411F}" destId="{03B0DD73-4314-4718-8CAF-CDA07F91178F}" srcOrd="3" destOrd="0" parTransId="{2EC24447-B325-482D-8BD4-7B1EBA0F7235}" sibTransId="{F8A5E53D-EBE0-4904-AC6D-46626A78CA0C}"/>
    <dgm:cxn modelId="{115DE5A6-831E-45AA-8352-6BDABB6063C0}" type="presOf" srcId="{03B0DD73-4314-4718-8CAF-CDA07F91178F}" destId="{58F8A442-8353-4735-B4F2-7BA639555AD9}" srcOrd="0" destOrd="0" presId="urn:microsoft.com/office/officeart/2008/layout/LinedList"/>
    <dgm:cxn modelId="{E4AA8CB8-1A23-44C2-914B-4CE7B2E46579}" type="presOf" srcId="{A44F8453-F4A5-44CA-B670-CC5D513A912B}" destId="{E14601DF-4A52-4255-99F1-5EEBD53379C3}" srcOrd="0" destOrd="0" presId="urn:microsoft.com/office/officeart/2008/layout/LinedList"/>
    <dgm:cxn modelId="{457453C4-272F-4903-82D3-B06BB76A33F1}" type="presOf" srcId="{8719ED49-C3DE-455E-8315-4CBDD88F2FE9}" destId="{EE736479-F9DF-4BFD-B857-A4B030C0CAD6}" srcOrd="0" destOrd="0" presId="urn:microsoft.com/office/officeart/2008/layout/LinedList"/>
    <dgm:cxn modelId="{749B7AD7-7657-4070-BA74-47A7D70A74C7}" srcId="{4DB814F4-EF2F-41A4-8798-708E369C411F}" destId="{8719ED49-C3DE-455E-8315-4CBDD88F2FE9}" srcOrd="5" destOrd="0" parTransId="{387C24D9-2A98-44AC-B162-14D604C555EB}" sibTransId="{F2ECF37B-12B2-4BBF-8BE9-0FA611F32FC8}"/>
    <dgm:cxn modelId="{B956EAD7-4AF0-4011-9C6E-063E4802374C}" type="presOf" srcId="{49D6F03B-FE73-4312-96C8-948C43E96E84}" destId="{50CB3ABB-6779-4E59-A9BB-725753F34D53}" srcOrd="0" destOrd="0" presId="urn:microsoft.com/office/officeart/2008/layout/LinedList"/>
    <dgm:cxn modelId="{08750CDC-01D7-49F7-910C-821A08656925}" type="presOf" srcId="{0D7DED57-6DC0-4116-BEB1-4DB39D15A3FC}" destId="{532DFC6F-EFEE-47C8-BCC0-2877E30A5F91}" srcOrd="0" destOrd="0" presId="urn:microsoft.com/office/officeart/2008/layout/LinedList"/>
    <dgm:cxn modelId="{9BCD57DF-1E90-4710-90AC-2B0B00C6823C}" type="presOf" srcId="{11893810-3EA4-4704-B95E-B63D5861947C}" destId="{4FCDCBF2-A7ED-4AB2-BFB9-0F1046A444F2}" srcOrd="0" destOrd="0" presId="urn:microsoft.com/office/officeart/2008/layout/LinedList"/>
    <dgm:cxn modelId="{A21E19FA-7C13-4793-B7E9-61C1A5C93343}" type="presOf" srcId="{4DB814F4-EF2F-41A4-8798-708E369C411F}" destId="{793CC79C-8E90-4CC6-89F4-895390CA3F3C}" srcOrd="0" destOrd="0" presId="urn:microsoft.com/office/officeart/2008/layout/LinedList"/>
    <dgm:cxn modelId="{D16E2663-6F00-4593-AAD6-D5E480ECF780}" type="presParOf" srcId="{793CC79C-8E90-4CC6-89F4-895390CA3F3C}" destId="{3E97F386-3F3C-4B8E-8894-DBC3CB85FE3F}" srcOrd="0" destOrd="0" presId="urn:microsoft.com/office/officeart/2008/layout/LinedList"/>
    <dgm:cxn modelId="{E011FE26-3155-441C-BA1B-C28D00469E95}" type="presParOf" srcId="{793CC79C-8E90-4CC6-89F4-895390CA3F3C}" destId="{81FC8992-D961-4E95-9DC2-FE7E400618E2}" srcOrd="1" destOrd="0" presId="urn:microsoft.com/office/officeart/2008/layout/LinedList"/>
    <dgm:cxn modelId="{3206A3B5-C867-4C9B-A358-F1F0EA1B11E6}" type="presParOf" srcId="{81FC8992-D961-4E95-9DC2-FE7E400618E2}" destId="{4FCDCBF2-A7ED-4AB2-BFB9-0F1046A444F2}" srcOrd="0" destOrd="0" presId="urn:microsoft.com/office/officeart/2008/layout/LinedList"/>
    <dgm:cxn modelId="{7D6B3112-9669-4E74-AA1A-8AA4892C0D3B}" type="presParOf" srcId="{81FC8992-D961-4E95-9DC2-FE7E400618E2}" destId="{01404D07-DD54-437A-B51B-19BA3E48EA7A}" srcOrd="1" destOrd="0" presId="urn:microsoft.com/office/officeart/2008/layout/LinedList"/>
    <dgm:cxn modelId="{AF42DE28-E17C-4D5E-ACA7-2ABE89CD2161}" type="presParOf" srcId="{793CC79C-8E90-4CC6-89F4-895390CA3F3C}" destId="{594A1F7E-A2FA-4BBC-B0CC-66405EBDBEB3}" srcOrd="2" destOrd="0" presId="urn:microsoft.com/office/officeart/2008/layout/LinedList"/>
    <dgm:cxn modelId="{DFA7D14D-F511-4DB6-BA42-AED4F6E4C4C4}" type="presParOf" srcId="{793CC79C-8E90-4CC6-89F4-895390CA3F3C}" destId="{1E06EEBC-AADB-4904-8599-C7BAE03A5D2B}" srcOrd="3" destOrd="0" presId="urn:microsoft.com/office/officeart/2008/layout/LinedList"/>
    <dgm:cxn modelId="{D8BF1738-C1EB-4471-A829-E13C5D55B8B3}" type="presParOf" srcId="{1E06EEBC-AADB-4904-8599-C7BAE03A5D2B}" destId="{50CB3ABB-6779-4E59-A9BB-725753F34D53}" srcOrd="0" destOrd="0" presId="urn:microsoft.com/office/officeart/2008/layout/LinedList"/>
    <dgm:cxn modelId="{CBEC5047-591D-4D6A-9288-C3AE58FE5798}" type="presParOf" srcId="{1E06EEBC-AADB-4904-8599-C7BAE03A5D2B}" destId="{54D9311B-D6AF-4A05-B2A4-2AE92682CDC7}" srcOrd="1" destOrd="0" presId="urn:microsoft.com/office/officeart/2008/layout/LinedList"/>
    <dgm:cxn modelId="{77D946D9-7942-42D0-854E-BCD2155767A8}" type="presParOf" srcId="{793CC79C-8E90-4CC6-89F4-895390CA3F3C}" destId="{A168E298-DB15-4216-9057-E5136EA8D8D5}" srcOrd="4" destOrd="0" presId="urn:microsoft.com/office/officeart/2008/layout/LinedList"/>
    <dgm:cxn modelId="{6B7F68AC-56F4-4586-9A75-196079ED806D}" type="presParOf" srcId="{793CC79C-8E90-4CC6-89F4-895390CA3F3C}" destId="{31693C58-B615-4F77-B5EA-16C5C02B925F}" srcOrd="5" destOrd="0" presId="urn:microsoft.com/office/officeart/2008/layout/LinedList"/>
    <dgm:cxn modelId="{772540A6-E2FB-43AA-864D-23058558240F}" type="presParOf" srcId="{31693C58-B615-4F77-B5EA-16C5C02B925F}" destId="{532DFC6F-EFEE-47C8-BCC0-2877E30A5F91}" srcOrd="0" destOrd="0" presId="urn:microsoft.com/office/officeart/2008/layout/LinedList"/>
    <dgm:cxn modelId="{F1CCFEC5-DEE7-4843-AADE-93EECD192319}" type="presParOf" srcId="{31693C58-B615-4F77-B5EA-16C5C02B925F}" destId="{C414DFC7-9FBD-4653-9C01-3EC8FAC75330}" srcOrd="1" destOrd="0" presId="urn:microsoft.com/office/officeart/2008/layout/LinedList"/>
    <dgm:cxn modelId="{38F4803D-F7C3-4BB4-9668-C039C82C9F91}" type="presParOf" srcId="{793CC79C-8E90-4CC6-89F4-895390CA3F3C}" destId="{5310309C-8188-4637-B072-A64BADA37C7F}" srcOrd="6" destOrd="0" presId="urn:microsoft.com/office/officeart/2008/layout/LinedList"/>
    <dgm:cxn modelId="{36E22F98-6C72-4763-A661-BE1627ED0582}" type="presParOf" srcId="{793CC79C-8E90-4CC6-89F4-895390CA3F3C}" destId="{6DC79935-ECF1-417F-9CF6-5E180541896C}" srcOrd="7" destOrd="0" presId="urn:microsoft.com/office/officeart/2008/layout/LinedList"/>
    <dgm:cxn modelId="{8A0AF967-2294-48ED-8B3D-B21DAD5CEF94}" type="presParOf" srcId="{6DC79935-ECF1-417F-9CF6-5E180541896C}" destId="{58F8A442-8353-4735-B4F2-7BA639555AD9}" srcOrd="0" destOrd="0" presId="urn:microsoft.com/office/officeart/2008/layout/LinedList"/>
    <dgm:cxn modelId="{8F840B1F-B2C5-4961-8DDE-B5FDD34C7888}" type="presParOf" srcId="{6DC79935-ECF1-417F-9CF6-5E180541896C}" destId="{7E9DEFA3-F566-40B3-BB3F-78C71E9DC7ED}" srcOrd="1" destOrd="0" presId="urn:microsoft.com/office/officeart/2008/layout/LinedList"/>
    <dgm:cxn modelId="{8BFEFCC6-F3CB-4BA5-B7B3-797107CA78E8}" type="presParOf" srcId="{793CC79C-8E90-4CC6-89F4-895390CA3F3C}" destId="{C71BE8A5-F246-470E-87F7-BABA9C7C7759}" srcOrd="8" destOrd="0" presId="urn:microsoft.com/office/officeart/2008/layout/LinedList"/>
    <dgm:cxn modelId="{5E3D9121-5AE3-457A-8055-0D0F223AA661}" type="presParOf" srcId="{793CC79C-8E90-4CC6-89F4-895390CA3F3C}" destId="{5959D9ED-D080-4CB6-8BA0-28ADAF72F167}" srcOrd="9" destOrd="0" presId="urn:microsoft.com/office/officeart/2008/layout/LinedList"/>
    <dgm:cxn modelId="{05D62C23-20BD-43F6-A4F6-253CBAB62F2F}" type="presParOf" srcId="{5959D9ED-D080-4CB6-8BA0-28ADAF72F167}" destId="{E14601DF-4A52-4255-99F1-5EEBD53379C3}" srcOrd="0" destOrd="0" presId="urn:microsoft.com/office/officeart/2008/layout/LinedList"/>
    <dgm:cxn modelId="{7268ECC6-78B3-4150-A866-9B2BE8D856BB}" type="presParOf" srcId="{5959D9ED-D080-4CB6-8BA0-28ADAF72F167}" destId="{C7A484F4-2A99-4D4B-9C45-C613156D1604}" srcOrd="1" destOrd="0" presId="urn:microsoft.com/office/officeart/2008/layout/LinedList"/>
    <dgm:cxn modelId="{8835EC4E-E6B7-462E-8F79-9533443C5B7D}" type="presParOf" srcId="{793CC79C-8E90-4CC6-89F4-895390CA3F3C}" destId="{2D8A6718-7279-4ED4-AA47-43C7A98E6FF9}" srcOrd="10" destOrd="0" presId="urn:microsoft.com/office/officeart/2008/layout/LinedList"/>
    <dgm:cxn modelId="{E5BF2B6A-7930-4D16-9AAC-F144C5DF4F2D}" type="presParOf" srcId="{793CC79C-8E90-4CC6-89F4-895390CA3F3C}" destId="{81F7BC76-B493-44C4-B834-AAEFEB40598B}" srcOrd="11" destOrd="0" presId="urn:microsoft.com/office/officeart/2008/layout/LinedList"/>
    <dgm:cxn modelId="{6248E3B3-7068-4DCA-B664-183B9BAEA69D}" type="presParOf" srcId="{81F7BC76-B493-44C4-B834-AAEFEB40598B}" destId="{EE736479-F9DF-4BFD-B857-A4B030C0CAD6}" srcOrd="0" destOrd="0" presId="urn:microsoft.com/office/officeart/2008/layout/LinedList"/>
    <dgm:cxn modelId="{47FC0F82-26E4-4070-B515-BFA5CE79CC77}" type="presParOf" srcId="{81F7BC76-B493-44C4-B834-AAEFEB40598B}" destId="{98F4BA69-3C68-4473-91F7-ECD6303E40D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7042EF2-4341-40B6-B6D6-B44F53374764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069F8D-F282-4090-9436-DBD2C3604927}">
      <dgm:prSet/>
      <dgm:spPr/>
      <dgm:t>
        <a:bodyPr/>
        <a:lstStyle/>
        <a:p>
          <a:r>
            <a:rPr lang="en-GB" b="1" dirty="0"/>
            <a:t>dass@manchester.ac.uk </a:t>
          </a:r>
          <a:r>
            <a:rPr lang="en-GB" dirty="0"/>
            <a:t>/ thomas.crawshaw@manchester.ac.uk</a:t>
          </a:r>
          <a:endParaRPr lang="en-US" dirty="0"/>
        </a:p>
      </dgm:t>
    </dgm:pt>
    <dgm:pt modelId="{EFC211B0-CFD9-468E-A28E-F55A8BF3B1D5}" type="parTrans" cxnId="{941B3CFD-A44B-4AA2-BF48-EBB505BD356A}">
      <dgm:prSet/>
      <dgm:spPr/>
      <dgm:t>
        <a:bodyPr/>
        <a:lstStyle/>
        <a:p>
          <a:endParaRPr lang="en-US"/>
        </a:p>
      </dgm:t>
    </dgm:pt>
    <dgm:pt modelId="{2AA76993-FD86-4505-A282-45B8B4DA3DBD}" type="sibTrans" cxnId="{941B3CFD-A44B-4AA2-BF48-EBB505BD356A}">
      <dgm:prSet/>
      <dgm:spPr/>
      <dgm:t>
        <a:bodyPr/>
        <a:lstStyle/>
        <a:p>
          <a:endParaRPr lang="en-US"/>
        </a:p>
      </dgm:t>
    </dgm:pt>
    <dgm:pt modelId="{4B828383-9841-4DBB-8F26-96E798800A21}">
      <dgm:prSet/>
      <dgm:spPr/>
      <dgm:t>
        <a:bodyPr/>
        <a:lstStyle/>
        <a:p>
          <a:r>
            <a:rPr lang="en-GB" b="1" dirty="0"/>
            <a:t>0161 275 7512</a:t>
          </a:r>
          <a:endParaRPr lang="en-US" b="1" dirty="0"/>
        </a:p>
      </dgm:t>
    </dgm:pt>
    <dgm:pt modelId="{FB134438-AE45-4ECF-B78F-23745212D3DC}" type="parTrans" cxnId="{BFA4EF22-0B3A-46EF-B765-9C31918C79FB}">
      <dgm:prSet/>
      <dgm:spPr/>
      <dgm:t>
        <a:bodyPr/>
        <a:lstStyle/>
        <a:p>
          <a:endParaRPr lang="en-US"/>
        </a:p>
      </dgm:t>
    </dgm:pt>
    <dgm:pt modelId="{583F5EB1-FCD2-4FC7-BD5C-2F9568174914}" type="sibTrans" cxnId="{BFA4EF22-0B3A-46EF-B765-9C31918C79FB}">
      <dgm:prSet/>
      <dgm:spPr/>
      <dgm:t>
        <a:bodyPr/>
        <a:lstStyle/>
        <a:p>
          <a:endParaRPr lang="en-US"/>
        </a:p>
      </dgm:t>
    </dgm:pt>
    <dgm:pt modelId="{FCDD0B7A-A0B5-4955-84FB-0197D5E202D4}">
      <dgm:prSet/>
      <dgm:spPr/>
      <dgm:t>
        <a:bodyPr/>
        <a:lstStyle/>
        <a:p>
          <a:r>
            <a:rPr lang="en-GB" dirty="0"/>
            <a:t>Floor 2, University Place</a:t>
          </a:r>
          <a:endParaRPr lang="en-US" dirty="0"/>
        </a:p>
      </dgm:t>
    </dgm:pt>
    <dgm:pt modelId="{417A06B2-7015-42B7-BF92-8280126532A8}" type="parTrans" cxnId="{1E1CDDBC-5E25-4BD7-8B14-2FA24D54920B}">
      <dgm:prSet/>
      <dgm:spPr/>
      <dgm:t>
        <a:bodyPr/>
        <a:lstStyle/>
        <a:p>
          <a:endParaRPr lang="en-US"/>
        </a:p>
      </dgm:t>
    </dgm:pt>
    <dgm:pt modelId="{024756F7-7015-49A0-AF78-6197DC53C25B}" type="sibTrans" cxnId="{1E1CDDBC-5E25-4BD7-8B14-2FA24D54920B}">
      <dgm:prSet/>
      <dgm:spPr/>
      <dgm:t>
        <a:bodyPr/>
        <a:lstStyle/>
        <a:p>
          <a:endParaRPr lang="en-US"/>
        </a:p>
      </dgm:t>
    </dgm:pt>
    <dgm:pt modelId="{62C29A39-F07E-4E0F-B623-827F900A340C}">
      <dgm:prSet/>
      <dgm:spPr/>
      <dgm:t>
        <a:bodyPr/>
        <a:lstStyle/>
        <a:p>
          <a:r>
            <a:rPr lang="en-GB"/>
            <a:t>10am-4pm, Monday-Friday</a:t>
          </a:r>
          <a:endParaRPr lang="en-US"/>
        </a:p>
      </dgm:t>
    </dgm:pt>
    <dgm:pt modelId="{7050C2F1-5931-419D-91AB-DF43BA18E4E7}" type="parTrans" cxnId="{61E8AD6D-E30D-4060-B8B1-9F45A9DA97B8}">
      <dgm:prSet/>
      <dgm:spPr/>
      <dgm:t>
        <a:bodyPr/>
        <a:lstStyle/>
        <a:p>
          <a:endParaRPr lang="en-US"/>
        </a:p>
      </dgm:t>
    </dgm:pt>
    <dgm:pt modelId="{CDC7FD81-1C3B-4114-ABFE-15C1D58C2284}" type="sibTrans" cxnId="{61E8AD6D-E30D-4060-B8B1-9F45A9DA97B8}">
      <dgm:prSet/>
      <dgm:spPr/>
      <dgm:t>
        <a:bodyPr/>
        <a:lstStyle/>
        <a:p>
          <a:endParaRPr lang="en-US"/>
        </a:p>
      </dgm:t>
    </dgm:pt>
    <dgm:pt modelId="{36B3EDAF-1FC3-4B4B-A18F-26B789D596AC}">
      <dgm:prSet/>
      <dgm:spPr/>
      <dgm:t>
        <a:bodyPr/>
        <a:lstStyle/>
        <a:p>
          <a:r>
            <a:rPr lang="en-GB" b="1" dirty="0"/>
            <a:t>dass.manchester.ac.uk</a:t>
          </a:r>
          <a:endParaRPr lang="en-US" b="1" dirty="0"/>
        </a:p>
      </dgm:t>
    </dgm:pt>
    <dgm:pt modelId="{13B65C06-3EAA-4428-AF1D-B9F0430D382E}" type="parTrans" cxnId="{D5F9AAF4-239E-430A-A2EE-ECEF5DD7B6F3}">
      <dgm:prSet/>
      <dgm:spPr/>
      <dgm:t>
        <a:bodyPr/>
        <a:lstStyle/>
        <a:p>
          <a:endParaRPr lang="en-GB"/>
        </a:p>
      </dgm:t>
    </dgm:pt>
    <dgm:pt modelId="{ED9ABC77-393C-44D8-A766-E3417CF2D2C4}" type="sibTrans" cxnId="{D5F9AAF4-239E-430A-A2EE-ECEF5DD7B6F3}">
      <dgm:prSet/>
      <dgm:spPr/>
      <dgm:t>
        <a:bodyPr/>
        <a:lstStyle/>
        <a:p>
          <a:endParaRPr lang="en-GB"/>
        </a:p>
      </dgm:t>
    </dgm:pt>
    <dgm:pt modelId="{7BB6C66A-36EB-44CA-A5B8-259D69466130}" type="pres">
      <dgm:prSet presAssocID="{57042EF2-4341-40B6-B6D6-B44F53374764}" presName="vert0" presStyleCnt="0">
        <dgm:presLayoutVars>
          <dgm:dir/>
          <dgm:animOne val="branch"/>
          <dgm:animLvl val="lvl"/>
        </dgm:presLayoutVars>
      </dgm:prSet>
      <dgm:spPr/>
    </dgm:pt>
    <dgm:pt modelId="{3D2CE173-4562-4801-AF59-E56CB5907C09}" type="pres">
      <dgm:prSet presAssocID="{36B3EDAF-1FC3-4B4B-A18F-26B789D596AC}" presName="thickLine" presStyleLbl="alignNode1" presStyleIdx="0" presStyleCnt="5"/>
      <dgm:spPr/>
    </dgm:pt>
    <dgm:pt modelId="{0C219B33-6A9A-4463-A6A9-C65E57757348}" type="pres">
      <dgm:prSet presAssocID="{36B3EDAF-1FC3-4B4B-A18F-26B789D596AC}" presName="horz1" presStyleCnt="0"/>
      <dgm:spPr/>
    </dgm:pt>
    <dgm:pt modelId="{3897C80E-C513-4A63-89AE-299D49D622CC}" type="pres">
      <dgm:prSet presAssocID="{36B3EDAF-1FC3-4B4B-A18F-26B789D596AC}" presName="tx1" presStyleLbl="revTx" presStyleIdx="0" presStyleCnt="5"/>
      <dgm:spPr/>
    </dgm:pt>
    <dgm:pt modelId="{ADB2E3B8-7504-439A-A263-D1C8DAFC5FFF}" type="pres">
      <dgm:prSet presAssocID="{36B3EDAF-1FC3-4B4B-A18F-26B789D596AC}" presName="vert1" presStyleCnt="0"/>
      <dgm:spPr/>
    </dgm:pt>
    <dgm:pt modelId="{0AFDE860-012E-4937-A78E-535F6A27B656}" type="pres">
      <dgm:prSet presAssocID="{5B069F8D-F282-4090-9436-DBD2C3604927}" presName="thickLine" presStyleLbl="alignNode1" presStyleIdx="1" presStyleCnt="5"/>
      <dgm:spPr/>
    </dgm:pt>
    <dgm:pt modelId="{9B7C4C24-A281-4070-9F94-C6951C52BDD0}" type="pres">
      <dgm:prSet presAssocID="{5B069F8D-F282-4090-9436-DBD2C3604927}" presName="horz1" presStyleCnt="0"/>
      <dgm:spPr/>
    </dgm:pt>
    <dgm:pt modelId="{EF3C8096-B812-4175-B078-E1F81057F7BE}" type="pres">
      <dgm:prSet presAssocID="{5B069F8D-F282-4090-9436-DBD2C3604927}" presName="tx1" presStyleLbl="revTx" presStyleIdx="1" presStyleCnt="5"/>
      <dgm:spPr/>
    </dgm:pt>
    <dgm:pt modelId="{E3254778-98F2-46B2-8D7E-F0A4E36FAFBF}" type="pres">
      <dgm:prSet presAssocID="{5B069F8D-F282-4090-9436-DBD2C3604927}" presName="vert1" presStyleCnt="0"/>
      <dgm:spPr/>
    </dgm:pt>
    <dgm:pt modelId="{CBE0992C-20D0-4FFC-9C62-46A168521720}" type="pres">
      <dgm:prSet presAssocID="{4B828383-9841-4DBB-8F26-96E798800A21}" presName="thickLine" presStyleLbl="alignNode1" presStyleIdx="2" presStyleCnt="5"/>
      <dgm:spPr/>
    </dgm:pt>
    <dgm:pt modelId="{AB20B544-C994-4466-B352-CDB52BE615EB}" type="pres">
      <dgm:prSet presAssocID="{4B828383-9841-4DBB-8F26-96E798800A21}" presName="horz1" presStyleCnt="0"/>
      <dgm:spPr/>
    </dgm:pt>
    <dgm:pt modelId="{1CB66BC6-5523-41A8-B9AB-7B55E0ED84F0}" type="pres">
      <dgm:prSet presAssocID="{4B828383-9841-4DBB-8F26-96E798800A21}" presName="tx1" presStyleLbl="revTx" presStyleIdx="2" presStyleCnt="5"/>
      <dgm:spPr/>
    </dgm:pt>
    <dgm:pt modelId="{3A47C1C9-CA50-41EB-84AE-C8FF8A6994F0}" type="pres">
      <dgm:prSet presAssocID="{4B828383-9841-4DBB-8F26-96E798800A21}" presName="vert1" presStyleCnt="0"/>
      <dgm:spPr/>
    </dgm:pt>
    <dgm:pt modelId="{D7EF75B0-E6CB-4894-9006-B54C14C0A848}" type="pres">
      <dgm:prSet presAssocID="{FCDD0B7A-A0B5-4955-84FB-0197D5E202D4}" presName="thickLine" presStyleLbl="alignNode1" presStyleIdx="3" presStyleCnt="5"/>
      <dgm:spPr/>
    </dgm:pt>
    <dgm:pt modelId="{BF2FA94C-483B-4FCB-B636-33A5D8ED6136}" type="pres">
      <dgm:prSet presAssocID="{FCDD0B7A-A0B5-4955-84FB-0197D5E202D4}" presName="horz1" presStyleCnt="0"/>
      <dgm:spPr/>
    </dgm:pt>
    <dgm:pt modelId="{4823EF68-7639-4BE6-842E-48AE36381090}" type="pres">
      <dgm:prSet presAssocID="{FCDD0B7A-A0B5-4955-84FB-0197D5E202D4}" presName="tx1" presStyleLbl="revTx" presStyleIdx="3" presStyleCnt="5"/>
      <dgm:spPr/>
    </dgm:pt>
    <dgm:pt modelId="{2DFB737B-D420-4519-87F8-5920081DF274}" type="pres">
      <dgm:prSet presAssocID="{FCDD0B7A-A0B5-4955-84FB-0197D5E202D4}" presName="vert1" presStyleCnt="0"/>
      <dgm:spPr/>
    </dgm:pt>
    <dgm:pt modelId="{819E673F-9C64-4814-8B70-15F50A71EC60}" type="pres">
      <dgm:prSet presAssocID="{62C29A39-F07E-4E0F-B623-827F900A340C}" presName="thickLine" presStyleLbl="alignNode1" presStyleIdx="4" presStyleCnt="5"/>
      <dgm:spPr/>
    </dgm:pt>
    <dgm:pt modelId="{98E6D36E-3A0C-4A89-81B1-0B587711CE4C}" type="pres">
      <dgm:prSet presAssocID="{62C29A39-F07E-4E0F-B623-827F900A340C}" presName="horz1" presStyleCnt="0"/>
      <dgm:spPr/>
    </dgm:pt>
    <dgm:pt modelId="{3FAFC747-5B1A-4C29-9B10-37F8573C6840}" type="pres">
      <dgm:prSet presAssocID="{62C29A39-F07E-4E0F-B623-827F900A340C}" presName="tx1" presStyleLbl="revTx" presStyleIdx="4" presStyleCnt="5"/>
      <dgm:spPr/>
    </dgm:pt>
    <dgm:pt modelId="{224653C3-508D-4D86-A400-A28AEC810064}" type="pres">
      <dgm:prSet presAssocID="{62C29A39-F07E-4E0F-B623-827F900A340C}" presName="vert1" presStyleCnt="0"/>
      <dgm:spPr/>
    </dgm:pt>
  </dgm:ptLst>
  <dgm:cxnLst>
    <dgm:cxn modelId="{BFA4EF22-0B3A-46EF-B765-9C31918C79FB}" srcId="{57042EF2-4341-40B6-B6D6-B44F53374764}" destId="{4B828383-9841-4DBB-8F26-96E798800A21}" srcOrd="2" destOrd="0" parTransId="{FB134438-AE45-4ECF-B78F-23745212D3DC}" sibTransId="{583F5EB1-FCD2-4FC7-BD5C-2F9568174914}"/>
    <dgm:cxn modelId="{EB5D1D2D-E4D3-4E2C-BDEF-313A17233BEE}" type="presOf" srcId="{62C29A39-F07E-4E0F-B623-827F900A340C}" destId="{3FAFC747-5B1A-4C29-9B10-37F8573C6840}" srcOrd="0" destOrd="0" presId="urn:microsoft.com/office/officeart/2008/layout/LinedList"/>
    <dgm:cxn modelId="{14190E5F-6271-44EE-B534-1304F19B668B}" type="presOf" srcId="{4B828383-9841-4DBB-8F26-96E798800A21}" destId="{1CB66BC6-5523-41A8-B9AB-7B55E0ED84F0}" srcOrd="0" destOrd="0" presId="urn:microsoft.com/office/officeart/2008/layout/LinedList"/>
    <dgm:cxn modelId="{61E8AD6D-E30D-4060-B8B1-9F45A9DA97B8}" srcId="{57042EF2-4341-40B6-B6D6-B44F53374764}" destId="{62C29A39-F07E-4E0F-B623-827F900A340C}" srcOrd="4" destOrd="0" parTransId="{7050C2F1-5931-419D-91AB-DF43BA18E4E7}" sibTransId="{CDC7FD81-1C3B-4114-ABFE-15C1D58C2284}"/>
    <dgm:cxn modelId="{6C697C50-B8E5-48BC-A198-1561260A2DE9}" type="presOf" srcId="{36B3EDAF-1FC3-4B4B-A18F-26B789D596AC}" destId="{3897C80E-C513-4A63-89AE-299D49D622CC}" srcOrd="0" destOrd="0" presId="urn:microsoft.com/office/officeart/2008/layout/LinedList"/>
    <dgm:cxn modelId="{6481C3B9-528A-4D6C-AAC4-09FF58FE780C}" type="presOf" srcId="{FCDD0B7A-A0B5-4955-84FB-0197D5E202D4}" destId="{4823EF68-7639-4BE6-842E-48AE36381090}" srcOrd="0" destOrd="0" presId="urn:microsoft.com/office/officeart/2008/layout/LinedList"/>
    <dgm:cxn modelId="{1E1CDDBC-5E25-4BD7-8B14-2FA24D54920B}" srcId="{57042EF2-4341-40B6-B6D6-B44F53374764}" destId="{FCDD0B7A-A0B5-4955-84FB-0197D5E202D4}" srcOrd="3" destOrd="0" parTransId="{417A06B2-7015-42B7-BF92-8280126532A8}" sibTransId="{024756F7-7015-49A0-AF78-6197DC53C25B}"/>
    <dgm:cxn modelId="{7A9C21DB-5DB9-4B3F-8AD1-3192EAE0873D}" type="presOf" srcId="{57042EF2-4341-40B6-B6D6-B44F53374764}" destId="{7BB6C66A-36EB-44CA-A5B8-259D69466130}" srcOrd="0" destOrd="0" presId="urn:microsoft.com/office/officeart/2008/layout/LinedList"/>
    <dgm:cxn modelId="{D5F9AAF4-239E-430A-A2EE-ECEF5DD7B6F3}" srcId="{57042EF2-4341-40B6-B6D6-B44F53374764}" destId="{36B3EDAF-1FC3-4B4B-A18F-26B789D596AC}" srcOrd="0" destOrd="0" parTransId="{13B65C06-3EAA-4428-AF1D-B9F0430D382E}" sibTransId="{ED9ABC77-393C-44D8-A766-E3417CF2D2C4}"/>
    <dgm:cxn modelId="{12E4FAFC-B3E5-4D21-B063-ED1D0869C684}" type="presOf" srcId="{5B069F8D-F282-4090-9436-DBD2C3604927}" destId="{EF3C8096-B812-4175-B078-E1F81057F7BE}" srcOrd="0" destOrd="0" presId="urn:microsoft.com/office/officeart/2008/layout/LinedList"/>
    <dgm:cxn modelId="{941B3CFD-A44B-4AA2-BF48-EBB505BD356A}" srcId="{57042EF2-4341-40B6-B6D6-B44F53374764}" destId="{5B069F8D-F282-4090-9436-DBD2C3604927}" srcOrd="1" destOrd="0" parTransId="{EFC211B0-CFD9-468E-A28E-F55A8BF3B1D5}" sibTransId="{2AA76993-FD86-4505-A282-45B8B4DA3DBD}"/>
    <dgm:cxn modelId="{EF357182-70D6-485C-B809-A2755C530A2A}" type="presParOf" srcId="{7BB6C66A-36EB-44CA-A5B8-259D69466130}" destId="{3D2CE173-4562-4801-AF59-E56CB5907C09}" srcOrd="0" destOrd="0" presId="urn:microsoft.com/office/officeart/2008/layout/LinedList"/>
    <dgm:cxn modelId="{423B76AC-A834-4836-96B9-79689C1FC40C}" type="presParOf" srcId="{7BB6C66A-36EB-44CA-A5B8-259D69466130}" destId="{0C219B33-6A9A-4463-A6A9-C65E57757348}" srcOrd="1" destOrd="0" presId="urn:microsoft.com/office/officeart/2008/layout/LinedList"/>
    <dgm:cxn modelId="{94428F27-4880-4CE6-B8A6-4D585E205646}" type="presParOf" srcId="{0C219B33-6A9A-4463-A6A9-C65E57757348}" destId="{3897C80E-C513-4A63-89AE-299D49D622CC}" srcOrd="0" destOrd="0" presId="urn:microsoft.com/office/officeart/2008/layout/LinedList"/>
    <dgm:cxn modelId="{B2590F52-D928-4028-B7C2-C5EC5D380457}" type="presParOf" srcId="{0C219B33-6A9A-4463-A6A9-C65E57757348}" destId="{ADB2E3B8-7504-439A-A263-D1C8DAFC5FFF}" srcOrd="1" destOrd="0" presId="urn:microsoft.com/office/officeart/2008/layout/LinedList"/>
    <dgm:cxn modelId="{B1A09110-80ED-4271-ABD0-A654F240D464}" type="presParOf" srcId="{7BB6C66A-36EB-44CA-A5B8-259D69466130}" destId="{0AFDE860-012E-4937-A78E-535F6A27B656}" srcOrd="2" destOrd="0" presId="urn:microsoft.com/office/officeart/2008/layout/LinedList"/>
    <dgm:cxn modelId="{6FA729AE-7EC3-407C-8FBA-F143431731A8}" type="presParOf" srcId="{7BB6C66A-36EB-44CA-A5B8-259D69466130}" destId="{9B7C4C24-A281-4070-9F94-C6951C52BDD0}" srcOrd="3" destOrd="0" presId="urn:microsoft.com/office/officeart/2008/layout/LinedList"/>
    <dgm:cxn modelId="{C5F62006-758D-4CFB-9454-0AD9EC6537CA}" type="presParOf" srcId="{9B7C4C24-A281-4070-9F94-C6951C52BDD0}" destId="{EF3C8096-B812-4175-B078-E1F81057F7BE}" srcOrd="0" destOrd="0" presId="urn:microsoft.com/office/officeart/2008/layout/LinedList"/>
    <dgm:cxn modelId="{A7B0F113-6B52-4362-906B-013A94BEB585}" type="presParOf" srcId="{9B7C4C24-A281-4070-9F94-C6951C52BDD0}" destId="{E3254778-98F2-46B2-8D7E-F0A4E36FAFBF}" srcOrd="1" destOrd="0" presId="urn:microsoft.com/office/officeart/2008/layout/LinedList"/>
    <dgm:cxn modelId="{311C10E5-4ACA-47C6-8579-ACAFF8AB7F2D}" type="presParOf" srcId="{7BB6C66A-36EB-44CA-A5B8-259D69466130}" destId="{CBE0992C-20D0-4FFC-9C62-46A168521720}" srcOrd="4" destOrd="0" presId="urn:microsoft.com/office/officeart/2008/layout/LinedList"/>
    <dgm:cxn modelId="{75F35D68-8B4E-41DD-ABF0-E741DF935BAA}" type="presParOf" srcId="{7BB6C66A-36EB-44CA-A5B8-259D69466130}" destId="{AB20B544-C994-4466-B352-CDB52BE615EB}" srcOrd="5" destOrd="0" presId="urn:microsoft.com/office/officeart/2008/layout/LinedList"/>
    <dgm:cxn modelId="{EC5C0A54-4AE2-4C98-BD03-22520F9EE1AE}" type="presParOf" srcId="{AB20B544-C994-4466-B352-CDB52BE615EB}" destId="{1CB66BC6-5523-41A8-B9AB-7B55E0ED84F0}" srcOrd="0" destOrd="0" presId="urn:microsoft.com/office/officeart/2008/layout/LinedList"/>
    <dgm:cxn modelId="{1FE8ED7A-63BB-4AD1-BEA8-BC41E181DF0C}" type="presParOf" srcId="{AB20B544-C994-4466-B352-CDB52BE615EB}" destId="{3A47C1C9-CA50-41EB-84AE-C8FF8A6994F0}" srcOrd="1" destOrd="0" presId="urn:microsoft.com/office/officeart/2008/layout/LinedList"/>
    <dgm:cxn modelId="{EC8647EB-14A1-417B-A956-2F540178BC83}" type="presParOf" srcId="{7BB6C66A-36EB-44CA-A5B8-259D69466130}" destId="{D7EF75B0-E6CB-4894-9006-B54C14C0A848}" srcOrd="6" destOrd="0" presId="urn:microsoft.com/office/officeart/2008/layout/LinedList"/>
    <dgm:cxn modelId="{637923C6-7E6A-40E2-8F6E-3974E08B66E6}" type="presParOf" srcId="{7BB6C66A-36EB-44CA-A5B8-259D69466130}" destId="{BF2FA94C-483B-4FCB-B636-33A5D8ED6136}" srcOrd="7" destOrd="0" presId="urn:microsoft.com/office/officeart/2008/layout/LinedList"/>
    <dgm:cxn modelId="{D96D0B2E-A942-4AB8-9070-8D56BECF9617}" type="presParOf" srcId="{BF2FA94C-483B-4FCB-B636-33A5D8ED6136}" destId="{4823EF68-7639-4BE6-842E-48AE36381090}" srcOrd="0" destOrd="0" presId="urn:microsoft.com/office/officeart/2008/layout/LinedList"/>
    <dgm:cxn modelId="{8CD6D5CB-2B45-467A-87D7-0A21454E012B}" type="presParOf" srcId="{BF2FA94C-483B-4FCB-B636-33A5D8ED6136}" destId="{2DFB737B-D420-4519-87F8-5920081DF274}" srcOrd="1" destOrd="0" presId="urn:microsoft.com/office/officeart/2008/layout/LinedList"/>
    <dgm:cxn modelId="{028EEEC2-F5D6-47A1-B538-F28C7950B43E}" type="presParOf" srcId="{7BB6C66A-36EB-44CA-A5B8-259D69466130}" destId="{819E673F-9C64-4814-8B70-15F50A71EC60}" srcOrd="8" destOrd="0" presId="urn:microsoft.com/office/officeart/2008/layout/LinedList"/>
    <dgm:cxn modelId="{B8744147-0291-48EF-BA19-33FA80E89305}" type="presParOf" srcId="{7BB6C66A-36EB-44CA-A5B8-259D69466130}" destId="{98E6D36E-3A0C-4A89-81B1-0B587711CE4C}" srcOrd="9" destOrd="0" presId="urn:microsoft.com/office/officeart/2008/layout/LinedList"/>
    <dgm:cxn modelId="{149D4102-6B0D-4BCC-9D91-4615EF0DBC8B}" type="presParOf" srcId="{98E6D36E-3A0C-4A89-81B1-0B587711CE4C}" destId="{3FAFC747-5B1A-4C29-9B10-37F8573C6840}" srcOrd="0" destOrd="0" presId="urn:microsoft.com/office/officeart/2008/layout/LinedList"/>
    <dgm:cxn modelId="{9FAA8C8B-6EF6-462A-A2D0-DE009C1CCD62}" type="presParOf" srcId="{98E6D36E-3A0C-4A89-81B1-0B587711CE4C}" destId="{224653C3-508D-4D86-A400-A28AEC81006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2052FE-FB5C-4782-AB28-2EE44C98312D}">
      <dsp:nvSpPr>
        <dsp:cNvPr id="0" name=""/>
        <dsp:cNvSpPr/>
      </dsp:nvSpPr>
      <dsp:spPr>
        <a:xfrm>
          <a:off x="0" y="0"/>
          <a:ext cx="694944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1585F5-FD8D-4110-8991-98694DAA4DA9}">
      <dsp:nvSpPr>
        <dsp:cNvPr id="0" name=""/>
        <dsp:cNvSpPr/>
      </dsp:nvSpPr>
      <dsp:spPr>
        <a:xfrm>
          <a:off x="0" y="0"/>
          <a:ext cx="6949440" cy="1446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 dirty="0"/>
            <a:t>Support, adjustments and advice for “disabled” students (and staff)</a:t>
          </a:r>
          <a:endParaRPr lang="en-US" sz="2900" kern="1200" dirty="0"/>
        </a:p>
      </dsp:txBody>
      <dsp:txXfrm>
        <a:off x="0" y="0"/>
        <a:ext cx="6949440" cy="1446659"/>
      </dsp:txXfrm>
    </dsp:sp>
    <dsp:sp modelId="{FE600AF7-BDED-4B24-BF2B-EA8A3900E007}">
      <dsp:nvSpPr>
        <dsp:cNvPr id="0" name=""/>
        <dsp:cNvSpPr/>
      </dsp:nvSpPr>
      <dsp:spPr>
        <a:xfrm>
          <a:off x="0" y="1446659"/>
          <a:ext cx="6949440" cy="0"/>
        </a:xfrm>
        <a:prstGeom prst="line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891426-2760-4E04-B998-AA112C6FADCC}">
      <dsp:nvSpPr>
        <dsp:cNvPr id="0" name=""/>
        <dsp:cNvSpPr/>
      </dsp:nvSpPr>
      <dsp:spPr>
        <a:xfrm>
          <a:off x="0" y="1446659"/>
          <a:ext cx="6949440" cy="1446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 dirty="0"/>
            <a:t>Advising on “reasonable adjustments” to for teaching, research, assessments</a:t>
          </a:r>
          <a:endParaRPr lang="en-US" sz="2900" kern="1200" dirty="0"/>
        </a:p>
      </dsp:txBody>
      <dsp:txXfrm>
        <a:off x="0" y="1446659"/>
        <a:ext cx="6949440" cy="1446659"/>
      </dsp:txXfrm>
    </dsp:sp>
    <dsp:sp modelId="{38A08067-D075-435F-88B2-94FFF17AE574}">
      <dsp:nvSpPr>
        <dsp:cNvPr id="0" name=""/>
        <dsp:cNvSpPr/>
      </dsp:nvSpPr>
      <dsp:spPr>
        <a:xfrm>
          <a:off x="0" y="2893318"/>
          <a:ext cx="6949440" cy="0"/>
        </a:xfrm>
        <a:prstGeom prst="line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A93EDD-9B76-454B-810C-ED4435E32570}">
      <dsp:nvSpPr>
        <dsp:cNvPr id="0" name=""/>
        <dsp:cNvSpPr/>
      </dsp:nvSpPr>
      <dsp:spPr>
        <a:xfrm>
          <a:off x="0" y="2893318"/>
          <a:ext cx="6949440" cy="1446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 dirty="0"/>
            <a:t>Signposting and referral to other sources of support including Disabled Students’ Allowances</a:t>
          </a:r>
          <a:endParaRPr lang="en-US" sz="2900" kern="1200" dirty="0"/>
        </a:p>
      </dsp:txBody>
      <dsp:txXfrm>
        <a:off x="0" y="2893318"/>
        <a:ext cx="6949440" cy="1446659"/>
      </dsp:txXfrm>
    </dsp:sp>
    <dsp:sp modelId="{C3A4487A-2E39-41EE-B9EF-0D7463A65A8E}">
      <dsp:nvSpPr>
        <dsp:cNvPr id="0" name=""/>
        <dsp:cNvSpPr/>
      </dsp:nvSpPr>
      <dsp:spPr>
        <a:xfrm>
          <a:off x="0" y="4339978"/>
          <a:ext cx="6949440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C47A71-D082-4F38-B1C8-0C60964689DD}">
      <dsp:nvSpPr>
        <dsp:cNvPr id="0" name=""/>
        <dsp:cNvSpPr/>
      </dsp:nvSpPr>
      <dsp:spPr>
        <a:xfrm>
          <a:off x="0" y="4339978"/>
          <a:ext cx="6949440" cy="14466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t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 dirty="0"/>
            <a:t>Advising staff on support for disabled students</a:t>
          </a:r>
          <a:endParaRPr lang="en-US" sz="2900" kern="1200" dirty="0"/>
        </a:p>
      </dsp:txBody>
      <dsp:txXfrm>
        <a:off x="0" y="4339978"/>
        <a:ext cx="6949440" cy="14466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6557DE-3019-4671-935D-89A7E15BED68}">
      <dsp:nvSpPr>
        <dsp:cNvPr id="0" name=""/>
        <dsp:cNvSpPr/>
      </dsp:nvSpPr>
      <dsp:spPr>
        <a:xfrm>
          <a:off x="0" y="76273"/>
          <a:ext cx="6949440" cy="18146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/>
            <a:t>Physical condition, mental health, long-term health condition, neurological condition</a:t>
          </a:r>
          <a:endParaRPr lang="en-US" sz="3300" kern="1200"/>
        </a:p>
      </dsp:txBody>
      <dsp:txXfrm>
        <a:off x="88585" y="164858"/>
        <a:ext cx="6772270" cy="1637500"/>
      </dsp:txXfrm>
    </dsp:sp>
    <dsp:sp modelId="{4BAF6914-868A-4C44-9639-4BDF298598EE}">
      <dsp:nvSpPr>
        <dsp:cNvPr id="0" name=""/>
        <dsp:cNvSpPr/>
      </dsp:nvSpPr>
      <dsp:spPr>
        <a:xfrm>
          <a:off x="0" y="1985983"/>
          <a:ext cx="6949440" cy="1814670"/>
        </a:xfrm>
        <a:prstGeom prst="round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/>
            <a:t>Long-term (more than 12 months)</a:t>
          </a:r>
          <a:endParaRPr lang="en-US" sz="3300" kern="1200"/>
        </a:p>
      </dsp:txBody>
      <dsp:txXfrm>
        <a:off x="88585" y="2074568"/>
        <a:ext cx="6772270" cy="1637500"/>
      </dsp:txXfrm>
    </dsp:sp>
    <dsp:sp modelId="{E7D248BE-AC47-4C3F-9239-A49418455E47}">
      <dsp:nvSpPr>
        <dsp:cNvPr id="0" name=""/>
        <dsp:cNvSpPr/>
      </dsp:nvSpPr>
      <dsp:spPr>
        <a:xfrm>
          <a:off x="0" y="3895693"/>
          <a:ext cx="6949440" cy="181467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/>
            <a:t>Substantial impact on day-to-day life (studies)</a:t>
          </a:r>
          <a:endParaRPr lang="en-US" sz="3300" kern="1200"/>
        </a:p>
      </dsp:txBody>
      <dsp:txXfrm>
        <a:off x="88585" y="3984278"/>
        <a:ext cx="6772270" cy="16375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863130-396D-47CA-9DF8-E7C9A8F47118}">
      <dsp:nvSpPr>
        <dsp:cNvPr id="0" name=""/>
        <dsp:cNvSpPr/>
      </dsp:nvSpPr>
      <dsp:spPr>
        <a:xfrm>
          <a:off x="582645" y="1178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Information / awareness for staff</a:t>
          </a:r>
          <a:endParaRPr lang="en-US" sz="1600" kern="1200"/>
        </a:p>
      </dsp:txBody>
      <dsp:txXfrm>
        <a:off x="582645" y="1178"/>
        <a:ext cx="2174490" cy="1304694"/>
      </dsp:txXfrm>
    </dsp:sp>
    <dsp:sp modelId="{F53D57DD-F491-48F3-8373-AC9598293639}">
      <dsp:nvSpPr>
        <dsp:cNvPr id="0" name=""/>
        <dsp:cNvSpPr/>
      </dsp:nvSpPr>
      <dsp:spPr>
        <a:xfrm>
          <a:off x="2974584" y="1178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Adjustments to teaching or supervisory meetings</a:t>
          </a:r>
          <a:endParaRPr lang="en-US" sz="1600" kern="1200" dirty="0"/>
        </a:p>
      </dsp:txBody>
      <dsp:txXfrm>
        <a:off x="2974584" y="1178"/>
        <a:ext cx="2174490" cy="1304694"/>
      </dsp:txXfrm>
    </dsp:sp>
    <dsp:sp modelId="{4A8DD817-9DDD-4BCD-8D8B-C5E6B60A9E6C}">
      <dsp:nvSpPr>
        <dsp:cNvPr id="0" name=""/>
        <dsp:cNvSpPr/>
      </dsp:nvSpPr>
      <dsp:spPr>
        <a:xfrm>
          <a:off x="5366524" y="1178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Viva adjustments</a:t>
          </a:r>
          <a:endParaRPr lang="en-US" sz="1600" kern="1200" dirty="0"/>
        </a:p>
      </dsp:txBody>
      <dsp:txXfrm>
        <a:off x="5366524" y="1178"/>
        <a:ext cx="2174490" cy="1304694"/>
      </dsp:txXfrm>
    </dsp:sp>
    <dsp:sp modelId="{8BFB0C34-9ECC-4039-906C-4FBE4C535F4C}">
      <dsp:nvSpPr>
        <dsp:cNvPr id="0" name=""/>
        <dsp:cNvSpPr/>
      </dsp:nvSpPr>
      <dsp:spPr>
        <a:xfrm>
          <a:off x="7758464" y="1178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Practical support assistants</a:t>
          </a:r>
          <a:endParaRPr lang="en-US" sz="1600" kern="1200" dirty="0"/>
        </a:p>
      </dsp:txBody>
      <dsp:txXfrm>
        <a:off x="7758464" y="1178"/>
        <a:ext cx="2174490" cy="1304694"/>
      </dsp:txXfrm>
    </dsp:sp>
    <dsp:sp modelId="{5577A31D-6A3F-42BA-9F4A-2024D3285C8C}">
      <dsp:nvSpPr>
        <dsp:cNvPr id="0" name=""/>
        <dsp:cNvSpPr/>
      </dsp:nvSpPr>
      <dsp:spPr>
        <a:xfrm>
          <a:off x="582645" y="1523321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Assistive technology – hardware, software, ergonomic equipment, lab equipment</a:t>
          </a:r>
          <a:endParaRPr lang="en-US" sz="1600" kern="1200" dirty="0"/>
        </a:p>
      </dsp:txBody>
      <dsp:txXfrm>
        <a:off x="582645" y="1523321"/>
        <a:ext cx="2174490" cy="1304694"/>
      </dsp:txXfrm>
    </dsp:sp>
    <dsp:sp modelId="{0E553961-0B65-4B79-A74E-60805267BD6C}">
      <dsp:nvSpPr>
        <dsp:cNvPr id="0" name=""/>
        <dsp:cNvSpPr/>
      </dsp:nvSpPr>
      <dsp:spPr>
        <a:xfrm>
          <a:off x="2974584" y="1523321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Mental Health and Autism Mentoring (in-house or agency)</a:t>
          </a:r>
          <a:endParaRPr lang="en-US" sz="1600" kern="1200" dirty="0"/>
        </a:p>
      </dsp:txBody>
      <dsp:txXfrm>
        <a:off x="2974584" y="1523321"/>
        <a:ext cx="2174490" cy="1304694"/>
      </dsp:txXfrm>
    </dsp:sp>
    <dsp:sp modelId="{332AC35D-74FE-48F1-876D-B9E476B71522}">
      <dsp:nvSpPr>
        <dsp:cNvPr id="0" name=""/>
        <dsp:cNvSpPr/>
      </dsp:nvSpPr>
      <dsp:spPr>
        <a:xfrm>
          <a:off x="5366524" y="1523321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Support on placements, trips, fieldwork, conferences</a:t>
          </a:r>
          <a:endParaRPr lang="en-US" sz="1600" kern="1200" dirty="0"/>
        </a:p>
      </dsp:txBody>
      <dsp:txXfrm>
        <a:off x="5366524" y="1523321"/>
        <a:ext cx="2174490" cy="1304694"/>
      </dsp:txXfrm>
    </dsp:sp>
    <dsp:sp modelId="{A5BD95DD-A937-4950-955F-5BC84666ECA1}">
      <dsp:nvSpPr>
        <dsp:cNvPr id="0" name=""/>
        <dsp:cNvSpPr/>
      </dsp:nvSpPr>
      <dsp:spPr>
        <a:xfrm>
          <a:off x="7758464" y="1523321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Support with the library or accommodation</a:t>
          </a:r>
          <a:endParaRPr lang="en-US" sz="1600" kern="1200" dirty="0"/>
        </a:p>
      </dsp:txBody>
      <dsp:txXfrm>
        <a:off x="7758464" y="1523321"/>
        <a:ext cx="2174490" cy="1304694"/>
      </dsp:txXfrm>
    </dsp:sp>
    <dsp:sp modelId="{2E80F3E3-6ED2-447F-BDF9-2EEB7B23001E}">
      <dsp:nvSpPr>
        <dsp:cNvPr id="0" name=""/>
        <dsp:cNvSpPr/>
      </dsp:nvSpPr>
      <dsp:spPr>
        <a:xfrm>
          <a:off x="582645" y="3045465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Workshops – Body Doubling, ADHD</a:t>
          </a:r>
          <a:endParaRPr lang="en-US" sz="1600" kern="1200" dirty="0"/>
        </a:p>
      </dsp:txBody>
      <dsp:txXfrm>
        <a:off x="582645" y="3045465"/>
        <a:ext cx="2174490" cy="1304694"/>
      </dsp:txXfrm>
    </dsp:sp>
    <dsp:sp modelId="{C8278B64-9E1D-4B78-A7D6-03AADD40A07A}">
      <dsp:nvSpPr>
        <dsp:cNvPr id="0" name=""/>
        <dsp:cNvSpPr/>
      </dsp:nvSpPr>
      <dsp:spPr>
        <a:xfrm>
          <a:off x="2974584" y="3045465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Dyslexia assessments</a:t>
          </a:r>
          <a:endParaRPr lang="en-US" sz="1600" kern="1200" dirty="0"/>
        </a:p>
      </dsp:txBody>
      <dsp:txXfrm>
        <a:off x="2974584" y="3045465"/>
        <a:ext cx="2174490" cy="1304694"/>
      </dsp:txXfrm>
    </dsp:sp>
    <dsp:sp modelId="{B86B0E81-2CEA-4453-B2C4-6A3F8FCB1480}">
      <dsp:nvSpPr>
        <dsp:cNvPr id="0" name=""/>
        <dsp:cNvSpPr/>
      </dsp:nvSpPr>
      <dsp:spPr>
        <a:xfrm>
          <a:off x="5366524" y="3045465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Named caseworker</a:t>
          </a:r>
        </a:p>
      </dsp:txBody>
      <dsp:txXfrm>
        <a:off x="5366524" y="3045465"/>
        <a:ext cx="2174490" cy="1304694"/>
      </dsp:txXfrm>
    </dsp:sp>
    <dsp:sp modelId="{99AD3F6E-4329-4D66-B808-96433F812D04}">
      <dsp:nvSpPr>
        <dsp:cNvPr id="0" name=""/>
        <dsp:cNvSpPr/>
      </dsp:nvSpPr>
      <dsp:spPr>
        <a:xfrm>
          <a:off x="7758464" y="3045465"/>
          <a:ext cx="2174490" cy="130469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Parking spaces, Deaf </a:t>
          </a:r>
          <a:r>
            <a:rPr lang="en-GB" sz="1600" kern="1200" dirty="0" err="1"/>
            <a:t>Alerters</a:t>
          </a:r>
          <a:r>
            <a:rPr lang="en-GB" sz="1600" kern="1200" dirty="0"/>
            <a:t>, RADAR keys</a:t>
          </a:r>
        </a:p>
      </dsp:txBody>
      <dsp:txXfrm>
        <a:off x="7758464" y="3045465"/>
        <a:ext cx="2174490" cy="13046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18F137-8190-4BED-A924-E5D20E9F8AB3}">
      <dsp:nvSpPr>
        <dsp:cNvPr id="0" name=""/>
        <dsp:cNvSpPr/>
      </dsp:nvSpPr>
      <dsp:spPr>
        <a:xfrm>
          <a:off x="0" y="76273"/>
          <a:ext cx="6949440" cy="18146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 dirty="0"/>
            <a:t>Support that has a financial cost – e.g. ergonomic equipment, taxis, software, Specialist Mentoring</a:t>
          </a:r>
          <a:endParaRPr lang="en-US" sz="3300" kern="1200" dirty="0"/>
        </a:p>
      </dsp:txBody>
      <dsp:txXfrm>
        <a:off x="88585" y="164858"/>
        <a:ext cx="6772270" cy="1637500"/>
      </dsp:txXfrm>
    </dsp:sp>
    <dsp:sp modelId="{F77A1B2D-0014-4BA1-BCB3-68FDBB721E77}">
      <dsp:nvSpPr>
        <dsp:cNvPr id="0" name=""/>
        <dsp:cNvSpPr/>
      </dsp:nvSpPr>
      <dsp:spPr>
        <a:xfrm>
          <a:off x="0" y="1985983"/>
          <a:ext cx="6949440" cy="1814670"/>
        </a:xfrm>
        <a:prstGeom prst="roundRect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 dirty="0"/>
            <a:t>Student Finance England or Research Council</a:t>
          </a:r>
          <a:endParaRPr lang="en-US" sz="3300" kern="1200" dirty="0"/>
        </a:p>
      </dsp:txBody>
      <dsp:txXfrm>
        <a:off x="88585" y="2074568"/>
        <a:ext cx="6772270" cy="1637500"/>
      </dsp:txXfrm>
    </dsp:sp>
    <dsp:sp modelId="{3C1E9125-5BB3-4DEB-A9DF-773AD2BAC3AB}">
      <dsp:nvSpPr>
        <dsp:cNvPr id="0" name=""/>
        <dsp:cNvSpPr/>
      </dsp:nvSpPr>
      <dsp:spPr>
        <a:xfrm>
          <a:off x="0" y="3895693"/>
          <a:ext cx="6949440" cy="1814670"/>
        </a:xfrm>
        <a:prstGeom prst="round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 dirty="0"/>
            <a:t>If international, DASS may fund</a:t>
          </a:r>
          <a:endParaRPr lang="en-US" sz="3300" kern="1200" dirty="0"/>
        </a:p>
      </dsp:txBody>
      <dsp:txXfrm>
        <a:off x="88585" y="3984278"/>
        <a:ext cx="6772270" cy="16375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97F386-3F3C-4B8E-8894-DBC3CB85FE3F}">
      <dsp:nvSpPr>
        <dsp:cNvPr id="0" name=""/>
        <dsp:cNvSpPr/>
      </dsp:nvSpPr>
      <dsp:spPr>
        <a:xfrm>
          <a:off x="0" y="2703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CDCBF2-A7ED-4AB2-BFB9-0F1046A444F2}">
      <dsp:nvSpPr>
        <dsp:cNvPr id="0" name=""/>
        <dsp:cNvSpPr/>
      </dsp:nvSpPr>
      <dsp:spPr>
        <a:xfrm>
          <a:off x="0" y="2703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Mental Health Support Team</a:t>
          </a:r>
          <a:br>
            <a:rPr lang="en-GB" sz="2500" kern="1200" dirty="0"/>
          </a:br>
          <a:r>
            <a:rPr lang="en-GB" sz="2500" kern="1200" dirty="0"/>
            <a:t>	</a:t>
          </a:r>
          <a:r>
            <a:rPr lang="en-GB" sz="1600" kern="1200" dirty="0"/>
            <a:t>counsellingservice.manchester.ac.uk</a:t>
          </a:r>
          <a:endParaRPr lang="en-US" sz="1800" kern="1200" dirty="0"/>
        </a:p>
      </dsp:txBody>
      <dsp:txXfrm>
        <a:off x="0" y="2703"/>
        <a:ext cx="6900512" cy="921789"/>
      </dsp:txXfrm>
    </dsp:sp>
    <dsp:sp modelId="{594A1F7E-A2FA-4BBC-B0CC-66405EBDBEB3}">
      <dsp:nvSpPr>
        <dsp:cNvPr id="0" name=""/>
        <dsp:cNvSpPr/>
      </dsp:nvSpPr>
      <dsp:spPr>
        <a:xfrm>
          <a:off x="0" y="924492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CB3ABB-6779-4E59-A9BB-725753F34D53}">
      <dsp:nvSpPr>
        <dsp:cNvPr id="0" name=""/>
        <dsp:cNvSpPr/>
      </dsp:nvSpPr>
      <dsp:spPr>
        <a:xfrm>
          <a:off x="0" y="924492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My Research Essentials </a:t>
          </a:r>
          <a:br>
            <a:rPr lang="en-GB" sz="2100" kern="1200" dirty="0"/>
          </a:br>
          <a:r>
            <a:rPr lang="en-GB" sz="2100" kern="1200"/>
            <a:t>	</a:t>
          </a:r>
          <a:r>
            <a:rPr lang="en-GB" sz="1600" kern="1200"/>
            <a:t>library.manchester.ac.uk/training/my-research-essentials</a:t>
          </a:r>
          <a:endParaRPr lang="en-US" sz="2100" kern="1200" dirty="0"/>
        </a:p>
      </dsp:txBody>
      <dsp:txXfrm>
        <a:off x="0" y="924492"/>
        <a:ext cx="6900512" cy="921789"/>
      </dsp:txXfrm>
    </dsp:sp>
    <dsp:sp modelId="{A168E298-DB15-4216-9057-E5136EA8D8D5}">
      <dsp:nvSpPr>
        <dsp:cNvPr id="0" name=""/>
        <dsp:cNvSpPr/>
      </dsp:nvSpPr>
      <dsp:spPr>
        <a:xfrm>
          <a:off x="0" y="1846281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2DFC6F-EFEE-47C8-BCC0-2877E30A5F91}">
      <dsp:nvSpPr>
        <dsp:cNvPr id="0" name=""/>
        <dsp:cNvSpPr/>
      </dsp:nvSpPr>
      <dsp:spPr>
        <a:xfrm>
          <a:off x="0" y="1846281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Challenging Research Disabled PGR Group </a:t>
          </a:r>
          <a:br>
            <a:rPr lang="en-GB" sz="2600" kern="1200" dirty="0"/>
          </a:br>
          <a:r>
            <a:rPr lang="en-GB" sz="2600" kern="1200" dirty="0"/>
            <a:t>	</a:t>
          </a:r>
          <a:r>
            <a:rPr lang="en-GB" sz="1600" kern="1200" dirty="0"/>
            <a:t>email laura.howard-3@manchester.ac.uk  </a:t>
          </a:r>
          <a:endParaRPr lang="en-US" sz="1600" kern="1200" dirty="0"/>
        </a:p>
      </dsp:txBody>
      <dsp:txXfrm>
        <a:off x="0" y="1846281"/>
        <a:ext cx="6900512" cy="921789"/>
      </dsp:txXfrm>
    </dsp:sp>
    <dsp:sp modelId="{5310309C-8188-4637-B072-A64BADA37C7F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F8A442-8353-4735-B4F2-7BA639555AD9}">
      <dsp:nvSpPr>
        <dsp:cNvPr id="0" name=""/>
        <dsp:cNvSpPr/>
      </dsp:nvSpPr>
      <dsp:spPr>
        <a:xfrm>
          <a:off x="0" y="2768070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Shut Up And Write </a:t>
          </a:r>
          <a:r>
            <a:rPr lang="en-GB" sz="1600" kern="1200" dirty="0"/>
            <a:t>(through MRE)</a:t>
          </a:r>
          <a:endParaRPr lang="en-US" sz="2800" kern="1200" dirty="0"/>
        </a:p>
      </dsp:txBody>
      <dsp:txXfrm>
        <a:off x="0" y="2768070"/>
        <a:ext cx="6900512" cy="921789"/>
      </dsp:txXfrm>
    </dsp:sp>
    <dsp:sp modelId="{C71BE8A5-F246-470E-87F7-BABA9C7C7759}">
      <dsp:nvSpPr>
        <dsp:cNvPr id="0" name=""/>
        <dsp:cNvSpPr/>
      </dsp:nvSpPr>
      <dsp:spPr>
        <a:xfrm>
          <a:off x="0" y="3689859"/>
          <a:ext cx="6900512" cy="0"/>
        </a:xfrm>
        <a:prstGeom prst="lin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4601DF-4A52-4255-99F1-5EEBD53379C3}">
      <dsp:nvSpPr>
        <dsp:cNvPr id="0" name=""/>
        <dsp:cNvSpPr/>
      </dsp:nvSpPr>
      <dsp:spPr>
        <a:xfrm>
          <a:off x="0" y="3689859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Advice &amp; Response </a:t>
          </a:r>
        </a:p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	studentsupport.manchester.ac.uk/advice-and-response</a:t>
          </a:r>
          <a:endParaRPr lang="en-US" sz="1600" kern="1200" dirty="0"/>
        </a:p>
      </dsp:txBody>
      <dsp:txXfrm>
        <a:off x="0" y="3689859"/>
        <a:ext cx="6900512" cy="921789"/>
      </dsp:txXfrm>
    </dsp:sp>
    <dsp:sp modelId="{2D8A6718-7279-4ED4-AA47-43C7A98E6FF9}">
      <dsp:nvSpPr>
        <dsp:cNvPr id="0" name=""/>
        <dsp:cNvSpPr/>
      </dsp:nvSpPr>
      <dsp:spPr>
        <a:xfrm>
          <a:off x="0" y="4611648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736479-F9DF-4BFD-B857-A4B030C0CAD6}">
      <dsp:nvSpPr>
        <dsp:cNvPr id="0" name=""/>
        <dsp:cNvSpPr/>
      </dsp:nvSpPr>
      <dsp:spPr>
        <a:xfrm>
          <a:off x="0" y="4611648"/>
          <a:ext cx="6900512" cy="92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Students’ Union </a:t>
          </a:r>
        </a:p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	</a:t>
          </a:r>
          <a:r>
            <a:rPr lang="en-GB" sz="1600" kern="1200" dirty="0"/>
            <a:t>manchesterstudentsunion.com</a:t>
          </a:r>
          <a:endParaRPr lang="en-US" sz="1600" kern="1200" dirty="0"/>
        </a:p>
      </dsp:txBody>
      <dsp:txXfrm>
        <a:off x="0" y="4611648"/>
        <a:ext cx="6900512" cy="92178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2CE173-4562-4801-AF59-E56CB5907C09}">
      <dsp:nvSpPr>
        <dsp:cNvPr id="0" name=""/>
        <dsp:cNvSpPr/>
      </dsp:nvSpPr>
      <dsp:spPr>
        <a:xfrm>
          <a:off x="0" y="53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97C80E-C513-4A63-89AE-299D49D622CC}">
      <dsp:nvSpPr>
        <dsp:cNvPr id="0" name=""/>
        <dsp:cNvSpPr/>
      </dsp:nvSpPr>
      <dsp:spPr>
        <a:xfrm>
          <a:off x="0" y="53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1" kern="1200" dirty="0"/>
            <a:t>dass.manchester.ac.uk</a:t>
          </a:r>
          <a:endParaRPr lang="en-US" sz="2800" b="1" kern="1200" dirty="0"/>
        </a:p>
      </dsp:txBody>
      <dsp:txXfrm>
        <a:off x="0" y="531"/>
        <a:ext cx="10515600" cy="870055"/>
      </dsp:txXfrm>
    </dsp:sp>
    <dsp:sp modelId="{0AFDE860-012E-4937-A78E-535F6A27B656}">
      <dsp:nvSpPr>
        <dsp:cNvPr id="0" name=""/>
        <dsp:cNvSpPr/>
      </dsp:nvSpPr>
      <dsp:spPr>
        <a:xfrm>
          <a:off x="0" y="87058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3C8096-B812-4175-B078-E1F81057F7BE}">
      <dsp:nvSpPr>
        <dsp:cNvPr id="0" name=""/>
        <dsp:cNvSpPr/>
      </dsp:nvSpPr>
      <dsp:spPr>
        <a:xfrm>
          <a:off x="0" y="87058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1" kern="1200" dirty="0"/>
            <a:t>dass@manchester.ac.uk </a:t>
          </a:r>
          <a:r>
            <a:rPr lang="en-GB" sz="2800" kern="1200" dirty="0"/>
            <a:t>/ thomas.crawshaw@manchester.ac.uk</a:t>
          </a:r>
          <a:endParaRPr lang="en-US" sz="2800" kern="1200" dirty="0"/>
        </a:p>
      </dsp:txBody>
      <dsp:txXfrm>
        <a:off x="0" y="870586"/>
        <a:ext cx="10515600" cy="870055"/>
      </dsp:txXfrm>
    </dsp:sp>
    <dsp:sp modelId="{CBE0992C-20D0-4FFC-9C62-46A168521720}">
      <dsp:nvSpPr>
        <dsp:cNvPr id="0" name=""/>
        <dsp:cNvSpPr/>
      </dsp:nvSpPr>
      <dsp:spPr>
        <a:xfrm>
          <a:off x="0" y="174064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B66BC6-5523-41A8-B9AB-7B55E0ED84F0}">
      <dsp:nvSpPr>
        <dsp:cNvPr id="0" name=""/>
        <dsp:cNvSpPr/>
      </dsp:nvSpPr>
      <dsp:spPr>
        <a:xfrm>
          <a:off x="0" y="174064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1" kern="1200" dirty="0"/>
            <a:t>0161 275 7512</a:t>
          </a:r>
          <a:endParaRPr lang="en-US" sz="2800" b="1" kern="1200" dirty="0"/>
        </a:p>
      </dsp:txBody>
      <dsp:txXfrm>
        <a:off x="0" y="1740641"/>
        <a:ext cx="10515600" cy="870055"/>
      </dsp:txXfrm>
    </dsp:sp>
    <dsp:sp modelId="{D7EF75B0-E6CB-4894-9006-B54C14C0A848}">
      <dsp:nvSpPr>
        <dsp:cNvPr id="0" name=""/>
        <dsp:cNvSpPr/>
      </dsp:nvSpPr>
      <dsp:spPr>
        <a:xfrm>
          <a:off x="0" y="261069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23EF68-7639-4BE6-842E-48AE36381090}">
      <dsp:nvSpPr>
        <dsp:cNvPr id="0" name=""/>
        <dsp:cNvSpPr/>
      </dsp:nvSpPr>
      <dsp:spPr>
        <a:xfrm>
          <a:off x="0" y="261069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Floor 2, University Place</a:t>
          </a:r>
          <a:endParaRPr lang="en-US" sz="2800" kern="1200" dirty="0"/>
        </a:p>
      </dsp:txBody>
      <dsp:txXfrm>
        <a:off x="0" y="2610696"/>
        <a:ext cx="10515600" cy="870055"/>
      </dsp:txXfrm>
    </dsp:sp>
    <dsp:sp modelId="{819E673F-9C64-4814-8B70-15F50A71EC60}">
      <dsp:nvSpPr>
        <dsp:cNvPr id="0" name=""/>
        <dsp:cNvSpPr/>
      </dsp:nvSpPr>
      <dsp:spPr>
        <a:xfrm>
          <a:off x="0" y="348075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AFC747-5B1A-4C29-9B10-37F8573C6840}">
      <dsp:nvSpPr>
        <dsp:cNvPr id="0" name=""/>
        <dsp:cNvSpPr/>
      </dsp:nvSpPr>
      <dsp:spPr>
        <a:xfrm>
          <a:off x="0" y="348075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/>
            <a:t>10am-4pm, Monday-Friday</a:t>
          </a:r>
          <a:endParaRPr lang="en-US" sz="2800" kern="1200"/>
        </a:p>
      </dsp:txBody>
      <dsp:txXfrm>
        <a:off x="0" y="3480751"/>
        <a:ext cx="10515600" cy="8700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DB26D-71B3-4806-93BD-0AE1EA2AAAED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E160FD-7121-40C9-ACD7-123E0C8F36A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141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E160FD-7121-40C9-ACD7-123E0C8F36A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285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E160FD-7121-40C9-ACD7-123E0C8F36A7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8648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E160FD-7121-40C9-ACD7-123E0C8F36A7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833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9434C-A817-F1BA-1E11-E72E541B4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830D41-5A6E-13CC-E625-CBA2F952D9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88E89-7E56-5128-0318-85B09704E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E817-E42E-45AB-888F-0CD331A9364C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CDB1C1-E6D9-552D-2B65-2D2B2BE45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3A881-7AC7-1633-C89F-89842C26E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D39E8-BF1D-433C-80D8-6262035C78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559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F210E-31AD-8883-79B3-9CFBF77BF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9CD730-1E3D-05CA-4215-EFA2B4941C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1A3F16-5A48-BB9E-274D-C631DAE8B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E817-E42E-45AB-888F-0CD331A9364C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D71BE-0A52-A843-B16D-BC26FF601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7FFAD-4333-79C9-6900-E1E8DDC25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D39E8-BF1D-433C-80D8-6262035C78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970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38CBA6-22F0-1385-26A3-416A6EC1BF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6DC5A5-4459-53A0-7C80-E6C5FED186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E749A-1E76-2DED-1D3C-FF9ACA2F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E817-E42E-45AB-888F-0CD331A9364C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A78CD-BF6B-BD39-FCC7-EA29F2BC6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EC622-F676-B468-4882-3181D2310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D39E8-BF1D-433C-80D8-6262035C78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241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77587-EADD-1743-6FF2-90E65E3C0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ECF280-EB5C-B0DD-BFBB-56DE2C81D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D760E-03C5-AE33-A280-A944A8D07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E817-E42E-45AB-888F-0CD331A9364C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7B213-1150-6F65-5B9D-576A81062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9586A5-A39C-A0B9-69F0-8CBBE4D13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D39E8-BF1D-433C-80D8-6262035C78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32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54480-4C34-0F45-6376-BE5D9CB14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A0E15A-4210-1B0D-A60E-68DEADDE1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F58AD-CC25-DFE6-743F-67E95A59C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E817-E42E-45AB-888F-0CD331A9364C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186542-6F4E-4F7F-7D19-D3106B747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EEF70-3180-B1B5-0B46-A57A4980C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D39E8-BF1D-433C-80D8-6262035C78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20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FC4A1-8599-BA31-569C-09CB124D1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25A05-17AD-2FA6-4A52-FA1590FB99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DE06E3-58C0-6354-4455-53B96D330F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427DC2-3AEE-9087-E42C-754BAD149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E817-E42E-45AB-888F-0CD331A9364C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FCDE6F-710F-D41C-59B1-6CB3AA5B9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0D99FC-2F99-9D6D-449F-D6E3059F8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D39E8-BF1D-433C-80D8-6262035C78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968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74B58-7CE8-4E0E-A224-4E742C9F8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14D4D-3D98-F347-1953-15407AE4A8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D597CA-82DE-1378-E763-D0050447F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216A16-4DC8-B2B0-215D-B94C8A7673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A1269F-82F4-A2D5-63AF-F2E6FB344F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52B5AF-B7A7-15D8-0346-B9EAB056A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E817-E42E-45AB-888F-0CD331A9364C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06D0FB-70E0-7E62-7C23-E371EE44A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3338FA-AAE0-A8DD-9B2F-1FA318EC5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D39E8-BF1D-433C-80D8-6262035C78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25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9E01A-77ED-E886-D531-1F25748A4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00D584-CF02-02E0-8B50-EF9C6D17D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E817-E42E-45AB-888F-0CD331A9364C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9FCB1-77BE-0770-FF24-F2462691C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54305D-88EE-7DEB-40D0-3166CCE6E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D39E8-BF1D-433C-80D8-6262035C78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1354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EC0DAF-C760-E205-6F75-57FD0E8BB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E817-E42E-45AB-888F-0CD331A9364C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FBFF1D-9F7F-9F06-9DF9-050A14DB2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AEE189-B27D-5F37-80DE-34935844F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D39E8-BF1D-433C-80D8-6262035C78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077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8E26A-5ADD-4FD7-0FCA-B4A86267D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79EDB4-DC47-D7C2-8F9C-81FAB7A6A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990671-7DB4-C1E2-CD30-51C60B3B2D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E157F0-2F62-0C0A-2EFE-526FD4E8D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E817-E42E-45AB-888F-0CD331A9364C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387FF9-9F8B-7E4D-1BCD-F22B567EA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9A19BA-4A0F-B0B6-C66A-5550A8B28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D39E8-BF1D-433C-80D8-6262035C78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657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FAA20-9DE5-01FF-7FAA-6E27AD4AA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B5DF6C-43C0-3571-35DC-926C50148E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FAA9A0-8372-A065-1F07-B28C86B51C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DA4893-0487-7CFC-1FD5-2D64F7C16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8E817-E42E-45AB-888F-0CD331A9364C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85BDDF-2D7A-5AF6-5F7D-9441E4F87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F1FF65-D2B9-8DFC-CC27-31B2505F6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D39E8-BF1D-433C-80D8-6262035C78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883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77097F9-1179-E07B-083D-7974A8F08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504D5A-8B98-B5F6-35D9-37BFD8270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26B53-AFD3-78DB-9DA0-0ECF479441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B8E817-E42E-45AB-888F-0CD331A9364C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7C89E-FF41-8F01-9EF3-3E548B6EDC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CC556-97E2-CBCB-1694-6FFE3A51BD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5D39E8-BF1D-433C-80D8-6262035C78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63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Pages/ResponsePage.aspx?id=B8tSwU5hu0qBivA1z6kad4RSfJnGhEZDkAmdLfkNR1RUNE9UMFpXRlNUQkdFQzJBN0M2NERUNUZJUC4u&amp;wdLOR=c437A7F88-72BC-4CAC-A6DF-BBBBAB7FFCF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taffnet.manchester.ac.uk/supporting-students/working-with-disabled-students/policies-and-procedures/referring-students-to-the-dso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1030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UoM Disability Advisory &amp; Support Service (DASS) (@UoMDASS) / X">
            <a:extLst>
              <a:ext uri="{FF2B5EF4-FFF2-40B4-BE49-F238E27FC236}">
                <a16:creationId xmlns:a16="http://schemas.microsoft.com/office/drawing/2014/main" id="{B78EEE84-883B-BD7E-29A7-2210E7597C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323" b="20427"/>
          <a:stretch>
            <a:fillRect/>
          </a:stretch>
        </p:blipFill>
        <p:spPr bwMode="auto">
          <a:xfrm>
            <a:off x="0" y="1"/>
            <a:ext cx="1219198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DE3749E-A671-173E-9D88-AB3B0F3521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0" y="935549"/>
            <a:ext cx="9144000" cy="3783935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Disability Advisory and Support Service (DASS)</a:t>
            </a:r>
            <a:br>
              <a:rPr lang="en-GB" dirty="0">
                <a:solidFill>
                  <a:srgbClr val="FFFFFF"/>
                </a:solidFill>
              </a:rPr>
            </a:br>
            <a:r>
              <a:rPr lang="en-GB" sz="2800" i="1" dirty="0">
                <a:solidFill>
                  <a:srgbClr val="FFFFFF"/>
                </a:solidFill>
              </a:rPr>
              <a:t>Post-induction session for Humanities PGRs, October 2025</a:t>
            </a:r>
            <a:br>
              <a:rPr lang="en-GB" sz="2800" i="1" dirty="0">
                <a:solidFill>
                  <a:srgbClr val="FFFFFF"/>
                </a:solidFill>
              </a:rPr>
            </a:br>
            <a:br>
              <a:rPr lang="en-GB" sz="2800" i="1" dirty="0">
                <a:solidFill>
                  <a:srgbClr val="FFFFFF"/>
                </a:solidFill>
              </a:rPr>
            </a:br>
            <a:br>
              <a:rPr lang="en-GB" sz="2800" i="1" dirty="0">
                <a:solidFill>
                  <a:srgbClr val="FFFFFF"/>
                </a:solidFill>
              </a:rPr>
            </a:br>
            <a:r>
              <a:rPr lang="en-GB" sz="2800" dirty="0">
                <a:solidFill>
                  <a:srgbClr val="FFFFFF"/>
                </a:solidFill>
              </a:rPr>
              <a:t>Tom Crawshaw, Lead Disability Adviser (PRG caseworker)</a:t>
            </a:r>
            <a:br>
              <a:rPr lang="en-GB" sz="2800" dirty="0">
                <a:solidFill>
                  <a:srgbClr val="FFFFFF"/>
                </a:solidFill>
              </a:rPr>
            </a:br>
            <a:r>
              <a:rPr lang="en-GB" sz="2800" dirty="0">
                <a:solidFill>
                  <a:srgbClr val="FFFFFF"/>
                </a:solidFill>
              </a:rPr>
              <a:t>thomas.crawshaw-2@manchester.ac.uk</a:t>
            </a:r>
            <a:endParaRPr lang="en-GB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4993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BB8D739-58E6-1297-29A2-C667DD9E8C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159879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369682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00DC1B0-7E1A-BD02-3F93-19E6B1B750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3FDB3A-7DAC-3F3C-1AC4-69038A007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548638"/>
            <a:ext cx="3493008" cy="5788152"/>
          </a:xfrm>
        </p:spPr>
        <p:txBody>
          <a:bodyPr anchor="ctr">
            <a:normAutofit/>
          </a:bodyPr>
          <a:lstStyle/>
          <a:p>
            <a:r>
              <a:rPr lang="en-GB" sz="4000"/>
              <a:t>What do we do?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BEF9DCD-A384-701C-131E-9154856D52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069181"/>
              </p:ext>
            </p:extLst>
          </p:nvPr>
        </p:nvGraphicFramePr>
        <p:xfrm>
          <a:off x="4608246" y="548640"/>
          <a:ext cx="6949440" cy="578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1252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CF436A-9813-C874-7BDC-0DDFA0AC7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en-GB"/>
              <a:t>What is a “disability”</a:t>
            </a:r>
            <a:endParaRPr lang="en-GB" dirty="0"/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4C689D93-BA85-8956-8486-9EB6A11E7A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7639288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18556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2622F-2AEF-0CC5-F0E9-54BDCFD30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 currently support…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62D03-5DAF-F205-9E64-9572C53338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1300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72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12,300 students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35A7C2-2782-F03B-C6C5-8DACFEB51243}"/>
              </a:ext>
            </a:extLst>
          </p:cNvPr>
          <p:cNvSpPr txBox="1"/>
          <p:nvPr/>
        </p:nvSpPr>
        <p:spPr>
          <a:xfrm>
            <a:off x="3579091" y="3121891"/>
            <a:ext cx="5033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And counting…</a:t>
            </a:r>
          </a:p>
        </p:txBody>
      </p:sp>
    </p:spTree>
    <p:extLst>
      <p:ext uri="{BB962C8B-B14F-4D97-AF65-F5344CB8AC3E}">
        <p14:creationId xmlns:p14="http://schemas.microsoft.com/office/powerpoint/2010/main" val="84103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0DCB3-8D9A-0E1F-55F0-E4452CFDC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support is available?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BEF4E45-B4BD-1261-AADF-664935B210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339109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58645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5AFFC-628F-454F-0923-17730A7EA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to register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45B82C-BFC5-8061-F322-A79CED197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Online </a:t>
            </a:r>
            <a:r>
              <a:rPr lang="en-GB" dirty="0">
                <a:hlinkClick r:id="rId3"/>
              </a:rPr>
              <a:t>Registration Form</a:t>
            </a:r>
            <a:endParaRPr lang="en-GB" dirty="0"/>
          </a:p>
          <a:p>
            <a:r>
              <a:rPr lang="en-GB" dirty="0"/>
              <a:t>Flexible on medical evidence</a:t>
            </a:r>
          </a:p>
          <a:p>
            <a:r>
              <a:rPr lang="en-GB" dirty="0">
                <a:hlinkClick r:id="rId4"/>
              </a:rPr>
              <a:t>Referral</a:t>
            </a:r>
            <a:r>
              <a:rPr lang="en-GB" dirty="0"/>
              <a:t> from other staff</a:t>
            </a:r>
          </a:p>
          <a:p>
            <a:r>
              <a:rPr lang="en-GB" dirty="0"/>
              <a:t>As soon as you have an offer / when you start / at any point during course</a:t>
            </a:r>
          </a:p>
          <a:p>
            <a:r>
              <a:rPr lang="en-GB" dirty="0"/>
              <a:t>Appointment needed</a:t>
            </a:r>
          </a:p>
          <a:p>
            <a:r>
              <a:rPr lang="en-GB" dirty="0"/>
              <a:t>‘Standard’ plan for PGRs with Specific Learning Difficulties</a:t>
            </a:r>
          </a:p>
        </p:txBody>
      </p:sp>
    </p:spTree>
    <p:extLst>
      <p:ext uri="{BB962C8B-B14F-4D97-AF65-F5344CB8AC3E}">
        <p14:creationId xmlns:p14="http://schemas.microsoft.com/office/powerpoint/2010/main" val="1701059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61ECEF-C417-7F10-A550-C204B54B9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en-GB"/>
              <a:t>Disabled Students’ Allowances</a:t>
            </a:r>
            <a:endParaRPr lang="en-GB" dirty="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3040AB84-AC2A-019D-1C84-64AF543027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5672945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5884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B30BFE-F3FA-9511-A901-E788F49C0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GB" sz="5400"/>
              <a:t>Other support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878B5C2-BF73-B6ED-89A1-1937150BBF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095749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4546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DD1D22E-5996-E45B-92B2-659F701A4A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84EE41-6113-0776-DEE9-75BCD948ED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679" y="548639"/>
            <a:ext cx="3977640" cy="5719640"/>
          </a:xfrm>
        </p:spPr>
        <p:txBody>
          <a:bodyPr anchor="t">
            <a:normAutofit/>
          </a:bodyPr>
          <a:lstStyle/>
          <a:p>
            <a:r>
              <a:rPr lang="en-GB" dirty="0"/>
              <a:t>DASS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026D6-56D2-4D51-CA29-C316A4720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06186" y="548639"/>
            <a:ext cx="7271136" cy="5861304"/>
          </a:xfrm>
        </p:spPr>
        <p:txBody>
          <a:bodyPr anchor="t">
            <a:normAutofit/>
          </a:bodyPr>
          <a:lstStyle/>
          <a:p>
            <a:r>
              <a:rPr lang="en-GB" sz="2400" dirty="0"/>
              <a:t>10 Lead Disability Advisors (caseworkers for Schools)</a:t>
            </a:r>
          </a:p>
          <a:p>
            <a:r>
              <a:rPr lang="en-GB" sz="2400" dirty="0"/>
              <a:t>Tom Crawshaw – PGR-specific caseworker</a:t>
            </a:r>
          </a:p>
          <a:p>
            <a:r>
              <a:rPr lang="en-GB" sz="2400" dirty="0"/>
              <a:t>4 Disability Advisers</a:t>
            </a:r>
          </a:p>
          <a:p>
            <a:r>
              <a:rPr lang="en-GB" sz="2400" dirty="0"/>
              <a:t>2 Duty Advisors</a:t>
            </a:r>
          </a:p>
          <a:p>
            <a:r>
              <a:rPr lang="en-GB" sz="2400" dirty="0"/>
              <a:t>In-house Mentoring team – mentoring and workshops</a:t>
            </a:r>
          </a:p>
          <a:p>
            <a:r>
              <a:rPr lang="en-GB" sz="2400" dirty="0"/>
              <a:t>In-house Needs Assessor and Assistive Technology specialist</a:t>
            </a:r>
          </a:p>
          <a:p>
            <a:r>
              <a:rPr lang="en-GB" sz="2400" dirty="0"/>
              <a:t>(3 Staff Disability Advisers)</a:t>
            </a:r>
          </a:p>
          <a:p>
            <a:r>
              <a:rPr lang="en-GB" sz="2400" dirty="0"/>
              <a:t>3 managers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673128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447</Words>
  <Application>Microsoft Office PowerPoint</Application>
  <PresentationFormat>Widescreen</PresentationFormat>
  <Paragraphs>63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Disability Advisory and Support Service (DASS) Post-induction session for Humanities PGRs, October 2025   Tom Crawshaw, Lead Disability Adviser (PRG caseworker) thomas.crawshaw-2@manchester.ac.uk</vt:lpstr>
      <vt:lpstr>What do we do?</vt:lpstr>
      <vt:lpstr>What is a “disability”</vt:lpstr>
      <vt:lpstr>We currently support…</vt:lpstr>
      <vt:lpstr>What support is available?</vt:lpstr>
      <vt:lpstr>How to register</vt:lpstr>
      <vt:lpstr>Disabled Students’ Allowances</vt:lpstr>
      <vt:lpstr>Other support</vt:lpstr>
      <vt:lpstr>DASS team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Crawshaw</dc:creator>
  <cp:lastModifiedBy>Thomas Crawshaw</cp:lastModifiedBy>
  <cp:revision>4</cp:revision>
  <dcterms:created xsi:type="dcterms:W3CDTF">2025-06-12T11:42:28Z</dcterms:created>
  <dcterms:modified xsi:type="dcterms:W3CDTF">2025-10-22T09:36:49Z</dcterms:modified>
</cp:coreProperties>
</file>