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56" r:id="rId6"/>
    <p:sldId id="268" r:id="rId7"/>
    <p:sldId id="271" r:id="rId8"/>
    <p:sldId id="272" r:id="rId9"/>
    <p:sldId id="273" r:id="rId10"/>
    <p:sldId id="274" r:id="rId11"/>
    <p:sldId id="275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E9"/>
    <a:srgbClr val="291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8"/>
    <p:restoredTop sz="94707"/>
  </p:normalViewPr>
  <p:slideViewPr>
    <p:cSldViewPr snapToGrid="0">
      <p:cViewPr varScale="1">
        <p:scale>
          <a:sx n="59" d="100"/>
          <a:sy n="59" d="100"/>
        </p:scale>
        <p:origin x="10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DFDE8A-A03A-DF2C-84E4-6ADE61C4A7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81DA6-15BA-0DFA-0C47-6048445A91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D3566-EDBA-2F4C-A0A7-D7F1545D234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39C7-0964-4C9F-D41B-ED11A2E6D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43CD0-BC6E-2D85-B153-CAAC0A553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99A3-EEE4-E54F-9D49-EC0604C3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E4F9B-B368-0F45-8984-5F2824301A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FD50-AC24-E049-838D-1648471E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43E5-C0A7-722E-E678-5976FD53E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45A9C-8DAD-F111-4593-B9FD2E1D4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994FB-B924-4F22-4C6E-960980C3F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3A46B-B3C6-C7FE-E7EC-680E7A2F1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FD50-AC24-E049-838D-1648471ED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74" t="8274"/>
          <a:stretch/>
        </p:blipFill>
        <p:spPr>
          <a:xfrm flipV="1">
            <a:off x="-1" y="-2"/>
            <a:ext cx="12192001" cy="6858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D9EC31-34B7-93E0-11C9-379F0DF9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A6461-8390-DE82-4EAB-DE8ACC4B9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EDC8719-DFA2-D85A-3013-3808AD888E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377" y="3392129"/>
            <a:ext cx="5613079" cy="29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on a plan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010" y="671531"/>
            <a:ext cx="10781406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Strategy on a page</a:t>
            </a:r>
            <a:endParaRPr lang="en-US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5C28DBA0-813F-8A72-E536-0E47030644A6}"/>
              </a:ext>
            </a:extLst>
          </p:cNvPr>
          <p:cNvGrpSpPr/>
          <p:nvPr userDrawn="1"/>
        </p:nvGrpSpPr>
        <p:grpSpPr>
          <a:xfrm>
            <a:off x="612054" y="1411294"/>
            <a:ext cx="1735993" cy="357991"/>
            <a:chOff x="1292582" y="2163304"/>
            <a:chExt cx="2799669" cy="577387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9506B9E1-84EB-521B-9165-B1CD34C6D2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9258" y="2211482"/>
              <a:ext cx="2742993" cy="529209"/>
            </a:xfrm>
            <a:prstGeom prst="rect">
              <a:avLst/>
            </a:prstGeom>
          </p:spPr>
        </p:pic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706131A-C84F-6C61-584B-DA1DE7375F6E}"/>
                </a:ext>
              </a:extLst>
            </p:cNvPr>
            <p:cNvSpPr/>
            <p:nvPr/>
          </p:nvSpPr>
          <p:spPr>
            <a:xfrm>
              <a:off x="1292582" y="2163304"/>
              <a:ext cx="2743200" cy="529590"/>
            </a:xfrm>
            <a:custGeom>
              <a:avLst/>
              <a:gdLst/>
              <a:ahLst/>
              <a:cxnLst/>
              <a:rect l="l" t="t" r="r" b="b"/>
              <a:pathLst>
                <a:path w="2743200" h="529589">
                  <a:moveTo>
                    <a:pt x="2478385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2478385" y="529209"/>
                  </a:lnTo>
                  <a:lnTo>
                    <a:pt x="2525947" y="524945"/>
                  </a:lnTo>
                  <a:lnTo>
                    <a:pt x="2570712" y="512654"/>
                  </a:lnTo>
                  <a:lnTo>
                    <a:pt x="2611935" y="493082"/>
                  </a:lnTo>
                  <a:lnTo>
                    <a:pt x="2648866" y="466977"/>
                  </a:lnTo>
                  <a:lnTo>
                    <a:pt x="2680759" y="435086"/>
                  </a:lnTo>
                  <a:lnTo>
                    <a:pt x="2706866" y="398156"/>
                  </a:lnTo>
                  <a:lnTo>
                    <a:pt x="2726439" y="356936"/>
                  </a:lnTo>
                  <a:lnTo>
                    <a:pt x="2738731" y="312171"/>
                  </a:lnTo>
                  <a:lnTo>
                    <a:pt x="2742995" y="264609"/>
                  </a:lnTo>
                  <a:lnTo>
                    <a:pt x="2738731" y="217047"/>
                  </a:lnTo>
                  <a:lnTo>
                    <a:pt x="2726439" y="172282"/>
                  </a:lnTo>
                  <a:lnTo>
                    <a:pt x="2706866" y="131059"/>
                  </a:lnTo>
                  <a:lnTo>
                    <a:pt x="2680759" y="94128"/>
                  </a:lnTo>
                  <a:lnTo>
                    <a:pt x="2648866" y="62235"/>
                  </a:lnTo>
                  <a:lnTo>
                    <a:pt x="2611935" y="36128"/>
                  </a:lnTo>
                  <a:lnTo>
                    <a:pt x="2570712" y="16555"/>
                  </a:lnTo>
                  <a:lnTo>
                    <a:pt x="2525947" y="4263"/>
                  </a:lnTo>
                  <a:lnTo>
                    <a:pt x="2478385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0">
            <a:extLst>
              <a:ext uri="{FF2B5EF4-FFF2-40B4-BE49-F238E27FC236}">
                <a16:creationId xmlns:a16="http://schemas.microsoft.com/office/drawing/2014/main" id="{52E0E3B2-2AAE-D448-A762-E7CA87910209}"/>
              </a:ext>
            </a:extLst>
          </p:cNvPr>
          <p:cNvGrpSpPr/>
          <p:nvPr userDrawn="1"/>
        </p:nvGrpSpPr>
        <p:grpSpPr>
          <a:xfrm>
            <a:off x="3561592" y="1396360"/>
            <a:ext cx="1177757" cy="357993"/>
            <a:chOff x="5908558" y="2139218"/>
            <a:chExt cx="1899391" cy="577390"/>
          </a:xfrm>
        </p:grpSpPr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A6010F08-9EBE-6CE1-8122-2B361DE60F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085" y="2187399"/>
              <a:ext cx="1854864" cy="529209"/>
            </a:xfrm>
            <a:prstGeom prst="rect">
              <a:avLst/>
            </a:prstGeom>
          </p:spPr>
        </p:pic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45C86DEB-0E48-C75D-1A64-FBF7B8A7154D}"/>
                </a:ext>
              </a:extLst>
            </p:cNvPr>
            <p:cNvSpPr/>
            <p:nvPr/>
          </p:nvSpPr>
          <p:spPr>
            <a:xfrm>
              <a:off x="5908558" y="2139218"/>
              <a:ext cx="1855470" cy="529590"/>
            </a:xfrm>
            <a:custGeom>
              <a:avLst/>
              <a:gdLst/>
              <a:ahLst/>
              <a:cxnLst/>
              <a:rect l="l" t="t" r="r" b="b"/>
              <a:pathLst>
                <a:path w="1855470" h="529589">
                  <a:moveTo>
                    <a:pt x="1590265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1590265" y="529209"/>
                  </a:lnTo>
                  <a:lnTo>
                    <a:pt x="1637832" y="524945"/>
                  </a:lnTo>
                  <a:lnTo>
                    <a:pt x="1682601" y="512654"/>
                  </a:lnTo>
                  <a:lnTo>
                    <a:pt x="1723824" y="493082"/>
                  </a:lnTo>
                  <a:lnTo>
                    <a:pt x="1760755" y="466977"/>
                  </a:lnTo>
                  <a:lnTo>
                    <a:pt x="1792646" y="435086"/>
                  </a:lnTo>
                  <a:lnTo>
                    <a:pt x="1818751" y="398156"/>
                  </a:lnTo>
                  <a:lnTo>
                    <a:pt x="1838322" y="356936"/>
                  </a:lnTo>
                  <a:lnTo>
                    <a:pt x="1850612" y="312171"/>
                  </a:lnTo>
                  <a:lnTo>
                    <a:pt x="1854875" y="264609"/>
                  </a:lnTo>
                  <a:lnTo>
                    <a:pt x="1850612" y="217047"/>
                  </a:lnTo>
                  <a:lnTo>
                    <a:pt x="1838322" y="172282"/>
                  </a:lnTo>
                  <a:lnTo>
                    <a:pt x="1818751" y="131059"/>
                  </a:lnTo>
                  <a:lnTo>
                    <a:pt x="1792646" y="94128"/>
                  </a:lnTo>
                  <a:lnTo>
                    <a:pt x="1760755" y="62235"/>
                  </a:lnTo>
                  <a:lnTo>
                    <a:pt x="1723824" y="36128"/>
                  </a:lnTo>
                  <a:lnTo>
                    <a:pt x="1682601" y="16555"/>
                  </a:lnTo>
                  <a:lnTo>
                    <a:pt x="1637832" y="4263"/>
                  </a:lnTo>
                  <a:lnTo>
                    <a:pt x="1590265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4">
            <a:extLst>
              <a:ext uri="{FF2B5EF4-FFF2-40B4-BE49-F238E27FC236}">
                <a16:creationId xmlns:a16="http://schemas.microsoft.com/office/drawing/2014/main" id="{9A99CAF5-69C8-C8AB-E6D3-20D456C5E538}"/>
              </a:ext>
            </a:extLst>
          </p:cNvPr>
          <p:cNvGrpSpPr/>
          <p:nvPr userDrawn="1"/>
        </p:nvGrpSpPr>
        <p:grpSpPr>
          <a:xfrm>
            <a:off x="10249476" y="1411294"/>
            <a:ext cx="1549812" cy="357991"/>
            <a:chOff x="16286280" y="2163304"/>
            <a:chExt cx="2499411" cy="577387"/>
          </a:xfrm>
        </p:grpSpPr>
        <p:pic>
          <p:nvPicPr>
            <p:cNvPr id="11" name="object 15">
              <a:extLst>
                <a:ext uri="{FF2B5EF4-FFF2-40B4-BE49-F238E27FC236}">
                  <a16:creationId xmlns:a16="http://schemas.microsoft.com/office/drawing/2014/main" id="{F5413F88-02AA-0B0F-BCC3-607222FB39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1860" y="2211482"/>
              <a:ext cx="2453831" cy="529209"/>
            </a:xfrm>
            <a:prstGeom prst="rect">
              <a:avLst/>
            </a:prstGeom>
          </p:spPr>
        </p:pic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B4FE94F5-E008-8DFF-30D2-2C74822AD695}"/>
                </a:ext>
              </a:extLst>
            </p:cNvPr>
            <p:cNvSpPr/>
            <p:nvPr/>
          </p:nvSpPr>
          <p:spPr>
            <a:xfrm>
              <a:off x="16286280" y="2163304"/>
              <a:ext cx="2454275" cy="529590"/>
            </a:xfrm>
            <a:custGeom>
              <a:avLst/>
              <a:gdLst/>
              <a:ahLst/>
              <a:cxnLst/>
              <a:rect l="l" t="t" r="r" b="b"/>
              <a:pathLst>
                <a:path w="2454275" h="529589">
                  <a:moveTo>
                    <a:pt x="2189200" y="0"/>
                  </a:moveTo>
                  <a:lnTo>
                    <a:pt x="264609" y="0"/>
                  </a:lnTo>
                  <a:lnTo>
                    <a:pt x="217047" y="4263"/>
                  </a:lnTo>
                  <a:lnTo>
                    <a:pt x="172282" y="16555"/>
                  </a:lnTo>
                  <a:lnTo>
                    <a:pt x="131059" y="36128"/>
                  </a:lnTo>
                  <a:lnTo>
                    <a:pt x="94128" y="62235"/>
                  </a:lnTo>
                  <a:lnTo>
                    <a:pt x="62235" y="94128"/>
                  </a:lnTo>
                  <a:lnTo>
                    <a:pt x="36128" y="131059"/>
                  </a:lnTo>
                  <a:lnTo>
                    <a:pt x="16555" y="172282"/>
                  </a:lnTo>
                  <a:lnTo>
                    <a:pt x="4263" y="217047"/>
                  </a:lnTo>
                  <a:lnTo>
                    <a:pt x="0" y="264609"/>
                  </a:lnTo>
                  <a:lnTo>
                    <a:pt x="4263" y="312171"/>
                  </a:lnTo>
                  <a:lnTo>
                    <a:pt x="16555" y="356936"/>
                  </a:lnTo>
                  <a:lnTo>
                    <a:pt x="36128" y="398156"/>
                  </a:lnTo>
                  <a:lnTo>
                    <a:pt x="62235" y="435086"/>
                  </a:lnTo>
                  <a:lnTo>
                    <a:pt x="94128" y="466977"/>
                  </a:lnTo>
                  <a:lnTo>
                    <a:pt x="131059" y="493082"/>
                  </a:lnTo>
                  <a:lnTo>
                    <a:pt x="172282" y="512654"/>
                  </a:lnTo>
                  <a:lnTo>
                    <a:pt x="217047" y="524945"/>
                  </a:lnTo>
                  <a:lnTo>
                    <a:pt x="264609" y="529209"/>
                  </a:lnTo>
                  <a:lnTo>
                    <a:pt x="2189200" y="529209"/>
                  </a:lnTo>
                  <a:lnTo>
                    <a:pt x="2236762" y="524945"/>
                  </a:lnTo>
                  <a:lnTo>
                    <a:pt x="2281527" y="512654"/>
                  </a:lnTo>
                  <a:lnTo>
                    <a:pt x="2322750" y="493082"/>
                  </a:lnTo>
                  <a:lnTo>
                    <a:pt x="2359681" y="466977"/>
                  </a:lnTo>
                  <a:lnTo>
                    <a:pt x="2391574" y="435086"/>
                  </a:lnTo>
                  <a:lnTo>
                    <a:pt x="2417681" y="398156"/>
                  </a:lnTo>
                  <a:lnTo>
                    <a:pt x="2437254" y="356936"/>
                  </a:lnTo>
                  <a:lnTo>
                    <a:pt x="2449546" y="312171"/>
                  </a:lnTo>
                  <a:lnTo>
                    <a:pt x="2453810" y="264609"/>
                  </a:lnTo>
                  <a:lnTo>
                    <a:pt x="2449546" y="217047"/>
                  </a:lnTo>
                  <a:lnTo>
                    <a:pt x="2437254" y="172282"/>
                  </a:lnTo>
                  <a:lnTo>
                    <a:pt x="2417681" y="131059"/>
                  </a:lnTo>
                  <a:lnTo>
                    <a:pt x="2391574" y="94128"/>
                  </a:lnTo>
                  <a:lnTo>
                    <a:pt x="2359681" y="62235"/>
                  </a:lnTo>
                  <a:lnTo>
                    <a:pt x="2322750" y="36128"/>
                  </a:lnTo>
                  <a:lnTo>
                    <a:pt x="2281527" y="16555"/>
                  </a:lnTo>
                  <a:lnTo>
                    <a:pt x="2236762" y="4263"/>
                  </a:lnTo>
                  <a:lnTo>
                    <a:pt x="2189200" y="0"/>
                  </a:lnTo>
                  <a:close/>
                </a:path>
              </a:pathLst>
            </a:custGeom>
            <a:solidFill>
              <a:srgbClr val="F4F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96DDA-C94F-5AFA-FC42-739971E3B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78" y="1736027"/>
            <a:ext cx="6387203" cy="4611586"/>
          </a:xfrm>
          <a:prstGeom prst="rect">
            <a:avLst/>
          </a:prstGeom>
        </p:spPr>
      </p:pic>
      <p:sp>
        <p:nvSpPr>
          <p:cNvPr id="14" name="object 64">
            <a:extLst>
              <a:ext uri="{FF2B5EF4-FFF2-40B4-BE49-F238E27FC236}">
                <a16:creationId xmlns:a16="http://schemas.microsoft.com/office/drawing/2014/main" id="{967F1A43-298E-2158-0EA4-352F36FDE814}"/>
              </a:ext>
            </a:extLst>
          </p:cNvPr>
          <p:cNvSpPr txBox="1"/>
          <p:nvPr userDrawn="1"/>
        </p:nvSpPr>
        <p:spPr>
          <a:xfrm>
            <a:off x="3501894" y="1818571"/>
            <a:ext cx="3567645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chemeClr val="tx1"/>
                </a:solidFill>
                <a:latin typeface="General Sans Semibold"/>
                <a:cs typeface="General Sans Semibold"/>
              </a:rPr>
              <a:t>Flexible, personalised and digitally enabled learning</a:t>
            </a:r>
            <a:endParaRPr sz="1600" dirty="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15" name="object 65">
            <a:extLst>
              <a:ext uri="{FF2B5EF4-FFF2-40B4-BE49-F238E27FC236}">
                <a16:creationId xmlns:a16="http://schemas.microsoft.com/office/drawing/2014/main" id="{20C0DA03-C995-CBD2-C24B-C0C313E26D27}"/>
              </a:ext>
            </a:extLst>
          </p:cNvPr>
          <p:cNvSpPr txBox="1">
            <a:spLocks/>
          </p:cNvSpPr>
          <p:nvPr userDrawn="1"/>
        </p:nvSpPr>
        <p:spPr>
          <a:xfrm>
            <a:off x="565011" y="2767268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square" lIns="0" tIns="203200" rIns="0" bIns="0" rtlCol="0">
            <a:noAutofit/>
          </a:bodyPr>
          <a:lstStyle/>
          <a:p>
            <a:pPr marL="319405" marR="908050">
              <a:lnSpc>
                <a:spcPct val="100800"/>
              </a:lnSpc>
              <a:spcBef>
                <a:spcPts val="1600"/>
              </a:spcBef>
            </a:pPr>
            <a:endParaRPr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16" name="object 66">
            <a:extLst>
              <a:ext uri="{FF2B5EF4-FFF2-40B4-BE49-F238E27FC236}">
                <a16:creationId xmlns:a16="http://schemas.microsoft.com/office/drawing/2014/main" id="{CB86EF87-B252-DDBB-E97E-B040293DC897}"/>
              </a:ext>
            </a:extLst>
          </p:cNvPr>
          <p:cNvSpPr txBox="1"/>
          <p:nvPr userDrawn="1"/>
        </p:nvSpPr>
        <p:spPr>
          <a:xfrm>
            <a:off x="565011" y="3684707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182245" rIns="0" bIns="0" rtlCol="0">
            <a:noAutofit/>
          </a:bodyPr>
          <a:lstStyle/>
          <a:p>
            <a:pPr marL="319405" marR="1355090">
              <a:lnSpc>
                <a:spcPct val="100800"/>
              </a:lnSpc>
              <a:spcBef>
                <a:spcPts val="1435"/>
              </a:spcBef>
            </a:pPr>
            <a:r>
              <a:rPr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Of Manchester and </a:t>
            </a:r>
            <a:b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for the world</a:t>
            </a:r>
            <a:endParaRPr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17" name="object 67">
            <a:extLst>
              <a:ext uri="{FF2B5EF4-FFF2-40B4-BE49-F238E27FC236}">
                <a16:creationId xmlns:a16="http://schemas.microsoft.com/office/drawing/2014/main" id="{5C7A9BE6-286F-2256-6D86-B6D759794371}"/>
              </a:ext>
            </a:extLst>
          </p:cNvPr>
          <p:cNvSpPr txBox="1"/>
          <p:nvPr userDrawn="1"/>
        </p:nvSpPr>
        <p:spPr>
          <a:xfrm>
            <a:off x="565010" y="4614393"/>
            <a:ext cx="2840072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251999" rIns="0" bIns="0" rtlCol="0">
            <a:noAutofit/>
          </a:bodyPr>
          <a:lstStyle/>
          <a:p>
            <a:pPr marL="319405" marR="376555">
              <a:lnSpc>
                <a:spcPct val="100800"/>
              </a:lnSpc>
              <a:spcBef>
                <a:spcPts val="1795"/>
              </a:spcBef>
            </a:pPr>
            <a:endParaRPr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7CCB2269-08D6-A821-3A56-0450888CA71B}"/>
              </a:ext>
            </a:extLst>
          </p:cNvPr>
          <p:cNvSpPr txBox="1"/>
          <p:nvPr userDrawn="1"/>
        </p:nvSpPr>
        <p:spPr>
          <a:xfrm>
            <a:off x="565010" y="5537371"/>
            <a:ext cx="2840072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235585" rIns="0" bIns="0" rtlCol="0">
            <a:noAutofit/>
          </a:bodyPr>
          <a:lstStyle/>
          <a:p>
            <a:pPr marL="319405" marR="1808480">
              <a:lnSpc>
                <a:spcPct val="100800"/>
              </a:lnSpc>
              <a:spcBef>
                <a:spcPts val="1855"/>
              </a:spcBef>
            </a:pPr>
            <a:endParaRPr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20" name="object 64">
            <a:extLst>
              <a:ext uri="{FF2B5EF4-FFF2-40B4-BE49-F238E27FC236}">
                <a16:creationId xmlns:a16="http://schemas.microsoft.com/office/drawing/2014/main" id="{72A00390-CF13-1723-3A35-22E9DC9446E5}"/>
              </a:ext>
            </a:extLst>
          </p:cNvPr>
          <p:cNvSpPr txBox="1"/>
          <p:nvPr userDrawn="1"/>
        </p:nvSpPr>
        <p:spPr>
          <a:xfrm>
            <a:off x="3501895" y="2851533"/>
            <a:ext cx="4111368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chemeClr val="bg1"/>
                </a:solidFill>
                <a:latin typeface="General Sans Semibold"/>
                <a:cs typeface="General Sans Semibold"/>
              </a:rPr>
              <a:t>Research excellence to impact</a:t>
            </a:r>
            <a:endParaRPr sz="1600" dirty="0">
              <a:solidFill>
                <a:schemeClr val="bg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1" name="object 64">
            <a:extLst>
              <a:ext uri="{FF2B5EF4-FFF2-40B4-BE49-F238E27FC236}">
                <a16:creationId xmlns:a16="http://schemas.microsoft.com/office/drawing/2014/main" id="{64499101-BF74-5CA7-03FC-A65FD0E33190}"/>
              </a:ext>
            </a:extLst>
          </p:cNvPr>
          <p:cNvSpPr txBox="1"/>
          <p:nvPr userDrawn="1"/>
        </p:nvSpPr>
        <p:spPr>
          <a:xfrm>
            <a:off x="3501895" y="3794818"/>
            <a:ext cx="3827201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chemeClr val="tx1"/>
                </a:solidFill>
                <a:latin typeface="General Sans Semibold"/>
                <a:cs typeface="General Sans Semibold"/>
              </a:rPr>
              <a:t>A powerhouse of innovation</a:t>
            </a:r>
            <a:endParaRPr sz="1600" dirty="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2" name="object 64">
            <a:extLst>
              <a:ext uri="{FF2B5EF4-FFF2-40B4-BE49-F238E27FC236}">
                <a16:creationId xmlns:a16="http://schemas.microsoft.com/office/drawing/2014/main" id="{0A241317-BBF8-4BB8-C5A3-FFDBD54D6D69}"/>
              </a:ext>
            </a:extLst>
          </p:cNvPr>
          <p:cNvSpPr txBox="1"/>
          <p:nvPr userDrawn="1"/>
        </p:nvSpPr>
        <p:spPr>
          <a:xfrm>
            <a:off x="3501895" y="4697158"/>
            <a:ext cx="3827201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chemeClr val="tx1"/>
                </a:solidFill>
                <a:latin typeface="General Sans Semibold"/>
                <a:cs typeface="General Sans Semibold"/>
              </a:rPr>
              <a:t>The university to partner with</a:t>
            </a:r>
            <a:endParaRPr sz="1600" dirty="0">
              <a:solidFill>
                <a:schemeClr val="tx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3" name="object 64">
            <a:extLst>
              <a:ext uri="{FF2B5EF4-FFF2-40B4-BE49-F238E27FC236}">
                <a16:creationId xmlns:a16="http://schemas.microsoft.com/office/drawing/2014/main" id="{86629F5A-C490-6731-D351-12E8E2D131C9}"/>
              </a:ext>
            </a:extLst>
          </p:cNvPr>
          <p:cNvSpPr txBox="1"/>
          <p:nvPr userDrawn="1"/>
        </p:nvSpPr>
        <p:spPr>
          <a:xfrm>
            <a:off x="3501895" y="5638374"/>
            <a:ext cx="3096313" cy="415883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chemeClr val="bg1"/>
                </a:solidFill>
                <a:latin typeface="General Sans Semibold"/>
                <a:cs typeface="General Sans Semibold"/>
              </a:rPr>
              <a:t>Digital inside and out</a:t>
            </a:r>
            <a:endParaRPr sz="1600" dirty="0">
              <a:solidFill>
                <a:schemeClr val="bg1"/>
              </a:solidFill>
              <a:latin typeface="General Sans Semibold Italic"/>
              <a:cs typeface="General Sans Semibold Italic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B1C4A1B-1F62-466C-0F93-9692A374E6FF}"/>
              </a:ext>
            </a:extLst>
          </p:cNvPr>
          <p:cNvSpPr txBox="1"/>
          <p:nvPr userDrawn="1"/>
        </p:nvSpPr>
        <p:spPr>
          <a:xfrm>
            <a:off x="643259" y="1442078"/>
            <a:ext cx="1656977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 dirty="0">
                <a:latin typeface="General Sans Semibold"/>
                <a:cs typeface="General Sans Semibold"/>
              </a:rPr>
              <a:t>Our foundations</a:t>
            </a:r>
            <a:endParaRPr sz="1400" dirty="0">
              <a:latin typeface="General Sans Semibold Italic"/>
              <a:cs typeface="General Sans Semibold Italic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36C4375D-50EA-4297-BB65-FA45FE081342}"/>
              </a:ext>
            </a:extLst>
          </p:cNvPr>
          <p:cNvSpPr txBox="1"/>
          <p:nvPr userDrawn="1"/>
        </p:nvSpPr>
        <p:spPr>
          <a:xfrm>
            <a:off x="3308365" y="1442078"/>
            <a:ext cx="1656977" cy="23972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 dirty="0">
                <a:latin typeface="General Sans Semibold"/>
                <a:cs typeface="General Sans Semibold"/>
              </a:rPr>
              <a:t>Our leaps</a:t>
            </a:r>
            <a:endParaRPr sz="1400" dirty="0">
              <a:latin typeface="General Sans Semibold Italic"/>
              <a:cs typeface="General Sans Semibold Italic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F07EF1EE-0BBC-4CB4-683E-268071974259}"/>
              </a:ext>
            </a:extLst>
          </p:cNvPr>
          <p:cNvSpPr txBox="1"/>
          <p:nvPr userDrawn="1"/>
        </p:nvSpPr>
        <p:spPr>
          <a:xfrm>
            <a:off x="10206777" y="1442078"/>
            <a:ext cx="1656977" cy="23972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1400" b="1" dirty="0">
                <a:latin typeface="General Sans Semibold"/>
                <a:cs typeface="General Sans Semibold"/>
              </a:rPr>
              <a:t>Our outcomes</a:t>
            </a:r>
            <a:endParaRPr sz="1400" dirty="0">
              <a:latin typeface="General Sans Semibold Italic"/>
              <a:cs typeface="General Sans Semibold Italic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F077E8-1084-6AB8-6607-B9737CBC0F24}"/>
              </a:ext>
            </a:extLst>
          </p:cNvPr>
          <p:cNvGrpSpPr/>
          <p:nvPr userDrawn="1"/>
        </p:nvGrpSpPr>
        <p:grpSpPr>
          <a:xfrm>
            <a:off x="9808857" y="1991596"/>
            <a:ext cx="2054897" cy="4255003"/>
            <a:chOff x="15882078" y="3704671"/>
            <a:chExt cx="3313972" cy="686268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304773-2DAF-E1F3-BCCC-189F50F70808}"/>
                </a:ext>
              </a:extLst>
            </p:cNvPr>
            <p:cNvGrpSpPr/>
            <p:nvPr/>
          </p:nvGrpSpPr>
          <p:grpSpPr>
            <a:xfrm>
              <a:off x="15882078" y="6393515"/>
              <a:ext cx="3313972" cy="579209"/>
              <a:chOff x="15918662" y="6391144"/>
              <a:chExt cx="2959640" cy="517280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525F92F-4B59-E2BA-C272-816C85CADF22}"/>
                  </a:ext>
                </a:extLst>
              </p:cNvPr>
              <p:cNvSpPr/>
              <p:nvPr/>
            </p:nvSpPr>
            <p:spPr>
              <a:xfrm flipH="1">
                <a:off x="15918662" y="6391144"/>
                <a:ext cx="2959640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97670"/>
                  </a:gs>
                  <a:gs pos="100000">
                    <a:srgbClr val="19B6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bject 19">
                <a:extLst>
                  <a:ext uri="{FF2B5EF4-FFF2-40B4-BE49-F238E27FC236}">
                    <a16:creationId xmlns:a16="http://schemas.microsoft.com/office/drawing/2014/main" id="{3CFDC7CC-2D58-4B20-8BE9-1CC6109A9A7A}"/>
                  </a:ext>
                </a:extLst>
              </p:cNvPr>
              <p:cNvSpPr txBox="1"/>
              <p:nvPr/>
            </p:nvSpPr>
            <p:spPr>
              <a:xfrm>
                <a:off x="15943059" y="6488809"/>
                <a:ext cx="2935240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Colleague</a:t>
                </a:r>
                <a:r>
                  <a:rPr sz="1100" b="1" spc="145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engagement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BC3AFA-6E2B-9084-46B1-E2C3A980B85B}"/>
                </a:ext>
              </a:extLst>
            </p:cNvPr>
            <p:cNvGrpSpPr/>
            <p:nvPr/>
          </p:nvGrpSpPr>
          <p:grpSpPr>
            <a:xfrm>
              <a:off x="16340392" y="3704671"/>
              <a:ext cx="2855658" cy="579209"/>
              <a:chOff x="16327973" y="3989793"/>
              <a:chExt cx="2550329" cy="51728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F118E60-9EC0-0BEB-CA61-C1460B8F9013}"/>
                  </a:ext>
                </a:extLst>
              </p:cNvPr>
              <p:cNvSpPr/>
              <p:nvPr/>
            </p:nvSpPr>
            <p:spPr>
              <a:xfrm flipH="1">
                <a:off x="16327973" y="3989793"/>
                <a:ext cx="2550329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B9C42">
                      <a:alpha val="64545"/>
                    </a:srgbClr>
                  </a:gs>
                  <a:gs pos="100000">
                    <a:srgbClr val="FF324B">
                      <a:alpha val="83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bject 21">
                <a:extLst>
                  <a:ext uri="{FF2B5EF4-FFF2-40B4-BE49-F238E27FC236}">
                    <a16:creationId xmlns:a16="http://schemas.microsoft.com/office/drawing/2014/main" id="{45F90DDD-9C8F-449F-A788-85A3346DB957}"/>
                  </a:ext>
                </a:extLst>
              </p:cNvPr>
              <p:cNvSpPr txBox="1"/>
              <p:nvPr/>
            </p:nvSpPr>
            <p:spPr>
              <a:xfrm>
                <a:off x="16327973" y="4100684"/>
                <a:ext cx="2550328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Student</a:t>
                </a:r>
                <a:r>
                  <a:rPr sz="1100" b="1" spc="165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experience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B6CB2EF-A227-335E-6506-7D59A8322975}"/>
                </a:ext>
              </a:extLst>
            </p:cNvPr>
            <p:cNvGrpSpPr/>
            <p:nvPr/>
          </p:nvGrpSpPr>
          <p:grpSpPr>
            <a:xfrm>
              <a:off x="16465491" y="4591484"/>
              <a:ext cx="2730559" cy="579209"/>
              <a:chOff x="16513879" y="4781787"/>
              <a:chExt cx="2438606" cy="517280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48C67771-51CD-D4C8-8EE7-14341F3AC340}"/>
                  </a:ext>
                </a:extLst>
              </p:cNvPr>
              <p:cNvSpPr/>
              <p:nvPr/>
            </p:nvSpPr>
            <p:spPr>
              <a:xfrm flipH="1">
                <a:off x="16513879" y="4781787"/>
                <a:ext cx="2438606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6639F"/>
                  </a:gs>
                  <a:gs pos="100000">
                    <a:srgbClr val="36639F">
                      <a:alpha val="78575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bject 23">
                <a:extLst>
                  <a:ext uri="{FF2B5EF4-FFF2-40B4-BE49-F238E27FC236}">
                    <a16:creationId xmlns:a16="http://schemas.microsoft.com/office/drawing/2014/main" id="{4C9033E7-5407-D2AE-974C-12059A588DE1}"/>
                  </a:ext>
                </a:extLst>
              </p:cNvPr>
              <p:cNvSpPr txBox="1"/>
              <p:nvPr/>
            </p:nvSpPr>
            <p:spPr>
              <a:xfrm>
                <a:off x="16513879" y="4883553"/>
                <a:ext cx="2438605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Research</a:t>
                </a:r>
                <a:r>
                  <a:rPr sz="1100" b="1" spc="140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 dirty="0">
                    <a:solidFill>
                      <a:srgbClr val="FFFFFF"/>
                    </a:solidFill>
                    <a:latin typeface="General Sans Semibold"/>
                    <a:cs typeface="General Sans Semibold"/>
                  </a:rPr>
                  <a:t>quality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A80DDB-704E-290E-6953-8E2E639A9E86}"/>
                </a:ext>
              </a:extLst>
            </p:cNvPr>
            <p:cNvGrpSpPr/>
            <p:nvPr/>
          </p:nvGrpSpPr>
          <p:grpSpPr>
            <a:xfrm>
              <a:off x="17007830" y="9072848"/>
              <a:ext cx="2188220" cy="579209"/>
              <a:chOff x="16924046" y="8784001"/>
              <a:chExt cx="1954254" cy="517280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B8B5914-5E90-5D68-A5B3-BB8039EA3A29}"/>
                  </a:ext>
                </a:extLst>
              </p:cNvPr>
              <p:cNvSpPr/>
              <p:nvPr/>
            </p:nvSpPr>
            <p:spPr>
              <a:xfrm flipH="1">
                <a:off x="16924046" y="8784001"/>
                <a:ext cx="1954254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60099"/>
                  </a:gs>
                  <a:gs pos="100000">
                    <a:srgbClr val="9762FD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bject 25">
                <a:extLst>
                  <a:ext uri="{FF2B5EF4-FFF2-40B4-BE49-F238E27FC236}">
                    <a16:creationId xmlns:a16="http://schemas.microsoft.com/office/drawing/2014/main" id="{7F062248-342F-56E8-5007-0B74D91B0EEE}"/>
                  </a:ext>
                </a:extLst>
              </p:cNvPr>
              <p:cNvSpPr txBox="1"/>
              <p:nvPr/>
            </p:nvSpPr>
            <p:spPr>
              <a:xfrm>
                <a:off x="16924047" y="8896674"/>
                <a:ext cx="1954253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 dirty="0">
                    <a:solidFill>
                      <a:schemeClr val="bg1"/>
                    </a:solidFill>
                    <a:latin typeface="General Sans Semibold"/>
                    <a:cs typeface="General Sans Semibold"/>
                  </a:rPr>
                  <a:t>Employability</a:t>
                </a:r>
                <a:endParaRPr sz="1100" dirty="0">
                  <a:solidFill>
                    <a:schemeClr val="bg1"/>
                  </a:solidFill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1B36251-0FBC-019F-50FD-237613D02638}"/>
                </a:ext>
              </a:extLst>
            </p:cNvPr>
            <p:cNvGrpSpPr/>
            <p:nvPr/>
          </p:nvGrpSpPr>
          <p:grpSpPr>
            <a:xfrm>
              <a:off x="16241271" y="5507622"/>
              <a:ext cx="2954779" cy="579209"/>
              <a:chOff x="16239450" y="5573706"/>
              <a:chExt cx="2638852" cy="517280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C8CF040-719C-9771-E3CE-9DF2EF808B76}"/>
                  </a:ext>
                </a:extLst>
              </p:cNvPr>
              <p:cNvSpPr/>
              <p:nvPr/>
            </p:nvSpPr>
            <p:spPr>
              <a:xfrm flipH="1">
                <a:off x="16239451" y="5573706"/>
                <a:ext cx="2638851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CE74E"/>
                  </a:gs>
                  <a:gs pos="100000">
                    <a:srgbClr val="19B6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bject 27">
                <a:extLst>
                  <a:ext uri="{FF2B5EF4-FFF2-40B4-BE49-F238E27FC236}">
                    <a16:creationId xmlns:a16="http://schemas.microsoft.com/office/drawing/2014/main" id="{0834BADF-3DF3-9F85-EDC9-E089CC28805A}"/>
                  </a:ext>
                </a:extLst>
              </p:cNvPr>
              <p:cNvSpPr txBox="1"/>
              <p:nvPr/>
            </p:nvSpPr>
            <p:spPr>
              <a:xfrm>
                <a:off x="16239450" y="5686180"/>
                <a:ext cx="2638849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Social</a:t>
                </a:r>
                <a:r>
                  <a:rPr sz="1100" b="1" spc="6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responsibility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572F4C-01BE-C3D8-8421-5B58E9B94F76}"/>
                </a:ext>
              </a:extLst>
            </p:cNvPr>
            <p:cNvGrpSpPr/>
            <p:nvPr/>
          </p:nvGrpSpPr>
          <p:grpSpPr>
            <a:xfrm>
              <a:off x="15909398" y="9988151"/>
              <a:ext cx="3286652" cy="579209"/>
              <a:chOff x="15943059" y="9601439"/>
              <a:chExt cx="2935241" cy="517280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EBF8050-25E5-7E5E-B2C6-1F1EA3F5059D}"/>
                  </a:ext>
                </a:extLst>
              </p:cNvPr>
              <p:cNvSpPr/>
              <p:nvPr/>
            </p:nvSpPr>
            <p:spPr>
              <a:xfrm flipH="1">
                <a:off x="15943059" y="9601439"/>
                <a:ext cx="2935241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A5920">
                      <a:alpha val="77000"/>
                    </a:srgbClr>
                  </a:gs>
                  <a:gs pos="100000">
                    <a:srgbClr val="FC66FA">
                      <a:alpha val="78185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id="{549C51D0-3821-B690-B15D-86B1580B4CC9}"/>
                  </a:ext>
                </a:extLst>
              </p:cNvPr>
              <p:cNvSpPr txBox="1"/>
              <p:nvPr/>
            </p:nvSpPr>
            <p:spPr>
              <a:xfrm>
                <a:off x="15980290" y="9711366"/>
                <a:ext cx="2898005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Financial</a:t>
                </a:r>
                <a:r>
                  <a:rPr sz="1100" b="1" spc="14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 </a:t>
                </a:r>
                <a:r>
                  <a:rPr sz="1100" b="1" spc="-1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sustainability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90FB16-0F45-1171-512C-B972C9E11703}"/>
                </a:ext>
              </a:extLst>
            </p:cNvPr>
            <p:cNvGrpSpPr/>
            <p:nvPr/>
          </p:nvGrpSpPr>
          <p:grpSpPr>
            <a:xfrm>
              <a:off x="17320924" y="7301328"/>
              <a:ext cx="1875126" cy="579209"/>
              <a:chOff x="17220606" y="7201893"/>
              <a:chExt cx="1674636" cy="517280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D494031F-E09A-FF60-B8CA-421F1C60D9D4}"/>
                  </a:ext>
                </a:extLst>
              </p:cNvPr>
              <p:cNvSpPr/>
              <p:nvPr/>
            </p:nvSpPr>
            <p:spPr>
              <a:xfrm flipH="1">
                <a:off x="17220606" y="7201893"/>
                <a:ext cx="1674636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36639F">
                      <a:alpha val="57000"/>
                    </a:srgbClr>
                  </a:gs>
                  <a:gs pos="100000">
                    <a:srgbClr val="FC66F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bject 31">
                <a:extLst>
                  <a:ext uri="{FF2B5EF4-FFF2-40B4-BE49-F238E27FC236}">
                    <a16:creationId xmlns:a16="http://schemas.microsoft.com/office/drawing/2014/main" id="{1927C393-956B-2154-51FC-EA591614B5CE}"/>
                  </a:ext>
                </a:extLst>
              </p:cNvPr>
              <p:cNvSpPr txBox="1"/>
              <p:nvPr/>
            </p:nvSpPr>
            <p:spPr>
              <a:xfrm>
                <a:off x="17220606" y="7328351"/>
                <a:ext cx="1657692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Reputation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5631C0-E795-0345-B0D4-6075346F8D93}"/>
                </a:ext>
              </a:extLst>
            </p:cNvPr>
            <p:cNvGrpSpPr/>
            <p:nvPr/>
          </p:nvGrpSpPr>
          <p:grpSpPr>
            <a:xfrm>
              <a:off x="17435070" y="8175289"/>
              <a:ext cx="1760980" cy="579209"/>
              <a:chOff x="17305606" y="7982410"/>
              <a:chExt cx="1572695" cy="51728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B341C046-D8CF-19AE-4881-425256DD89F8}"/>
                  </a:ext>
                </a:extLst>
              </p:cNvPr>
              <p:cNvSpPr/>
              <p:nvPr/>
            </p:nvSpPr>
            <p:spPr>
              <a:xfrm flipH="1">
                <a:off x="17305606" y="7982410"/>
                <a:ext cx="1572695" cy="5172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C66FA">
                      <a:alpha val="75000"/>
                    </a:srgbClr>
                  </a:gs>
                  <a:gs pos="98000">
                    <a:srgbClr val="FF324B">
                      <a:alpha val="80114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bject 33">
                <a:extLst>
                  <a:ext uri="{FF2B5EF4-FFF2-40B4-BE49-F238E27FC236}">
                    <a16:creationId xmlns:a16="http://schemas.microsoft.com/office/drawing/2014/main" id="{F35E2CF4-7CB0-9A14-8A2C-FA1337243851}"/>
                  </a:ext>
                </a:extLst>
              </p:cNvPr>
              <p:cNvSpPr txBox="1"/>
              <p:nvPr/>
            </p:nvSpPr>
            <p:spPr>
              <a:xfrm>
                <a:off x="17305607" y="8094047"/>
                <a:ext cx="1572692" cy="265994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1100" b="1" spc="-10" dirty="0">
                    <a:solidFill>
                      <a:srgbClr val="291726"/>
                    </a:solidFill>
                    <a:latin typeface="General Sans Semibold"/>
                    <a:cs typeface="General Sans Semibold"/>
                  </a:rPr>
                  <a:t>Innovation</a:t>
                </a:r>
                <a:endParaRPr sz="1100" dirty="0">
                  <a:latin typeface="General Sans Semibold Italic"/>
                  <a:cs typeface="General Sans Semibold Italic"/>
                </a:endParaRPr>
              </a:p>
            </p:txBody>
          </p:sp>
        </p:grpSp>
      </p:grpSp>
      <p:sp>
        <p:nvSpPr>
          <p:cNvPr id="53" name="object 64">
            <a:extLst>
              <a:ext uri="{FF2B5EF4-FFF2-40B4-BE49-F238E27FC236}">
                <a16:creationId xmlns:a16="http://schemas.microsoft.com/office/drawing/2014/main" id="{FB3FC4F8-1378-23EF-60E9-E5CF5222EB16}"/>
              </a:ext>
            </a:extLst>
          </p:cNvPr>
          <p:cNvSpPr txBox="1"/>
          <p:nvPr userDrawn="1"/>
        </p:nvSpPr>
        <p:spPr>
          <a:xfrm>
            <a:off x="567625" y="2741639"/>
            <a:ext cx="3178759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908050">
              <a:lnSpc>
                <a:spcPct val="100800"/>
              </a:lnSpc>
              <a:spcBef>
                <a:spcPts val="1600"/>
              </a:spcBef>
            </a:pP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Values-led and socially responsible</a:t>
            </a:r>
            <a:endParaRPr lang="en-GB"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54" name="object 66">
            <a:extLst>
              <a:ext uri="{FF2B5EF4-FFF2-40B4-BE49-F238E27FC236}">
                <a16:creationId xmlns:a16="http://schemas.microsoft.com/office/drawing/2014/main" id="{159B45B5-1C68-856F-99E2-CF180CB53E8C}"/>
              </a:ext>
            </a:extLst>
          </p:cNvPr>
          <p:cNvSpPr txBox="1"/>
          <p:nvPr userDrawn="1"/>
        </p:nvSpPr>
        <p:spPr>
          <a:xfrm>
            <a:off x="565011" y="1855907"/>
            <a:ext cx="2840071" cy="810242"/>
          </a:xfrm>
          <a:prstGeom prst="rect">
            <a:avLst/>
          </a:prstGeom>
          <a:solidFill>
            <a:srgbClr val="291726"/>
          </a:solidFill>
        </p:spPr>
        <p:txBody>
          <a:bodyPr vert="horz" wrap="none" lIns="0" tIns="182245" rIns="0" bIns="0" rtlCol="0">
            <a:noAutofit/>
          </a:bodyPr>
          <a:lstStyle/>
          <a:p>
            <a:pPr marL="319405" marR="574675">
              <a:lnSpc>
                <a:spcPct val="100800"/>
              </a:lnSpc>
              <a:spcBef>
                <a:spcPts val="1420"/>
              </a:spcBef>
            </a:pP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Outstanding teaching </a:t>
            </a:r>
            <a:b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and research</a:t>
            </a:r>
            <a:endParaRPr lang="en-GB"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55" name="object 64">
            <a:extLst>
              <a:ext uri="{FF2B5EF4-FFF2-40B4-BE49-F238E27FC236}">
                <a16:creationId xmlns:a16="http://schemas.microsoft.com/office/drawing/2014/main" id="{CB491060-8246-DA5D-5A50-2C8CCCED00D3}"/>
              </a:ext>
            </a:extLst>
          </p:cNvPr>
          <p:cNvSpPr txBox="1"/>
          <p:nvPr userDrawn="1"/>
        </p:nvSpPr>
        <p:spPr>
          <a:xfrm>
            <a:off x="567625" y="4596318"/>
            <a:ext cx="3178759" cy="664541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19405" marR="376555">
              <a:lnSpc>
                <a:spcPct val="100800"/>
              </a:lnSpc>
              <a:spcBef>
                <a:spcPts val="1795"/>
              </a:spcBef>
            </a:pP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Organised for success: </a:t>
            </a:r>
            <a:b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one university</a:t>
            </a:r>
            <a:endParaRPr lang="en-GB" sz="1600" dirty="0">
              <a:latin typeface="General Sans Semibold Italic"/>
              <a:cs typeface="General Sans Semibold Italic"/>
            </a:endParaRPr>
          </a:p>
        </p:txBody>
      </p:sp>
      <p:sp>
        <p:nvSpPr>
          <p:cNvPr id="56" name="object 64">
            <a:extLst>
              <a:ext uri="{FF2B5EF4-FFF2-40B4-BE49-F238E27FC236}">
                <a16:creationId xmlns:a16="http://schemas.microsoft.com/office/drawing/2014/main" id="{C45C0605-5A8E-0F05-E0CA-0C8F44CDC7EC}"/>
              </a:ext>
            </a:extLst>
          </p:cNvPr>
          <p:cNvSpPr txBox="1"/>
          <p:nvPr userDrawn="1"/>
        </p:nvSpPr>
        <p:spPr>
          <a:xfrm>
            <a:off x="567625" y="5510718"/>
            <a:ext cx="3525645" cy="664541"/>
          </a:xfrm>
          <a:prstGeom prst="rect">
            <a:avLst/>
          </a:prstGeom>
        </p:spPr>
        <p:txBody>
          <a:bodyPr vert="horz" wrap="none" lIns="0" tIns="180340" rIns="0" bIns="0" rtlCol="0">
            <a:spAutoFit/>
          </a:bodyPr>
          <a:lstStyle/>
          <a:p>
            <a:pPr marL="319405" marR="1808480">
              <a:lnSpc>
                <a:spcPct val="100800"/>
              </a:lnSpc>
              <a:spcBef>
                <a:spcPts val="1855"/>
              </a:spcBef>
            </a:pPr>
            <a:r>
              <a:rPr lang="en-GB" sz="1600" b="1" dirty="0">
                <a:solidFill>
                  <a:srgbClr val="FFFFFF"/>
                </a:solidFill>
                <a:latin typeface="General Sans Semibold"/>
                <a:cs typeface="General Sans Semibold"/>
              </a:rPr>
              <a:t>A</a:t>
            </a:r>
            <a:r>
              <a:rPr lang="en-GB" sz="1600" b="1" spc="-105" dirty="0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40" dirty="0">
                <a:solidFill>
                  <a:srgbClr val="FFFFFF"/>
                </a:solidFill>
                <a:latin typeface="General Sans Semibold"/>
                <a:cs typeface="General Sans Semibold"/>
              </a:rPr>
              <a:t>place </a:t>
            </a:r>
            <a:r>
              <a:rPr lang="en-GB" sz="1600" b="1" spc="-95" dirty="0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35" dirty="0">
                <a:solidFill>
                  <a:srgbClr val="FFFFFF"/>
                </a:solidFill>
                <a:latin typeface="General Sans Semibold"/>
                <a:cs typeface="General Sans Semibold"/>
              </a:rPr>
              <a:t>where </a:t>
            </a:r>
            <a:br>
              <a:rPr lang="en-GB" sz="1600" b="1" spc="-35" dirty="0">
                <a:solidFill>
                  <a:srgbClr val="FFFFFF"/>
                </a:solidFill>
                <a:latin typeface="General Sans Semibold"/>
                <a:cs typeface="General Sans Semibold"/>
              </a:rPr>
            </a:br>
            <a:r>
              <a:rPr lang="en-GB" sz="1600" b="1" spc="-35" dirty="0">
                <a:solidFill>
                  <a:srgbClr val="FFFFFF"/>
                </a:solidFill>
                <a:latin typeface="General Sans Semibold"/>
                <a:cs typeface="General Sans Semibold"/>
              </a:rPr>
              <a:t>you</a:t>
            </a:r>
            <a:r>
              <a:rPr lang="en-GB" sz="1600" b="1" spc="-90" dirty="0">
                <a:solidFill>
                  <a:srgbClr val="FFFFFF"/>
                </a:solidFill>
                <a:latin typeface="General Sans Semibold"/>
                <a:cs typeface="General Sans Semibold"/>
              </a:rPr>
              <a:t> </a:t>
            </a:r>
            <a:r>
              <a:rPr lang="en-GB" sz="1600" b="1" spc="-10" dirty="0">
                <a:solidFill>
                  <a:srgbClr val="FFFFFF"/>
                </a:solidFill>
                <a:latin typeface="General Sans Semibold"/>
                <a:cs typeface="General Sans Semibold"/>
              </a:rPr>
              <a:t>matter</a:t>
            </a:r>
            <a:endParaRPr lang="en-GB" sz="1600" dirty="0">
              <a:latin typeface="General Sans Semibold Italic"/>
              <a:cs typeface="General Sans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0564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1FDD-5416-04F7-108A-7E4E7F7E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10" y="1448972"/>
            <a:ext cx="11032630" cy="47279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46D46-6C35-041D-D1D1-8226EB166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1032630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B1B8-CAFF-0025-AFB0-71D2F5726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10" y="1448972"/>
            <a:ext cx="5332870" cy="472799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DFB4C-71CE-7B57-257A-B17C0DA9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448972"/>
            <a:ext cx="5296136" cy="47279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6F0F6D-9C1F-AA6B-7BC4-D82723A13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1061980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image 1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636921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6368269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7B603-08DA-3115-E51C-91B67CF83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02"/>
          <a:stretch>
            <a:fillRect/>
          </a:stretch>
        </p:blipFill>
        <p:spPr>
          <a:xfrm>
            <a:off x="7203209" y="3251200"/>
            <a:ext cx="2149763" cy="36068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96C369-BD08-A485-9A30-98CD8E8971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3051" y="0"/>
            <a:ext cx="5053571" cy="6877396"/>
          </a:xfrm>
          <a:custGeom>
            <a:avLst/>
            <a:gdLst>
              <a:gd name="connsiteX0" fmla="*/ 0 w 4997450"/>
              <a:gd name="connsiteY0" fmla="*/ 6858000 h 6858000"/>
              <a:gd name="connsiteX1" fmla="*/ 1249363 w 4997450"/>
              <a:gd name="connsiteY1" fmla="*/ 0 h 6858000"/>
              <a:gd name="connsiteX2" fmla="*/ 3748088 w 4997450"/>
              <a:gd name="connsiteY2" fmla="*/ 0 h 6858000"/>
              <a:gd name="connsiteX3" fmla="*/ 4997450 w 4997450"/>
              <a:gd name="connsiteY3" fmla="*/ 6858000 h 6858000"/>
              <a:gd name="connsiteX4" fmla="*/ 0 w 4997450"/>
              <a:gd name="connsiteY4" fmla="*/ 6858000 h 6858000"/>
              <a:gd name="connsiteX0" fmla="*/ 0 w 4997450"/>
              <a:gd name="connsiteY0" fmla="*/ 6878320 h 6878320"/>
              <a:gd name="connsiteX1" fmla="*/ 1249363 w 4997450"/>
              <a:gd name="connsiteY1" fmla="*/ 20320 h 6878320"/>
              <a:gd name="connsiteX2" fmla="*/ 4946968 w 4997450"/>
              <a:gd name="connsiteY2" fmla="*/ 0 h 6878320"/>
              <a:gd name="connsiteX3" fmla="*/ 4997450 w 4997450"/>
              <a:gd name="connsiteY3" fmla="*/ 6878320 h 6878320"/>
              <a:gd name="connsiteX4" fmla="*/ 0 w 4997450"/>
              <a:gd name="connsiteY4" fmla="*/ 6878320 h 6878320"/>
              <a:gd name="connsiteX0" fmla="*/ 0 w 5007928"/>
              <a:gd name="connsiteY0" fmla="*/ 6858000 h 6858000"/>
              <a:gd name="connsiteX1" fmla="*/ 1249363 w 5007928"/>
              <a:gd name="connsiteY1" fmla="*/ 0 h 6858000"/>
              <a:gd name="connsiteX2" fmla="*/ 5007928 w 5007928"/>
              <a:gd name="connsiteY2" fmla="*/ 0 h 6858000"/>
              <a:gd name="connsiteX3" fmla="*/ 4997450 w 5007928"/>
              <a:gd name="connsiteY3" fmla="*/ 6858000 h 6858000"/>
              <a:gd name="connsiteX4" fmla="*/ 0 w 5007928"/>
              <a:gd name="connsiteY4" fmla="*/ 6858000 h 6858000"/>
              <a:gd name="connsiteX0" fmla="*/ 193357 w 5201285"/>
              <a:gd name="connsiteY0" fmla="*/ 685800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193357 w 5201285"/>
              <a:gd name="connsiteY4" fmla="*/ 6858000 h 6858000"/>
              <a:gd name="connsiteX0" fmla="*/ 2509837 w 5201285"/>
              <a:gd name="connsiteY0" fmla="*/ 683768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2509837 w 5201285"/>
              <a:gd name="connsiteY4" fmla="*/ 6837680 h 6858000"/>
              <a:gd name="connsiteX0" fmla="*/ 2306637 w 5201285"/>
              <a:gd name="connsiteY0" fmla="*/ 6898640 h 6898640"/>
              <a:gd name="connsiteX1" fmla="*/ 0 w 5201285"/>
              <a:gd name="connsiteY1" fmla="*/ 0 h 6898640"/>
              <a:gd name="connsiteX2" fmla="*/ 5201285 w 5201285"/>
              <a:gd name="connsiteY2" fmla="*/ 0 h 6898640"/>
              <a:gd name="connsiteX3" fmla="*/ 5190807 w 5201285"/>
              <a:gd name="connsiteY3" fmla="*/ 6858000 h 6898640"/>
              <a:gd name="connsiteX4" fmla="*/ 2306637 w 5201285"/>
              <a:gd name="connsiteY4" fmla="*/ 6898640 h 6898640"/>
              <a:gd name="connsiteX0" fmla="*/ 257079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570797 w 5201285"/>
              <a:gd name="connsiteY4" fmla="*/ 6918960 h 6918960"/>
              <a:gd name="connsiteX0" fmla="*/ 228631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286317 w 5201285"/>
              <a:gd name="connsiteY4" fmla="*/ 6918960 h 6918960"/>
              <a:gd name="connsiteX0" fmla="*/ 1940877 w 4855845"/>
              <a:gd name="connsiteY0" fmla="*/ 6918960 h 6918960"/>
              <a:gd name="connsiteX1" fmla="*/ 0 w 4855845"/>
              <a:gd name="connsiteY1" fmla="*/ 20320 h 6918960"/>
              <a:gd name="connsiteX2" fmla="*/ 4855845 w 4855845"/>
              <a:gd name="connsiteY2" fmla="*/ 0 h 6918960"/>
              <a:gd name="connsiteX3" fmla="*/ 4845367 w 4855845"/>
              <a:gd name="connsiteY3" fmla="*/ 6858000 h 6918960"/>
              <a:gd name="connsiteX4" fmla="*/ 1940877 w 4855845"/>
              <a:gd name="connsiteY4" fmla="*/ 6918960 h 6918960"/>
              <a:gd name="connsiteX0" fmla="*/ 2123757 w 5038725"/>
              <a:gd name="connsiteY0" fmla="*/ 6918960 h 6918960"/>
              <a:gd name="connsiteX1" fmla="*/ 0 w 5038725"/>
              <a:gd name="connsiteY1" fmla="*/ 0 h 6918960"/>
              <a:gd name="connsiteX2" fmla="*/ 5038725 w 5038725"/>
              <a:gd name="connsiteY2" fmla="*/ 0 h 6918960"/>
              <a:gd name="connsiteX3" fmla="*/ 5028247 w 5038725"/>
              <a:gd name="connsiteY3" fmla="*/ 6858000 h 6918960"/>
              <a:gd name="connsiteX4" fmla="*/ 2123757 w 5038725"/>
              <a:gd name="connsiteY4" fmla="*/ 6918960 h 6918960"/>
              <a:gd name="connsiteX0" fmla="*/ 2115444 w 5038725"/>
              <a:gd name="connsiteY0" fmla="*/ 6877396 h 6877396"/>
              <a:gd name="connsiteX1" fmla="*/ 0 w 5038725"/>
              <a:gd name="connsiteY1" fmla="*/ 0 h 6877396"/>
              <a:gd name="connsiteX2" fmla="*/ 5038725 w 5038725"/>
              <a:gd name="connsiteY2" fmla="*/ 0 h 6877396"/>
              <a:gd name="connsiteX3" fmla="*/ 5028247 w 5038725"/>
              <a:gd name="connsiteY3" fmla="*/ 6858000 h 6877396"/>
              <a:gd name="connsiteX4" fmla="*/ 2115444 w 5038725"/>
              <a:gd name="connsiteY4" fmla="*/ 6877396 h 6877396"/>
              <a:gd name="connsiteX0" fmla="*/ 2115444 w 5053571"/>
              <a:gd name="connsiteY0" fmla="*/ 6877396 h 6877396"/>
              <a:gd name="connsiteX1" fmla="*/ 0 w 5053571"/>
              <a:gd name="connsiteY1" fmla="*/ 0 h 6877396"/>
              <a:gd name="connsiteX2" fmla="*/ 5038725 w 5053571"/>
              <a:gd name="connsiteY2" fmla="*/ 0 h 6877396"/>
              <a:gd name="connsiteX3" fmla="*/ 5053185 w 5053571"/>
              <a:gd name="connsiteY3" fmla="*/ 6874626 h 6877396"/>
              <a:gd name="connsiteX4" fmla="*/ 2115444 w 5053571"/>
              <a:gd name="connsiteY4" fmla="*/ 6877396 h 687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571" h="6877396">
                <a:moveTo>
                  <a:pt x="2115444" y="6877396"/>
                </a:moveTo>
                <a:lnTo>
                  <a:pt x="0" y="0"/>
                </a:lnTo>
                <a:lnTo>
                  <a:pt x="5038725" y="0"/>
                </a:lnTo>
                <a:cubicBezTo>
                  <a:pt x="5035232" y="2286000"/>
                  <a:pt x="5056678" y="4588626"/>
                  <a:pt x="5053185" y="6874626"/>
                </a:cubicBezTo>
                <a:lnTo>
                  <a:pt x="2115444" y="68773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2610000" rIns="90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Double click to </a:t>
            </a:r>
            <a:br>
              <a:rPr lang="en-US" dirty="0"/>
            </a:br>
            <a:r>
              <a:rPr lang="en-US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380091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image 2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636921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6368269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96C369-BD08-A485-9A30-98CD8E8971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5295" y="-16330"/>
            <a:ext cx="5681327" cy="6890955"/>
          </a:xfrm>
          <a:custGeom>
            <a:avLst/>
            <a:gdLst>
              <a:gd name="connsiteX0" fmla="*/ 0 w 4997450"/>
              <a:gd name="connsiteY0" fmla="*/ 6858000 h 6858000"/>
              <a:gd name="connsiteX1" fmla="*/ 1249363 w 4997450"/>
              <a:gd name="connsiteY1" fmla="*/ 0 h 6858000"/>
              <a:gd name="connsiteX2" fmla="*/ 3748088 w 4997450"/>
              <a:gd name="connsiteY2" fmla="*/ 0 h 6858000"/>
              <a:gd name="connsiteX3" fmla="*/ 4997450 w 4997450"/>
              <a:gd name="connsiteY3" fmla="*/ 6858000 h 6858000"/>
              <a:gd name="connsiteX4" fmla="*/ 0 w 4997450"/>
              <a:gd name="connsiteY4" fmla="*/ 6858000 h 6858000"/>
              <a:gd name="connsiteX0" fmla="*/ 0 w 4997450"/>
              <a:gd name="connsiteY0" fmla="*/ 6878320 h 6878320"/>
              <a:gd name="connsiteX1" fmla="*/ 1249363 w 4997450"/>
              <a:gd name="connsiteY1" fmla="*/ 20320 h 6878320"/>
              <a:gd name="connsiteX2" fmla="*/ 4946968 w 4997450"/>
              <a:gd name="connsiteY2" fmla="*/ 0 h 6878320"/>
              <a:gd name="connsiteX3" fmla="*/ 4997450 w 4997450"/>
              <a:gd name="connsiteY3" fmla="*/ 6878320 h 6878320"/>
              <a:gd name="connsiteX4" fmla="*/ 0 w 4997450"/>
              <a:gd name="connsiteY4" fmla="*/ 6878320 h 6878320"/>
              <a:gd name="connsiteX0" fmla="*/ 0 w 5007928"/>
              <a:gd name="connsiteY0" fmla="*/ 6858000 h 6858000"/>
              <a:gd name="connsiteX1" fmla="*/ 1249363 w 5007928"/>
              <a:gd name="connsiteY1" fmla="*/ 0 h 6858000"/>
              <a:gd name="connsiteX2" fmla="*/ 5007928 w 5007928"/>
              <a:gd name="connsiteY2" fmla="*/ 0 h 6858000"/>
              <a:gd name="connsiteX3" fmla="*/ 4997450 w 5007928"/>
              <a:gd name="connsiteY3" fmla="*/ 6858000 h 6858000"/>
              <a:gd name="connsiteX4" fmla="*/ 0 w 5007928"/>
              <a:gd name="connsiteY4" fmla="*/ 6858000 h 6858000"/>
              <a:gd name="connsiteX0" fmla="*/ 193357 w 5201285"/>
              <a:gd name="connsiteY0" fmla="*/ 685800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193357 w 5201285"/>
              <a:gd name="connsiteY4" fmla="*/ 6858000 h 6858000"/>
              <a:gd name="connsiteX0" fmla="*/ 2509837 w 5201285"/>
              <a:gd name="connsiteY0" fmla="*/ 6837680 h 6858000"/>
              <a:gd name="connsiteX1" fmla="*/ 0 w 5201285"/>
              <a:gd name="connsiteY1" fmla="*/ 0 h 6858000"/>
              <a:gd name="connsiteX2" fmla="*/ 5201285 w 5201285"/>
              <a:gd name="connsiteY2" fmla="*/ 0 h 6858000"/>
              <a:gd name="connsiteX3" fmla="*/ 5190807 w 5201285"/>
              <a:gd name="connsiteY3" fmla="*/ 6858000 h 6858000"/>
              <a:gd name="connsiteX4" fmla="*/ 2509837 w 5201285"/>
              <a:gd name="connsiteY4" fmla="*/ 6837680 h 6858000"/>
              <a:gd name="connsiteX0" fmla="*/ 2306637 w 5201285"/>
              <a:gd name="connsiteY0" fmla="*/ 6898640 h 6898640"/>
              <a:gd name="connsiteX1" fmla="*/ 0 w 5201285"/>
              <a:gd name="connsiteY1" fmla="*/ 0 h 6898640"/>
              <a:gd name="connsiteX2" fmla="*/ 5201285 w 5201285"/>
              <a:gd name="connsiteY2" fmla="*/ 0 h 6898640"/>
              <a:gd name="connsiteX3" fmla="*/ 5190807 w 5201285"/>
              <a:gd name="connsiteY3" fmla="*/ 6858000 h 6898640"/>
              <a:gd name="connsiteX4" fmla="*/ 2306637 w 5201285"/>
              <a:gd name="connsiteY4" fmla="*/ 6898640 h 6898640"/>
              <a:gd name="connsiteX0" fmla="*/ 257079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570797 w 5201285"/>
              <a:gd name="connsiteY4" fmla="*/ 6918960 h 6918960"/>
              <a:gd name="connsiteX0" fmla="*/ 2286317 w 5201285"/>
              <a:gd name="connsiteY0" fmla="*/ 6918960 h 6918960"/>
              <a:gd name="connsiteX1" fmla="*/ 0 w 5201285"/>
              <a:gd name="connsiteY1" fmla="*/ 0 h 6918960"/>
              <a:gd name="connsiteX2" fmla="*/ 5201285 w 5201285"/>
              <a:gd name="connsiteY2" fmla="*/ 0 h 6918960"/>
              <a:gd name="connsiteX3" fmla="*/ 5190807 w 5201285"/>
              <a:gd name="connsiteY3" fmla="*/ 6858000 h 6918960"/>
              <a:gd name="connsiteX4" fmla="*/ 2286317 w 5201285"/>
              <a:gd name="connsiteY4" fmla="*/ 6918960 h 6918960"/>
              <a:gd name="connsiteX0" fmla="*/ 1940877 w 4855845"/>
              <a:gd name="connsiteY0" fmla="*/ 6918960 h 6918960"/>
              <a:gd name="connsiteX1" fmla="*/ 0 w 4855845"/>
              <a:gd name="connsiteY1" fmla="*/ 20320 h 6918960"/>
              <a:gd name="connsiteX2" fmla="*/ 4855845 w 4855845"/>
              <a:gd name="connsiteY2" fmla="*/ 0 h 6918960"/>
              <a:gd name="connsiteX3" fmla="*/ 4845367 w 4855845"/>
              <a:gd name="connsiteY3" fmla="*/ 6858000 h 6918960"/>
              <a:gd name="connsiteX4" fmla="*/ 1940877 w 4855845"/>
              <a:gd name="connsiteY4" fmla="*/ 6918960 h 6918960"/>
              <a:gd name="connsiteX0" fmla="*/ 2123757 w 5038725"/>
              <a:gd name="connsiteY0" fmla="*/ 6918960 h 6918960"/>
              <a:gd name="connsiteX1" fmla="*/ 0 w 5038725"/>
              <a:gd name="connsiteY1" fmla="*/ 0 h 6918960"/>
              <a:gd name="connsiteX2" fmla="*/ 5038725 w 5038725"/>
              <a:gd name="connsiteY2" fmla="*/ 0 h 6918960"/>
              <a:gd name="connsiteX3" fmla="*/ 5028247 w 5038725"/>
              <a:gd name="connsiteY3" fmla="*/ 6858000 h 6918960"/>
              <a:gd name="connsiteX4" fmla="*/ 2123757 w 5038725"/>
              <a:gd name="connsiteY4" fmla="*/ 6918960 h 6918960"/>
              <a:gd name="connsiteX0" fmla="*/ 2115444 w 5038725"/>
              <a:gd name="connsiteY0" fmla="*/ 6877396 h 6877396"/>
              <a:gd name="connsiteX1" fmla="*/ 0 w 5038725"/>
              <a:gd name="connsiteY1" fmla="*/ 0 h 6877396"/>
              <a:gd name="connsiteX2" fmla="*/ 5038725 w 5038725"/>
              <a:gd name="connsiteY2" fmla="*/ 0 h 6877396"/>
              <a:gd name="connsiteX3" fmla="*/ 5028247 w 5038725"/>
              <a:gd name="connsiteY3" fmla="*/ 6858000 h 6877396"/>
              <a:gd name="connsiteX4" fmla="*/ 2115444 w 5038725"/>
              <a:gd name="connsiteY4" fmla="*/ 6877396 h 6877396"/>
              <a:gd name="connsiteX0" fmla="*/ 2115444 w 5053571"/>
              <a:gd name="connsiteY0" fmla="*/ 6877396 h 6877396"/>
              <a:gd name="connsiteX1" fmla="*/ 0 w 5053571"/>
              <a:gd name="connsiteY1" fmla="*/ 0 h 6877396"/>
              <a:gd name="connsiteX2" fmla="*/ 5038725 w 5053571"/>
              <a:gd name="connsiteY2" fmla="*/ 0 h 6877396"/>
              <a:gd name="connsiteX3" fmla="*/ 5053185 w 5053571"/>
              <a:gd name="connsiteY3" fmla="*/ 6874626 h 6877396"/>
              <a:gd name="connsiteX4" fmla="*/ 2115444 w 5053571"/>
              <a:gd name="connsiteY4" fmla="*/ 6877396 h 6877396"/>
              <a:gd name="connsiteX0" fmla="*/ 0 w 5681327"/>
              <a:gd name="connsiteY0" fmla="*/ 6861068 h 6874626"/>
              <a:gd name="connsiteX1" fmla="*/ 627756 w 5681327"/>
              <a:gd name="connsiteY1" fmla="*/ 0 h 6874626"/>
              <a:gd name="connsiteX2" fmla="*/ 5666481 w 5681327"/>
              <a:gd name="connsiteY2" fmla="*/ 0 h 6874626"/>
              <a:gd name="connsiteX3" fmla="*/ 5680941 w 5681327"/>
              <a:gd name="connsiteY3" fmla="*/ 6874626 h 6874626"/>
              <a:gd name="connsiteX4" fmla="*/ 0 w 5681327"/>
              <a:gd name="connsiteY4" fmla="*/ 6861068 h 6874626"/>
              <a:gd name="connsiteX0" fmla="*/ 0 w 5681327"/>
              <a:gd name="connsiteY0" fmla="*/ 6877397 h 6890955"/>
              <a:gd name="connsiteX1" fmla="*/ 3926127 w 5681327"/>
              <a:gd name="connsiteY1" fmla="*/ 0 h 6890955"/>
              <a:gd name="connsiteX2" fmla="*/ 5666481 w 5681327"/>
              <a:gd name="connsiteY2" fmla="*/ 16329 h 6890955"/>
              <a:gd name="connsiteX3" fmla="*/ 5680941 w 5681327"/>
              <a:gd name="connsiteY3" fmla="*/ 6890955 h 6890955"/>
              <a:gd name="connsiteX4" fmla="*/ 0 w 5681327"/>
              <a:gd name="connsiteY4" fmla="*/ 6877397 h 689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1327" h="6890955">
                <a:moveTo>
                  <a:pt x="0" y="6877397"/>
                </a:moveTo>
                <a:lnTo>
                  <a:pt x="3926127" y="0"/>
                </a:lnTo>
                <a:lnTo>
                  <a:pt x="5666481" y="16329"/>
                </a:lnTo>
                <a:cubicBezTo>
                  <a:pt x="5662988" y="2302329"/>
                  <a:pt x="5684434" y="4604955"/>
                  <a:pt x="5680941" y="6890955"/>
                </a:cubicBezTo>
                <a:lnTo>
                  <a:pt x="0" y="6877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lIns="2970000" tIns="46800" rIns="90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Double click to </a:t>
            </a:r>
            <a:br>
              <a:rPr lang="en-US" dirty="0"/>
            </a:br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1B076-7A86-E12B-6A47-7C3E72135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296"/>
          <a:stretch>
            <a:fillRect/>
          </a:stretch>
        </p:blipFill>
        <p:spPr>
          <a:xfrm>
            <a:off x="6547928" y="88900"/>
            <a:ext cx="3514157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EDF5F3-11D0-03FB-6747-213859D86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8597277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4DE5B1-D05F-A39F-0378-FD8A7FC14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8595997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9281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74" t="8274"/>
          <a:stretch/>
        </p:blipFill>
        <p:spPr>
          <a:xfrm flipV="1">
            <a:off x="-1" y="-2"/>
            <a:ext cx="12192001" cy="68580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D9EC31-34B7-93E0-11C9-379F0DF9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A6461-8390-DE82-4EAB-DE8ACC4B9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C4585-8DA3-AF20-8036-097ED55FF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43" y="2926081"/>
            <a:ext cx="5639737" cy="3441056"/>
          </a:xfrm>
        </p:spPr>
        <p:txBody>
          <a:bodyPr anchor="b">
            <a:normAutofit/>
          </a:bodyPr>
          <a:lstStyle>
            <a:lvl1pPr algn="l"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6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di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7F4A90-9377-80EA-C5A0-1664E09F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43" y="1443038"/>
            <a:ext cx="6894576" cy="19859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3FFDD6B-0C8E-F0DF-5B89-5D9394978E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43" y="3521075"/>
            <a:ext cx="689457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4B8F3B-56F7-533E-9EEF-8BD4B4325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400" y="549465"/>
            <a:ext cx="600657" cy="7629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B31417-A19B-5471-C8A6-F6EE87074D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61" y="79972"/>
            <a:ext cx="2823688" cy="18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1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01943E-A45F-4D92-6E75-1A0DFDDC8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6C59C-FF2E-854D-7E08-862FFAE96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1041400"/>
            <a:ext cx="689457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6C069-EFDB-E602-5915-AF1ACF5817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010" y="3521075"/>
            <a:ext cx="689457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0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F4D989-13F3-DE3C-D9F8-11554354C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932" b="463"/>
          <a:stretch>
            <a:fillRect/>
          </a:stretch>
        </p:blipFill>
        <p:spPr>
          <a:xfrm>
            <a:off x="0" y="0"/>
            <a:ext cx="121911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B740A-6666-3B6D-CBC8-2BBDA0CCC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7936" y="1510301"/>
            <a:ext cx="6192172" cy="437679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“Click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8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splay led 1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72BAB5-B50C-F58F-FC42-F8A1946A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6192172" cy="40985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5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splay l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326481-62E5-CE5F-8095-EC5B2BD81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8103D1-50F5-5777-1FD8-C5D99BD3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6192172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07A2B-73F7-2748-8EA4-7B841AC5F7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6191250" cy="40302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634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DF868-4393-1C68-F8A1-2309C93DA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1BC9-45F5-E908-526A-9BD942AE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09" y="671531"/>
            <a:ext cx="8629555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CFF4971-54A4-9D55-150B-A74838B39C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2" y="1477645"/>
            <a:ext cx="8628270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494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one column"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8F8-61FC-A36B-AF27-21478162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10" y="671531"/>
            <a:ext cx="10781406" cy="7774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8AD2DC-7116-322B-0802-67BC5E3B5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931" y="1477645"/>
            <a:ext cx="10779801" cy="47088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3570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11E2-D342-1465-5A86-26C51FE6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9E67-1FB2-C3B0-0B70-1CBFCDF4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4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62" r:id="rId3"/>
    <p:sldLayoutId id="2147483649" r:id="rId4"/>
    <p:sldLayoutId id="2147483666" r:id="rId5"/>
    <p:sldLayoutId id="2147483664" r:id="rId6"/>
    <p:sldLayoutId id="2147483660" r:id="rId7"/>
    <p:sldLayoutId id="2147483663" r:id="rId8"/>
    <p:sldLayoutId id="2147483669" r:id="rId9"/>
    <p:sldLayoutId id="2147483673" r:id="rId10"/>
    <p:sldLayoutId id="2147483650" r:id="rId11"/>
    <p:sldLayoutId id="2147483652" r:id="rId12"/>
    <p:sldLayoutId id="2147483671" r:id="rId13"/>
    <p:sldLayoutId id="2147483672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4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E544-3C65-6156-26C5-209BF0372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9005-6659-4666-DBF3-EE3B6022A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376C63-BB07-5283-85FE-30F94932DE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A35C-A7A9-580B-1748-B535BF3D5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79A9F-639C-A1F4-46D9-013C36B5E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D3037-3D60-B710-9ABC-A2E9176178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014-2041-D90D-9CAF-7BE1CA2C3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8353-E9FB-E627-4602-577814D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958FD-6E8A-21DF-1BE1-DAF2FEBE1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4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9729-4BA4-8C92-24D2-15EB7FB25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5D7E-102A-01D9-F971-774D11E7F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E6035-5A40-DE7F-291A-19DA60B85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230C6C-787D-5B3B-36B3-EA6B8EA9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444E0E-43D8-3924-8D07-F6A527CAA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97EB1-85C2-D761-E1C1-F73355BFA7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2442-654F-5115-0DEA-75BB33A14E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E27F78-D07C-EB8D-157E-9600E343A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66D7-D607-F532-8DFA-FFC259AD5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Strategy on a page</a:t>
            </a:r>
          </a:p>
        </p:txBody>
      </p:sp>
    </p:spTree>
    <p:extLst>
      <p:ext uri="{BB962C8B-B14F-4D97-AF65-F5344CB8AC3E}">
        <p14:creationId xmlns:p14="http://schemas.microsoft.com/office/powerpoint/2010/main" val="423883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C38F8-298F-FAF7-94A1-78EA51B53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80F3-8B90-EF12-5582-CA4E6D040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2035">
      <a:dk1>
        <a:srgbClr val="281D2B"/>
      </a:dk1>
      <a:lt1>
        <a:srgbClr val="FFFFFF"/>
      </a:lt1>
      <a:dk2>
        <a:srgbClr val="660099"/>
      </a:dk2>
      <a:lt2>
        <a:srgbClr val="F3F2E9"/>
      </a:lt2>
      <a:accent1>
        <a:srgbClr val="FF334C"/>
      </a:accent1>
      <a:accent2>
        <a:srgbClr val="F95920"/>
      </a:accent2>
      <a:accent3>
        <a:srgbClr val="FA9C43"/>
      </a:accent3>
      <a:accent4>
        <a:srgbClr val="9761FD"/>
      </a:accent4>
      <a:accent5>
        <a:srgbClr val="BBE64F"/>
      </a:accent5>
      <a:accent6>
        <a:srgbClr val="1DBD66"/>
      </a:accent6>
      <a:hlink>
        <a:srgbClr val="097671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E7507E7778384A8006775C20E7BC75" ma:contentTypeVersion="18" ma:contentTypeDescription="Create a new document." ma:contentTypeScope="" ma:versionID="f141bf74cab96295e63d99292b40e223">
  <xsd:schema xmlns:xsd="http://www.w3.org/2001/XMLSchema" xmlns:xs="http://www.w3.org/2001/XMLSchema" xmlns:p="http://schemas.microsoft.com/office/2006/metadata/properties" xmlns:ns2="0d9d01df-8dd5-4417-a5aa-eb89111a6566" xmlns:ns3="35a2615a-b2e9-49af-a602-70812bb68f25" targetNamespace="http://schemas.microsoft.com/office/2006/metadata/properties" ma:root="true" ma:fieldsID="68edd6e4c6e642f2cfc79c5ca1cf377e" ns2:_="" ns3:_="">
    <xsd:import namespace="0d9d01df-8dd5-4417-a5aa-eb89111a6566"/>
    <xsd:import namespace="35a2615a-b2e9-49af-a602-70812bb68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d01df-8dd5-4417-a5aa-eb89111a6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2615a-b2e9-49af-a602-70812bb68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700d09-a83c-4d8f-9c07-3b9686beebea}" ma:internalName="TaxCatchAll" ma:showField="CatchAllData" ma:web="35a2615a-b2e9-49af-a602-70812bb68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9d01df-8dd5-4417-a5aa-eb89111a6566">
      <Terms xmlns="http://schemas.microsoft.com/office/infopath/2007/PartnerControls"/>
    </lcf76f155ced4ddcb4097134ff3c332f>
    <TaxCatchAll xmlns="35a2615a-b2e9-49af-a602-70812bb68f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B9AD2-2770-409F-B10C-E67F47FD8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d01df-8dd5-4417-a5aa-eb89111a6566"/>
    <ds:schemaRef ds:uri="35a2615a-b2e9-49af-a602-70812bb68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B6A04B-CBB9-4931-A578-A78F724CB8F1}">
  <ds:schemaRefs>
    <ds:schemaRef ds:uri="http://schemas.microsoft.com/office/2006/documentManagement/types"/>
    <ds:schemaRef ds:uri="http://www.w3.org/XML/1998/namespace"/>
    <ds:schemaRef ds:uri="0d9d01df-8dd5-4417-a5aa-eb89111a6566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35a2615a-b2e9-49af-a602-70812bb68f25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A62464A-5E2B-4568-9196-5C876D483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5</Words>
  <Application>Microsoft Office PowerPoint</Application>
  <PresentationFormat>Widescreen</PresentationFormat>
  <Paragraphs>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Corbel</vt:lpstr>
      <vt:lpstr>General Sans Semibold</vt:lpstr>
      <vt:lpstr>General Sans Semibold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on a page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Strategy_Arial</dc:title>
  <dc:subject>November 2025</dc:subject>
  <dc:creator>Design Team</dc:creator>
  <cp:keywords/>
  <dc:description/>
  <cp:lastModifiedBy>Jessica Murphy</cp:lastModifiedBy>
  <cp:revision>22</cp:revision>
  <dcterms:created xsi:type="dcterms:W3CDTF">2025-09-04T15:08:15Z</dcterms:created>
  <dcterms:modified xsi:type="dcterms:W3CDTF">2025-11-07T09:41:32Z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0x010100B1E7507E7778384A8006775C20E7BC75</vt:lpwstr>
  </property>
</Properties>
</file>