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7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theme/themeOverride4.xml" ContentType="application/vnd.openxmlformats-officedocument.themeOverride+xml"/>
  <Override PartName="/ppt/charts/chart10.xml" ContentType="application/vnd.openxmlformats-officedocument.drawingml.chart+xml"/>
  <Override PartName="/ppt/theme/themeOverride5.xml" ContentType="application/vnd.openxmlformats-officedocument.themeOverride+xml"/>
  <Override PartName="/ppt/charts/chart11.xml" ContentType="application/vnd.openxmlformats-officedocument.drawingml.chart+xml"/>
  <Override PartName="/ppt/theme/themeOverride6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82" r:id="rId6"/>
    <p:sldMasterId id="2147483697" r:id="rId7"/>
    <p:sldMasterId id="2147483702" r:id="rId8"/>
    <p:sldMasterId id="2147483829" r:id="rId9"/>
    <p:sldMasterId id="2147483833" r:id="rId10"/>
    <p:sldMasterId id="2147483854" r:id="rId11"/>
  </p:sldMasterIdLst>
  <p:notesMasterIdLst>
    <p:notesMasterId r:id="rId34"/>
  </p:notesMasterIdLst>
  <p:sldIdLst>
    <p:sldId id="1677" r:id="rId12"/>
    <p:sldId id="1686" r:id="rId13"/>
    <p:sldId id="1641" r:id="rId14"/>
    <p:sldId id="1418" r:id="rId15"/>
    <p:sldId id="1672" r:id="rId16"/>
    <p:sldId id="1554" r:id="rId17"/>
    <p:sldId id="1679" r:id="rId18"/>
    <p:sldId id="1556" r:id="rId19"/>
    <p:sldId id="1466" r:id="rId20"/>
    <p:sldId id="1401" r:id="rId21"/>
    <p:sldId id="1685" r:id="rId22"/>
    <p:sldId id="1682" r:id="rId23"/>
    <p:sldId id="1680" r:id="rId24"/>
    <p:sldId id="1642" r:id="rId25"/>
    <p:sldId id="1560" r:id="rId26"/>
    <p:sldId id="1591" r:id="rId27"/>
    <p:sldId id="1683" r:id="rId28"/>
    <p:sldId id="1647" r:id="rId29"/>
    <p:sldId id="1678" r:id="rId30"/>
    <p:sldId id="1393" r:id="rId31"/>
    <p:sldId id="1671" r:id="rId32"/>
    <p:sldId id="167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8E00"/>
    <a:srgbClr val="FF0000"/>
    <a:srgbClr val="FF66CC"/>
    <a:srgbClr val="FF69B4"/>
    <a:srgbClr val="008E00"/>
    <a:srgbClr val="00C0C0"/>
    <a:srgbClr val="400098"/>
    <a:srgbClr val="8E008E"/>
    <a:srgbClr val="8E01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C388B9-3EB9-5F10-307E-5E9863B929A9}" v="24" dt="2025-05-07T13:03:49.692"/>
    <p1510:client id="{910E0E35-4711-4DAD-8CED-932487EC8AB9}" v="2" dt="2025-05-08T12:27:29.1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23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ine Rivart" userId="eef34e55-eb34-41af-acdb-674cc775ac50" providerId="ADAL" clId="{2A103086-2ED9-48F8-AB49-58EDB1EC14F9}"/>
    <pc:docChg chg="undo custSel addSld delSld modSld sldOrd">
      <pc:chgData name="Pauline Rivart" userId="eef34e55-eb34-41af-acdb-674cc775ac50" providerId="ADAL" clId="{2A103086-2ED9-48F8-AB49-58EDB1EC14F9}" dt="2025-05-06T08:14:03.646" v="1454" actId="47"/>
      <pc:docMkLst>
        <pc:docMk/>
      </pc:docMkLst>
      <pc:sldChg chg="addSp delSp modSp mod">
        <pc:chgData name="Pauline Rivart" userId="eef34e55-eb34-41af-acdb-674cc775ac50" providerId="ADAL" clId="{2A103086-2ED9-48F8-AB49-58EDB1EC14F9}" dt="2025-05-02T12:54:08.386" v="1022"/>
        <pc:sldMkLst>
          <pc:docMk/>
          <pc:sldMk cId="912983398" sldId="1401"/>
        </pc:sldMkLst>
        <pc:spChg chg="mod">
          <ac:chgData name="Pauline Rivart" userId="eef34e55-eb34-41af-acdb-674cc775ac50" providerId="ADAL" clId="{2A103086-2ED9-48F8-AB49-58EDB1EC14F9}" dt="2025-05-01T14:41:23.256" v="104" actId="20577"/>
          <ac:spMkLst>
            <pc:docMk/>
            <pc:sldMk cId="912983398" sldId="1401"/>
            <ac:spMk id="2" creationId="{CD819AB3-F98C-96AE-561A-617FBEF46E1F}"/>
          </ac:spMkLst>
        </pc:spChg>
        <pc:graphicFrameChg chg="add mod">
          <ac:chgData name="Pauline Rivart" userId="eef34e55-eb34-41af-acdb-674cc775ac50" providerId="ADAL" clId="{2A103086-2ED9-48F8-AB49-58EDB1EC14F9}" dt="2025-05-02T12:54:08.386" v="1022"/>
          <ac:graphicFrameMkLst>
            <pc:docMk/>
            <pc:sldMk cId="912983398" sldId="1401"/>
            <ac:graphicFrameMk id="4" creationId="{40C111FE-EF1B-A5C5-EEBC-74CBBAA93D80}"/>
          </ac:graphicFrameMkLst>
        </pc:graphicFrameChg>
      </pc:sldChg>
      <pc:sldChg chg="addSp delSp modSp mod">
        <pc:chgData name="Pauline Rivart" userId="eef34e55-eb34-41af-acdb-674cc775ac50" providerId="ADAL" clId="{2A103086-2ED9-48F8-AB49-58EDB1EC14F9}" dt="2025-05-02T12:53:59.425" v="1020"/>
        <pc:sldMkLst>
          <pc:docMk/>
          <pc:sldMk cId="3074852690" sldId="1466"/>
        </pc:sldMkLst>
        <pc:spChg chg="mod">
          <ac:chgData name="Pauline Rivart" userId="eef34e55-eb34-41af-acdb-674cc775ac50" providerId="ADAL" clId="{2A103086-2ED9-48F8-AB49-58EDB1EC14F9}" dt="2025-05-01T13:52:20.001" v="41" actId="20577"/>
          <ac:spMkLst>
            <pc:docMk/>
            <pc:sldMk cId="3074852690" sldId="1466"/>
            <ac:spMk id="2" creationId="{3B5447D5-23EE-E0BC-AB9B-7F8283FA3DB4}"/>
          </ac:spMkLst>
        </pc:spChg>
        <pc:graphicFrameChg chg="add mod">
          <ac:chgData name="Pauline Rivart" userId="eef34e55-eb34-41af-acdb-674cc775ac50" providerId="ADAL" clId="{2A103086-2ED9-48F8-AB49-58EDB1EC14F9}" dt="2025-05-02T12:53:59.425" v="1020"/>
          <ac:graphicFrameMkLst>
            <pc:docMk/>
            <pc:sldMk cId="3074852690" sldId="1466"/>
            <ac:graphicFrameMk id="4" creationId="{BF21D3F8-2391-E9B1-2D51-5D247FBB8672}"/>
          </ac:graphicFrameMkLst>
        </pc:graphicFrameChg>
      </pc:sldChg>
      <pc:sldChg chg="addSp delSp modSp mod">
        <pc:chgData name="Pauline Rivart" userId="eef34e55-eb34-41af-acdb-674cc775ac50" providerId="ADAL" clId="{2A103086-2ED9-48F8-AB49-58EDB1EC14F9}" dt="2025-05-02T12:53:51.541" v="1018"/>
        <pc:sldMkLst>
          <pc:docMk/>
          <pc:sldMk cId="1331962829" sldId="1556"/>
        </pc:sldMkLst>
        <pc:graphicFrameChg chg="add mod">
          <ac:chgData name="Pauline Rivart" userId="eef34e55-eb34-41af-acdb-674cc775ac50" providerId="ADAL" clId="{2A103086-2ED9-48F8-AB49-58EDB1EC14F9}" dt="2025-05-02T12:53:51.541" v="1018"/>
          <ac:graphicFrameMkLst>
            <pc:docMk/>
            <pc:sldMk cId="1331962829" sldId="1556"/>
            <ac:graphicFrameMk id="4" creationId="{54842B36-573B-9B04-5CFB-189B84AACE15}"/>
          </ac:graphicFrameMkLst>
        </pc:graphicFrameChg>
      </pc:sldChg>
      <pc:sldChg chg="addSp delSp modSp mod">
        <pc:chgData name="Pauline Rivart" userId="eef34e55-eb34-41af-acdb-674cc775ac50" providerId="ADAL" clId="{2A103086-2ED9-48F8-AB49-58EDB1EC14F9}" dt="2025-05-02T12:55:01.923" v="1030"/>
        <pc:sldMkLst>
          <pc:docMk/>
          <pc:sldMk cId="4096080412" sldId="1560"/>
        </pc:sldMkLst>
        <pc:graphicFrameChg chg="add mod">
          <ac:chgData name="Pauline Rivart" userId="eef34e55-eb34-41af-acdb-674cc775ac50" providerId="ADAL" clId="{2A103086-2ED9-48F8-AB49-58EDB1EC14F9}" dt="2025-05-02T12:55:01.923" v="1030"/>
          <ac:graphicFrameMkLst>
            <pc:docMk/>
            <pc:sldMk cId="4096080412" sldId="1560"/>
            <ac:graphicFrameMk id="2" creationId="{2DC05BCA-DDBF-E40F-D315-BA4624B0BBFD}"/>
          </ac:graphicFrameMkLst>
        </pc:graphicFrameChg>
      </pc:sldChg>
      <pc:sldChg chg="addSp delSp modSp del mod">
        <pc:chgData name="Pauline Rivart" userId="eef34e55-eb34-41af-acdb-674cc775ac50" providerId="ADAL" clId="{2A103086-2ED9-48F8-AB49-58EDB1EC14F9}" dt="2025-05-06T07:56:28.641" v="1138" actId="47"/>
        <pc:sldMkLst>
          <pc:docMk/>
          <pc:sldMk cId="892548336" sldId="1569"/>
        </pc:sldMkLst>
      </pc:sldChg>
      <pc:sldChg chg="addSp delSp modSp mod">
        <pc:chgData name="Pauline Rivart" userId="eef34e55-eb34-41af-acdb-674cc775ac50" providerId="ADAL" clId="{2A103086-2ED9-48F8-AB49-58EDB1EC14F9}" dt="2025-05-02T12:55:10.213" v="1032"/>
        <pc:sldMkLst>
          <pc:docMk/>
          <pc:sldMk cId="2195763259" sldId="1591"/>
        </pc:sldMkLst>
        <pc:graphicFrameChg chg="add mod">
          <ac:chgData name="Pauline Rivart" userId="eef34e55-eb34-41af-acdb-674cc775ac50" providerId="ADAL" clId="{2A103086-2ED9-48F8-AB49-58EDB1EC14F9}" dt="2025-05-02T12:55:10.213" v="1032"/>
          <ac:graphicFrameMkLst>
            <pc:docMk/>
            <pc:sldMk cId="2195763259" sldId="1591"/>
            <ac:graphicFrameMk id="2" creationId="{EFFBD7EA-88A5-EA57-D9A9-55D1CB970444}"/>
          </ac:graphicFrameMkLst>
        </pc:graphicFrameChg>
      </pc:sldChg>
      <pc:sldChg chg="modSp mod">
        <pc:chgData name="Pauline Rivart" userId="eef34e55-eb34-41af-acdb-674cc775ac50" providerId="ADAL" clId="{2A103086-2ED9-48F8-AB49-58EDB1EC14F9}" dt="2025-05-01T13:47:50.056" v="3" actId="27636"/>
        <pc:sldMkLst>
          <pc:docMk/>
          <pc:sldMk cId="3123950233" sldId="1633"/>
        </pc:sldMkLst>
      </pc:sldChg>
      <pc:sldChg chg="modSp mod">
        <pc:chgData name="Pauline Rivart" userId="eef34e55-eb34-41af-acdb-674cc775ac50" providerId="ADAL" clId="{2A103086-2ED9-48F8-AB49-58EDB1EC14F9}" dt="2025-05-01T14:45:21.788" v="264" actId="20577"/>
        <pc:sldMkLst>
          <pc:docMk/>
          <pc:sldMk cId="3355984240" sldId="1641"/>
        </pc:sldMkLst>
        <pc:spChg chg="mod">
          <ac:chgData name="Pauline Rivart" userId="eef34e55-eb34-41af-acdb-674cc775ac50" providerId="ADAL" clId="{2A103086-2ED9-48F8-AB49-58EDB1EC14F9}" dt="2025-05-01T14:45:21.788" v="264" actId="20577"/>
          <ac:spMkLst>
            <pc:docMk/>
            <pc:sldMk cId="3355984240" sldId="1641"/>
            <ac:spMk id="6" creationId="{1C5BA672-8CF4-8540-2139-26A9A2EE3AEA}"/>
          </ac:spMkLst>
        </pc:spChg>
      </pc:sldChg>
      <pc:sldChg chg="addSp delSp modSp add mod">
        <pc:chgData name="Pauline Rivart" userId="eef34e55-eb34-41af-acdb-674cc775ac50" providerId="ADAL" clId="{2A103086-2ED9-48F8-AB49-58EDB1EC14F9}" dt="2025-05-01T14:33:26.924" v="68" actId="1076"/>
        <pc:sldMkLst>
          <pc:docMk/>
          <pc:sldMk cId="1530797852" sldId="1642"/>
        </pc:sldMkLst>
        <pc:spChg chg="add mod">
          <ac:chgData name="Pauline Rivart" userId="eef34e55-eb34-41af-acdb-674cc775ac50" providerId="ADAL" clId="{2A103086-2ED9-48F8-AB49-58EDB1EC14F9}" dt="2025-05-01T14:25:58.988" v="46"/>
          <ac:spMkLst>
            <pc:docMk/>
            <pc:sldMk cId="1530797852" sldId="1642"/>
            <ac:spMk id="3" creationId="{4DD6F7A3-105A-2E30-C8B8-731B7C27E4AF}"/>
          </ac:spMkLst>
        </pc:spChg>
        <pc:spChg chg="topLvl">
          <ac:chgData name="Pauline Rivart" userId="eef34e55-eb34-41af-acdb-674cc775ac50" providerId="ADAL" clId="{2A103086-2ED9-48F8-AB49-58EDB1EC14F9}" dt="2025-05-01T14:25:50.998" v="43" actId="478"/>
          <ac:spMkLst>
            <pc:docMk/>
            <pc:sldMk cId="1530797852" sldId="1642"/>
            <ac:spMk id="4" creationId="{0640B6CE-1D77-7C72-4110-8AFFEF0E1F6E}"/>
          </ac:spMkLst>
        </pc:spChg>
        <pc:spChg chg="topLvl">
          <ac:chgData name="Pauline Rivart" userId="eef34e55-eb34-41af-acdb-674cc775ac50" providerId="ADAL" clId="{2A103086-2ED9-48F8-AB49-58EDB1EC14F9}" dt="2025-05-01T14:25:52.727" v="44" actId="478"/>
          <ac:spMkLst>
            <pc:docMk/>
            <pc:sldMk cId="1530797852" sldId="1642"/>
            <ac:spMk id="10" creationId="{942E16D5-9884-4E38-017B-031A0DF68A59}"/>
          </ac:spMkLst>
        </pc:spChg>
        <pc:spChg chg="ord topLvl">
          <ac:chgData name="Pauline Rivart" userId="eef34e55-eb34-41af-acdb-674cc775ac50" providerId="ADAL" clId="{2A103086-2ED9-48F8-AB49-58EDB1EC14F9}" dt="2025-05-01T14:32:27.911" v="53" actId="166"/>
          <ac:spMkLst>
            <pc:docMk/>
            <pc:sldMk cId="1530797852" sldId="1642"/>
            <ac:spMk id="16" creationId="{4513BBE1-6143-8D7C-3E85-4B781533554D}"/>
          </ac:spMkLst>
        </pc:spChg>
        <pc:picChg chg="add mod">
          <ac:chgData name="Pauline Rivart" userId="eef34e55-eb34-41af-acdb-674cc775ac50" providerId="ADAL" clId="{2A103086-2ED9-48F8-AB49-58EDB1EC14F9}" dt="2025-05-01T14:32:36.856" v="56" actId="1076"/>
          <ac:picMkLst>
            <pc:docMk/>
            <pc:sldMk cId="1530797852" sldId="1642"/>
            <ac:picMk id="11" creationId="{9893ACCC-BA2B-F681-12C8-82470E7FDECE}"/>
          </ac:picMkLst>
        </pc:picChg>
        <pc:picChg chg="add mod">
          <ac:chgData name="Pauline Rivart" userId="eef34e55-eb34-41af-acdb-674cc775ac50" providerId="ADAL" clId="{2A103086-2ED9-48F8-AB49-58EDB1EC14F9}" dt="2025-05-01T14:32:50.703" v="59" actId="1076"/>
          <ac:picMkLst>
            <pc:docMk/>
            <pc:sldMk cId="1530797852" sldId="1642"/>
            <ac:picMk id="13" creationId="{BE28DBF3-791D-514B-EBFB-F643BE656C03}"/>
          </ac:picMkLst>
        </pc:picChg>
        <pc:picChg chg="add mod">
          <ac:chgData name="Pauline Rivart" userId="eef34e55-eb34-41af-acdb-674cc775ac50" providerId="ADAL" clId="{2A103086-2ED9-48F8-AB49-58EDB1EC14F9}" dt="2025-05-01T14:33:07.396" v="62" actId="1076"/>
          <ac:picMkLst>
            <pc:docMk/>
            <pc:sldMk cId="1530797852" sldId="1642"/>
            <ac:picMk id="20" creationId="{A8339390-443D-8E74-109B-C7D686316593}"/>
          </ac:picMkLst>
        </pc:picChg>
        <pc:picChg chg="add mod">
          <ac:chgData name="Pauline Rivart" userId="eef34e55-eb34-41af-acdb-674cc775ac50" providerId="ADAL" clId="{2A103086-2ED9-48F8-AB49-58EDB1EC14F9}" dt="2025-05-01T14:33:26.924" v="68" actId="1076"/>
          <ac:picMkLst>
            <pc:docMk/>
            <pc:sldMk cId="1530797852" sldId="1642"/>
            <ac:picMk id="22" creationId="{847E8663-E796-54D3-9B39-A7818581860A}"/>
          </ac:picMkLst>
        </pc:picChg>
      </pc:sldChg>
      <pc:sldChg chg="addSp delSp modSp mod">
        <pc:chgData name="Pauline Rivart" userId="eef34e55-eb34-41af-acdb-674cc775ac50" providerId="ADAL" clId="{2A103086-2ED9-48F8-AB49-58EDB1EC14F9}" dt="2025-05-02T12:55:27.062" v="1036"/>
        <pc:sldMkLst>
          <pc:docMk/>
          <pc:sldMk cId="2643776434" sldId="1647"/>
        </pc:sldMkLst>
        <pc:graphicFrameChg chg="add mod">
          <ac:chgData name="Pauline Rivart" userId="eef34e55-eb34-41af-acdb-674cc775ac50" providerId="ADAL" clId="{2A103086-2ED9-48F8-AB49-58EDB1EC14F9}" dt="2025-05-02T12:55:27.062" v="1036"/>
          <ac:graphicFrameMkLst>
            <pc:docMk/>
            <pc:sldMk cId="2643776434" sldId="1647"/>
            <ac:graphicFrameMk id="5" creationId="{0AD6B37E-9B43-3523-4A19-49D15C8736D8}"/>
          </ac:graphicFrameMkLst>
        </pc:graphicFrameChg>
      </pc:sldChg>
      <pc:sldChg chg="addSp modSp new mod">
        <pc:chgData name="Pauline Rivart" userId="eef34e55-eb34-41af-acdb-674cc775ac50" providerId="ADAL" clId="{2A103086-2ED9-48F8-AB49-58EDB1EC14F9}" dt="2025-05-06T08:14:00.372" v="1452" actId="1076"/>
        <pc:sldMkLst>
          <pc:docMk/>
          <pc:sldMk cId="809292095" sldId="1679"/>
        </pc:sldMkLst>
        <pc:spChg chg="add mod">
          <ac:chgData name="Pauline Rivart" userId="eef34e55-eb34-41af-acdb-674cc775ac50" providerId="ADAL" clId="{2A103086-2ED9-48F8-AB49-58EDB1EC14F9}" dt="2025-05-06T08:13:57.886" v="1451" actId="1076"/>
          <ac:spMkLst>
            <pc:docMk/>
            <pc:sldMk cId="809292095" sldId="1679"/>
            <ac:spMk id="2" creationId="{368C8817-BF2C-CBF7-9C24-CF61C61417A8}"/>
          </ac:spMkLst>
        </pc:spChg>
        <pc:spChg chg="add mod">
          <ac:chgData name="Pauline Rivart" userId="eef34e55-eb34-41af-acdb-674cc775ac50" providerId="ADAL" clId="{2A103086-2ED9-48F8-AB49-58EDB1EC14F9}" dt="2025-05-01T13:47:49.941" v="2"/>
          <ac:spMkLst>
            <pc:docMk/>
            <pc:sldMk cId="809292095" sldId="1679"/>
            <ac:spMk id="4" creationId="{D28B565F-DA6D-34B6-04AD-A2A168CF7CF0}"/>
          </ac:spMkLst>
        </pc:spChg>
        <pc:spChg chg="add mod">
          <ac:chgData name="Pauline Rivart" userId="eef34e55-eb34-41af-acdb-674cc775ac50" providerId="ADAL" clId="{2A103086-2ED9-48F8-AB49-58EDB1EC14F9}" dt="2025-05-01T13:48:07.908" v="37" actId="20577"/>
          <ac:spMkLst>
            <pc:docMk/>
            <pc:sldMk cId="809292095" sldId="1679"/>
            <ac:spMk id="5" creationId="{C6FD0EF0-00FD-B29E-A742-0B12B49D05C0}"/>
          </ac:spMkLst>
        </pc:spChg>
        <pc:picChg chg="add mod modCrop">
          <ac:chgData name="Pauline Rivart" userId="eef34e55-eb34-41af-acdb-674cc775ac50" providerId="ADAL" clId="{2A103086-2ED9-48F8-AB49-58EDB1EC14F9}" dt="2025-05-06T08:14:00.372" v="1452" actId="1076"/>
          <ac:picMkLst>
            <pc:docMk/>
            <pc:sldMk cId="809292095" sldId="1679"/>
            <ac:picMk id="3" creationId="{FAF41A64-1570-9B36-89E7-183485C435DE}"/>
          </ac:picMkLst>
        </pc:picChg>
      </pc:sldChg>
      <pc:sldChg chg="new del">
        <pc:chgData name="Pauline Rivart" userId="eef34e55-eb34-41af-acdb-674cc775ac50" providerId="ADAL" clId="{2A103086-2ED9-48F8-AB49-58EDB1EC14F9}" dt="2025-05-01T14:34:58.461" v="72" actId="47"/>
        <pc:sldMkLst>
          <pc:docMk/>
          <pc:sldMk cId="600778944" sldId="1680"/>
        </pc:sldMkLst>
      </pc:sldChg>
      <pc:sldChg chg="new del">
        <pc:chgData name="Pauline Rivart" userId="eef34e55-eb34-41af-acdb-674cc775ac50" providerId="ADAL" clId="{2A103086-2ED9-48F8-AB49-58EDB1EC14F9}" dt="2025-05-01T14:34:54.053" v="70" actId="47"/>
        <pc:sldMkLst>
          <pc:docMk/>
          <pc:sldMk cId="1280654579" sldId="1680"/>
        </pc:sldMkLst>
      </pc:sldChg>
      <pc:sldChg chg="addSp delSp modSp add mod">
        <pc:chgData name="Pauline Rivart" userId="eef34e55-eb34-41af-acdb-674cc775ac50" providerId="ADAL" clId="{2A103086-2ED9-48F8-AB49-58EDB1EC14F9}" dt="2025-05-02T12:54:50.532" v="1028"/>
        <pc:sldMkLst>
          <pc:docMk/>
          <pc:sldMk cId="1905370310" sldId="1680"/>
        </pc:sldMkLst>
        <pc:spChg chg="mod">
          <ac:chgData name="Pauline Rivart" userId="eef34e55-eb34-41af-acdb-674cc775ac50" providerId="ADAL" clId="{2A103086-2ED9-48F8-AB49-58EDB1EC14F9}" dt="2025-05-01T14:36:01.189" v="83" actId="113"/>
          <ac:spMkLst>
            <pc:docMk/>
            <pc:sldMk cId="1905370310" sldId="1680"/>
            <ac:spMk id="3" creationId="{794321C5-511F-E4E4-FC8C-0139179477BA}"/>
          </ac:spMkLst>
        </pc:spChg>
        <pc:graphicFrameChg chg="add mod">
          <ac:chgData name="Pauline Rivart" userId="eef34e55-eb34-41af-acdb-674cc775ac50" providerId="ADAL" clId="{2A103086-2ED9-48F8-AB49-58EDB1EC14F9}" dt="2025-05-02T12:54:50.532" v="1028"/>
          <ac:graphicFrameMkLst>
            <pc:docMk/>
            <pc:sldMk cId="1905370310" sldId="1680"/>
            <ac:graphicFrameMk id="4" creationId="{E7ABFFAE-829B-0CA3-6CE3-F5CE3E04699D}"/>
          </ac:graphicFrameMkLst>
        </pc:graphicFrameChg>
      </pc:sldChg>
      <pc:sldChg chg="addSp delSp modSp add del mod ord modClrScheme chgLayout">
        <pc:chgData name="Pauline Rivart" userId="eef34e55-eb34-41af-acdb-674cc775ac50" providerId="ADAL" clId="{2A103086-2ED9-48F8-AB49-58EDB1EC14F9}" dt="2025-05-06T08:14:02.775" v="1453" actId="47"/>
        <pc:sldMkLst>
          <pc:docMk/>
          <pc:sldMk cId="2135673012" sldId="1681"/>
        </pc:sldMkLst>
      </pc:sldChg>
      <pc:sldChg chg="addSp delSp modSp add mod">
        <pc:chgData name="Pauline Rivart" userId="eef34e55-eb34-41af-acdb-674cc775ac50" providerId="ADAL" clId="{2A103086-2ED9-48F8-AB49-58EDB1EC14F9}" dt="2025-05-02T12:54:35.406" v="1026"/>
        <pc:sldMkLst>
          <pc:docMk/>
          <pc:sldMk cId="588601232" sldId="1682"/>
        </pc:sldMkLst>
        <pc:graphicFrameChg chg="add mod">
          <ac:chgData name="Pauline Rivart" userId="eef34e55-eb34-41af-acdb-674cc775ac50" providerId="ADAL" clId="{2A103086-2ED9-48F8-AB49-58EDB1EC14F9}" dt="2025-05-02T12:54:35.406" v="1026"/>
          <ac:graphicFrameMkLst>
            <pc:docMk/>
            <pc:sldMk cId="588601232" sldId="1682"/>
            <ac:graphicFrameMk id="4" creationId="{880150F3-4B9E-E5FA-79D1-AD138F3237B0}"/>
          </ac:graphicFrameMkLst>
        </pc:graphicFrameChg>
      </pc:sldChg>
      <pc:sldChg chg="addSp delSp modSp new add del mod">
        <pc:chgData name="Pauline Rivart" userId="eef34e55-eb34-41af-acdb-674cc775ac50" providerId="ADAL" clId="{2A103086-2ED9-48F8-AB49-58EDB1EC14F9}" dt="2025-05-02T12:55:18.174" v="1034"/>
        <pc:sldMkLst>
          <pc:docMk/>
          <pc:sldMk cId="2331534006" sldId="1683"/>
        </pc:sldMkLst>
        <pc:spChg chg="add mod">
          <ac:chgData name="Pauline Rivart" userId="eef34e55-eb34-41af-acdb-674cc775ac50" providerId="ADAL" clId="{2A103086-2ED9-48F8-AB49-58EDB1EC14F9}" dt="2025-05-01T14:44:24.420" v="237" actId="1076"/>
          <ac:spMkLst>
            <pc:docMk/>
            <pc:sldMk cId="2331534006" sldId="1683"/>
            <ac:spMk id="4" creationId="{666C525E-1240-2038-0201-8AD447907B35}"/>
          </ac:spMkLst>
        </pc:spChg>
        <pc:spChg chg="add mod">
          <ac:chgData name="Pauline Rivart" userId="eef34e55-eb34-41af-acdb-674cc775ac50" providerId="ADAL" clId="{2A103086-2ED9-48F8-AB49-58EDB1EC14F9}" dt="2025-05-01T14:44:36.302" v="240"/>
          <ac:spMkLst>
            <pc:docMk/>
            <pc:sldMk cId="2331534006" sldId="1683"/>
            <ac:spMk id="5" creationId="{00787875-AED3-1448-0EE5-9A3CABCD48D5}"/>
          </ac:spMkLst>
        </pc:spChg>
        <pc:graphicFrameChg chg="add mod">
          <ac:chgData name="Pauline Rivart" userId="eef34e55-eb34-41af-acdb-674cc775ac50" providerId="ADAL" clId="{2A103086-2ED9-48F8-AB49-58EDB1EC14F9}" dt="2025-05-02T12:55:18.174" v="1034"/>
          <ac:graphicFrameMkLst>
            <pc:docMk/>
            <pc:sldMk cId="2331534006" sldId="1683"/>
            <ac:graphicFrameMk id="2" creationId="{EDBA012D-F7C7-0AA1-8458-27B5308E4505}"/>
          </ac:graphicFrameMkLst>
        </pc:graphicFrameChg>
      </pc:sldChg>
      <pc:sldChg chg="add del">
        <pc:chgData name="Pauline Rivart" userId="eef34e55-eb34-41af-acdb-674cc775ac50" providerId="ADAL" clId="{2A103086-2ED9-48F8-AB49-58EDB1EC14F9}" dt="2025-05-01T14:45:03.285" v="245" actId="47"/>
        <pc:sldMkLst>
          <pc:docMk/>
          <pc:sldMk cId="3503513974" sldId="1684"/>
        </pc:sldMkLst>
      </pc:sldChg>
      <pc:sldChg chg="addSp modSp del mod">
        <pc:chgData name="Pauline Rivart" userId="eef34e55-eb34-41af-acdb-674cc775ac50" providerId="ADAL" clId="{2A103086-2ED9-48F8-AB49-58EDB1EC14F9}" dt="2025-05-06T08:14:03.646" v="1454" actId="47"/>
        <pc:sldMkLst>
          <pc:docMk/>
          <pc:sldMk cId="3954925309" sldId="1684"/>
        </pc:sldMkLst>
      </pc:sldChg>
      <pc:sldChg chg="addSp delSp modSp add mod ord">
        <pc:chgData name="Pauline Rivart" userId="eef34e55-eb34-41af-acdb-674cc775ac50" providerId="ADAL" clId="{2A103086-2ED9-48F8-AB49-58EDB1EC14F9}" dt="2025-05-06T07:56:14.903" v="1137" actId="20577"/>
        <pc:sldMkLst>
          <pc:docMk/>
          <pc:sldMk cId="234740585" sldId="1685"/>
        </pc:sldMkLst>
        <pc:spChg chg="mod">
          <ac:chgData name="Pauline Rivart" userId="eef34e55-eb34-41af-acdb-674cc775ac50" providerId="ADAL" clId="{2A103086-2ED9-48F8-AB49-58EDB1EC14F9}" dt="2025-05-06T07:50:27.770" v="1043" actId="20577"/>
          <ac:spMkLst>
            <pc:docMk/>
            <pc:sldMk cId="234740585" sldId="1685"/>
            <ac:spMk id="2" creationId="{19CB540F-027C-F228-5094-C722928C86E7}"/>
          </ac:spMkLst>
        </pc:spChg>
        <pc:spChg chg="add mod">
          <ac:chgData name="Pauline Rivart" userId="eef34e55-eb34-41af-acdb-674cc775ac50" providerId="ADAL" clId="{2A103086-2ED9-48F8-AB49-58EDB1EC14F9}" dt="2025-05-06T07:51:09.364" v="1048" actId="207"/>
          <ac:spMkLst>
            <pc:docMk/>
            <pc:sldMk cId="234740585" sldId="1685"/>
            <ac:spMk id="3" creationId="{A0562BD2-757A-723D-5C70-CA56005BA8AF}"/>
          </ac:spMkLst>
        </pc:spChg>
        <pc:spChg chg="add mod">
          <ac:chgData name="Pauline Rivart" userId="eef34e55-eb34-41af-acdb-674cc775ac50" providerId="ADAL" clId="{2A103086-2ED9-48F8-AB49-58EDB1EC14F9}" dt="2025-05-02T10:22:22.725" v="996" actId="1076"/>
          <ac:spMkLst>
            <pc:docMk/>
            <pc:sldMk cId="234740585" sldId="1685"/>
            <ac:spMk id="4" creationId="{064FCBBA-8F3B-630B-FEC4-B1A1CD11FD0D}"/>
          </ac:spMkLst>
        </pc:spChg>
        <pc:spChg chg="add mod">
          <ac:chgData name="Pauline Rivart" userId="eef34e55-eb34-41af-acdb-674cc775ac50" providerId="ADAL" clId="{2A103086-2ED9-48F8-AB49-58EDB1EC14F9}" dt="2025-05-06T07:52:29.233" v="1109" actId="1076"/>
          <ac:spMkLst>
            <pc:docMk/>
            <pc:sldMk cId="234740585" sldId="1685"/>
            <ac:spMk id="5" creationId="{D8BB396A-EF10-108D-6325-68324FBDC8D6}"/>
          </ac:spMkLst>
        </pc:spChg>
        <pc:spChg chg="mod">
          <ac:chgData name="Pauline Rivart" userId="eef34e55-eb34-41af-acdb-674cc775ac50" providerId="ADAL" clId="{2A103086-2ED9-48F8-AB49-58EDB1EC14F9}" dt="2025-05-06T07:54:42.366" v="1134" actId="20577"/>
          <ac:spMkLst>
            <pc:docMk/>
            <pc:sldMk cId="234740585" sldId="1685"/>
            <ac:spMk id="6" creationId="{2AD0BFA4-BACE-2BE3-2BF2-8CA483F56416}"/>
          </ac:spMkLst>
        </pc:spChg>
        <pc:spChg chg="add mod">
          <ac:chgData name="Pauline Rivart" userId="eef34e55-eb34-41af-acdb-674cc775ac50" providerId="ADAL" clId="{2A103086-2ED9-48F8-AB49-58EDB1EC14F9}" dt="2025-05-06T07:51:55.995" v="1072" actId="207"/>
          <ac:spMkLst>
            <pc:docMk/>
            <pc:sldMk cId="234740585" sldId="1685"/>
            <ac:spMk id="7" creationId="{101795D9-D640-BD1E-5EE1-0E1FC8129C16}"/>
          </ac:spMkLst>
        </pc:spChg>
        <pc:spChg chg="add mod">
          <ac:chgData name="Pauline Rivart" userId="eef34e55-eb34-41af-acdb-674cc775ac50" providerId="ADAL" clId="{2A103086-2ED9-48F8-AB49-58EDB1EC14F9}" dt="2025-05-06T07:56:14.903" v="1137" actId="20577"/>
          <ac:spMkLst>
            <pc:docMk/>
            <pc:sldMk cId="234740585" sldId="1685"/>
            <ac:spMk id="8" creationId="{F11D89D7-3DD8-A543-359C-F35C0257C7C1}"/>
          </ac:spMkLst>
        </pc:spChg>
        <pc:spChg chg="add mod">
          <ac:chgData name="Pauline Rivart" userId="eef34e55-eb34-41af-acdb-674cc775ac50" providerId="ADAL" clId="{2A103086-2ED9-48F8-AB49-58EDB1EC14F9}" dt="2025-05-02T10:22:58.125" v="1004" actId="1076"/>
          <ac:spMkLst>
            <pc:docMk/>
            <pc:sldMk cId="234740585" sldId="1685"/>
            <ac:spMk id="9" creationId="{DA5A9590-039E-73B4-C5A6-71C033F36718}"/>
          </ac:spMkLst>
        </pc:spChg>
        <pc:spChg chg="add mod">
          <ac:chgData name="Pauline Rivart" userId="eef34e55-eb34-41af-acdb-674cc775ac50" providerId="ADAL" clId="{2A103086-2ED9-48F8-AB49-58EDB1EC14F9}" dt="2025-05-02T10:23:34.558" v="1015" actId="1076"/>
          <ac:spMkLst>
            <pc:docMk/>
            <pc:sldMk cId="234740585" sldId="1685"/>
            <ac:spMk id="10" creationId="{C43CF7FA-38F8-1C0E-68C8-7243C012F276}"/>
          </ac:spMkLst>
        </pc:spChg>
        <pc:picChg chg="add mod">
          <ac:chgData name="Pauline Rivart" userId="eef34e55-eb34-41af-acdb-674cc775ac50" providerId="ADAL" clId="{2A103086-2ED9-48F8-AB49-58EDB1EC14F9}" dt="2025-05-06T07:54:12.254" v="1115" actId="1076"/>
          <ac:picMkLst>
            <pc:docMk/>
            <pc:sldMk cId="234740585" sldId="1685"/>
            <ac:picMk id="12" creationId="{E055C9E4-819C-6A6B-71B9-9884D517CE86}"/>
          </ac:picMkLst>
        </pc:picChg>
        <pc:picChg chg="add mod">
          <ac:chgData name="Pauline Rivart" userId="eef34e55-eb34-41af-acdb-674cc775ac50" providerId="ADAL" clId="{2A103086-2ED9-48F8-AB49-58EDB1EC14F9}" dt="2025-05-02T10:22:48.965" v="1002" actId="1076"/>
          <ac:picMkLst>
            <pc:docMk/>
            <pc:sldMk cId="234740585" sldId="1685"/>
            <ac:picMk id="17" creationId="{24817C79-7F7B-A58B-22E5-383CC7FF43A0}"/>
          </ac:picMkLst>
        </pc:picChg>
        <pc:picChg chg="add mod">
          <ac:chgData name="Pauline Rivart" userId="eef34e55-eb34-41af-acdb-674cc775ac50" providerId="ADAL" clId="{2A103086-2ED9-48F8-AB49-58EDB1EC14F9}" dt="2025-05-02T10:23:13.085" v="1009" actId="1076"/>
          <ac:picMkLst>
            <pc:docMk/>
            <pc:sldMk cId="234740585" sldId="1685"/>
            <ac:picMk id="19" creationId="{2F2B70F3-DF4B-37F9-4B96-453944A7C5B0}"/>
          </ac:picMkLst>
        </pc:picChg>
      </pc:sldChg>
    </pc:docChg>
  </pc:docChgLst>
  <pc:docChgLst>
    <pc:chgData name="Pauline Rivart" userId="eef34e55-eb34-41af-acdb-674cc775ac50" providerId="ADAL" clId="{4B2B6427-E9CA-49E4-9FA4-11BF81C32286}"/>
    <pc:docChg chg="undo custSel addSld delSld modSld">
      <pc:chgData name="Pauline Rivart" userId="eef34e55-eb34-41af-acdb-674cc775ac50" providerId="ADAL" clId="{4B2B6427-E9CA-49E4-9FA4-11BF81C32286}" dt="2025-04-15T14:04:06.136" v="3753"/>
      <pc:docMkLst>
        <pc:docMk/>
      </pc:docMkLst>
      <pc:sldChg chg="addSp delSp modSp mod">
        <pc:chgData name="Pauline Rivart" userId="eef34e55-eb34-41af-acdb-674cc775ac50" providerId="ADAL" clId="{4B2B6427-E9CA-49E4-9FA4-11BF81C32286}" dt="2025-04-15T08:26:41.482" v="452" actId="20577"/>
        <pc:sldMkLst>
          <pc:docMk/>
          <pc:sldMk cId="912983398" sldId="1401"/>
        </pc:sldMkLst>
        <pc:spChg chg="add mod">
          <ac:chgData name="Pauline Rivart" userId="eef34e55-eb34-41af-acdb-674cc775ac50" providerId="ADAL" clId="{4B2B6427-E9CA-49E4-9FA4-11BF81C32286}" dt="2025-04-15T08:25:44.731" v="441" actId="20577"/>
          <ac:spMkLst>
            <pc:docMk/>
            <pc:sldMk cId="912983398" sldId="1401"/>
            <ac:spMk id="2" creationId="{CD819AB3-F98C-96AE-561A-617FBEF46E1F}"/>
          </ac:spMkLst>
        </pc:spChg>
        <pc:spChg chg="mod">
          <ac:chgData name="Pauline Rivart" userId="eef34e55-eb34-41af-acdb-674cc775ac50" providerId="ADAL" clId="{4B2B6427-E9CA-49E4-9FA4-11BF81C32286}" dt="2025-04-15T08:26:41.482" v="452" actId="20577"/>
          <ac:spMkLst>
            <pc:docMk/>
            <pc:sldMk cId="912983398" sldId="1401"/>
            <ac:spMk id="9" creationId="{3DFDA7DA-1CA2-D608-2FDB-DB7105CC4130}"/>
          </ac:spMkLst>
        </pc:spChg>
      </pc:sldChg>
      <pc:sldChg chg="addSp delSp modSp mod">
        <pc:chgData name="Pauline Rivart" userId="eef34e55-eb34-41af-acdb-674cc775ac50" providerId="ADAL" clId="{4B2B6427-E9CA-49E4-9FA4-11BF81C32286}" dt="2025-04-15T08:17:26.514" v="375" actId="20577"/>
        <pc:sldMkLst>
          <pc:docMk/>
          <pc:sldMk cId="383420247" sldId="1418"/>
        </pc:sldMkLst>
        <pc:spChg chg="add mod">
          <ac:chgData name="Pauline Rivart" userId="eef34e55-eb34-41af-acdb-674cc775ac50" providerId="ADAL" clId="{4B2B6427-E9CA-49E4-9FA4-11BF81C32286}" dt="2025-04-15T08:17:26.514" v="375" actId="20577"/>
          <ac:spMkLst>
            <pc:docMk/>
            <pc:sldMk cId="383420247" sldId="1418"/>
            <ac:spMk id="2" creationId="{1BDE731F-1525-B9FF-49C8-0D411A451050}"/>
          </ac:spMkLst>
        </pc:spChg>
        <pc:spChg chg="mod">
          <ac:chgData name="Pauline Rivart" userId="eef34e55-eb34-41af-acdb-674cc775ac50" providerId="ADAL" clId="{4B2B6427-E9CA-49E4-9FA4-11BF81C32286}" dt="2025-04-15T08:00:26.368" v="321" actId="20577"/>
          <ac:spMkLst>
            <pc:docMk/>
            <pc:sldMk cId="383420247" sldId="1418"/>
            <ac:spMk id="8" creationId="{17845001-ACA6-7D81-A399-DB97CF219FCB}"/>
          </ac:spMkLst>
        </pc:spChg>
      </pc:sldChg>
      <pc:sldChg chg="addSp delSp modSp mod">
        <pc:chgData name="Pauline Rivart" userId="eef34e55-eb34-41af-acdb-674cc775ac50" providerId="ADAL" clId="{4B2B6427-E9CA-49E4-9FA4-11BF81C32286}" dt="2025-04-15T08:25:01.209" v="428" actId="20577"/>
        <pc:sldMkLst>
          <pc:docMk/>
          <pc:sldMk cId="3074852690" sldId="1466"/>
        </pc:sldMkLst>
        <pc:spChg chg="mod">
          <ac:chgData name="Pauline Rivart" userId="eef34e55-eb34-41af-acdb-674cc775ac50" providerId="ADAL" clId="{4B2B6427-E9CA-49E4-9FA4-11BF81C32286}" dt="2025-04-15T08:25:01.209" v="428" actId="20577"/>
          <ac:spMkLst>
            <pc:docMk/>
            <pc:sldMk cId="3074852690" sldId="1466"/>
            <ac:spMk id="2" creationId="{3B5447D5-23EE-E0BC-AB9B-7F8283FA3DB4}"/>
          </ac:spMkLst>
        </pc:spChg>
        <pc:spChg chg="add mod">
          <ac:chgData name="Pauline Rivart" userId="eef34e55-eb34-41af-acdb-674cc775ac50" providerId="ADAL" clId="{4B2B6427-E9CA-49E4-9FA4-11BF81C32286}" dt="2025-04-15T08:19:03.450" v="418" actId="20577"/>
          <ac:spMkLst>
            <pc:docMk/>
            <pc:sldMk cId="3074852690" sldId="1466"/>
            <ac:spMk id="3" creationId="{448A49CC-E47D-585A-5F15-7F38ED9568D5}"/>
          </ac:spMkLst>
        </pc:spChg>
      </pc:sldChg>
      <pc:sldChg chg="addSp modSp del mod">
        <pc:chgData name="Pauline Rivart" userId="eef34e55-eb34-41af-acdb-674cc775ac50" providerId="ADAL" clId="{4B2B6427-E9CA-49E4-9FA4-11BF81C32286}" dt="2025-04-15T09:05:05.822" v="3355" actId="2696"/>
        <pc:sldMkLst>
          <pc:docMk/>
          <pc:sldMk cId="4184245533" sldId="1480"/>
        </pc:sldMkLst>
      </pc:sldChg>
      <pc:sldChg chg="addSp modSp mod">
        <pc:chgData name="Pauline Rivart" userId="eef34e55-eb34-41af-acdb-674cc775ac50" providerId="ADAL" clId="{4B2B6427-E9CA-49E4-9FA4-11BF81C32286}" dt="2025-04-15T08:17:45.345" v="386" actId="20577"/>
        <pc:sldMkLst>
          <pc:docMk/>
          <pc:sldMk cId="3415487090" sldId="1554"/>
        </pc:sldMkLst>
        <pc:spChg chg="add mod">
          <ac:chgData name="Pauline Rivart" userId="eef34e55-eb34-41af-acdb-674cc775ac50" providerId="ADAL" clId="{4B2B6427-E9CA-49E4-9FA4-11BF81C32286}" dt="2025-04-15T08:17:45.345" v="386" actId="20577"/>
          <ac:spMkLst>
            <pc:docMk/>
            <pc:sldMk cId="3415487090" sldId="1554"/>
            <ac:spMk id="2" creationId="{28BDAD58-13D3-4C04-FFF0-7AB4762FDE1A}"/>
          </ac:spMkLst>
        </pc:spChg>
        <pc:spChg chg="mod">
          <ac:chgData name="Pauline Rivart" userId="eef34e55-eb34-41af-acdb-674cc775ac50" providerId="ADAL" clId="{4B2B6427-E9CA-49E4-9FA4-11BF81C32286}" dt="2025-04-15T08:13:25.094" v="333" actId="20577"/>
          <ac:spMkLst>
            <pc:docMk/>
            <pc:sldMk cId="3415487090" sldId="1554"/>
            <ac:spMk id="4" creationId="{FFF1BDFE-618A-483D-832D-743728CC38BA}"/>
          </ac:spMkLst>
        </pc:spChg>
        <pc:spChg chg="mod">
          <ac:chgData name="Pauline Rivart" userId="eef34e55-eb34-41af-acdb-674cc775ac50" providerId="ADAL" clId="{4B2B6427-E9CA-49E4-9FA4-11BF81C32286}" dt="2025-04-15T08:15:45.171" v="338" actId="20577"/>
          <ac:spMkLst>
            <pc:docMk/>
            <pc:sldMk cId="3415487090" sldId="1554"/>
            <ac:spMk id="7" creationId="{6DC186BF-9099-DF0D-7C4E-945F17B92BD5}"/>
          </ac:spMkLst>
        </pc:spChg>
      </pc:sldChg>
      <pc:sldChg chg="addSp delSp modSp mod">
        <pc:chgData name="Pauline Rivart" userId="eef34e55-eb34-41af-acdb-674cc775ac50" providerId="ADAL" clId="{4B2B6427-E9CA-49E4-9FA4-11BF81C32286}" dt="2025-04-15T08:18:24.293" v="403" actId="20577"/>
        <pc:sldMkLst>
          <pc:docMk/>
          <pc:sldMk cId="1331962829" sldId="1556"/>
        </pc:sldMkLst>
        <pc:spChg chg="add mod">
          <ac:chgData name="Pauline Rivart" userId="eef34e55-eb34-41af-acdb-674cc775ac50" providerId="ADAL" clId="{4B2B6427-E9CA-49E4-9FA4-11BF81C32286}" dt="2025-04-15T08:17:50.389" v="397" actId="20577"/>
          <ac:spMkLst>
            <pc:docMk/>
            <pc:sldMk cId="1331962829" sldId="1556"/>
            <ac:spMk id="2" creationId="{7C19E4AA-72B2-E5FE-45E1-C1C12A16ECE7}"/>
          </ac:spMkLst>
        </pc:spChg>
        <pc:spChg chg="mod">
          <ac:chgData name="Pauline Rivart" userId="eef34e55-eb34-41af-acdb-674cc775ac50" providerId="ADAL" clId="{4B2B6427-E9CA-49E4-9FA4-11BF81C32286}" dt="2025-04-15T08:18:24.293" v="403" actId="20577"/>
          <ac:spMkLst>
            <pc:docMk/>
            <pc:sldMk cId="1331962829" sldId="1556"/>
            <ac:spMk id="8" creationId="{7D0BB321-3465-A0C5-38AD-48713CAA9B0B}"/>
          </ac:spMkLst>
        </pc:spChg>
      </pc:sldChg>
      <pc:sldChg chg="addSp delSp modSp mod">
        <pc:chgData name="Pauline Rivart" userId="eef34e55-eb34-41af-acdb-674cc775ac50" providerId="ADAL" clId="{4B2B6427-E9CA-49E4-9FA4-11BF81C32286}" dt="2025-04-15T09:32:17.547" v="3706" actId="1076"/>
        <pc:sldMkLst>
          <pc:docMk/>
          <pc:sldMk cId="4096080412" sldId="1560"/>
        </pc:sldMkLst>
        <pc:spChg chg="mod">
          <ac:chgData name="Pauline Rivart" userId="eef34e55-eb34-41af-acdb-674cc775ac50" providerId="ADAL" clId="{4B2B6427-E9CA-49E4-9FA4-11BF81C32286}" dt="2025-04-15T09:32:17.547" v="3706" actId="1076"/>
          <ac:spMkLst>
            <pc:docMk/>
            <pc:sldMk cId="4096080412" sldId="1560"/>
            <ac:spMk id="3" creationId="{3BA06470-5F27-4B45-AD5B-5C970810CE0C}"/>
          </ac:spMkLst>
        </pc:spChg>
        <pc:spChg chg="add mod">
          <ac:chgData name="Pauline Rivart" userId="eef34e55-eb34-41af-acdb-674cc775ac50" providerId="ADAL" clId="{4B2B6427-E9CA-49E4-9FA4-11BF81C32286}" dt="2025-04-15T08:30:25.934" v="591" actId="20577"/>
          <ac:spMkLst>
            <pc:docMk/>
            <pc:sldMk cId="4096080412" sldId="1560"/>
            <ac:spMk id="4" creationId="{A5DDCEA5-9372-E4D5-71AF-19B1B5B110E3}"/>
          </ac:spMkLst>
        </pc:spChg>
        <pc:spChg chg="add mod">
          <ac:chgData name="Pauline Rivart" userId="eef34e55-eb34-41af-acdb-674cc775ac50" providerId="ADAL" clId="{4B2B6427-E9CA-49E4-9FA4-11BF81C32286}" dt="2025-04-15T08:40:37.967" v="924" actId="1076"/>
          <ac:spMkLst>
            <pc:docMk/>
            <pc:sldMk cId="4096080412" sldId="1560"/>
            <ac:spMk id="12" creationId="{604B34F2-69AA-ECE1-D7DA-F05B5CCB47DC}"/>
          </ac:spMkLst>
        </pc:spChg>
        <pc:spChg chg="add mod">
          <ac:chgData name="Pauline Rivart" userId="eef34e55-eb34-41af-acdb-674cc775ac50" providerId="ADAL" clId="{4B2B6427-E9CA-49E4-9FA4-11BF81C32286}" dt="2025-04-15T09:10:50.500" v="3515" actId="113"/>
          <ac:spMkLst>
            <pc:docMk/>
            <pc:sldMk cId="4096080412" sldId="1560"/>
            <ac:spMk id="13" creationId="{ECCE5480-0A7D-64A8-BBAC-2D89EBDA72F6}"/>
          </ac:spMkLst>
        </pc:spChg>
        <pc:spChg chg="add mod">
          <ac:chgData name="Pauline Rivart" userId="eef34e55-eb34-41af-acdb-674cc775ac50" providerId="ADAL" clId="{4B2B6427-E9CA-49E4-9FA4-11BF81C32286}" dt="2025-04-15T09:10:17.172" v="3514" actId="113"/>
          <ac:spMkLst>
            <pc:docMk/>
            <pc:sldMk cId="4096080412" sldId="1560"/>
            <ac:spMk id="15" creationId="{ED0474B9-A7A7-29C5-04FF-A24195DC1F59}"/>
          </ac:spMkLst>
        </pc:spChg>
        <pc:graphicFrameChg chg="mod">
          <ac:chgData name="Pauline Rivart" userId="eef34e55-eb34-41af-acdb-674cc775ac50" providerId="ADAL" clId="{4B2B6427-E9CA-49E4-9FA4-11BF81C32286}" dt="2025-04-15T08:40:46.852" v="928" actId="1076"/>
          <ac:graphicFrameMkLst>
            <pc:docMk/>
            <pc:sldMk cId="4096080412" sldId="1560"/>
            <ac:graphicFrameMk id="5" creationId="{6EFFD3B9-1492-4CDD-A93C-C9658BB44EF7}"/>
          </ac:graphicFrameMkLst>
        </pc:graphicFrameChg>
      </pc:sldChg>
      <pc:sldChg chg="addSp delSp modSp mod">
        <pc:chgData name="Pauline Rivart" userId="eef34e55-eb34-41af-acdb-674cc775ac50" providerId="ADAL" clId="{4B2B6427-E9CA-49E4-9FA4-11BF81C32286}" dt="2025-04-15T08:27:32.814" v="472" actId="1076"/>
        <pc:sldMkLst>
          <pc:docMk/>
          <pc:sldMk cId="892548336" sldId="1569"/>
        </pc:sldMkLst>
      </pc:sldChg>
      <pc:sldChg chg="addSp delSp modSp mod">
        <pc:chgData name="Pauline Rivart" userId="eef34e55-eb34-41af-acdb-674cc775ac50" providerId="ADAL" clId="{4B2B6427-E9CA-49E4-9FA4-11BF81C32286}" dt="2025-04-15T09:29:38.739" v="3661" actId="122"/>
        <pc:sldMkLst>
          <pc:docMk/>
          <pc:sldMk cId="2195763259" sldId="1591"/>
        </pc:sldMkLst>
        <pc:spChg chg="mod">
          <ac:chgData name="Pauline Rivart" userId="eef34e55-eb34-41af-acdb-674cc775ac50" providerId="ADAL" clId="{4B2B6427-E9CA-49E4-9FA4-11BF81C32286}" dt="2025-04-15T09:07:11.563" v="3392" actId="1076"/>
          <ac:spMkLst>
            <pc:docMk/>
            <pc:sldMk cId="2195763259" sldId="1591"/>
            <ac:spMk id="3" creationId="{D178F5DA-E4DB-685E-90B6-E2B1AFB6BE6B}"/>
          </ac:spMkLst>
        </pc:spChg>
        <pc:spChg chg="add mod">
          <ac:chgData name="Pauline Rivart" userId="eef34e55-eb34-41af-acdb-674cc775ac50" providerId="ADAL" clId="{4B2B6427-E9CA-49E4-9FA4-11BF81C32286}" dt="2025-04-15T08:52:32.337" v="1869" actId="20577"/>
          <ac:spMkLst>
            <pc:docMk/>
            <pc:sldMk cId="2195763259" sldId="1591"/>
            <ac:spMk id="7" creationId="{4288EAAD-9F61-3444-2E2C-F48D17CF2099}"/>
          </ac:spMkLst>
        </pc:spChg>
        <pc:spChg chg="add mod">
          <ac:chgData name="Pauline Rivart" userId="eef34e55-eb34-41af-acdb-674cc775ac50" providerId="ADAL" clId="{4B2B6427-E9CA-49E4-9FA4-11BF81C32286}" dt="2025-04-15T09:29:38.739" v="3661" actId="122"/>
          <ac:spMkLst>
            <pc:docMk/>
            <pc:sldMk cId="2195763259" sldId="1591"/>
            <ac:spMk id="11" creationId="{8A68464E-5D18-1FCB-B70D-64E56240F077}"/>
          </ac:spMkLst>
        </pc:spChg>
      </pc:sldChg>
      <pc:sldChg chg="addSp delSp modSp add del mod">
        <pc:chgData name="Pauline Rivart" userId="eef34e55-eb34-41af-acdb-674cc775ac50" providerId="ADAL" clId="{4B2B6427-E9CA-49E4-9FA4-11BF81C32286}" dt="2025-04-15T14:03:38.831" v="3747" actId="47"/>
        <pc:sldMkLst>
          <pc:docMk/>
          <pc:sldMk cId="2816511594" sldId="1600"/>
        </pc:sldMkLst>
      </pc:sldChg>
      <pc:sldChg chg="addSp delSp modSp mod">
        <pc:chgData name="Pauline Rivart" userId="eef34e55-eb34-41af-acdb-674cc775ac50" providerId="ADAL" clId="{4B2B6427-E9CA-49E4-9FA4-11BF81C32286}" dt="2025-04-15T08:17:16.076" v="369" actId="20577"/>
        <pc:sldMkLst>
          <pc:docMk/>
          <pc:sldMk cId="3123950233" sldId="1633"/>
        </pc:sldMkLst>
      </pc:sldChg>
      <pc:sldChg chg="addSp modSp del">
        <pc:chgData name="Pauline Rivart" userId="eef34e55-eb34-41af-acdb-674cc775ac50" providerId="ADAL" clId="{4B2B6427-E9CA-49E4-9FA4-11BF81C32286}" dt="2025-04-15T09:00:58.741" v="2817" actId="2696"/>
        <pc:sldMkLst>
          <pc:docMk/>
          <pc:sldMk cId="2277493298" sldId="1635"/>
        </pc:sldMkLst>
      </pc:sldChg>
      <pc:sldChg chg="add del">
        <pc:chgData name="Pauline Rivart" userId="eef34e55-eb34-41af-acdb-674cc775ac50" providerId="ADAL" clId="{4B2B6427-E9CA-49E4-9FA4-11BF81C32286}" dt="2025-04-15T14:03:55.959" v="3751" actId="47"/>
        <pc:sldMkLst>
          <pc:docMk/>
          <pc:sldMk cId="1971931323" sldId="1636"/>
        </pc:sldMkLst>
      </pc:sldChg>
      <pc:sldChg chg="addSp delSp modSp mod">
        <pc:chgData name="Pauline Rivart" userId="eef34e55-eb34-41af-acdb-674cc775ac50" providerId="ADAL" clId="{4B2B6427-E9CA-49E4-9FA4-11BF81C32286}" dt="2025-04-15T08:17:04.200" v="356" actId="1076"/>
        <pc:sldMkLst>
          <pc:docMk/>
          <pc:sldMk cId="3822613298" sldId="1640"/>
        </pc:sldMkLst>
      </pc:sldChg>
      <pc:sldChg chg="addSp modSp">
        <pc:chgData name="Pauline Rivart" userId="eef34e55-eb34-41af-acdb-674cc775ac50" providerId="ADAL" clId="{4B2B6427-E9CA-49E4-9FA4-11BF81C32286}" dt="2025-04-15T07:58:18.286" v="274"/>
        <pc:sldMkLst>
          <pc:docMk/>
          <pc:sldMk cId="3355984240" sldId="1641"/>
        </pc:sldMkLst>
        <pc:spChg chg="add mod">
          <ac:chgData name="Pauline Rivart" userId="eef34e55-eb34-41af-acdb-674cc775ac50" providerId="ADAL" clId="{4B2B6427-E9CA-49E4-9FA4-11BF81C32286}" dt="2025-04-15T07:58:18.286" v="274"/>
          <ac:spMkLst>
            <pc:docMk/>
            <pc:sldMk cId="3355984240" sldId="1641"/>
            <ac:spMk id="6" creationId="{1C5BA672-8CF4-8540-2139-26A9A2EE3AEA}"/>
          </ac:spMkLst>
        </pc:spChg>
      </pc:sldChg>
      <pc:sldChg chg="addSp modSp del mod">
        <pc:chgData name="Pauline Rivart" userId="eef34e55-eb34-41af-acdb-674cc775ac50" providerId="ADAL" clId="{4B2B6427-E9CA-49E4-9FA4-11BF81C32286}" dt="2025-04-15T09:05:27.638" v="3356" actId="2696"/>
        <pc:sldMkLst>
          <pc:docMk/>
          <pc:sldMk cId="1530797852" sldId="1642"/>
        </pc:sldMkLst>
      </pc:sldChg>
      <pc:sldChg chg="del">
        <pc:chgData name="Pauline Rivart" userId="eef34e55-eb34-41af-acdb-674cc775ac50" providerId="ADAL" clId="{4B2B6427-E9CA-49E4-9FA4-11BF81C32286}" dt="2025-04-15T09:04:42.623" v="3353" actId="47"/>
        <pc:sldMkLst>
          <pc:docMk/>
          <pc:sldMk cId="3899661307" sldId="1644"/>
        </pc:sldMkLst>
      </pc:sldChg>
      <pc:sldChg chg="addSp delSp modSp add del mod">
        <pc:chgData name="Pauline Rivart" userId="eef34e55-eb34-41af-acdb-674cc775ac50" providerId="ADAL" clId="{4B2B6427-E9CA-49E4-9FA4-11BF81C32286}" dt="2025-04-15T09:30:00.786" v="3666" actId="14100"/>
        <pc:sldMkLst>
          <pc:docMk/>
          <pc:sldMk cId="2643776434" sldId="1647"/>
        </pc:sldMkLst>
        <pc:spChg chg="add mod">
          <ac:chgData name="Pauline Rivart" userId="eef34e55-eb34-41af-acdb-674cc775ac50" providerId="ADAL" clId="{4B2B6427-E9CA-49E4-9FA4-11BF81C32286}" dt="2025-04-15T08:54:06.341" v="2043" actId="20577"/>
          <ac:spMkLst>
            <pc:docMk/>
            <pc:sldMk cId="2643776434" sldId="1647"/>
            <ac:spMk id="3" creationId="{3CF46DFE-778B-E1BD-3F4B-99FCE7D0F556}"/>
          </ac:spMkLst>
        </pc:spChg>
        <pc:spChg chg="mod">
          <ac:chgData name="Pauline Rivart" userId="eef34e55-eb34-41af-acdb-674cc775ac50" providerId="ADAL" clId="{4B2B6427-E9CA-49E4-9FA4-11BF81C32286}" dt="2025-04-15T08:53:57.913" v="2029" actId="20577"/>
          <ac:spMkLst>
            <pc:docMk/>
            <pc:sldMk cId="2643776434" sldId="1647"/>
            <ac:spMk id="4" creationId="{FFF1BDFE-618A-483D-832D-743728CC38BA}"/>
          </ac:spMkLst>
        </pc:spChg>
        <pc:spChg chg="mod">
          <ac:chgData name="Pauline Rivart" userId="eef34e55-eb34-41af-acdb-674cc775ac50" providerId="ADAL" clId="{4B2B6427-E9CA-49E4-9FA4-11BF81C32286}" dt="2025-04-15T09:29:55.913" v="3665" actId="1076"/>
          <ac:spMkLst>
            <pc:docMk/>
            <pc:sldMk cId="2643776434" sldId="1647"/>
            <ac:spMk id="11" creationId="{4C2C97D3-8299-6743-D145-EC54687C2737}"/>
          </ac:spMkLst>
        </pc:spChg>
      </pc:sldChg>
      <pc:sldChg chg="addSp modSp del">
        <pc:chgData name="Pauline Rivart" userId="eef34e55-eb34-41af-acdb-674cc775ac50" providerId="ADAL" clId="{4B2B6427-E9CA-49E4-9FA4-11BF81C32286}" dt="2025-04-15T09:01:01.445" v="2818" actId="2696"/>
        <pc:sldMkLst>
          <pc:docMk/>
          <pc:sldMk cId="2648414682" sldId="1666"/>
        </pc:sldMkLst>
      </pc:sldChg>
      <pc:sldChg chg="del">
        <pc:chgData name="Pauline Rivart" userId="eef34e55-eb34-41af-acdb-674cc775ac50" providerId="ADAL" clId="{4B2B6427-E9CA-49E4-9FA4-11BF81C32286}" dt="2025-04-15T09:04:36.594" v="3351" actId="2696"/>
        <pc:sldMkLst>
          <pc:docMk/>
          <pc:sldMk cId="1955319224" sldId="1667"/>
        </pc:sldMkLst>
      </pc:sldChg>
      <pc:sldChg chg="addSp delSp modSp add del mod">
        <pc:chgData name="Pauline Rivart" userId="eef34e55-eb34-41af-acdb-674cc775ac50" providerId="ADAL" clId="{4B2B6427-E9CA-49E4-9FA4-11BF81C32286}" dt="2025-04-15T14:04:06.136" v="3753"/>
        <pc:sldMkLst>
          <pc:docMk/>
          <pc:sldMk cId="4178700029" sldId="1670"/>
        </pc:sldMkLst>
        <pc:spChg chg="mod">
          <ac:chgData name="Pauline Rivart" userId="eef34e55-eb34-41af-acdb-674cc775ac50" providerId="ADAL" clId="{4B2B6427-E9CA-49E4-9FA4-11BF81C32286}" dt="2025-04-15T09:30:16.741" v="3670" actId="1076"/>
          <ac:spMkLst>
            <pc:docMk/>
            <pc:sldMk cId="4178700029" sldId="1670"/>
            <ac:spMk id="2" creationId="{A27BFCAA-1DCE-DF32-FD87-F61FFDF1D818}"/>
          </ac:spMkLst>
        </pc:spChg>
        <pc:spChg chg="add del mod">
          <ac:chgData name="Pauline Rivart" userId="eef34e55-eb34-41af-acdb-674cc775ac50" providerId="ADAL" clId="{4B2B6427-E9CA-49E4-9FA4-11BF81C32286}" dt="2025-04-15T09:30:22.710" v="3672" actId="1076"/>
          <ac:spMkLst>
            <pc:docMk/>
            <pc:sldMk cId="4178700029" sldId="1670"/>
            <ac:spMk id="6" creationId="{A2DB6FA4-0AB5-5CAF-C461-97B51846ED70}"/>
          </ac:spMkLst>
        </pc:spChg>
        <pc:spChg chg="mod">
          <ac:chgData name="Pauline Rivart" userId="eef34e55-eb34-41af-acdb-674cc775ac50" providerId="ADAL" clId="{4B2B6427-E9CA-49E4-9FA4-11BF81C32286}" dt="2025-04-15T09:30:12.291" v="3667" actId="1076"/>
          <ac:spMkLst>
            <pc:docMk/>
            <pc:sldMk cId="4178700029" sldId="1670"/>
            <ac:spMk id="7" creationId="{D8B7B385-CBEC-1062-02EF-305F18877992}"/>
          </ac:spMkLst>
        </pc:spChg>
      </pc:sldChg>
      <pc:sldChg chg="addSp delSp modSp mod">
        <pc:chgData name="Pauline Rivart" userId="eef34e55-eb34-41af-acdb-674cc775ac50" providerId="ADAL" clId="{4B2B6427-E9CA-49E4-9FA4-11BF81C32286}" dt="2025-04-15T09:24:28.228" v="3589" actId="113"/>
        <pc:sldMkLst>
          <pc:docMk/>
          <pc:sldMk cId="1515407090" sldId="1671"/>
        </pc:sldMkLst>
        <pc:spChg chg="mod">
          <ac:chgData name="Pauline Rivart" userId="eef34e55-eb34-41af-acdb-674cc775ac50" providerId="ADAL" clId="{4B2B6427-E9CA-49E4-9FA4-11BF81C32286}" dt="2025-04-15T09:24:28.228" v="3589" actId="113"/>
          <ac:spMkLst>
            <pc:docMk/>
            <pc:sldMk cId="1515407090" sldId="1671"/>
            <ac:spMk id="4" creationId="{8ABBAC2A-6BB4-4D71-996C-6FA52BEF4E7A}"/>
          </ac:spMkLst>
        </pc:spChg>
        <pc:spChg chg="mod">
          <ac:chgData name="Pauline Rivart" userId="eef34e55-eb34-41af-acdb-674cc775ac50" providerId="ADAL" clId="{4B2B6427-E9CA-49E4-9FA4-11BF81C32286}" dt="2025-04-15T09:21:56.776" v="3575" actId="113"/>
          <ac:spMkLst>
            <pc:docMk/>
            <pc:sldMk cId="1515407090" sldId="1671"/>
            <ac:spMk id="6" creationId="{11D13D85-368A-F12F-C5A7-E369524C6B44}"/>
          </ac:spMkLst>
        </pc:spChg>
        <pc:spChg chg="mod">
          <ac:chgData name="Pauline Rivart" userId="eef34e55-eb34-41af-acdb-674cc775ac50" providerId="ADAL" clId="{4B2B6427-E9CA-49E4-9FA4-11BF81C32286}" dt="2025-04-15T09:24:22.076" v="3587" actId="1076"/>
          <ac:spMkLst>
            <pc:docMk/>
            <pc:sldMk cId="1515407090" sldId="1671"/>
            <ac:spMk id="11" creationId="{274145CA-F119-7313-FFEE-439F01F9D199}"/>
          </ac:spMkLst>
        </pc:spChg>
        <pc:picChg chg="add mod">
          <ac:chgData name="Pauline Rivart" userId="eef34e55-eb34-41af-acdb-674cc775ac50" providerId="ADAL" clId="{4B2B6427-E9CA-49E4-9FA4-11BF81C32286}" dt="2025-04-15T09:24:13.954" v="3585" actId="1076"/>
          <ac:picMkLst>
            <pc:docMk/>
            <pc:sldMk cId="1515407090" sldId="1671"/>
            <ac:picMk id="7" creationId="{B14B1D26-176E-F3E9-71FC-5838F67179FD}"/>
          </ac:picMkLst>
        </pc:picChg>
        <pc:picChg chg="add mod modCrop">
          <ac:chgData name="Pauline Rivart" userId="eef34e55-eb34-41af-acdb-674cc775ac50" providerId="ADAL" clId="{4B2B6427-E9CA-49E4-9FA4-11BF81C32286}" dt="2025-04-15T09:21:40.260" v="3569" actId="1076"/>
          <ac:picMkLst>
            <pc:docMk/>
            <pc:sldMk cId="1515407090" sldId="1671"/>
            <ac:picMk id="16" creationId="{911DF6B5-CC21-EA17-7A88-395DB282AE8A}"/>
          </ac:picMkLst>
        </pc:picChg>
        <pc:picChg chg="add mod">
          <ac:chgData name="Pauline Rivart" userId="eef34e55-eb34-41af-acdb-674cc775ac50" providerId="ADAL" clId="{4B2B6427-E9CA-49E4-9FA4-11BF81C32286}" dt="2025-04-15T09:24:12.049" v="3584" actId="1076"/>
          <ac:picMkLst>
            <pc:docMk/>
            <pc:sldMk cId="1515407090" sldId="1671"/>
            <ac:picMk id="20" creationId="{C0ADB761-D4B6-7045-C113-3F6DBFF2F45E}"/>
          </ac:picMkLst>
        </pc:picChg>
      </pc:sldChg>
      <pc:sldChg chg="addSp delSp modSp add del mod">
        <pc:chgData name="Pauline Rivart" userId="eef34e55-eb34-41af-acdb-674cc775ac50" providerId="ADAL" clId="{4B2B6427-E9CA-49E4-9FA4-11BF81C32286}" dt="2025-04-15T09:09:43.558" v="3510" actId="2696"/>
        <pc:sldMkLst>
          <pc:docMk/>
          <pc:sldMk cId="1096425410" sldId="1672"/>
        </pc:sldMkLst>
      </pc:sldChg>
      <pc:sldChg chg="addSp delSp modSp add mod">
        <pc:chgData name="Pauline Rivart" userId="eef34e55-eb34-41af-acdb-674cc775ac50" providerId="ADAL" clId="{4B2B6427-E9CA-49E4-9FA4-11BF81C32286}" dt="2025-04-15T14:00:57.214" v="3741"/>
        <pc:sldMkLst>
          <pc:docMk/>
          <pc:sldMk cId="1399828291" sldId="1672"/>
        </pc:sldMkLst>
        <pc:spChg chg="mod">
          <ac:chgData name="Pauline Rivart" userId="eef34e55-eb34-41af-acdb-674cc775ac50" providerId="ADAL" clId="{4B2B6427-E9CA-49E4-9FA4-11BF81C32286}" dt="2025-04-15T13:37:07.548" v="3719" actId="20577"/>
          <ac:spMkLst>
            <pc:docMk/>
            <pc:sldMk cId="1399828291" sldId="1672"/>
            <ac:spMk id="2" creationId="{C8E582DD-40EB-617F-F50D-A8E4B7716244}"/>
          </ac:spMkLst>
        </pc:spChg>
        <pc:spChg chg="mod">
          <ac:chgData name="Pauline Rivart" userId="eef34e55-eb34-41af-acdb-674cc775ac50" providerId="ADAL" clId="{4B2B6427-E9CA-49E4-9FA4-11BF81C32286}" dt="2025-04-15T13:36:58.932" v="3708"/>
          <ac:spMkLst>
            <pc:docMk/>
            <pc:sldMk cId="1399828291" sldId="1672"/>
            <ac:spMk id="5" creationId="{58762EA5-B751-F851-F9B1-EF0CEDD8A524}"/>
          </ac:spMkLst>
        </pc:spChg>
        <pc:spChg chg="add mod">
          <ac:chgData name="Pauline Rivart" userId="eef34e55-eb34-41af-acdb-674cc775ac50" providerId="ADAL" clId="{4B2B6427-E9CA-49E4-9FA4-11BF81C32286}" dt="2025-04-15T13:38:31.542" v="3736"/>
          <ac:spMkLst>
            <pc:docMk/>
            <pc:sldMk cId="1399828291" sldId="1672"/>
            <ac:spMk id="11" creationId="{05BB4E0A-9B53-D169-FBC4-CEA09813E0E8}"/>
          </ac:spMkLst>
        </pc:spChg>
        <pc:spChg chg="add mod">
          <ac:chgData name="Pauline Rivart" userId="eef34e55-eb34-41af-acdb-674cc775ac50" providerId="ADAL" clId="{4B2B6427-E9CA-49E4-9FA4-11BF81C32286}" dt="2025-04-15T14:00:57.214" v="3741"/>
          <ac:spMkLst>
            <pc:docMk/>
            <pc:sldMk cId="1399828291" sldId="1672"/>
            <ac:spMk id="13" creationId="{709E60C3-1719-2752-DCD8-7EC66D101FB9}"/>
          </ac:spMkLst>
        </pc:spChg>
        <pc:graphicFrameChg chg="add mod">
          <ac:chgData name="Pauline Rivart" userId="eef34e55-eb34-41af-acdb-674cc775ac50" providerId="ADAL" clId="{4B2B6427-E9CA-49E4-9FA4-11BF81C32286}" dt="2025-04-15T13:38:28.101" v="3734" actId="1076"/>
          <ac:graphicFrameMkLst>
            <pc:docMk/>
            <pc:sldMk cId="1399828291" sldId="1672"/>
            <ac:graphicFrameMk id="4" creationId="{3763C478-8AF8-8820-CEB0-FF17AD80348F}"/>
          </ac:graphicFrameMkLst>
        </pc:graphicFrameChg>
      </pc:sldChg>
      <pc:sldChg chg="new del">
        <pc:chgData name="Pauline Rivart" userId="eef34e55-eb34-41af-acdb-674cc775ac50" providerId="ADAL" clId="{4B2B6427-E9CA-49E4-9FA4-11BF81C32286}" dt="2025-04-15T08:44:12.605" v="1175" actId="47"/>
        <pc:sldMkLst>
          <pc:docMk/>
          <pc:sldMk cId="3836343325" sldId="1672"/>
        </pc:sldMkLst>
      </pc:sldChg>
      <pc:sldChg chg="modSp add del mod">
        <pc:chgData name="Pauline Rivart" userId="eef34e55-eb34-41af-acdb-674cc775ac50" providerId="ADAL" clId="{4B2B6427-E9CA-49E4-9FA4-11BF81C32286}" dt="2025-04-15T08:58:53.410" v="2504" actId="2696"/>
        <pc:sldMkLst>
          <pc:docMk/>
          <pc:sldMk cId="195974731" sldId="1673"/>
        </pc:sldMkLst>
      </pc:sldChg>
      <pc:sldChg chg="add del">
        <pc:chgData name="Pauline Rivart" userId="eef34e55-eb34-41af-acdb-674cc775ac50" providerId="ADAL" clId="{4B2B6427-E9CA-49E4-9FA4-11BF81C32286}" dt="2025-04-15T09:04:43.313" v="3354" actId="47"/>
        <pc:sldMkLst>
          <pc:docMk/>
          <pc:sldMk cId="736602063" sldId="1673"/>
        </pc:sldMkLst>
      </pc:sldChg>
      <pc:sldChg chg="new del">
        <pc:chgData name="Pauline Rivart" userId="eef34e55-eb34-41af-acdb-674cc775ac50" providerId="ADAL" clId="{4B2B6427-E9CA-49E4-9FA4-11BF81C32286}" dt="2025-04-15T08:44:14.024" v="1176" actId="47"/>
        <pc:sldMkLst>
          <pc:docMk/>
          <pc:sldMk cId="2927171065" sldId="1673"/>
        </pc:sldMkLst>
      </pc:sldChg>
      <pc:sldChg chg="add">
        <pc:chgData name="Pauline Rivart" userId="eef34e55-eb34-41af-acdb-674cc775ac50" providerId="ADAL" clId="{4B2B6427-E9CA-49E4-9FA4-11BF81C32286}" dt="2025-04-15T14:03:31.147" v="3744"/>
        <pc:sldMkLst>
          <pc:docMk/>
          <pc:sldMk cId="1655783079" sldId="1677"/>
        </pc:sldMkLst>
      </pc:sldChg>
      <pc:sldChg chg="add">
        <pc:chgData name="Pauline Rivart" userId="eef34e55-eb34-41af-acdb-674cc775ac50" providerId="ADAL" clId="{4B2B6427-E9CA-49E4-9FA4-11BF81C32286}" dt="2025-04-15T14:03:54.502" v="3750"/>
        <pc:sldMkLst>
          <pc:docMk/>
          <pc:sldMk cId="39316993" sldId="1678"/>
        </pc:sldMkLst>
      </pc:sldChg>
    </pc:docChg>
  </pc:docChgLst>
  <pc:docChgLst>
    <pc:chgData name="Pauline Rivart" userId="S::pauline.rivart@manchester.ac.uk::eef34e55-eb34-41af-acdb-674cc775ac50" providerId="AD" clId="Web-{180B9CF7-20C6-4443-E757-8F4200D127B9}"/>
    <pc:docChg chg="addSld delSld modSld">
      <pc:chgData name="Pauline Rivart" userId="S::pauline.rivart@manchester.ac.uk::eef34e55-eb34-41af-acdb-674cc775ac50" providerId="AD" clId="Web-{180B9CF7-20C6-4443-E757-8F4200D127B9}" dt="2025-05-02T12:53:07.040" v="14"/>
      <pc:docMkLst>
        <pc:docMk/>
      </pc:docMkLst>
      <pc:sldChg chg="addSp delSp modSp">
        <pc:chgData name="Pauline Rivart" userId="S::pauline.rivart@manchester.ac.uk::eef34e55-eb34-41af-acdb-674cc775ac50" providerId="AD" clId="Web-{180B9CF7-20C6-4443-E757-8F4200D127B9}" dt="2025-05-02T12:52:39.258" v="9" actId="1076"/>
        <pc:sldMkLst>
          <pc:docMk/>
          <pc:sldMk cId="383420247" sldId="1418"/>
        </pc:sldMkLst>
        <pc:picChg chg="add mod">
          <ac:chgData name="Pauline Rivart" userId="S::pauline.rivart@manchester.ac.uk::eef34e55-eb34-41af-acdb-674cc775ac50" providerId="AD" clId="Web-{180B9CF7-20C6-4443-E757-8F4200D127B9}" dt="2025-05-02T12:52:39.258" v="9" actId="1076"/>
          <ac:picMkLst>
            <pc:docMk/>
            <pc:sldMk cId="383420247" sldId="1418"/>
            <ac:picMk id="4" creationId="{7023E6BB-456E-65F1-584A-F533DA737A51}"/>
          </ac:picMkLst>
        </pc:picChg>
      </pc:sldChg>
      <pc:sldChg chg="del">
        <pc:chgData name="Pauline Rivart" userId="S::pauline.rivart@manchester.ac.uk::eef34e55-eb34-41af-acdb-674cc775ac50" providerId="AD" clId="Web-{180B9CF7-20C6-4443-E757-8F4200D127B9}" dt="2025-05-02T12:51:56.132" v="0"/>
        <pc:sldMkLst>
          <pc:docMk/>
          <pc:sldMk cId="3123950233" sldId="1633"/>
        </pc:sldMkLst>
      </pc:sldChg>
      <pc:sldChg chg="addSp delSp modSp">
        <pc:chgData name="Pauline Rivart" userId="S::pauline.rivart@manchester.ac.uk::eef34e55-eb34-41af-acdb-674cc775ac50" providerId="AD" clId="Web-{180B9CF7-20C6-4443-E757-8F4200D127B9}" dt="2025-05-02T12:53:07.040" v="14"/>
        <pc:sldMkLst>
          <pc:docMk/>
          <pc:sldMk cId="2135673012" sldId="1681"/>
        </pc:sldMkLst>
      </pc:sldChg>
      <pc:sldChg chg="add">
        <pc:chgData name="Pauline Rivart" userId="S::pauline.rivart@manchester.ac.uk::eef34e55-eb34-41af-acdb-674cc775ac50" providerId="AD" clId="Web-{180B9CF7-20C6-4443-E757-8F4200D127B9}" dt="2025-05-02T12:51:58.242" v="1"/>
        <pc:sldMkLst>
          <pc:docMk/>
          <pc:sldMk cId="277914842" sldId="1686"/>
        </pc:sldMkLst>
      </pc:sldChg>
      <pc:sldMasterChg chg="addSldLayout">
        <pc:chgData name="Pauline Rivart" userId="S::pauline.rivart@manchester.ac.uk::eef34e55-eb34-41af-acdb-674cc775ac50" providerId="AD" clId="Web-{180B9CF7-20C6-4443-E757-8F4200D127B9}" dt="2025-05-02T12:51:58.242" v="1"/>
        <pc:sldMasterMkLst>
          <pc:docMk/>
          <pc:sldMasterMk cId="4028390449" sldId="2147483648"/>
        </pc:sldMasterMkLst>
        <pc:sldLayoutChg chg="add replId">
          <pc:chgData name="Pauline Rivart" userId="S::pauline.rivart@manchester.ac.uk::eef34e55-eb34-41af-acdb-674cc775ac50" providerId="AD" clId="Web-{180B9CF7-20C6-4443-E757-8F4200D127B9}" dt="2025-05-02T12:51:58.242" v="1"/>
          <pc:sldLayoutMkLst>
            <pc:docMk/>
            <pc:sldMasterMk cId="4028390449" sldId="2147483648"/>
            <pc:sldLayoutMk cId="3337735744" sldId="2147483876"/>
          </pc:sldLayoutMkLst>
        </pc:sldLayoutChg>
      </pc:sldMasterChg>
    </pc:docChg>
  </pc:docChgLst>
  <pc:docChgLst>
    <pc:chgData name="Pauline Rivart" userId="S::pauline.rivart@manchester.ac.uk::eef34e55-eb34-41af-acdb-674cc775ac50" providerId="AD" clId="Web-{5CC0D124-515F-607F-98F5-6759763228CD}"/>
    <pc:docChg chg="modSld">
      <pc:chgData name="Pauline Rivart" userId="S::pauline.rivart@manchester.ac.uk::eef34e55-eb34-41af-acdb-674cc775ac50" providerId="AD" clId="Web-{5CC0D124-515F-607F-98F5-6759763228CD}" dt="2025-05-02T10:26:08.726" v="7" actId="20577"/>
      <pc:docMkLst>
        <pc:docMk/>
      </pc:docMkLst>
      <pc:sldChg chg="modSp">
        <pc:chgData name="Pauline Rivart" userId="S::pauline.rivart@manchester.ac.uk::eef34e55-eb34-41af-acdb-674cc775ac50" providerId="AD" clId="Web-{5CC0D124-515F-607F-98F5-6759763228CD}" dt="2025-05-02T10:26:08.726" v="7" actId="20577"/>
        <pc:sldMkLst>
          <pc:docMk/>
          <pc:sldMk cId="1399828291" sldId="1672"/>
        </pc:sldMkLst>
        <pc:spChg chg="mod">
          <ac:chgData name="Pauline Rivart" userId="S::pauline.rivart@manchester.ac.uk::eef34e55-eb34-41af-acdb-674cc775ac50" providerId="AD" clId="Web-{5CC0D124-515F-607F-98F5-6759763228CD}" dt="2025-05-02T10:26:08.726" v="7" actId="20577"/>
          <ac:spMkLst>
            <pc:docMk/>
            <pc:sldMk cId="1399828291" sldId="1672"/>
            <ac:spMk id="13" creationId="{709E60C3-1719-2752-DCD8-7EC66D101FB9}"/>
          </ac:spMkLst>
        </pc:spChg>
      </pc:sldChg>
    </pc:docChg>
  </pc:docChgLst>
  <pc:docChgLst>
    <pc:chgData name="Pauline Rivart" userId="S::pauline.rivart@manchester.ac.uk::eef34e55-eb34-41af-acdb-674cc775ac50" providerId="AD" clId="Web-{84C388B9-3EB9-5F10-307E-5E9863B929A9}"/>
    <pc:docChg chg="modSld">
      <pc:chgData name="Pauline Rivart" userId="S::pauline.rivart@manchester.ac.uk::eef34e55-eb34-41af-acdb-674cc775ac50" providerId="AD" clId="Web-{84C388B9-3EB9-5F10-307E-5E9863B929A9}" dt="2025-05-07T13:03:49.692" v="9" actId="20577"/>
      <pc:docMkLst>
        <pc:docMk/>
      </pc:docMkLst>
      <pc:sldChg chg="modSp">
        <pc:chgData name="Pauline Rivart" userId="S::pauline.rivart@manchester.ac.uk::eef34e55-eb34-41af-acdb-674cc775ac50" providerId="AD" clId="Web-{84C388B9-3EB9-5F10-307E-5E9863B929A9}" dt="2025-05-07T13:03:49.692" v="9" actId="20577"/>
        <pc:sldMkLst>
          <pc:docMk/>
          <pc:sldMk cId="2195763259" sldId="1591"/>
        </pc:sldMkLst>
        <pc:spChg chg="mod">
          <ac:chgData name="Pauline Rivart" userId="S::pauline.rivart@manchester.ac.uk::eef34e55-eb34-41af-acdb-674cc775ac50" providerId="AD" clId="Web-{84C388B9-3EB9-5F10-307E-5E9863B929A9}" dt="2025-05-07T13:03:49.692" v="9" actId="20577"/>
          <ac:spMkLst>
            <pc:docMk/>
            <pc:sldMk cId="2195763259" sldId="1591"/>
            <ac:spMk id="11" creationId="{8A68464E-5D18-1FCB-B70D-64E56240F077}"/>
          </ac:spMkLst>
        </pc:spChg>
      </pc:sldChg>
      <pc:sldChg chg="modSp">
        <pc:chgData name="Pauline Rivart" userId="S::pauline.rivart@manchester.ac.uk::eef34e55-eb34-41af-acdb-674cc775ac50" providerId="AD" clId="Web-{84C388B9-3EB9-5F10-307E-5E9863B929A9}" dt="2025-05-07T13:03:01.096" v="8" actId="20577"/>
        <pc:sldMkLst>
          <pc:docMk/>
          <pc:sldMk cId="234740585" sldId="1685"/>
        </pc:sldMkLst>
        <pc:spChg chg="mod">
          <ac:chgData name="Pauline Rivart" userId="S::pauline.rivart@manchester.ac.uk::eef34e55-eb34-41af-acdb-674cc775ac50" providerId="AD" clId="Web-{84C388B9-3EB9-5F10-307E-5E9863B929A9}" dt="2025-05-07T13:03:01.096" v="8" actId="20577"/>
          <ac:spMkLst>
            <pc:docMk/>
            <pc:sldMk cId="234740585" sldId="1685"/>
            <ac:spMk id="4" creationId="{064FCBBA-8F3B-630B-FEC4-B1A1CD11FD0D}"/>
          </ac:spMkLst>
        </pc:spChg>
        <pc:spChg chg="mod">
          <ac:chgData name="Pauline Rivart" userId="S::pauline.rivart@manchester.ac.uk::eef34e55-eb34-41af-acdb-674cc775ac50" providerId="AD" clId="Web-{84C388B9-3EB9-5F10-307E-5E9863B929A9}" dt="2025-05-07T13:02:52.237" v="3" actId="20577"/>
          <ac:spMkLst>
            <pc:docMk/>
            <pc:sldMk cId="234740585" sldId="1685"/>
            <ac:spMk id="6" creationId="{2AD0BFA4-BACE-2BE3-2BF2-8CA483F56416}"/>
          </ac:spMkLst>
        </pc:spChg>
      </pc:sldChg>
    </pc:docChg>
  </pc:docChgLst>
  <pc:docChgLst>
    <pc:chgData name="Pauline Rivart" userId="S::pauline.rivart@manchester.ac.uk::eef34e55-eb34-41af-acdb-674cc775ac50" providerId="AD" clId="Web-{0E85B411-C82E-6CD4-67DA-4516EACBCDA5}"/>
    <pc:docChg chg="addSld modSld">
      <pc:chgData name="Pauline Rivart" userId="S::pauline.rivart@manchester.ac.uk::eef34e55-eb34-41af-acdb-674cc775ac50" providerId="AD" clId="Web-{0E85B411-C82E-6CD4-67DA-4516EACBCDA5}" dt="2025-05-02T09:42:29.534" v="12" actId="20577"/>
      <pc:docMkLst>
        <pc:docMk/>
      </pc:docMkLst>
      <pc:sldChg chg="delSp modSp">
        <pc:chgData name="Pauline Rivart" userId="S::pauline.rivart@manchester.ac.uk::eef34e55-eb34-41af-acdb-674cc775ac50" providerId="AD" clId="Web-{0E85B411-C82E-6CD4-67DA-4516EACBCDA5}" dt="2025-05-02T09:41:23.516" v="6" actId="20577"/>
        <pc:sldMkLst>
          <pc:docMk/>
          <pc:sldMk cId="1399828291" sldId="1672"/>
        </pc:sldMkLst>
        <pc:spChg chg="mod">
          <ac:chgData name="Pauline Rivart" userId="S::pauline.rivart@manchester.ac.uk::eef34e55-eb34-41af-acdb-674cc775ac50" providerId="AD" clId="Web-{0E85B411-C82E-6CD4-67DA-4516EACBCDA5}" dt="2025-05-02T09:41:23.516" v="6" actId="20577"/>
          <ac:spMkLst>
            <pc:docMk/>
            <pc:sldMk cId="1399828291" sldId="1672"/>
            <ac:spMk id="13" creationId="{709E60C3-1719-2752-DCD8-7EC66D101FB9}"/>
          </ac:spMkLst>
        </pc:spChg>
        <pc:graphicFrameChg chg="topLvl">
          <ac:chgData name="Pauline Rivart" userId="S::pauline.rivart@manchester.ac.uk::eef34e55-eb34-41af-acdb-674cc775ac50" providerId="AD" clId="Web-{0E85B411-C82E-6CD4-67DA-4516EACBCDA5}" dt="2025-05-02T09:40:35.280" v="0"/>
          <ac:graphicFrameMkLst>
            <pc:docMk/>
            <pc:sldMk cId="1399828291" sldId="1672"/>
            <ac:graphicFrameMk id="4" creationId="{3763C478-8AF8-8820-CEB0-FF17AD80348F}"/>
          </ac:graphicFrameMkLst>
        </pc:graphicFrameChg>
      </pc:sldChg>
      <pc:sldChg chg="delSp modSp add replId">
        <pc:chgData name="Pauline Rivart" userId="S::pauline.rivart@manchester.ac.uk::eef34e55-eb34-41af-acdb-674cc775ac50" providerId="AD" clId="Web-{0E85B411-C82E-6CD4-67DA-4516EACBCDA5}" dt="2025-05-02T09:42:29.534" v="12" actId="20577"/>
        <pc:sldMkLst>
          <pc:docMk/>
          <pc:sldMk cId="3954925309" sldId="1684"/>
        </pc:sldMkLst>
      </pc:sldChg>
    </pc:docChg>
  </pc:docChgLst>
  <pc:docChgLst>
    <pc:chgData name="Cathryn Rodway" userId="eb1f5484-34a6-49e8-b07b-27ddd2a27ec9" providerId="ADAL" clId="{910E0E35-4711-4DAD-8CED-932487EC8AB9}"/>
    <pc:docChg chg="modSld">
      <pc:chgData name="Cathryn Rodway" userId="eb1f5484-34a6-49e8-b07b-27ddd2a27ec9" providerId="ADAL" clId="{910E0E35-4711-4DAD-8CED-932487EC8AB9}" dt="2025-05-08T12:29:49.300" v="6" actId="14100"/>
      <pc:docMkLst>
        <pc:docMk/>
      </pc:docMkLst>
      <pc:sldChg chg="modSp mod">
        <pc:chgData name="Cathryn Rodway" userId="eb1f5484-34a6-49e8-b07b-27ddd2a27ec9" providerId="ADAL" clId="{910E0E35-4711-4DAD-8CED-932487EC8AB9}" dt="2025-05-08T12:29:49.300" v="6" actId="14100"/>
        <pc:sldMkLst>
          <pc:docMk/>
          <pc:sldMk cId="3074852690" sldId="1466"/>
        </pc:sldMkLst>
        <pc:spChg chg="mod">
          <ac:chgData name="Cathryn Rodway" userId="eb1f5484-34a6-49e8-b07b-27ddd2a27ec9" providerId="ADAL" clId="{910E0E35-4711-4DAD-8CED-932487EC8AB9}" dt="2025-05-08T12:29:49.300" v="6" actId="14100"/>
          <ac:spMkLst>
            <pc:docMk/>
            <pc:sldMk cId="3074852690" sldId="1466"/>
            <ac:spMk id="2" creationId="{3B5447D5-23EE-E0BC-AB9B-7F8283FA3DB4}"/>
          </ac:spMkLst>
        </pc:spChg>
      </pc:sldChg>
      <pc:sldChg chg="modSp mod">
        <pc:chgData name="Cathryn Rodway" userId="eb1f5484-34a6-49e8-b07b-27ddd2a27ec9" providerId="ADAL" clId="{910E0E35-4711-4DAD-8CED-932487EC8AB9}" dt="2025-05-08T12:29:30.388" v="5" actId="1076"/>
        <pc:sldMkLst>
          <pc:docMk/>
          <pc:sldMk cId="1331962829" sldId="1556"/>
        </pc:sldMkLst>
        <pc:spChg chg="mod">
          <ac:chgData name="Cathryn Rodway" userId="eb1f5484-34a6-49e8-b07b-27ddd2a27ec9" providerId="ADAL" clId="{910E0E35-4711-4DAD-8CED-932487EC8AB9}" dt="2025-05-08T12:29:27.312" v="4" actId="1076"/>
          <ac:spMkLst>
            <pc:docMk/>
            <pc:sldMk cId="1331962829" sldId="1556"/>
            <ac:spMk id="3" creationId="{ECF3E8C9-F5F5-54AD-3228-F8C5FDBAD63A}"/>
          </ac:spMkLst>
        </pc:spChg>
        <pc:spChg chg="mod">
          <ac:chgData name="Cathryn Rodway" userId="eb1f5484-34a6-49e8-b07b-27ddd2a27ec9" providerId="ADAL" clId="{910E0E35-4711-4DAD-8CED-932487EC8AB9}" dt="2025-05-08T12:29:30.388" v="5" actId="1076"/>
          <ac:spMkLst>
            <pc:docMk/>
            <pc:sldMk cId="1331962829" sldId="1556"/>
            <ac:spMk id="8" creationId="{7D0BB321-3465-A0C5-38AD-48713CAA9B0B}"/>
          </ac:spMkLst>
        </pc:spChg>
      </pc:sldChg>
      <pc:sldChg chg="modSp mod">
        <pc:chgData name="Cathryn Rodway" userId="eb1f5484-34a6-49e8-b07b-27ddd2a27ec9" providerId="ADAL" clId="{910E0E35-4711-4DAD-8CED-932487EC8AB9}" dt="2025-05-08T12:28:43.588" v="3" actId="20577"/>
        <pc:sldMkLst>
          <pc:docMk/>
          <pc:sldMk cId="809292095" sldId="1679"/>
        </pc:sldMkLst>
        <pc:spChg chg="mod">
          <ac:chgData name="Cathryn Rodway" userId="eb1f5484-34a6-49e8-b07b-27ddd2a27ec9" providerId="ADAL" clId="{910E0E35-4711-4DAD-8CED-932487EC8AB9}" dt="2025-05-08T12:28:43.588" v="3" actId="20577"/>
          <ac:spMkLst>
            <pc:docMk/>
            <pc:sldMk cId="809292095" sldId="1679"/>
            <ac:spMk id="2" creationId="{368C8817-BF2C-CBF7-9C24-CF61C61417A8}"/>
          </ac:spMkLst>
        </pc:spChg>
      </pc:sldChg>
      <pc:sldChg chg="modSp mod">
        <pc:chgData name="Cathryn Rodway" userId="eb1f5484-34a6-49e8-b07b-27ddd2a27ec9" providerId="ADAL" clId="{910E0E35-4711-4DAD-8CED-932487EC8AB9}" dt="2025-05-08T12:27:29.101" v="2" actId="1076"/>
        <pc:sldMkLst>
          <pc:docMk/>
          <pc:sldMk cId="277914842" sldId="1686"/>
        </pc:sldMkLst>
        <pc:spChg chg="mod">
          <ac:chgData name="Cathryn Rodway" userId="eb1f5484-34a6-49e8-b07b-27ddd2a27ec9" providerId="ADAL" clId="{910E0E35-4711-4DAD-8CED-932487EC8AB9}" dt="2025-05-08T12:27:29.101" v="2" actId="1076"/>
          <ac:spMkLst>
            <pc:docMk/>
            <pc:sldMk cId="277914842" sldId="1686"/>
            <ac:spMk id="4" creationId="{29387406-246E-CEA6-1F9C-F98EB1F1F8CA}"/>
          </ac:spMkLst>
        </pc:spChg>
        <pc:spChg chg="mod">
          <ac:chgData name="Cathryn Rodway" userId="eb1f5484-34a6-49e8-b07b-27ddd2a27ec9" providerId="ADAL" clId="{910E0E35-4711-4DAD-8CED-932487EC8AB9}" dt="2025-05-08T12:27:29.101" v="2" actId="1076"/>
          <ac:spMkLst>
            <pc:docMk/>
            <pc:sldMk cId="277914842" sldId="1686"/>
            <ac:spMk id="5" creationId="{837BEDB9-08FA-84B4-36CB-6D9917C7C8EA}"/>
          </ac:spMkLst>
        </pc:spChg>
        <pc:spChg chg="mod">
          <ac:chgData name="Cathryn Rodway" userId="eb1f5484-34a6-49e8-b07b-27ddd2a27ec9" providerId="ADAL" clId="{910E0E35-4711-4DAD-8CED-932487EC8AB9}" dt="2025-05-08T12:27:29.101" v="2" actId="1076"/>
          <ac:spMkLst>
            <pc:docMk/>
            <pc:sldMk cId="277914842" sldId="1686"/>
            <ac:spMk id="7" creationId="{4E946058-7193-ECE0-23F4-8317CAFFCD99}"/>
          </ac:spMkLst>
        </pc:spChg>
        <pc:spChg chg="mod">
          <ac:chgData name="Cathryn Rodway" userId="eb1f5484-34a6-49e8-b07b-27ddd2a27ec9" providerId="ADAL" clId="{910E0E35-4711-4DAD-8CED-932487EC8AB9}" dt="2025-05-08T12:27:29.101" v="2" actId="1076"/>
          <ac:spMkLst>
            <pc:docMk/>
            <pc:sldMk cId="277914842" sldId="1686"/>
            <ac:spMk id="8" creationId="{E7493913-3391-DADA-5D6B-17BC545C1657}"/>
          </ac:spMkLst>
        </pc:spChg>
        <pc:spChg chg="mod">
          <ac:chgData name="Cathryn Rodway" userId="eb1f5484-34a6-49e8-b07b-27ddd2a27ec9" providerId="ADAL" clId="{910E0E35-4711-4DAD-8CED-932487EC8AB9}" dt="2025-05-08T12:27:29.101" v="2" actId="1076"/>
          <ac:spMkLst>
            <pc:docMk/>
            <pc:sldMk cId="277914842" sldId="1686"/>
            <ac:spMk id="13" creationId="{C1D92435-350F-FD48-8196-52207FCCB62C}"/>
          </ac:spMkLst>
        </pc:spChg>
        <pc:spChg chg="ord">
          <ac:chgData name="Cathryn Rodway" userId="eb1f5484-34a6-49e8-b07b-27ddd2a27ec9" providerId="ADAL" clId="{910E0E35-4711-4DAD-8CED-932487EC8AB9}" dt="2025-05-08T12:27:04.853" v="0" actId="170"/>
          <ac:spMkLst>
            <pc:docMk/>
            <pc:sldMk cId="277914842" sldId="1686"/>
            <ac:spMk id="15" creationId="{9EFB1A26-76F1-2FB1-8445-4D2969DDC210}"/>
          </ac:spMkLst>
        </pc:spChg>
        <pc:grpChg chg="mod">
          <ac:chgData name="Cathryn Rodway" userId="eb1f5484-34a6-49e8-b07b-27ddd2a27ec9" providerId="ADAL" clId="{910E0E35-4711-4DAD-8CED-932487EC8AB9}" dt="2025-05-08T12:27:29.101" v="2" actId="1076"/>
          <ac:grpSpMkLst>
            <pc:docMk/>
            <pc:sldMk cId="277914842" sldId="1686"/>
            <ac:grpSpMk id="3" creationId="{7247C4F2-961C-E404-147E-C1483F07653D}"/>
          </ac:grpSpMkLst>
        </pc:grpChg>
        <pc:grpChg chg="mod">
          <ac:chgData name="Cathryn Rodway" userId="eb1f5484-34a6-49e8-b07b-27ddd2a27ec9" providerId="ADAL" clId="{910E0E35-4711-4DAD-8CED-932487EC8AB9}" dt="2025-05-08T12:27:29.101" v="2" actId="1076"/>
          <ac:grpSpMkLst>
            <pc:docMk/>
            <pc:sldMk cId="277914842" sldId="1686"/>
            <ac:grpSpMk id="14" creationId="{FAAD9971-7971-AAC3-FBA2-A8D7A87532FF}"/>
          </ac:grpSpMkLst>
        </pc:grpChg>
        <pc:picChg chg="mod">
          <ac:chgData name="Cathryn Rodway" userId="eb1f5484-34a6-49e8-b07b-27ddd2a27ec9" providerId="ADAL" clId="{910E0E35-4711-4DAD-8CED-932487EC8AB9}" dt="2025-05-08T12:27:29.101" v="2" actId="1076"/>
          <ac:picMkLst>
            <pc:docMk/>
            <pc:sldMk cId="277914842" sldId="1686"/>
            <ac:picMk id="2" creationId="{6FDFC947-6B9D-14EA-23FA-2688B09825EA}"/>
          </ac:picMkLst>
        </pc:picChg>
        <pc:cxnChg chg="mod">
          <ac:chgData name="Cathryn Rodway" userId="eb1f5484-34a6-49e8-b07b-27ddd2a27ec9" providerId="ADAL" clId="{910E0E35-4711-4DAD-8CED-932487EC8AB9}" dt="2025-05-08T12:27:29.101" v="2" actId="1076"/>
          <ac:cxnSpMkLst>
            <pc:docMk/>
            <pc:sldMk cId="277914842" sldId="1686"/>
            <ac:cxnSpMk id="9" creationId="{4CCFFC0D-136B-96B8-E22A-95DC99639865}"/>
          </ac:cxnSpMkLst>
        </pc:cxnChg>
        <pc:cxnChg chg="mod">
          <ac:chgData name="Cathryn Rodway" userId="eb1f5484-34a6-49e8-b07b-27ddd2a27ec9" providerId="ADAL" clId="{910E0E35-4711-4DAD-8CED-932487EC8AB9}" dt="2025-05-08T12:27:29.101" v="2" actId="1076"/>
          <ac:cxnSpMkLst>
            <pc:docMk/>
            <pc:sldMk cId="277914842" sldId="1686"/>
            <ac:cxnSpMk id="10" creationId="{6E1164BB-AA9C-1421-E1A0-6071CFAB0E4D}"/>
          </ac:cxnSpMkLst>
        </pc:cxnChg>
      </pc:sldChg>
    </pc:docChg>
  </pc:docChgLst>
  <pc:docChgLst>
    <pc:chgData name="Pauline Rivart" userId="S::pauline.rivart@manchester.ac.uk::eef34e55-eb34-41af-acdb-674cc775ac50" providerId="AD" clId="Web-{45E6C0A8-DEE5-E086-5CA7-DB224598F0BA}"/>
    <pc:docChg chg="modSld">
      <pc:chgData name="Pauline Rivart" userId="S::pauline.rivart@manchester.ac.uk::eef34e55-eb34-41af-acdb-674cc775ac50" providerId="AD" clId="Web-{45E6C0A8-DEE5-E086-5CA7-DB224598F0BA}" dt="2025-04-22T12:30:31.372" v="0"/>
      <pc:docMkLst>
        <pc:docMk/>
      </pc:docMkLst>
      <pc:sldChg chg="delSp">
        <pc:chgData name="Pauline Rivart" userId="S::pauline.rivart@manchester.ac.uk::eef34e55-eb34-41af-acdb-674cc775ac50" providerId="AD" clId="Web-{45E6C0A8-DEE5-E086-5CA7-DB224598F0BA}" dt="2025-04-22T12:30:31.372" v="0"/>
        <pc:sldMkLst>
          <pc:docMk/>
          <pc:sldMk cId="1655783079" sldId="167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E:\Fig%208%20patient%20rate%20per%20MH%20contact%20figure%202012-2022%20UPDATED.xls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REPORT%202025\UK%20FIGURES\Fig%2017%20Missed%20contact%20response.xlsx" TargetMode="External"/><Relationship Id="rId1" Type="http://schemas.openxmlformats.org/officeDocument/2006/relationships/themeOverride" Target="../theme/themeOverride5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REPORT%202025\UK%20FIGURES\Fig%2018%20patient%20suicides%20bereaved.xls" TargetMode="External"/><Relationship Id="rId1" Type="http://schemas.openxmlformats.org/officeDocument/2006/relationships/themeOverride" Target="../theme/themeOverride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REPORT%202025\UK%20FIGURES\Fig%209%20last%20contact%20bar%20char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REPORT%202025\UK%20FIGURES\Fig%2010%20-%20service%20features%20UK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REPORT%202025\UK%20FIGURES\Fig%2011%20inpatients%20and%20hanging%20UK%20v2%20with%20asphyxiation.xls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REPORT%202025\UK%20FIGURES\Fig%2013%20post-discharge%20in%20weeks%20UK.xls" TargetMode="External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REPORT%202025\UK%20FIGURES\Fig%2014%20post-discharge%20in%20first%20week%20by%20days.xlsx" TargetMode="External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REPORT%202025\UK%20FIGURES\Fig%2015%20bipolar%20numbers%20by%20sex.xls" TargetMode="External"/><Relationship Id="rId1" Type="http://schemas.openxmlformats.org/officeDocument/2006/relationships/themeOverride" Target="../theme/themeOverride3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REPORT%202025\UK%20FIGURES\Fig%2016%20Missed%20contact%20and%20non-adherence%20and%20either.xls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8752764359547844E-2"/>
          <c:y val="6.8205124659348748E-2"/>
          <c:w val="0.90245336032547774"/>
          <c:h val="0.76413726208737864"/>
        </c:manualLayout>
      </c:layout>
      <c:lineChart>
        <c:grouping val="standard"/>
        <c:varyColors val="0"/>
        <c:ser>
          <c:idx val="0"/>
          <c:order val="0"/>
          <c:tx>
            <c:strRef>
              <c:f>Sheet1!$B$6</c:f>
              <c:strCache>
                <c:ptCount val="1"/>
                <c:pt idx="0">
                  <c:v>Overall</c:v>
                </c:pt>
              </c:strCache>
            </c:strRef>
          </c:tx>
          <c:spPr>
            <a:ln w="12700">
              <a:solidFill>
                <a:srgbClr val="0070C0">
                  <a:alpha val="95000"/>
                </a:srgbClr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0070C0"/>
              </a:solidFill>
              <a:ln>
                <a:solidFill>
                  <a:srgbClr val="0070C0"/>
                </a:solidFill>
                <a:prstDash val="solid"/>
              </a:ln>
            </c:spPr>
          </c:marker>
          <c:dPt>
            <c:idx val="5"/>
            <c:bubble3D val="0"/>
            <c:spPr>
              <a:ln w="12700">
                <a:solidFill>
                  <a:srgbClr val="0070C0">
                    <a:alpha val="95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48DB-46EB-A3F4-ED6B8DE554A7}"/>
              </c:ext>
            </c:extLst>
          </c:dPt>
          <c:dPt>
            <c:idx val="6"/>
            <c:bubble3D val="0"/>
            <c:spPr>
              <a:ln w="12700">
                <a:solidFill>
                  <a:srgbClr val="0070C0">
                    <a:alpha val="95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8DB-46EB-A3F4-ED6B8DE554A7}"/>
              </c:ext>
            </c:extLst>
          </c:dPt>
          <c:dPt>
            <c:idx val="7"/>
            <c:bubble3D val="0"/>
            <c:spPr>
              <a:ln w="12700">
                <a:solidFill>
                  <a:srgbClr val="0070C0">
                    <a:alpha val="95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8DB-46EB-A3F4-ED6B8DE554A7}"/>
              </c:ext>
            </c:extLst>
          </c:dPt>
          <c:dPt>
            <c:idx val="8"/>
            <c:bubble3D val="0"/>
            <c:spPr>
              <a:ln w="12700">
                <a:solidFill>
                  <a:srgbClr val="0070C0">
                    <a:alpha val="95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8DB-46EB-A3F4-ED6B8DE554A7}"/>
              </c:ext>
            </c:extLst>
          </c:dPt>
          <c:dPt>
            <c:idx val="9"/>
            <c:bubble3D val="0"/>
            <c:spPr>
              <a:ln w="12700">
                <a:solidFill>
                  <a:srgbClr val="0070C0">
                    <a:alpha val="95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48DB-46EB-A3F4-ED6B8DE554A7}"/>
              </c:ext>
            </c:extLst>
          </c:dPt>
          <c:dPt>
            <c:idx val="10"/>
            <c:bubble3D val="0"/>
            <c:spPr>
              <a:ln w="12700">
                <a:solidFill>
                  <a:srgbClr val="0070C0">
                    <a:alpha val="95000"/>
                  </a:srgbClr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B-48DB-46EB-A3F4-ED6B8DE554A7}"/>
              </c:ext>
            </c:extLst>
          </c:dPt>
          <c:dLbls>
            <c:dLbl>
              <c:idx val="0"/>
              <c:layout>
                <c:manualLayout>
                  <c:x val="-4.3176057114167096E-2"/>
                  <c:y val="-3.543882357171108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8DB-46EB-A3F4-ED6B8DE554A7}"/>
                </c:ext>
              </c:extLst>
            </c:dLbl>
            <c:dLbl>
              <c:idx val="1"/>
              <c:layout>
                <c:manualLayout>
                  <c:x val="-4.2402761814760145E-2"/>
                  <c:y val="-4.046463485491153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8DB-46EB-A3F4-ED6B8DE554A7}"/>
                </c:ext>
              </c:extLst>
            </c:dLbl>
            <c:dLbl>
              <c:idx val="2"/>
              <c:layout>
                <c:manualLayout>
                  <c:x val="-3.6955345634957143E-2"/>
                  <c:y val="-3.71533917435716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8DB-46EB-A3F4-ED6B8DE554A7}"/>
                </c:ext>
              </c:extLst>
            </c:dLbl>
            <c:dLbl>
              <c:idx val="3"/>
              <c:layout>
                <c:manualLayout>
                  <c:x val="-3.6177026878907878E-2"/>
                  <c:y val="-3.869793927067790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8DB-46EB-A3F4-ED6B8DE554A7}"/>
                </c:ext>
              </c:extLst>
            </c:dLbl>
            <c:dLbl>
              <c:idx val="4"/>
              <c:layout>
                <c:manualLayout>
                  <c:x val="-3.5398871399494075E-2"/>
                  <c:y val="-4.058062803523163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48DB-46EB-A3F4-ED6B8DE554A7}"/>
                </c:ext>
              </c:extLst>
            </c:dLbl>
            <c:dLbl>
              <c:idx val="5"/>
              <c:layout>
                <c:manualLayout>
                  <c:x val="-3.1507712176518647E-2"/>
                  <c:y val="-3.409832110650802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8DB-46EB-A3F4-ED6B8DE554A7}"/>
                </c:ext>
              </c:extLst>
            </c:dLbl>
            <c:dLbl>
              <c:idx val="6"/>
              <c:layout>
                <c:manualLayout>
                  <c:x val="-4.1619704224374762E-2"/>
                  <c:y val="-3.257325710998455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8DB-46EB-A3F4-ED6B8DE554A7}"/>
                </c:ext>
              </c:extLst>
            </c:dLbl>
            <c:dLbl>
              <c:idx val="7"/>
              <c:layout>
                <c:manualLayout>
                  <c:x val="-3.6177082151543173E-2"/>
                  <c:y val="-4.274315499158357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8DB-46EB-A3F4-ED6B8DE554A7}"/>
                </c:ext>
              </c:extLst>
            </c:dLbl>
            <c:dLbl>
              <c:idx val="8"/>
              <c:layout>
                <c:manualLayout>
                  <c:x val="-3.5251425609123914E-2"/>
                  <c:y val="-3.957382039573820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8DB-46EB-A3F4-ED6B8DE554A7}"/>
                </c:ext>
              </c:extLst>
            </c:dLbl>
            <c:dLbl>
              <c:idx val="9"/>
              <c:layout>
                <c:manualLayout>
                  <c:x val="-3.317781233799897E-2"/>
                  <c:y val="-3.652968036529680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8DB-46EB-A3F4-ED6B8DE554A7}"/>
                </c:ext>
              </c:extLst>
            </c:dLbl>
            <c:dLbl>
              <c:idx val="10"/>
              <c:layout>
                <c:manualLayout>
                  <c:x val="-3.5251425609123914E-2"/>
                  <c:y val="-3.652968036529680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8DB-46EB-A3F4-ED6B8DE554A7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Sheet1!$A$7:$A$17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Sheet1!$B$7:$B$17</c:f>
              <c:numCache>
                <c:formatCode>0.0</c:formatCode>
                <c:ptCount val="11"/>
                <c:pt idx="0">
                  <c:v>86.482771098636903</c:v>
                </c:pt>
                <c:pt idx="1">
                  <c:v>77.359743008708378</c:v>
                </c:pt>
                <c:pt idx="2">
                  <c:v>68.424739540760271</c:v>
                </c:pt>
                <c:pt idx="3">
                  <c:v>69.458582653867509</c:v>
                </c:pt>
                <c:pt idx="4">
                  <c:v>51.665084988140755</c:v>
                </c:pt>
                <c:pt idx="5">
                  <c:v>49.39946319381098</c:v>
                </c:pt>
                <c:pt idx="6">
                  <c:v>52.942182273011802</c:v>
                </c:pt>
                <c:pt idx="7">
                  <c:v>47.524212926427509</c:v>
                </c:pt>
                <c:pt idx="8">
                  <c:v>46.348595297389316</c:v>
                </c:pt>
                <c:pt idx="9">
                  <c:v>42.216345408602599</c:v>
                </c:pt>
                <c:pt idx="10">
                  <c:v>38.242700774357573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48DB-46EB-A3F4-ED6B8DE554A7}"/>
            </c:ext>
          </c:extLst>
        </c:ser>
        <c:ser>
          <c:idx val="1"/>
          <c:order val="1"/>
          <c:tx>
            <c:strRef>
              <c:f>Sheet1!$C$6</c:f>
              <c:strCache>
                <c:ptCount val="1"/>
                <c:pt idx="0">
                  <c:v>Male</c:v>
                </c:pt>
              </c:strCache>
            </c:strRef>
          </c:tx>
          <c:spPr>
            <a:ln w="12700">
              <a:solidFill>
                <a:srgbClr val="00B05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B050"/>
              </a:solidFill>
              <a:ln>
                <a:solidFill>
                  <a:srgbClr val="00B050"/>
                </a:solidFill>
                <a:prstDash val="solid"/>
              </a:ln>
            </c:spPr>
          </c:marker>
          <c:dPt>
            <c:idx val="10"/>
            <c:bubble3D val="0"/>
            <c:spPr>
              <a:ln w="12700">
                <a:solidFill>
                  <a:srgbClr val="00B05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18-48DB-46EB-A3F4-ED6B8DE554A7}"/>
              </c:ext>
            </c:extLst>
          </c:dPt>
          <c:dLbls>
            <c:dLbl>
              <c:idx val="0"/>
              <c:layout>
                <c:manualLayout>
                  <c:x val="-4.1624497060710836E-2"/>
                  <c:y val="-3.429368136595174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48DB-46EB-A3F4-ED6B8DE554A7}"/>
                </c:ext>
              </c:extLst>
            </c:dLbl>
            <c:dLbl>
              <c:idx val="1"/>
              <c:layout>
                <c:manualLayout>
                  <c:x val="-3.6177080880907958E-2"/>
                  <c:y val="-4.020840277971288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48DB-46EB-A3F4-ED6B8DE554A7}"/>
                </c:ext>
              </c:extLst>
            </c:dLbl>
            <c:dLbl>
              <c:idx val="2"/>
              <c:layout>
                <c:manualLayout>
                  <c:x val="-3.8511765868420277E-2"/>
                  <c:y val="-3.924751344617936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48DB-46EB-A3F4-ED6B8DE554A7}"/>
                </c:ext>
              </c:extLst>
            </c:dLbl>
            <c:dLbl>
              <c:idx val="3"/>
              <c:layout>
                <c:manualLayout>
                  <c:x val="-3.6177026878907927E-2"/>
                  <c:y val="-3.548993088746714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48DB-46EB-A3F4-ED6B8DE554A7}"/>
                </c:ext>
              </c:extLst>
            </c:dLbl>
            <c:dLbl>
              <c:idx val="4"/>
              <c:layout>
                <c:manualLayout>
                  <c:x val="-3.3842451166031039E-2"/>
                  <c:y val="-3.279858333055158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48DB-46EB-A3F4-ED6B8DE554A7}"/>
                </c:ext>
              </c:extLst>
            </c:dLbl>
            <c:dLbl>
              <c:idx val="5"/>
              <c:layout>
                <c:manualLayout>
                  <c:x val="-3.7733393110370772E-2"/>
                  <c:y val="-4.069648036760070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48DB-46EB-A3F4-ED6B8DE554A7}"/>
                </c:ext>
              </c:extLst>
            </c:dLbl>
            <c:dLbl>
              <c:idx val="6"/>
              <c:layout>
                <c:manualLayout>
                  <c:x val="-3.3842397164030966E-2"/>
                  <c:y val="-3.37624515241197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48DB-46EB-A3F4-ED6B8DE554A7}"/>
                </c:ext>
              </c:extLst>
            </c:dLbl>
            <c:dLbl>
              <c:idx val="7"/>
              <c:layout>
                <c:manualLayout>
                  <c:x val="-3.3573396783346088E-2"/>
                  <c:y val="-3.674048394493623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48DB-46EB-A3F4-ED6B8DE554A7}"/>
                </c:ext>
              </c:extLst>
            </c:dLbl>
            <c:dLbl>
              <c:idx val="8"/>
              <c:layout>
                <c:manualLayout>
                  <c:x val="-3.9397354422172036E-2"/>
                  <c:y val="-3.677815366887770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48DB-46EB-A3F4-ED6B8DE554A7}"/>
                </c:ext>
              </c:extLst>
            </c:dLbl>
            <c:dLbl>
              <c:idx val="9"/>
              <c:layout>
                <c:manualLayout>
                  <c:x val="-4.1472265422498704E-2"/>
                  <c:y val="-3.957382039573820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48DB-46EB-A3F4-ED6B8DE554A7}"/>
                </c:ext>
              </c:extLst>
            </c:dLbl>
            <c:dLbl>
              <c:idx val="10"/>
              <c:layout>
                <c:manualLayout>
                  <c:x val="-3.317781233799897E-2"/>
                  <c:y val="-3.348554033485540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48DB-46EB-A3F4-ED6B8DE554A7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Sheet1!$A$7:$A$17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Sheet1!$C$7:$C$17</c:f>
              <c:numCache>
                <c:formatCode>0.0</c:formatCode>
                <c:ptCount val="11"/>
                <c:pt idx="0">
                  <c:v>135.65424378091416</c:v>
                </c:pt>
                <c:pt idx="1">
                  <c:v>118.59683230625096</c:v>
                </c:pt>
                <c:pt idx="2">
                  <c:v>97.577966723709579</c:v>
                </c:pt>
                <c:pt idx="3">
                  <c:v>97.585391718925237</c:v>
                </c:pt>
                <c:pt idx="4">
                  <c:v>71.592781659979849</c:v>
                </c:pt>
                <c:pt idx="5">
                  <c:v>67.810290643125143</c:v>
                </c:pt>
                <c:pt idx="6">
                  <c:v>72.544242160775397</c:v>
                </c:pt>
                <c:pt idx="7">
                  <c:v>65.525572811743771</c:v>
                </c:pt>
                <c:pt idx="8">
                  <c:v>61.305541487858825</c:v>
                </c:pt>
                <c:pt idx="9">
                  <c:v>59.558841171248581</c:v>
                </c:pt>
                <c:pt idx="10">
                  <c:v>56.221919684372764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48DB-46EB-A3F4-ED6B8DE554A7}"/>
            </c:ext>
          </c:extLst>
        </c:ser>
        <c:ser>
          <c:idx val="2"/>
          <c:order val="2"/>
          <c:tx>
            <c:strRef>
              <c:f>Sheet1!$D$6</c:f>
              <c:strCache>
                <c:ptCount val="1"/>
                <c:pt idx="0">
                  <c:v>Female</c:v>
                </c:pt>
              </c:strCache>
            </c:strRef>
          </c:tx>
          <c:spPr>
            <a:ln w="12700">
              <a:solidFill>
                <a:srgbClr val="B5198C">
                  <a:alpha val="93000"/>
                </a:srgbClr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B5198C"/>
              </a:solidFill>
              <a:ln>
                <a:solidFill>
                  <a:srgbClr val="B5198C"/>
                </a:solidFill>
                <a:prstDash val="solid"/>
              </a:ln>
            </c:spPr>
          </c:marker>
          <c:dPt>
            <c:idx val="10"/>
            <c:bubble3D val="0"/>
            <c:spPr>
              <a:ln w="12700">
                <a:solidFill>
                  <a:srgbClr val="B5198C">
                    <a:alpha val="93000"/>
                  </a:srgbClr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25-48DB-46EB-A3F4-ED6B8DE554A7}"/>
              </c:ext>
            </c:extLst>
          </c:dPt>
          <c:dLbls>
            <c:dLbl>
              <c:idx val="0"/>
              <c:layout>
                <c:manualLayout>
                  <c:x val="-3.3842395893395667E-2"/>
                  <c:y val="-3.687964559630992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48DB-46EB-A3F4-ED6B8DE554A7}"/>
                </c:ext>
              </c:extLst>
            </c:dLbl>
            <c:dLbl>
              <c:idx val="1"/>
              <c:layout>
                <c:manualLayout>
                  <c:x val="-3.4615789667038127E-2"/>
                  <c:y val="-3.504548232840758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48DB-46EB-A3F4-ED6B8DE554A7}"/>
                </c:ext>
              </c:extLst>
            </c:dLbl>
            <c:dLbl>
              <c:idx val="2"/>
              <c:layout>
                <c:manualLayout>
                  <c:x val="-3.2286084934568041E-2"/>
                  <c:y val="-4.376433762644569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48DB-46EB-A3F4-ED6B8DE554A7}"/>
                </c:ext>
              </c:extLst>
            </c:dLbl>
            <c:dLbl>
              <c:idx val="3"/>
              <c:layout>
                <c:manualLayout>
                  <c:x val="-3.6177026878907878E-2"/>
                  <c:y val="-4.316376700395237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48DB-46EB-A3F4-ED6B8DE554A7}"/>
                </c:ext>
              </c:extLst>
            </c:dLbl>
            <c:dLbl>
              <c:idx val="4"/>
              <c:layout>
                <c:manualLayout>
                  <c:x val="-3.5398871399494075E-2"/>
                  <c:y val="-3.863420068020522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48DB-46EB-A3F4-ED6B8DE554A7}"/>
                </c:ext>
              </c:extLst>
            </c:dLbl>
            <c:dLbl>
              <c:idx val="5"/>
              <c:layout>
                <c:manualLayout>
                  <c:x val="-3.1507712176518647E-2"/>
                  <c:y val="-2.855474056730343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48DB-46EB-A3F4-ED6B8DE554A7}"/>
                </c:ext>
              </c:extLst>
            </c:dLbl>
            <c:dLbl>
              <c:idx val="6"/>
              <c:layout>
                <c:manualLayout>
                  <c:x val="-3.3842397164030966E-2"/>
                  <c:y val="-3.79379569371622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48DB-46EB-A3F4-ED6B8DE554A7}"/>
                </c:ext>
              </c:extLst>
            </c:dLbl>
            <c:dLbl>
              <c:idx val="7"/>
              <c:layout>
                <c:manualLayout>
                  <c:x val="-3.4620661918080144E-2"/>
                  <c:y val="-3.706424507229176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48DB-46EB-A3F4-ED6B8DE554A7}"/>
                </c:ext>
              </c:extLst>
            </c:dLbl>
            <c:dLbl>
              <c:idx val="8"/>
              <c:layout>
                <c:manualLayout>
                  <c:x val="-3.9398652151373781E-2"/>
                  <c:y val="-3.348554033485540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48DB-46EB-A3F4-ED6B8DE554A7}"/>
                </c:ext>
              </c:extLst>
            </c:dLbl>
            <c:dLbl>
              <c:idx val="9"/>
              <c:layout>
                <c:manualLayout>
                  <c:x val="-3.317781233799897E-2"/>
                  <c:y val="-3.348554033485540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48DB-46EB-A3F4-ED6B8DE554A7}"/>
                </c:ext>
              </c:extLst>
            </c:dLbl>
            <c:dLbl>
              <c:idx val="10"/>
              <c:layout>
                <c:manualLayout>
                  <c:x val="-3.7334772405785741E-2"/>
                  <c:y val="-3.33474902749328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48DB-46EB-A3F4-ED6B8DE554A7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Sheet1!$A$7:$A$17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Sheet1!$D$7:$D$17</c:f>
              <c:numCache>
                <c:formatCode>0.0</c:formatCode>
                <c:ptCount val="11"/>
                <c:pt idx="0">
                  <c:v>48.102987931243284</c:v>
                </c:pt>
                <c:pt idx="1">
                  <c:v>44.347829530110978</c:v>
                </c:pt>
                <c:pt idx="2">
                  <c:v>44.618653712518203</c:v>
                </c:pt>
                <c:pt idx="3">
                  <c:v>46.04266099378097</c:v>
                </c:pt>
                <c:pt idx="4">
                  <c:v>34.225704551844075</c:v>
                </c:pt>
                <c:pt idx="5">
                  <c:v>32.677359972584384</c:v>
                </c:pt>
                <c:pt idx="6">
                  <c:v>35.095610105937162</c:v>
                </c:pt>
                <c:pt idx="7">
                  <c:v>32.384650223525973</c:v>
                </c:pt>
                <c:pt idx="8">
                  <c:v>34.255222176272397</c:v>
                </c:pt>
                <c:pt idx="9">
                  <c:v>28.903238778452188</c:v>
                </c:pt>
                <c:pt idx="10">
                  <c:v>25.671099620748357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B-48DB-46EB-A3F4-ED6B8DE554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553024"/>
        <c:axId val="119563392"/>
      </c:lineChart>
      <c:catAx>
        <c:axId val="1195530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Year</a:t>
                </a:r>
              </a:p>
            </c:rich>
          </c:tx>
          <c:layout>
            <c:manualLayout>
              <c:xMode val="edge"/>
              <c:yMode val="edge"/>
              <c:x val="0.52916836330038186"/>
              <c:y val="0.9196668685645064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95633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956339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1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Rate per 100,000 MH service users</a:t>
                </a:r>
              </a:p>
            </c:rich>
          </c:tx>
          <c:layout>
            <c:manualLayout>
              <c:xMode val="edge"/>
              <c:yMode val="edge"/>
              <c:x val="8.4465301082620875E-4"/>
              <c:y val="0.21300040794192807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955302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7903582331445296"/>
          <c:y val="2.1104562120614533E-2"/>
          <c:w val="0.353074465553189"/>
          <c:h val="8.6041676337890019E-2"/>
        </c:manualLayout>
      </c:layout>
      <c:overlay val="0"/>
      <c:spPr>
        <a:solidFill>
          <a:srgbClr val="FFFFFF"/>
        </a:solidFill>
        <a:ln w="3175">
          <a:noFill/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521719249885123E-2"/>
          <c:y val="6.2000318533069948E-2"/>
          <c:w val="0.89941558633644181"/>
          <c:h val="0.7536303634725989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1.6821270032377634E-3"/>
                  <c:y val="1.2171917129326563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1,966 (</a:t>
                    </a:r>
                    <a:fld id="{EE707B14-2C71-4C89-A703-0FBF46AA0AF9}" type="VALUE">
                      <a:rPr lang="en-US"/>
                      <a:pPr/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A4F3-4A30-B370-57C468EAB8BF}"/>
                </c:ext>
              </c:extLst>
            </c:dLbl>
            <c:dLbl>
              <c:idx val="1"/>
              <c:layout>
                <c:manualLayout>
                  <c:x val="-6.167727761754382E-17"/>
                  <c:y val="1.2171917129326563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2,032 (</a:t>
                    </a:r>
                    <a:fld id="{3C84C43C-A22F-4B79-8868-42BC41ACE791}" type="VALUE">
                      <a:rPr lang="en-US"/>
                      <a:pPr/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4F3-4A30-B370-57C468EAB8BF}"/>
                </c:ext>
              </c:extLst>
            </c:dLbl>
            <c:dLbl>
              <c:idx val="2"/>
              <c:layout>
                <c:manualLayout>
                  <c:x val="-1.6821270032377634E-3"/>
                  <c:y val="1.2171917129326563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809 (</a:t>
                    </a:r>
                    <a:fld id="{22F75A5A-BB24-4FE7-BBA7-2CB932D6793C}" type="VALUE">
                      <a:rPr lang="en-US"/>
                      <a:pPr/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A4F3-4A30-B370-57C468EAB8BF}"/>
                </c:ext>
              </c:extLst>
            </c:dLbl>
            <c:dLbl>
              <c:idx val="3"/>
              <c:layout>
                <c:manualLayout>
                  <c:x val="0"/>
                  <c:y val="-4.444165091405293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1,602 (50%)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A4F3-4A30-B370-57C468EAB8BF}"/>
                </c:ext>
              </c:extLst>
            </c:dLbl>
            <c:dLbl>
              <c:idx val="4"/>
              <c:layout>
                <c:manualLayout>
                  <c:x val="-1.6821270032378868E-3"/>
                  <c:y val="-4.44416509140528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923 (</a:t>
                    </a:r>
                    <a:fld id="{AEFFE2C6-86AB-484C-9241-C079CF020512}" type="VALUE">
                      <a:rPr lang="en-US"/>
                      <a:pPr/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A4F3-4A30-B370-57C468EAB8BF}"/>
                </c:ext>
              </c:extLst>
            </c:dLbl>
            <c:dLbl>
              <c:idx val="5"/>
              <c:layout>
                <c:manualLayout>
                  <c:x val="-1.2335455523508764E-16"/>
                  <c:y val="-4.44416509140528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630 (</a:t>
                    </a:r>
                    <a:fld id="{8A1FEABB-6A05-49DA-9ED3-01A70051D41F}" type="VALUE">
                      <a:rPr lang="en-US"/>
                      <a:pPr/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4F3-4A30-B370-57C468EAB8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Sheet1!$A$6:$A$11</c:f>
              <c:strCache>
                <c:ptCount val="6"/>
                <c:pt idx="0">
                  <c:v>Further appointment/letter sent</c:v>
                </c:pt>
                <c:pt idx="1">
                  <c:v>Telephone call to arrange follow-up</c:v>
                </c:pt>
                <c:pt idx="2">
                  <c:v>Professional home visit</c:v>
                </c:pt>
                <c:pt idx="3">
                  <c:v>GP was informed</c:v>
                </c:pt>
                <c:pt idx="4">
                  <c:v>Contact between mental health team and patient's family</c:v>
                </c:pt>
                <c:pt idx="5">
                  <c:v>Patient discharged</c:v>
                </c:pt>
              </c:strCache>
            </c:strRef>
          </c:cat>
          <c:val>
            <c:numRef>
              <c:f>Sheet1!$B$6:$B$11</c:f>
              <c:numCache>
                <c:formatCode>0%</c:formatCode>
                <c:ptCount val="6"/>
                <c:pt idx="0">
                  <c:v>0.56999999999999995</c:v>
                </c:pt>
                <c:pt idx="1">
                  <c:v>0.59</c:v>
                </c:pt>
                <c:pt idx="2">
                  <c:v>0.24</c:v>
                </c:pt>
                <c:pt idx="3">
                  <c:v>0.5</c:v>
                </c:pt>
                <c:pt idx="4">
                  <c:v>0.28000000000000003</c:v>
                </c:pt>
                <c:pt idx="5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4F3-4A30-B370-57C468EAB8B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88975616"/>
        <c:axId val="89379968"/>
      </c:barChart>
      <c:catAx>
        <c:axId val="889756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89379968"/>
        <c:crosses val="autoZero"/>
        <c:auto val="1"/>
        <c:lblAlgn val="ctr"/>
        <c:lblOffset val="100"/>
        <c:noMultiLvlLbl val="0"/>
      </c:catAx>
      <c:valAx>
        <c:axId val="89379968"/>
        <c:scaling>
          <c:orientation val="minMax"/>
          <c:max val="0.70000000000000007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GB" sz="1400"/>
                  <a:t>Percentage of patients</a:t>
                </a:r>
              </a:p>
            </c:rich>
          </c:tx>
          <c:layout>
            <c:manualLayout>
              <c:xMode val="edge"/>
              <c:yMode val="edge"/>
              <c:x val="6.7746009418586696E-3"/>
              <c:y val="0.26291519309795908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897561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733628754308222"/>
          <c:y val="0.10917212750287983"/>
          <c:w val="0.85278188084687345"/>
          <c:h val="0.72654404123807204"/>
        </c:manualLayout>
      </c:layout>
      <c:lineChart>
        <c:grouping val="standard"/>
        <c:varyColors val="0"/>
        <c:ser>
          <c:idx val="1"/>
          <c:order val="0"/>
          <c:tx>
            <c:strRef>
              <c:f>Sheet1!$B$5</c:f>
              <c:strCache>
                <c:ptCount val="1"/>
                <c:pt idx="0">
                  <c:v>Total</c:v>
                </c:pt>
              </c:strCache>
            </c:strRef>
          </c:tx>
          <c:spPr>
            <a:ln w="19050">
              <a:solidFill>
                <a:srgbClr val="0070C0"/>
              </a:solidFill>
              <a:prstDash val="solid"/>
            </a:ln>
          </c:spPr>
          <c:marker>
            <c:symbol val="square"/>
            <c:size val="6"/>
            <c:spPr>
              <a:solidFill>
                <a:srgbClr val="0070C0"/>
              </a:solidFill>
              <a:ln w="12700">
                <a:solidFill>
                  <a:srgbClr val="0070C0"/>
                </a:solidFill>
                <a:prstDash val="solid"/>
              </a:ln>
            </c:spPr>
          </c:marker>
          <c:dPt>
            <c:idx val="9"/>
            <c:bubble3D val="0"/>
            <c:spPr>
              <a:ln w="19050">
                <a:solidFill>
                  <a:srgbClr val="0070C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1-AD67-41CE-868C-34D6DD46D303}"/>
              </c:ext>
            </c:extLst>
          </c:dPt>
          <c:dPt>
            <c:idx val="10"/>
            <c:bubble3D val="0"/>
            <c:spPr>
              <a:ln w="19050">
                <a:solidFill>
                  <a:srgbClr val="0070C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3-AD67-41CE-868C-34D6DD46D303}"/>
              </c:ext>
            </c:extLst>
          </c:dPt>
          <c:dLbls>
            <c:dLbl>
              <c:idx val="0"/>
              <c:layout>
                <c:manualLayout>
                  <c:x val="-2.7885879110015235E-2"/>
                  <c:y val="-3.407715345782925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D67-41CE-868C-34D6DD46D303}"/>
                </c:ext>
              </c:extLst>
            </c:dLbl>
            <c:dLbl>
              <c:idx val="1"/>
              <c:layout>
                <c:manualLayout>
                  <c:x val="-2.9497280343649818E-2"/>
                  <c:y val="-2.668080031810435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D67-41CE-868C-34D6DD46D303}"/>
                </c:ext>
              </c:extLst>
            </c:dLbl>
            <c:dLbl>
              <c:idx val="2"/>
              <c:layout>
                <c:manualLayout>
                  <c:x val="-2.3723157205053955E-2"/>
                  <c:y val="-2.931771516697476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D67-41CE-868C-34D6DD46D303}"/>
                </c:ext>
              </c:extLst>
            </c:dLbl>
            <c:dLbl>
              <c:idx val="3"/>
              <c:layout>
                <c:manualLayout>
                  <c:x val="-3.1242977936472849E-2"/>
                  <c:y val="-3.339720523071679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D67-41CE-868C-34D6DD46D303}"/>
                </c:ext>
              </c:extLst>
            </c:dLbl>
            <c:dLbl>
              <c:idx val="4"/>
              <c:layout>
                <c:manualLayout>
                  <c:x val="-2.6945959672323064E-2"/>
                  <c:y val="-3.415331088654851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D67-41CE-868C-34D6DD46D303}"/>
                </c:ext>
              </c:extLst>
            </c:dLbl>
            <c:dLbl>
              <c:idx val="5"/>
              <c:layout>
                <c:manualLayout>
                  <c:x val="-3.0034465780403776E-2"/>
                  <c:y val="-3.391479087058921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D67-41CE-868C-34D6DD46D303}"/>
                </c:ext>
              </c:extLst>
            </c:dLbl>
            <c:dLbl>
              <c:idx val="6"/>
              <c:layout>
                <c:manualLayout>
                  <c:x val="-3.1645867014038306E-2"/>
                  <c:y val="-2.881741696877996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D67-41CE-868C-34D6DD46D303}"/>
                </c:ext>
              </c:extLst>
            </c:dLbl>
            <c:dLbl>
              <c:idx val="7"/>
              <c:layout>
                <c:manualLayout>
                  <c:x val="-3.0303058498780785E-2"/>
                  <c:y val="-2.963463679435700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D67-41CE-868C-34D6DD46D303}"/>
                </c:ext>
              </c:extLst>
            </c:dLbl>
            <c:dLbl>
              <c:idx val="8"/>
              <c:layout>
                <c:manualLayout>
                  <c:x val="-2.8592738160857938E-2"/>
                  <c:y val="-2.801797949543118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D67-41CE-868C-34D6DD46D303}"/>
                </c:ext>
              </c:extLst>
            </c:dLbl>
            <c:dLbl>
              <c:idx val="9"/>
              <c:layout>
                <c:manualLayout>
                  <c:x val="-3.0923603685341802E-2"/>
                  <c:y val="-3.196276935971238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D67-41CE-868C-34D6DD46D303}"/>
                </c:ext>
              </c:extLst>
            </c:dLbl>
            <c:dLbl>
              <c:idx val="10"/>
              <c:layout>
                <c:manualLayout>
                  <c:x val="-2.7751737827454086E-2"/>
                  <c:y val="-3.26183920159378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D67-41CE-868C-34D6DD46D303}"/>
                </c:ext>
              </c:extLst>
            </c:dLbl>
            <c:dLbl>
              <c:idx val="11"/>
              <c:layout>
                <c:manualLayout>
                  <c:xMode val="edge"/>
                  <c:yMode val="edge"/>
                  <c:x val="0.71935007385524374"/>
                  <c:y val="0.3166674029655016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D67-41CE-868C-34D6DD46D303}"/>
                </c:ext>
              </c:extLst>
            </c:dLbl>
            <c:dLbl>
              <c:idx val="12"/>
              <c:layout>
                <c:manualLayout>
                  <c:xMode val="edge"/>
                  <c:yMode val="edge"/>
                  <c:x val="0.78729689807976366"/>
                  <c:y val="0.338096024218806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AD67-41CE-868C-34D6DD46D303}"/>
                </c:ext>
              </c:extLst>
            </c:dLbl>
            <c:dLbl>
              <c:idx val="13"/>
              <c:layout>
                <c:manualLayout>
                  <c:xMode val="edge"/>
                  <c:yMode val="edge"/>
                  <c:x val="0.83751846381093054"/>
                  <c:y val="0.36190560338914479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D67-41CE-868C-34D6DD46D303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Sheet1!$A$6:$A$16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Sheet1!$B$6:$B$16</c:f>
              <c:numCache>
                <c:formatCode>#,##0</c:formatCode>
                <c:ptCount val="11"/>
                <c:pt idx="0">
                  <c:v>73</c:v>
                </c:pt>
                <c:pt idx="1">
                  <c:v>69</c:v>
                </c:pt>
                <c:pt idx="2">
                  <c:v>64</c:v>
                </c:pt>
                <c:pt idx="3">
                  <c:v>74</c:v>
                </c:pt>
                <c:pt idx="4">
                  <c:v>120</c:v>
                </c:pt>
                <c:pt idx="5">
                  <c:v>122</c:v>
                </c:pt>
                <c:pt idx="6">
                  <c:v>157</c:v>
                </c:pt>
                <c:pt idx="7">
                  <c:v>158</c:v>
                </c:pt>
                <c:pt idx="8">
                  <c:v>167</c:v>
                </c:pt>
                <c:pt idx="9">
                  <c:v>163</c:v>
                </c:pt>
                <c:pt idx="10">
                  <c:v>145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AD67-41CE-868C-34D6DD46D303}"/>
            </c:ext>
          </c:extLst>
        </c:ser>
        <c:ser>
          <c:idx val="2"/>
          <c:order val="1"/>
          <c:tx>
            <c:strRef>
              <c:f>Sheet1!$C$5</c:f>
              <c:strCache>
                <c:ptCount val="1"/>
                <c:pt idx="0">
                  <c:v>Male</c:v>
                </c:pt>
              </c:strCache>
            </c:strRef>
          </c:tx>
          <c:spPr>
            <a:ln w="19050">
              <a:solidFill>
                <a:srgbClr val="00B050"/>
              </a:solidFill>
              <a:prstDash val="solid"/>
            </a:ln>
          </c:spPr>
          <c:marker>
            <c:symbol val="diamond"/>
            <c:size val="6"/>
            <c:spPr>
              <a:solidFill>
                <a:srgbClr val="00B050"/>
              </a:solidFill>
              <a:ln>
                <a:solidFill>
                  <a:srgbClr val="00B050"/>
                </a:solidFill>
                <a:prstDash val="solid"/>
              </a:ln>
            </c:spPr>
          </c:marker>
          <c:dPt>
            <c:idx val="9"/>
            <c:bubble3D val="0"/>
            <c:spPr>
              <a:ln w="19050">
                <a:solidFill>
                  <a:srgbClr val="00B05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12-AD67-41CE-868C-34D6DD46D303}"/>
              </c:ext>
            </c:extLst>
          </c:dPt>
          <c:dPt>
            <c:idx val="10"/>
            <c:bubble3D val="0"/>
            <c:spPr>
              <a:ln w="19050">
                <a:solidFill>
                  <a:srgbClr val="00B05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14-AD67-41CE-868C-34D6DD46D303}"/>
              </c:ext>
            </c:extLst>
          </c:dPt>
          <c:dLbls>
            <c:dLbl>
              <c:idx val="0"/>
              <c:layout>
                <c:manualLayout>
                  <c:x val="-2.8941526342129046E-2"/>
                  <c:y val="-3.020644478263741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AD67-41CE-868C-34D6DD46D303}"/>
                </c:ext>
              </c:extLst>
            </c:dLbl>
            <c:dLbl>
              <c:idx val="1"/>
              <c:layout>
                <c:manualLayout>
                  <c:x val="-2.6191129401005944E-2"/>
                  <c:y val="-3.204834689781424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AD67-41CE-868C-34D6DD46D303}"/>
                </c:ext>
              </c:extLst>
            </c:dLbl>
            <c:dLbl>
              <c:idx val="2"/>
              <c:layout>
                <c:manualLayout>
                  <c:x val="-2.9561942617255147E-2"/>
                  <c:y val="-2.629413970312534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AD67-41CE-868C-34D6DD46D303}"/>
                </c:ext>
              </c:extLst>
            </c:dLbl>
            <c:dLbl>
              <c:idx val="3"/>
              <c:layout>
                <c:manualLayout>
                  <c:x val="-2.8288768187580731E-2"/>
                  <c:y val="-3.147690350982476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AD67-41CE-868C-34D6DD46D303}"/>
                </c:ext>
              </c:extLst>
            </c:dLbl>
            <c:dLbl>
              <c:idx val="4"/>
              <c:layout>
                <c:manualLayout>
                  <c:x val="-2.2514645048984868E-2"/>
                  <c:y val="-3.379108655307694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AD67-41CE-868C-34D6DD46D303}"/>
                </c:ext>
              </c:extLst>
            </c:dLbl>
            <c:dLbl>
              <c:idx val="5"/>
              <c:layout>
                <c:manualLayout>
                  <c:x val="-2.6345209331442306E-2"/>
                  <c:y val="-3.368946460742809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AD67-41CE-868C-34D6DD46D303}"/>
                </c:ext>
              </c:extLst>
            </c:dLbl>
            <c:dLbl>
              <c:idx val="6"/>
              <c:layout>
                <c:manualLayout>
                  <c:x val="-2.72145523907E-2"/>
                  <c:y val="-3.364705472609406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AD67-41CE-868C-34D6DD46D303}"/>
                </c:ext>
              </c:extLst>
            </c:dLbl>
            <c:dLbl>
              <c:idx val="7"/>
              <c:layout>
                <c:manualLayout>
                  <c:x val="-2.7376452364197276E-2"/>
                  <c:y val="-2.722539826649454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AD67-41CE-868C-34D6DD46D303}"/>
                </c:ext>
              </c:extLst>
            </c:dLbl>
            <c:dLbl>
              <c:idx val="8"/>
              <c:layout>
                <c:manualLayout>
                  <c:x val="-2.1574725611292693E-2"/>
                  <c:y val="-3.488815512531765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AD67-41CE-868C-34D6DD46D303}"/>
                </c:ext>
              </c:extLst>
            </c:dLbl>
            <c:dLbl>
              <c:idx val="9"/>
              <c:layout>
                <c:manualLayout>
                  <c:x val="-2.4983823282708151E-2"/>
                  <c:y val="-2.213472057002629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AD67-41CE-868C-34D6DD46D303}"/>
                </c:ext>
              </c:extLst>
            </c:dLbl>
            <c:dLbl>
              <c:idx val="10"/>
              <c:layout>
                <c:manualLayout>
                  <c:x val="-3.0284465470622756E-2"/>
                  <c:y val="-2.633097333421557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AD67-41CE-868C-34D6DD46D303}"/>
                </c:ext>
              </c:extLst>
            </c:dLbl>
            <c:dLbl>
              <c:idx val="11"/>
              <c:layout>
                <c:manualLayout>
                  <c:xMode val="edge"/>
                  <c:yMode val="edge"/>
                  <c:x val="0.72082717872968982"/>
                  <c:y val="0.51904882591337875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AD67-41CE-868C-34D6DD46D303}"/>
                </c:ext>
              </c:extLst>
            </c:dLbl>
            <c:dLbl>
              <c:idx val="12"/>
              <c:layout>
                <c:manualLayout>
                  <c:xMode val="edge"/>
                  <c:yMode val="edge"/>
                  <c:x val="0.77991137370753327"/>
                  <c:y val="0.52857265758151406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AD67-41CE-868C-34D6DD46D303}"/>
                </c:ext>
              </c:extLst>
            </c:dLbl>
            <c:dLbl>
              <c:idx val="13"/>
              <c:layout>
                <c:manualLayout>
                  <c:xMode val="edge"/>
                  <c:yMode val="edge"/>
                  <c:x val="0.83161004431314622"/>
                  <c:y val="0.5309536154985479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AD67-41CE-868C-34D6DD46D303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Sheet1!$A$6:$A$16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Sheet1!$C$6:$C$16</c:f>
              <c:numCache>
                <c:formatCode>#,##0</c:formatCode>
                <c:ptCount val="11"/>
                <c:pt idx="0">
                  <c:v>47</c:v>
                </c:pt>
                <c:pt idx="1">
                  <c:v>45</c:v>
                </c:pt>
                <c:pt idx="2">
                  <c:v>37</c:v>
                </c:pt>
                <c:pt idx="3">
                  <c:v>44</c:v>
                </c:pt>
                <c:pt idx="4">
                  <c:v>72</c:v>
                </c:pt>
                <c:pt idx="5">
                  <c:v>79</c:v>
                </c:pt>
                <c:pt idx="6">
                  <c:v>91</c:v>
                </c:pt>
                <c:pt idx="7">
                  <c:v>94</c:v>
                </c:pt>
                <c:pt idx="8">
                  <c:v>91</c:v>
                </c:pt>
                <c:pt idx="9">
                  <c:v>97</c:v>
                </c:pt>
                <c:pt idx="10">
                  <c:v>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AD67-41CE-868C-34D6DD46D303}"/>
            </c:ext>
          </c:extLst>
        </c:ser>
        <c:ser>
          <c:idx val="0"/>
          <c:order val="2"/>
          <c:tx>
            <c:strRef>
              <c:f>Sheet1!$D$5</c:f>
              <c:strCache>
                <c:ptCount val="1"/>
                <c:pt idx="0">
                  <c:v>Female</c:v>
                </c:pt>
              </c:strCache>
            </c:strRef>
          </c:tx>
          <c:spPr>
            <a:ln w="19050">
              <a:solidFill>
                <a:srgbClr val="B31B96"/>
              </a:solidFill>
            </a:ln>
          </c:spPr>
          <c:marker>
            <c:symbol val="circle"/>
            <c:size val="6"/>
            <c:spPr>
              <a:solidFill>
                <a:srgbClr val="B31B96"/>
              </a:solidFill>
              <a:ln>
                <a:solidFill>
                  <a:srgbClr val="B31B96"/>
                </a:solidFill>
              </a:ln>
            </c:spPr>
          </c:marker>
          <c:dPt>
            <c:idx val="9"/>
            <c:bubble3D val="0"/>
            <c:spPr>
              <a:ln w="19050">
                <a:solidFill>
                  <a:srgbClr val="B31B96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23-AD67-41CE-868C-34D6DD46D303}"/>
              </c:ext>
            </c:extLst>
          </c:dPt>
          <c:dPt>
            <c:idx val="10"/>
            <c:bubble3D val="0"/>
            <c:spPr>
              <a:ln w="19050">
                <a:solidFill>
                  <a:srgbClr val="B31B96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25-AD67-41CE-868C-34D6DD46D303}"/>
              </c:ext>
            </c:extLst>
          </c:dPt>
          <c:dLbls>
            <c:dLbl>
              <c:idx val="0"/>
              <c:layout>
                <c:manualLayout>
                  <c:x val="-2.0401473079836349E-2"/>
                  <c:y val="-2.957841812054296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AD67-41CE-868C-34D6DD46D303}"/>
                </c:ext>
              </c:extLst>
            </c:dLbl>
            <c:dLbl>
              <c:idx val="2"/>
              <c:layout>
                <c:manualLayout>
                  <c:x val="-2.4090708718143124E-2"/>
                  <c:y val="-2.185728674174344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AD67-41CE-868C-34D6DD46D303}"/>
                </c:ext>
              </c:extLst>
            </c:dLbl>
            <c:dLbl>
              <c:idx val="3"/>
              <c:layout>
                <c:manualLayout>
                  <c:x val="-2.4090708718143124E-2"/>
                  <c:y val="-2.443099720134319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AD67-41CE-868C-34D6DD46D303}"/>
                </c:ext>
              </c:extLst>
            </c:dLbl>
            <c:dLbl>
              <c:idx val="4"/>
              <c:layout>
                <c:manualLayout>
                  <c:x val="-1.6712237441529609E-2"/>
                  <c:y val="-3.927184328496143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AD67-41CE-868C-34D6DD46D303}"/>
                </c:ext>
              </c:extLst>
            </c:dLbl>
            <c:dLbl>
              <c:idx val="6"/>
              <c:layout>
                <c:manualLayout>
                  <c:x val="-2.409070871814319E-2"/>
                  <c:y val="-2.700470766094303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AD67-41CE-868C-34D6DD46D303}"/>
                </c:ext>
              </c:extLst>
            </c:dLbl>
            <c:dLbl>
              <c:idx val="8"/>
              <c:layout>
                <c:manualLayout>
                  <c:x val="-2.4090708718143124E-2"/>
                  <c:y val="-2.99610083069260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AD67-41CE-868C-34D6DD46D303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Sheet1!$A$6:$A$16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Sheet1!$D$6:$D$16</c:f>
              <c:numCache>
                <c:formatCode>0</c:formatCode>
                <c:ptCount val="11"/>
                <c:pt idx="0">
                  <c:v>26</c:v>
                </c:pt>
                <c:pt idx="1">
                  <c:v>24</c:v>
                </c:pt>
                <c:pt idx="2">
                  <c:v>27</c:v>
                </c:pt>
                <c:pt idx="3">
                  <c:v>30</c:v>
                </c:pt>
                <c:pt idx="4">
                  <c:v>48</c:v>
                </c:pt>
                <c:pt idx="5">
                  <c:v>43</c:v>
                </c:pt>
                <c:pt idx="6">
                  <c:v>66</c:v>
                </c:pt>
                <c:pt idx="7">
                  <c:v>65</c:v>
                </c:pt>
                <c:pt idx="8">
                  <c:v>75</c:v>
                </c:pt>
                <c:pt idx="9">
                  <c:v>65</c:v>
                </c:pt>
                <c:pt idx="10">
                  <c:v>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C-AD67-41CE-868C-34D6DD46D3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0260752"/>
        <c:axId val="1"/>
      </c:lineChart>
      <c:catAx>
        <c:axId val="4402607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Year</a:t>
                </a:r>
              </a:p>
            </c:rich>
          </c:tx>
          <c:layout>
            <c:manualLayout>
              <c:xMode val="edge"/>
              <c:yMode val="edge"/>
              <c:x val="0.50664691809789342"/>
              <c:y val="0.90714506511097248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12700">
            <a:solidFill>
              <a:sysClr val="window" lastClr="FFFFFF">
                <a:lumMod val="65000"/>
              </a:sysClr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180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9.2230172473254119E-3"/>
              <c:y val="0.30685078712056069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12700">
            <a:solidFill>
              <a:sysClr val="window" lastClr="FFFFFF">
                <a:lumMod val="65000"/>
              </a:sysClr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40260752"/>
        <c:crosses val="autoZero"/>
        <c:crossBetween val="between"/>
        <c:majorUnit val="2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46111030015708299"/>
          <c:y val="2.2425328453903686E-3"/>
          <c:w val="0.53708788476129288"/>
          <c:h val="0.10533488453129655"/>
        </c:manualLayout>
      </c:layout>
      <c:overlay val="0"/>
      <c:spPr>
        <a:solidFill>
          <a:srgbClr val="FFFFFF"/>
        </a:solidFill>
        <a:ln w="3175">
          <a:noFill/>
          <a:prstDash val="solid"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80005416430363"/>
          <c:y val="8.7119883059321723E-2"/>
          <c:w val="0.88019994583569627"/>
          <c:h val="0.77141568395163584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47899D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-1.911741373605746E-3"/>
                  <c:y val="-0.2151621155790345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2,671 (15%)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AA8A-4A4C-A848-30BE612283BF}"/>
                </c:ext>
              </c:extLst>
            </c:dLbl>
            <c:dLbl>
              <c:idx val="1"/>
              <c:layout>
                <c:manualLayout>
                  <c:x val="-7.009637393958404E-17"/>
                  <c:y val="-0.4077282667677226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5,341 (31%)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A8A-4A4C-A848-30BE612283BF}"/>
                </c:ext>
              </c:extLst>
            </c:dLbl>
            <c:dLbl>
              <c:idx val="2"/>
              <c:layout>
                <c:manualLayout>
                  <c:x val="0"/>
                  <c:y val="-0.3157895399475499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4,026 (23%)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AA8A-4A4C-A848-30BE612283BF}"/>
                </c:ext>
              </c:extLst>
            </c:dLbl>
            <c:dLbl>
              <c:idx val="3"/>
              <c:layout>
                <c:manualLayout>
                  <c:x val="0"/>
                  <c:y val="-0.2078614693325645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2,527 (14%)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AA8A-4A4C-A848-30BE612283BF}"/>
                </c:ext>
              </c:extLst>
            </c:dLbl>
            <c:dLbl>
              <c:idx val="4"/>
              <c:layout>
                <c:manualLayout>
                  <c:x val="0"/>
                  <c:y val="-0.2318454850247834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2,898 (17%)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AA8A-4A4C-A848-30BE612283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Sheet1!$A$3:$A$7</c:f>
              <c:strCache>
                <c:ptCount val="5"/>
                <c:pt idx="0">
                  <c:v>&lt;24 hours</c:v>
                </c:pt>
                <c:pt idx="1">
                  <c:v>1-7 days</c:v>
                </c:pt>
                <c:pt idx="2">
                  <c:v>1-4 weeks</c:v>
                </c:pt>
                <c:pt idx="3">
                  <c:v>5-13 weeks</c:v>
                </c:pt>
                <c:pt idx="4">
                  <c:v>More than 13 weeks</c:v>
                </c:pt>
              </c:strCache>
            </c:strRef>
          </c:cat>
          <c:val>
            <c:numRef>
              <c:f>Sheet1!$B$3:$B$7</c:f>
              <c:numCache>
                <c:formatCode>General</c:formatCode>
                <c:ptCount val="5"/>
                <c:pt idx="0">
                  <c:v>2671</c:v>
                </c:pt>
                <c:pt idx="1">
                  <c:v>5341</c:v>
                </c:pt>
                <c:pt idx="2">
                  <c:v>4026</c:v>
                </c:pt>
                <c:pt idx="3">
                  <c:v>2527</c:v>
                </c:pt>
                <c:pt idx="4" formatCode="#,##0">
                  <c:v>2898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A8A-4A4C-A848-30BE612283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2"/>
        <c:overlap val="100"/>
        <c:axId val="1300572752"/>
        <c:axId val="1300573168"/>
      </c:barChart>
      <c:catAx>
        <c:axId val="1300572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5">
                <a:lumMod val="75000"/>
                <a:alpha val="91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0573168"/>
        <c:crosses val="autoZero"/>
        <c:auto val="1"/>
        <c:lblAlgn val="ctr"/>
        <c:lblOffset val="100"/>
        <c:noMultiLvlLbl val="0"/>
      </c:catAx>
      <c:valAx>
        <c:axId val="1300573168"/>
        <c:scaling>
          <c:orientation val="minMax"/>
          <c:max val="5500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chemeClr val="tx1"/>
                    </a:solidFill>
                  </a:rPr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9.4375295604891499E-3"/>
              <c:y val="0.2918923954932712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5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0572752"/>
        <c:crosses val="autoZero"/>
        <c:crossBetween val="between"/>
        <c:majorUnit val="5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803274972650329"/>
          <c:y val="7.8984397166914411E-2"/>
          <c:w val="0.88660011758498458"/>
          <c:h val="0.7366463860817994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8080"/>
            </a:solidFill>
          </c:spPr>
          <c:invertIfNegative val="0"/>
          <c:dLbls>
            <c:dLbl>
              <c:idx val="0"/>
              <c:layout>
                <c:manualLayout>
                  <c:x val="-1.6821270032377634E-3"/>
                  <c:y val="1.2171917129326563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1,004 (</a:t>
                    </a:r>
                    <a:fld id="{EE707B14-2C71-4C89-A703-0FBF46AA0AF9}" type="VALUE">
                      <a:rPr lang="en-US"/>
                      <a:pPr/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1938-4462-AA30-938F23CFAAA0}"/>
                </c:ext>
              </c:extLst>
            </c:dLbl>
            <c:dLbl>
              <c:idx val="1"/>
              <c:layout>
                <c:manualLayout>
                  <c:x val="-6.167727761754382E-17"/>
                  <c:y val="1.2171917129326563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2,334 (</a:t>
                    </a:r>
                    <a:fld id="{3C84C43C-A22F-4B79-8868-42BC41ACE791}" type="VALUE">
                      <a:rPr lang="en-US"/>
                      <a:pPr/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938-4462-AA30-938F23CFAAA0}"/>
                </c:ext>
              </c:extLst>
            </c:dLbl>
            <c:dLbl>
              <c:idx val="2"/>
              <c:layout>
                <c:manualLayout>
                  <c:x val="-1.6821270032377634E-3"/>
                  <c:y val="1.2171917129326563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2,317 (</a:t>
                    </a:r>
                    <a:fld id="{22F75A5A-BB24-4FE7-BBA7-2CB932D6793C}" type="VALUE">
                      <a:rPr lang="en-US"/>
                      <a:pPr/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1938-4462-AA30-938F23CFAAA0}"/>
                </c:ext>
              </c:extLst>
            </c:dLbl>
            <c:dLbl>
              <c:idx val="3"/>
              <c:layout>
                <c:manualLayout>
                  <c:x val="0"/>
                  <c:y val="-4.444165091405293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3,817 (22%)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938-4462-AA30-938F23CFAAA0}"/>
                </c:ext>
              </c:extLst>
            </c:dLbl>
            <c:dLbl>
              <c:idx val="4"/>
              <c:layout>
                <c:manualLayout>
                  <c:x val="-1.6821270032378868E-3"/>
                  <c:y val="-4.44416509140528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1,998 (</a:t>
                    </a:r>
                    <a:fld id="{AEFFE2C6-86AB-484C-9241-C079CF020512}" type="VALUE">
                      <a:rPr lang="en-US"/>
                      <a:pPr/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1938-4462-AA30-938F23CFAA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Sheet1!$A$6:$A$10</c:f>
              <c:strCache>
                <c:ptCount val="5"/>
                <c:pt idx="0">
                  <c:v>In-patients</c:v>
                </c:pt>
                <c:pt idx="1">
                  <c:v>Under crisis resolution/home treatment</c:v>
                </c:pt>
                <c:pt idx="2">
                  <c:v>Recent (&lt;3 months) discharge</c:v>
                </c:pt>
                <c:pt idx="3">
                  <c:v>Missed last appointment</c:v>
                </c:pt>
                <c:pt idx="4">
                  <c:v>Non-adherent with medication</c:v>
                </c:pt>
              </c:strCache>
            </c:strRef>
          </c:cat>
          <c:val>
            <c:numRef>
              <c:f>Sheet1!$B$6:$B$10</c:f>
              <c:numCache>
                <c:formatCode>0%</c:formatCode>
                <c:ptCount val="5"/>
                <c:pt idx="0">
                  <c:v>0.05</c:v>
                </c:pt>
                <c:pt idx="1">
                  <c:v>0.13</c:v>
                </c:pt>
                <c:pt idx="2">
                  <c:v>0.13</c:v>
                </c:pt>
                <c:pt idx="3">
                  <c:v>0.22</c:v>
                </c:pt>
                <c:pt idx="4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938-4462-AA30-938F23CFAAA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88975616"/>
        <c:axId val="89379968"/>
      </c:barChart>
      <c:catAx>
        <c:axId val="889756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89379968"/>
        <c:crosses val="autoZero"/>
        <c:auto val="1"/>
        <c:lblAlgn val="ctr"/>
        <c:lblOffset val="100"/>
        <c:noMultiLvlLbl val="0"/>
      </c:catAx>
      <c:valAx>
        <c:axId val="89379968"/>
        <c:scaling>
          <c:orientation val="minMax"/>
          <c:max val="0.25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GB" sz="1400"/>
                  <a:t>Percentage of patients</a:t>
                </a:r>
              </a:p>
            </c:rich>
          </c:tx>
          <c:layout>
            <c:manualLayout>
              <c:xMode val="edge"/>
              <c:yMode val="edge"/>
              <c:x val="1.013889836668881E-2"/>
              <c:y val="0.30820604753266256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897561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89763779527559"/>
          <c:y val="0.12624779509097089"/>
          <c:w val="0.87253025804206907"/>
          <c:h val="0.69686636830428417"/>
        </c:manualLayout>
      </c:layout>
      <c:lineChart>
        <c:grouping val="standard"/>
        <c:varyColors val="0"/>
        <c:ser>
          <c:idx val="0"/>
          <c:order val="0"/>
          <c:tx>
            <c:strRef>
              <c:f>Sheet1!$B$4</c:f>
              <c:strCache>
                <c:ptCount val="1"/>
                <c:pt idx="0">
                  <c:v>In-patient suicide</c:v>
                </c:pt>
              </c:strCache>
            </c:strRef>
          </c:tx>
          <c:spPr>
            <a:ln w="12700">
              <a:solidFill>
                <a:srgbClr val="7030A0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7030A0"/>
              </a:solidFill>
              <a:ln w="12700">
                <a:solidFill>
                  <a:srgbClr val="7030A0"/>
                </a:solidFill>
                <a:prstDash val="solid"/>
              </a:ln>
            </c:spPr>
          </c:marker>
          <c:dPt>
            <c:idx val="9"/>
            <c:bubble3D val="0"/>
            <c:spPr>
              <a:ln w="12700">
                <a:solidFill>
                  <a:srgbClr val="7030A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1-D077-4556-B2B8-E17A84970453}"/>
              </c:ext>
            </c:extLst>
          </c:dPt>
          <c:dPt>
            <c:idx val="10"/>
            <c:bubble3D val="0"/>
            <c:spPr>
              <a:ln w="12700">
                <a:solidFill>
                  <a:srgbClr val="7030A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3-D077-4556-B2B8-E17A84970453}"/>
              </c:ext>
            </c:extLst>
          </c:dPt>
          <c:dLbls>
            <c:dLbl>
              <c:idx val="0"/>
              <c:layout>
                <c:manualLayout>
                  <c:x val="-2.5959693427177681E-2"/>
                  <c:y val="-3.303102625298330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077-4556-B2B8-E17A84970453}"/>
                </c:ext>
              </c:extLst>
            </c:dLbl>
            <c:dLbl>
              <c:idx val="1"/>
              <c:layout>
                <c:manualLayout>
                  <c:x val="-2.547936462910555E-2"/>
                  <c:y val="-3.366746221161495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077-4556-B2B8-E17A84970453}"/>
                </c:ext>
              </c:extLst>
            </c:dLbl>
            <c:dLbl>
              <c:idx val="2"/>
              <c:layout>
                <c:manualLayout>
                  <c:x val="-2.0510315122008804E-2"/>
                  <c:y val="-3.270757145351948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077-4556-B2B8-E17A84970453}"/>
                </c:ext>
              </c:extLst>
            </c:dLbl>
            <c:dLbl>
              <c:idx val="3"/>
              <c:layout>
                <c:manualLayout>
                  <c:x val="-2.3197563529792842E-2"/>
                  <c:y val="-3.000795544948290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077-4556-B2B8-E17A84970453}"/>
                </c:ext>
              </c:extLst>
            </c:dLbl>
            <c:dLbl>
              <c:idx val="4"/>
              <c:layout>
                <c:manualLayout>
                  <c:x val="-1.4666314341175088E-2"/>
                  <c:y val="-3.225393111900365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077-4556-B2B8-E17A84970453}"/>
                </c:ext>
              </c:extLst>
            </c:dLbl>
            <c:dLbl>
              <c:idx val="5"/>
              <c:layout>
                <c:manualLayout>
                  <c:x val="-2.2236905933648583E-2"/>
                  <c:y val="-3.366746221161495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077-4556-B2B8-E17A84970453}"/>
                </c:ext>
              </c:extLst>
            </c:dLbl>
            <c:dLbl>
              <c:idx val="6"/>
              <c:layout>
                <c:manualLayout>
                  <c:x val="-2.0453654673186449E-2"/>
                  <c:y val="-2.947230280425473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077-4556-B2B8-E17A84970453}"/>
                </c:ext>
              </c:extLst>
            </c:dLbl>
            <c:dLbl>
              <c:idx val="7"/>
              <c:layout>
                <c:manualLayout>
                  <c:x val="-2.1807138972493305E-2"/>
                  <c:y val="-3.118463133284815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077-4556-B2B8-E17A84970453}"/>
                </c:ext>
              </c:extLst>
            </c:dLbl>
            <c:dLbl>
              <c:idx val="8"/>
              <c:layout>
                <c:manualLayout>
                  <c:x val="-2.0241947711237246E-2"/>
                  <c:y val="-4.33380488505539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077-4556-B2B8-E17A84970453}"/>
                </c:ext>
              </c:extLst>
            </c:dLbl>
            <c:dLbl>
              <c:idx val="9"/>
              <c:layout>
                <c:manualLayout>
                  <c:x val="-1.878819272926947E-2"/>
                  <c:y val="-3.287270066868026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77-4556-B2B8-E17A84970453}"/>
                </c:ext>
              </c:extLst>
            </c:dLbl>
            <c:dLbl>
              <c:idx val="10"/>
              <c:layout>
                <c:manualLayout>
                  <c:x val="-2.2073051679350891E-2"/>
                  <c:y val="-2.605284633538465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077-4556-B2B8-E17A84970453}"/>
                </c:ext>
              </c:extLst>
            </c:dLbl>
            <c:dLbl>
              <c:idx val="11"/>
              <c:layout>
                <c:manualLayout>
                  <c:xMode val="edge"/>
                  <c:yMode val="edge"/>
                  <c:x val="0.78335585534739272"/>
                  <c:y val="0.21002386634844869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077-4556-B2B8-E17A84970453}"/>
                </c:ext>
              </c:extLst>
            </c:dLbl>
            <c:dLbl>
              <c:idx val="12"/>
              <c:layout>
                <c:manualLayout>
                  <c:xMode val="edge"/>
                  <c:yMode val="edge"/>
                  <c:x val="0.84676408647163359"/>
                  <c:y val="0.38663484486873506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D077-4556-B2B8-E17A84970453}"/>
                </c:ext>
              </c:extLst>
            </c:dLbl>
            <c:dLbl>
              <c:idx val="13"/>
              <c:layout>
                <c:manualLayout>
                  <c:xMode val="edge"/>
                  <c:yMode val="edge"/>
                  <c:x val="0.90753030796569778"/>
                  <c:y val="0.2124105011933174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077-4556-B2B8-E17A84970453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Sheet1!$A$5:$A$15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Sheet1!$B$5:$B$15</c:f>
              <c:numCache>
                <c:formatCode>General</c:formatCode>
                <c:ptCount val="11"/>
                <c:pt idx="0">
                  <c:v>123</c:v>
                </c:pt>
                <c:pt idx="1">
                  <c:v>120</c:v>
                </c:pt>
                <c:pt idx="2">
                  <c:v>94</c:v>
                </c:pt>
                <c:pt idx="3">
                  <c:v>116</c:v>
                </c:pt>
                <c:pt idx="4">
                  <c:v>89</c:v>
                </c:pt>
                <c:pt idx="5">
                  <c:v>72</c:v>
                </c:pt>
                <c:pt idx="6">
                  <c:v>90</c:v>
                </c:pt>
                <c:pt idx="7">
                  <c:v>83</c:v>
                </c:pt>
                <c:pt idx="8">
                  <c:v>70</c:v>
                </c:pt>
                <c:pt idx="9">
                  <c:v>75</c:v>
                </c:pt>
                <c:pt idx="10">
                  <c:v>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D077-4556-B2B8-E17A84970453}"/>
            </c:ext>
          </c:extLst>
        </c:ser>
        <c:ser>
          <c:idx val="1"/>
          <c:order val="1"/>
          <c:tx>
            <c:strRef>
              <c:f>Sheet1!$C$4</c:f>
              <c:strCache>
                <c:ptCount val="1"/>
                <c:pt idx="0">
                  <c:v>Hanging/strangulation/asphyxiation on the ward</c:v>
                </c:pt>
              </c:strCache>
            </c:strRef>
          </c:tx>
          <c:spPr>
            <a:ln w="12700">
              <a:solidFill>
                <a:srgbClr val="008080"/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008080"/>
              </a:solidFill>
              <a:ln>
                <a:solidFill>
                  <a:srgbClr val="008080"/>
                </a:solidFill>
                <a:prstDash val="solid"/>
              </a:ln>
            </c:spPr>
          </c:marker>
          <c:dPt>
            <c:idx val="9"/>
            <c:bubble3D val="0"/>
            <c:spPr>
              <a:ln w="12700">
                <a:solidFill>
                  <a:srgbClr val="00808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12-D077-4556-B2B8-E17A84970453}"/>
              </c:ext>
            </c:extLst>
          </c:dPt>
          <c:dPt>
            <c:idx val="10"/>
            <c:bubble3D val="0"/>
            <c:spPr>
              <a:ln w="12700">
                <a:solidFill>
                  <a:srgbClr val="00808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14-D077-4556-B2B8-E17A84970453}"/>
              </c:ext>
            </c:extLst>
          </c:dPt>
          <c:dLbls>
            <c:dLbl>
              <c:idx val="0"/>
              <c:layout>
                <c:manualLayout>
                  <c:x val="-2.2313765877102675E-2"/>
                  <c:y val="-3.112620260328239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D077-4556-B2B8-E17A84970453}"/>
                </c:ext>
              </c:extLst>
            </c:dLbl>
            <c:dLbl>
              <c:idx val="1"/>
              <c:layout>
                <c:manualLayout>
                  <c:x val="-2.2315048456780739E-2"/>
                  <c:y val="-2.54668166479190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D077-4556-B2B8-E17A84970453}"/>
                </c:ext>
              </c:extLst>
            </c:dLbl>
            <c:dLbl>
              <c:idx val="2"/>
              <c:layout>
                <c:manualLayout>
                  <c:x val="-2.0598641386042962E-2"/>
                  <c:y val="-2.829660998257570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D077-4556-B2B8-E17A84970453}"/>
                </c:ext>
              </c:extLst>
            </c:dLbl>
            <c:dLbl>
              <c:idx val="3"/>
              <c:layout>
                <c:manualLayout>
                  <c:x val="-2.0598641386043025E-2"/>
                  <c:y val="-3.112618275656719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D077-4556-B2B8-E17A84970453}"/>
                </c:ext>
              </c:extLst>
            </c:dLbl>
            <c:dLbl>
              <c:idx val="4"/>
              <c:layout>
                <c:manualLayout>
                  <c:x val="-2.40302094061106E-2"/>
                  <c:y val="-2.829654782116581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D077-4556-B2B8-E17A84970453}"/>
                </c:ext>
              </c:extLst>
            </c:dLbl>
            <c:dLbl>
              <c:idx val="5"/>
              <c:layout>
                <c:manualLayout>
                  <c:x val="-2.2313765877102643E-2"/>
                  <c:y val="-3.112620260328239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D077-4556-B2B8-E17A84970453}"/>
                </c:ext>
              </c:extLst>
            </c:dLbl>
            <c:dLbl>
              <c:idx val="6"/>
              <c:layout>
                <c:manualLayout>
                  <c:x val="-2.5746652935118436E-2"/>
                  <c:y val="-2.829654782116581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D077-4556-B2B8-E17A84970453}"/>
                </c:ext>
              </c:extLst>
            </c:dLbl>
            <c:dLbl>
              <c:idx val="7"/>
              <c:layout>
                <c:manualLayout>
                  <c:x val="-2.2313765877102643E-2"/>
                  <c:y val="-2.829654782116592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D077-4556-B2B8-E17A84970453}"/>
                </c:ext>
              </c:extLst>
            </c:dLbl>
            <c:dLbl>
              <c:idx val="8"/>
              <c:layout>
                <c:manualLayout>
                  <c:x val="-2.0597322348094874E-2"/>
                  <c:y val="-2.829654782116592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D077-4556-B2B8-E17A84970453}"/>
                </c:ext>
              </c:extLst>
            </c:dLbl>
            <c:dLbl>
              <c:idx val="9"/>
              <c:layout>
                <c:manualLayout>
                  <c:x val="-1.8882234315305307E-2"/>
                  <c:y val="-2.835351463420013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D077-4556-B2B8-E17A84970453}"/>
                </c:ext>
              </c:extLst>
            </c:dLbl>
            <c:dLbl>
              <c:idx val="10"/>
              <c:layout>
                <c:manualLayout>
                  <c:x val="-2.2315994284498347E-2"/>
                  <c:y val="-2.546684738178219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D077-4556-B2B8-E17A84970453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Sheet1!$A$5:$A$15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Sheet1!$C$5:$C$15</c:f>
              <c:numCache>
                <c:formatCode>General</c:formatCode>
                <c:ptCount val="11"/>
                <c:pt idx="0">
                  <c:v>42</c:v>
                </c:pt>
                <c:pt idx="1">
                  <c:v>38</c:v>
                </c:pt>
                <c:pt idx="2">
                  <c:v>37</c:v>
                </c:pt>
                <c:pt idx="3">
                  <c:v>29</c:v>
                </c:pt>
                <c:pt idx="4">
                  <c:v>31</c:v>
                </c:pt>
                <c:pt idx="5">
                  <c:v>20</c:v>
                </c:pt>
                <c:pt idx="6">
                  <c:v>28</c:v>
                </c:pt>
                <c:pt idx="7">
                  <c:v>32</c:v>
                </c:pt>
                <c:pt idx="8">
                  <c:v>34</c:v>
                </c:pt>
                <c:pt idx="9" formatCode="0">
                  <c:v>28</c:v>
                </c:pt>
                <c:pt idx="10" formatCode="0">
                  <c:v>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D077-4556-B2B8-E17A849704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2322816"/>
        <c:axId val="1"/>
      </c:lineChart>
      <c:catAx>
        <c:axId val="1023228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1400"/>
                  <a:t>Year</a:t>
                </a:r>
              </a:p>
            </c:rich>
          </c:tx>
          <c:layout>
            <c:manualLayout>
              <c:xMode val="edge"/>
              <c:yMode val="edge"/>
              <c:x val="0.51783376841918749"/>
              <c:y val="0.92315167397416853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1400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5184993767670933E-2"/>
              <c:y val="0.36743598226692253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232281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0.12199207314767288"/>
          <c:y val="3.9440255361274407E-2"/>
          <c:w val="0.86872694967183151"/>
          <c:h val="8.1967180573016607E-2"/>
        </c:manualLayout>
      </c:layout>
      <c:overlay val="0"/>
      <c:spPr>
        <a:solidFill>
          <a:srgbClr val="FFFFFF"/>
        </a:solidFill>
        <a:ln w="3175">
          <a:noFill/>
          <a:prstDash val="solid"/>
        </a:ln>
      </c:spPr>
      <c:txPr>
        <a:bodyPr/>
        <a:lstStyle/>
        <a:p>
          <a:pPr>
            <a:defRPr sz="16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081441922563418"/>
          <c:y val="0.11922826553033418"/>
          <c:w val="0.87449933244325773"/>
          <c:h val="0.69832460570136168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chemeClr val="accent5">
                <a:lumMod val="75000"/>
              </a:schemeClr>
            </a:solidFill>
            <a:ln w="12700">
              <a:solidFill>
                <a:schemeClr val="accent5">
                  <a:lumMod val="75000"/>
                </a:schemeClr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6.1219260521194741E-4"/>
                  <c:y val="1.0936132983377078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F5-4046-B521-1D4E577F29BD}"/>
                </c:ext>
              </c:extLst>
            </c:dLbl>
            <c:dLbl>
              <c:idx val="1"/>
              <c:layout>
                <c:manualLayout>
                  <c:x val="-2.1053443085969395E-3"/>
                  <c:y val="1.224138027522679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F5-4046-B521-1D4E577F29BD}"/>
                </c:ext>
              </c:extLst>
            </c:dLbl>
            <c:dLbl>
              <c:idx val="2"/>
              <c:layout>
                <c:manualLayout>
                  <c:x val="-1.2838114861810498E-3"/>
                  <c:y val="5.20573707814082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F5-4046-B521-1D4E577F29BD}"/>
                </c:ext>
              </c:extLst>
            </c:dLbl>
            <c:dLbl>
              <c:idx val="3"/>
              <c:layout>
                <c:manualLayout>
                  <c:x val="-2.2422898072320401E-3"/>
                  <c:y val="4.801702936739255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0F5-4046-B521-1D4E577F29BD}"/>
                </c:ext>
              </c:extLst>
            </c:dLbl>
            <c:dLbl>
              <c:idx val="4"/>
              <c:layout>
                <c:manualLayout>
                  <c:x val="-1.4207569848161503E-3"/>
                  <c:y val="1.366069398805464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0F5-4046-B521-1D4E577F29BD}"/>
                </c:ext>
              </c:extLst>
            </c:dLbl>
            <c:dLbl>
              <c:idx val="5"/>
              <c:layout>
                <c:manualLayout>
                  <c:x val="3.851294289148436E-3"/>
                  <c:y val="3.4596421715942225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0F5-4046-B521-1D4E577F29BD}"/>
                </c:ext>
              </c:extLst>
            </c:dLbl>
            <c:dLbl>
              <c:idx val="6"/>
              <c:layout>
                <c:manualLayout>
                  <c:x val="3.782751455133529E-3"/>
                  <c:y val="4.680310483577612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0F5-4046-B521-1D4E577F29BD}"/>
                </c:ext>
              </c:extLst>
            </c:dLbl>
            <c:dLbl>
              <c:idx val="7"/>
              <c:layout>
                <c:manualLayout>
                  <c:x val="-2.9612186327176394E-3"/>
                  <c:y val="-2.1243613205065785E-4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0F5-4046-B521-1D4E577F29BD}"/>
                </c:ext>
              </c:extLst>
            </c:dLbl>
            <c:dLbl>
              <c:idx val="8"/>
              <c:layout>
                <c:manualLayout>
                  <c:x val="3.645946125893142E-3"/>
                  <c:y val="-4.0248700255751616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0F5-4046-B521-1D4E577F29BD}"/>
                </c:ext>
              </c:extLst>
            </c:dLbl>
            <c:dLbl>
              <c:idx val="9"/>
              <c:layout>
                <c:manualLayout>
                  <c:x val="-8.7297499027574822E-4"/>
                  <c:y val="1.22402610121496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0F5-4046-B521-1D4E577F29BD}"/>
                </c:ext>
              </c:extLst>
            </c:dLbl>
            <c:dLbl>
              <c:idx val="10"/>
              <c:layout>
                <c:manualLayout>
                  <c:x val="3.9373582975025319E-4"/>
                  <c:y val="3.7470689298166088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0F5-4046-B521-1D4E577F29BD}"/>
                </c:ext>
              </c:extLst>
            </c:dLbl>
            <c:dLbl>
              <c:idx val="11"/>
              <c:layout>
                <c:manualLayout>
                  <c:x val="2.5503821368123378E-3"/>
                  <c:y val="4.2095484333115078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0F5-4046-B521-1D4E577F29BD}"/>
                </c:ext>
              </c:extLst>
            </c:dLbl>
            <c:dLbl>
              <c:idx val="12"/>
              <c:layout>
                <c:manualLayout>
                  <c:x val="-1.5235011511410235E-3"/>
                  <c:y val="2.7288321243309154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 algn="ctr" rtl="0"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0F5-4046-B521-1D4E577F29BD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Sheet1!$C$5:$C$17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</c:numCache>
            </c:numRef>
          </c:cat>
          <c:val>
            <c:numRef>
              <c:f>Sheet1!$D$5:$D$17</c:f>
              <c:numCache>
                <c:formatCode>General</c:formatCode>
                <c:ptCount val="13"/>
                <c:pt idx="0">
                  <c:v>315</c:v>
                </c:pt>
                <c:pt idx="1">
                  <c:v>265</c:v>
                </c:pt>
                <c:pt idx="2">
                  <c:v>201</c:v>
                </c:pt>
                <c:pt idx="3">
                  <c:v>148</c:v>
                </c:pt>
                <c:pt idx="4">
                  <c:v>185</c:v>
                </c:pt>
                <c:pt idx="5">
                  <c:v>134</c:v>
                </c:pt>
                <c:pt idx="6">
                  <c:v>114</c:v>
                </c:pt>
                <c:pt idx="7">
                  <c:v>122</c:v>
                </c:pt>
                <c:pt idx="8">
                  <c:v>113</c:v>
                </c:pt>
                <c:pt idx="9">
                  <c:v>82</c:v>
                </c:pt>
                <c:pt idx="10">
                  <c:v>87</c:v>
                </c:pt>
                <c:pt idx="11">
                  <c:v>101</c:v>
                </c:pt>
                <c:pt idx="12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F0F5-4046-B521-1D4E577F29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axId val="701846992"/>
        <c:axId val="1"/>
      </c:barChart>
      <c:catAx>
        <c:axId val="7018469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ptos Narrow"/>
                    <a:ea typeface="Aptos Narrow"/>
                    <a:cs typeface="Aptos Narrow"/>
                  </a:defRPr>
                </a:pPr>
                <a:r>
                  <a:rPr lang="en-GB" sz="1400" b="1" i="0" u="none" strike="noStrike" baseline="0">
                    <a:solidFill>
                      <a:srgbClr val="000000"/>
                    </a:solidFill>
                    <a:latin typeface="Calibri"/>
                    <a:cs typeface="Calibri"/>
                  </a:rPr>
                  <a:t>Weeks between discharge and suicide </a:t>
                </a:r>
              </a:p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ptos Narrow"/>
                    <a:ea typeface="Aptos Narrow"/>
                    <a:cs typeface="Aptos Narrow"/>
                  </a:defRPr>
                </a:pPr>
                <a:r>
                  <a:rPr lang="en-GB" sz="1400" b="1" i="0" u="none" strike="noStrike" baseline="0">
                    <a:solidFill>
                      <a:srgbClr val="000000"/>
                    </a:solidFill>
                    <a:latin typeface="Calibri"/>
                    <a:cs typeface="Calibri"/>
                  </a:rPr>
                  <a:t>(Week 1 =  First week following discharge)</a:t>
                </a:r>
              </a:p>
            </c:rich>
          </c:tx>
          <c:layout>
            <c:manualLayout>
              <c:xMode val="edge"/>
              <c:yMode val="edge"/>
              <c:x val="0.36448584170881076"/>
              <c:y val="0.8914558072878926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solidFill>
            <a:srgbClr val="FFFFFF"/>
          </a:solidFill>
          <a:ln w="12700">
            <a:solidFill>
              <a:sysClr val="window" lastClr="FFFFFF">
                <a:lumMod val="65000"/>
              </a:sysClr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350"/>
        </c:scaling>
        <c:delete val="0"/>
        <c:axPos val="l"/>
        <c:majorGridlines>
          <c:spPr>
            <a:ln w="3175">
              <a:solidFill>
                <a:schemeClr val="bg1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1600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5.423234001729834E-3"/>
              <c:y val="0.26155199564797327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12700">
            <a:solidFill>
              <a:sysClr val="window" lastClr="FFFFFF">
                <a:lumMod val="65000"/>
              </a:sysClr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01846992"/>
        <c:crosses val="autoZero"/>
        <c:crossBetween val="between"/>
        <c:majorUnit val="50"/>
        <c:min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521719249885123E-2"/>
          <c:y val="3.9297937588610117E-2"/>
          <c:w val="0.89941558633644181"/>
          <c:h val="0.776332650987648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Sheet1!$A$6:$A$12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Sheet1!$B$6:$B$12</c:f>
              <c:numCache>
                <c:formatCode>General</c:formatCode>
                <c:ptCount val="7"/>
                <c:pt idx="0">
                  <c:v>24</c:v>
                </c:pt>
                <c:pt idx="1">
                  <c:v>40</c:v>
                </c:pt>
                <c:pt idx="2">
                  <c:v>63</c:v>
                </c:pt>
                <c:pt idx="3">
                  <c:v>55</c:v>
                </c:pt>
                <c:pt idx="4">
                  <c:v>44</c:v>
                </c:pt>
                <c:pt idx="5">
                  <c:v>53</c:v>
                </c:pt>
                <c:pt idx="6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1E-41F7-8D82-1EA91C8F504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88975616"/>
        <c:axId val="89379968"/>
      </c:barChart>
      <c:catAx>
        <c:axId val="889756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GB" sz="1400"/>
                  <a:t>Days since discharge (Day 1 = day of discharge)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0"/>
            </a:pPr>
            <a:endParaRPr lang="en-US"/>
          </a:p>
        </c:txPr>
        <c:crossAx val="89379968"/>
        <c:crosses val="autoZero"/>
        <c:auto val="1"/>
        <c:lblAlgn val="ctr"/>
        <c:lblOffset val="100"/>
        <c:noMultiLvlLbl val="0"/>
      </c:catAx>
      <c:valAx>
        <c:axId val="89379968"/>
        <c:scaling>
          <c:orientation val="minMax"/>
          <c:max val="7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GB" sz="1400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5185235958047487E-2"/>
              <c:y val="0.2884408396123566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897561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26771653543318"/>
          <c:y val="2.2828248031496069E-2"/>
          <c:w val="0.85323228346456692"/>
          <c:h val="0.79793184055118138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axId val="136177152"/>
        <c:axId val="136179072"/>
      </c:barChart>
      <c:catAx>
        <c:axId val="1361771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b="1"/>
                  <a:t>Weeks</a:t>
                </a:r>
                <a:r>
                  <a:rPr lang="en-GB" sz="1200" b="1" baseline="0"/>
                  <a:t> between discharge and suicide (Week 1 = First week following discharge)</a:t>
                </a:r>
                <a:endParaRPr lang="en-GB" sz="1200" b="1"/>
              </a:p>
            </c:rich>
          </c:tx>
          <c:layout>
            <c:manualLayout>
              <c:xMode val="edge"/>
              <c:yMode val="edge"/>
              <c:x val="0.48867207521616446"/>
              <c:y val="0.8823437499999997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179072"/>
        <c:crosses val="autoZero"/>
        <c:auto val="1"/>
        <c:lblAlgn val="ctr"/>
        <c:lblOffset val="100"/>
        <c:noMultiLvlLbl val="0"/>
      </c:catAx>
      <c:valAx>
        <c:axId val="13617907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9427366637493573E-2"/>
              <c:y val="0.26054404527559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177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733628754308222"/>
          <c:y val="0.12185127478168149"/>
          <c:w val="0.85278188084687345"/>
          <c:h val="0.71386492976198845"/>
        </c:manualLayout>
      </c:layout>
      <c:lineChart>
        <c:grouping val="standard"/>
        <c:varyColors val="0"/>
        <c:ser>
          <c:idx val="1"/>
          <c:order val="0"/>
          <c:tx>
            <c:strRef>
              <c:f>Sheet1!$B$5</c:f>
              <c:strCache>
                <c:ptCount val="1"/>
                <c:pt idx="0">
                  <c:v>Total</c:v>
                </c:pt>
              </c:strCache>
            </c:strRef>
          </c:tx>
          <c:spPr>
            <a:ln w="12700">
              <a:solidFill>
                <a:srgbClr val="0070C0"/>
              </a:solidFill>
              <a:prstDash val="solid"/>
            </a:ln>
          </c:spPr>
          <c:marker>
            <c:symbol val="square"/>
            <c:size val="6"/>
            <c:spPr>
              <a:solidFill>
                <a:srgbClr val="0070C0"/>
              </a:solidFill>
              <a:ln w="15875">
                <a:solidFill>
                  <a:srgbClr val="0070C0"/>
                </a:solidFill>
                <a:prstDash val="solid"/>
              </a:ln>
            </c:spPr>
          </c:marker>
          <c:dPt>
            <c:idx val="9"/>
            <c:bubble3D val="0"/>
            <c:spPr>
              <a:ln w="12700">
                <a:solidFill>
                  <a:srgbClr val="0070C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1-DB12-4716-A83B-983E5E27CE95}"/>
              </c:ext>
            </c:extLst>
          </c:dPt>
          <c:dPt>
            <c:idx val="10"/>
            <c:bubble3D val="0"/>
            <c:spPr>
              <a:ln w="12700">
                <a:solidFill>
                  <a:srgbClr val="0070C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3-DB12-4716-A83B-983E5E27CE95}"/>
              </c:ext>
            </c:extLst>
          </c:dPt>
          <c:dLbls>
            <c:dLbl>
              <c:idx val="0"/>
              <c:layout>
                <c:manualLayout>
                  <c:x val="-2.7885879110015235E-2"/>
                  <c:y val="-3.407715345782925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B12-4716-A83B-983E5E27CE95}"/>
                </c:ext>
              </c:extLst>
            </c:dLbl>
            <c:dLbl>
              <c:idx val="1"/>
              <c:layout>
                <c:manualLayout>
                  <c:x val="-2.5011714344243988E-2"/>
                  <c:y val="-5.018107367829789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B12-4716-A83B-983E5E27CE95}"/>
                </c:ext>
              </c:extLst>
            </c:dLbl>
            <c:dLbl>
              <c:idx val="2"/>
              <c:layout>
                <c:manualLayout>
                  <c:x val="-2.8208729599969916E-2"/>
                  <c:y val="-3.847805420366695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B12-4716-A83B-983E5E27CE95}"/>
                </c:ext>
              </c:extLst>
            </c:dLbl>
            <c:dLbl>
              <c:idx val="3"/>
              <c:layout>
                <c:manualLayout>
                  <c:x val="-2.0524708436447089E-2"/>
                  <c:y val="-3.857977542505128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B12-4716-A83B-983E5E27CE95}"/>
                </c:ext>
              </c:extLst>
            </c:dLbl>
            <c:dLbl>
              <c:idx val="4"/>
              <c:layout>
                <c:manualLayout>
                  <c:x val="-2.6945959672323064E-2"/>
                  <c:y val="-3.415331088654851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B12-4716-A83B-983E5E27CE95}"/>
                </c:ext>
              </c:extLst>
            </c:dLbl>
            <c:dLbl>
              <c:idx val="5"/>
              <c:layout>
                <c:manualLayout>
                  <c:x val="-3.0034465780403776E-2"/>
                  <c:y val="-3.391479087058921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B12-4716-A83B-983E5E27CE95}"/>
                </c:ext>
              </c:extLst>
            </c:dLbl>
            <c:dLbl>
              <c:idx val="6"/>
              <c:layout>
                <c:manualLayout>
                  <c:x val="-2.8655522930681802E-2"/>
                  <c:y val="-5.324506960710251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B12-4716-A83B-983E5E27CE95}"/>
                </c:ext>
              </c:extLst>
            </c:dLbl>
            <c:dLbl>
              <c:idx val="7"/>
              <c:layout>
                <c:manualLayout>
                  <c:x val="-2.7312670564384266E-2"/>
                  <c:y val="-3.879494191433837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B12-4716-A83B-983E5E27CE95}"/>
                </c:ext>
              </c:extLst>
            </c:dLbl>
            <c:dLbl>
              <c:idx val="8"/>
              <c:layout>
                <c:manualLayout>
                  <c:x val="-3.0437354857969234E-2"/>
                  <c:y val="-3.316538454637973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B12-4716-A83B-983E5E27CE95}"/>
                </c:ext>
              </c:extLst>
            </c:dLbl>
            <c:dLbl>
              <c:idx val="9"/>
              <c:layout>
                <c:manualLayout>
                  <c:x val="-3.0923603685341802E-2"/>
                  <c:y val="-3.196276935971238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B12-4716-A83B-983E5E27CE95}"/>
                </c:ext>
              </c:extLst>
            </c:dLbl>
            <c:dLbl>
              <c:idx val="10"/>
              <c:layout>
                <c:manualLayout>
                  <c:x val="-2.7751737827454086E-2"/>
                  <c:y val="-3.26183920159378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B12-4716-A83B-983E5E27CE95}"/>
                </c:ext>
              </c:extLst>
            </c:dLbl>
            <c:dLbl>
              <c:idx val="11"/>
              <c:layout>
                <c:manualLayout>
                  <c:xMode val="edge"/>
                  <c:yMode val="edge"/>
                  <c:x val="0.71935007385524374"/>
                  <c:y val="0.3166674029655016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B12-4716-A83B-983E5E27CE95}"/>
                </c:ext>
              </c:extLst>
            </c:dLbl>
            <c:dLbl>
              <c:idx val="12"/>
              <c:layout>
                <c:manualLayout>
                  <c:xMode val="edge"/>
                  <c:yMode val="edge"/>
                  <c:x val="0.78729689807976366"/>
                  <c:y val="0.338096024218806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DB12-4716-A83B-983E5E27CE95}"/>
                </c:ext>
              </c:extLst>
            </c:dLbl>
            <c:dLbl>
              <c:idx val="13"/>
              <c:layout>
                <c:manualLayout>
                  <c:xMode val="edge"/>
                  <c:yMode val="edge"/>
                  <c:x val="0.83751846381093054"/>
                  <c:y val="0.36190560338914479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B12-4716-A83B-983E5E27CE95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Sheet1!$A$6:$A$16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Sheet1!$B$6:$B$16</c:f>
              <c:numCache>
                <c:formatCode>#,##0</c:formatCode>
                <c:ptCount val="11"/>
                <c:pt idx="0">
                  <c:v>164</c:v>
                </c:pt>
                <c:pt idx="1">
                  <c:v>138</c:v>
                </c:pt>
                <c:pt idx="2">
                  <c:v>158</c:v>
                </c:pt>
                <c:pt idx="3">
                  <c:v>120</c:v>
                </c:pt>
                <c:pt idx="4">
                  <c:v>117</c:v>
                </c:pt>
                <c:pt idx="5">
                  <c:v>121</c:v>
                </c:pt>
                <c:pt idx="6">
                  <c:v>112</c:v>
                </c:pt>
                <c:pt idx="7">
                  <c:v>133</c:v>
                </c:pt>
                <c:pt idx="8">
                  <c:v>130</c:v>
                </c:pt>
                <c:pt idx="9">
                  <c:v>149</c:v>
                </c:pt>
                <c:pt idx="10">
                  <c:v>149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DB12-4716-A83B-983E5E27CE95}"/>
            </c:ext>
          </c:extLst>
        </c:ser>
        <c:ser>
          <c:idx val="2"/>
          <c:order val="1"/>
          <c:tx>
            <c:strRef>
              <c:f>Sheet1!$C$5</c:f>
              <c:strCache>
                <c:ptCount val="1"/>
                <c:pt idx="0">
                  <c:v>Male</c:v>
                </c:pt>
              </c:strCache>
            </c:strRef>
          </c:tx>
          <c:spPr>
            <a:ln w="12700">
              <a:solidFill>
                <a:srgbClr val="00B050"/>
              </a:solidFill>
              <a:prstDash val="solid"/>
            </a:ln>
          </c:spPr>
          <c:marker>
            <c:symbol val="diamond"/>
            <c:size val="6"/>
            <c:spPr>
              <a:solidFill>
                <a:srgbClr val="00B050"/>
              </a:solidFill>
              <a:ln w="12700">
                <a:solidFill>
                  <a:srgbClr val="00B050"/>
                </a:solidFill>
                <a:prstDash val="solid"/>
              </a:ln>
            </c:spPr>
          </c:marker>
          <c:dPt>
            <c:idx val="9"/>
            <c:bubble3D val="0"/>
            <c:spPr>
              <a:ln w="12700">
                <a:solidFill>
                  <a:srgbClr val="00B05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12-DB12-4716-A83B-983E5E27CE95}"/>
              </c:ext>
            </c:extLst>
          </c:dPt>
          <c:dPt>
            <c:idx val="10"/>
            <c:bubble3D val="0"/>
            <c:spPr>
              <a:ln w="12700">
                <a:solidFill>
                  <a:srgbClr val="00B05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14-DB12-4716-A83B-983E5E27CE95}"/>
              </c:ext>
            </c:extLst>
          </c:dPt>
          <c:dLbls>
            <c:dLbl>
              <c:idx val="0"/>
              <c:layout>
                <c:manualLayout>
                  <c:x val="-2.8941526342129046E-2"/>
                  <c:y val="-3.020644478263741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DB12-4716-A83B-983E5E27CE95}"/>
                </c:ext>
              </c:extLst>
            </c:dLbl>
            <c:dLbl>
              <c:idx val="1"/>
              <c:layout>
                <c:manualLayout>
                  <c:x val="-2.6191129401005944E-2"/>
                  <c:y val="-3.204834689781424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DB12-4716-A83B-983E5E27CE95}"/>
                </c:ext>
              </c:extLst>
            </c:dLbl>
            <c:dLbl>
              <c:idx val="2"/>
              <c:layout>
                <c:manualLayout>
                  <c:x val="-2.4028107908689967E-2"/>
                  <c:y val="-2.629410281737290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DB12-4716-A83B-983E5E27CE95}"/>
                </c:ext>
              </c:extLst>
            </c:dLbl>
            <c:dLbl>
              <c:idx val="3"/>
              <c:layout>
                <c:manualLayout>
                  <c:x val="-2.4599503696134801E-2"/>
                  <c:y val="2.625918012258072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DB12-4716-A83B-983E5E27CE95}"/>
                </c:ext>
              </c:extLst>
            </c:dLbl>
            <c:dLbl>
              <c:idx val="4"/>
              <c:layout>
                <c:manualLayout>
                  <c:x val="-2.2514645048984868E-2"/>
                  <c:y val="-3.379108655307694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DB12-4716-A83B-983E5E27CE95}"/>
                </c:ext>
              </c:extLst>
            </c:dLbl>
            <c:dLbl>
              <c:idx val="5"/>
              <c:layout>
                <c:manualLayout>
                  <c:x val="-1.0694431036066052E-2"/>
                  <c:y val="-2.362135813552701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DB12-4716-A83B-983E5E27CE95}"/>
                </c:ext>
              </c:extLst>
            </c:dLbl>
            <c:dLbl>
              <c:idx val="6"/>
              <c:layout>
                <c:manualLayout>
                  <c:x val="-2.72145523907E-2"/>
                  <c:y val="-3.364705472609406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DB12-4716-A83B-983E5E27CE95}"/>
                </c:ext>
              </c:extLst>
            </c:dLbl>
            <c:dLbl>
              <c:idx val="7"/>
              <c:layout>
                <c:manualLayout>
                  <c:x val="-2.658014141980207E-2"/>
                  <c:y val="-3.943929628808603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DB12-4716-A83B-983E5E27CE95}"/>
                </c:ext>
              </c:extLst>
            </c:dLbl>
            <c:dLbl>
              <c:idx val="8"/>
              <c:layout>
                <c:manualLayout>
                  <c:x val="-2.1574725611292693E-2"/>
                  <c:y val="-3.488815512531765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DB12-4716-A83B-983E5E27CE95}"/>
                </c:ext>
              </c:extLst>
            </c:dLbl>
            <c:dLbl>
              <c:idx val="9"/>
              <c:layout>
                <c:manualLayout>
                  <c:x val="-2.8673082531350248E-2"/>
                  <c:y val="-3.500319812964555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DB12-4716-A83B-983E5E27CE95}"/>
                </c:ext>
              </c:extLst>
            </c:dLbl>
            <c:dLbl>
              <c:idx val="10"/>
              <c:layout>
                <c:manualLayout>
                  <c:x val="-3.0284465470622756E-2"/>
                  <c:y val="-2.633097333421557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DB12-4716-A83B-983E5E27CE95}"/>
                </c:ext>
              </c:extLst>
            </c:dLbl>
            <c:dLbl>
              <c:idx val="11"/>
              <c:layout>
                <c:manualLayout>
                  <c:xMode val="edge"/>
                  <c:yMode val="edge"/>
                  <c:x val="0.72082717872968982"/>
                  <c:y val="0.51904882591337875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DB12-4716-A83B-983E5E27CE95}"/>
                </c:ext>
              </c:extLst>
            </c:dLbl>
            <c:dLbl>
              <c:idx val="12"/>
              <c:layout>
                <c:manualLayout>
                  <c:xMode val="edge"/>
                  <c:yMode val="edge"/>
                  <c:x val="0.77991137370753327"/>
                  <c:y val="0.52857265758151406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DB12-4716-A83B-983E5E27CE95}"/>
                </c:ext>
              </c:extLst>
            </c:dLbl>
            <c:dLbl>
              <c:idx val="13"/>
              <c:layout>
                <c:manualLayout>
                  <c:xMode val="edge"/>
                  <c:yMode val="edge"/>
                  <c:x val="0.83161004431314622"/>
                  <c:y val="0.5309536154985479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DB12-4716-A83B-983E5E27CE95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Sheet1!$A$6:$A$16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Sheet1!$C$6:$C$16</c:f>
              <c:numCache>
                <c:formatCode>#,##0</c:formatCode>
                <c:ptCount val="11"/>
                <c:pt idx="0">
                  <c:v>84</c:v>
                </c:pt>
                <c:pt idx="1">
                  <c:v>72</c:v>
                </c:pt>
                <c:pt idx="2">
                  <c:v>88</c:v>
                </c:pt>
                <c:pt idx="3">
                  <c:v>57</c:v>
                </c:pt>
                <c:pt idx="4">
                  <c:v>66</c:v>
                </c:pt>
                <c:pt idx="5">
                  <c:v>71</c:v>
                </c:pt>
                <c:pt idx="6">
                  <c:v>59</c:v>
                </c:pt>
                <c:pt idx="7">
                  <c:v>73</c:v>
                </c:pt>
                <c:pt idx="8">
                  <c:v>71</c:v>
                </c:pt>
                <c:pt idx="9">
                  <c:v>75</c:v>
                </c:pt>
                <c:pt idx="10">
                  <c:v>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DB12-4716-A83B-983E5E27CE95}"/>
            </c:ext>
          </c:extLst>
        </c:ser>
        <c:ser>
          <c:idx val="0"/>
          <c:order val="2"/>
          <c:tx>
            <c:strRef>
              <c:f>Sheet1!$D$5</c:f>
              <c:strCache>
                <c:ptCount val="1"/>
                <c:pt idx="0">
                  <c:v>Female</c:v>
                </c:pt>
              </c:strCache>
            </c:strRef>
          </c:tx>
          <c:spPr>
            <a:ln w="12700">
              <a:solidFill>
                <a:srgbClr val="B31B96"/>
              </a:solidFill>
            </a:ln>
          </c:spPr>
          <c:marker>
            <c:symbol val="circle"/>
            <c:size val="6"/>
            <c:spPr>
              <a:solidFill>
                <a:srgbClr val="B31B96"/>
              </a:solidFill>
              <a:ln w="12700">
                <a:solidFill>
                  <a:srgbClr val="B31B96"/>
                </a:solidFill>
              </a:ln>
            </c:spPr>
          </c:marker>
          <c:dPt>
            <c:idx val="9"/>
            <c:bubble3D val="0"/>
            <c:spPr>
              <a:ln w="12700">
                <a:solidFill>
                  <a:srgbClr val="B31B96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23-DB12-4716-A83B-983E5E27CE95}"/>
              </c:ext>
            </c:extLst>
          </c:dPt>
          <c:dPt>
            <c:idx val="10"/>
            <c:bubble3D val="0"/>
            <c:spPr>
              <a:ln w="12700">
                <a:solidFill>
                  <a:srgbClr val="B31B96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25-DB12-4716-A83B-983E5E27CE95}"/>
              </c:ext>
            </c:extLst>
          </c:dPt>
          <c:dLbls>
            <c:dLbl>
              <c:idx val="3"/>
              <c:layout>
                <c:manualLayout>
                  <c:x val="-3.0071486932913893E-2"/>
                  <c:y val="-3.148729010997782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DB12-4716-A83B-983E5E27CE95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Sheet1!$A$6:$A$16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Sheet1!$D$6:$D$16</c:f>
              <c:numCache>
                <c:formatCode>0</c:formatCode>
                <c:ptCount val="11"/>
                <c:pt idx="0">
                  <c:v>80</c:v>
                </c:pt>
                <c:pt idx="1">
                  <c:v>66</c:v>
                </c:pt>
                <c:pt idx="2">
                  <c:v>70</c:v>
                </c:pt>
                <c:pt idx="3">
                  <c:v>63</c:v>
                </c:pt>
                <c:pt idx="4">
                  <c:v>51</c:v>
                </c:pt>
                <c:pt idx="5">
                  <c:v>50</c:v>
                </c:pt>
                <c:pt idx="6">
                  <c:v>53</c:v>
                </c:pt>
                <c:pt idx="7">
                  <c:v>60</c:v>
                </c:pt>
                <c:pt idx="8">
                  <c:v>59</c:v>
                </c:pt>
                <c:pt idx="9">
                  <c:v>73</c:v>
                </c:pt>
                <c:pt idx="10">
                  <c:v>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7-DB12-4716-A83B-983E5E27CE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5155592"/>
        <c:axId val="1"/>
      </c:lineChart>
      <c:catAx>
        <c:axId val="3451555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1200"/>
                  <a:t>Year</a:t>
                </a:r>
              </a:p>
            </c:rich>
          </c:tx>
          <c:layout>
            <c:manualLayout>
              <c:xMode val="edge"/>
              <c:yMode val="edge"/>
              <c:x val="0.50664691809789342"/>
              <c:y val="0.9071448942897886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12700">
            <a:solidFill>
              <a:sysClr val="window" lastClr="FFFFFF">
                <a:lumMod val="65000"/>
              </a:sysClr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18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1200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2912369356320086E-2"/>
              <c:y val="0.33224337115340896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12700">
            <a:solidFill>
              <a:sysClr val="window" lastClr="FFFFFF">
                <a:lumMod val="65000"/>
              </a:sysClr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5155592"/>
        <c:crosses val="autoZero"/>
        <c:crossBetween val="between"/>
        <c:majorUnit val="2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44166468484293364"/>
          <c:y val="0"/>
          <c:w val="0.53708788476129288"/>
          <c:h val="0.10790852915039165"/>
        </c:manualLayout>
      </c:layout>
      <c:overlay val="0"/>
      <c:spPr>
        <a:solidFill>
          <a:srgbClr val="FFFFFF"/>
        </a:solidFill>
        <a:ln w="3175">
          <a:noFill/>
          <a:prstDash val="solid"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260732238978601"/>
          <c:y val="0.17549549317620861"/>
          <c:w val="0.87968133220635558"/>
          <c:h val="0.65387121307198792"/>
        </c:manualLayout>
      </c:layout>
      <c:lineChart>
        <c:grouping val="standard"/>
        <c:varyColors val="0"/>
        <c:ser>
          <c:idx val="0"/>
          <c:order val="0"/>
          <c:tx>
            <c:strRef>
              <c:f>Sheet1!$B$5</c:f>
              <c:strCache>
                <c:ptCount val="1"/>
                <c:pt idx="0">
                  <c:v>Missed contact</c:v>
                </c:pt>
              </c:strCache>
            </c:strRef>
          </c:tx>
          <c:spPr>
            <a:ln w="19050">
              <a:solidFill>
                <a:srgbClr val="5B9BD5">
                  <a:lumMod val="75000"/>
                </a:srgbClr>
              </a:solidFill>
              <a:prstDash val="solid"/>
            </a:ln>
          </c:spPr>
          <c:marker>
            <c:symbol val="triangle"/>
            <c:size val="6"/>
            <c:spPr>
              <a:solidFill>
                <a:srgbClr val="0070C0"/>
              </a:solidFill>
              <a:ln w="12700">
                <a:solidFill>
                  <a:srgbClr val="5B9BD5">
                    <a:lumMod val="75000"/>
                  </a:srgbClr>
                </a:solidFill>
                <a:prstDash val="solid"/>
              </a:ln>
            </c:spPr>
          </c:marker>
          <c:dPt>
            <c:idx val="9"/>
            <c:bubble3D val="0"/>
            <c:spPr>
              <a:ln w="19050">
                <a:solidFill>
                  <a:srgbClr val="5B9BD5">
                    <a:lumMod val="75000"/>
                  </a:srgbClr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1-CCE7-4A37-BCD7-15B7522CD9CC}"/>
              </c:ext>
            </c:extLst>
          </c:dPt>
          <c:dPt>
            <c:idx val="10"/>
            <c:bubble3D val="0"/>
            <c:spPr>
              <a:ln w="19050">
                <a:solidFill>
                  <a:srgbClr val="5B9BD5">
                    <a:lumMod val="75000"/>
                  </a:srgbClr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3-CCE7-4A37-BCD7-15B7522CD9CC}"/>
              </c:ext>
            </c:extLst>
          </c:dPt>
          <c:dLbls>
            <c:dLbl>
              <c:idx val="0"/>
              <c:layout>
                <c:manualLayout>
                  <c:x val="-3.0782783347642638E-2"/>
                  <c:y val="-2.82479646207578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CE7-4A37-BCD7-15B7522CD9CC}"/>
                </c:ext>
              </c:extLst>
            </c:dLbl>
            <c:dLbl>
              <c:idx val="1"/>
              <c:layout>
                <c:manualLayout>
                  <c:x val="-2.7383061110535172E-2"/>
                  <c:y val="-3.21934377844997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CE7-4A37-BCD7-15B7522CD9CC}"/>
                </c:ext>
              </c:extLst>
            </c:dLbl>
            <c:dLbl>
              <c:idx val="2"/>
              <c:layout>
                <c:manualLayout>
                  <c:x val="-1.8692804755740436E-2"/>
                  <c:y val="-3.439578683445419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CE7-4A37-BCD7-15B7522CD9CC}"/>
                </c:ext>
              </c:extLst>
            </c:dLbl>
            <c:dLbl>
              <c:idx val="3"/>
              <c:layout>
                <c:manualLayout>
                  <c:x val="-2.6811663313134615E-2"/>
                  <c:y val="-3.343579622237901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CE7-4A37-BCD7-15B7522CD9CC}"/>
                </c:ext>
              </c:extLst>
            </c:dLbl>
            <c:dLbl>
              <c:idx val="4"/>
              <c:layout>
                <c:manualLayout>
                  <c:x val="-3.1702794905707668E-2"/>
                  <c:y val="-3.102882441044315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CE7-4A37-BCD7-15B7522CD9CC}"/>
                </c:ext>
              </c:extLst>
            </c:dLbl>
            <c:dLbl>
              <c:idx val="5"/>
              <c:layout>
                <c:manualLayout>
                  <c:x val="-3.0874489909019465E-2"/>
                  <c:y val="-3.020767561892460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CE7-4A37-BCD7-15B7522CD9CC}"/>
                </c:ext>
              </c:extLst>
            </c:dLbl>
            <c:dLbl>
              <c:idx val="6"/>
              <c:layout>
                <c:manualLayout>
                  <c:x val="-2.72145523907E-2"/>
                  <c:y val="-3.413137068719533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CE7-4A37-BCD7-15B7522CD9CC}"/>
                </c:ext>
              </c:extLst>
            </c:dLbl>
            <c:dLbl>
              <c:idx val="7"/>
              <c:layout>
                <c:manualLayout>
                  <c:x val="-2.7340184171893767E-2"/>
                  <c:y val="-3.254726497339039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CE7-4A37-BCD7-15B7522CD9CC}"/>
                </c:ext>
              </c:extLst>
            </c:dLbl>
            <c:dLbl>
              <c:idx val="8"/>
              <c:layout>
                <c:manualLayout>
                  <c:x val="-2.6307553349899353E-2"/>
                  <c:y val="-3.629888263017892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CE7-4A37-BCD7-15B7522CD9CC}"/>
                </c:ext>
              </c:extLst>
            </c:dLbl>
            <c:dLbl>
              <c:idx val="9"/>
              <c:layout>
                <c:manualLayout>
                  <c:x val="-3.1267206561191488E-2"/>
                  <c:y val="-3.500883784617191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CE7-4A37-BCD7-15B7522CD9CC}"/>
                </c:ext>
              </c:extLst>
            </c:dLbl>
            <c:dLbl>
              <c:idx val="10"/>
              <c:layout>
                <c:manualLayout>
                  <c:x val="-2.7563721360490279E-2"/>
                  <c:y val="-3.484468301943715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CE7-4A37-BCD7-15B7522CD9CC}"/>
                </c:ext>
              </c:extLst>
            </c:dLbl>
            <c:dLbl>
              <c:idx val="11"/>
              <c:layout>
                <c:manualLayout>
                  <c:xMode val="edge"/>
                  <c:yMode val="edge"/>
                  <c:x val="0.71935007385524374"/>
                  <c:y val="0.41904859339795714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CE7-4A37-BCD7-15B7522CD9CC}"/>
                </c:ext>
              </c:extLst>
            </c:dLbl>
            <c:dLbl>
              <c:idx val="12"/>
              <c:layout>
                <c:manualLayout>
                  <c:xMode val="edge"/>
                  <c:yMode val="edge"/>
                  <c:x val="0.78138847858197935"/>
                  <c:y val="0.43571529881719406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CE7-4A37-BCD7-15B7522CD9CC}"/>
                </c:ext>
              </c:extLst>
            </c:dLbl>
            <c:dLbl>
              <c:idx val="13"/>
              <c:layout>
                <c:manualLayout>
                  <c:xMode val="edge"/>
                  <c:yMode val="edge"/>
                  <c:x val="0.8330871491875923"/>
                  <c:y val="0.4452391304853294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CE7-4A37-BCD7-15B7522CD9CC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Sheet1!$A$6:$A$16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Sheet1!$B$6:$B$16</c:f>
              <c:numCache>
                <c:formatCode>General</c:formatCode>
                <c:ptCount val="11"/>
                <c:pt idx="0">
                  <c:v>407</c:v>
                </c:pt>
                <c:pt idx="1">
                  <c:v>417</c:v>
                </c:pt>
                <c:pt idx="2">
                  <c:v>342</c:v>
                </c:pt>
                <c:pt idx="3">
                  <c:v>312</c:v>
                </c:pt>
                <c:pt idx="4">
                  <c:v>329</c:v>
                </c:pt>
                <c:pt idx="5">
                  <c:v>332</c:v>
                </c:pt>
                <c:pt idx="6">
                  <c:v>333</c:v>
                </c:pt>
                <c:pt idx="7">
                  <c:v>349</c:v>
                </c:pt>
                <c:pt idx="8">
                  <c:v>328</c:v>
                </c:pt>
                <c:pt idx="9">
                  <c:v>307</c:v>
                </c:pt>
                <c:pt idx="10">
                  <c:v>361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CCE7-4A37-BCD7-15B7522CD9CC}"/>
            </c:ext>
          </c:extLst>
        </c:ser>
        <c:ser>
          <c:idx val="1"/>
          <c:order val="1"/>
          <c:tx>
            <c:strRef>
              <c:f>Sheet1!$C$5</c:f>
              <c:strCache>
                <c:ptCount val="1"/>
                <c:pt idx="0">
                  <c:v>Non-adherence</c:v>
                </c:pt>
              </c:strCache>
            </c:strRef>
          </c:tx>
          <c:spPr>
            <a:ln w="19050">
              <a:solidFill>
                <a:srgbClr val="B11D9F"/>
              </a:solidFill>
              <a:prstDash val="solid"/>
            </a:ln>
          </c:spPr>
          <c:marker>
            <c:symbol val="triangle"/>
            <c:size val="6"/>
            <c:spPr>
              <a:solidFill>
                <a:srgbClr val="B11D9F"/>
              </a:solidFill>
              <a:ln>
                <a:solidFill>
                  <a:srgbClr val="B11D9F"/>
                </a:solidFill>
                <a:prstDash val="solid"/>
              </a:ln>
            </c:spPr>
          </c:marker>
          <c:dPt>
            <c:idx val="9"/>
            <c:bubble3D val="0"/>
            <c:spPr>
              <a:ln w="19050">
                <a:solidFill>
                  <a:srgbClr val="B11D9F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12-CCE7-4A37-BCD7-15B7522CD9CC}"/>
              </c:ext>
            </c:extLst>
          </c:dPt>
          <c:dPt>
            <c:idx val="10"/>
            <c:bubble3D val="0"/>
            <c:spPr>
              <a:ln w="19050">
                <a:solidFill>
                  <a:srgbClr val="B11D9F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14-CCE7-4A37-BCD7-15B7522CD9CC}"/>
              </c:ext>
            </c:extLst>
          </c:dPt>
          <c:dLbls>
            <c:dLbl>
              <c:idx val="0"/>
              <c:layout>
                <c:manualLayout>
                  <c:x val="-2.9855129530768597E-2"/>
                  <c:y val="-3.406402345011894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CCE7-4A37-BCD7-15B7522CD9CC}"/>
                </c:ext>
              </c:extLst>
            </c:dLbl>
            <c:dLbl>
              <c:idx val="1"/>
              <c:layout>
                <c:manualLayout>
                  <c:x val="-2.5704492445470045E-2"/>
                  <c:y val="-3.515521754133505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CCE7-4A37-BCD7-15B7522CD9CC}"/>
                </c:ext>
              </c:extLst>
            </c:dLbl>
            <c:dLbl>
              <c:idx val="2"/>
              <c:layout>
                <c:manualLayout>
                  <c:x val="-2.7311956796197839E-2"/>
                  <c:y val="-3.807869050290840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CCE7-4A37-BCD7-15B7522CD9CC}"/>
                </c:ext>
              </c:extLst>
            </c:dLbl>
            <c:dLbl>
              <c:idx val="3"/>
              <c:layout>
                <c:manualLayout>
                  <c:x val="-3.3260068050969212E-2"/>
                  <c:y val="-3.339705515256526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CCE7-4A37-BCD7-15B7522CD9CC}"/>
                </c:ext>
              </c:extLst>
            </c:dLbl>
            <c:dLbl>
              <c:idx val="4"/>
              <c:layout>
                <c:manualLayout>
                  <c:x val="-3.0812049604489966E-2"/>
                  <c:y val="-3.415327376582185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CCE7-4A37-BCD7-15B7522CD9CC}"/>
                </c:ext>
              </c:extLst>
            </c:dLbl>
            <c:dLbl>
              <c:idx val="5"/>
              <c:layout>
                <c:manualLayout>
                  <c:x val="-2.441511566715987E-2"/>
                  <c:y val="-3.39147678983366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CCE7-4A37-BCD7-15B7522CD9CC}"/>
                </c:ext>
              </c:extLst>
            </c:dLbl>
            <c:dLbl>
              <c:idx val="6"/>
              <c:layout>
                <c:manualLayout>
                  <c:x val="-2.7981920394885632E-2"/>
                  <c:y val="-3.215213943790202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CCE7-4A37-BCD7-15B7522CD9CC}"/>
                </c:ext>
              </c:extLst>
            </c:dLbl>
            <c:dLbl>
              <c:idx val="7"/>
              <c:layout>
                <c:manualLayout>
                  <c:x val="-2.2797433195596194E-2"/>
                  <c:y val="-3.059771555901441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CCE7-4A37-BCD7-15B7522CD9CC}"/>
                </c:ext>
              </c:extLst>
            </c:dLbl>
            <c:dLbl>
              <c:idx val="8"/>
              <c:layout>
                <c:manualLayout>
                  <c:x val="-2.8229304533701566E-2"/>
                  <c:y val="-3.417015567382837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CCE7-4A37-BCD7-15B7522CD9CC}"/>
                </c:ext>
              </c:extLst>
            </c:dLbl>
            <c:dLbl>
              <c:idx val="9"/>
              <c:layout>
                <c:manualLayout>
                  <c:x val="-2.390362210596117E-2"/>
                  <c:y val="-3.06290218139139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CCE7-4A37-BCD7-15B7522CD9CC}"/>
                </c:ext>
              </c:extLst>
            </c:dLbl>
            <c:dLbl>
              <c:idx val="10"/>
              <c:layout>
                <c:manualLayout>
                  <c:x val="-2.4305391498019559E-2"/>
                  <c:y val="-2.766038160149891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CCE7-4A37-BCD7-15B7522CD9CC}"/>
                </c:ext>
              </c:extLst>
            </c:dLbl>
            <c:dLbl>
              <c:idx val="11"/>
              <c:layout>
                <c:manualLayout>
                  <c:xMode val="edge"/>
                  <c:yMode val="edge"/>
                  <c:x val="0.71935007385524374"/>
                  <c:y val="0.3166674029655016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CCE7-4A37-BCD7-15B7522CD9CC}"/>
                </c:ext>
              </c:extLst>
            </c:dLbl>
            <c:dLbl>
              <c:idx val="12"/>
              <c:layout>
                <c:manualLayout>
                  <c:xMode val="edge"/>
                  <c:yMode val="edge"/>
                  <c:x val="0.78729689807976366"/>
                  <c:y val="0.338096024218806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CCE7-4A37-BCD7-15B7522CD9CC}"/>
                </c:ext>
              </c:extLst>
            </c:dLbl>
            <c:dLbl>
              <c:idx val="13"/>
              <c:layout>
                <c:manualLayout>
                  <c:xMode val="edge"/>
                  <c:yMode val="edge"/>
                  <c:x val="0.83751846381093054"/>
                  <c:y val="0.36190560338914479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CCE7-4A37-BCD7-15B7522CD9CC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Sheet1!$A$6:$A$16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Sheet1!$C$6:$C$16</c:f>
              <c:numCache>
                <c:formatCode>General</c:formatCode>
                <c:ptCount val="11"/>
                <c:pt idx="0">
                  <c:v>186</c:v>
                </c:pt>
                <c:pt idx="1">
                  <c:v>172</c:v>
                </c:pt>
                <c:pt idx="2">
                  <c:v>169</c:v>
                </c:pt>
                <c:pt idx="3">
                  <c:v>163</c:v>
                </c:pt>
                <c:pt idx="4">
                  <c:v>196</c:v>
                </c:pt>
                <c:pt idx="5">
                  <c:v>188</c:v>
                </c:pt>
                <c:pt idx="6">
                  <c:v>214</c:v>
                </c:pt>
                <c:pt idx="7">
                  <c:v>184</c:v>
                </c:pt>
                <c:pt idx="8">
                  <c:v>176</c:v>
                </c:pt>
                <c:pt idx="9">
                  <c:v>188</c:v>
                </c:pt>
                <c:pt idx="10">
                  <c:v>162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CCE7-4A37-BCD7-15B7522CD9CC}"/>
            </c:ext>
          </c:extLst>
        </c:ser>
        <c:ser>
          <c:idx val="2"/>
          <c:order val="2"/>
          <c:tx>
            <c:strRef>
              <c:f>Sheet1!$D$5</c:f>
              <c:strCache>
                <c:ptCount val="1"/>
                <c:pt idx="0">
                  <c:v>Missed contact and/or non-adherence</c:v>
                </c:pt>
              </c:strCache>
            </c:strRef>
          </c:tx>
          <c:spPr>
            <a:ln w="19050">
              <a:solidFill>
                <a:srgbClr val="00CC00"/>
              </a:solidFill>
            </a:ln>
          </c:spPr>
          <c:marker>
            <c:symbol val="triangle"/>
            <c:size val="6"/>
            <c:spPr>
              <a:solidFill>
                <a:srgbClr val="00CC00"/>
              </a:solidFill>
              <a:ln>
                <a:solidFill>
                  <a:srgbClr val="00CC00"/>
                </a:solidFill>
              </a:ln>
            </c:spPr>
          </c:marker>
          <c:dPt>
            <c:idx val="9"/>
            <c:bubble3D val="0"/>
            <c:spPr>
              <a:ln w="19050">
                <a:solidFill>
                  <a:srgbClr val="00CC0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23-CCE7-4A37-BCD7-15B7522CD9CC}"/>
              </c:ext>
            </c:extLst>
          </c:dPt>
          <c:dPt>
            <c:idx val="10"/>
            <c:bubble3D val="0"/>
            <c:spPr>
              <a:ln w="19050">
                <a:solidFill>
                  <a:srgbClr val="00CC0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25-CCE7-4A37-BCD7-15B7522CD9CC}"/>
              </c:ext>
            </c:extLst>
          </c:dPt>
          <c:dLbls>
            <c:dLbl>
              <c:idx val="0"/>
              <c:layout>
                <c:manualLayout>
                  <c:x val="-2.8655917174877966E-2"/>
                  <c:y val="-3.235083037208892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CCE7-4A37-BCD7-15B7522CD9CC}"/>
                </c:ext>
              </c:extLst>
            </c:dLbl>
            <c:dLbl>
              <c:idx val="1"/>
              <c:layout>
                <c:manualLayout>
                  <c:x val="-2.6758807443959861E-2"/>
                  <c:y val="-3.817848594754926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CCE7-4A37-BCD7-15B7522CD9CC}"/>
                </c:ext>
              </c:extLst>
            </c:dLbl>
            <c:dLbl>
              <c:idx val="2"/>
              <c:layout>
                <c:manualLayout>
                  <c:x val="-2.1067478251205411E-2"/>
                  <c:y val="-3.235083037208892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CCE7-4A37-BCD7-15B7522CD9CC}"/>
                </c:ext>
              </c:extLst>
            </c:dLbl>
            <c:dLbl>
              <c:idx val="4"/>
              <c:layout>
                <c:manualLayout>
                  <c:x val="-3.0553026905796102E-2"/>
                  <c:y val="-2.360934700889844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CCE7-4A37-BCD7-15B7522CD9CC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Sheet1!$A$6:$A$16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Sheet1!$D$6:$D$16</c:f>
              <c:numCache>
                <c:formatCode>General</c:formatCode>
                <c:ptCount val="11"/>
                <c:pt idx="0">
                  <c:v>547</c:v>
                </c:pt>
                <c:pt idx="1">
                  <c:v>525</c:v>
                </c:pt>
                <c:pt idx="2">
                  <c:v>450</c:v>
                </c:pt>
                <c:pt idx="3">
                  <c:v>420</c:v>
                </c:pt>
                <c:pt idx="4">
                  <c:v>465</c:v>
                </c:pt>
                <c:pt idx="5">
                  <c:v>469</c:v>
                </c:pt>
                <c:pt idx="6">
                  <c:v>483</c:v>
                </c:pt>
                <c:pt idx="7">
                  <c:v>470</c:v>
                </c:pt>
                <c:pt idx="8">
                  <c:v>461</c:v>
                </c:pt>
                <c:pt idx="9">
                  <c:v>441</c:v>
                </c:pt>
                <c:pt idx="10">
                  <c:v>489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A-CCE7-4A37-BCD7-15B7522CD9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0056632"/>
        <c:axId val="1"/>
      </c:lineChart>
      <c:catAx>
        <c:axId val="4400566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3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1300"/>
                  <a:t>Year</a:t>
                </a:r>
              </a:p>
            </c:rich>
          </c:tx>
          <c:layout>
            <c:manualLayout>
              <c:xMode val="edge"/>
              <c:yMode val="edge"/>
              <c:x val="0.51255548959651742"/>
              <c:y val="0.9198430940114981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12700">
            <a:solidFill>
              <a:sysClr val="window" lastClr="FFFFFF">
                <a:lumMod val="65000"/>
              </a:sysClr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55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3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1300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3.9388746392476186E-3"/>
              <c:y val="0.33717373949700485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12700">
            <a:solidFill>
              <a:sysClr val="window" lastClr="FFFFFF">
                <a:lumMod val="65000"/>
                <a:alpha val="68000"/>
              </a:sysClr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40056632"/>
        <c:crosses val="autoZero"/>
        <c:crossBetween val="between"/>
        <c:majorUnit val="50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7.6559626348271181E-2"/>
          <c:y val="1.165538115175428E-2"/>
          <c:w val="0.90379408832786368"/>
          <c:h val="5.6224262995571941E-2"/>
        </c:manualLayout>
      </c:layout>
      <c:overlay val="0"/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0.39638</cdr:x>
      <cdr:y>0.09488</cdr:y>
    </cdr:from>
    <cdr:to>
      <cdr:x>0.39638</cdr:x>
      <cdr:y>0.82655</cdr:y>
    </cdr:to>
    <cdr:cxnSp macro="">
      <cdr:nvCxnSpPr>
        <cdr:cNvPr id="2" name="Straight Connector 1">
          <a:extLst xmlns:a="http://schemas.openxmlformats.org/drawingml/2006/main">
            <a:ext uri="{FF2B5EF4-FFF2-40B4-BE49-F238E27FC236}">
              <a16:creationId xmlns:a16="http://schemas.microsoft.com/office/drawing/2014/main" id="{38E49C80-5702-60FC-247D-37B59D723E3C}"/>
            </a:ext>
          </a:extLst>
        </cdr:cNvPr>
        <cdr:cNvCxnSpPr/>
      </cdr:nvCxnSpPr>
      <cdr:spPr bwMode="auto">
        <a:xfrm xmlns:a="http://schemas.openxmlformats.org/drawingml/2006/main">
          <a:off x="3080541" y="464864"/>
          <a:ext cx="0" cy="3584613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33A49-B484-4817-B6A3-103152903D71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3A387-D056-4600-9242-EA275E42AA2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715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858E4-F1C9-8D6B-9735-59FACB020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ECE2B8-D7C5-1EE9-BFA2-8932B3AC88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40378D-2763-CBD2-23DE-7CA7FCB3AB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1F8849-B198-212B-8B69-637A37ECAD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3448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AE76F-781B-1B6E-2D34-FD45F4E69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214FD6-964C-E45C-1289-DC7008ABB2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A376AB-3A0E-3B22-C4A3-EA9D1A5992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8AFC78-6713-AC55-5534-DEC170FB96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51862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C7C17-2FFD-C0A9-BE0E-06626303A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D39A67-61EF-D790-A6E0-AB8F284B49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D50869-30D2-3B61-B413-639BEFDA80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BC9273-4851-603E-17EA-AC61873BD4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30877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27439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18203-8EF8-3C0B-39BB-95BB1F2D2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63DC43-44CD-4665-E08E-17A8996682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796BB9-654A-A454-76FC-64C3B7AA50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F12FF7-F7F4-A0E5-C84A-E7D278D703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49639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9A3A3-2E2C-1CE3-731F-6A590F8FC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7B88C1-9A40-DE9A-BAAA-2C6EB9052E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E46DF4-BABD-4763-3CA0-39260AB1CB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38FADD-C898-DDF3-D0A5-7885EA4964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75441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F52EA-4911-41A2-9357-C740E3466D09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405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3900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6901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45184-D181-2BFF-979A-D7DF7AB6F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4C2ADB-78B1-3A88-4FD2-BC50121EB7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495CDC-B1D6-3E5F-13FB-53152666EE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D94728-176E-B403-E5A8-5ACC906CF6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88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4000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2579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18565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7F4C5-EED7-EED1-230B-6BB25E7DA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131459-AC6B-B9D0-76FC-00F4B49AD6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0837F8-9448-E7FC-F164-3D1D8268C1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29AC3F-1223-4367-834B-C29ADE359A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239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84BF0-BA23-B982-29BB-D6F8CC605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C1D36E-E5EA-7185-92A4-33CEDDC0E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EAB648-55BC-16A7-7A90-98D14D30AF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A07BAE-EF90-4141-24FA-620F815361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130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0.png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15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0.png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0.png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0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2.emf"/><Relationship Id="rId5" Type="http://schemas.openxmlformats.org/officeDocument/2006/relationships/image" Target="../media/image12.emf"/><Relationship Id="rId4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B152B-360D-E080-F03C-61797DF5C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643304-24DE-46B4-9740-35AE4462C9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3C526-9878-0216-F983-BC7D39B99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92504-C266-C275-D087-20CE07D29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EE006-B54C-C11B-30CC-DF360F65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265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21541-CD64-F1EC-3CE1-80271C611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039A90-0CD4-335B-E03A-78C436C5B4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C5CFE-3273-9B67-53C0-FDB81A186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C0DBAF-BBA4-5E6A-FAF0-BB40A793C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413D0-49CE-7704-8BE1-813FE5271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105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0367DD-239F-4316-BB3D-18FDF15191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0A21E0-6695-017D-3EAB-56B8123E0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19259-693E-9A40-8594-DE934EF67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CE29B-7A5A-71F0-C7F0-3788EC5F4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71644-C17E-0BEB-1D93-ADE3FB94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248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53095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UK SUICIDE (2011-2021)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3377357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870333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78" y="168465"/>
            <a:ext cx="1663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712328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6086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9367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2498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7329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8455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278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900F4-4D52-ABF3-6763-950AED7F3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DC66F-1EF8-896C-9FD9-6712AC32A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6C5B0-4EE7-B3F5-1572-3111A4839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44F41F-22BC-6186-5B4D-598B9D407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972C0-020B-ECC7-09B4-43F16C7D5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3711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3805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6046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C76C-B195-4AAF-AF73-997EF5D1D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2553B8-68AC-4447-8740-25A468BF6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070CC2-50AD-4B47-9470-EF0C2BDF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5FCC4A-3BB9-4300-9408-C2BF4B9C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6914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2358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23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4031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6193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2899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7DD7E87-15E4-47C9-ABDA-D8502B8E9187}"/>
              </a:ext>
            </a:extLst>
          </p:cNvPr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9" name="Picture 1" descr="TAB_allwhite.eps">
            <a:extLst>
              <a:ext uri="{FF2B5EF4-FFF2-40B4-BE49-F238E27FC236}">
                <a16:creationId xmlns:a16="http://schemas.microsoft.com/office/drawing/2014/main" id="{31C76636-6B20-4622-99E5-13D68E136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FDA8FDC-011F-461E-9477-404DD38055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9865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8045342A-DE71-46C6-9D82-BEF6B6A9750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400"/>
          </a:p>
        </p:txBody>
      </p:sp>
      <p:pic>
        <p:nvPicPr>
          <p:cNvPr id="11" name="Picture 1" descr="TAB_allwhite.eps">
            <a:extLst>
              <a:ext uri="{FF2B5EF4-FFF2-40B4-BE49-F238E27FC236}">
                <a16:creationId xmlns:a16="http://schemas.microsoft.com/office/drawing/2014/main" id="{027E362B-B431-4464-B31D-94C2E8C07E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2CDA7E59-77A3-44A0-8CF0-DF21FE7E6D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37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50D91-46E4-6BF7-60C1-32729B411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D26017-2E0D-F9F6-0402-87E375CFA8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DCD8C-FAEC-0F4C-378A-97E749F51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0FC5D5-B5F3-0765-83CC-A355CC849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AD4C3-EA48-672D-FF5E-489AC8232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1440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England SUICIDE (2010-2020)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5414865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07353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4955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walking on a street&#10;&#10;Description automatically generated with medium confidence">
            <a:extLst>
              <a:ext uri="{FF2B5EF4-FFF2-40B4-BE49-F238E27FC236}">
                <a16:creationId xmlns:a16="http://schemas.microsoft.com/office/drawing/2014/main" id="{BE25E40F-5F07-F190-23FB-69BFC8EEAB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 trans="83000"/>
                    </a14:imgEffect>
                    <a14:imgEffect>
                      <a14:sharpenSoften amount="-50000"/>
                    </a14:imgEffect>
                    <a14:imgEffect>
                      <a14:brightnessContrast bright="-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88" t="7838" r="-12" b="22852"/>
          <a:stretch/>
        </p:blipFill>
        <p:spPr>
          <a:xfrm>
            <a:off x="0" y="0"/>
            <a:ext cx="12192000" cy="6937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0529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3203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900F4-4D52-ABF3-6763-950AED7F3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DC66F-1EF8-896C-9FD9-6712AC32A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6C5B0-4EE7-B3F5-1572-3111A4839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44F41F-22BC-6186-5B4D-598B9D407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972C0-020B-ECC7-09B4-43F16C7D5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10954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2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id="{C48B904F-4119-4194-8A85-7BA610A4D09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" y="6334424"/>
            <a:ext cx="121919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4143600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5438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0550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ECC742-0B51-47B3-BCF8-AC729F7C6200}" type="datetimeFigureOut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08/05/2025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796AF-E594-4100-BA6D-70F4CD9ED163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84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F7059-BAFC-CF1F-F834-A6F99BBD0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92641-3401-9195-F47D-2BE69C5102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508B18-9D69-0A1C-D88E-5D7C24FB87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BCA2F2-FE2D-FBB2-9943-FDE0A7DC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22852E-89DD-06CA-BBE0-BC8787C26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FE6EF5-FFDA-A2B9-361A-F1F838F92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7543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C1C9C2-FB98-9449-B8F0-39AAEDD3EE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422C64-CDB5-E34F-8C97-66C6D9D51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8639596" cy="2387600"/>
          </a:xfrm>
          <a:noFill/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4537D-7872-3E4B-A3AB-665CBC6EA0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986194"/>
            <a:ext cx="8719991" cy="127160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B257D-A0E0-EF48-ABA3-7782115D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3C93AA-AEC1-E348-A455-2BBDEC699ED7}"/>
              </a:ext>
            </a:extLst>
          </p:cNvPr>
          <p:cNvSpPr txBox="1"/>
          <p:nvPr userDrawn="1"/>
        </p:nvSpPr>
        <p:spPr>
          <a:xfrm>
            <a:off x="873762" y="-5384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2" name="Picture 2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83" y="47625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291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7"/>
            <a:ext cx="10515600" cy="4141835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93E7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/>
          <a:srcRect t="5" r="8043" b="-142998"/>
          <a:stretch/>
        </p:blipFill>
        <p:spPr>
          <a:xfrm>
            <a:off x="400053" y="5903699"/>
            <a:ext cx="11056823" cy="45719"/>
          </a:xfrm>
          <a:prstGeom prst="rect">
            <a:avLst/>
          </a:prstGeom>
        </p:spPr>
      </p:pic>
      <p:pic>
        <p:nvPicPr>
          <p:cNvPr id="7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29" y="5926557"/>
            <a:ext cx="4705556" cy="85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6604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7"/>
            <a:ext cx="10515600" cy="425645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93E7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/>
          <a:srcRect t="5" r="8043" b="-142998"/>
          <a:stretch/>
        </p:blipFill>
        <p:spPr>
          <a:xfrm>
            <a:off x="400053" y="5903699"/>
            <a:ext cx="11056823" cy="45719"/>
          </a:xfrm>
          <a:prstGeom prst="rect">
            <a:avLst/>
          </a:prstGeom>
        </p:spPr>
      </p:pic>
      <p:pic>
        <p:nvPicPr>
          <p:cNvPr id="9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29" y="5926557"/>
            <a:ext cx="4705556" cy="85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5372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D158A6-16D0-6D4E-9EF9-E79EBBCE06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6"/>
            <a:ext cx="10515600" cy="4065634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/>
          <a:srcRect t="5" r="8043" b="-142998"/>
          <a:stretch/>
        </p:blipFill>
        <p:spPr>
          <a:xfrm>
            <a:off x="400053" y="5863397"/>
            <a:ext cx="11056823" cy="60118"/>
          </a:xfrm>
          <a:prstGeom prst="rect">
            <a:avLst/>
          </a:prstGeom>
        </p:spPr>
      </p:pic>
      <p:pic>
        <p:nvPicPr>
          <p:cNvPr id="8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85" y="583247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0175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52F2127-EBD7-8848-B8B4-DAD7CA931A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AAB2EA-8363-5F45-8970-190A7BD6C0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/>
          <a:srcRect l="8151" b="33145"/>
          <a:stretch/>
        </p:blipFill>
        <p:spPr>
          <a:xfrm>
            <a:off x="4" y="4952326"/>
            <a:ext cx="3303849" cy="19056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EE5CE05-CB7F-B34C-8754-EF71B55DB91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0573593" y="1519647"/>
            <a:ext cx="1208620" cy="727164"/>
          </a:xfrm>
          <a:prstGeom prst="rect">
            <a:avLst/>
          </a:prstGeom>
        </p:spPr>
      </p:pic>
      <p:pic>
        <p:nvPicPr>
          <p:cNvPr id="1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62156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37E0DDE-BBC8-534D-8F87-23B9287D09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396B99-1C3E-534F-B516-F100DE2F27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/>
          <a:srcRect t="3" r="6601" b="-36686"/>
          <a:stretch/>
        </p:blipFill>
        <p:spPr>
          <a:xfrm>
            <a:off x="402423" y="868935"/>
            <a:ext cx="11387159" cy="457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F176EB0-C59A-D44C-9789-8AACE9AEFD6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536563" y="318528"/>
            <a:ext cx="4261556" cy="3687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435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37E0DDE-BBC8-534D-8F87-23B9287D09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  <p:pic>
        <p:nvPicPr>
          <p:cNvPr id="1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3991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6B69119-1B1B-404C-BA90-94A99EE401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A4281D-3412-5E48-9A52-70612FA4E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55275"/>
            <a:ext cx="9159240" cy="1325563"/>
          </a:xfrm>
        </p:spPr>
        <p:txBody>
          <a:bodyPr>
            <a:norm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B6C91-4419-6945-B1FB-13E02AAEB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ED9402-3D88-6049-B554-357C36611E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/>
          <a:srcRect l="24256" b="21461"/>
          <a:stretch/>
        </p:blipFill>
        <p:spPr>
          <a:xfrm>
            <a:off x="1" y="4620553"/>
            <a:ext cx="2917492" cy="22374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F6015D-0869-6549-8C39-D73FF762841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 rot="1782855">
            <a:off x="10537032" y="1819770"/>
            <a:ext cx="1390827" cy="521560"/>
          </a:xfrm>
          <a:prstGeom prst="rect">
            <a:avLst/>
          </a:prstGeom>
        </p:spPr>
      </p:pic>
      <p:pic>
        <p:nvPicPr>
          <p:cNvPr id="1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8848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3200FBBD-6CC4-A349-B70B-313BAD04B6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1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0507CF-0871-4D45-B2B1-43EE3CCCD78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5395339"/>
            <a:ext cx="2967080" cy="14788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B3F5BD8-0C81-4A4E-A8A7-821DBE90955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 rot="1927307">
            <a:off x="10474730" y="1793150"/>
            <a:ext cx="1432231" cy="53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208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C3FA3C1-F34D-4D4A-A999-6BD04B870E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A4281D-3412-5E48-9A52-70612FA4E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2305"/>
            <a:ext cx="9159240" cy="1325563"/>
          </a:xfrm>
        </p:spPr>
        <p:txBody>
          <a:bodyPr>
            <a:norm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B6C91-4419-6945-B1FB-13E02AAEB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9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AAB2EA-8363-5F45-8970-190A7BD6C0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l="8151" b="33145"/>
          <a:stretch/>
        </p:blipFill>
        <p:spPr>
          <a:xfrm>
            <a:off x="4" y="4952326"/>
            <a:ext cx="3303849" cy="19056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9D905AD-F873-2A44-82D4-3A8989E2B37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 rot="12288281">
            <a:off x="10540708" y="1468060"/>
            <a:ext cx="1429952" cy="102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038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45B4F-45FD-8584-98F7-B48434B13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2C26F5-60F5-9B5F-2AB5-E7D9D9188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D1DB84-DCF9-70B5-2B3E-D753FC9413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869E05-56B5-0A60-927D-2DA68407AC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E1CA76-0551-3261-85C8-E287C5F9E7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9D22CF-1E91-837D-B755-2B69D0DAE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591A53-AD80-0247-899A-FBE7BC354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2805E2-F40A-C493-7895-13CDE03D7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550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C1C9C2-FB98-9449-B8F0-39AAEDD3EE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B257D-A0E0-EF48-ABA3-7782115D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3C93AA-AEC1-E348-A455-2BBDEC699ED7}"/>
              </a:ext>
            </a:extLst>
          </p:cNvPr>
          <p:cNvSpPr txBox="1"/>
          <p:nvPr userDrawn="1"/>
        </p:nvSpPr>
        <p:spPr>
          <a:xfrm>
            <a:off x="873762" y="-5384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C69DFD5-858D-D642-ADE1-D548CB19E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3" name="Picture 2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83" y="47625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8556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4046"/>
            <a:ext cx="12192000" cy="6853954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5" name="Picture 3" descr="C:\Users\Charanjit\Desktop\cover_slide-2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2" t="-1" r="8369" b="58785"/>
          <a:stretch/>
        </p:blipFill>
        <p:spPr bwMode="auto">
          <a:xfrm>
            <a:off x="0" y="4046"/>
            <a:ext cx="12192000" cy="301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2498369" y="-1"/>
            <a:ext cx="5669192" cy="3014286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r>
              <a:rPr lang="en-GB"/>
              <a:t>Insert picture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422843" y="3692510"/>
            <a:ext cx="8869544" cy="802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422843" y="4733055"/>
            <a:ext cx="6900100" cy="675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/>
          <a:srcRect t="5" r="8043" b="-142998"/>
          <a:stretch/>
        </p:blipFill>
        <p:spPr>
          <a:xfrm>
            <a:off x="400053" y="5863397"/>
            <a:ext cx="11056823" cy="60118"/>
          </a:xfrm>
          <a:prstGeom prst="rect">
            <a:avLst/>
          </a:prstGeom>
        </p:spPr>
      </p:pic>
      <p:pic>
        <p:nvPicPr>
          <p:cNvPr id="11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85" y="589345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6126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4046"/>
            <a:ext cx="12192000" cy="6853954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1" name="Picture 4" descr="C:\Users\Charanjit\Desktop\cover_slid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13" t="1529" r="3128" b="1381"/>
          <a:stretch/>
        </p:blipFill>
        <p:spPr bwMode="auto">
          <a:xfrm>
            <a:off x="5394691" y="4046"/>
            <a:ext cx="6797309" cy="685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98123" y="2042347"/>
            <a:ext cx="4751308" cy="143563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98122" y="3844724"/>
            <a:ext cx="4751309" cy="110356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13" hasCustomPrompt="1"/>
          </p:nvPr>
        </p:nvSpPr>
        <p:spPr>
          <a:xfrm>
            <a:off x="5790266" y="-1"/>
            <a:ext cx="3574916" cy="2061397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Insert picture</a:t>
            </a:r>
          </a:p>
        </p:txBody>
      </p:sp>
      <p:sp>
        <p:nvSpPr>
          <p:cNvPr id="25" name="Picture Placeholder 21"/>
          <p:cNvSpPr>
            <a:spLocks noGrp="1"/>
          </p:cNvSpPr>
          <p:nvPr>
            <p:ph type="pic" sz="quarter" idx="14" hasCustomPrompt="1"/>
          </p:nvPr>
        </p:nvSpPr>
        <p:spPr>
          <a:xfrm>
            <a:off x="9408339" y="2061397"/>
            <a:ext cx="2783661" cy="2177228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Insert </a:t>
            </a:r>
            <a:br>
              <a:rPr lang="en-GB"/>
            </a:br>
            <a:r>
              <a:rPr lang="en-GB"/>
              <a:t>picture</a:t>
            </a:r>
          </a:p>
        </p:txBody>
      </p:sp>
      <p:sp>
        <p:nvSpPr>
          <p:cNvPr id="26" name="Picture Placeholder 21"/>
          <p:cNvSpPr>
            <a:spLocks noGrp="1"/>
          </p:cNvSpPr>
          <p:nvPr>
            <p:ph type="pic" sz="quarter" idx="15" hasCustomPrompt="1"/>
          </p:nvPr>
        </p:nvSpPr>
        <p:spPr>
          <a:xfrm>
            <a:off x="5757898" y="4238626"/>
            <a:ext cx="3596495" cy="2647949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Insert picture</a:t>
            </a:r>
          </a:p>
        </p:txBody>
      </p:sp>
      <p:pic>
        <p:nvPicPr>
          <p:cNvPr id="10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91" y="22469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949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\\WDMYCLOUD\Public\Click_Duo_Design WORK\NIHR\NIHR_FENNY_Brand Guidelines Final version\Brand Guidelines Final version\Links\iStock-855239924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5742" r="11738"/>
          <a:stretch/>
        </p:blipFill>
        <p:spPr bwMode="auto">
          <a:xfrm>
            <a:off x="-522107" y="4047"/>
            <a:ext cx="12714107" cy="686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5261173" y="4046"/>
            <a:ext cx="6934200" cy="685395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/>
          </a:p>
          <a:p>
            <a:r>
              <a:rPr lang="en-GB"/>
              <a:t>Insert picture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208493-8149-6E45-81CC-EE362D4F2B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02423" y="318528"/>
            <a:ext cx="3196167" cy="368789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4047"/>
            <a:ext cx="5257800" cy="6865901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64124" y="2349230"/>
            <a:ext cx="4552881" cy="802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64124" y="3428745"/>
            <a:ext cx="4552881" cy="675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/>
          <a:srcRect t="3" r="6601" b="-36686"/>
          <a:stretch/>
        </p:blipFill>
        <p:spPr>
          <a:xfrm>
            <a:off x="402423" y="1249680"/>
            <a:ext cx="4393141" cy="45719"/>
          </a:xfrm>
          <a:prstGeom prst="rect">
            <a:avLst/>
          </a:prstGeom>
        </p:spPr>
      </p:pic>
      <p:pic>
        <p:nvPicPr>
          <p:cNvPr id="18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91" y="22469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7378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710049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768597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01010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870333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878" y="168465"/>
            <a:ext cx="1663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21998"/>
            <a:ext cx="1712328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7014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1682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899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BBCD7-4C6B-6864-93F0-8ADB9C636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1ECBCF-E756-3CDD-518D-991A078CB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88128C-DF36-4E00-8743-D08AD8384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EED396-5FA0-FB56-001D-B20CF841E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6553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84012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60412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6023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2244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004E7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96936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C76C-B195-4AAF-AF73-997EF5D1D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2553B8-68AC-4447-8740-25A468BF6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070CC2-50AD-4B47-9470-EF0C2BDF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5FCC4A-3BB9-4300-9408-C2BF4B9C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6044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35716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1619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46361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052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EC0E6F-7A84-94D0-6A16-14BDE9595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968326-D1EC-5E25-0EEB-8E41DC059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6A3AC2-8600-DCD5-A865-EA2FCD1CC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80889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0199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7DD7E87-15E4-47C9-ABDA-D8502B8E9187}"/>
              </a:ext>
            </a:extLst>
          </p:cNvPr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9" name="Picture 1" descr="TAB_allwhite.eps">
            <a:extLst>
              <a:ext uri="{FF2B5EF4-FFF2-40B4-BE49-F238E27FC236}">
                <a16:creationId xmlns:a16="http://schemas.microsoft.com/office/drawing/2014/main" id="{31C76636-6B20-4622-99E5-13D68E136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FDA8FDC-011F-461E-9477-404DD38055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8946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8045342A-DE71-46C6-9D82-BEF6B6A9750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400"/>
          </a:p>
        </p:txBody>
      </p:sp>
      <p:pic>
        <p:nvPicPr>
          <p:cNvPr id="11" name="Picture 1" descr="TAB_allwhite.eps">
            <a:extLst>
              <a:ext uri="{FF2B5EF4-FFF2-40B4-BE49-F238E27FC236}">
                <a16:creationId xmlns:a16="http://schemas.microsoft.com/office/drawing/2014/main" id="{027E362B-B431-4464-B31D-94C2E8C07E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2CDA7E59-77A3-44A0-8CF0-DF21FE7E6D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44651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England SUICIDE (2011-2021)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7020813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832397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870333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78" y="168465"/>
            <a:ext cx="1663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712328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72319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97700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7993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57395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890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27F90-2D93-F132-69FA-060671642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9B227-997C-2574-B67B-694BC26AA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A5CAC7-34CC-F413-6BFD-894447CBCE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4D946C-8582-F1F6-C887-99B2F64E8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5711D8-BAC7-DEF7-A61C-2E4680FCF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84027C-F894-1306-DB67-DC4E8C6AB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48889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4767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40797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8928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C76C-B195-4AAF-AF73-997EF5D1D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2553B8-68AC-4447-8740-25A468BF6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070CC2-50AD-4B47-9470-EF0C2BDF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5FCC4A-3BB9-4300-9408-C2BF4B9C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2835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67590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03638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201100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28142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58791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7DD7E87-15E4-47C9-ABDA-D8502B8E9187}"/>
              </a:ext>
            </a:extLst>
          </p:cNvPr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9" name="Picture 1" descr="TAB_allwhite.eps">
            <a:extLst>
              <a:ext uri="{FF2B5EF4-FFF2-40B4-BE49-F238E27FC236}">
                <a16:creationId xmlns:a16="http://schemas.microsoft.com/office/drawing/2014/main" id="{31C76636-6B20-4622-99E5-13D68E136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FDA8FDC-011F-461E-9477-404DD38055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658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C97A3-96F3-03DE-86CD-3FFC74351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06AE8F-D341-1255-1D80-E375EECF1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95F9E6-82B9-4F89-F4E9-8495B490C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1ABA8A-55C5-9FB1-EDA3-BEED502C0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CCAC5-4A05-BBF5-EB17-E711C7B6F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A55AC1-4C61-A60E-E4E4-32EC0E07E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34552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8045342A-DE71-46C6-9D82-BEF6B6A9750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400"/>
          </a:p>
        </p:txBody>
      </p:sp>
      <p:pic>
        <p:nvPicPr>
          <p:cNvPr id="11" name="Picture 1" descr="TAB_allwhite.eps">
            <a:extLst>
              <a:ext uri="{FF2B5EF4-FFF2-40B4-BE49-F238E27FC236}">
                <a16:creationId xmlns:a16="http://schemas.microsoft.com/office/drawing/2014/main" id="{027E362B-B431-4464-B31D-94C2E8C07E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2CDA7E59-77A3-44A0-8CF0-DF21FE7E6D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32124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UK SUICIDE (2011-2021)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12965376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England SUICIDE (2011-2021)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57015883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7111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19" Type="http://schemas.openxmlformats.org/officeDocument/2006/relationships/theme" Target="../theme/theme7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theme" Target="../theme/theme8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F198F7-7E99-BD6A-7BC6-A642629B5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8AACCC-D4B7-23F6-DE4C-F80C931D3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F9B26-90BC-0D88-34D4-EE1F68CE3A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75F4E-C69E-49B4-A36B-931E86EEFA8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2981EC-65CD-CAED-3AEF-DDE41B10E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2A036-59EC-2D2C-5D41-FCEDEC8660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108D5-EED9-43CA-970E-B1717E4FF56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390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827" r:id="rId12"/>
    <p:sldLayoutId id="214748387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322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9" r:id="rId17"/>
    <p:sldLayoutId id="2147483826" r:id="rId18"/>
    <p:sldLayoutId id="2147483680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2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903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875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940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828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9F6C1B-6F37-CE43-80CB-13FD9EE06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E29E7-16A9-6340-9E9F-790043ED9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31A5E-D10C-0845-A242-397F9C9F20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0D2F0-1F10-854B-834D-FF8C54AAA49C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3ACE8-7DC1-FF47-A286-E7FBD724D0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9C6CA-BF73-CC4A-BED8-DE34849C7D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13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4099" name="Picture 1" descr="TAB_allwhite.eps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8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370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952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52" r:id="rId17"/>
    <p:sldLayoutId id="214748385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CC742-0B51-47B3-BCF8-AC729F7C6200}" type="datetimeFigureOut">
              <a:rPr lang="en-GB" smtClean="0"/>
              <a:pPr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40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4" r:id="rId9"/>
    <p:sldLayoutId id="2147483865" r:id="rId10"/>
    <p:sldLayoutId id="2147483866" r:id="rId11"/>
    <p:sldLayoutId id="2147483867" r:id="rId12"/>
    <p:sldLayoutId id="2147483868" r:id="rId13"/>
    <p:sldLayoutId id="2147483869" r:id="rId14"/>
    <p:sldLayoutId id="2147483870" r:id="rId15"/>
    <p:sldLayoutId id="2147483871" r:id="rId16"/>
    <p:sldLayoutId id="2147483872" r:id="rId17"/>
    <p:sldLayoutId id="2147483873" r:id="rId18"/>
    <p:sldLayoutId id="2147483874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9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1.xml"/><Relationship Id="rId4" Type="http://schemas.openxmlformats.org/officeDocument/2006/relationships/chart" Target="../charts/char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9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.emf"/><Relationship Id="rId7" Type="http://schemas.openxmlformats.org/officeDocument/2006/relationships/image" Target="../media/image4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5.png"/><Relationship Id="rId5" Type="http://schemas.openxmlformats.org/officeDocument/2006/relationships/hyperlink" Target="http://www.manchester.ac.uk/ncish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A82BE-F105-D969-8ACF-181A6973F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purple background with circles&#10;&#10;AI-generated content may be incorrect.">
            <a:extLst>
              <a:ext uri="{FF2B5EF4-FFF2-40B4-BE49-F238E27FC236}">
                <a16:creationId xmlns:a16="http://schemas.microsoft.com/office/drawing/2014/main" id="{39D239DC-67F6-F08E-60C0-8E6F5AC2E5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" t="42766" r="-365" b="17708"/>
          <a:stretch/>
        </p:blipFill>
        <p:spPr>
          <a:xfrm>
            <a:off x="-44769" y="0"/>
            <a:ext cx="12281538" cy="6858000"/>
          </a:xfrm>
          <a:prstGeom prst="rect">
            <a:avLst/>
          </a:prstGeom>
        </p:spPr>
      </p:pic>
      <p:pic>
        <p:nvPicPr>
          <p:cNvPr id="5" name="Picture 1" descr="TAB_allwhite.eps">
            <a:extLst>
              <a:ext uri="{FF2B5EF4-FFF2-40B4-BE49-F238E27FC236}">
                <a16:creationId xmlns:a16="http://schemas.microsoft.com/office/drawing/2014/main" id="{8007659C-8DAF-FE5C-9EF9-85B0A93A5D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02" y="168493"/>
            <a:ext cx="1637058" cy="68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8">
            <a:extLst>
              <a:ext uri="{FF2B5EF4-FFF2-40B4-BE49-F238E27FC236}">
                <a16:creationId xmlns:a16="http://schemas.microsoft.com/office/drawing/2014/main" id="{4219A022-9975-C3F1-C7E5-74EAC0880403}"/>
              </a:ext>
            </a:extLst>
          </p:cNvPr>
          <p:cNvSpPr txBox="1">
            <a:spLocks/>
          </p:cNvSpPr>
          <p:nvPr/>
        </p:nvSpPr>
        <p:spPr>
          <a:xfrm>
            <a:off x="354302" y="1847336"/>
            <a:ext cx="7812095" cy="112338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4500" b="1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National Confidential Inquiry 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2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into Suicide and Safety in Mental Health </a:t>
            </a:r>
          </a:p>
        </p:txBody>
      </p:sp>
      <p:pic>
        <p:nvPicPr>
          <p:cNvPr id="8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5CDDC335-9A5D-9279-77D3-66063290C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825" y="130332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CAC6F4C-A2EF-5991-A86F-875E2B1C0F11}"/>
              </a:ext>
            </a:extLst>
          </p:cNvPr>
          <p:cNvSpPr txBox="1"/>
          <p:nvPr/>
        </p:nvSpPr>
        <p:spPr>
          <a:xfrm>
            <a:off x="354302" y="3722590"/>
            <a:ext cx="9324557" cy="7848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4500" b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Annual Report 2025</a:t>
            </a:r>
            <a:endParaRPr lang="en-GB" sz="450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A56D02-A2D3-7359-556C-E7B084A39D02}"/>
              </a:ext>
            </a:extLst>
          </p:cNvPr>
          <p:cNvSpPr txBox="1"/>
          <p:nvPr/>
        </p:nvSpPr>
        <p:spPr>
          <a:xfrm>
            <a:off x="354302" y="4818056"/>
            <a:ext cx="6179904" cy="7848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4500">
                <a:solidFill>
                  <a:schemeClr val="bg1"/>
                </a:solidFill>
                <a:ea typeface="Open Sans"/>
                <a:cs typeface="Open Sans"/>
              </a:rPr>
              <a:t>Professor Louis Appleby</a:t>
            </a:r>
          </a:p>
        </p:txBody>
      </p:sp>
    </p:spTree>
    <p:extLst>
      <p:ext uri="{BB962C8B-B14F-4D97-AF65-F5344CB8AC3E}">
        <p14:creationId xmlns:p14="http://schemas.microsoft.com/office/powerpoint/2010/main" val="1655783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0" y="195263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6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In-patient suicide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FDA7DA-1CA2-D608-2FDB-DB7105CC4130}"/>
              </a:ext>
            </a:extLst>
          </p:cNvPr>
          <p:cNvSpPr txBox="1"/>
          <p:nvPr/>
        </p:nvSpPr>
        <p:spPr>
          <a:xfrm>
            <a:off x="9154633" y="2528322"/>
            <a:ext cx="267748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alt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</a:t>
            </a: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% 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on ward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50% 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on agreed leave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10% 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off ward without agreement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819AB3-F98C-96AE-561A-617FBEF46E1F}"/>
              </a:ext>
            </a:extLst>
          </p:cNvPr>
          <p:cNvSpPr txBox="1"/>
          <p:nvPr/>
        </p:nvSpPr>
        <p:spPr>
          <a:xfrm>
            <a:off x="0" y="6257836"/>
            <a:ext cx="5469767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UK AND JERSEY SUICIDE (2012-2022)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© National Confidential Inquiry into Suicide and Safety in Mental Health. All rights reserved. 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0C111FE-EF1B-A5C5-EEBC-74CBBAA93D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2733669"/>
              </p:ext>
            </p:extLst>
          </p:nvPr>
        </p:nvGraphicFramePr>
        <p:xfrm>
          <a:off x="122237" y="1447832"/>
          <a:ext cx="8488363" cy="4838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2983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FBAAE-8678-CFBC-9B61-0B9ED9202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2AD0BFA4-BACE-2BE3-2BF2-8CA483F56416}"/>
              </a:ext>
            </a:extLst>
          </p:cNvPr>
          <p:cNvSpPr txBox="1">
            <a:spLocks/>
          </p:cNvSpPr>
          <p:nvPr/>
        </p:nvSpPr>
        <p:spPr>
          <a:xfrm>
            <a:off x="0" y="-57460"/>
            <a:ext cx="12192000" cy="120032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Real-time surveillance of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Calibri"/>
              </a:rPr>
              <a:t>in-patient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suicide (2024)</a:t>
            </a:r>
            <a:endParaRPr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CB540F-027C-F228-5094-C722928C86E7}"/>
              </a:ext>
            </a:extLst>
          </p:cNvPr>
          <p:cNvSpPr txBox="1"/>
          <p:nvPr/>
        </p:nvSpPr>
        <p:spPr>
          <a:xfrm>
            <a:off x="0" y="6257836"/>
            <a:ext cx="5469767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100" dirty="0">
                <a:solidFill>
                  <a:schemeClr val="bg1">
                    <a:lumMod val="50000"/>
                  </a:schemeClr>
                </a:solidFill>
              </a:rPr>
              <a:t>ENGLAND (2024)</a:t>
            </a:r>
          </a:p>
          <a:p>
            <a:r>
              <a:rPr lang="en-GB" sz="1100" dirty="0">
                <a:solidFill>
                  <a:schemeClr val="bg1">
                    <a:lumMod val="50000"/>
                  </a:schemeClr>
                </a:solidFill>
              </a:rPr>
              <a:t>© National Confidential Inquiry into Suicide and Safety in Mental Health. All rights reserved. </a:t>
            </a:r>
          </a:p>
          <a:p>
            <a:r>
              <a:rPr lang="en-GB" sz="1100" dirty="0">
                <a:solidFill>
                  <a:schemeClr val="bg1">
                    <a:lumMod val="50000"/>
                  </a:schemeClr>
                </a:solidFill>
              </a:rPr>
              <a:t>Not to be reproduced in whole or part without the permission of the copyright holder.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4FCBBA-8F3B-630B-FEC4-B1A1CD11FD0D}"/>
              </a:ext>
            </a:extLst>
          </p:cNvPr>
          <p:cNvSpPr txBox="1"/>
          <p:nvPr/>
        </p:nvSpPr>
        <p:spPr>
          <a:xfrm>
            <a:off x="1689905" y="1978303"/>
            <a:ext cx="4786993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in-patient deaths reported 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GB" sz="2400" dirty="0">
                <a:solidFill>
                  <a:srgbClr val="002060"/>
                </a:solidFill>
              </a:rPr>
              <a:t>in England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BB396A-EF10-108D-6325-68324FBDC8D6}"/>
              </a:ext>
            </a:extLst>
          </p:cNvPr>
          <p:cNvSpPr txBox="1"/>
          <p:nvPr/>
        </p:nvSpPr>
        <p:spPr>
          <a:xfrm>
            <a:off x="1689905" y="3738141"/>
            <a:ext cx="348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19% waited </a:t>
            </a:r>
            <a:r>
              <a:rPr lang="en-GB" sz="2400" b="1" dirty="0">
                <a:solidFill>
                  <a:srgbClr val="002060"/>
                </a:solidFill>
              </a:rPr>
              <a:t>7 days </a:t>
            </a:r>
            <a:r>
              <a:rPr lang="en-GB" sz="2400" dirty="0">
                <a:solidFill>
                  <a:srgbClr val="002060"/>
                </a:solidFill>
              </a:rPr>
              <a:t>for admission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1D89D7-3DD8-A543-359C-F35C0257C7C1}"/>
              </a:ext>
            </a:extLst>
          </p:cNvPr>
          <p:cNvSpPr txBox="1"/>
          <p:nvPr/>
        </p:nvSpPr>
        <p:spPr>
          <a:xfrm>
            <a:off x="7524750" y="1978303"/>
            <a:ext cx="3916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55% </a:t>
            </a:r>
            <a:r>
              <a:rPr lang="en-GB" sz="2400" b="1" dirty="0">
                <a:solidFill>
                  <a:srgbClr val="002060"/>
                </a:solidFill>
              </a:rPr>
              <a:t>detained</a:t>
            </a:r>
            <a:r>
              <a:rPr lang="en-GB" sz="2400" dirty="0">
                <a:solidFill>
                  <a:srgbClr val="002060"/>
                </a:solidFill>
              </a:rPr>
              <a:t> under </a:t>
            </a:r>
          </a:p>
          <a:p>
            <a:r>
              <a:rPr lang="en-GB" sz="2400" dirty="0">
                <a:solidFill>
                  <a:srgbClr val="002060"/>
                </a:solidFill>
              </a:rPr>
              <a:t>the Mental Health Act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5A9590-039E-73B4-C5A6-71C033F36718}"/>
              </a:ext>
            </a:extLst>
          </p:cNvPr>
          <p:cNvSpPr txBox="1"/>
          <p:nvPr/>
        </p:nvSpPr>
        <p:spPr>
          <a:xfrm>
            <a:off x="7524750" y="3703861"/>
            <a:ext cx="42318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solidFill>
                  <a:srgbClr val="002060"/>
                </a:solidFill>
              </a:rPr>
              <a:t>35% admitted to wards </a:t>
            </a:r>
            <a:r>
              <a:rPr lang="en-GB" sz="2400" b="1">
                <a:solidFill>
                  <a:srgbClr val="002060"/>
                </a:solidFill>
              </a:rPr>
              <a:t>outside </a:t>
            </a:r>
          </a:p>
          <a:p>
            <a:r>
              <a:rPr lang="en-GB" sz="2400" b="1">
                <a:solidFill>
                  <a:srgbClr val="002060"/>
                </a:solidFill>
              </a:rPr>
              <a:t>of the patient’s local area</a:t>
            </a:r>
            <a:endParaRPr lang="en-GB" sz="240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3CF7FA-38F8-1C0E-68C8-7243C012F276}"/>
              </a:ext>
            </a:extLst>
          </p:cNvPr>
          <p:cNvSpPr txBox="1"/>
          <p:nvPr/>
        </p:nvSpPr>
        <p:spPr>
          <a:xfrm>
            <a:off x="2640145" y="5302337"/>
            <a:ext cx="69117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>
                <a:solidFill>
                  <a:srgbClr val="002060"/>
                </a:solidFill>
              </a:rPr>
              <a:t>All Trusts contributing to real-time surveillance will provide early warning of safety concerns </a:t>
            </a:r>
          </a:p>
        </p:txBody>
      </p:sp>
      <p:pic>
        <p:nvPicPr>
          <p:cNvPr id="17" name="Picture 16" descr="A yellow folder with a white paper&#10;&#10;AI-generated content may be incorrect.">
            <a:extLst>
              <a:ext uri="{FF2B5EF4-FFF2-40B4-BE49-F238E27FC236}">
                <a16:creationId xmlns:a16="http://schemas.microsoft.com/office/drawing/2014/main" id="{24817C79-7F7B-A58B-22E5-383CC7FF43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268" y="1853305"/>
            <a:ext cx="1080000" cy="1080000"/>
          </a:xfrm>
          <a:prstGeom prst="rect">
            <a:avLst/>
          </a:prstGeom>
        </p:spPr>
      </p:pic>
      <p:pic>
        <p:nvPicPr>
          <p:cNvPr id="19" name="Picture 18" descr="A road with a couple of pointers&#10;&#10;AI-generated content may be incorrect.">
            <a:extLst>
              <a:ext uri="{FF2B5EF4-FFF2-40B4-BE49-F238E27FC236}">
                <a16:creationId xmlns:a16="http://schemas.microsoft.com/office/drawing/2014/main" id="{2F2B70F3-DF4B-37F9-4B96-453944A7C5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268" y="3576886"/>
            <a:ext cx="1080000" cy="1080000"/>
          </a:xfrm>
          <a:prstGeom prst="rect">
            <a:avLst/>
          </a:prstGeom>
        </p:spPr>
      </p:pic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A0562BD2-757A-723D-5C70-CA56005BA8AF}"/>
              </a:ext>
            </a:extLst>
          </p:cNvPr>
          <p:cNvSpPr/>
          <p:nvPr/>
        </p:nvSpPr>
        <p:spPr>
          <a:xfrm>
            <a:off x="561682" y="1853305"/>
            <a:ext cx="1080000" cy="1080000"/>
          </a:xfrm>
          <a:prstGeom prst="flowChartConnector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1795D9-D640-BD1E-5EE1-0E1FC8129C16}"/>
              </a:ext>
            </a:extLst>
          </p:cNvPr>
          <p:cNvSpPr txBox="1"/>
          <p:nvPr/>
        </p:nvSpPr>
        <p:spPr>
          <a:xfrm>
            <a:off x="708873" y="2006970"/>
            <a:ext cx="785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002060"/>
                </a:solidFill>
                <a:latin typeface="+mj-lt"/>
              </a:rPr>
              <a:t>32</a:t>
            </a:r>
          </a:p>
        </p:txBody>
      </p:sp>
      <p:pic>
        <p:nvPicPr>
          <p:cNvPr id="12" name="Picture 11" descr="A calendar and clock on a black background&#10;&#10;AI-generated content may be incorrect.">
            <a:extLst>
              <a:ext uri="{FF2B5EF4-FFF2-40B4-BE49-F238E27FC236}">
                <a16:creationId xmlns:a16="http://schemas.microsoft.com/office/drawing/2014/main" id="{E055C9E4-819C-6A6B-71B9-9884D517CE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82" y="3609009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40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CE6D-A1D8-CCF3-5FEA-AF949F6AC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4B263B3-22BC-6FEA-0857-77211E09B244}"/>
              </a:ext>
            </a:extLst>
          </p:cNvPr>
          <p:cNvSpPr txBox="1"/>
          <p:nvPr/>
        </p:nvSpPr>
        <p:spPr>
          <a:xfrm>
            <a:off x="9060647" y="3421094"/>
            <a:ext cx="29517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Highest risk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1-2 weeks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after discharge</a:t>
            </a:r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CD92356F-AD69-C359-D448-3C1414E5EB8C}"/>
              </a:ext>
            </a:extLst>
          </p:cNvPr>
          <p:cNvSpPr txBox="1">
            <a:spLocks/>
          </p:cNvSpPr>
          <p:nvPr/>
        </p:nvSpPr>
        <p:spPr>
          <a:xfrm>
            <a:off x="0" y="178147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Discharge from in-patient units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ABFBF0-C4AC-C256-DEAD-D180A64F56D2}"/>
              </a:ext>
            </a:extLst>
          </p:cNvPr>
          <p:cNvSpPr txBox="1"/>
          <p:nvPr/>
        </p:nvSpPr>
        <p:spPr>
          <a:xfrm>
            <a:off x="9296263" y="4479062"/>
            <a:ext cx="25109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10%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died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before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follow-up appointment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BEA8142-C9C4-AD93-D1FE-A1CF991CF33A}"/>
              </a:ext>
            </a:extLst>
          </p:cNvPr>
          <p:cNvGrpSpPr>
            <a:grpSpLocks noChangeAspect="1"/>
          </p:cNvGrpSpPr>
          <p:nvPr/>
        </p:nvGrpSpPr>
        <p:grpSpPr>
          <a:xfrm>
            <a:off x="9637292" y="1395663"/>
            <a:ext cx="1798460" cy="1798460"/>
            <a:chOff x="8739545" y="1420297"/>
            <a:chExt cx="1440000" cy="1440000"/>
          </a:xfrm>
        </p:grpSpPr>
        <p:sp>
          <p:nvSpPr>
            <p:cNvPr id="12" name="Flowchart: Connector 11">
              <a:extLst>
                <a:ext uri="{FF2B5EF4-FFF2-40B4-BE49-F238E27FC236}">
                  <a16:creationId xmlns:a16="http://schemas.microsoft.com/office/drawing/2014/main" id="{2A20F650-B402-8788-4F10-A95ED42CB8F5}"/>
                </a:ext>
              </a:extLst>
            </p:cNvPr>
            <p:cNvSpPr/>
            <p:nvPr/>
          </p:nvSpPr>
          <p:spPr>
            <a:xfrm>
              <a:off x="8739545" y="1420297"/>
              <a:ext cx="1440000" cy="1440000"/>
            </a:xfrm>
            <a:prstGeom prst="flowChartConnecto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C7868D7-AFE2-F808-687C-E3914435593C}"/>
                </a:ext>
              </a:extLst>
            </p:cNvPr>
            <p:cNvSpPr txBox="1"/>
            <p:nvPr/>
          </p:nvSpPr>
          <p:spPr>
            <a:xfrm>
              <a:off x="8739545" y="1624883"/>
              <a:ext cx="1439999" cy="961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211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deaths per year 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B58C6B9-7A8F-42EB-CEA8-DACBD4D25DD5}"/>
              </a:ext>
            </a:extLst>
          </p:cNvPr>
          <p:cNvSpPr txBox="1"/>
          <p:nvPr/>
        </p:nvSpPr>
        <p:spPr>
          <a:xfrm>
            <a:off x="0" y="6257836"/>
            <a:ext cx="5469767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UK AND JERSEY SUICIDE (2012-2022)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© National Confidential Inquiry into Suicide and Safety in Mental Health. All rights reserved. 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80150F3-4B9E-E5FA-79D1-AD138F3237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8371735"/>
              </p:ext>
            </p:extLst>
          </p:nvPr>
        </p:nvGraphicFramePr>
        <p:xfrm>
          <a:off x="384757" y="1414967"/>
          <a:ext cx="8514108" cy="4488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88601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43A02-2D33-FFA1-F568-50C435C66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4321C5-511F-E4E4-FC8C-0139179477BA}"/>
              </a:ext>
            </a:extLst>
          </p:cNvPr>
          <p:cNvSpPr txBox="1"/>
          <p:nvPr/>
        </p:nvSpPr>
        <p:spPr>
          <a:xfrm>
            <a:off x="8919133" y="2756327"/>
            <a:ext cx="29517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>
                <a:solidFill>
                  <a:srgbClr val="002060"/>
                </a:solidFill>
              </a:rPr>
              <a:t>In the first week after discharge, the highest number of deaths occurred on </a:t>
            </a:r>
            <a:r>
              <a:rPr lang="en-GB" sz="2400" b="1">
                <a:solidFill>
                  <a:srgbClr val="002060"/>
                </a:solidFill>
              </a:rPr>
              <a:t>day 3</a:t>
            </a: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1DFFB2B4-B3E0-CBD8-8448-EBCCA2384823}"/>
              </a:ext>
            </a:extLst>
          </p:cNvPr>
          <p:cNvSpPr txBox="1">
            <a:spLocks/>
          </p:cNvSpPr>
          <p:nvPr/>
        </p:nvSpPr>
        <p:spPr>
          <a:xfrm>
            <a:off x="0" y="178147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Discharge from in-patient units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DB4060-7E21-9C53-7B24-2BF809115386}"/>
              </a:ext>
            </a:extLst>
          </p:cNvPr>
          <p:cNvSpPr txBox="1"/>
          <p:nvPr/>
        </p:nvSpPr>
        <p:spPr>
          <a:xfrm>
            <a:off x="0" y="6257836"/>
            <a:ext cx="5469767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UK AND JERSEY SUICIDE (2012-2022)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© National Confidential Inquiry into Suicide and Safety in Mental Health. All rights reserved. 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7ABFFAE-829B-0CA3-6CE3-F5CE3E0469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1254659"/>
              </p:ext>
            </p:extLst>
          </p:nvPr>
        </p:nvGraphicFramePr>
        <p:xfrm>
          <a:off x="321120" y="1769807"/>
          <a:ext cx="8336183" cy="4100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05370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C3874-5574-1199-05E4-765B439D3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88937919-EBE1-F59E-6F69-F9581E0E808F}"/>
              </a:ext>
            </a:extLst>
          </p:cNvPr>
          <p:cNvSpPr txBox="1">
            <a:spLocks/>
          </p:cNvSpPr>
          <p:nvPr/>
        </p:nvSpPr>
        <p:spPr>
          <a:xfrm>
            <a:off x="0" y="178147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Report themes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640B6CE-1D77-7C72-4110-8AFFEF0E1F6E}"/>
              </a:ext>
            </a:extLst>
          </p:cNvPr>
          <p:cNvSpPr/>
          <p:nvPr/>
        </p:nvSpPr>
        <p:spPr>
          <a:xfrm>
            <a:off x="1069371" y="1558577"/>
            <a:ext cx="2160000" cy="216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42E16D5-9884-4E38-017B-031A0DF68A59}"/>
              </a:ext>
            </a:extLst>
          </p:cNvPr>
          <p:cNvSpPr/>
          <p:nvPr/>
        </p:nvSpPr>
        <p:spPr>
          <a:xfrm>
            <a:off x="2329371" y="2822838"/>
            <a:ext cx="2160000" cy="216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A4DDF8-C512-6151-289E-97E27573AC34}"/>
              </a:ext>
            </a:extLst>
          </p:cNvPr>
          <p:cNvSpPr txBox="1"/>
          <p:nvPr/>
        </p:nvSpPr>
        <p:spPr>
          <a:xfrm>
            <a:off x="5569370" y="2596047"/>
            <a:ext cx="52103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Each year we examine groups of </a:t>
            </a: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current concern </a:t>
            </a: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 groups who may be at </a:t>
            </a: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increasing risk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D6F7A3-105A-2E30-C8B8-731B7C27E4AF}"/>
              </a:ext>
            </a:extLst>
          </p:cNvPr>
          <p:cNvSpPr txBox="1"/>
          <p:nvPr/>
        </p:nvSpPr>
        <p:spPr>
          <a:xfrm>
            <a:off x="0" y="6257836"/>
            <a:ext cx="5469767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UK AND JERSEY SUICIDE (2012-2022)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© National Confidential Inquiry into Suicide and Safety in Mental Health. All rights reserved. 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Not to be reproduced in whole or part without the permission of the copyright holder.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893ACCC-BA2B-F681-12C8-82470E7FDE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767" y="3165837"/>
            <a:ext cx="1440000" cy="1440000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4513BBE1-6143-8D7C-3E85-4B781533554D}"/>
              </a:ext>
            </a:extLst>
          </p:cNvPr>
          <p:cNvSpPr/>
          <p:nvPr/>
        </p:nvSpPr>
        <p:spPr>
          <a:xfrm>
            <a:off x="1232324" y="3930576"/>
            <a:ext cx="2160000" cy="216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E28DBF3-791D-514B-EBFB-F643BE656C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881" y="1918577"/>
            <a:ext cx="1440000" cy="1440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8339390-443D-8E74-109B-C7D6863165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860" y="4180337"/>
            <a:ext cx="1440000" cy="1440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47E8663-E796-54D3-9B39-A781858186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767" y="4029061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797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EFFD3B9-1492-4CDD-A93C-C9658BB44E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9191726"/>
              </p:ext>
            </p:extLst>
          </p:nvPr>
        </p:nvGraphicFramePr>
        <p:xfrm>
          <a:off x="2692914" y="1194191"/>
          <a:ext cx="6463717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BA06470-5F27-4B45-AD5B-5C970810CE0C}"/>
              </a:ext>
            </a:extLst>
          </p:cNvPr>
          <p:cNvSpPr txBox="1"/>
          <p:nvPr/>
        </p:nvSpPr>
        <p:spPr>
          <a:xfrm>
            <a:off x="2133822" y="21771"/>
            <a:ext cx="7581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>
                <a:solidFill>
                  <a:prstClr val="white"/>
                </a:solidFill>
                <a:latin typeface="Calibri"/>
              </a:rPr>
              <a:t>1,491 suicides by patients with </a:t>
            </a:r>
          </a:p>
          <a:p>
            <a:pPr marL="457200" marR="0" lvl="1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>
                <a:solidFill>
                  <a:prstClr val="white"/>
                </a:solidFill>
                <a:latin typeface="Calibri"/>
              </a:rPr>
              <a:t>bipolar disorder (2012-2022)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DDCEA5-9372-E4D5-71AF-19B1B5B110E3}"/>
              </a:ext>
            </a:extLst>
          </p:cNvPr>
          <p:cNvSpPr txBox="1"/>
          <p:nvPr/>
        </p:nvSpPr>
        <p:spPr>
          <a:xfrm>
            <a:off x="0" y="6257836"/>
            <a:ext cx="5469767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UK AND JERSEY SUICIDE (2012-2022)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© National Confidential Inquiry into Suicide and Safety in Mental Health. All rights reserved. 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Not to be reproduced in whole or part without the permission of the copyright holder.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4B34F2-69AA-ECE1-D7DA-F05B5CCB47DC}"/>
              </a:ext>
            </a:extLst>
          </p:cNvPr>
          <p:cNvSpPr txBox="1"/>
          <p:nvPr/>
        </p:nvSpPr>
        <p:spPr>
          <a:xfrm>
            <a:off x="8736007" y="1599809"/>
            <a:ext cx="29517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More often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female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living alone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older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CE5480-0A7D-64A8-BBAC-2D89EBDA72F6}"/>
              </a:ext>
            </a:extLst>
          </p:cNvPr>
          <p:cNvSpPr txBox="1"/>
          <p:nvPr/>
        </p:nvSpPr>
        <p:spPr>
          <a:xfrm>
            <a:off x="8543214" y="2836424"/>
            <a:ext cx="33373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minority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(39%) receiving lithium/mood stabiliser treatment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0474B9-A7A7-29C5-04FF-A24195DC1F59}"/>
              </a:ext>
            </a:extLst>
          </p:cNvPr>
          <p:cNvSpPr txBox="1"/>
          <p:nvPr/>
        </p:nvSpPr>
        <p:spPr>
          <a:xfrm>
            <a:off x="8543214" y="4442371"/>
            <a:ext cx="33373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>
                <a:solidFill>
                  <a:srgbClr val="002060"/>
                </a:solidFill>
                <a:latin typeface="Calibri"/>
              </a:rPr>
              <a:t>More likely to be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rgbClr val="002060"/>
                </a:solidFill>
                <a:latin typeface="Calibri"/>
              </a:rPr>
              <a:t>non-adherent with medication </a:t>
            </a:r>
            <a:r>
              <a:rPr lang="en-GB" sz="2400">
                <a:solidFill>
                  <a:srgbClr val="002060"/>
                </a:solidFill>
                <a:latin typeface="Calibri"/>
              </a:rPr>
              <a:t>and to have experienced </a:t>
            </a:r>
            <a:r>
              <a:rPr lang="en-GB" sz="2400" b="1">
                <a:solidFill>
                  <a:srgbClr val="002060"/>
                </a:solidFill>
                <a:latin typeface="Calibri"/>
              </a:rPr>
              <a:t>side effects</a:t>
            </a: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2DC05BCA-DDBF-E40F-D315-BA4624B0BB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8640098"/>
              </p:ext>
            </p:extLst>
          </p:nvPr>
        </p:nvGraphicFramePr>
        <p:xfrm>
          <a:off x="0" y="1719084"/>
          <a:ext cx="8493860" cy="4159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960804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F8A2B-DCB5-557B-0B02-A8F7E0492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78F5DA-E4DB-685E-90B6-E2B1AFB6BE6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2151" y="0"/>
            <a:ext cx="8267698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1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5,220 suicides following missed contact and/or non-adherence with medication (2012-2022)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88EAAD-9F61-3444-2E2C-F48D17CF2099}"/>
              </a:ext>
            </a:extLst>
          </p:cNvPr>
          <p:cNvSpPr txBox="1"/>
          <p:nvPr/>
        </p:nvSpPr>
        <p:spPr>
          <a:xfrm>
            <a:off x="0" y="6257836"/>
            <a:ext cx="5469767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UK AND JERSEY SUICIDE (2012-2022)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© National Confidential Inquiry into Suicide and Safety in Mental Health. All rights reserved. 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Not to be reproduced in whole or part without the permission of the copyright holder.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68464E-5D18-1FCB-B70D-64E56240F077}"/>
              </a:ext>
            </a:extLst>
          </p:cNvPr>
          <p:cNvSpPr txBox="1"/>
          <p:nvPr/>
        </p:nvSpPr>
        <p:spPr>
          <a:xfrm>
            <a:off x="8166192" y="2305559"/>
            <a:ext cx="3574052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>
                <a:solidFill>
                  <a:srgbClr val="002060"/>
                </a:solidFill>
                <a:latin typeface="Calibri"/>
              </a:rPr>
              <a:t>Missed contact often accompanied by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rgbClr val="002060"/>
                </a:solidFill>
                <a:latin typeface="Calibri"/>
              </a:rPr>
              <a:t>clinical co-morbidity </a:t>
            </a:r>
            <a:r>
              <a:rPr lang="en-GB" sz="2400" dirty="0">
                <a:solidFill>
                  <a:srgbClr val="002060"/>
                </a:solidFill>
                <a:latin typeface="Calibri"/>
              </a:rPr>
              <a:t>and </a:t>
            </a:r>
            <a:r>
              <a:rPr lang="en-GB" sz="2400" b="1" dirty="0">
                <a:solidFill>
                  <a:srgbClr val="002060"/>
                </a:solidFill>
                <a:latin typeface="Calibri"/>
              </a:rPr>
              <a:t>socioeconomic adversity</a:t>
            </a:r>
            <a:endParaRPr lang="en-GB" sz="2400" b="1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>
              <a:solidFill>
                <a:srgbClr val="002060"/>
              </a:solidFill>
              <a:latin typeface="Calibri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>
                <a:solidFill>
                  <a:srgbClr val="002060"/>
                </a:solidFill>
                <a:latin typeface="Calibri"/>
              </a:rPr>
              <a:t>Non-adherence associated with </a:t>
            </a:r>
            <a:r>
              <a:rPr lang="en-GB" sz="2400" b="1">
                <a:solidFill>
                  <a:srgbClr val="002060"/>
                </a:solidFill>
                <a:latin typeface="Calibri"/>
              </a:rPr>
              <a:t>severe mental illness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EFFBD7EA-88A5-EA57-D9A9-55D1CB9704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5222442"/>
              </p:ext>
            </p:extLst>
          </p:nvPr>
        </p:nvGraphicFramePr>
        <p:xfrm>
          <a:off x="237831" y="1756230"/>
          <a:ext cx="7556339" cy="4378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95763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666C525E-1240-2038-0201-8AD447907B35}"/>
              </a:ext>
            </a:extLst>
          </p:cNvPr>
          <p:cNvSpPr txBox="1">
            <a:spLocks/>
          </p:cNvSpPr>
          <p:nvPr/>
        </p:nvSpPr>
        <p:spPr>
          <a:xfrm>
            <a:off x="1819274" y="76200"/>
            <a:ext cx="8553449" cy="98488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29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Follow-up by services following missed last contact </a:t>
            </a:r>
          </a:p>
          <a:p>
            <a:pPr algn="ctr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29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of mental health patients who died by suicide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787875-AED3-1448-0EE5-9A3CABCD48D5}"/>
              </a:ext>
            </a:extLst>
          </p:cNvPr>
          <p:cNvSpPr txBox="1"/>
          <p:nvPr/>
        </p:nvSpPr>
        <p:spPr>
          <a:xfrm>
            <a:off x="0" y="6257836"/>
            <a:ext cx="5469767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UK AND JERSEY SUICIDE (2012-2022)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© National Confidential Inquiry into Suicide and Safety in Mental Health. All rights reserved. 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EDBA012D-F7C7-0AA1-8458-27B5308E45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8583997"/>
              </p:ext>
            </p:extLst>
          </p:nvPr>
        </p:nvGraphicFramePr>
        <p:xfrm>
          <a:off x="564787" y="1548578"/>
          <a:ext cx="10843441" cy="4503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1534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549" y="51371"/>
            <a:ext cx="7342438" cy="866775"/>
          </a:xfrm>
        </p:spPr>
        <p:txBody>
          <a:bodyPr/>
          <a:lstStyle/>
          <a:p>
            <a:r>
              <a:rPr lang="en-GB"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1,312 suicides by patients recently bereaved (2012-2022)</a:t>
            </a:r>
            <a:endParaRPr lang="en-GB" sz="32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4B3C9F-D7F2-3D00-27FF-961DCD15A6FE}"/>
              </a:ext>
            </a:extLst>
          </p:cNvPr>
          <p:cNvSpPr txBox="1"/>
          <p:nvPr/>
        </p:nvSpPr>
        <p:spPr>
          <a:xfrm>
            <a:off x="2006" y="6291970"/>
            <a:ext cx="609399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England and Wales SUICIDE (2011-2021)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2C97D3-8299-6743-D145-EC54687C2737}"/>
              </a:ext>
            </a:extLst>
          </p:cNvPr>
          <p:cNvSpPr txBox="1"/>
          <p:nvPr/>
        </p:nvSpPr>
        <p:spPr>
          <a:xfrm>
            <a:off x="8516539" y="2457581"/>
            <a:ext cx="35419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More often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female</a:t>
            </a:r>
            <a:r>
              <a:rPr kumimoji="0" lang="en-GB" sz="24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widowed </a:t>
            </a:r>
            <a:r>
              <a:rPr kumimoji="0" lang="en-GB" sz="24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living alone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b="1">
              <a:solidFill>
                <a:srgbClr val="002060"/>
              </a:solidFill>
              <a:latin typeface="Calibri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More died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or near </a:t>
            </a:r>
            <a:r>
              <a:rPr kumimoji="0" lang="en-GB" sz="24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date of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family member or friend’s death anniversary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F46DFE-778B-E1BD-3F4B-99FCE7D0F556}"/>
              </a:ext>
            </a:extLst>
          </p:cNvPr>
          <p:cNvSpPr txBox="1"/>
          <p:nvPr/>
        </p:nvSpPr>
        <p:spPr>
          <a:xfrm>
            <a:off x="0" y="6257836"/>
            <a:ext cx="5469767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UK AND JERSEY SUICIDE (2012-2022)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© National Confidential Inquiry into Suicide and Safety in Mental Health. All rights reserved. 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AD6B37E-9B43-3523-4A19-49D15C8736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0337934"/>
              </p:ext>
            </p:extLst>
          </p:nvPr>
        </p:nvGraphicFramePr>
        <p:xfrm>
          <a:off x="275771" y="1634133"/>
          <a:ext cx="8069943" cy="4562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43776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07278-4B16-92E8-FD4F-1953394E5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purple background with circles&#10;&#10;AI-generated content may be incorrect.">
            <a:extLst>
              <a:ext uri="{FF2B5EF4-FFF2-40B4-BE49-F238E27FC236}">
                <a16:creationId xmlns:a16="http://schemas.microsoft.com/office/drawing/2014/main" id="{1DC64466-4A24-5A23-BC4A-CC0237718C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" t="42766" r="-365" b="17708"/>
          <a:stretch/>
        </p:blipFill>
        <p:spPr>
          <a:xfrm>
            <a:off x="-44769" y="0"/>
            <a:ext cx="12281538" cy="6858000"/>
          </a:xfrm>
          <a:prstGeom prst="rect">
            <a:avLst/>
          </a:prstGeom>
        </p:spPr>
      </p:pic>
      <p:pic>
        <p:nvPicPr>
          <p:cNvPr id="11" name="Picture 1" descr="TAB_allwhite.eps">
            <a:extLst>
              <a:ext uri="{FF2B5EF4-FFF2-40B4-BE49-F238E27FC236}">
                <a16:creationId xmlns:a16="http://schemas.microsoft.com/office/drawing/2014/main" id="{18F792F8-9A5D-6863-FA83-964C9380BF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1510" y="216819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D802377-ACA9-C681-EB76-61F30E833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825" y="130332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3519EE-9BF9-68E3-7D62-DDAD9A1C52FD}"/>
              </a:ext>
            </a:extLst>
          </p:cNvPr>
          <p:cNvSpPr txBox="1"/>
          <p:nvPr/>
        </p:nvSpPr>
        <p:spPr>
          <a:xfrm>
            <a:off x="271510" y="2727466"/>
            <a:ext cx="9885315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Clinical messages </a:t>
            </a:r>
          </a:p>
        </p:txBody>
      </p:sp>
    </p:spTree>
    <p:extLst>
      <p:ext uri="{BB962C8B-B14F-4D97-AF65-F5344CB8AC3E}">
        <p14:creationId xmlns:p14="http://schemas.microsoft.com/office/powerpoint/2010/main" val="39316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4E4FB-7021-8670-CB49-286A41EAC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>
            <a:extLst>
              <a:ext uri="{FF2B5EF4-FFF2-40B4-BE49-F238E27FC236}">
                <a16:creationId xmlns:a16="http://schemas.microsoft.com/office/drawing/2014/main" id="{8E55B5D6-4916-707E-180B-F5A27025A78F}"/>
              </a:ext>
            </a:extLst>
          </p:cNvPr>
          <p:cNvSpPr txBox="1">
            <a:spLocks/>
          </p:cNvSpPr>
          <p:nvPr/>
        </p:nvSpPr>
        <p:spPr>
          <a:xfrm>
            <a:off x="3025816" y="29112"/>
            <a:ext cx="6432765" cy="1052145"/>
          </a:xfrm>
          <a:prstGeom prst="rect">
            <a:avLst/>
          </a:prstGeom>
          <a:solidFill>
            <a:srgbClr val="2F528F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1800" b="1">
              <a:solidFill>
                <a:schemeClr val="bg1"/>
              </a:solidFill>
              <a:latin typeface="Calibri "/>
            </a:endParaRPr>
          </a:p>
          <a:p>
            <a:r>
              <a:rPr lang="en-GB" sz="3600" b="1">
                <a:solidFill>
                  <a:schemeClr val="bg1"/>
                </a:solidFill>
                <a:latin typeface="Calibri "/>
              </a:rPr>
              <a:t>UK suicide numbers 2012-2022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AAD9971-7971-AAC3-FBA2-A8D7A87532FF}"/>
              </a:ext>
            </a:extLst>
          </p:cNvPr>
          <p:cNvGrpSpPr/>
          <p:nvPr/>
        </p:nvGrpSpPr>
        <p:grpSpPr>
          <a:xfrm>
            <a:off x="1134836" y="1280212"/>
            <a:ext cx="11475426" cy="5442540"/>
            <a:chOff x="746542" y="1222744"/>
            <a:chExt cx="11657561" cy="5606144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6FDFC947-6B9D-14EA-23FA-2688B09825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078"/>
            <a:stretch/>
          </p:blipFill>
          <p:spPr>
            <a:xfrm>
              <a:off x="3025816" y="1222744"/>
              <a:ext cx="5516176" cy="5606144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247C4F2-961C-E404-147E-C1483F07653D}"/>
                </a:ext>
              </a:extLst>
            </p:cNvPr>
            <p:cNvGrpSpPr/>
            <p:nvPr/>
          </p:nvGrpSpPr>
          <p:grpSpPr>
            <a:xfrm>
              <a:off x="746542" y="1351887"/>
              <a:ext cx="9633727" cy="3839545"/>
              <a:chOff x="-219956" y="1452570"/>
              <a:chExt cx="9718091" cy="3900482"/>
            </a:xfrm>
          </p:grpSpPr>
          <p:sp>
            <p:nvSpPr>
              <p:cNvPr id="4" name="Rounded Rectangle 2">
                <a:extLst>
                  <a:ext uri="{FF2B5EF4-FFF2-40B4-BE49-F238E27FC236}">
                    <a16:creationId xmlns:a16="http://schemas.microsoft.com/office/drawing/2014/main" id="{29387406-246E-CEA6-1F9C-F98EB1F1F8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219956" y="4081921"/>
                <a:ext cx="2859490" cy="1271131"/>
              </a:xfrm>
              <a:prstGeom prst="roundRect">
                <a:avLst>
                  <a:gd name="adj" fmla="val 16667"/>
                </a:avLst>
              </a:prstGeom>
              <a:noFill/>
              <a:ln w="19050" algn="ctr">
                <a:solidFill>
                  <a:srgbClr val="00206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en-US" sz="2400" b="0" i="0" u="sng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Wales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4,008 suicide deaths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</a:t>
                </a:r>
                <a:r>
                  <a:rPr kumimoji="0" lang="en-GB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916 (23%) patients 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altLang="en-US" sz="2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" name="Rounded Rectangle 12">
                <a:extLst>
                  <a:ext uri="{FF2B5EF4-FFF2-40B4-BE49-F238E27FC236}">
                    <a16:creationId xmlns:a16="http://schemas.microsoft.com/office/drawing/2014/main" id="{837BEDB9-08FA-84B4-36CB-6D9917C7C8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39241" y="1452570"/>
                <a:ext cx="2942491" cy="1294635"/>
              </a:xfrm>
              <a:prstGeom prst="roundRect">
                <a:avLst>
                  <a:gd name="adj" fmla="val 16667"/>
                </a:avLst>
              </a:prstGeom>
              <a:noFill/>
              <a:ln w="19050" algn="ctr">
                <a:solidFill>
                  <a:srgbClr val="00206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en-US" sz="2400" b="0" i="0" u="sng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Scotland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8,343 suicide deaths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</a:t>
                </a:r>
                <a:r>
                  <a:rPr kumimoji="0" lang="en-GB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CC0099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2,510 (30%) patients 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" name="Rounded Rectangle 13">
                <a:extLst>
                  <a:ext uri="{FF2B5EF4-FFF2-40B4-BE49-F238E27FC236}">
                    <a16:creationId xmlns:a16="http://schemas.microsoft.com/office/drawing/2014/main" id="{4E946058-7193-ECE0-23F4-8317CAFFCD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39241" y="3322286"/>
                <a:ext cx="3058894" cy="1294635"/>
              </a:xfrm>
              <a:prstGeom prst="roundRect">
                <a:avLst>
                  <a:gd name="adj" fmla="val 16667"/>
                </a:avLst>
              </a:prstGeom>
              <a:noFill/>
              <a:ln w="19050" algn="ctr">
                <a:solidFill>
                  <a:srgbClr val="00206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en-US" sz="2400" b="0" i="0" u="sng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England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55,705 suicide deaths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699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14,464 (26%) patients 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altLang="en-US" sz="27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" name="Rounded Rectangle 14">
                <a:extLst>
                  <a:ext uri="{FF2B5EF4-FFF2-40B4-BE49-F238E27FC236}">
                    <a16:creationId xmlns:a16="http://schemas.microsoft.com/office/drawing/2014/main" id="{E7493913-3391-DADA-5D6B-17BC545C16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187778" y="1579675"/>
                <a:ext cx="2859490" cy="1271131"/>
              </a:xfrm>
              <a:prstGeom prst="roundRect">
                <a:avLst>
                  <a:gd name="adj" fmla="val 16667"/>
                </a:avLst>
              </a:prstGeom>
              <a:noFill/>
              <a:ln w="19050" algn="ctr">
                <a:solidFill>
                  <a:srgbClr val="00206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en-US" sz="2400" b="0" i="0" u="sng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Northern Ireland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2,424 suicide deaths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</a:t>
                </a:r>
                <a:r>
                  <a:rPr kumimoji="0" lang="en-GB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6600CC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735 (30%) patients 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altLang="en-US" sz="2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cxnSp>
            <p:nvCxnSpPr>
              <p:cNvPr id="9" name="Straight Connector 24">
                <a:extLst>
                  <a:ext uri="{FF2B5EF4-FFF2-40B4-BE49-F238E27FC236}">
                    <a16:creationId xmlns:a16="http://schemas.microsoft.com/office/drawing/2014/main" id="{4CCFFC0D-136B-96B8-E22A-95DC9963986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2537717" y="2846028"/>
                <a:ext cx="738883" cy="916347"/>
              </a:xfrm>
              <a:prstGeom prst="line">
                <a:avLst/>
              </a:prstGeom>
              <a:noFill/>
              <a:ln w="12700" algn="ctr">
                <a:solidFill>
                  <a:srgbClr val="002060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" name="Straight Connector 16">
                <a:extLst>
                  <a:ext uri="{FF2B5EF4-FFF2-40B4-BE49-F238E27FC236}">
                    <a16:creationId xmlns:a16="http://schemas.microsoft.com/office/drawing/2014/main" id="{6E1164BB-AA9C-1421-E1A0-6071CFAB0E4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2644334" y="4955691"/>
                <a:ext cx="1584766" cy="292584"/>
              </a:xfrm>
              <a:prstGeom prst="line">
                <a:avLst/>
              </a:prstGeom>
              <a:noFill/>
              <a:ln w="12700" algn="ctr">
                <a:solidFill>
                  <a:srgbClr val="002060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1" name="Straight Connector 18">
                <a:extLst>
                  <a:ext uri="{FF2B5EF4-FFF2-40B4-BE49-F238E27FC236}">
                    <a16:creationId xmlns:a16="http://schemas.microsoft.com/office/drawing/2014/main" id="{9743A5E1-FCDF-2920-15B2-7EF6C3102736}"/>
                  </a:ext>
                </a:extLst>
              </p:cNvPr>
              <p:cNvCxnSpPr>
                <a:cxnSpLocks noChangeShapeType="1"/>
                <a:stCxn id="7" idx="1"/>
              </p:cNvCxnSpPr>
              <p:nvPr/>
            </p:nvCxnSpPr>
            <p:spPr bwMode="auto">
              <a:xfrm flipH="1">
                <a:off x="5099881" y="3969603"/>
                <a:ext cx="1339360" cy="520212"/>
              </a:xfrm>
              <a:prstGeom prst="line">
                <a:avLst/>
              </a:prstGeom>
              <a:noFill/>
              <a:ln w="12700" algn="ctr">
                <a:solidFill>
                  <a:srgbClr val="002060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2" name="Straight Connector 21">
                <a:extLst>
                  <a:ext uri="{FF2B5EF4-FFF2-40B4-BE49-F238E27FC236}">
                    <a16:creationId xmlns:a16="http://schemas.microsoft.com/office/drawing/2014/main" id="{8931F726-C988-6EFE-26D3-02714126E3F3}"/>
                  </a:ext>
                </a:extLst>
              </p:cNvPr>
              <p:cNvCxnSpPr>
                <a:cxnSpLocks noChangeShapeType="1"/>
                <a:stCxn id="5" idx="1"/>
              </p:cNvCxnSpPr>
              <p:nvPr/>
            </p:nvCxnSpPr>
            <p:spPr bwMode="auto">
              <a:xfrm flipH="1">
                <a:off x="4572000" y="2099888"/>
                <a:ext cx="1867241" cy="386138"/>
              </a:xfrm>
              <a:prstGeom prst="line">
                <a:avLst/>
              </a:prstGeom>
              <a:noFill/>
              <a:ln w="12700" algn="ctr">
                <a:solidFill>
                  <a:srgbClr val="002060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1D92435-350F-FD48-8196-52207FCCB62C}"/>
                </a:ext>
              </a:extLst>
            </p:cNvPr>
            <p:cNvSpPr txBox="1"/>
            <p:nvPr/>
          </p:nvSpPr>
          <p:spPr>
            <a:xfrm>
              <a:off x="5156909" y="6420886"/>
              <a:ext cx="7247194" cy="3487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x-none" sz="1600"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Note: There were 110 suicide deaths in Jersey; 45 (41%) were by patients </a:t>
              </a:r>
              <a:endParaRPr lang="en-GB" sz="16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EFB1A26-76F1-2FB1-8445-4D2969DDC210}"/>
              </a:ext>
            </a:extLst>
          </p:cNvPr>
          <p:cNvSpPr txBox="1"/>
          <p:nvPr/>
        </p:nvSpPr>
        <p:spPr>
          <a:xfrm>
            <a:off x="0" y="6257836"/>
            <a:ext cx="5469767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100" dirty="0">
                <a:solidFill>
                  <a:schemeClr val="bg1">
                    <a:lumMod val="50000"/>
                  </a:schemeClr>
                </a:solidFill>
              </a:rPr>
              <a:t>UK AND JERSEY SUICIDE (2012-2022)</a:t>
            </a:r>
          </a:p>
          <a:p>
            <a:r>
              <a:rPr lang="en-GB" sz="1100" dirty="0">
                <a:solidFill>
                  <a:schemeClr val="bg1">
                    <a:lumMod val="50000"/>
                  </a:schemeClr>
                </a:solidFill>
              </a:rPr>
              <a:t>© National Confidential Inquiry into Suicide and Safety in Mental Health. All rights reserved. </a:t>
            </a:r>
          </a:p>
          <a:p>
            <a:r>
              <a:rPr lang="en-GB" sz="1100" dirty="0">
                <a:solidFill>
                  <a:schemeClr val="bg1">
                    <a:lumMod val="50000"/>
                  </a:schemeClr>
                </a:solidFill>
              </a:rPr>
              <a:t>Not to be reproduced in whole or part without the permission of the copyright holder.</a:t>
            </a:r>
          </a:p>
        </p:txBody>
      </p:sp>
    </p:spTree>
    <p:extLst>
      <p:ext uri="{BB962C8B-B14F-4D97-AF65-F5344CB8AC3E}">
        <p14:creationId xmlns:p14="http://schemas.microsoft.com/office/powerpoint/2010/main" val="277914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9BC6CE-4D40-4122-B948-DC5422A8A95C}"/>
              </a:ext>
            </a:extLst>
          </p:cNvPr>
          <p:cNvSpPr txBox="1"/>
          <p:nvPr/>
        </p:nvSpPr>
        <p:spPr>
          <a:xfrm>
            <a:off x="2855310" y="0"/>
            <a:ext cx="66513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Clinical messages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 ways to improve patient safety</a:t>
            </a:r>
          </a:p>
        </p:txBody>
      </p:sp>
      <p:pic>
        <p:nvPicPr>
          <p:cNvPr id="5" name="Picture 4" descr="A diagram of a circular diagram with icons&#10;&#10;Description automatically generated with medium confidence">
            <a:extLst>
              <a:ext uri="{FF2B5EF4-FFF2-40B4-BE49-F238E27FC236}">
                <a16:creationId xmlns:a16="http://schemas.microsoft.com/office/drawing/2014/main" id="{E688E317-BAE4-39E6-FF10-4C49FC9FD7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172" y="1126251"/>
            <a:ext cx="6651395" cy="573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6208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9BC6CE-4D40-4122-B948-DC5422A8A95C}"/>
              </a:ext>
            </a:extLst>
          </p:cNvPr>
          <p:cNvSpPr txBox="1"/>
          <p:nvPr/>
        </p:nvSpPr>
        <p:spPr>
          <a:xfrm>
            <a:off x="22203" y="22437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Clinical messages from report themes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BBAC2A-6BB4-4D71-996C-6FA52BEF4E7A}"/>
              </a:ext>
            </a:extLst>
          </p:cNvPr>
          <p:cNvSpPr txBox="1"/>
          <p:nvPr/>
        </p:nvSpPr>
        <p:spPr>
          <a:xfrm>
            <a:off x="2119331" y="5107527"/>
            <a:ext cx="96154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solidFill>
                  <a:srgbClr val="002060"/>
                </a:solidFill>
              </a:rPr>
              <a:t>Services should make </a:t>
            </a:r>
            <a:r>
              <a:rPr lang="en-GB" sz="2400" b="1">
                <a:solidFill>
                  <a:srgbClr val="002060"/>
                </a:solidFill>
              </a:rPr>
              <a:t>personalised bereavement support </a:t>
            </a:r>
            <a:r>
              <a:rPr lang="en-GB" sz="2400">
                <a:solidFill>
                  <a:srgbClr val="002060"/>
                </a:solidFill>
              </a:rPr>
              <a:t>available and enquire about </a:t>
            </a:r>
            <a:r>
              <a:rPr lang="en-GB" sz="2400" b="1">
                <a:solidFill>
                  <a:srgbClr val="002060"/>
                </a:solidFill>
              </a:rPr>
              <a:t>significant dates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D13D85-368A-F12F-C5A7-E369524C6B44}"/>
              </a:ext>
            </a:extLst>
          </p:cNvPr>
          <p:cNvSpPr txBox="1"/>
          <p:nvPr/>
        </p:nvSpPr>
        <p:spPr>
          <a:xfrm>
            <a:off x="2119331" y="1875159"/>
            <a:ext cx="10072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solidFill>
                  <a:srgbClr val="002060"/>
                </a:solidFill>
              </a:rPr>
              <a:t>Treatment for bipolar disorder should be provided </a:t>
            </a:r>
            <a:r>
              <a:rPr lang="en-GB" sz="2400" b="1">
                <a:solidFill>
                  <a:srgbClr val="002060"/>
                </a:solidFill>
              </a:rPr>
              <a:t>in line with NICE guidance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4145CA-F119-7313-FFEE-439F01F9D199}"/>
              </a:ext>
            </a:extLst>
          </p:cNvPr>
          <p:cNvSpPr txBox="1"/>
          <p:nvPr/>
        </p:nvSpPr>
        <p:spPr>
          <a:xfrm>
            <a:off x="2119331" y="3371087"/>
            <a:ext cx="96154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>
                <a:solidFill>
                  <a:srgbClr val="002060"/>
                </a:solidFill>
              </a:rPr>
              <a:t>Follow-up efforts </a:t>
            </a:r>
            <a:r>
              <a:rPr lang="en-GB" sz="2400">
                <a:solidFill>
                  <a:srgbClr val="002060"/>
                </a:solidFill>
              </a:rPr>
              <a:t>for patients losing contact with services or who are non-adherent with medication, with </a:t>
            </a:r>
            <a:r>
              <a:rPr lang="en-GB" sz="2400" b="1">
                <a:solidFill>
                  <a:srgbClr val="002060"/>
                </a:solidFill>
              </a:rPr>
              <a:t>clinical and social problems addressed</a:t>
            </a:r>
          </a:p>
        </p:txBody>
      </p:sp>
      <p:pic>
        <p:nvPicPr>
          <p:cNvPr id="7" name="Picture 6" descr="A candle and a flower&#10;&#10;AI-generated content may be incorrect.">
            <a:extLst>
              <a:ext uri="{FF2B5EF4-FFF2-40B4-BE49-F238E27FC236}">
                <a16:creationId xmlns:a16="http://schemas.microsoft.com/office/drawing/2014/main" id="{B14B1D26-176E-F3E9-71FC-5838F67179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09" y="4823772"/>
            <a:ext cx="1398509" cy="13985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11DF6B5-CC21-EA17-7A88-395DB282AE8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t="8343" b="9496"/>
          <a:stretch/>
        </p:blipFill>
        <p:spPr>
          <a:xfrm>
            <a:off x="392037" y="1462582"/>
            <a:ext cx="1540329" cy="128681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0ADB761-D4B6-7045-C113-3F6DBFF2F45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5964" y="3143177"/>
            <a:ext cx="1353378" cy="128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4070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blue and purple background with circles&#10;&#10;AI-generated content may be incorrect.">
            <a:extLst>
              <a:ext uri="{FF2B5EF4-FFF2-40B4-BE49-F238E27FC236}">
                <a16:creationId xmlns:a16="http://schemas.microsoft.com/office/drawing/2014/main" id="{54529A26-AC60-E68E-6604-4E7A30A59E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" t="42766" r="-365" b="17708"/>
          <a:stretch/>
        </p:blipFill>
        <p:spPr>
          <a:xfrm>
            <a:off x="-44769" y="0"/>
            <a:ext cx="12281538" cy="6858000"/>
          </a:xfrm>
          <a:prstGeom prst="rect">
            <a:avLst/>
          </a:prstGeom>
        </p:spPr>
      </p:pic>
      <p:pic>
        <p:nvPicPr>
          <p:cNvPr id="5" name="Picture 1" descr="TAB_allwhite.eps">
            <a:extLst>
              <a:ext uri="{FF2B5EF4-FFF2-40B4-BE49-F238E27FC236}">
                <a16:creationId xmlns:a16="http://schemas.microsoft.com/office/drawing/2014/main" id="{E4821194-E3D4-16F5-BC3D-5F36BC26FD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02" y="168493"/>
            <a:ext cx="1637058" cy="68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8">
            <a:extLst>
              <a:ext uri="{FF2B5EF4-FFF2-40B4-BE49-F238E27FC236}">
                <a16:creationId xmlns:a16="http://schemas.microsoft.com/office/drawing/2014/main" id="{D8B7B385-CBEC-1062-02EF-305F18877992}"/>
              </a:ext>
            </a:extLst>
          </p:cNvPr>
          <p:cNvSpPr txBox="1">
            <a:spLocks/>
          </p:cNvSpPr>
          <p:nvPr/>
        </p:nvSpPr>
        <p:spPr>
          <a:xfrm>
            <a:off x="354302" y="1847336"/>
            <a:ext cx="7812095" cy="112338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4500" b="1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National Confidential Inquiry 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2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into Suicide and Safety in Mental Health </a:t>
            </a:r>
          </a:p>
        </p:txBody>
      </p:sp>
      <p:pic>
        <p:nvPicPr>
          <p:cNvPr id="8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F1F401D6-5B5C-372B-DA16-9BC8A443E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825" y="130332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DB6FA4-0AB5-5CAF-C461-97B51846ED70}"/>
              </a:ext>
            </a:extLst>
          </p:cNvPr>
          <p:cNvSpPr txBox="1"/>
          <p:nvPr/>
        </p:nvSpPr>
        <p:spPr>
          <a:xfrm>
            <a:off x="882892" y="3898762"/>
            <a:ext cx="617990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000" b="1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@NCISH_UK</a:t>
            </a:r>
            <a:endParaRPr lang="en-GB" sz="3000">
              <a:solidFill>
                <a:schemeClr val="bg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7BFCAA-1DCE-DF32-FD87-F61FFDF1D818}"/>
              </a:ext>
            </a:extLst>
          </p:cNvPr>
          <p:cNvSpPr txBox="1"/>
          <p:nvPr/>
        </p:nvSpPr>
        <p:spPr>
          <a:xfrm>
            <a:off x="354302" y="3009753"/>
            <a:ext cx="61661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en-GB" sz="2400" b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www.manchester.ac.uk/ncish</a:t>
            </a:r>
            <a:endParaRPr lang="en-GB" sz="2400" b="1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8" name="Picture 17" descr="A white x on a black background&#10;&#10;AI-generated content may be incorrect.">
            <a:extLst>
              <a:ext uri="{FF2B5EF4-FFF2-40B4-BE49-F238E27FC236}">
                <a16:creationId xmlns:a16="http://schemas.microsoft.com/office/drawing/2014/main" id="{38867969-9398-B9F5-5E8D-1A4D81F79D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02" y="3988414"/>
            <a:ext cx="471701" cy="4616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DAC94C-9260-A95A-7716-B5678183688B}"/>
              </a:ext>
            </a:extLst>
          </p:cNvPr>
          <p:cNvSpPr txBox="1"/>
          <p:nvPr/>
        </p:nvSpPr>
        <p:spPr>
          <a:xfrm>
            <a:off x="882892" y="4660026"/>
            <a:ext cx="617990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000" b="1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@</a:t>
            </a:r>
            <a:r>
              <a:rPr lang="en-GB" sz="3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ncish.bsky.social</a:t>
            </a:r>
            <a:endParaRPr lang="en-GB" sz="3000">
              <a:solidFill>
                <a:schemeClr val="bg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1D9897E7-C271-DE65-B2B9-E0CF98344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02" y="4706001"/>
            <a:ext cx="471701" cy="41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Free Linkedin Logo SVG, PNG Icon, Symbol. Download Image.">
            <a:extLst>
              <a:ext uri="{FF2B5EF4-FFF2-40B4-BE49-F238E27FC236}">
                <a16:creationId xmlns:a16="http://schemas.microsoft.com/office/drawing/2014/main" id="{76483B7C-0BB3-7538-C43F-A42F77D13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4" t="5953" r="9920" b="8929"/>
          <a:stretch/>
        </p:blipFill>
        <p:spPr bwMode="auto">
          <a:xfrm>
            <a:off x="359358" y="5467456"/>
            <a:ext cx="466645" cy="4616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BA9276F-1AE2-6EDA-E373-897D9F147083}"/>
              </a:ext>
            </a:extLst>
          </p:cNvPr>
          <p:cNvSpPr txBox="1"/>
          <p:nvPr/>
        </p:nvSpPr>
        <p:spPr>
          <a:xfrm>
            <a:off x="959678" y="5421290"/>
            <a:ext cx="617990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000" b="1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www.linkedin.com/in/ncish/</a:t>
            </a:r>
            <a:endParaRPr lang="en-GB" sz="3000">
              <a:solidFill>
                <a:schemeClr val="bg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700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0" y="201613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defRPr/>
            </a:pPr>
            <a:r>
              <a:rPr lang="en-GB" altLang="en-US" sz="3600" b="1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NCISH Method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7F7936E-8288-0463-03C7-86F1763BE4E3}"/>
              </a:ext>
            </a:extLst>
          </p:cNvPr>
          <p:cNvGrpSpPr/>
          <p:nvPr/>
        </p:nvGrpSpPr>
        <p:grpSpPr>
          <a:xfrm>
            <a:off x="2921209" y="1504167"/>
            <a:ext cx="6349583" cy="4362705"/>
            <a:chOff x="1030497" y="1512354"/>
            <a:chExt cx="7083002" cy="4362705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A127FA83-68A7-D931-2317-B6CCC6335BA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571996" y="1700809"/>
              <a:ext cx="3" cy="3960439"/>
            </a:xfrm>
            <a:prstGeom prst="line">
              <a:avLst/>
            </a:prstGeom>
            <a:solidFill>
              <a:srgbClr val="2F528F"/>
            </a:solidFill>
            <a:ln w="76200">
              <a:solidFill>
                <a:srgbClr val="2F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Rectangle: Rounded Corners 2">
              <a:extLst>
                <a:ext uri="{FF2B5EF4-FFF2-40B4-BE49-F238E27FC236}">
                  <a16:creationId xmlns:a16="http://schemas.microsoft.com/office/drawing/2014/main" id="{879952BD-301A-6DD4-727F-CA93DD59AD69}"/>
                </a:ext>
              </a:extLst>
            </p:cNvPr>
            <p:cNvSpPr/>
            <p:nvPr/>
          </p:nvSpPr>
          <p:spPr>
            <a:xfrm>
              <a:off x="1030497" y="1512354"/>
              <a:ext cx="7083001" cy="934948"/>
            </a:xfrm>
            <a:prstGeom prst="roundRect">
              <a:avLst/>
            </a:prstGeom>
            <a:solidFill>
              <a:srgbClr val="2F528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All potential cases nationally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(e.g. ONS, NRS, NISRA, Homicide index)</a:t>
              </a:r>
            </a:p>
          </p:txBody>
        </p:sp>
        <p:sp>
          <p:nvSpPr>
            <p:cNvPr id="7" name="Rectangle: Rounded Corners 7">
              <a:extLst>
                <a:ext uri="{FF2B5EF4-FFF2-40B4-BE49-F238E27FC236}">
                  <a16:creationId xmlns:a16="http://schemas.microsoft.com/office/drawing/2014/main" id="{3B86EFC2-92D8-3070-BD4E-0A6423340F02}"/>
                </a:ext>
              </a:extLst>
            </p:cNvPr>
            <p:cNvSpPr/>
            <p:nvPr/>
          </p:nvSpPr>
          <p:spPr>
            <a:xfrm>
              <a:off x="1030498" y="3278238"/>
              <a:ext cx="7083001" cy="934948"/>
            </a:xfrm>
            <a:prstGeom prst="roundRect">
              <a:avLst/>
            </a:prstGeom>
            <a:solidFill>
              <a:srgbClr val="2F528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Contact with mental health services</a:t>
              </a:r>
            </a:p>
          </p:txBody>
        </p:sp>
        <p:sp>
          <p:nvSpPr>
            <p:cNvPr id="8" name="Rectangle: Rounded Corners 8">
              <a:extLst>
                <a:ext uri="{FF2B5EF4-FFF2-40B4-BE49-F238E27FC236}">
                  <a16:creationId xmlns:a16="http://schemas.microsoft.com/office/drawing/2014/main" id="{3B0C3FD9-2D6A-EC89-F53E-B39EFAE8E4F7}"/>
                </a:ext>
              </a:extLst>
            </p:cNvPr>
            <p:cNvSpPr/>
            <p:nvPr/>
          </p:nvSpPr>
          <p:spPr>
            <a:xfrm>
              <a:off x="1030497" y="4940111"/>
              <a:ext cx="7083001" cy="934948"/>
            </a:xfrm>
            <a:prstGeom prst="roundRect">
              <a:avLst/>
            </a:prstGeom>
            <a:solidFill>
              <a:srgbClr val="2F528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Detailed data collection via questionnaire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C5BA672-8CF4-8540-2139-26A9A2EE3AEA}"/>
              </a:ext>
            </a:extLst>
          </p:cNvPr>
          <p:cNvSpPr txBox="1"/>
          <p:nvPr/>
        </p:nvSpPr>
        <p:spPr>
          <a:xfrm>
            <a:off x="0" y="6257836"/>
            <a:ext cx="5469767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UK AND JERSEY SUICIDE (2012-2022)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© National Confidential Inquiry into Suicide and Safety in Mental Health. All rights reserved. 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Not to be reproduced in whole or part without the permission of the copyright holder.</a:t>
            </a:r>
          </a:p>
        </p:txBody>
      </p:sp>
    </p:spTree>
    <p:extLst>
      <p:ext uri="{BB962C8B-B14F-4D97-AF65-F5344CB8AC3E}">
        <p14:creationId xmlns:p14="http://schemas.microsoft.com/office/powerpoint/2010/main" val="3355984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0" y="179388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defRPr/>
            </a:pPr>
            <a:r>
              <a:rPr lang="en-GB" altLang="en-US" sz="3600" b="1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Patient suicide numbers in the UK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5785BCA-6E47-0206-1698-0E5289C9CD49}"/>
              </a:ext>
            </a:extLst>
          </p:cNvPr>
          <p:cNvGrpSpPr>
            <a:grpSpLocks noChangeAspect="1"/>
          </p:cNvGrpSpPr>
          <p:nvPr/>
        </p:nvGrpSpPr>
        <p:grpSpPr>
          <a:xfrm>
            <a:off x="9766935" y="1564270"/>
            <a:ext cx="1613213" cy="1611797"/>
            <a:chOff x="8738280" y="1420297"/>
            <a:chExt cx="1441265" cy="1440000"/>
          </a:xfrm>
        </p:grpSpPr>
        <p:sp>
          <p:nvSpPr>
            <p:cNvPr id="7" name="Flowchart: Connector 6">
              <a:extLst>
                <a:ext uri="{FF2B5EF4-FFF2-40B4-BE49-F238E27FC236}">
                  <a16:creationId xmlns:a16="http://schemas.microsoft.com/office/drawing/2014/main" id="{A2EFCDDC-6E06-95C4-CE88-FE952D1F8406}"/>
                </a:ext>
              </a:extLst>
            </p:cNvPr>
            <p:cNvSpPr/>
            <p:nvPr/>
          </p:nvSpPr>
          <p:spPr>
            <a:xfrm>
              <a:off x="8739545" y="1420297"/>
              <a:ext cx="1440000" cy="1440000"/>
            </a:xfrm>
            <a:prstGeom prst="flowChartConnecto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7845001-ACA6-7D81-A399-DB97CF219FCB}"/>
                </a:ext>
              </a:extLst>
            </p:cNvPr>
            <p:cNvSpPr txBox="1"/>
            <p:nvPr/>
          </p:nvSpPr>
          <p:spPr>
            <a:xfrm>
              <a:off x="8738280" y="1596305"/>
              <a:ext cx="1439999" cy="10723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1,697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deaths per year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4A29DFF-21F1-5AC8-0E2D-726DF1627F3B}"/>
              </a:ext>
            </a:extLst>
          </p:cNvPr>
          <p:cNvSpPr txBox="1"/>
          <p:nvPr/>
        </p:nvSpPr>
        <p:spPr>
          <a:xfrm>
            <a:off x="9170530" y="3587495"/>
            <a:ext cx="28046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26%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 all suicide deaths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rise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during Covid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DE731F-1525-B9FF-49C8-0D411A451050}"/>
              </a:ext>
            </a:extLst>
          </p:cNvPr>
          <p:cNvSpPr txBox="1"/>
          <p:nvPr/>
        </p:nvSpPr>
        <p:spPr>
          <a:xfrm>
            <a:off x="0" y="6257836"/>
            <a:ext cx="5469767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UK AND JERSEY SUICIDE (2012-2022)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© National Confidential Inquiry into Suicide and Safety in Mental Health. All rights reserved. 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Not to be reproduced in whole or part without the permission of the copyright holder.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23E6BB-456E-65F1-584A-F533DA737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762" y="1560195"/>
            <a:ext cx="8067524" cy="448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20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9BF8B-FBED-FF85-548C-5796B3B2C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8762EA5-B751-F851-F9B1-EF0CEDD8A52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79388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defRPr/>
            </a:pPr>
            <a:r>
              <a:rPr lang="en-GB" altLang="en-US" sz="3600" b="1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Patient suicide rates, England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E582DD-40EB-617F-F50D-A8E4B7716244}"/>
              </a:ext>
            </a:extLst>
          </p:cNvPr>
          <p:cNvSpPr txBox="1"/>
          <p:nvPr/>
        </p:nvSpPr>
        <p:spPr>
          <a:xfrm>
            <a:off x="0" y="6257836"/>
            <a:ext cx="5469767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ENGLAND SUICIDE (2012-2022)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© National Confidential Inquiry into Suicide and Safety in Mental Health. All rights reserved. 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763C478-8AF8-8820-CEB0-FF17AD8034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5785866"/>
              </p:ext>
            </p:extLst>
          </p:nvPr>
        </p:nvGraphicFramePr>
        <p:xfrm>
          <a:off x="332475" y="1358562"/>
          <a:ext cx="7771719" cy="4899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2">
            <a:extLst>
              <a:ext uri="{FF2B5EF4-FFF2-40B4-BE49-F238E27FC236}">
                <a16:creationId xmlns:a16="http://schemas.microsoft.com/office/drawing/2014/main" id="{05BB4E0A-9B53-D169-FBC4-CEA09813E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3038" y="2459504"/>
            <a:ext cx="300675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Overall patient numbers </a:t>
            </a: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increasing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en-US" sz="2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Fall in rate, 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especially in </a:t>
            </a: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male patients </a:t>
            </a:r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id="{709E60C3-1719-2752-DCD8-7EC66D101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0440" y="6032281"/>
            <a:ext cx="356935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/>
              </a:rPr>
              <a:t>The Mental Health Services Data Set (MHSDS) was used to calculate rates for the available years</a:t>
            </a:r>
            <a:r>
              <a:rPr lang="en-GB" sz="1000">
                <a:solidFill>
                  <a:prstClr val="black"/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. 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/>
              </a:rPr>
              <a:t>Changes in MHSDS </a:t>
            </a:r>
            <a:r>
              <a:rPr lang="en-GB" sz="1000">
                <a:solidFill>
                  <a:prstClr val="black"/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methodology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/>
              </a:rPr>
              <a:t> means rates between </a:t>
            </a:r>
            <a:r>
              <a:rPr lang="en-GB" sz="1000">
                <a:solidFill>
                  <a:prstClr val="black"/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2012-2015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/>
              </a:rPr>
              <a:t> and 2016-2022 are not directly comparable.</a:t>
            </a:r>
          </a:p>
        </p:txBody>
      </p:sp>
    </p:spTree>
    <p:extLst>
      <p:ext uri="{BB962C8B-B14F-4D97-AF65-F5344CB8AC3E}">
        <p14:creationId xmlns:p14="http://schemas.microsoft.com/office/powerpoint/2010/main" val="1399828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80975"/>
            <a:ext cx="11663916" cy="685800"/>
          </a:xfrm>
        </p:spPr>
        <p:txBody>
          <a:bodyPr>
            <a:normAutofit/>
          </a:bodyPr>
          <a:lstStyle/>
          <a:p>
            <a:pPr marL="457200" lvl="1" algn="ctr" defTabSz="457200" rtl="0">
              <a:defRPr/>
            </a:pPr>
            <a:r>
              <a:rPr lang="en-GB"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Characteristics of 18,670 patient suicides</a:t>
            </a:r>
            <a:endParaRPr lang="en-GB" sz="36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C186BF-9099-DF0D-7C4E-945F17B92BD5}"/>
              </a:ext>
            </a:extLst>
          </p:cNvPr>
          <p:cNvSpPr txBox="1"/>
          <p:nvPr/>
        </p:nvSpPr>
        <p:spPr>
          <a:xfrm>
            <a:off x="750014" y="1862015"/>
            <a:ext cx="87203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High rates of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social adversity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isolation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nearly half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lived alone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(47%) or were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unemployed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(47%) 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7% were from an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ethnic minority group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 5% were recent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migrants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to the UK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history of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self-harm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(62%),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alcohol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(47%) or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drug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(38%)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misuse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2415416E-A04A-684B-8063-675E3E33B2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6716" y="3121226"/>
            <a:ext cx="1080000" cy="1080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717376E-3C6E-9FEC-6770-B3B1D3A567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716" y="4775388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picture containing text, tableware, plate, vector graphics&#10;&#10;Description automatically generated">
            <a:extLst>
              <a:ext uri="{FF2B5EF4-FFF2-40B4-BE49-F238E27FC236}">
                <a16:creationId xmlns:a16="http://schemas.microsoft.com/office/drawing/2014/main" id="{BD8B161A-C75F-91C2-48DA-CE0503F15D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3350" y="1467064"/>
            <a:ext cx="1080000" cy="108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BDAD58-13D3-4C04-FFF0-7AB4762FDE1A}"/>
              </a:ext>
            </a:extLst>
          </p:cNvPr>
          <p:cNvSpPr txBox="1"/>
          <p:nvPr/>
        </p:nvSpPr>
        <p:spPr>
          <a:xfrm>
            <a:off x="0" y="6257836"/>
            <a:ext cx="5469767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UK AND JERSEY SUICIDE (2012-2022)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© National Confidential Inquiry into Suicide and Safety in Mental Health. All rights reserved. 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Not to be reproduced in whole or part without the permission of the copyright holder.</a:t>
            </a:r>
          </a:p>
        </p:txBody>
      </p:sp>
    </p:spTree>
    <p:extLst>
      <p:ext uri="{BB962C8B-B14F-4D97-AF65-F5344CB8AC3E}">
        <p14:creationId xmlns:p14="http://schemas.microsoft.com/office/powerpoint/2010/main" val="3415487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F41A64-1570-9B36-89E7-183485C435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941"/>
          <a:stretch/>
        </p:blipFill>
        <p:spPr>
          <a:xfrm>
            <a:off x="1025925" y="1575213"/>
            <a:ext cx="9612066" cy="37075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8B565F-DA6D-34B6-04AD-A2A168CF7CF0}"/>
              </a:ext>
            </a:extLst>
          </p:cNvPr>
          <p:cNvSpPr txBox="1"/>
          <p:nvPr/>
        </p:nvSpPr>
        <p:spPr>
          <a:xfrm>
            <a:off x="0" y="6257836"/>
            <a:ext cx="5469767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UK AND JERSEY SUICIDE (2012-2022)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© National Confidential Inquiry into Suicide and Safety in Mental Health. All rights reserved. 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Not to be reproduced in whole or part without the permission of the copyright holder.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C6FD0EF0-00FD-B29E-A742-0B12B49D05C0}"/>
              </a:ext>
            </a:extLst>
          </p:cNvPr>
          <p:cNvSpPr txBox="1">
            <a:spLocks/>
          </p:cNvSpPr>
          <p:nvPr/>
        </p:nvSpPr>
        <p:spPr>
          <a:xfrm>
            <a:off x="0" y="180975"/>
            <a:ext cx="11663916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lvl="1" algn="ctr" defTabSz="457200" rtl="0">
              <a:defRPr/>
            </a:pPr>
            <a:r>
              <a:rPr lang="en-GB"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Primary diagnosis</a:t>
            </a:r>
            <a:endParaRPr lang="en-GB" sz="3600" kern="0">
              <a:solidFill>
                <a:sysClr val="windowText" lastClr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8C8817-BF2C-CBF7-9C24-CF61C61417A8}"/>
              </a:ext>
            </a:extLst>
          </p:cNvPr>
          <p:cNvSpPr txBox="1"/>
          <p:nvPr/>
        </p:nvSpPr>
        <p:spPr>
          <a:xfrm>
            <a:off x="905688" y="5502543"/>
            <a:ext cx="9852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* “other” diagnoses include eating disorders, learning disability, conduct disorder, </a:t>
            </a:r>
            <a:r>
              <a:rPr lang="en-GB" sz="1200" b="1" dirty="0"/>
              <a:t>autism spectrum disorder</a:t>
            </a:r>
            <a:r>
              <a:rPr lang="en-GB" sz="1200" dirty="0"/>
              <a:t>, </a:t>
            </a:r>
            <a:r>
              <a:rPr lang="en-GB" sz="1200" b="1" dirty="0"/>
              <a:t>ADHD</a:t>
            </a:r>
            <a:r>
              <a:rPr lang="en-GB" sz="1200" dirty="0"/>
              <a:t>, somatisation disorder, organic disorder, drug-induced psychosis, dementia and other specified. </a:t>
            </a:r>
          </a:p>
        </p:txBody>
      </p:sp>
    </p:spTree>
    <p:extLst>
      <p:ext uri="{BB962C8B-B14F-4D97-AF65-F5344CB8AC3E}">
        <p14:creationId xmlns:p14="http://schemas.microsoft.com/office/powerpoint/2010/main" val="809292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7A413AA7-FC68-A9FC-DF27-5AB5FA10EFAA}"/>
              </a:ext>
            </a:extLst>
          </p:cNvPr>
          <p:cNvSpPr txBox="1">
            <a:spLocks/>
          </p:cNvSpPr>
          <p:nvPr/>
        </p:nvSpPr>
        <p:spPr>
          <a:xfrm>
            <a:off x="0" y="178147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Timing of last contact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0BB321-3465-A0C5-38AD-48713CAA9B0B}"/>
              </a:ext>
            </a:extLst>
          </p:cNvPr>
          <p:cNvSpPr txBox="1"/>
          <p:nvPr/>
        </p:nvSpPr>
        <p:spPr>
          <a:xfrm>
            <a:off x="8924923" y="4015675"/>
            <a:ext cx="28356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81%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short-term risk of suicide was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low or none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F3E8C9-F5F5-54AD-3228-F8C5FDBAD63A}"/>
              </a:ext>
            </a:extLst>
          </p:cNvPr>
          <p:cNvSpPr txBox="1"/>
          <p:nvPr/>
        </p:nvSpPr>
        <p:spPr>
          <a:xfrm>
            <a:off x="8670059" y="2228671"/>
            <a:ext cx="33453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46%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had contact with services in the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week before death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19E4AA-72B2-E5FE-45E1-C1C12A16ECE7}"/>
              </a:ext>
            </a:extLst>
          </p:cNvPr>
          <p:cNvSpPr txBox="1"/>
          <p:nvPr/>
        </p:nvSpPr>
        <p:spPr>
          <a:xfrm>
            <a:off x="0" y="6257836"/>
            <a:ext cx="5469767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UK AND JERSEY SUICIDE (2012-2022)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© National Confidential Inquiry into Suicide and Safety in Mental Health. All rights reserved. 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4842B36-573B-9B04-5CFB-189B84AACE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3449863"/>
              </p:ext>
            </p:extLst>
          </p:nvPr>
        </p:nvGraphicFramePr>
        <p:xfrm>
          <a:off x="302826" y="1840442"/>
          <a:ext cx="8396674" cy="4153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31962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 txBox="1">
            <a:spLocks noGrp="1"/>
          </p:cNvSpPr>
          <p:nvPr>
            <p:ph type="title" idx="4294967295"/>
          </p:nvPr>
        </p:nvSpPr>
        <p:spPr>
          <a:xfrm>
            <a:off x="0" y="177800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6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Mental health care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5447D5-23EE-E0BC-AB9B-7F8283FA3DB4}"/>
              </a:ext>
            </a:extLst>
          </p:cNvPr>
          <p:cNvSpPr txBox="1"/>
          <p:nvPr/>
        </p:nvSpPr>
        <p:spPr>
          <a:xfrm>
            <a:off x="8931729" y="1963753"/>
            <a:ext cx="2931408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</a:rPr>
              <a:t>429 (27%) </a:t>
            </a:r>
            <a:r>
              <a:rPr lang="en-GB" sz="2400" dirty="0">
                <a:solidFill>
                  <a:srgbClr val="002060"/>
                </a:solidFill>
              </a:rPr>
              <a:t>deaths per year </a:t>
            </a:r>
            <a:r>
              <a:rPr lang="en-GB" sz="2400" b="1" dirty="0">
                <a:solidFill>
                  <a:srgbClr val="002060"/>
                </a:solidFill>
              </a:rPr>
              <a:t>under acute care</a:t>
            </a:r>
          </a:p>
          <a:p>
            <a:pPr algn="ctr"/>
            <a:endParaRPr lang="en-GB" sz="2400" b="1" dirty="0">
              <a:solidFill>
                <a:srgbClr val="002060"/>
              </a:solidFill>
            </a:endParaRPr>
          </a:p>
          <a:p>
            <a:pPr algn="ctr"/>
            <a:endParaRPr lang="en-GB" sz="2400" b="1" dirty="0">
              <a:solidFill>
                <a:srgbClr val="002060"/>
              </a:solidFill>
            </a:endParaRPr>
          </a:p>
          <a:p>
            <a:pPr algn="ctr"/>
            <a:r>
              <a:rPr lang="en-GB" sz="2400" b="1" dirty="0">
                <a:solidFill>
                  <a:srgbClr val="002060"/>
                </a:solidFill>
              </a:rPr>
              <a:t>475 (29%)</a:t>
            </a:r>
            <a:r>
              <a:rPr lang="en-GB" sz="2400" dirty="0">
                <a:solidFill>
                  <a:srgbClr val="002060"/>
                </a:solidFill>
              </a:rPr>
              <a:t> per year had either</a:t>
            </a:r>
            <a:endParaRPr lang="en-GB" sz="2400" b="0" i="0" dirty="0">
              <a:solidFill>
                <a:srgbClr val="002060"/>
              </a:solidFill>
              <a:effectLst/>
            </a:endParaRPr>
          </a:p>
          <a:p>
            <a:pPr algn="ctr"/>
            <a:r>
              <a:rPr lang="en-GB" sz="2400" b="1" i="0" dirty="0">
                <a:solidFill>
                  <a:srgbClr val="002060"/>
                </a:solidFill>
                <a:effectLst/>
              </a:rPr>
              <a:t>missed their last appointment </a:t>
            </a:r>
            <a:r>
              <a:rPr lang="en-GB" sz="2400" b="0" i="0" dirty="0">
                <a:solidFill>
                  <a:srgbClr val="002060"/>
                </a:solidFill>
                <a:effectLst/>
              </a:rPr>
              <a:t>or were </a:t>
            </a:r>
            <a:r>
              <a:rPr lang="en-GB" sz="2400" b="1" i="0" dirty="0">
                <a:solidFill>
                  <a:srgbClr val="002060"/>
                </a:solidFill>
                <a:effectLst/>
              </a:rPr>
              <a:t>non-adherent</a:t>
            </a:r>
            <a:r>
              <a:rPr lang="en-GB" sz="2400" b="0" i="0" dirty="0">
                <a:solidFill>
                  <a:srgbClr val="002060"/>
                </a:solidFill>
                <a:effectLst/>
              </a:rPr>
              <a:t> with medication</a:t>
            </a:r>
            <a:endParaRPr lang="en-GB" sz="2400" dirty="0">
              <a:solidFill>
                <a:srgbClr val="002060"/>
              </a:solidFill>
              <a:ea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8A49CC-E47D-585A-5F15-7F38ED9568D5}"/>
              </a:ext>
            </a:extLst>
          </p:cNvPr>
          <p:cNvSpPr txBox="1"/>
          <p:nvPr/>
        </p:nvSpPr>
        <p:spPr>
          <a:xfrm>
            <a:off x="0" y="6257836"/>
            <a:ext cx="5469767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UK AND JERSEY SUICIDE (2012-2022)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© National Confidential Inquiry into Suicide and Safety in Mental Health. All rights reserved. </a:t>
            </a:r>
          </a:p>
          <a:p>
            <a:r>
              <a:rPr lang="en-GB" sz="1100">
                <a:solidFill>
                  <a:schemeClr val="bg1">
                    <a:lumMod val="50000"/>
                  </a:schemeClr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F21D3F8-2391-E9B1-2D51-5D247FBB86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7468722"/>
              </p:ext>
            </p:extLst>
          </p:nvPr>
        </p:nvGraphicFramePr>
        <p:xfrm>
          <a:off x="328863" y="1613300"/>
          <a:ext cx="8109312" cy="4486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74852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3.xml><?xml version="1.0" encoding="utf-8"?>
<a:theme xmlns:a="http://schemas.openxmlformats.org/drawingml/2006/main" name="1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4.xml><?xml version="1.0" encoding="utf-8"?>
<a:theme xmlns:a="http://schemas.openxmlformats.org/drawingml/2006/main" name="2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5.xml><?xml version="1.0" encoding="utf-8"?>
<a:theme xmlns:a="http://schemas.openxmlformats.org/drawingml/2006/main" name="1_Custom 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0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7.xml><?xml version="1.0" encoding="utf-8"?>
<a:theme xmlns:a="http://schemas.openxmlformats.org/drawingml/2006/main" name="3_Theme2">
  <a:themeElements>
    <a:clrScheme name="Custom 1">
      <a:dk1>
        <a:sysClr val="windowText" lastClr="000000"/>
      </a:dk1>
      <a:lt1>
        <a:sysClr val="window" lastClr="FFFFFF"/>
      </a:lt1>
      <a:dk2>
        <a:srgbClr val="27A2DB"/>
      </a:dk2>
      <a:lt2>
        <a:srgbClr val="E7E6E6"/>
      </a:lt2>
      <a:accent1>
        <a:srgbClr val="27A2DB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8.xml><?xml version="1.0" encoding="utf-8"?>
<a:theme xmlns:a="http://schemas.openxmlformats.org/drawingml/2006/main" name="4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e0b6fce-bd22-48c9-9c2a-050ff6d964a9">
      <Terms xmlns="http://schemas.microsoft.com/office/infopath/2007/PartnerControls"/>
    </lcf76f155ced4ddcb4097134ff3c332f>
    <TaxCatchAll xmlns="a8909ba7-2c5b-4737-8949-485c48a93818" xsi:nil="true"/>
    <SharedWithUsers xmlns="a8909ba7-2c5b-4737-8949-485c48a93818">
      <UserInfo>
        <DisplayName>Rebecca Lowe</DisplayName>
        <AccountId>12</AccountId>
        <AccountType/>
      </UserInfo>
      <UserInfo>
        <DisplayName>Jane Graney</DisplayName>
        <AccountId>29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99437FD8390540BA2006B7923868C9" ma:contentTypeVersion="14" ma:contentTypeDescription="Create a new document." ma:contentTypeScope="" ma:versionID="75959bf9ccd06b4730a3fd5b29ac696f">
  <xsd:schema xmlns:xsd="http://www.w3.org/2001/XMLSchema" xmlns:xs="http://www.w3.org/2001/XMLSchema" xmlns:p="http://schemas.microsoft.com/office/2006/metadata/properties" xmlns:ns2="2e0b6fce-bd22-48c9-9c2a-050ff6d964a9" xmlns:ns3="a8909ba7-2c5b-4737-8949-485c48a93818" targetNamespace="http://schemas.microsoft.com/office/2006/metadata/properties" ma:root="true" ma:fieldsID="80132f84ae899fbd3a02b4bddd0aa532" ns2:_="" ns3:_="">
    <xsd:import namespace="2e0b6fce-bd22-48c9-9c2a-050ff6d964a9"/>
    <xsd:import namespace="a8909ba7-2c5b-4737-8949-485c48a938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b6fce-bd22-48c9-9c2a-050ff6d96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909ba7-2c5b-4737-8949-485c48a9381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d6adc2-9397-47fb-a83a-b68597780155}" ma:internalName="TaxCatchAll" ma:showField="CatchAllData" ma:web="a8909ba7-2c5b-4737-8949-485c48a938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D8AF75-D52C-4BAE-A436-E6AC9D0250AF}">
  <ds:schemaRefs>
    <ds:schemaRef ds:uri="http://purl.org/dc/elements/1.1/"/>
    <ds:schemaRef ds:uri="http://schemas.openxmlformats.org/package/2006/metadata/core-properties"/>
    <ds:schemaRef ds:uri="2e0b6fce-bd22-48c9-9c2a-050ff6d964a9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a8909ba7-2c5b-4737-8949-485c48a93818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4590140-834A-410A-8969-7D50242CFF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DA3795-34FF-48DB-B857-143D94E11A64}">
  <ds:schemaRefs>
    <ds:schemaRef ds:uri="2e0b6fce-bd22-48c9-9c2a-050ff6d964a9"/>
    <ds:schemaRef ds:uri="a8909ba7-2c5b-4737-8949-485c48a9381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1589</Words>
  <Application>Microsoft Office PowerPoint</Application>
  <PresentationFormat>Widescreen</PresentationFormat>
  <Paragraphs>272</Paragraphs>
  <Slides>22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Arial</vt:lpstr>
      <vt:lpstr>Calibri</vt:lpstr>
      <vt:lpstr>Calibri </vt:lpstr>
      <vt:lpstr>Calibri Light</vt:lpstr>
      <vt:lpstr>Open Sans</vt:lpstr>
      <vt:lpstr>Times New Roman</vt:lpstr>
      <vt:lpstr>Office Theme</vt:lpstr>
      <vt:lpstr>Theme2</vt:lpstr>
      <vt:lpstr>1_Theme2</vt:lpstr>
      <vt:lpstr>2_Theme2</vt:lpstr>
      <vt:lpstr>1_Custom Design</vt:lpstr>
      <vt:lpstr>30_Theme2</vt:lpstr>
      <vt:lpstr>3_Theme2</vt:lpstr>
      <vt:lpstr>4_Theme2</vt:lpstr>
      <vt:lpstr>PowerPoint Presentation</vt:lpstr>
      <vt:lpstr>PowerPoint Presentation</vt:lpstr>
      <vt:lpstr>NCISH Method</vt:lpstr>
      <vt:lpstr>Patient suicide numbers in the UK</vt:lpstr>
      <vt:lpstr>Patient suicide rates, England</vt:lpstr>
      <vt:lpstr>Characteristics of 18,670 patient suicides</vt:lpstr>
      <vt:lpstr>PowerPoint Presentation</vt:lpstr>
      <vt:lpstr>PowerPoint Presentation</vt:lpstr>
      <vt:lpstr>Mental health care</vt:lpstr>
      <vt:lpstr>In-patient suicide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5,220 suicides following missed contact and/or non-adherence with medication (2012-2022)</vt:lpstr>
      <vt:lpstr>PowerPoint Presentation</vt:lpstr>
      <vt:lpstr>1,312 suicides by patients recently bereaved (2012-2022)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Su-Gwan Tham</dc:creator>
  <cp:lastModifiedBy>Cathryn Rodway</cp:lastModifiedBy>
  <cp:revision>5</cp:revision>
  <dcterms:created xsi:type="dcterms:W3CDTF">2023-04-12T12:58:27Z</dcterms:created>
  <dcterms:modified xsi:type="dcterms:W3CDTF">2025-05-08T12:29:58Z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0x010100BB99437FD8390540BA2006B7923868C9</vt:lpwstr>
  </property>
  <property fmtid="{D5CDD505-2E9C-101B-9397-08002B2CF9AE}" pid="3" name="MediaServiceImageTags">
    <vt:lpwstr/>
  </property>
</Properties>
</file>