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2" r:id="rId6"/>
    <p:sldMasterId id="2147483697" r:id="rId7"/>
    <p:sldMasterId id="2147483702" r:id="rId8"/>
    <p:sldMasterId id="2147483829" r:id="rId9"/>
    <p:sldMasterId id="2147483833" r:id="rId10"/>
    <p:sldMasterId id="2147483854" r:id="rId11"/>
  </p:sldMasterIdLst>
  <p:notesMasterIdLst>
    <p:notesMasterId r:id="rId34"/>
  </p:notesMasterIdLst>
  <p:sldIdLst>
    <p:sldId id="1677" r:id="rId12"/>
    <p:sldId id="1686" r:id="rId13"/>
    <p:sldId id="1641" r:id="rId14"/>
    <p:sldId id="1418" r:id="rId15"/>
    <p:sldId id="1672" r:id="rId16"/>
    <p:sldId id="1554" r:id="rId17"/>
    <p:sldId id="1679" r:id="rId18"/>
    <p:sldId id="1556" r:id="rId19"/>
    <p:sldId id="1466" r:id="rId20"/>
    <p:sldId id="1401" r:id="rId21"/>
    <p:sldId id="1685" r:id="rId22"/>
    <p:sldId id="1682" r:id="rId23"/>
    <p:sldId id="1680" r:id="rId24"/>
    <p:sldId id="1642" r:id="rId25"/>
    <p:sldId id="1560" r:id="rId26"/>
    <p:sldId id="1591" r:id="rId27"/>
    <p:sldId id="1683" r:id="rId28"/>
    <p:sldId id="1647" r:id="rId29"/>
    <p:sldId id="1678" r:id="rId30"/>
    <p:sldId id="1393" r:id="rId31"/>
    <p:sldId id="1671" r:id="rId32"/>
    <p:sldId id="16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8E00"/>
    <a:srgbClr val="FF0000"/>
    <a:srgbClr val="FF66CC"/>
    <a:srgbClr val="FF69B4"/>
    <a:srgbClr val="008E00"/>
    <a:srgbClr val="00C0C0"/>
    <a:srgbClr val="400098"/>
    <a:srgbClr val="8E008E"/>
    <a:srgbClr val="8E0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C388B9-3EB9-5F10-307E-5E9863B929A9}" v="24" dt="2025-05-07T13:03:49.692"/>
    <p1510:client id="{910E0E35-4711-4DAD-8CED-932487EC8AB9}" v="2" dt="2025-05-08T12:27:29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e Rivart" userId="eef34e55-eb34-41af-acdb-674cc775ac50" providerId="ADAL" clId="{2A103086-2ED9-48F8-AB49-58EDB1EC14F9}"/>
    <pc:docChg chg="undo custSel addSld delSld modSld sldOrd">
      <pc:chgData name="Pauline Rivart" userId="eef34e55-eb34-41af-acdb-674cc775ac50" providerId="ADAL" clId="{2A103086-2ED9-48F8-AB49-58EDB1EC14F9}" dt="2025-05-06T08:14:03.646" v="1454" actId="47"/>
      <pc:docMkLst>
        <pc:docMk/>
      </pc:docMkLst>
      <pc:sldChg chg="addSp delSp modSp mod">
        <pc:chgData name="Pauline Rivart" userId="eef34e55-eb34-41af-acdb-674cc775ac50" providerId="ADAL" clId="{2A103086-2ED9-48F8-AB49-58EDB1EC14F9}" dt="2025-05-02T12:54:08.386" v="1022"/>
        <pc:sldMkLst>
          <pc:docMk/>
          <pc:sldMk cId="912983398" sldId="1401"/>
        </pc:sldMkLst>
        <pc:spChg chg="mod">
          <ac:chgData name="Pauline Rivart" userId="eef34e55-eb34-41af-acdb-674cc775ac50" providerId="ADAL" clId="{2A103086-2ED9-48F8-AB49-58EDB1EC14F9}" dt="2025-05-01T14:41:23.256" v="104" actId="20577"/>
          <ac:spMkLst>
            <pc:docMk/>
            <pc:sldMk cId="912983398" sldId="1401"/>
            <ac:spMk id="2" creationId="{CD819AB3-F98C-96AE-561A-617FBEF46E1F}"/>
          </ac:spMkLst>
        </pc:spChg>
        <pc:graphicFrameChg chg="add mod">
          <ac:chgData name="Pauline Rivart" userId="eef34e55-eb34-41af-acdb-674cc775ac50" providerId="ADAL" clId="{2A103086-2ED9-48F8-AB49-58EDB1EC14F9}" dt="2025-05-02T12:54:08.386" v="1022"/>
          <ac:graphicFrameMkLst>
            <pc:docMk/>
            <pc:sldMk cId="912983398" sldId="1401"/>
            <ac:graphicFrameMk id="4" creationId="{40C111FE-EF1B-A5C5-EEBC-74CBBAA93D80}"/>
          </ac:graphicFrameMkLst>
        </pc:graphicFrameChg>
      </pc:sldChg>
      <pc:sldChg chg="addSp delSp modSp mod">
        <pc:chgData name="Pauline Rivart" userId="eef34e55-eb34-41af-acdb-674cc775ac50" providerId="ADAL" clId="{2A103086-2ED9-48F8-AB49-58EDB1EC14F9}" dt="2025-05-02T12:53:59.425" v="1020"/>
        <pc:sldMkLst>
          <pc:docMk/>
          <pc:sldMk cId="3074852690" sldId="1466"/>
        </pc:sldMkLst>
        <pc:spChg chg="mod">
          <ac:chgData name="Pauline Rivart" userId="eef34e55-eb34-41af-acdb-674cc775ac50" providerId="ADAL" clId="{2A103086-2ED9-48F8-AB49-58EDB1EC14F9}" dt="2025-05-01T13:52:20.001" v="41" actId="20577"/>
          <ac:spMkLst>
            <pc:docMk/>
            <pc:sldMk cId="3074852690" sldId="1466"/>
            <ac:spMk id="2" creationId="{3B5447D5-23EE-E0BC-AB9B-7F8283FA3DB4}"/>
          </ac:spMkLst>
        </pc:spChg>
        <pc:graphicFrameChg chg="add mod">
          <ac:chgData name="Pauline Rivart" userId="eef34e55-eb34-41af-acdb-674cc775ac50" providerId="ADAL" clId="{2A103086-2ED9-48F8-AB49-58EDB1EC14F9}" dt="2025-05-02T12:53:59.425" v="1020"/>
          <ac:graphicFrameMkLst>
            <pc:docMk/>
            <pc:sldMk cId="3074852690" sldId="1466"/>
            <ac:graphicFrameMk id="4" creationId="{BF21D3F8-2391-E9B1-2D51-5D247FBB8672}"/>
          </ac:graphicFrameMkLst>
        </pc:graphicFrameChg>
      </pc:sldChg>
      <pc:sldChg chg="addSp delSp modSp mod">
        <pc:chgData name="Pauline Rivart" userId="eef34e55-eb34-41af-acdb-674cc775ac50" providerId="ADAL" clId="{2A103086-2ED9-48F8-AB49-58EDB1EC14F9}" dt="2025-05-02T12:53:51.541" v="1018"/>
        <pc:sldMkLst>
          <pc:docMk/>
          <pc:sldMk cId="1331962829" sldId="1556"/>
        </pc:sldMkLst>
        <pc:graphicFrameChg chg="add mod">
          <ac:chgData name="Pauline Rivart" userId="eef34e55-eb34-41af-acdb-674cc775ac50" providerId="ADAL" clId="{2A103086-2ED9-48F8-AB49-58EDB1EC14F9}" dt="2025-05-02T12:53:51.541" v="1018"/>
          <ac:graphicFrameMkLst>
            <pc:docMk/>
            <pc:sldMk cId="1331962829" sldId="1556"/>
            <ac:graphicFrameMk id="4" creationId="{54842B36-573B-9B04-5CFB-189B84AACE15}"/>
          </ac:graphicFrameMkLst>
        </pc:graphicFrameChg>
      </pc:sldChg>
      <pc:sldChg chg="addSp delSp modSp mod">
        <pc:chgData name="Pauline Rivart" userId="eef34e55-eb34-41af-acdb-674cc775ac50" providerId="ADAL" clId="{2A103086-2ED9-48F8-AB49-58EDB1EC14F9}" dt="2025-05-02T12:55:01.923" v="1030"/>
        <pc:sldMkLst>
          <pc:docMk/>
          <pc:sldMk cId="4096080412" sldId="1560"/>
        </pc:sldMkLst>
        <pc:graphicFrameChg chg="add mod">
          <ac:chgData name="Pauline Rivart" userId="eef34e55-eb34-41af-acdb-674cc775ac50" providerId="ADAL" clId="{2A103086-2ED9-48F8-AB49-58EDB1EC14F9}" dt="2025-05-02T12:55:01.923" v="1030"/>
          <ac:graphicFrameMkLst>
            <pc:docMk/>
            <pc:sldMk cId="4096080412" sldId="1560"/>
            <ac:graphicFrameMk id="2" creationId="{2DC05BCA-DDBF-E40F-D315-BA4624B0BBFD}"/>
          </ac:graphicFrameMkLst>
        </pc:graphicFrameChg>
      </pc:sldChg>
      <pc:sldChg chg="addSp delSp modSp del mod">
        <pc:chgData name="Pauline Rivart" userId="eef34e55-eb34-41af-acdb-674cc775ac50" providerId="ADAL" clId="{2A103086-2ED9-48F8-AB49-58EDB1EC14F9}" dt="2025-05-06T07:56:28.641" v="1138" actId="47"/>
        <pc:sldMkLst>
          <pc:docMk/>
          <pc:sldMk cId="892548336" sldId="1569"/>
        </pc:sldMkLst>
      </pc:sldChg>
      <pc:sldChg chg="addSp delSp modSp mod">
        <pc:chgData name="Pauline Rivart" userId="eef34e55-eb34-41af-acdb-674cc775ac50" providerId="ADAL" clId="{2A103086-2ED9-48F8-AB49-58EDB1EC14F9}" dt="2025-05-02T12:55:10.213" v="1032"/>
        <pc:sldMkLst>
          <pc:docMk/>
          <pc:sldMk cId="2195763259" sldId="1591"/>
        </pc:sldMkLst>
        <pc:graphicFrameChg chg="add mod">
          <ac:chgData name="Pauline Rivart" userId="eef34e55-eb34-41af-acdb-674cc775ac50" providerId="ADAL" clId="{2A103086-2ED9-48F8-AB49-58EDB1EC14F9}" dt="2025-05-02T12:55:10.213" v="1032"/>
          <ac:graphicFrameMkLst>
            <pc:docMk/>
            <pc:sldMk cId="2195763259" sldId="1591"/>
            <ac:graphicFrameMk id="2" creationId="{EFFBD7EA-88A5-EA57-D9A9-55D1CB970444}"/>
          </ac:graphicFrameMkLst>
        </pc:graphicFrameChg>
      </pc:sldChg>
      <pc:sldChg chg="modSp mod">
        <pc:chgData name="Pauline Rivart" userId="eef34e55-eb34-41af-acdb-674cc775ac50" providerId="ADAL" clId="{2A103086-2ED9-48F8-AB49-58EDB1EC14F9}" dt="2025-05-01T13:47:50.056" v="3" actId="27636"/>
        <pc:sldMkLst>
          <pc:docMk/>
          <pc:sldMk cId="3123950233" sldId="1633"/>
        </pc:sldMkLst>
      </pc:sldChg>
      <pc:sldChg chg="modSp mod">
        <pc:chgData name="Pauline Rivart" userId="eef34e55-eb34-41af-acdb-674cc775ac50" providerId="ADAL" clId="{2A103086-2ED9-48F8-AB49-58EDB1EC14F9}" dt="2025-05-01T14:45:21.788" v="264" actId="20577"/>
        <pc:sldMkLst>
          <pc:docMk/>
          <pc:sldMk cId="3355984240" sldId="1641"/>
        </pc:sldMkLst>
        <pc:spChg chg="mod">
          <ac:chgData name="Pauline Rivart" userId="eef34e55-eb34-41af-acdb-674cc775ac50" providerId="ADAL" clId="{2A103086-2ED9-48F8-AB49-58EDB1EC14F9}" dt="2025-05-01T14:45:21.788" v="264" actId="20577"/>
          <ac:spMkLst>
            <pc:docMk/>
            <pc:sldMk cId="3355984240" sldId="1641"/>
            <ac:spMk id="6" creationId="{1C5BA672-8CF4-8540-2139-26A9A2EE3AEA}"/>
          </ac:spMkLst>
        </pc:spChg>
      </pc:sldChg>
      <pc:sldChg chg="addSp delSp modSp add mod">
        <pc:chgData name="Pauline Rivart" userId="eef34e55-eb34-41af-acdb-674cc775ac50" providerId="ADAL" clId="{2A103086-2ED9-48F8-AB49-58EDB1EC14F9}" dt="2025-05-01T14:33:26.924" v="68" actId="1076"/>
        <pc:sldMkLst>
          <pc:docMk/>
          <pc:sldMk cId="1530797852" sldId="1642"/>
        </pc:sldMkLst>
        <pc:spChg chg="add mod">
          <ac:chgData name="Pauline Rivart" userId="eef34e55-eb34-41af-acdb-674cc775ac50" providerId="ADAL" clId="{2A103086-2ED9-48F8-AB49-58EDB1EC14F9}" dt="2025-05-01T14:25:58.988" v="46"/>
          <ac:spMkLst>
            <pc:docMk/>
            <pc:sldMk cId="1530797852" sldId="1642"/>
            <ac:spMk id="3" creationId="{4DD6F7A3-105A-2E30-C8B8-731B7C27E4AF}"/>
          </ac:spMkLst>
        </pc:spChg>
        <pc:spChg chg="topLvl">
          <ac:chgData name="Pauline Rivart" userId="eef34e55-eb34-41af-acdb-674cc775ac50" providerId="ADAL" clId="{2A103086-2ED9-48F8-AB49-58EDB1EC14F9}" dt="2025-05-01T14:25:50.998" v="43" actId="478"/>
          <ac:spMkLst>
            <pc:docMk/>
            <pc:sldMk cId="1530797852" sldId="1642"/>
            <ac:spMk id="4" creationId="{0640B6CE-1D77-7C72-4110-8AFFEF0E1F6E}"/>
          </ac:spMkLst>
        </pc:spChg>
        <pc:spChg chg="topLvl">
          <ac:chgData name="Pauline Rivart" userId="eef34e55-eb34-41af-acdb-674cc775ac50" providerId="ADAL" clId="{2A103086-2ED9-48F8-AB49-58EDB1EC14F9}" dt="2025-05-01T14:25:52.727" v="44" actId="478"/>
          <ac:spMkLst>
            <pc:docMk/>
            <pc:sldMk cId="1530797852" sldId="1642"/>
            <ac:spMk id="10" creationId="{942E16D5-9884-4E38-017B-031A0DF68A59}"/>
          </ac:spMkLst>
        </pc:spChg>
        <pc:spChg chg="ord topLvl">
          <ac:chgData name="Pauline Rivart" userId="eef34e55-eb34-41af-acdb-674cc775ac50" providerId="ADAL" clId="{2A103086-2ED9-48F8-AB49-58EDB1EC14F9}" dt="2025-05-01T14:32:27.911" v="53" actId="166"/>
          <ac:spMkLst>
            <pc:docMk/>
            <pc:sldMk cId="1530797852" sldId="1642"/>
            <ac:spMk id="16" creationId="{4513BBE1-6143-8D7C-3E85-4B781533554D}"/>
          </ac:spMkLst>
        </pc:spChg>
        <pc:picChg chg="add mod">
          <ac:chgData name="Pauline Rivart" userId="eef34e55-eb34-41af-acdb-674cc775ac50" providerId="ADAL" clId="{2A103086-2ED9-48F8-AB49-58EDB1EC14F9}" dt="2025-05-01T14:32:36.856" v="56" actId="1076"/>
          <ac:picMkLst>
            <pc:docMk/>
            <pc:sldMk cId="1530797852" sldId="1642"/>
            <ac:picMk id="11" creationId="{9893ACCC-BA2B-F681-12C8-82470E7FDECE}"/>
          </ac:picMkLst>
        </pc:picChg>
        <pc:picChg chg="add mod">
          <ac:chgData name="Pauline Rivart" userId="eef34e55-eb34-41af-acdb-674cc775ac50" providerId="ADAL" clId="{2A103086-2ED9-48F8-AB49-58EDB1EC14F9}" dt="2025-05-01T14:32:50.703" v="59" actId="1076"/>
          <ac:picMkLst>
            <pc:docMk/>
            <pc:sldMk cId="1530797852" sldId="1642"/>
            <ac:picMk id="13" creationId="{BE28DBF3-791D-514B-EBFB-F643BE656C03}"/>
          </ac:picMkLst>
        </pc:picChg>
        <pc:picChg chg="add mod">
          <ac:chgData name="Pauline Rivart" userId="eef34e55-eb34-41af-acdb-674cc775ac50" providerId="ADAL" clId="{2A103086-2ED9-48F8-AB49-58EDB1EC14F9}" dt="2025-05-01T14:33:07.396" v="62" actId="1076"/>
          <ac:picMkLst>
            <pc:docMk/>
            <pc:sldMk cId="1530797852" sldId="1642"/>
            <ac:picMk id="20" creationId="{A8339390-443D-8E74-109B-C7D686316593}"/>
          </ac:picMkLst>
        </pc:picChg>
        <pc:picChg chg="add mod">
          <ac:chgData name="Pauline Rivart" userId="eef34e55-eb34-41af-acdb-674cc775ac50" providerId="ADAL" clId="{2A103086-2ED9-48F8-AB49-58EDB1EC14F9}" dt="2025-05-01T14:33:26.924" v="68" actId="1076"/>
          <ac:picMkLst>
            <pc:docMk/>
            <pc:sldMk cId="1530797852" sldId="1642"/>
            <ac:picMk id="22" creationId="{847E8663-E796-54D3-9B39-A7818581860A}"/>
          </ac:picMkLst>
        </pc:picChg>
      </pc:sldChg>
      <pc:sldChg chg="addSp delSp modSp mod">
        <pc:chgData name="Pauline Rivart" userId="eef34e55-eb34-41af-acdb-674cc775ac50" providerId="ADAL" clId="{2A103086-2ED9-48F8-AB49-58EDB1EC14F9}" dt="2025-05-02T12:55:27.062" v="1036"/>
        <pc:sldMkLst>
          <pc:docMk/>
          <pc:sldMk cId="2643776434" sldId="1647"/>
        </pc:sldMkLst>
        <pc:graphicFrameChg chg="add mod">
          <ac:chgData name="Pauline Rivart" userId="eef34e55-eb34-41af-acdb-674cc775ac50" providerId="ADAL" clId="{2A103086-2ED9-48F8-AB49-58EDB1EC14F9}" dt="2025-05-02T12:55:27.062" v="1036"/>
          <ac:graphicFrameMkLst>
            <pc:docMk/>
            <pc:sldMk cId="2643776434" sldId="1647"/>
            <ac:graphicFrameMk id="5" creationId="{0AD6B37E-9B43-3523-4A19-49D15C8736D8}"/>
          </ac:graphicFrameMkLst>
        </pc:graphicFrameChg>
      </pc:sldChg>
      <pc:sldChg chg="addSp modSp new mod">
        <pc:chgData name="Pauline Rivart" userId="eef34e55-eb34-41af-acdb-674cc775ac50" providerId="ADAL" clId="{2A103086-2ED9-48F8-AB49-58EDB1EC14F9}" dt="2025-05-06T08:14:00.372" v="1452" actId="1076"/>
        <pc:sldMkLst>
          <pc:docMk/>
          <pc:sldMk cId="809292095" sldId="1679"/>
        </pc:sldMkLst>
        <pc:spChg chg="add mod">
          <ac:chgData name="Pauline Rivart" userId="eef34e55-eb34-41af-acdb-674cc775ac50" providerId="ADAL" clId="{2A103086-2ED9-48F8-AB49-58EDB1EC14F9}" dt="2025-05-06T08:13:57.886" v="1451" actId="1076"/>
          <ac:spMkLst>
            <pc:docMk/>
            <pc:sldMk cId="809292095" sldId="1679"/>
            <ac:spMk id="2" creationId="{368C8817-BF2C-CBF7-9C24-CF61C61417A8}"/>
          </ac:spMkLst>
        </pc:spChg>
        <pc:spChg chg="add mod">
          <ac:chgData name="Pauline Rivart" userId="eef34e55-eb34-41af-acdb-674cc775ac50" providerId="ADAL" clId="{2A103086-2ED9-48F8-AB49-58EDB1EC14F9}" dt="2025-05-01T13:47:49.941" v="2"/>
          <ac:spMkLst>
            <pc:docMk/>
            <pc:sldMk cId="809292095" sldId="1679"/>
            <ac:spMk id="4" creationId="{D28B565F-DA6D-34B6-04AD-A2A168CF7CF0}"/>
          </ac:spMkLst>
        </pc:spChg>
        <pc:spChg chg="add mod">
          <ac:chgData name="Pauline Rivart" userId="eef34e55-eb34-41af-acdb-674cc775ac50" providerId="ADAL" clId="{2A103086-2ED9-48F8-AB49-58EDB1EC14F9}" dt="2025-05-01T13:48:07.908" v="37" actId="20577"/>
          <ac:spMkLst>
            <pc:docMk/>
            <pc:sldMk cId="809292095" sldId="1679"/>
            <ac:spMk id="5" creationId="{C6FD0EF0-00FD-B29E-A742-0B12B49D05C0}"/>
          </ac:spMkLst>
        </pc:spChg>
        <pc:picChg chg="add mod modCrop">
          <ac:chgData name="Pauline Rivart" userId="eef34e55-eb34-41af-acdb-674cc775ac50" providerId="ADAL" clId="{2A103086-2ED9-48F8-AB49-58EDB1EC14F9}" dt="2025-05-06T08:14:00.372" v="1452" actId="1076"/>
          <ac:picMkLst>
            <pc:docMk/>
            <pc:sldMk cId="809292095" sldId="1679"/>
            <ac:picMk id="3" creationId="{FAF41A64-1570-9B36-89E7-183485C435DE}"/>
          </ac:picMkLst>
        </pc:picChg>
      </pc:sldChg>
      <pc:sldChg chg="new del">
        <pc:chgData name="Pauline Rivart" userId="eef34e55-eb34-41af-acdb-674cc775ac50" providerId="ADAL" clId="{2A103086-2ED9-48F8-AB49-58EDB1EC14F9}" dt="2025-05-01T14:34:58.461" v="72" actId="47"/>
        <pc:sldMkLst>
          <pc:docMk/>
          <pc:sldMk cId="600778944" sldId="1680"/>
        </pc:sldMkLst>
      </pc:sldChg>
      <pc:sldChg chg="new del">
        <pc:chgData name="Pauline Rivart" userId="eef34e55-eb34-41af-acdb-674cc775ac50" providerId="ADAL" clId="{2A103086-2ED9-48F8-AB49-58EDB1EC14F9}" dt="2025-05-01T14:34:54.053" v="70" actId="47"/>
        <pc:sldMkLst>
          <pc:docMk/>
          <pc:sldMk cId="1280654579" sldId="1680"/>
        </pc:sldMkLst>
      </pc:sldChg>
      <pc:sldChg chg="addSp delSp modSp add mod">
        <pc:chgData name="Pauline Rivart" userId="eef34e55-eb34-41af-acdb-674cc775ac50" providerId="ADAL" clId="{2A103086-2ED9-48F8-AB49-58EDB1EC14F9}" dt="2025-05-02T12:54:50.532" v="1028"/>
        <pc:sldMkLst>
          <pc:docMk/>
          <pc:sldMk cId="1905370310" sldId="1680"/>
        </pc:sldMkLst>
        <pc:spChg chg="mod">
          <ac:chgData name="Pauline Rivart" userId="eef34e55-eb34-41af-acdb-674cc775ac50" providerId="ADAL" clId="{2A103086-2ED9-48F8-AB49-58EDB1EC14F9}" dt="2025-05-01T14:36:01.189" v="83" actId="113"/>
          <ac:spMkLst>
            <pc:docMk/>
            <pc:sldMk cId="1905370310" sldId="1680"/>
            <ac:spMk id="3" creationId="{794321C5-511F-E4E4-FC8C-0139179477BA}"/>
          </ac:spMkLst>
        </pc:spChg>
        <pc:graphicFrameChg chg="add mod">
          <ac:chgData name="Pauline Rivart" userId="eef34e55-eb34-41af-acdb-674cc775ac50" providerId="ADAL" clId="{2A103086-2ED9-48F8-AB49-58EDB1EC14F9}" dt="2025-05-02T12:54:50.532" v="1028"/>
          <ac:graphicFrameMkLst>
            <pc:docMk/>
            <pc:sldMk cId="1905370310" sldId="1680"/>
            <ac:graphicFrameMk id="4" creationId="{E7ABFFAE-829B-0CA3-6CE3-F5CE3E04699D}"/>
          </ac:graphicFrameMkLst>
        </pc:graphicFrameChg>
      </pc:sldChg>
      <pc:sldChg chg="addSp delSp modSp add del mod ord modClrScheme chgLayout">
        <pc:chgData name="Pauline Rivart" userId="eef34e55-eb34-41af-acdb-674cc775ac50" providerId="ADAL" clId="{2A103086-2ED9-48F8-AB49-58EDB1EC14F9}" dt="2025-05-06T08:14:02.775" v="1453" actId="47"/>
        <pc:sldMkLst>
          <pc:docMk/>
          <pc:sldMk cId="2135673012" sldId="1681"/>
        </pc:sldMkLst>
      </pc:sldChg>
      <pc:sldChg chg="addSp delSp modSp add mod">
        <pc:chgData name="Pauline Rivart" userId="eef34e55-eb34-41af-acdb-674cc775ac50" providerId="ADAL" clId="{2A103086-2ED9-48F8-AB49-58EDB1EC14F9}" dt="2025-05-02T12:54:35.406" v="1026"/>
        <pc:sldMkLst>
          <pc:docMk/>
          <pc:sldMk cId="588601232" sldId="1682"/>
        </pc:sldMkLst>
        <pc:graphicFrameChg chg="add mod">
          <ac:chgData name="Pauline Rivart" userId="eef34e55-eb34-41af-acdb-674cc775ac50" providerId="ADAL" clId="{2A103086-2ED9-48F8-AB49-58EDB1EC14F9}" dt="2025-05-02T12:54:35.406" v="1026"/>
          <ac:graphicFrameMkLst>
            <pc:docMk/>
            <pc:sldMk cId="588601232" sldId="1682"/>
            <ac:graphicFrameMk id="4" creationId="{880150F3-4B9E-E5FA-79D1-AD138F3237B0}"/>
          </ac:graphicFrameMkLst>
        </pc:graphicFrameChg>
      </pc:sldChg>
      <pc:sldChg chg="addSp delSp modSp new add del mod">
        <pc:chgData name="Pauline Rivart" userId="eef34e55-eb34-41af-acdb-674cc775ac50" providerId="ADAL" clId="{2A103086-2ED9-48F8-AB49-58EDB1EC14F9}" dt="2025-05-02T12:55:18.174" v="1034"/>
        <pc:sldMkLst>
          <pc:docMk/>
          <pc:sldMk cId="2331534006" sldId="1683"/>
        </pc:sldMkLst>
        <pc:spChg chg="add mod">
          <ac:chgData name="Pauline Rivart" userId="eef34e55-eb34-41af-acdb-674cc775ac50" providerId="ADAL" clId="{2A103086-2ED9-48F8-AB49-58EDB1EC14F9}" dt="2025-05-01T14:44:24.420" v="237" actId="1076"/>
          <ac:spMkLst>
            <pc:docMk/>
            <pc:sldMk cId="2331534006" sldId="1683"/>
            <ac:spMk id="4" creationId="{666C525E-1240-2038-0201-8AD447907B35}"/>
          </ac:spMkLst>
        </pc:spChg>
        <pc:spChg chg="add mod">
          <ac:chgData name="Pauline Rivart" userId="eef34e55-eb34-41af-acdb-674cc775ac50" providerId="ADAL" clId="{2A103086-2ED9-48F8-AB49-58EDB1EC14F9}" dt="2025-05-01T14:44:36.302" v="240"/>
          <ac:spMkLst>
            <pc:docMk/>
            <pc:sldMk cId="2331534006" sldId="1683"/>
            <ac:spMk id="5" creationId="{00787875-AED3-1448-0EE5-9A3CABCD48D5}"/>
          </ac:spMkLst>
        </pc:spChg>
        <pc:graphicFrameChg chg="add mod">
          <ac:chgData name="Pauline Rivart" userId="eef34e55-eb34-41af-acdb-674cc775ac50" providerId="ADAL" clId="{2A103086-2ED9-48F8-AB49-58EDB1EC14F9}" dt="2025-05-02T12:55:18.174" v="1034"/>
          <ac:graphicFrameMkLst>
            <pc:docMk/>
            <pc:sldMk cId="2331534006" sldId="1683"/>
            <ac:graphicFrameMk id="2" creationId="{EDBA012D-F7C7-0AA1-8458-27B5308E4505}"/>
          </ac:graphicFrameMkLst>
        </pc:graphicFrameChg>
      </pc:sldChg>
      <pc:sldChg chg="add del">
        <pc:chgData name="Pauline Rivart" userId="eef34e55-eb34-41af-acdb-674cc775ac50" providerId="ADAL" clId="{2A103086-2ED9-48F8-AB49-58EDB1EC14F9}" dt="2025-05-01T14:45:03.285" v="245" actId="47"/>
        <pc:sldMkLst>
          <pc:docMk/>
          <pc:sldMk cId="3503513974" sldId="1684"/>
        </pc:sldMkLst>
      </pc:sldChg>
      <pc:sldChg chg="addSp modSp del mod">
        <pc:chgData name="Pauline Rivart" userId="eef34e55-eb34-41af-acdb-674cc775ac50" providerId="ADAL" clId="{2A103086-2ED9-48F8-AB49-58EDB1EC14F9}" dt="2025-05-06T08:14:03.646" v="1454" actId="47"/>
        <pc:sldMkLst>
          <pc:docMk/>
          <pc:sldMk cId="3954925309" sldId="1684"/>
        </pc:sldMkLst>
      </pc:sldChg>
      <pc:sldChg chg="addSp delSp modSp add mod ord">
        <pc:chgData name="Pauline Rivart" userId="eef34e55-eb34-41af-acdb-674cc775ac50" providerId="ADAL" clId="{2A103086-2ED9-48F8-AB49-58EDB1EC14F9}" dt="2025-05-06T07:56:14.903" v="1137" actId="20577"/>
        <pc:sldMkLst>
          <pc:docMk/>
          <pc:sldMk cId="234740585" sldId="1685"/>
        </pc:sldMkLst>
        <pc:spChg chg="mod">
          <ac:chgData name="Pauline Rivart" userId="eef34e55-eb34-41af-acdb-674cc775ac50" providerId="ADAL" clId="{2A103086-2ED9-48F8-AB49-58EDB1EC14F9}" dt="2025-05-06T07:50:27.770" v="1043" actId="20577"/>
          <ac:spMkLst>
            <pc:docMk/>
            <pc:sldMk cId="234740585" sldId="1685"/>
            <ac:spMk id="2" creationId="{19CB540F-027C-F228-5094-C722928C86E7}"/>
          </ac:spMkLst>
        </pc:spChg>
        <pc:spChg chg="add mod">
          <ac:chgData name="Pauline Rivart" userId="eef34e55-eb34-41af-acdb-674cc775ac50" providerId="ADAL" clId="{2A103086-2ED9-48F8-AB49-58EDB1EC14F9}" dt="2025-05-06T07:51:09.364" v="1048" actId="207"/>
          <ac:spMkLst>
            <pc:docMk/>
            <pc:sldMk cId="234740585" sldId="1685"/>
            <ac:spMk id="3" creationId="{A0562BD2-757A-723D-5C70-CA56005BA8AF}"/>
          </ac:spMkLst>
        </pc:spChg>
        <pc:spChg chg="add mod">
          <ac:chgData name="Pauline Rivart" userId="eef34e55-eb34-41af-acdb-674cc775ac50" providerId="ADAL" clId="{2A103086-2ED9-48F8-AB49-58EDB1EC14F9}" dt="2025-05-02T10:22:22.725" v="996" actId="1076"/>
          <ac:spMkLst>
            <pc:docMk/>
            <pc:sldMk cId="234740585" sldId="1685"/>
            <ac:spMk id="4" creationId="{064FCBBA-8F3B-630B-FEC4-B1A1CD11FD0D}"/>
          </ac:spMkLst>
        </pc:spChg>
        <pc:spChg chg="add mod">
          <ac:chgData name="Pauline Rivart" userId="eef34e55-eb34-41af-acdb-674cc775ac50" providerId="ADAL" clId="{2A103086-2ED9-48F8-AB49-58EDB1EC14F9}" dt="2025-05-06T07:52:29.233" v="1109" actId="1076"/>
          <ac:spMkLst>
            <pc:docMk/>
            <pc:sldMk cId="234740585" sldId="1685"/>
            <ac:spMk id="5" creationId="{D8BB396A-EF10-108D-6325-68324FBDC8D6}"/>
          </ac:spMkLst>
        </pc:spChg>
        <pc:spChg chg="mod">
          <ac:chgData name="Pauline Rivart" userId="eef34e55-eb34-41af-acdb-674cc775ac50" providerId="ADAL" clId="{2A103086-2ED9-48F8-AB49-58EDB1EC14F9}" dt="2025-05-06T07:54:42.366" v="1134" actId="20577"/>
          <ac:spMkLst>
            <pc:docMk/>
            <pc:sldMk cId="234740585" sldId="1685"/>
            <ac:spMk id="6" creationId="{2AD0BFA4-BACE-2BE3-2BF2-8CA483F56416}"/>
          </ac:spMkLst>
        </pc:spChg>
        <pc:spChg chg="add mod">
          <ac:chgData name="Pauline Rivart" userId="eef34e55-eb34-41af-acdb-674cc775ac50" providerId="ADAL" clId="{2A103086-2ED9-48F8-AB49-58EDB1EC14F9}" dt="2025-05-06T07:51:55.995" v="1072" actId="207"/>
          <ac:spMkLst>
            <pc:docMk/>
            <pc:sldMk cId="234740585" sldId="1685"/>
            <ac:spMk id="7" creationId="{101795D9-D640-BD1E-5EE1-0E1FC8129C16}"/>
          </ac:spMkLst>
        </pc:spChg>
        <pc:spChg chg="add mod">
          <ac:chgData name="Pauline Rivart" userId="eef34e55-eb34-41af-acdb-674cc775ac50" providerId="ADAL" clId="{2A103086-2ED9-48F8-AB49-58EDB1EC14F9}" dt="2025-05-06T07:56:14.903" v="1137" actId="20577"/>
          <ac:spMkLst>
            <pc:docMk/>
            <pc:sldMk cId="234740585" sldId="1685"/>
            <ac:spMk id="8" creationId="{F11D89D7-3DD8-A543-359C-F35C0257C7C1}"/>
          </ac:spMkLst>
        </pc:spChg>
        <pc:spChg chg="add mod">
          <ac:chgData name="Pauline Rivart" userId="eef34e55-eb34-41af-acdb-674cc775ac50" providerId="ADAL" clId="{2A103086-2ED9-48F8-AB49-58EDB1EC14F9}" dt="2025-05-02T10:22:58.125" v="1004" actId="1076"/>
          <ac:spMkLst>
            <pc:docMk/>
            <pc:sldMk cId="234740585" sldId="1685"/>
            <ac:spMk id="9" creationId="{DA5A9590-039E-73B4-C5A6-71C033F36718}"/>
          </ac:spMkLst>
        </pc:spChg>
        <pc:spChg chg="add mod">
          <ac:chgData name="Pauline Rivart" userId="eef34e55-eb34-41af-acdb-674cc775ac50" providerId="ADAL" clId="{2A103086-2ED9-48F8-AB49-58EDB1EC14F9}" dt="2025-05-02T10:23:34.558" v="1015" actId="1076"/>
          <ac:spMkLst>
            <pc:docMk/>
            <pc:sldMk cId="234740585" sldId="1685"/>
            <ac:spMk id="10" creationId="{C43CF7FA-38F8-1C0E-68C8-7243C012F276}"/>
          </ac:spMkLst>
        </pc:spChg>
        <pc:picChg chg="add mod">
          <ac:chgData name="Pauline Rivart" userId="eef34e55-eb34-41af-acdb-674cc775ac50" providerId="ADAL" clId="{2A103086-2ED9-48F8-AB49-58EDB1EC14F9}" dt="2025-05-06T07:54:12.254" v="1115" actId="1076"/>
          <ac:picMkLst>
            <pc:docMk/>
            <pc:sldMk cId="234740585" sldId="1685"/>
            <ac:picMk id="12" creationId="{E055C9E4-819C-6A6B-71B9-9884D517CE86}"/>
          </ac:picMkLst>
        </pc:picChg>
        <pc:picChg chg="add mod">
          <ac:chgData name="Pauline Rivart" userId="eef34e55-eb34-41af-acdb-674cc775ac50" providerId="ADAL" clId="{2A103086-2ED9-48F8-AB49-58EDB1EC14F9}" dt="2025-05-02T10:22:48.965" v="1002" actId="1076"/>
          <ac:picMkLst>
            <pc:docMk/>
            <pc:sldMk cId="234740585" sldId="1685"/>
            <ac:picMk id="17" creationId="{24817C79-7F7B-A58B-22E5-383CC7FF43A0}"/>
          </ac:picMkLst>
        </pc:picChg>
        <pc:picChg chg="add mod">
          <ac:chgData name="Pauline Rivart" userId="eef34e55-eb34-41af-acdb-674cc775ac50" providerId="ADAL" clId="{2A103086-2ED9-48F8-AB49-58EDB1EC14F9}" dt="2025-05-02T10:23:13.085" v="1009" actId="1076"/>
          <ac:picMkLst>
            <pc:docMk/>
            <pc:sldMk cId="234740585" sldId="1685"/>
            <ac:picMk id="19" creationId="{2F2B70F3-DF4B-37F9-4B96-453944A7C5B0}"/>
          </ac:picMkLst>
        </pc:picChg>
      </pc:sldChg>
    </pc:docChg>
  </pc:docChgLst>
  <pc:docChgLst>
    <pc:chgData name="Pauline Rivart" userId="eef34e55-eb34-41af-acdb-674cc775ac50" providerId="ADAL" clId="{4B2B6427-E9CA-49E4-9FA4-11BF81C32286}"/>
    <pc:docChg chg="undo custSel addSld delSld modSld">
      <pc:chgData name="Pauline Rivart" userId="eef34e55-eb34-41af-acdb-674cc775ac50" providerId="ADAL" clId="{4B2B6427-E9CA-49E4-9FA4-11BF81C32286}" dt="2025-04-15T14:04:06.136" v="3753"/>
      <pc:docMkLst>
        <pc:docMk/>
      </pc:docMkLst>
      <pc:sldChg chg="addSp delSp modSp mod">
        <pc:chgData name="Pauline Rivart" userId="eef34e55-eb34-41af-acdb-674cc775ac50" providerId="ADAL" clId="{4B2B6427-E9CA-49E4-9FA4-11BF81C32286}" dt="2025-04-15T08:26:41.482" v="452" actId="20577"/>
        <pc:sldMkLst>
          <pc:docMk/>
          <pc:sldMk cId="912983398" sldId="1401"/>
        </pc:sldMkLst>
        <pc:spChg chg="add mod">
          <ac:chgData name="Pauline Rivart" userId="eef34e55-eb34-41af-acdb-674cc775ac50" providerId="ADAL" clId="{4B2B6427-E9CA-49E4-9FA4-11BF81C32286}" dt="2025-04-15T08:25:44.731" v="441" actId="20577"/>
          <ac:spMkLst>
            <pc:docMk/>
            <pc:sldMk cId="912983398" sldId="1401"/>
            <ac:spMk id="2" creationId="{CD819AB3-F98C-96AE-561A-617FBEF46E1F}"/>
          </ac:spMkLst>
        </pc:spChg>
        <pc:spChg chg="mod">
          <ac:chgData name="Pauline Rivart" userId="eef34e55-eb34-41af-acdb-674cc775ac50" providerId="ADAL" clId="{4B2B6427-E9CA-49E4-9FA4-11BF81C32286}" dt="2025-04-15T08:26:41.482" v="452" actId="20577"/>
          <ac:spMkLst>
            <pc:docMk/>
            <pc:sldMk cId="912983398" sldId="1401"/>
            <ac:spMk id="9" creationId="{3DFDA7DA-1CA2-D608-2FDB-DB7105CC4130}"/>
          </ac:spMkLst>
        </pc:spChg>
      </pc:sldChg>
      <pc:sldChg chg="addSp delSp modSp mod">
        <pc:chgData name="Pauline Rivart" userId="eef34e55-eb34-41af-acdb-674cc775ac50" providerId="ADAL" clId="{4B2B6427-E9CA-49E4-9FA4-11BF81C32286}" dt="2025-04-15T08:17:26.514" v="375" actId="20577"/>
        <pc:sldMkLst>
          <pc:docMk/>
          <pc:sldMk cId="383420247" sldId="1418"/>
        </pc:sldMkLst>
        <pc:spChg chg="add mod">
          <ac:chgData name="Pauline Rivart" userId="eef34e55-eb34-41af-acdb-674cc775ac50" providerId="ADAL" clId="{4B2B6427-E9CA-49E4-9FA4-11BF81C32286}" dt="2025-04-15T08:17:26.514" v="375" actId="20577"/>
          <ac:spMkLst>
            <pc:docMk/>
            <pc:sldMk cId="383420247" sldId="1418"/>
            <ac:spMk id="2" creationId="{1BDE731F-1525-B9FF-49C8-0D411A451050}"/>
          </ac:spMkLst>
        </pc:spChg>
        <pc:spChg chg="mod">
          <ac:chgData name="Pauline Rivart" userId="eef34e55-eb34-41af-acdb-674cc775ac50" providerId="ADAL" clId="{4B2B6427-E9CA-49E4-9FA4-11BF81C32286}" dt="2025-04-15T08:00:26.368" v="321" actId="20577"/>
          <ac:spMkLst>
            <pc:docMk/>
            <pc:sldMk cId="383420247" sldId="1418"/>
            <ac:spMk id="8" creationId="{17845001-ACA6-7D81-A399-DB97CF219FCB}"/>
          </ac:spMkLst>
        </pc:spChg>
      </pc:sldChg>
      <pc:sldChg chg="addSp delSp modSp mod">
        <pc:chgData name="Pauline Rivart" userId="eef34e55-eb34-41af-acdb-674cc775ac50" providerId="ADAL" clId="{4B2B6427-E9CA-49E4-9FA4-11BF81C32286}" dt="2025-04-15T08:25:01.209" v="428" actId="20577"/>
        <pc:sldMkLst>
          <pc:docMk/>
          <pc:sldMk cId="3074852690" sldId="1466"/>
        </pc:sldMkLst>
        <pc:spChg chg="mod">
          <ac:chgData name="Pauline Rivart" userId="eef34e55-eb34-41af-acdb-674cc775ac50" providerId="ADAL" clId="{4B2B6427-E9CA-49E4-9FA4-11BF81C32286}" dt="2025-04-15T08:25:01.209" v="428" actId="20577"/>
          <ac:spMkLst>
            <pc:docMk/>
            <pc:sldMk cId="3074852690" sldId="1466"/>
            <ac:spMk id="2" creationId="{3B5447D5-23EE-E0BC-AB9B-7F8283FA3DB4}"/>
          </ac:spMkLst>
        </pc:spChg>
        <pc:spChg chg="add mod">
          <ac:chgData name="Pauline Rivart" userId="eef34e55-eb34-41af-acdb-674cc775ac50" providerId="ADAL" clId="{4B2B6427-E9CA-49E4-9FA4-11BF81C32286}" dt="2025-04-15T08:19:03.450" v="418" actId="20577"/>
          <ac:spMkLst>
            <pc:docMk/>
            <pc:sldMk cId="3074852690" sldId="1466"/>
            <ac:spMk id="3" creationId="{448A49CC-E47D-585A-5F15-7F38ED9568D5}"/>
          </ac:spMkLst>
        </pc:spChg>
      </pc:sldChg>
      <pc:sldChg chg="addSp modSp del mod">
        <pc:chgData name="Pauline Rivart" userId="eef34e55-eb34-41af-acdb-674cc775ac50" providerId="ADAL" clId="{4B2B6427-E9CA-49E4-9FA4-11BF81C32286}" dt="2025-04-15T09:05:05.822" v="3355" actId="2696"/>
        <pc:sldMkLst>
          <pc:docMk/>
          <pc:sldMk cId="4184245533" sldId="1480"/>
        </pc:sldMkLst>
      </pc:sldChg>
      <pc:sldChg chg="addSp modSp mod">
        <pc:chgData name="Pauline Rivart" userId="eef34e55-eb34-41af-acdb-674cc775ac50" providerId="ADAL" clId="{4B2B6427-E9CA-49E4-9FA4-11BF81C32286}" dt="2025-04-15T08:17:45.345" v="386" actId="20577"/>
        <pc:sldMkLst>
          <pc:docMk/>
          <pc:sldMk cId="3415487090" sldId="1554"/>
        </pc:sldMkLst>
        <pc:spChg chg="add mod">
          <ac:chgData name="Pauline Rivart" userId="eef34e55-eb34-41af-acdb-674cc775ac50" providerId="ADAL" clId="{4B2B6427-E9CA-49E4-9FA4-11BF81C32286}" dt="2025-04-15T08:17:45.345" v="386" actId="20577"/>
          <ac:spMkLst>
            <pc:docMk/>
            <pc:sldMk cId="3415487090" sldId="1554"/>
            <ac:spMk id="2" creationId="{28BDAD58-13D3-4C04-FFF0-7AB4762FDE1A}"/>
          </ac:spMkLst>
        </pc:spChg>
        <pc:spChg chg="mod">
          <ac:chgData name="Pauline Rivart" userId="eef34e55-eb34-41af-acdb-674cc775ac50" providerId="ADAL" clId="{4B2B6427-E9CA-49E4-9FA4-11BF81C32286}" dt="2025-04-15T08:13:25.094" v="333" actId="20577"/>
          <ac:spMkLst>
            <pc:docMk/>
            <pc:sldMk cId="3415487090" sldId="1554"/>
            <ac:spMk id="4" creationId="{FFF1BDFE-618A-483D-832D-743728CC38BA}"/>
          </ac:spMkLst>
        </pc:spChg>
        <pc:spChg chg="mod">
          <ac:chgData name="Pauline Rivart" userId="eef34e55-eb34-41af-acdb-674cc775ac50" providerId="ADAL" clId="{4B2B6427-E9CA-49E4-9FA4-11BF81C32286}" dt="2025-04-15T08:15:45.171" v="338" actId="20577"/>
          <ac:spMkLst>
            <pc:docMk/>
            <pc:sldMk cId="3415487090" sldId="1554"/>
            <ac:spMk id="7" creationId="{6DC186BF-9099-DF0D-7C4E-945F17B92BD5}"/>
          </ac:spMkLst>
        </pc:spChg>
      </pc:sldChg>
      <pc:sldChg chg="addSp delSp modSp mod">
        <pc:chgData name="Pauline Rivart" userId="eef34e55-eb34-41af-acdb-674cc775ac50" providerId="ADAL" clId="{4B2B6427-E9CA-49E4-9FA4-11BF81C32286}" dt="2025-04-15T08:18:24.293" v="403" actId="20577"/>
        <pc:sldMkLst>
          <pc:docMk/>
          <pc:sldMk cId="1331962829" sldId="1556"/>
        </pc:sldMkLst>
        <pc:spChg chg="add mod">
          <ac:chgData name="Pauline Rivart" userId="eef34e55-eb34-41af-acdb-674cc775ac50" providerId="ADAL" clId="{4B2B6427-E9CA-49E4-9FA4-11BF81C32286}" dt="2025-04-15T08:17:50.389" v="397" actId="20577"/>
          <ac:spMkLst>
            <pc:docMk/>
            <pc:sldMk cId="1331962829" sldId="1556"/>
            <ac:spMk id="2" creationId="{7C19E4AA-72B2-E5FE-45E1-C1C12A16ECE7}"/>
          </ac:spMkLst>
        </pc:spChg>
        <pc:spChg chg="mod">
          <ac:chgData name="Pauline Rivart" userId="eef34e55-eb34-41af-acdb-674cc775ac50" providerId="ADAL" clId="{4B2B6427-E9CA-49E4-9FA4-11BF81C32286}" dt="2025-04-15T08:18:24.293" v="403" actId="20577"/>
          <ac:spMkLst>
            <pc:docMk/>
            <pc:sldMk cId="1331962829" sldId="1556"/>
            <ac:spMk id="8" creationId="{7D0BB321-3465-A0C5-38AD-48713CAA9B0B}"/>
          </ac:spMkLst>
        </pc:spChg>
      </pc:sldChg>
      <pc:sldChg chg="addSp delSp modSp mod">
        <pc:chgData name="Pauline Rivart" userId="eef34e55-eb34-41af-acdb-674cc775ac50" providerId="ADAL" clId="{4B2B6427-E9CA-49E4-9FA4-11BF81C32286}" dt="2025-04-15T09:32:17.547" v="3706" actId="1076"/>
        <pc:sldMkLst>
          <pc:docMk/>
          <pc:sldMk cId="4096080412" sldId="1560"/>
        </pc:sldMkLst>
        <pc:spChg chg="mod">
          <ac:chgData name="Pauline Rivart" userId="eef34e55-eb34-41af-acdb-674cc775ac50" providerId="ADAL" clId="{4B2B6427-E9CA-49E4-9FA4-11BF81C32286}" dt="2025-04-15T09:32:17.547" v="3706" actId="1076"/>
          <ac:spMkLst>
            <pc:docMk/>
            <pc:sldMk cId="4096080412" sldId="1560"/>
            <ac:spMk id="3" creationId="{3BA06470-5F27-4B45-AD5B-5C970810CE0C}"/>
          </ac:spMkLst>
        </pc:spChg>
        <pc:spChg chg="add mod">
          <ac:chgData name="Pauline Rivart" userId="eef34e55-eb34-41af-acdb-674cc775ac50" providerId="ADAL" clId="{4B2B6427-E9CA-49E4-9FA4-11BF81C32286}" dt="2025-04-15T08:30:25.934" v="591" actId="20577"/>
          <ac:spMkLst>
            <pc:docMk/>
            <pc:sldMk cId="4096080412" sldId="1560"/>
            <ac:spMk id="4" creationId="{A5DDCEA5-9372-E4D5-71AF-19B1B5B110E3}"/>
          </ac:spMkLst>
        </pc:spChg>
        <pc:spChg chg="add mod">
          <ac:chgData name="Pauline Rivart" userId="eef34e55-eb34-41af-acdb-674cc775ac50" providerId="ADAL" clId="{4B2B6427-E9CA-49E4-9FA4-11BF81C32286}" dt="2025-04-15T08:40:37.967" v="924" actId="1076"/>
          <ac:spMkLst>
            <pc:docMk/>
            <pc:sldMk cId="4096080412" sldId="1560"/>
            <ac:spMk id="12" creationId="{604B34F2-69AA-ECE1-D7DA-F05B5CCB47DC}"/>
          </ac:spMkLst>
        </pc:spChg>
        <pc:spChg chg="add mod">
          <ac:chgData name="Pauline Rivart" userId="eef34e55-eb34-41af-acdb-674cc775ac50" providerId="ADAL" clId="{4B2B6427-E9CA-49E4-9FA4-11BF81C32286}" dt="2025-04-15T09:10:50.500" v="3515" actId="113"/>
          <ac:spMkLst>
            <pc:docMk/>
            <pc:sldMk cId="4096080412" sldId="1560"/>
            <ac:spMk id="13" creationId="{ECCE5480-0A7D-64A8-BBAC-2D89EBDA72F6}"/>
          </ac:spMkLst>
        </pc:spChg>
        <pc:spChg chg="add mod">
          <ac:chgData name="Pauline Rivart" userId="eef34e55-eb34-41af-acdb-674cc775ac50" providerId="ADAL" clId="{4B2B6427-E9CA-49E4-9FA4-11BF81C32286}" dt="2025-04-15T09:10:17.172" v="3514" actId="113"/>
          <ac:spMkLst>
            <pc:docMk/>
            <pc:sldMk cId="4096080412" sldId="1560"/>
            <ac:spMk id="15" creationId="{ED0474B9-A7A7-29C5-04FF-A24195DC1F59}"/>
          </ac:spMkLst>
        </pc:spChg>
        <pc:graphicFrameChg chg="mod">
          <ac:chgData name="Pauline Rivart" userId="eef34e55-eb34-41af-acdb-674cc775ac50" providerId="ADAL" clId="{4B2B6427-E9CA-49E4-9FA4-11BF81C32286}" dt="2025-04-15T08:40:46.852" v="928" actId="1076"/>
          <ac:graphicFrameMkLst>
            <pc:docMk/>
            <pc:sldMk cId="4096080412" sldId="1560"/>
            <ac:graphicFrameMk id="5" creationId="{6EFFD3B9-1492-4CDD-A93C-C9658BB44EF7}"/>
          </ac:graphicFrameMkLst>
        </pc:graphicFrameChg>
      </pc:sldChg>
      <pc:sldChg chg="addSp delSp modSp mod">
        <pc:chgData name="Pauline Rivart" userId="eef34e55-eb34-41af-acdb-674cc775ac50" providerId="ADAL" clId="{4B2B6427-E9CA-49E4-9FA4-11BF81C32286}" dt="2025-04-15T08:27:32.814" v="472" actId="1076"/>
        <pc:sldMkLst>
          <pc:docMk/>
          <pc:sldMk cId="892548336" sldId="1569"/>
        </pc:sldMkLst>
      </pc:sldChg>
      <pc:sldChg chg="addSp delSp modSp mod">
        <pc:chgData name="Pauline Rivart" userId="eef34e55-eb34-41af-acdb-674cc775ac50" providerId="ADAL" clId="{4B2B6427-E9CA-49E4-9FA4-11BF81C32286}" dt="2025-04-15T09:29:38.739" v="3661" actId="122"/>
        <pc:sldMkLst>
          <pc:docMk/>
          <pc:sldMk cId="2195763259" sldId="1591"/>
        </pc:sldMkLst>
        <pc:spChg chg="mod">
          <ac:chgData name="Pauline Rivart" userId="eef34e55-eb34-41af-acdb-674cc775ac50" providerId="ADAL" clId="{4B2B6427-E9CA-49E4-9FA4-11BF81C32286}" dt="2025-04-15T09:07:11.563" v="3392" actId="1076"/>
          <ac:spMkLst>
            <pc:docMk/>
            <pc:sldMk cId="2195763259" sldId="1591"/>
            <ac:spMk id="3" creationId="{D178F5DA-E4DB-685E-90B6-E2B1AFB6BE6B}"/>
          </ac:spMkLst>
        </pc:spChg>
        <pc:spChg chg="add mod">
          <ac:chgData name="Pauline Rivart" userId="eef34e55-eb34-41af-acdb-674cc775ac50" providerId="ADAL" clId="{4B2B6427-E9CA-49E4-9FA4-11BF81C32286}" dt="2025-04-15T08:52:32.337" v="1869" actId="20577"/>
          <ac:spMkLst>
            <pc:docMk/>
            <pc:sldMk cId="2195763259" sldId="1591"/>
            <ac:spMk id="7" creationId="{4288EAAD-9F61-3444-2E2C-F48D17CF2099}"/>
          </ac:spMkLst>
        </pc:spChg>
        <pc:spChg chg="add mod">
          <ac:chgData name="Pauline Rivart" userId="eef34e55-eb34-41af-acdb-674cc775ac50" providerId="ADAL" clId="{4B2B6427-E9CA-49E4-9FA4-11BF81C32286}" dt="2025-04-15T09:29:38.739" v="3661" actId="122"/>
          <ac:spMkLst>
            <pc:docMk/>
            <pc:sldMk cId="2195763259" sldId="1591"/>
            <ac:spMk id="11" creationId="{8A68464E-5D18-1FCB-B70D-64E56240F077}"/>
          </ac:spMkLst>
        </pc:spChg>
      </pc:sldChg>
      <pc:sldChg chg="addSp delSp modSp add del mod">
        <pc:chgData name="Pauline Rivart" userId="eef34e55-eb34-41af-acdb-674cc775ac50" providerId="ADAL" clId="{4B2B6427-E9CA-49E4-9FA4-11BF81C32286}" dt="2025-04-15T14:03:38.831" v="3747" actId="47"/>
        <pc:sldMkLst>
          <pc:docMk/>
          <pc:sldMk cId="2816511594" sldId="1600"/>
        </pc:sldMkLst>
      </pc:sldChg>
      <pc:sldChg chg="addSp delSp modSp mod">
        <pc:chgData name="Pauline Rivart" userId="eef34e55-eb34-41af-acdb-674cc775ac50" providerId="ADAL" clId="{4B2B6427-E9CA-49E4-9FA4-11BF81C32286}" dt="2025-04-15T08:17:16.076" v="369" actId="20577"/>
        <pc:sldMkLst>
          <pc:docMk/>
          <pc:sldMk cId="3123950233" sldId="1633"/>
        </pc:sldMkLst>
      </pc:sldChg>
      <pc:sldChg chg="addSp modSp del">
        <pc:chgData name="Pauline Rivart" userId="eef34e55-eb34-41af-acdb-674cc775ac50" providerId="ADAL" clId="{4B2B6427-E9CA-49E4-9FA4-11BF81C32286}" dt="2025-04-15T09:00:58.741" v="2817" actId="2696"/>
        <pc:sldMkLst>
          <pc:docMk/>
          <pc:sldMk cId="2277493298" sldId="1635"/>
        </pc:sldMkLst>
      </pc:sldChg>
      <pc:sldChg chg="add del">
        <pc:chgData name="Pauline Rivart" userId="eef34e55-eb34-41af-acdb-674cc775ac50" providerId="ADAL" clId="{4B2B6427-E9CA-49E4-9FA4-11BF81C32286}" dt="2025-04-15T14:03:55.959" v="3751" actId="47"/>
        <pc:sldMkLst>
          <pc:docMk/>
          <pc:sldMk cId="1971931323" sldId="1636"/>
        </pc:sldMkLst>
      </pc:sldChg>
      <pc:sldChg chg="addSp delSp modSp mod">
        <pc:chgData name="Pauline Rivart" userId="eef34e55-eb34-41af-acdb-674cc775ac50" providerId="ADAL" clId="{4B2B6427-E9CA-49E4-9FA4-11BF81C32286}" dt="2025-04-15T08:17:04.200" v="356" actId="1076"/>
        <pc:sldMkLst>
          <pc:docMk/>
          <pc:sldMk cId="3822613298" sldId="1640"/>
        </pc:sldMkLst>
      </pc:sldChg>
      <pc:sldChg chg="addSp modSp">
        <pc:chgData name="Pauline Rivart" userId="eef34e55-eb34-41af-acdb-674cc775ac50" providerId="ADAL" clId="{4B2B6427-E9CA-49E4-9FA4-11BF81C32286}" dt="2025-04-15T07:58:18.286" v="274"/>
        <pc:sldMkLst>
          <pc:docMk/>
          <pc:sldMk cId="3355984240" sldId="1641"/>
        </pc:sldMkLst>
        <pc:spChg chg="add mod">
          <ac:chgData name="Pauline Rivart" userId="eef34e55-eb34-41af-acdb-674cc775ac50" providerId="ADAL" clId="{4B2B6427-E9CA-49E4-9FA4-11BF81C32286}" dt="2025-04-15T07:58:18.286" v="274"/>
          <ac:spMkLst>
            <pc:docMk/>
            <pc:sldMk cId="3355984240" sldId="1641"/>
            <ac:spMk id="6" creationId="{1C5BA672-8CF4-8540-2139-26A9A2EE3AEA}"/>
          </ac:spMkLst>
        </pc:spChg>
      </pc:sldChg>
      <pc:sldChg chg="addSp modSp del mod">
        <pc:chgData name="Pauline Rivart" userId="eef34e55-eb34-41af-acdb-674cc775ac50" providerId="ADAL" clId="{4B2B6427-E9CA-49E4-9FA4-11BF81C32286}" dt="2025-04-15T09:05:27.638" v="3356" actId="2696"/>
        <pc:sldMkLst>
          <pc:docMk/>
          <pc:sldMk cId="1530797852" sldId="1642"/>
        </pc:sldMkLst>
      </pc:sldChg>
      <pc:sldChg chg="del">
        <pc:chgData name="Pauline Rivart" userId="eef34e55-eb34-41af-acdb-674cc775ac50" providerId="ADAL" clId="{4B2B6427-E9CA-49E4-9FA4-11BF81C32286}" dt="2025-04-15T09:04:42.623" v="3353" actId="47"/>
        <pc:sldMkLst>
          <pc:docMk/>
          <pc:sldMk cId="3899661307" sldId="1644"/>
        </pc:sldMkLst>
      </pc:sldChg>
      <pc:sldChg chg="addSp delSp modSp add del mod">
        <pc:chgData name="Pauline Rivart" userId="eef34e55-eb34-41af-acdb-674cc775ac50" providerId="ADAL" clId="{4B2B6427-E9CA-49E4-9FA4-11BF81C32286}" dt="2025-04-15T09:30:00.786" v="3666" actId="14100"/>
        <pc:sldMkLst>
          <pc:docMk/>
          <pc:sldMk cId="2643776434" sldId="1647"/>
        </pc:sldMkLst>
        <pc:spChg chg="add mod">
          <ac:chgData name="Pauline Rivart" userId="eef34e55-eb34-41af-acdb-674cc775ac50" providerId="ADAL" clId="{4B2B6427-E9CA-49E4-9FA4-11BF81C32286}" dt="2025-04-15T08:54:06.341" v="2043" actId="20577"/>
          <ac:spMkLst>
            <pc:docMk/>
            <pc:sldMk cId="2643776434" sldId="1647"/>
            <ac:spMk id="3" creationId="{3CF46DFE-778B-E1BD-3F4B-99FCE7D0F556}"/>
          </ac:spMkLst>
        </pc:spChg>
        <pc:spChg chg="mod">
          <ac:chgData name="Pauline Rivart" userId="eef34e55-eb34-41af-acdb-674cc775ac50" providerId="ADAL" clId="{4B2B6427-E9CA-49E4-9FA4-11BF81C32286}" dt="2025-04-15T08:53:57.913" v="2029" actId="20577"/>
          <ac:spMkLst>
            <pc:docMk/>
            <pc:sldMk cId="2643776434" sldId="1647"/>
            <ac:spMk id="4" creationId="{FFF1BDFE-618A-483D-832D-743728CC38BA}"/>
          </ac:spMkLst>
        </pc:spChg>
        <pc:spChg chg="mod">
          <ac:chgData name="Pauline Rivart" userId="eef34e55-eb34-41af-acdb-674cc775ac50" providerId="ADAL" clId="{4B2B6427-E9CA-49E4-9FA4-11BF81C32286}" dt="2025-04-15T09:29:55.913" v="3665" actId="1076"/>
          <ac:spMkLst>
            <pc:docMk/>
            <pc:sldMk cId="2643776434" sldId="1647"/>
            <ac:spMk id="11" creationId="{4C2C97D3-8299-6743-D145-EC54687C2737}"/>
          </ac:spMkLst>
        </pc:spChg>
      </pc:sldChg>
      <pc:sldChg chg="addSp modSp del">
        <pc:chgData name="Pauline Rivart" userId="eef34e55-eb34-41af-acdb-674cc775ac50" providerId="ADAL" clId="{4B2B6427-E9CA-49E4-9FA4-11BF81C32286}" dt="2025-04-15T09:01:01.445" v="2818" actId="2696"/>
        <pc:sldMkLst>
          <pc:docMk/>
          <pc:sldMk cId="2648414682" sldId="1666"/>
        </pc:sldMkLst>
      </pc:sldChg>
      <pc:sldChg chg="del">
        <pc:chgData name="Pauline Rivart" userId="eef34e55-eb34-41af-acdb-674cc775ac50" providerId="ADAL" clId="{4B2B6427-E9CA-49E4-9FA4-11BF81C32286}" dt="2025-04-15T09:04:36.594" v="3351" actId="2696"/>
        <pc:sldMkLst>
          <pc:docMk/>
          <pc:sldMk cId="1955319224" sldId="1667"/>
        </pc:sldMkLst>
      </pc:sldChg>
      <pc:sldChg chg="addSp delSp modSp add del mod">
        <pc:chgData name="Pauline Rivart" userId="eef34e55-eb34-41af-acdb-674cc775ac50" providerId="ADAL" clId="{4B2B6427-E9CA-49E4-9FA4-11BF81C32286}" dt="2025-04-15T14:04:06.136" v="3753"/>
        <pc:sldMkLst>
          <pc:docMk/>
          <pc:sldMk cId="4178700029" sldId="1670"/>
        </pc:sldMkLst>
        <pc:spChg chg="mod">
          <ac:chgData name="Pauline Rivart" userId="eef34e55-eb34-41af-acdb-674cc775ac50" providerId="ADAL" clId="{4B2B6427-E9CA-49E4-9FA4-11BF81C32286}" dt="2025-04-15T09:30:16.741" v="3670" actId="1076"/>
          <ac:spMkLst>
            <pc:docMk/>
            <pc:sldMk cId="4178700029" sldId="1670"/>
            <ac:spMk id="2" creationId="{A27BFCAA-1DCE-DF32-FD87-F61FFDF1D818}"/>
          </ac:spMkLst>
        </pc:spChg>
        <pc:spChg chg="add del mod">
          <ac:chgData name="Pauline Rivart" userId="eef34e55-eb34-41af-acdb-674cc775ac50" providerId="ADAL" clId="{4B2B6427-E9CA-49E4-9FA4-11BF81C32286}" dt="2025-04-15T09:30:22.710" v="3672" actId="1076"/>
          <ac:spMkLst>
            <pc:docMk/>
            <pc:sldMk cId="4178700029" sldId="1670"/>
            <ac:spMk id="6" creationId="{A2DB6FA4-0AB5-5CAF-C461-97B51846ED70}"/>
          </ac:spMkLst>
        </pc:spChg>
        <pc:spChg chg="mod">
          <ac:chgData name="Pauline Rivart" userId="eef34e55-eb34-41af-acdb-674cc775ac50" providerId="ADAL" clId="{4B2B6427-E9CA-49E4-9FA4-11BF81C32286}" dt="2025-04-15T09:30:12.291" v="3667" actId="1076"/>
          <ac:spMkLst>
            <pc:docMk/>
            <pc:sldMk cId="4178700029" sldId="1670"/>
            <ac:spMk id="7" creationId="{D8B7B385-CBEC-1062-02EF-305F18877992}"/>
          </ac:spMkLst>
        </pc:spChg>
      </pc:sldChg>
      <pc:sldChg chg="addSp delSp modSp mod">
        <pc:chgData name="Pauline Rivart" userId="eef34e55-eb34-41af-acdb-674cc775ac50" providerId="ADAL" clId="{4B2B6427-E9CA-49E4-9FA4-11BF81C32286}" dt="2025-04-15T09:24:28.228" v="3589" actId="113"/>
        <pc:sldMkLst>
          <pc:docMk/>
          <pc:sldMk cId="1515407090" sldId="1671"/>
        </pc:sldMkLst>
        <pc:spChg chg="mod">
          <ac:chgData name="Pauline Rivart" userId="eef34e55-eb34-41af-acdb-674cc775ac50" providerId="ADAL" clId="{4B2B6427-E9CA-49E4-9FA4-11BF81C32286}" dt="2025-04-15T09:24:28.228" v="3589" actId="113"/>
          <ac:spMkLst>
            <pc:docMk/>
            <pc:sldMk cId="1515407090" sldId="1671"/>
            <ac:spMk id="4" creationId="{8ABBAC2A-6BB4-4D71-996C-6FA52BEF4E7A}"/>
          </ac:spMkLst>
        </pc:spChg>
        <pc:spChg chg="mod">
          <ac:chgData name="Pauline Rivart" userId="eef34e55-eb34-41af-acdb-674cc775ac50" providerId="ADAL" clId="{4B2B6427-E9CA-49E4-9FA4-11BF81C32286}" dt="2025-04-15T09:21:56.776" v="3575" actId="113"/>
          <ac:spMkLst>
            <pc:docMk/>
            <pc:sldMk cId="1515407090" sldId="1671"/>
            <ac:spMk id="6" creationId="{11D13D85-368A-F12F-C5A7-E369524C6B44}"/>
          </ac:spMkLst>
        </pc:spChg>
        <pc:spChg chg="mod">
          <ac:chgData name="Pauline Rivart" userId="eef34e55-eb34-41af-acdb-674cc775ac50" providerId="ADAL" clId="{4B2B6427-E9CA-49E4-9FA4-11BF81C32286}" dt="2025-04-15T09:24:22.076" v="3587" actId="1076"/>
          <ac:spMkLst>
            <pc:docMk/>
            <pc:sldMk cId="1515407090" sldId="1671"/>
            <ac:spMk id="11" creationId="{274145CA-F119-7313-FFEE-439F01F9D199}"/>
          </ac:spMkLst>
        </pc:spChg>
        <pc:picChg chg="add mod">
          <ac:chgData name="Pauline Rivart" userId="eef34e55-eb34-41af-acdb-674cc775ac50" providerId="ADAL" clId="{4B2B6427-E9CA-49E4-9FA4-11BF81C32286}" dt="2025-04-15T09:24:13.954" v="3585" actId="1076"/>
          <ac:picMkLst>
            <pc:docMk/>
            <pc:sldMk cId="1515407090" sldId="1671"/>
            <ac:picMk id="7" creationId="{B14B1D26-176E-F3E9-71FC-5838F67179FD}"/>
          </ac:picMkLst>
        </pc:picChg>
        <pc:picChg chg="add mod modCrop">
          <ac:chgData name="Pauline Rivart" userId="eef34e55-eb34-41af-acdb-674cc775ac50" providerId="ADAL" clId="{4B2B6427-E9CA-49E4-9FA4-11BF81C32286}" dt="2025-04-15T09:21:40.260" v="3569" actId="1076"/>
          <ac:picMkLst>
            <pc:docMk/>
            <pc:sldMk cId="1515407090" sldId="1671"/>
            <ac:picMk id="16" creationId="{911DF6B5-CC21-EA17-7A88-395DB282AE8A}"/>
          </ac:picMkLst>
        </pc:picChg>
        <pc:picChg chg="add mod">
          <ac:chgData name="Pauline Rivart" userId="eef34e55-eb34-41af-acdb-674cc775ac50" providerId="ADAL" clId="{4B2B6427-E9CA-49E4-9FA4-11BF81C32286}" dt="2025-04-15T09:24:12.049" v="3584" actId="1076"/>
          <ac:picMkLst>
            <pc:docMk/>
            <pc:sldMk cId="1515407090" sldId="1671"/>
            <ac:picMk id="20" creationId="{C0ADB761-D4B6-7045-C113-3F6DBFF2F45E}"/>
          </ac:picMkLst>
        </pc:picChg>
      </pc:sldChg>
      <pc:sldChg chg="addSp delSp modSp add del mod">
        <pc:chgData name="Pauline Rivart" userId="eef34e55-eb34-41af-acdb-674cc775ac50" providerId="ADAL" clId="{4B2B6427-E9CA-49E4-9FA4-11BF81C32286}" dt="2025-04-15T09:09:43.558" v="3510" actId="2696"/>
        <pc:sldMkLst>
          <pc:docMk/>
          <pc:sldMk cId="1096425410" sldId="1672"/>
        </pc:sldMkLst>
      </pc:sldChg>
      <pc:sldChg chg="addSp delSp modSp add mod">
        <pc:chgData name="Pauline Rivart" userId="eef34e55-eb34-41af-acdb-674cc775ac50" providerId="ADAL" clId="{4B2B6427-E9CA-49E4-9FA4-11BF81C32286}" dt="2025-04-15T14:00:57.214" v="3741"/>
        <pc:sldMkLst>
          <pc:docMk/>
          <pc:sldMk cId="1399828291" sldId="1672"/>
        </pc:sldMkLst>
        <pc:spChg chg="mod">
          <ac:chgData name="Pauline Rivart" userId="eef34e55-eb34-41af-acdb-674cc775ac50" providerId="ADAL" clId="{4B2B6427-E9CA-49E4-9FA4-11BF81C32286}" dt="2025-04-15T13:37:07.548" v="3719" actId="20577"/>
          <ac:spMkLst>
            <pc:docMk/>
            <pc:sldMk cId="1399828291" sldId="1672"/>
            <ac:spMk id="2" creationId="{C8E582DD-40EB-617F-F50D-A8E4B7716244}"/>
          </ac:spMkLst>
        </pc:spChg>
        <pc:spChg chg="mod">
          <ac:chgData name="Pauline Rivart" userId="eef34e55-eb34-41af-acdb-674cc775ac50" providerId="ADAL" clId="{4B2B6427-E9CA-49E4-9FA4-11BF81C32286}" dt="2025-04-15T13:36:58.932" v="3708"/>
          <ac:spMkLst>
            <pc:docMk/>
            <pc:sldMk cId="1399828291" sldId="1672"/>
            <ac:spMk id="5" creationId="{58762EA5-B751-F851-F9B1-EF0CEDD8A524}"/>
          </ac:spMkLst>
        </pc:spChg>
        <pc:spChg chg="add mod">
          <ac:chgData name="Pauline Rivart" userId="eef34e55-eb34-41af-acdb-674cc775ac50" providerId="ADAL" clId="{4B2B6427-E9CA-49E4-9FA4-11BF81C32286}" dt="2025-04-15T13:38:31.542" v="3736"/>
          <ac:spMkLst>
            <pc:docMk/>
            <pc:sldMk cId="1399828291" sldId="1672"/>
            <ac:spMk id="11" creationId="{05BB4E0A-9B53-D169-FBC4-CEA09813E0E8}"/>
          </ac:spMkLst>
        </pc:spChg>
        <pc:spChg chg="add mod">
          <ac:chgData name="Pauline Rivart" userId="eef34e55-eb34-41af-acdb-674cc775ac50" providerId="ADAL" clId="{4B2B6427-E9CA-49E4-9FA4-11BF81C32286}" dt="2025-04-15T14:00:57.214" v="3741"/>
          <ac:spMkLst>
            <pc:docMk/>
            <pc:sldMk cId="1399828291" sldId="1672"/>
            <ac:spMk id="13" creationId="{709E60C3-1719-2752-DCD8-7EC66D101FB9}"/>
          </ac:spMkLst>
        </pc:spChg>
        <pc:graphicFrameChg chg="add mod">
          <ac:chgData name="Pauline Rivart" userId="eef34e55-eb34-41af-acdb-674cc775ac50" providerId="ADAL" clId="{4B2B6427-E9CA-49E4-9FA4-11BF81C32286}" dt="2025-04-15T13:38:28.101" v="3734" actId="1076"/>
          <ac:graphicFrameMkLst>
            <pc:docMk/>
            <pc:sldMk cId="1399828291" sldId="1672"/>
            <ac:graphicFrameMk id="4" creationId="{3763C478-8AF8-8820-CEB0-FF17AD80348F}"/>
          </ac:graphicFrameMkLst>
        </pc:graphicFrameChg>
      </pc:sldChg>
      <pc:sldChg chg="new del">
        <pc:chgData name="Pauline Rivart" userId="eef34e55-eb34-41af-acdb-674cc775ac50" providerId="ADAL" clId="{4B2B6427-E9CA-49E4-9FA4-11BF81C32286}" dt="2025-04-15T08:44:12.605" v="1175" actId="47"/>
        <pc:sldMkLst>
          <pc:docMk/>
          <pc:sldMk cId="3836343325" sldId="1672"/>
        </pc:sldMkLst>
      </pc:sldChg>
      <pc:sldChg chg="modSp add del mod">
        <pc:chgData name="Pauline Rivart" userId="eef34e55-eb34-41af-acdb-674cc775ac50" providerId="ADAL" clId="{4B2B6427-E9CA-49E4-9FA4-11BF81C32286}" dt="2025-04-15T08:58:53.410" v="2504" actId="2696"/>
        <pc:sldMkLst>
          <pc:docMk/>
          <pc:sldMk cId="195974731" sldId="1673"/>
        </pc:sldMkLst>
      </pc:sldChg>
      <pc:sldChg chg="add del">
        <pc:chgData name="Pauline Rivart" userId="eef34e55-eb34-41af-acdb-674cc775ac50" providerId="ADAL" clId="{4B2B6427-E9CA-49E4-9FA4-11BF81C32286}" dt="2025-04-15T09:04:43.313" v="3354" actId="47"/>
        <pc:sldMkLst>
          <pc:docMk/>
          <pc:sldMk cId="736602063" sldId="1673"/>
        </pc:sldMkLst>
      </pc:sldChg>
      <pc:sldChg chg="new del">
        <pc:chgData name="Pauline Rivart" userId="eef34e55-eb34-41af-acdb-674cc775ac50" providerId="ADAL" clId="{4B2B6427-E9CA-49E4-9FA4-11BF81C32286}" dt="2025-04-15T08:44:14.024" v="1176" actId="47"/>
        <pc:sldMkLst>
          <pc:docMk/>
          <pc:sldMk cId="2927171065" sldId="1673"/>
        </pc:sldMkLst>
      </pc:sldChg>
      <pc:sldChg chg="add">
        <pc:chgData name="Pauline Rivart" userId="eef34e55-eb34-41af-acdb-674cc775ac50" providerId="ADAL" clId="{4B2B6427-E9CA-49E4-9FA4-11BF81C32286}" dt="2025-04-15T14:03:31.147" v="3744"/>
        <pc:sldMkLst>
          <pc:docMk/>
          <pc:sldMk cId="1655783079" sldId="1677"/>
        </pc:sldMkLst>
      </pc:sldChg>
      <pc:sldChg chg="add">
        <pc:chgData name="Pauline Rivart" userId="eef34e55-eb34-41af-acdb-674cc775ac50" providerId="ADAL" clId="{4B2B6427-E9CA-49E4-9FA4-11BF81C32286}" dt="2025-04-15T14:03:54.502" v="3750"/>
        <pc:sldMkLst>
          <pc:docMk/>
          <pc:sldMk cId="39316993" sldId="1678"/>
        </pc:sldMkLst>
      </pc:sldChg>
    </pc:docChg>
  </pc:docChgLst>
  <pc:docChgLst>
    <pc:chgData name="Pauline Rivart" userId="S::pauline.rivart@manchester.ac.uk::eef34e55-eb34-41af-acdb-674cc775ac50" providerId="AD" clId="Web-{180B9CF7-20C6-4443-E757-8F4200D127B9}"/>
    <pc:docChg chg="addSld delSld modSld">
      <pc:chgData name="Pauline Rivart" userId="S::pauline.rivart@manchester.ac.uk::eef34e55-eb34-41af-acdb-674cc775ac50" providerId="AD" clId="Web-{180B9CF7-20C6-4443-E757-8F4200D127B9}" dt="2025-05-02T12:53:07.040" v="14"/>
      <pc:docMkLst>
        <pc:docMk/>
      </pc:docMkLst>
      <pc:sldChg chg="addSp delSp modSp">
        <pc:chgData name="Pauline Rivart" userId="S::pauline.rivart@manchester.ac.uk::eef34e55-eb34-41af-acdb-674cc775ac50" providerId="AD" clId="Web-{180B9CF7-20C6-4443-E757-8F4200D127B9}" dt="2025-05-02T12:52:39.258" v="9" actId="1076"/>
        <pc:sldMkLst>
          <pc:docMk/>
          <pc:sldMk cId="383420247" sldId="1418"/>
        </pc:sldMkLst>
        <pc:picChg chg="add mod">
          <ac:chgData name="Pauline Rivart" userId="S::pauline.rivart@manchester.ac.uk::eef34e55-eb34-41af-acdb-674cc775ac50" providerId="AD" clId="Web-{180B9CF7-20C6-4443-E757-8F4200D127B9}" dt="2025-05-02T12:52:39.258" v="9" actId="1076"/>
          <ac:picMkLst>
            <pc:docMk/>
            <pc:sldMk cId="383420247" sldId="1418"/>
            <ac:picMk id="4" creationId="{7023E6BB-456E-65F1-584A-F533DA737A51}"/>
          </ac:picMkLst>
        </pc:picChg>
      </pc:sldChg>
      <pc:sldChg chg="del">
        <pc:chgData name="Pauline Rivart" userId="S::pauline.rivart@manchester.ac.uk::eef34e55-eb34-41af-acdb-674cc775ac50" providerId="AD" clId="Web-{180B9CF7-20C6-4443-E757-8F4200D127B9}" dt="2025-05-02T12:51:56.132" v="0"/>
        <pc:sldMkLst>
          <pc:docMk/>
          <pc:sldMk cId="3123950233" sldId="1633"/>
        </pc:sldMkLst>
      </pc:sldChg>
      <pc:sldChg chg="addSp delSp modSp">
        <pc:chgData name="Pauline Rivart" userId="S::pauline.rivart@manchester.ac.uk::eef34e55-eb34-41af-acdb-674cc775ac50" providerId="AD" clId="Web-{180B9CF7-20C6-4443-E757-8F4200D127B9}" dt="2025-05-02T12:53:07.040" v="14"/>
        <pc:sldMkLst>
          <pc:docMk/>
          <pc:sldMk cId="2135673012" sldId="1681"/>
        </pc:sldMkLst>
      </pc:sldChg>
      <pc:sldChg chg="add">
        <pc:chgData name="Pauline Rivart" userId="S::pauline.rivart@manchester.ac.uk::eef34e55-eb34-41af-acdb-674cc775ac50" providerId="AD" clId="Web-{180B9CF7-20C6-4443-E757-8F4200D127B9}" dt="2025-05-02T12:51:58.242" v="1"/>
        <pc:sldMkLst>
          <pc:docMk/>
          <pc:sldMk cId="277914842" sldId="1686"/>
        </pc:sldMkLst>
      </pc:sldChg>
      <pc:sldMasterChg chg="addSldLayout">
        <pc:chgData name="Pauline Rivart" userId="S::pauline.rivart@manchester.ac.uk::eef34e55-eb34-41af-acdb-674cc775ac50" providerId="AD" clId="Web-{180B9CF7-20C6-4443-E757-8F4200D127B9}" dt="2025-05-02T12:51:58.242" v="1"/>
        <pc:sldMasterMkLst>
          <pc:docMk/>
          <pc:sldMasterMk cId="4028390449" sldId="2147483648"/>
        </pc:sldMasterMkLst>
        <pc:sldLayoutChg chg="add replId">
          <pc:chgData name="Pauline Rivart" userId="S::pauline.rivart@manchester.ac.uk::eef34e55-eb34-41af-acdb-674cc775ac50" providerId="AD" clId="Web-{180B9CF7-20C6-4443-E757-8F4200D127B9}" dt="2025-05-02T12:51:58.242" v="1"/>
          <pc:sldLayoutMkLst>
            <pc:docMk/>
            <pc:sldMasterMk cId="4028390449" sldId="2147483648"/>
            <pc:sldLayoutMk cId="3337735744" sldId="2147483876"/>
          </pc:sldLayoutMkLst>
        </pc:sldLayoutChg>
      </pc:sldMasterChg>
    </pc:docChg>
  </pc:docChgLst>
  <pc:docChgLst>
    <pc:chgData name="Pauline Rivart" userId="S::pauline.rivart@manchester.ac.uk::eef34e55-eb34-41af-acdb-674cc775ac50" providerId="AD" clId="Web-{5CC0D124-515F-607F-98F5-6759763228CD}"/>
    <pc:docChg chg="modSld">
      <pc:chgData name="Pauline Rivart" userId="S::pauline.rivart@manchester.ac.uk::eef34e55-eb34-41af-acdb-674cc775ac50" providerId="AD" clId="Web-{5CC0D124-515F-607F-98F5-6759763228CD}" dt="2025-05-02T10:26:08.726" v="7" actId="20577"/>
      <pc:docMkLst>
        <pc:docMk/>
      </pc:docMkLst>
      <pc:sldChg chg="modSp">
        <pc:chgData name="Pauline Rivart" userId="S::pauline.rivart@manchester.ac.uk::eef34e55-eb34-41af-acdb-674cc775ac50" providerId="AD" clId="Web-{5CC0D124-515F-607F-98F5-6759763228CD}" dt="2025-05-02T10:26:08.726" v="7" actId="20577"/>
        <pc:sldMkLst>
          <pc:docMk/>
          <pc:sldMk cId="1399828291" sldId="1672"/>
        </pc:sldMkLst>
        <pc:spChg chg="mod">
          <ac:chgData name="Pauline Rivart" userId="S::pauline.rivart@manchester.ac.uk::eef34e55-eb34-41af-acdb-674cc775ac50" providerId="AD" clId="Web-{5CC0D124-515F-607F-98F5-6759763228CD}" dt="2025-05-02T10:26:08.726" v="7" actId="20577"/>
          <ac:spMkLst>
            <pc:docMk/>
            <pc:sldMk cId="1399828291" sldId="1672"/>
            <ac:spMk id="13" creationId="{709E60C3-1719-2752-DCD8-7EC66D101FB9}"/>
          </ac:spMkLst>
        </pc:spChg>
      </pc:sldChg>
    </pc:docChg>
  </pc:docChgLst>
  <pc:docChgLst>
    <pc:chgData name="Pauline Rivart" userId="S::pauline.rivart@manchester.ac.uk::eef34e55-eb34-41af-acdb-674cc775ac50" providerId="AD" clId="Web-{84C388B9-3EB9-5F10-307E-5E9863B929A9}"/>
    <pc:docChg chg="modSld">
      <pc:chgData name="Pauline Rivart" userId="S::pauline.rivart@manchester.ac.uk::eef34e55-eb34-41af-acdb-674cc775ac50" providerId="AD" clId="Web-{84C388B9-3EB9-5F10-307E-5E9863B929A9}" dt="2025-05-07T13:03:49.692" v="9" actId="20577"/>
      <pc:docMkLst>
        <pc:docMk/>
      </pc:docMkLst>
      <pc:sldChg chg="modSp">
        <pc:chgData name="Pauline Rivart" userId="S::pauline.rivart@manchester.ac.uk::eef34e55-eb34-41af-acdb-674cc775ac50" providerId="AD" clId="Web-{84C388B9-3EB9-5F10-307E-5E9863B929A9}" dt="2025-05-07T13:03:49.692" v="9" actId="20577"/>
        <pc:sldMkLst>
          <pc:docMk/>
          <pc:sldMk cId="2195763259" sldId="1591"/>
        </pc:sldMkLst>
        <pc:spChg chg="mod">
          <ac:chgData name="Pauline Rivart" userId="S::pauline.rivart@manchester.ac.uk::eef34e55-eb34-41af-acdb-674cc775ac50" providerId="AD" clId="Web-{84C388B9-3EB9-5F10-307E-5E9863B929A9}" dt="2025-05-07T13:03:49.692" v="9" actId="20577"/>
          <ac:spMkLst>
            <pc:docMk/>
            <pc:sldMk cId="2195763259" sldId="1591"/>
            <ac:spMk id="11" creationId="{8A68464E-5D18-1FCB-B70D-64E56240F077}"/>
          </ac:spMkLst>
        </pc:spChg>
      </pc:sldChg>
      <pc:sldChg chg="modSp">
        <pc:chgData name="Pauline Rivart" userId="S::pauline.rivart@manchester.ac.uk::eef34e55-eb34-41af-acdb-674cc775ac50" providerId="AD" clId="Web-{84C388B9-3EB9-5F10-307E-5E9863B929A9}" dt="2025-05-07T13:03:01.096" v="8" actId="20577"/>
        <pc:sldMkLst>
          <pc:docMk/>
          <pc:sldMk cId="234740585" sldId="1685"/>
        </pc:sldMkLst>
        <pc:spChg chg="mod">
          <ac:chgData name="Pauline Rivart" userId="S::pauline.rivart@manchester.ac.uk::eef34e55-eb34-41af-acdb-674cc775ac50" providerId="AD" clId="Web-{84C388B9-3EB9-5F10-307E-5E9863B929A9}" dt="2025-05-07T13:03:01.096" v="8" actId="20577"/>
          <ac:spMkLst>
            <pc:docMk/>
            <pc:sldMk cId="234740585" sldId="1685"/>
            <ac:spMk id="4" creationId="{064FCBBA-8F3B-630B-FEC4-B1A1CD11FD0D}"/>
          </ac:spMkLst>
        </pc:spChg>
        <pc:spChg chg="mod">
          <ac:chgData name="Pauline Rivart" userId="S::pauline.rivart@manchester.ac.uk::eef34e55-eb34-41af-acdb-674cc775ac50" providerId="AD" clId="Web-{84C388B9-3EB9-5F10-307E-5E9863B929A9}" dt="2025-05-07T13:02:52.237" v="3" actId="20577"/>
          <ac:spMkLst>
            <pc:docMk/>
            <pc:sldMk cId="234740585" sldId="1685"/>
            <ac:spMk id="6" creationId="{2AD0BFA4-BACE-2BE3-2BF2-8CA483F56416}"/>
          </ac:spMkLst>
        </pc:spChg>
      </pc:sldChg>
    </pc:docChg>
  </pc:docChgLst>
  <pc:docChgLst>
    <pc:chgData name="Pauline Rivart" userId="S::pauline.rivart@manchester.ac.uk::eef34e55-eb34-41af-acdb-674cc775ac50" providerId="AD" clId="Web-{0E85B411-C82E-6CD4-67DA-4516EACBCDA5}"/>
    <pc:docChg chg="addSld modSld">
      <pc:chgData name="Pauline Rivart" userId="S::pauline.rivart@manchester.ac.uk::eef34e55-eb34-41af-acdb-674cc775ac50" providerId="AD" clId="Web-{0E85B411-C82E-6CD4-67DA-4516EACBCDA5}" dt="2025-05-02T09:42:29.534" v="12" actId="20577"/>
      <pc:docMkLst>
        <pc:docMk/>
      </pc:docMkLst>
      <pc:sldChg chg="delSp modSp">
        <pc:chgData name="Pauline Rivart" userId="S::pauline.rivart@manchester.ac.uk::eef34e55-eb34-41af-acdb-674cc775ac50" providerId="AD" clId="Web-{0E85B411-C82E-6CD4-67DA-4516EACBCDA5}" dt="2025-05-02T09:41:23.516" v="6" actId="20577"/>
        <pc:sldMkLst>
          <pc:docMk/>
          <pc:sldMk cId="1399828291" sldId="1672"/>
        </pc:sldMkLst>
        <pc:spChg chg="mod">
          <ac:chgData name="Pauline Rivart" userId="S::pauline.rivart@manchester.ac.uk::eef34e55-eb34-41af-acdb-674cc775ac50" providerId="AD" clId="Web-{0E85B411-C82E-6CD4-67DA-4516EACBCDA5}" dt="2025-05-02T09:41:23.516" v="6" actId="20577"/>
          <ac:spMkLst>
            <pc:docMk/>
            <pc:sldMk cId="1399828291" sldId="1672"/>
            <ac:spMk id="13" creationId="{709E60C3-1719-2752-DCD8-7EC66D101FB9}"/>
          </ac:spMkLst>
        </pc:spChg>
        <pc:graphicFrameChg chg="topLvl">
          <ac:chgData name="Pauline Rivart" userId="S::pauline.rivart@manchester.ac.uk::eef34e55-eb34-41af-acdb-674cc775ac50" providerId="AD" clId="Web-{0E85B411-C82E-6CD4-67DA-4516EACBCDA5}" dt="2025-05-02T09:40:35.280" v="0"/>
          <ac:graphicFrameMkLst>
            <pc:docMk/>
            <pc:sldMk cId="1399828291" sldId="1672"/>
            <ac:graphicFrameMk id="4" creationId="{3763C478-8AF8-8820-CEB0-FF17AD80348F}"/>
          </ac:graphicFrameMkLst>
        </pc:graphicFrameChg>
      </pc:sldChg>
      <pc:sldChg chg="delSp modSp add replId">
        <pc:chgData name="Pauline Rivart" userId="S::pauline.rivart@manchester.ac.uk::eef34e55-eb34-41af-acdb-674cc775ac50" providerId="AD" clId="Web-{0E85B411-C82E-6CD4-67DA-4516EACBCDA5}" dt="2025-05-02T09:42:29.534" v="12" actId="20577"/>
        <pc:sldMkLst>
          <pc:docMk/>
          <pc:sldMk cId="3954925309" sldId="1684"/>
        </pc:sldMkLst>
      </pc:sldChg>
    </pc:docChg>
  </pc:docChgLst>
  <pc:docChgLst>
    <pc:chgData name="Cathryn Rodway" userId="eb1f5484-34a6-49e8-b07b-27ddd2a27ec9" providerId="ADAL" clId="{910E0E35-4711-4DAD-8CED-932487EC8AB9}"/>
    <pc:docChg chg="modSld">
      <pc:chgData name="Cathryn Rodway" userId="eb1f5484-34a6-49e8-b07b-27ddd2a27ec9" providerId="ADAL" clId="{910E0E35-4711-4DAD-8CED-932487EC8AB9}" dt="2025-05-08T12:29:49.300" v="6" actId="14100"/>
      <pc:docMkLst>
        <pc:docMk/>
      </pc:docMkLst>
      <pc:sldChg chg="modSp mod">
        <pc:chgData name="Cathryn Rodway" userId="eb1f5484-34a6-49e8-b07b-27ddd2a27ec9" providerId="ADAL" clId="{910E0E35-4711-4DAD-8CED-932487EC8AB9}" dt="2025-05-08T12:29:49.300" v="6" actId="14100"/>
        <pc:sldMkLst>
          <pc:docMk/>
          <pc:sldMk cId="3074852690" sldId="1466"/>
        </pc:sldMkLst>
        <pc:spChg chg="mod">
          <ac:chgData name="Cathryn Rodway" userId="eb1f5484-34a6-49e8-b07b-27ddd2a27ec9" providerId="ADAL" clId="{910E0E35-4711-4DAD-8CED-932487EC8AB9}" dt="2025-05-08T12:29:49.300" v="6" actId="14100"/>
          <ac:spMkLst>
            <pc:docMk/>
            <pc:sldMk cId="3074852690" sldId="1466"/>
            <ac:spMk id="2" creationId="{3B5447D5-23EE-E0BC-AB9B-7F8283FA3DB4}"/>
          </ac:spMkLst>
        </pc:spChg>
      </pc:sldChg>
      <pc:sldChg chg="modSp mod">
        <pc:chgData name="Cathryn Rodway" userId="eb1f5484-34a6-49e8-b07b-27ddd2a27ec9" providerId="ADAL" clId="{910E0E35-4711-4DAD-8CED-932487EC8AB9}" dt="2025-05-08T12:29:30.388" v="5" actId="1076"/>
        <pc:sldMkLst>
          <pc:docMk/>
          <pc:sldMk cId="1331962829" sldId="1556"/>
        </pc:sldMkLst>
        <pc:spChg chg="mod">
          <ac:chgData name="Cathryn Rodway" userId="eb1f5484-34a6-49e8-b07b-27ddd2a27ec9" providerId="ADAL" clId="{910E0E35-4711-4DAD-8CED-932487EC8AB9}" dt="2025-05-08T12:29:27.312" v="4" actId="1076"/>
          <ac:spMkLst>
            <pc:docMk/>
            <pc:sldMk cId="1331962829" sldId="1556"/>
            <ac:spMk id="3" creationId="{ECF3E8C9-F5F5-54AD-3228-F8C5FDBAD63A}"/>
          </ac:spMkLst>
        </pc:spChg>
        <pc:spChg chg="mod">
          <ac:chgData name="Cathryn Rodway" userId="eb1f5484-34a6-49e8-b07b-27ddd2a27ec9" providerId="ADAL" clId="{910E0E35-4711-4DAD-8CED-932487EC8AB9}" dt="2025-05-08T12:29:30.388" v="5" actId="1076"/>
          <ac:spMkLst>
            <pc:docMk/>
            <pc:sldMk cId="1331962829" sldId="1556"/>
            <ac:spMk id="8" creationId="{7D0BB321-3465-A0C5-38AD-48713CAA9B0B}"/>
          </ac:spMkLst>
        </pc:spChg>
      </pc:sldChg>
      <pc:sldChg chg="modSp mod">
        <pc:chgData name="Cathryn Rodway" userId="eb1f5484-34a6-49e8-b07b-27ddd2a27ec9" providerId="ADAL" clId="{910E0E35-4711-4DAD-8CED-932487EC8AB9}" dt="2025-05-08T12:28:43.588" v="3" actId="20577"/>
        <pc:sldMkLst>
          <pc:docMk/>
          <pc:sldMk cId="809292095" sldId="1679"/>
        </pc:sldMkLst>
        <pc:spChg chg="mod">
          <ac:chgData name="Cathryn Rodway" userId="eb1f5484-34a6-49e8-b07b-27ddd2a27ec9" providerId="ADAL" clId="{910E0E35-4711-4DAD-8CED-932487EC8AB9}" dt="2025-05-08T12:28:43.588" v="3" actId="20577"/>
          <ac:spMkLst>
            <pc:docMk/>
            <pc:sldMk cId="809292095" sldId="1679"/>
            <ac:spMk id="2" creationId="{368C8817-BF2C-CBF7-9C24-CF61C61417A8}"/>
          </ac:spMkLst>
        </pc:spChg>
      </pc:sldChg>
      <pc:sldChg chg="modSp mod">
        <pc:chgData name="Cathryn Rodway" userId="eb1f5484-34a6-49e8-b07b-27ddd2a27ec9" providerId="ADAL" clId="{910E0E35-4711-4DAD-8CED-932487EC8AB9}" dt="2025-05-08T12:27:29.101" v="2" actId="1076"/>
        <pc:sldMkLst>
          <pc:docMk/>
          <pc:sldMk cId="277914842" sldId="1686"/>
        </pc:sldMkLst>
        <pc:spChg chg="mod">
          <ac:chgData name="Cathryn Rodway" userId="eb1f5484-34a6-49e8-b07b-27ddd2a27ec9" providerId="ADAL" clId="{910E0E35-4711-4DAD-8CED-932487EC8AB9}" dt="2025-05-08T12:27:29.101" v="2" actId="1076"/>
          <ac:spMkLst>
            <pc:docMk/>
            <pc:sldMk cId="277914842" sldId="1686"/>
            <ac:spMk id="4" creationId="{29387406-246E-CEA6-1F9C-F98EB1F1F8CA}"/>
          </ac:spMkLst>
        </pc:spChg>
        <pc:spChg chg="mod">
          <ac:chgData name="Cathryn Rodway" userId="eb1f5484-34a6-49e8-b07b-27ddd2a27ec9" providerId="ADAL" clId="{910E0E35-4711-4DAD-8CED-932487EC8AB9}" dt="2025-05-08T12:27:29.101" v="2" actId="1076"/>
          <ac:spMkLst>
            <pc:docMk/>
            <pc:sldMk cId="277914842" sldId="1686"/>
            <ac:spMk id="5" creationId="{837BEDB9-08FA-84B4-36CB-6D9917C7C8EA}"/>
          </ac:spMkLst>
        </pc:spChg>
        <pc:spChg chg="mod">
          <ac:chgData name="Cathryn Rodway" userId="eb1f5484-34a6-49e8-b07b-27ddd2a27ec9" providerId="ADAL" clId="{910E0E35-4711-4DAD-8CED-932487EC8AB9}" dt="2025-05-08T12:27:29.101" v="2" actId="1076"/>
          <ac:spMkLst>
            <pc:docMk/>
            <pc:sldMk cId="277914842" sldId="1686"/>
            <ac:spMk id="7" creationId="{4E946058-7193-ECE0-23F4-8317CAFFCD99}"/>
          </ac:spMkLst>
        </pc:spChg>
        <pc:spChg chg="mod">
          <ac:chgData name="Cathryn Rodway" userId="eb1f5484-34a6-49e8-b07b-27ddd2a27ec9" providerId="ADAL" clId="{910E0E35-4711-4DAD-8CED-932487EC8AB9}" dt="2025-05-08T12:27:29.101" v="2" actId="1076"/>
          <ac:spMkLst>
            <pc:docMk/>
            <pc:sldMk cId="277914842" sldId="1686"/>
            <ac:spMk id="8" creationId="{E7493913-3391-DADA-5D6B-17BC545C1657}"/>
          </ac:spMkLst>
        </pc:spChg>
        <pc:spChg chg="mod">
          <ac:chgData name="Cathryn Rodway" userId="eb1f5484-34a6-49e8-b07b-27ddd2a27ec9" providerId="ADAL" clId="{910E0E35-4711-4DAD-8CED-932487EC8AB9}" dt="2025-05-08T12:27:29.101" v="2" actId="1076"/>
          <ac:spMkLst>
            <pc:docMk/>
            <pc:sldMk cId="277914842" sldId="1686"/>
            <ac:spMk id="13" creationId="{C1D92435-350F-FD48-8196-52207FCCB62C}"/>
          </ac:spMkLst>
        </pc:spChg>
        <pc:spChg chg="ord">
          <ac:chgData name="Cathryn Rodway" userId="eb1f5484-34a6-49e8-b07b-27ddd2a27ec9" providerId="ADAL" clId="{910E0E35-4711-4DAD-8CED-932487EC8AB9}" dt="2025-05-08T12:27:04.853" v="0" actId="170"/>
          <ac:spMkLst>
            <pc:docMk/>
            <pc:sldMk cId="277914842" sldId="1686"/>
            <ac:spMk id="15" creationId="{9EFB1A26-76F1-2FB1-8445-4D2969DDC210}"/>
          </ac:spMkLst>
        </pc:spChg>
        <pc:grpChg chg="mod">
          <ac:chgData name="Cathryn Rodway" userId="eb1f5484-34a6-49e8-b07b-27ddd2a27ec9" providerId="ADAL" clId="{910E0E35-4711-4DAD-8CED-932487EC8AB9}" dt="2025-05-08T12:27:29.101" v="2" actId="1076"/>
          <ac:grpSpMkLst>
            <pc:docMk/>
            <pc:sldMk cId="277914842" sldId="1686"/>
            <ac:grpSpMk id="3" creationId="{7247C4F2-961C-E404-147E-C1483F07653D}"/>
          </ac:grpSpMkLst>
        </pc:grpChg>
        <pc:grpChg chg="mod">
          <ac:chgData name="Cathryn Rodway" userId="eb1f5484-34a6-49e8-b07b-27ddd2a27ec9" providerId="ADAL" clId="{910E0E35-4711-4DAD-8CED-932487EC8AB9}" dt="2025-05-08T12:27:29.101" v="2" actId="1076"/>
          <ac:grpSpMkLst>
            <pc:docMk/>
            <pc:sldMk cId="277914842" sldId="1686"/>
            <ac:grpSpMk id="14" creationId="{FAAD9971-7971-AAC3-FBA2-A8D7A87532FF}"/>
          </ac:grpSpMkLst>
        </pc:grpChg>
        <pc:picChg chg="mod">
          <ac:chgData name="Cathryn Rodway" userId="eb1f5484-34a6-49e8-b07b-27ddd2a27ec9" providerId="ADAL" clId="{910E0E35-4711-4DAD-8CED-932487EC8AB9}" dt="2025-05-08T12:27:29.101" v="2" actId="1076"/>
          <ac:picMkLst>
            <pc:docMk/>
            <pc:sldMk cId="277914842" sldId="1686"/>
            <ac:picMk id="2" creationId="{6FDFC947-6B9D-14EA-23FA-2688B09825EA}"/>
          </ac:picMkLst>
        </pc:picChg>
        <pc:cxnChg chg="mod">
          <ac:chgData name="Cathryn Rodway" userId="eb1f5484-34a6-49e8-b07b-27ddd2a27ec9" providerId="ADAL" clId="{910E0E35-4711-4DAD-8CED-932487EC8AB9}" dt="2025-05-08T12:27:29.101" v="2" actId="1076"/>
          <ac:cxnSpMkLst>
            <pc:docMk/>
            <pc:sldMk cId="277914842" sldId="1686"/>
            <ac:cxnSpMk id="9" creationId="{4CCFFC0D-136B-96B8-E22A-95DC99639865}"/>
          </ac:cxnSpMkLst>
        </pc:cxnChg>
        <pc:cxnChg chg="mod">
          <ac:chgData name="Cathryn Rodway" userId="eb1f5484-34a6-49e8-b07b-27ddd2a27ec9" providerId="ADAL" clId="{910E0E35-4711-4DAD-8CED-932487EC8AB9}" dt="2025-05-08T12:27:29.101" v="2" actId="1076"/>
          <ac:cxnSpMkLst>
            <pc:docMk/>
            <pc:sldMk cId="277914842" sldId="1686"/>
            <ac:cxnSpMk id="10" creationId="{6E1164BB-AA9C-1421-E1A0-6071CFAB0E4D}"/>
          </ac:cxnSpMkLst>
        </pc:cxnChg>
      </pc:sldChg>
    </pc:docChg>
  </pc:docChgLst>
  <pc:docChgLst>
    <pc:chgData name="Pauline Rivart" userId="S::pauline.rivart@manchester.ac.uk::eef34e55-eb34-41af-acdb-674cc775ac50" providerId="AD" clId="Web-{45E6C0A8-DEE5-E086-5CA7-DB224598F0BA}"/>
    <pc:docChg chg="modSld">
      <pc:chgData name="Pauline Rivart" userId="S::pauline.rivart@manchester.ac.uk::eef34e55-eb34-41af-acdb-674cc775ac50" providerId="AD" clId="Web-{45E6C0A8-DEE5-E086-5CA7-DB224598F0BA}" dt="2025-04-22T12:30:31.372" v="0"/>
      <pc:docMkLst>
        <pc:docMk/>
      </pc:docMkLst>
      <pc:sldChg chg="delSp">
        <pc:chgData name="Pauline Rivart" userId="S::pauline.rivart@manchester.ac.uk::eef34e55-eb34-41af-acdb-674cc775ac50" providerId="AD" clId="Web-{45E6C0A8-DEE5-E086-5CA7-DB224598F0BA}" dt="2025-04-22T12:30:31.372" v="0"/>
        <pc:sldMkLst>
          <pc:docMk/>
          <pc:sldMk cId="1655783079" sldId="16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Fig%208%20patient%20rate%20per%20MH%20contact%20figure%202012-2022%20UPDATED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EPORT%202025\UK%20FIGURES\Fig%2017%20Missed%20contact%20response.xlsx" TargetMode="External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EPORT%202025\UK%20FIGURES\Fig%2018%20patient%20suicides%20bereaved.xls" TargetMode="External"/><Relationship Id="rId1" Type="http://schemas.openxmlformats.org/officeDocument/2006/relationships/themeOverride" Target="../theme/themeOverrid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PORT%202025\UK%20FIGURES\Fig%209%20last%20contact%20bar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PORT%202025\UK%20FIGURES\Fig%2010%20-%20service%20features%20UK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PORT%202025\UK%20FIGURES\Fig%2011%20inpatients%20and%20hanging%20UK%20v2%20with%20asphyxiation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EPORT%202025\UK%20FIGURES\Fig%2013%20post-discharge%20in%20weeks%20UK.xls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EPORT%202025\UK%20FIGURES\Fig%2014%20post-discharge%20in%20first%20week%20by%20days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EPORT%202025\UK%20FIGURES\Fig%2015%20bipolar%20numbers%20by%20sex.xls" TargetMode="External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EPORT%202025\UK%20FIGURES\Fig%2016%20Missed%20contact%20and%20non-adherence%20and%20either.xls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52764359547844E-2"/>
          <c:y val="6.8205124659348748E-2"/>
          <c:w val="0.90245336032547774"/>
          <c:h val="0.764137262087378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Overall</c:v>
                </c:pt>
              </c:strCache>
            </c:strRef>
          </c:tx>
          <c:spPr>
            <a:ln w="12700">
              <a:solidFill>
                <a:srgbClr val="0070C0">
                  <a:alpha val="95000"/>
                </a:srgbClr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70C0"/>
              </a:solidFill>
              <a:ln>
                <a:solidFill>
                  <a:srgbClr val="0070C0"/>
                </a:solidFill>
                <a:prstDash val="solid"/>
              </a:ln>
            </c:spPr>
          </c:marker>
          <c:dPt>
            <c:idx val="5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8DB-46EB-A3F4-ED6B8DE554A7}"/>
              </c:ext>
            </c:extLst>
          </c:dPt>
          <c:dPt>
            <c:idx val="6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8DB-46EB-A3F4-ED6B8DE554A7}"/>
              </c:ext>
            </c:extLst>
          </c:dPt>
          <c:dPt>
            <c:idx val="7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48DB-46EB-A3F4-ED6B8DE554A7}"/>
              </c:ext>
            </c:extLst>
          </c:dPt>
          <c:dPt>
            <c:idx val="8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48DB-46EB-A3F4-ED6B8DE554A7}"/>
              </c:ext>
            </c:extLst>
          </c:dPt>
          <c:dPt>
            <c:idx val="9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48DB-46EB-A3F4-ED6B8DE554A7}"/>
              </c:ext>
            </c:extLst>
          </c:dPt>
          <c:dPt>
            <c:idx val="10"/>
            <c:bubble3D val="0"/>
            <c:spPr>
              <a:ln w="12700">
                <a:solidFill>
                  <a:srgbClr val="0070C0">
                    <a:alpha val="95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B-48DB-46EB-A3F4-ED6B8DE554A7}"/>
              </c:ext>
            </c:extLst>
          </c:dPt>
          <c:dLbls>
            <c:dLbl>
              <c:idx val="0"/>
              <c:layout>
                <c:manualLayout>
                  <c:x val="-4.3176057114167096E-2"/>
                  <c:y val="-3.54388235717110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8DB-46EB-A3F4-ED6B8DE554A7}"/>
                </c:ext>
              </c:extLst>
            </c:dLbl>
            <c:dLbl>
              <c:idx val="1"/>
              <c:layout>
                <c:manualLayout>
                  <c:x val="-4.2402761814760145E-2"/>
                  <c:y val="-4.04646348549115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8DB-46EB-A3F4-ED6B8DE554A7}"/>
                </c:ext>
              </c:extLst>
            </c:dLbl>
            <c:dLbl>
              <c:idx val="2"/>
              <c:layout>
                <c:manualLayout>
                  <c:x val="-3.6955345634957143E-2"/>
                  <c:y val="-3.7153391743571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DB-46EB-A3F4-ED6B8DE554A7}"/>
                </c:ext>
              </c:extLst>
            </c:dLbl>
            <c:dLbl>
              <c:idx val="3"/>
              <c:layout>
                <c:manualLayout>
                  <c:x val="-3.6177026878907878E-2"/>
                  <c:y val="-3.869793927067790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8DB-46EB-A3F4-ED6B8DE554A7}"/>
                </c:ext>
              </c:extLst>
            </c:dLbl>
            <c:dLbl>
              <c:idx val="4"/>
              <c:layout>
                <c:manualLayout>
                  <c:x val="-3.5398871399494075E-2"/>
                  <c:y val="-4.058062803523163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8DB-46EB-A3F4-ED6B8DE554A7}"/>
                </c:ext>
              </c:extLst>
            </c:dLbl>
            <c:dLbl>
              <c:idx val="5"/>
              <c:layout>
                <c:manualLayout>
                  <c:x val="-3.1507712176518647E-2"/>
                  <c:y val="-3.40983211065080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DB-46EB-A3F4-ED6B8DE554A7}"/>
                </c:ext>
              </c:extLst>
            </c:dLbl>
            <c:dLbl>
              <c:idx val="6"/>
              <c:layout>
                <c:manualLayout>
                  <c:x val="-4.1619704224374762E-2"/>
                  <c:y val="-3.257325710998455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DB-46EB-A3F4-ED6B8DE554A7}"/>
                </c:ext>
              </c:extLst>
            </c:dLbl>
            <c:dLbl>
              <c:idx val="7"/>
              <c:layout>
                <c:manualLayout>
                  <c:x val="-3.6177082151543173E-2"/>
                  <c:y val="-4.27431549915835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DB-46EB-A3F4-ED6B8DE554A7}"/>
                </c:ext>
              </c:extLst>
            </c:dLbl>
            <c:dLbl>
              <c:idx val="8"/>
              <c:layout>
                <c:manualLayout>
                  <c:x val="-3.5251425609123914E-2"/>
                  <c:y val="-3.95738203957382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DB-46EB-A3F4-ED6B8DE554A7}"/>
                </c:ext>
              </c:extLst>
            </c:dLbl>
            <c:dLbl>
              <c:idx val="9"/>
              <c:layout>
                <c:manualLayout>
                  <c:x val="-3.317781233799897E-2"/>
                  <c:y val="-3.65296803652968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DB-46EB-A3F4-ED6B8DE554A7}"/>
                </c:ext>
              </c:extLst>
            </c:dLbl>
            <c:dLbl>
              <c:idx val="10"/>
              <c:layout>
                <c:manualLayout>
                  <c:x val="-3.5251425609123914E-2"/>
                  <c:y val="-3.65296803652968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DB-46EB-A3F4-ED6B8DE554A7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Sheet1!$A$7:$A$17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Sheet1!$B$7:$B$17</c:f>
              <c:numCache>
                <c:formatCode>0.0</c:formatCode>
                <c:ptCount val="11"/>
                <c:pt idx="0">
                  <c:v>86.482771098636903</c:v>
                </c:pt>
                <c:pt idx="1">
                  <c:v>77.359743008708378</c:v>
                </c:pt>
                <c:pt idx="2">
                  <c:v>68.424739540760271</c:v>
                </c:pt>
                <c:pt idx="3">
                  <c:v>69.458582653867509</c:v>
                </c:pt>
                <c:pt idx="4">
                  <c:v>51.665084988140755</c:v>
                </c:pt>
                <c:pt idx="5">
                  <c:v>49.39946319381098</c:v>
                </c:pt>
                <c:pt idx="6">
                  <c:v>52.942182273011802</c:v>
                </c:pt>
                <c:pt idx="7">
                  <c:v>47.524212926427509</c:v>
                </c:pt>
                <c:pt idx="8">
                  <c:v>46.348595297389316</c:v>
                </c:pt>
                <c:pt idx="9">
                  <c:v>42.216345408602599</c:v>
                </c:pt>
                <c:pt idx="10">
                  <c:v>38.242700774357573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48DB-46EB-A3F4-ED6B8DE554A7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Male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  <a:prstDash val="solid"/>
              </a:ln>
            </c:spPr>
          </c:marker>
          <c:dPt>
            <c:idx val="10"/>
            <c:bubble3D val="0"/>
            <c:spPr>
              <a:ln w="12700">
                <a:solidFill>
                  <a:srgbClr val="00B05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8-48DB-46EB-A3F4-ED6B8DE554A7}"/>
              </c:ext>
            </c:extLst>
          </c:dPt>
          <c:dLbls>
            <c:dLbl>
              <c:idx val="0"/>
              <c:layout>
                <c:manualLayout>
                  <c:x val="-4.1624497060710836E-2"/>
                  <c:y val="-3.42936813659517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8DB-46EB-A3F4-ED6B8DE554A7}"/>
                </c:ext>
              </c:extLst>
            </c:dLbl>
            <c:dLbl>
              <c:idx val="1"/>
              <c:layout>
                <c:manualLayout>
                  <c:x val="-3.6177080880907958E-2"/>
                  <c:y val="-4.02084027797128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8DB-46EB-A3F4-ED6B8DE554A7}"/>
                </c:ext>
              </c:extLst>
            </c:dLbl>
            <c:dLbl>
              <c:idx val="2"/>
              <c:layout>
                <c:manualLayout>
                  <c:x val="-3.8511765868420277E-2"/>
                  <c:y val="-3.92475134461793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8DB-46EB-A3F4-ED6B8DE554A7}"/>
                </c:ext>
              </c:extLst>
            </c:dLbl>
            <c:dLbl>
              <c:idx val="3"/>
              <c:layout>
                <c:manualLayout>
                  <c:x val="-3.6177026878907927E-2"/>
                  <c:y val="-3.548993088746714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8DB-46EB-A3F4-ED6B8DE554A7}"/>
                </c:ext>
              </c:extLst>
            </c:dLbl>
            <c:dLbl>
              <c:idx val="4"/>
              <c:layout>
                <c:manualLayout>
                  <c:x val="-3.3842451166031039E-2"/>
                  <c:y val="-3.279858333055158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8DB-46EB-A3F4-ED6B8DE554A7}"/>
                </c:ext>
              </c:extLst>
            </c:dLbl>
            <c:dLbl>
              <c:idx val="5"/>
              <c:layout>
                <c:manualLayout>
                  <c:x val="-3.7733393110370772E-2"/>
                  <c:y val="-4.069648036760070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8DB-46EB-A3F4-ED6B8DE554A7}"/>
                </c:ext>
              </c:extLst>
            </c:dLbl>
            <c:dLbl>
              <c:idx val="6"/>
              <c:layout>
                <c:manualLayout>
                  <c:x val="-3.3842397164030966E-2"/>
                  <c:y val="-3.37624515241197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8DB-46EB-A3F4-ED6B8DE554A7}"/>
                </c:ext>
              </c:extLst>
            </c:dLbl>
            <c:dLbl>
              <c:idx val="7"/>
              <c:layout>
                <c:manualLayout>
                  <c:x val="-3.3573396783346088E-2"/>
                  <c:y val="-3.674048394493623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8DB-46EB-A3F4-ED6B8DE554A7}"/>
                </c:ext>
              </c:extLst>
            </c:dLbl>
            <c:dLbl>
              <c:idx val="8"/>
              <c:layout>
                <c:manualLayout>
                  <c:x val="-3.9397354422172036E-2"/>
                  <c:y val="-3.677815366887770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8DB-46EB-A3F4-ED6B8DE554A7}"/>
                </c:ext>
              </c:extLst>
            </c:dLbl>
            <c:dLbl>
              <c:idx val="9"/>
              <c:layout>
                <c:manualLayout>
                  <c:x val="-4.1472265422498704E-2"/>
                  <c:y val="-3.95738203957382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8DB-46EB-A3F4-ED6B8DE554A7}"/>
                </c:ext>
              </c:extLst>
            </c:dLbl>
            <c:dLbl>
              <c:idx val="10"/>
              <c:layout>
                <c:manualLayout>
                  <c:x val="-3.317781233799897E-2"/>
                  <c:y val="-3.34855403348554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8DB-46EB-A3F4-ED6B8DE554A7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Sheet1!$A$7:$A$17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Sheet1!$C$7:$C$17</c:f>
              <c:numCache>
                <c:formatCode>0.0</c:formatCode>
                <c:ptCount val="11"/>
                <c:pt idx="0">
                  <c:v>135.65424378091416</c:v>
                </c:pt>
                <c:pt idx="1">
                  <c:v>118.59683230625096</c:v>
                </c:pt>
                <c:pt idx="2">
                  <c:v>97.577966723709579</c:v>
                </c:pt>
                <c:pt idx="3">
                  <c:v>97.585391718925237</c:v>
                </c:pt>
                <c:pt idx="4">
                  <c:v>71.592781659979849</c:v>
                </c:pt>
                <c:pt idx="5">
                  <c:v>67.810290643125143</c:v>
                </c:pt>
                <c:pt idx="6">
                  <c:v>72.544242160775397</c:v>
                </c:pt>
                <c:pt idx="7">
                  <c:v>65.525572811743771</c:v>
                </c:pt>
                <c:pt idx="8">
                  <c:v>61.305541487858825</c:v>
                </c:pt>
                <c:pt idx="9">
                  <c:v>59.558841171248581</c:v>
                </c:pt>
                <c:pt idx="10">
                  <c:v>56.221919684372764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48DB-46EB-A3F4-ED6B8DE554A7}"/>
            </c:ext>
          </c:extLst>
        </c:ser>
        <c:ser>
          <c:idx val="2"/>
          <c:order val="2"/>
          <c:tx>
            <c:strRef>
              <c:f>Sheet1!$D$6</c:f>
              <c:strCache>
                <c:ptCount val="1"/>
                <c:pt idx="0">
                  <c:v>Female</c:v>
                </c:pt>
              </c:strCache>
            </c:strRef>
          </c:tx>
          <c:spPr>
            <a:ln w="12700">
              <a:solidFill>
                <a:srgbClr val="B5198C">
                  <a:alpha val="93000"/>
                </a:srgbClr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B5198C"/>
              </a:solidFill>
              <a:ln>
                <a:solidFill>
                  <a:srgbClr val="B5198C"/>
                </a:solidFill>
                <a:prstDash val="solid"/>
              </a:ln>
            </c:spPr>
          </c:marker>
          <c:dPt>
            <c:idx val="10"/>
            <c:bubble3D val="0"/>
            <c:spPr>
              <a:ln w="12700">
                <a:solidFill>
                  <a:srgbClr val="B5198C">
                    <a:alpha val="93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5-48DB-46EB-A3F4-ED6B8DE554A7}"/>
              </c:ext>
            </c:extLst>
          </c:dPt>
          <c:dLbls>
            <c:dLbl>
              <c:idx val="0"/>
              <c:layout>
                <c:manualLayout>
                  <c:x val="-3.3842395893395667E-2"/>
                  <c:y val="-3.687964559630992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8DB-46EB-A3F4-ED6B8DE554A7}"/>
                </c:ext>
              </c:extLst>
            </c:dLbl>
            <c:dLbl>
              <c:idx val="1"/>
              <c:layout>
                <c:manualLayout>
                  <c:x val="-3.4615789667038127E-2"/>
                  <c:y val="-3.504548232840758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48DB-46EB-A3F4-ED6B8DE554A7}"/>
                </c:ext>
              </c:extLst>
            </c:dLbl>
            <c:dLbl>
              <c:idx val="2"/>
              <c:layout>
                <c:manualLayout>
                  <c:x val="-3.2286084934568041E-2"/>
                  <c:y val="-4.376433762644569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8DB-46EB-A3F4-ED6B8DE554A7}"/>
                </c:ext>
              </c:extLst>
            </c:dLbl>
            <c:dLbl>
              <c:idx val="3"/>
              <c:layout>
                <c:manualLayout>
                  <c:x val="-3.6177026878907878E-2"/>
                  <c:y val="-4.316376700395237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48DB-46EB-A3F4-ED6B8DE554A7}"/>
                </c:ext>
              </c:extLst>
            </c:dLbl>
            <c:dLbl>
              <c:idx val="4"/>
              <c:layout>
                <c:manualLayout>
                  <c:x val="-3.5398871399494075E-2"/>
                  <c:y val="-3.86342006802052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48DB-46EB-A3F4-ED6B8DE554A7}"/>
                </c:ext>
              </c:extLst>
            </c:dLbl>
            <c:dLbl>
              <c:idx val="5"/>
              <c:layout>
                <c:manualLayout>
                  <c:x val="-3.1507712176518647E-2"/>
                  <c:y val="-2.855474056730343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8DB-46EB-A3F4-ED6B8DE554A7}"/>
                </c:ext>
              </c:extLst>
            </c:dLbl>
            <c:dLbl>
              <c:idx val="6"/>
              <c:layout>
                <c:manualLayout>
                  <c:x val="-3.3842397164030966E-2"/>
                  <c:y val="-3.79379569371622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8DB-46EB-A3F4-ED6B8DE554A7}"/>
                </c:ext>
              </c:extLst>
            </c:dLbl>
            <c:dLbl>
              <c:idx val="7"/>
              <c:layout>
                <c:manualLayout>
                  <c:x val="-3.4620661918080144E-2"/>
                  <c:y val="-3.706424507229176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8DB-46EB-A3F4-ED6B8DE554A7}"/>
                </c:ext>
              </c:extLst>
            </c:dLbl>
            <c:dLbl>
              <c:idx val="8"/>
              <c:layout>
                <c:manualLayout>
                  <c:x val="-3.9398652151373781E-2"/>
                  <c:y val="-3.34855403348554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8DB-46EB-A3F4-ED6B8DE554A7}"/>
                </c:ext>
              </c:extLst>
            </c:dLbl>
            <c:dLbl>
              <c:idx val="9"/>
              <c:layout>
                <c:manualLayout>
                  <c:x val="-3.317781233799897E-2"/>
                  <c:y val="-3.34855403348554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8DB-46EB-A3F4-ED6B8DE554A7}"/>
                </c:ext>
              </c:extLst>
            </c:dLbl>
            <c:dLbl>
              <c:idx val="10"/>
              <c:layout>
                <c:manualLayout>
                  <c:x val="-3.7334772405785741E-2"/>
                  <c:y val="-3.3347490274932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8DB-46EB-A3F4-ED6B8DE554A7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Sheet1!$A$7:$A$17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Sheet1!$D$7:$D$17</c:f>
              <c:numCache>
                <c:formatCode>0.0</c:formatCode>
                <c:ptCount val="11"/>
                <c:pt idx="0">
                  <c:v>48.102987931243284</c:v>
                </c:pt>
                <c:pt idx="1">
                  <c:v>44.347829530110978</c:v>
                </c:pt>
                <c:pt idx="2">
                  <c:v>44.618653712518203</c:v>
                </c:pt>
                <c:pt idx="3">
                  <c:v>46.04266099378097</c:v>
                </c:pt>
                <c:pt idx="4">
                  <c:v>34.225704551844075</c:v>
                </c:pt>
                <c:pt idx="5">
                  <c:v>32.677359972584384</c:v>
                </c:pt>
                <c:pt idx="6">
                  <c:v>35.095610105937162</c:v>
                </c:pt>
                <c:pt idx="7">
                  <c:v>32.384650223525973</c:v>
                </c:pt>
                <c:pt idx="8">
                  <c:v>34.255222176272397</c:v>
                </c:pt>
                <c:pt idx="9">
                  <c:v>28.903238778452188</c:v>
                </c:pt>
                <c:pt idx="10">
                  <c:v>25.671099620748357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48DB-46EB-A3F4-ED6B8DE55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553024"/>
        <c:axId val="119563392"/>
      </c:lineChart>
      <c:catAx>
        <c:axId val="119553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Year</a:t>
                </a:r>
              </a:p>
            </c:rich>
          </c:tx>
          <c:layout>
            <c:manualLayout>
              <c:xMode val="edge"/>
              <c:yMode val="edge"/>
              <c:x val="0.52916836330038186"/>
              <c:y val="0.9196668685645064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accent5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95633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95633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Rate per 100,000 MH service users</a:t>
                </a:r>
              </a:p>
            </c:rich>
          </c:tx>
          <c:layout>
            <c:manualLayout>
              <c:xMode val="edge"/>
              <c:yMode val="edge"/>
              <c:x val="8.4465301082620875E-4"/>
              <c:y val="0.2130004079419280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25400">
            <a:solidFill>
              <a:schemeClr val="accent5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9553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7903582331445296"/>
          <c:y val="2.1104562120614533E-2"/>
          <c:w val="0.353074465553189"/>
          <c:h val="8.6041676337890019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521719249885123E-2"/>
          <c:y val="6.2000318533069948E-2"/>
          <c:w val="0.89941558633644181"/>
          <c:h val="0.753630363472598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6821270032377634E-3"/>
                  <c:y val="1.21719171293265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1,966 (</a:t>
                    </a:r>
                    <a:fld id="{EE707B14-2C71-4C89-A703-0FBF46AA0AF9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F3-4A30-B370-57C468EAB8BF}"/>
                </c:ext>
              </c:extLst>
            </c:dLbl>
            <c:dLbl>
              <c:idx val="1"/>
              <c:layout>
                <c:manualLayout>
                  <c:x val="-6.167727761754382E-17"/>
                  <c:y val="1.21719171293265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2,032 (</a:t>
                    </a:r>
                    <a:fld id="{3C84C43C-A22F-4B79-8868-42BC41ACE791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F3-4A30-B370-57C468EAB8BF}"/>
                </c:ext>
              </c:extLst>
            </c:dLbl>
            <c:dLbl>
              <c:idx val="2"/>
              <c:layout>
                <c:manualLayout>
                  <c:x val="-1.6821270032377634E-3"/>
                  <c:y val="1.21719171293265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809 (</a:t>
                    </a:r>
                    <a:fld id="{22F75A5A-BB24-4FE7-BBA7-2CB932D6793C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4F3-4A30-B370-57C468EAB8BF}"/>
                </c:ext>
              </c:extLst>
            </c:dLbl>
            <c:dLbl>
              <c:idx val="3"/>
              <c:layout>
                <c:manualLayout>
                  <c:x val="0"/>
                  <c:y val="-4.44416509140529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1,602 (50%)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4F3-4A30-B370-57C468EAB8BF}"/>
                </c:ext>
              </c:extLst>
            </c:dLbl>
            <c:dLbl>
              <c:idx val="4"/>
              <c:layout>
                <c:manualLayout>
                  <c:x val="-1.6821270032378868E-3"/>
                  <c:y val="-4.444165091405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923 (</a:t>
                    </a:r>
                    <a:fld id="{AEFFE2C6-86AB-484C-9241-C079CF020512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4F3-4A30-B370-57C468EAB8BF}"/>
                </c:ext>
              </c:extLst>
            </c:dLbl>
            <c:dLbl>
              <c:idx val="5"/>
              <c:layout>
                <c:manualLayout>
                  <c:x val="-1.2335455523508764E-16"/>
                  <c:y val="-4.444165091405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630 (</a:t>
                    </a:r>
                    <a:fld id="{8A1FEABB-6A05-49DA-9ED3-01A70051D41F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4F3-4A30-B370-57C468EAB8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Sheet1!$A$6:$A$11</c:f>
              <c:strCache>
                <c:ptCount val="6"/>
                <c:pt idx="0">
                  <c:v>Further appointment/letter sent</c:v>
                </c:pt>
                <c:pt idx="1">
                  <c:v>Telephone call to arrange follow-up</c:v>
                </c:pt>
                <c:pt idx="2">
                  <c:v>Professional home visit</c:v>
                </c:pt>
                <c:pt idx="3">
                  <c:v>GP was informed</c:v>
                </c:pt>
                <c:pt idx="4">
                  <c:v>Contact between mental health team and patient's family</c:v>
                </c:pt>
                <c:pt idx="5">
                  <c:v>Patient discharged</c:v>
                </c:pt>
              </c:strCache>
            </c:strRef>
          </c:cat>
          <c:val>
            <c:numRef>
              <c:f>Sheet1!$B$6:$B$11</c:f>
              <c:numCache>
                <c:formatCode>0%</c:formatCode>
                <c:ptCount val="6"/>
                <c:pt idx="0">
                  <c:v>0.56999999999999995</c:v>
                </c:pt>
                <c:pt idx="1">
                  <c:v>0.59</c:v>
                </c:pt>
                <c:pt idx="2">
                  <c:v>0.24</c:v>
                </c:pt>
                <c:pt idx="3">
                  <c:v>0.5</c:v>
                </c:pt>
                <c:pt idx="4">
                  <c:v>0.28000000000000003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F3-4A30-B370-57C468EAB8B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88975616"/>
        <c:axId val="89379968"/>
      </c:barChart>
      <c:catAx>
        <c:axId val="88975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89379968"/>
        <c:crosses val="autoZero"/>
        <c:auto val="1"/>
        <c:lblAlgn val="ctr"/>
        <c:lblOffset val="100"/>
        <c:noMultiLvlLbl val="0"/>
      </c:catAx>
      <c:valAx>
        <c:axId val="89379968"/>
        <c:scaling>
          <c:orientation val="minMax"/>
          <c:max val="0.70000000000000007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/>
                  <a:t>Percentage of patients</a:t>
                </a:r>
              </a:p>
            </c:rich>
          </c:tx>
          <c:layout>
            <c:manualLayout>
              <c:xMode val="edge"/>
              <c:yMode val="edge"/>
              <c:x val="6.7746009418586696E-3"/>
              <c:y val="0.26291519309795908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89756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33628754308222"/>
          <c:y val="0.10917212750287983"/>
          <c:w val="0.85278188084687345"/>
          <c:h val="0.726544041238072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Sheet1!$B$5</c:f>
              <c:strCache>
                <c:ptCount val="1"/>
                <c:pt idx="0">
                  <c:v>Total</c:v>
                </c:pt>
              </c:strCache>
            </c:strRef>
          </c:tx>
          <c:spPr>
            <a:ln w="19050">
              <a:solidFill>
                <a:srgbClr val="0070C0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0070C0"/>
              </a:solidFill>
              <a:ln w="12700">
                <a:solidFill>
                  <a:srgbClr val="0070C0"/>
                </a:solidFill>
                <a:prstDash val="solid"/>
              </a:ln>
            </c:spPr>
          </c:marker>
          <c:dPt>
            <c:idx val="9"/>
            <c:bubble3D val="0"/>
            <c:spPr>
              <a:ln w="19050">
                <a:solidFill>
                  <a:srgbClr val="0070C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AD67-41CE-868C-34D6DD46D303}"/>
              </c:ext>
            </c:extLst>
          </c:dPt>
          <c:dPt>
            <c:idx val="10"/>
            <c:bubble3D val="0"/>
            <c:spPr>
              <a:ln w="19050">
                <a:solidFill>
                  <a:srgbClr val="0070C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AD67-41CE-868C-34D6DD46D303}"/>
              </c:ext>
            </c:extLst>
          </c:dPt>
          <c:dLbls>
            <c:dLbl>
              <c:idx val="0"/>
              <c:layout>
                <c:manualLayout>
                  <c:x val="-2.7885879110015235E-2"/>
                  <c:y val="-3.407715345782925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67-41CE-868C-34D6DD46D303}"/>
                </c:ext>
              </c:extLst>
            </c:dLbl>
            <c:dLbl>
              <c:idx val="1"/>
              <c:layout>
                <c:manualLayout>
                  <c:x val="-2.9497280343649818E-2"/>
                  <c:y val="-2.668080031810435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67-41CE-868C-34D6DD46D303}"/>
                </c:ext>
              </c:extLst>
            </c:dLbl>
            <c:dLbl>
              <c:idx val="2"/>
              <c:layout>
                <c:manualLayout>
                  <c:x val="-2.3723157205053955E-2"/>
                  <c:y val="-2.931771516697476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67-41CE-868C-34D6DD46D303}"/>
                </c:ext>
              </c:extLst>
            </c:dLbl>
            <c:dLbl>
              <c:idx val="3"/>
              <c:layout>
                <c:manualLayout>
                  <c:x val="-3.1242977936472849E-2"/>
                  <c:y val="-3.339720523071679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67-41CE-868C-34D6DD46D303}"/>
                </c:ext>
              </c:extLst>
            </c:dLbl>
            <c:dLbl>
              <c:idx val="4"/>
              <c:layout>
                <c:manualLayout>
                  <c:x val="-2.6945959672323064E-2"/>
                  <c:y val="-3.415331088654851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D67-41CE-868C-34D6DD46D303}"/>
                </c:ext>
              </c:extLst>
            </c:dLbl>
            <c:dLbl>
              <c:idx val="5"/>
              <c:layout>
                <c:manualLayout>
                  <c:x val="-3.0034465780403776E-2"/>
                  <c:y val="-3.391479087058921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D67-41CE-868C-34D6DD46D303}"/>
                </c:ext>
              </c:extLst>
            </c:dLbl>
            <c:dLbl>
              <c:idx val="6"/>
              <c:layout>
                <c:manualLayout>
                  <c:x val="-3.1645867014038306E-2"/>
                  <c:y val="-2.881741696877996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D67-41CE-868C-34D6DD46D303}"/>
                </c:ext>
              </c:extLst>
            </c:dLbl>
            <c:dLbl>
              <c:idx val="7"/>
              <c:layout>
                <c:manualLayout>
                  <c:x val="-3.0303058498780785E-2"/>
                  <c:y val="-2.963463679435700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D67-41CE-868C-34D6DD46D303}"/>
                </c:ext>
              </c:extLst>
            </c:dLbl>
            <c:dLbl>
              <c:idx val="8"/>
              <c:layout>
                <c:manualLayout>
                  <c:x val="-2.8592738160857938E-2"/>
                  <c:y val="-2.801797949543118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D67-41CE-868C-34D6DD46D303}"/>
                </c:ext>
              </c:extLst>
            </c:dLbl>
            <c:dLbl>
              <c:idx val="9"/>
              <c:layout>
                <c:manualLayout>
                  <c:x val="-3.0923603685341802E-2"/>
                  <c:y val="-3.196276935971238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67-41CE-868C-34D6DD46D303}"/>
                </c:ext>
              </c:extLst>
            </c:dLbl>
            <c:dLbl>
              <c:idx val="10"/>
              <c:layout>
                <c:manualLayout>
                  <c:x val="-2.7751737827454086E-2"/>
                  <c:y val="-3.26183920159378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67-41CE-868C-34D6DD46D303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1935007385524374"/>
                  <c:y val="0.3166674029655016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D67-41CE-868C-34D6DD46D303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78729689807976366"/>
                  <c:y val="0.338096024218806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D67-41CE-868C-34D6DD46D303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83751846381093054"/>
                  <c:y val="0.36190560338914479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D67-41CE-868C-34D6DD46D30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Sheet1!$B$6:$B$16</c:f>
              <c:numCache>
                <c:formatCode>#,##0</c:formatCode>
                <c:ptCount val="11"/>
                <c:pt idx="0">
                  <c:v>73</c:v>
                </c:pt>
                <c:pt idx="1">
                  <c:v>69</c:v>
                </c:pt>
                <c:pt idx="2">
                  <c:v>64</c:v>
                </c:pt>
                <c:pt idx="3">
                  <c:v>74</c:v>
                </c:pt>
                <c:pt idx="4">
                  <c:v>120</c:v>
                </c:pt>
                <c:pt idx="5">
                  <c:v>122</c:v>
                </c:pt>
                <c:pt idx="6">
                  <c:v>157</c:v>
                </c:pt>
                <c:pt idx="7">
                  <c:v>158</c:v>
                </c:pt>
                <c:pt idx="8">
                  <c:v>167</c:v>
                </c:pt>
                <c:pt idx="9">
                  <c:v>163</c:v>
                </c:pt>
                <c:pt idx="10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AD67-41CE-868C-34D6DD46D303}"/>
            </c:ext>
          </c:extLst>
        </c:ser>
        <c:ser>
          <c:idx val="2"/>
          <c:order val="1"/>
          <c:tx>
            <c:strRef>
              <c:f>Sheet1!$C$5</c:f>
              <c:strCache>
                <c:ptCount val="1"/>
                <c:pt idx="0">
                  <c:v>Male</c:v>
                </c:pt>
              </c:strCache>
            </c:strRef>
          </c:tx>
          <c:spPr>
            <a:ln w="19050">
              <a:solidFill>
                <a:srgbClr val="00B05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B050"/>
              </a:solidFill>
              <a:ln>
                <a:solidFill>
                  <a:srgbClr val="00B050"/>
                </a:solidFill>
                <a:prstDash val="solid"/>
              </a:ln>
            </c:spPr>
          </c:marker>
          <c:dPt>
            <c:idx val="9"/>
            <c:bubble3D val="0"/>
            <c:spPr>
              <a:ln w="19050">
                <a:solidFill>
                  <a:srgbClr val="00B05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2-AD67-41CE-868C-34D6DD46D303}"/>
              </c:ext>
            </c:extLst>
          </c:dPt>
          <c:dPt>
            <c:idx val="10"/>
            <c:bubble3D val="0"/>
            <c:spPr>
              <a:ln w="19050">
                <a:solidFill>
                  <a:srgbClr val="00B05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4-AD67-41CE-868C-34D6DD46D303}"/>
              </c:ext>
            </c:extLst>
          </c:dPt>
          <c:dLbls>
            <c:dLbl>
              <c:idx val="0"/>
              <c:layout>
                <c:manualLayout>
                  <c:x val="-2.8941526342129046E-2"/>
                  <c:y val="-3.020644478263741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D67-41CE-868C-34D6DD46D303}"/>
                </c:ext>
              </c:extLst>
            </c:dLbl>
            <c:dLbl>
              <c:idx val="1"/>
              <c:layout>
                <c:manualLayout>
                  <c:x val="-2.6191129401005944E-2"/>
                  <c:y val="-3.204834689781424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D67-41CE-868C-34D6DD46D303}"/>
                </c:ext>
              </c:extLst>
            </c:dLbl>
            <c:dLbl>
              <c:idx val="2"/>
              <c:layout>
                <c:manualLayout>
                  <c:x val="-2.9561942617255147E-2"/>
                  <c:y val="-2.629413970312534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D67-41CE-868C-34D6DD46D303}"/>
                </c:ext>
              </c:extLst>
            </c:dLbl>
            <c:dLbl>
              <c:idx val="3"/>
              <c:layout>
                <c:manualLayout>
                  <c:x val="-2.8288768187580731E-2"/>
                  <c:y val="-3.147690350982476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D67-41CE-868C-34D6DD46D303}"/>
                </c:ext>
              </c:extLst>
            </c:dLbl>
            <c:dLbl>
              <c:idx val="4"/>
              <c:layout>
                <c:manualLayout>
                  <c:x val="-2.2514645048984868E-2"/>
                  <c:y val="-3.379108655307694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D67-41CE-868C-34D6DD46D303}"/>
                </c:ext>
              </c:extLst>
            </c:dLbl>
            <c:dLbl>
              <c:idx val="5"/>
              <c:layout>
                <c:manualLayout>
                  <c:x val="-2.6345209331442306E-2"/>
                  <c:y val="-3.368946460742809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D67-41CE-868C-34D6DD46D303}"/>
                </c:ext>
              </c:extLst>
            </c:dLbl>
            <c:dLbl>
              <c:idx val="6"/>
              <c:layout>
                <c:manualLayout>
                  <c:x val="-2.72145523907E-2"/>
                  <c:y val="-3.36470547260940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D67-41CE-868C-34D6DD46D303}"/>
                </c:ext>
              </c:extLst>
            </c:dLbl>
            <c:dLbl>
              <c:idx val="7"/>
              <c:layout>
                <c:manualLayout>
                  <c:x val="-2.7376452364197276E-2"/>
                  <c:y val="-2.722539826649454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D67-41CE-868C-34D6DD46D303}"/>
                </c:ext>
              </c:extLst>
            </c:dLbl>
            <c:dLbl>
              <c:idx val="8"/>
              <c:layout>
                <c:manualLayout>
                  <c:x val="-2.1574725611292693E-2"/>
                  <c:y val="-3.488815512531765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D67-41CE-868C-34D6DD46D303}"/>
                </c:ext>
              </c:extLst>
            </c:dLbl>
            <c:dLbl>
              <c:idx val="9"/>
              <c:layout>
                <c:manualLayout>
                  <c:x val="-2.4983823282708151E-2"/>
                  <c:y val="-2.213472057002629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D67-41CE-868C-34D6DD46D303}"/>
                </c:ext>
              </c:extLst>
            </c:dLbl>
            <c:dLbl>
              <c:idx val="10"/>
              <c:layout>
                <c:manualLayout>
                  <c:x val="-3.0284465470622756E-2"/>
                  <c:y val="-2.633097333421557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D67-41CE-868C-34D6DD46D303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2082717872968982"/>
                  <c:y val="0.51904882591337875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D67-41CE-868C-34D6DD46D303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77991137370753327"/>
                  <c:y val="0.52857265758151406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D67-41CE-868C-34D6DD46D303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83161004431314622"/>
                  <c:y val="0.5309536154985479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D67-41CE-868C-34D6DD46D30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Sheet1!$C$6:$C$16</c:f>
              <c:numCache>
                <c:formatCode>#,##0</c:formatCode>
                <c:ptCount val="11"/>
                <c:pt idx="0">
                  <c:v>47</c:v>
                </c:pt>
                <c:pt idx="1">
                  <c:v>45</c:v>
                </c:pt>
                <c:pt idx="2">
                  <c:v>37</c:v>
                </c:pt>
                <c:pt idx="3">
                  <c:v>44</c:v>
                </c:pt>
                <c:pt idx="4">
                  <c:v>72</c:v>
                </c:pt>
                <c:pt idx="5">
                  <c:v>79</c:v>
                </c:pt>
                <c:pt idx="6">
                  <c:v>91</c:v>
                </c:pt>
                <c:pt idx="7">
                  <c:v>94</c:v>
                </c:pt>
                <c:pt idx="8">
                  <c:v>91</c:v>
                </c:pt>
                <c:pt idx="9">
                  <c:v>97</c:v>
                </c:pt>
                <c:pt idx="10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AD67-41CE-868C-34D6DD46D303}"/>
            </c:ext>
          </c:extLst>
        </c:ser>
        <c:ser>
          <c:idx val="0"/>
          <c:order val="2"/>
          <c:tx>
            <c:strRef>
              <c:f>Sheet1!$D$5</c:f>
              <c:strCache>
                <c:ptCount val="1"/>
                <c:pt idx="0">
                  <c:v>Female</c:v>
                </c:pt>
              </c:strCache>
            </c:strRef>
          </c:tx>
          <c:spPr>
            <a:ln w="19050">
              <a:solidFill>
                <a:srgbClr val="B31B96"/>
              </a:solidFill>
            </a:ln>
          </c:spPr>
          <c:marker>
            <c:symbol val="circle"/>
            <c:size val="6"/>
            <c:spPr>
              <a:solidFill>
                <a:srgbClr val="B31B96"/>
              </a:solidFill>
              <a:ln>
                <a:solidFill>
                  <a:srgbClr val="B31B96"/>
                </a:solidFill>
              </a:ln>
            </c:spPr>
          </c:marker>
          <c:dPt>
            <c:idx val="9"/>
            <c:bubble3D val="0"/>
            <c:spPr>
              <a:ln w="19050">
                <a:solidFill>
                  <a:srgbClr val="B31B96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3-AD67-41CE-868C-34D6DD46D303}"/>
              </c:ext>
            </c:extLst>
          </c:dPt>
          <c:dPt>
            <c:idx val="10"/>
            <c:bubble3D val="0"/>
            <c:spPr>
              <a:ln w="19050">
                <a:solidFill>
                  <a:srgbClr val="B31B96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5-AD67-41CE-868C-34D6DD46D303}"/>
              </c:ext>
            </c:extLst>
          </c:dPt>
          <c:dLbls>
            <c:dLbl>
              <c:idx val="0"/>
              <c:layout>
                <c:manualLayout>
                  <c:x val="-2.0401473079836349E-2"/>
                  <c:y val="-2.957841812054296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D67-41CE-868C-34D6DD46D303}"/>
                </c:ext>
              </c:extLst>
            </c:dLbl>
            <c:dLbl>
              <c:idx val="2"/>
              <c:layout>
                <c:manualLayout>
                  <c:x val="-2.4090708718143124E-2"/>
                  <c:y val="-2.185728674174344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AD67-41CE-868C-34D6DD46D303}"/>
                </c:ext>
              </c:extLst>
            </c:dLbl>
            <c:dLbl>
              <c:idx val="3"/>
              <c:layout>
                <c:manualLayout>
                  <c:x val="-2.4090708718143124E-2"/>
                  <c:y val="-2.443099720134319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D67-41CE-868C-34D6DD46D303}"/>
                </c:ext>
              </c:extLst>
            </c:dLbl>
            <c:dLbl>
              <c:idx val="4"/>
              <c:layout>
                <c:manualLayout>
                  <c:x val="-1.6712237441529609E-2"/>
                  <c:y val="-3.92718432849614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D67-41CE-868C-34D6DD46D303}"/>
                </c:ext>
              </c:extLst>
            </c:dLbl>
            <c:dLbl>
              <c:idx val="6"/>
              <c:layout>
                <c:manualLayout>
                  <c:x val="-2.409070871814319E-2"/>
                  <c:y val="-2.700470766094303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D67-41CE-868C-34D6DD46D303}"/>
                </c:ext>
              </c:extLst>
            </c:dLbl>
            <c:dLbl>
              <c:idx val="8"/>
              <c:layout>
                <c:manualLayout>
                  <c:x val="-2.4090708718143124E-2"/>
                  <c:y val="-2.9961008306926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D67-41CE-868C-34D6DD46D30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Sheet1!$D$6:$D$16</c:f>
              <c:numCache>
                <c:formatCode>0</c:formatCode>
                <c:ptCount val="11"/>
                <c:pt idx="0">
                  <c:v>26</c:v>
                </c:pt>
                <c:pt idx="1">
                  <c:v>24</c:v>
                </c:pt>
                <c:pt idx="2">
                  <c:v>27</c:v>
                </c:pt>
                <c:pt idx="3">
                  <c:v>30</c:v>
                </c:pt>
                <c:pt idx="4">
                  <c:v>48</c:v>
                </c:pt>
                <c:pt idx="5">
                  <c:v>43</c:v>
                </c:pt>
                <c:pt idx="6">
                  <c:v>66</c:v>
                </c:pt>
                <c:pt idx="7">
                  <c:v>65</c:v>
                </c:pt>
                <c:pt idx="8">
                  <c:v>75</c:v>
                </c:pt>
                <c:pt idx="9">
                  <c:v>65</c:v>
                </c:pt>
                <c:pt idx="10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AD67-41CE-868C-34D6DD46D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260752"/>
        <c:axId val="1"/>
      </c:lineChart>
      <c:catAx>
        <c:axId val="440260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Year</a:t>
                </a:r>
              </a:p>
            </c:rich>
          </c:tx>
          <c:layout>
            <c:manualLayout>
              <c:xMode val="edge"/>
              <c:yMode val="edge"/>
              <c:x val="0.50664691809789342"/>
              <c:y val="0.9071450651109724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8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9.2230172473254119E-3"/>
              <c:y val="0.3068507871205606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2700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0260752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6111030015708299"/>
          <c:y val="2.2425328453903686E-3"/>
          <c:w val="0.53708788476129288"/>
          <c:h val="0.10533488453129655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80005416430363"/>
          <c:y val="8.7119883059321723E-2"/>
          <c:w val="0.88019994583569627"/>
          <c:h val="0.771415683951635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47899D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911741373605746E-3"/>
                  <c:y val="-0.215162115579034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2,671 (15%)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A8A-4A4C-A848-30BE612283BF}"/>
                </c:ext>
              </c:extLst>
            </c:dLbl>
            <c:dLbl>
              <c:idx val="1"/>
              <c:layout>
                <c:manualLayout>
                  <c:x val="-7.009637393958404E-17"/>
                  <c:y val="-0.4077282667677226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5,341 (31%)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A8A-4A4C-A848-30BE612283BF}"/>
                </c:ext>
              </c:extLst>
            </c:dLbl>
            <c:dLbl>
              <c:idx val="2"/>
              <c:layout>
                <c:manualLayout>
                  <c:x val="0"/>
                  <c:y val="-0.3157895399475499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4,026 (23%)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A8A-4A4C-A848-30BE612283BF}"/>
                </c:ext>
              </c:extLst>
            </c:dLbl>
            <c:dLbl>
              <c:idx val="3"/>
              <c:layout>
                <c:manualLayout>
                  <c:x val="0"/>
                  <c:y val="-0.207861469332564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2,527 (14%)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A8A-4A4C-A848-30BE612283BF}"/>
                </c:ext>
              </c:extLst>
            </c:dLbl>
            <c:dLbl>
              <c:idx val="4"/>
              <c:layout>
                <c:manualLayout>
                  <c:x val="0"/>
                  <c:y val="-0.2318454850247834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2,898 (17%)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A8A-4A4C-A848-30BE61228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&lt;24 hours</c:v>
                </c:pt>
                <c:pt idx="1">
                  <c:v>1-7 days</c:v>
                </c:pt>
                <c:pt idx="2">
                  <c:v>1-4 weeks</c:v>
                </c:pt>
                <c:pt idx="3">
                  <c:v>5-13 weeks</c:v>
                </c:pt>
                <c:pt idx="4">
                  <c:v>More than 13 weeks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2671</c:v>
                </c:pt>
                <c:pt idx="1">
                  <c:v>5341</c:v>
                </c:pt>
                <c:pt idx="2">
                  <c:v>4026</c:v>
                </c:pt>
                <c:pt idx="3">
                  <c:v>2527</c:v>
                </c:pt>
                <c:pt idx="4" formatCode="#,##0">
                  <c:v>2898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8A-4A4C-A848-30BE61228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100"/>
        <c:axId val="1300572752"/>
        <c:axId val="1300573168"/>
      </c:barChart>
      <c:catAx>
        <c:axId val="130057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>
                <a:lumMod val="75000"/>
                <a:alpha val="91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573168"/>
        <c:crosses val="autoZero"/>
        <c:auto val="1"/>
        <c:lblAlgn val="ctr"/>
        <c:lblOffset val="100"/>
        <c:noMultiLvlLbl val="0"/>
      </c:catAx>
      <c:valAx>
        <c:axId val="1300573168"/>
        <c:scaling>
          <c:orientation val="minMax"/>
          <c:max val="55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9.4375295604891499E-3"/>
              <c:y val="0.291892395493271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5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57275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03274972650329"/>
          <c:y val="7.8984397166914411E-2"/>
          <c:w val="0.88660011758498458"/>
          <c:h val="0.736646386081799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080"/>
            </a:solidFill>
          </c:spPr>
          <c:invertIfNegative val="0"/>
          <c:dLbls>
            <c:dLbl>
              <c:idx val="0"/>
              <c:layout>
                <c:manualLayout>
                  <c:x val="-1.6821270032377634E-3"/>
                  <c:y val="1.21719171293265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1,004 (</a:t>
                    </a:r>
                    <a:fld id="{EE707B14-2C71-4C89-A703-0FBF46AA0AF9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938-4462-AA30-938F23CFAAA0}"/>
                </c:ext>
              </c:extLst>
            </c:dLbl>
            <c:dLbl>
              <c:idx val="1"/>
              <c:layout>
                <c:manualLayout>
                  <c:x val="-6.167727761754382E-17"/>
                  <c:y val="1.21719171293265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2,334 (</a:t>
                    </a:r>
                    <a:fld id="{3C84C43C-A22F-4B79-8868-42BC41ACE791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38-4462-AA30-938F23CFAAA0}"/>
                </c:ext>
              </c:extLst>
            </c:dLbl>
            <c:dLbl>
              <c:idx val="2"/>
              <c:layout>
                <c:manualLayout>
                  <c:x val="-1.6821270032377634E-3"/>
                  <c:y val="1.217191712932656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2,317 (</a:t>
                    </a:r>
                    <a:fld id="{22F75A5A-BB24-4FE7-BBA7-2CB932D6793C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938-4462-AA30-938F23CFAAA0}"/>
                </c:ext>
              </c:extLst>
            </c:dLbl>
            <c:dLbl>
              <c:idx val="3"/>
              <c:layout>
                <c:manualLayout>
                  <c:x val="0"/>
                  <c:y val="-4.44416509140529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3,817 (22%)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938-4462-AA30-938F23CFAAA0}"/>
                </c:ext>
              </c:extLst>
            </c:dLbl>
            <c:dLbl>
              <c:idx val="4"/>
              <c:layout>
                <c:manualLayout>
                  <c:x val="-1.6821270032378868E-3"/>
                  <c:y val="-4.444165091405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1,998 (</a:t>
                    </a:r>
                    <a:fld id="{AEFFE2C6-86AB-484C-9241-C079CF020512}" type="VALUE">
                      <a:rPr lang="en-US"/>
                      <a:pPr/>
                      <a:t>[VALUE]</a:t>
                    </a:fld>
                    <a:r>
                      <a:rPr lang="en-US"/>
                      <a:t>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938-4462-AA30-938F23CFAA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Sheet1!$A$6:$A$10</c:f>
              <c:strCache>
                <c:ptCount val="5"/>
                <c:pt idx="0">
                  <c:v>In-patients</c:v>
                </c:pt>
                <c:pt idx="1">
                  <c:v>Under crisis resolution/home treatment</c:v>
                </c:pt>
                <c:pt idx="2">
                  <c:v>Recent (&lt;3 months) discharge</c:v>
                </c:pt>
                <c:pt idx="3">
                  <c:v>Missed last appointment</c:v>
                </c:pt>
                <c:pt idx="4">
                  <c:v>Non-adherent with medication</c:v>
                </c:pt>
              </c:strCache>
            </c:strRef>
          </c:cat>
          <c:val>
            <c:numRef>
              <c:f>Sheet1!$B$6:$B$10</c:f>
              <c:numCache>
                <c:formatCode>0%</c:formatCode>
                <c:ptCount val="5"/>
                <c:pt idx="0">
                  <c:v>0.05</c:v>
                </c:pt>
                <c:pt idx="1">
                  <c:v>0.13</c:v>
                </c:pt>
                <c:pt idx="2">
                  <c:v>0.13</c:v>
                </c:pt>
                <c:pt idx="3">
                  <c:v>0.22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938-4462-AA30-938F23CFAAA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88975616"/>
        <c:axId val="89379968"/>
      </c:barChart>
      <c:catAx>
        <c:axId val="88975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89379968"/>
        <c:crosses val="autoZero"/>
        <c:auto val="1"/>
        <c:lblAlgn val="ctr"/>
        <c:lblOffset val="100"/>
        <c:noMultiLvlLbl val="0"/>
      </c:catAx>
      <c:valAx>
        <c:axId val="89379968"/>
        <c:scaling>
          <c:orientation val="minMax"/>
          <c:max val="0.25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/>
                  <a:t>Percentage of patients</a:t>
                </a:r>
              </a:p>
            </c:rich>
          </c:tx>
          <c:layout>
            <c:manualLayout>
              <c:xMode val="edge"/>
              <c:yMode val="edge"/>
              <c:x val="1.013889836668881E-2"/>
              <c:y val="0.30820604753266256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9756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9763779527559"/>
          <c:y val="0.12624779509097089"/>
          <c:w val="0.87253025804206907"/>
          <c:h val="0.69686636830428417"/>
        </c:manualLayout>
      </c:layout>
      <c:lineChart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In-patient suicide</c:v>
                </c:pt>
              </c:strCache>
            </c:strRef>
          </c:tx>
          <c:spPr>
            <a:ln w="12700">
              <a:solidFill>
                <a:srgbClr val="7030A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7030A0"/>
              </a:solidFill>
              <a:ln w="12700">
                <a:solidFill>
                  <a:srgbClr val="7030A0"/>
                </a:solidFill>
                <a:prstDash val="solid"/>
              </a:ln>
            </c:spPr>
          </c:marker>
          <c:dPt>
            <c:idx val="9"/>
            <c:bubble3D val="0"/>
            <c:spPr>
              <a:ln w="12700">
                <a:solidFill>
                  <a:srgbClr val="7030A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D077-4556-B2B8-E17A84970453}"/>
              </c:ext>
            </c:extLst>
          </c:dPt>
          <c:dPt>
            <c:idx val="10"/>
            <c:bubble3D val="0"/>
            <c:spPr>
              <a:ln w="12700">
                <a:solidFill>
                  <a:srgbClr val="7030A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D077-4556-B2B8-E17A84970453}"/>
              </c:ext>
            </c:extLst>
          </c:dPt>
          <c:dLbls>
            <c:dLbl>
              <c:idx val="0"/>
              <c:layout>
                <c:manualLayout>
                  <c:x val="-2.5959693427177681E-2"/>
                  <c:y val="-3.303102625298330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77-4556-B2B8-E17A84970453}"/>
                </c:ext>
              </c:extLst>
            </c:dLbl>
            <c:dLbl>
              <c:idx val="1"/>
              <c:layout>
                <c:manualLayout>
                  <c:x val="-2.547936462910555E-2"/>
                  <c:y val="-3.366746221161495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77-4556-B2B8-E17A84970453}"/>
                </c:ext>
              </c:extLst>
            </c:dLbl>
            <c:dLbl>
              <c:idx val="2"/>
              <c:layout>
                <c:manualLayout>
                  <c:x val="-2.0510315122008804E-2"/>
                  <c:y val="-3.270757145351948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77-4556-B2B8-E17A84970453}"/>
                </c:ext>
              </c:extLst>
            </c:dLbl>
            <c:dLbl>
              <c:idx val="3"/>
              <c:layout>
                <c:manualLayout>
                  <c:x val="-2.3197563529792842E-2"/>
                  <c:y val="-3.000795544948290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77-4556-B2B8-E17A84970453}"/>
                </c:ext>
              </c:extLst>
            </c:dLbl>
            <c:dLbl>
              <c:idx val="4"/>
              <c:layout>
                <c:manualLayout>
                  <c:x val="-1.4666314341175088E-2"/>
                  <c:y val="-3.225393111900365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077-4556-B2B8-E17A84970453}"/>
                </c:ext>
              </c:extLst>
            </c:dLbl>
            <c:dLbl>
              <c:idx val="5"/>
              <c:layout>
                <c:manualLayout>
                  <c:x val="-2.2236905933648583E-2"/>
                  <c:y val="-3.366746221161495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077-4556-B2B8-E17A84970453}"/>
                </c:ext>
              </c:extLst>
            </c:dLbl>
            <c:dLbl>
              <c:idx val="6"/>
              <c:layout>
                <c:manualLayout>
                  <c:x val="-2.0453654673186449E-2"/>
                  <c:y val="-2.947230280425473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077-4556-B2B8-E17A84970453}"/>
                </c:ext>
              </c:extLst>
            </c:dLbl>
            <c:dLbl>
              <c:idx val="7"/>
              <c:layout>
                <c:manualLayout>
                  <c:x val="-2.1807138972493305E-2"/>
                  <c:y val="-3.118463133284815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077-4556-B2B8-E17A84970453}"/>
                </c:ext>
              </c:extLst>
            </c:dLbl>
            <c:dLbl>
              <c:idx val="8"/>
              <c:layout>
                <c:manualLayout>
                  <c:x val="-2.0241947711237246E-2"/>
                  <c:y val="-4.33380488505539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077-4556-B2B8-E17A84970453}"/>
                </c:ext>
              </c:extLst>
            </c:dLbl>
            <c:dLbl>
              <c:idx val="9"/>
              <c:layout>
                <c:manualLayout>
                  <c:x val="-1.878819272926947E-2"/>
                  <c:y val="-3.28727006686802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77-4556-B2B8-E17A84970453}"/>
                </c:ext>
              </c:extLst>
            </c:dLbl>
            <c:dLbl>
              <c:idx val="10"/>
              <c:layout>
                <c:manualLayout>
                  <c:x val="-2.2073051679350891E-2"/>
                  <c:y val="-2.605284633538465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77-4556-B2B8-E17A84970453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8335585534739272"/>
                  <c:y val="0.21002386634844869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077-4556-B2B8-E17A84970453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84676408647163359"/>
                  <c:y val="0.38663484486873506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077-4556-B2B8-E17A84970453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90753030796569778"/>
                  <c:y val="0.2124105011933174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077-4556-B2B8-E17A8497045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Sheet1!$A$5:$A$15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Sheet1!$B$5:$B$15</c:f>
              <c:numCache>
                <c:formatCode>General</c:formatCode>
                <c:ptCount val="11"/>
                <c:pt idx="0">
                  <c:v>123</c:v>
                </c:pt>
                <c:pt idx="1">
                  <c:v>120</c:v>
                </c:pt>
                <c:pt idx="2">
                  <c:v>94</c:v>
                </c:pt>
                <c:pt idx="3">
                  <c:v>116</c:v>
                </c:pt>
                <c:pt idx="4">
                  <c:v>89</c:v>
                </c:pt>
                <c:pt idx="5">
                  <c:v>72</c:v>
                </c:pt>
                <c:pt idx="6">
                  <c:v>90</c:v>
                </c:pt>
                <c:pt idx="7">
                  <c:v>83</c:v>
                </c:pt>
                <c:pt idx="8">
                  <c:v>70</c:v>
                </c:pt>
                <c:pt idx="9">
                  <c:v>75</c:v>
                </c:pt>
                <c:pt idx="10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D077-4556-B2B8-E17A84970453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Hanging/strangulation/asphyxiation on the ward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dPt>
            <c:idx val="9"/>
            <c:bubble3D val="0"/>
            <c:spPr>
              <a:ln w="12700">
                <a:solidFill>
                  <a:srgbClr val="00808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2-D077-4556-B2B8-E17A84970453}"/>
              </c:ext>
            </c:extLst>
          </c:dPt>
          <c:dPt>
            <c:idx val="10"/>
            <c:bubble3D val="0"/>
            <c:spPr>
              <a:ln w="12700">
                <a:solidFill>
                  <a:srgbClr val="00808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4-D077-4556-B2B8-E17A84970453}"/>
              </c:ext>
            </c:extLst>
          </c:dPt>
          <c:dLbls>
            <c:dLbl>
              <c:idx val="0"/>
              <c:layout>
                <c:manualLayout>
                  <c:x val="-2.2313765877102675E-2"/>
                  <c:y val="-3.112620260328239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77-4556-B2B8-E17A84970453}"/>
                </c:ext>
              </c:extLst>
            </c:dLbl>
            <c:dLbl>
              <c:idx val="1"/>
              <c:layout>
                <c:manualLayout>
                  <c:x val="-2.2315048456780739E-2"/>
                  <c:y val="-2.5466816647919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077-4556-B2B8-E17A84970453}"/>
                </c:ext>
              </c:extLst>
            </c:dLbl>
            <c:dLbl>
              <c:idx val="2"/>
              <c:layout>
                <c:manualLayout>
                  <c:x val="-2.0598641386042962E-2"/>
                  <c:y val="-2.829660998257570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077-4556-B2B8-E17A84970453}"/>
                </c:ext>
              </c:extLst>
            </c:dLbl>
            <c:dLbl>
              <c:idx val="3"/>
              <c:layout>
                <c:manualLayout>
                  <c:x val="-2.0598641386043025E-2"/>
                  <c:y val="-3.112618275656719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077-4556-B2B8-E17A84970453}"/>
                </c:ext>
              </c:extLst>
            </c:dLbl>
            <c:dLbl>
              <c:idx val="4"/>
              <c:layout>
                <c:manualLayout>
                  <c:x val="-2.40302094061106E-2"/>
                  <c:y val="-2.829654782116581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077-4556-B2B8-E17A84970453}"/>
                </c:ext>
              </c:extLst>
            </c:dLbl>
            <c:dLbl>
              <c:idx val="5"/>
              <c:layout>
                <c:manualLayout>
                  <c:x val="-2.2313765877102643E-2"/>
                  <c:y val="-3.112620260328239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077-4556-B2B8-E17A84970453}"/>
                </c:ext>
              </c:extLst>
            </c:dLbl>
            <c:dLbl>
              <c:idx val="6"/>
              <c:layout>
                <c:manualLayout>
                  <c:x val="-2.5746652935118436E-2"/>
                  <c:y val="-2.829654782116581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077-4556-B2B8-E17A84970453}"/>
                </c:ext>
              </c:extLst>
            </c:dLbl>
            <c:dLbl>
              <c:idx val="7"/>
              <c:layout>
                <c:manualLayout>
                  <c:x val="-2.2313765877102643E-2"/>
                  <c:y val="-2.829654782116592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077-4556-B2B8-E17A84970453}"/>
                </c:ext>
              </c:extLst>
            </c:dLbl>
            <c:dLbl>
              <c:idx val="8"/>
              <c:layout>
                <c:manualLayout>
                  <c:x val="-2.0597322348094874E-2"/>
                  <c:y val="-2.829654782116592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077-4556-B2B8-E17A84970453}"/>
                </c:ext>
              </c:extLst>
            </c:dLbl>
            <c:dLbl>
              <c:idx val="9"/>
              <c:layout>
                <c:manualLayout>
                  <c:x val="-1.8882234315305307E-2"/>
                  <c:y val="-2.83535146342001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077-4556-B2B8-E17A84970453}"/>
                </c:ext>
              </c:extLst>
            </c:dLbl>
            <c:dLbl>
              <c:idx val="10"/>
              <c:layout>
                <c:manualLayout>
                  <c:x val="-2.2315994284498347E-2"/>
                  <c:y val="-2.546684738178219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077-4556-B2B8-E17A8497045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Sheet1!$A$5:$A$15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Sheet1!$C$5:$C$15</c:f>
              <c:numCache>
                <c:formatCode>General</c:formatCode>
                <c:ptCount val="11"/>
                <c:pt idx="0">
                  <c:v>42</c:v>
                </c:pt>
                <c:pt idx="1">
                  <c:v>38</c:v>
                </c:pt>
                <c:pt idx="2">
                  <c:v>37</c:v>
                </c:pt>
                <c:pt idx="3">
                  <c:v>29</c:v>
                </c:pt>
                <c:pt idx="4">
                  <c:v>31</c:v>
                </c:pt>
                <c:pt idx="5">
                  <c:v>20</c:v>
                </c:pt>
                <c:pt idx="6">
                  <c:v>28</c:v>
                </c:pt>
                <c:pt idx="7">
                  <c:v>32</c:v>
                </c:pt>
                <c:pt idx="8">
                  <c:v>34</c:v>
                </c:pt>
                <c:pt idx="9" formatCode="0">
                  <c:v>28</c:v>
                </c:pt>
                <c:pt idx="10" formatCode="0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D077-4556-B2B8-E17A84970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322816"/>
        <c:axId val="1"/>
      </c:lineChart>
      <c:catAx>
        <c:axId val="102322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400"/>
                  <a:t>Year</a:t>
                </a:r>
              </a:p>
            </c:rich>
          </c:tx>
          <c:layout>
            <c:manualLayout>
              <c:xMode val="edge"/>
              <c:yMode val="edge"/>
              <c:x val="0.51783376841918749"/>
              <c:y val="0.9231516739741685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400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5184993767670933E-2"/>
              <c:y val="0.3674359822669225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2322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</c:legendEntry>
      <c:layout>
        <c:manualLayout>
          <c:xMode val="edge"/>
          <c:yMode val="edge"/>
          <c:x val="0.12199207314767288"/>
          <c:y val="3.9440255361274407E-2"/>
          <c:w val="0.86872694967183151"/>
          <c:h val="8.1967180573016607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081441922563418"/>
          <c:y val="0.11922826553033418"/>
          <c:w val="0.87449933244325773"/>
          <c:h val="0.69832460570136168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7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6.1219260521194741E-4"/>
                  <c:y val="1.093613298337707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F5-4046-B521-1D4E577F29BD}"/>
                </c:ext>
              </c:extLst>
            </c:dLbl>
            <c:dLbl>
              <c:idx val="1"/>
              <c:layout>
                <c:manualLayout>
                  <c:x val="-2.1053443085969395E-3"/>
                  <c:y val="1.224138027522679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F5-4046-B521-1D4E577F29BD}"/>
                </c:ext>
              </c:extLst>
            </c:dLbl>
            <c:dLbl>
              <c:idx val="2"/>
              <c:layout>
                <c:manualLayout>
                  <c:x val="-1.2838114861810498E-3"/>
                  <c:y val="5.20573707814082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F5-4046-B521-1D4E577F29BD}"/>
                </c:ext>
              </c:extLst>
            </c:dLbl>
            <c:dLbl>
              <c:idx val="3"/>
              <c:layout>
                <c:manualLayout>
                  <c:x val="-2.2422898072320401E-3"/>
                  <c:y val="4.801702936739255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F5-4046-B521-1D4E577F29BD}"/>
                </c:ext>
              </c:extLst>
            </c:dLbl>
            <c:dLbl>
              <c:idx val="4"/>
              <c:layout>
                <c:manualLayout>
                  <c:x val="-1.4207569848161503E-3"/>
                  <c:y val="1.366069398805464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F5-4046-B521-1D4E577F29BD}"/>
                </c:ext>
              </c:extLst>
            </c:dLbl>
            <c:dLbl>
              <c:idx val="5"/>
              <c:layout>
                <c:manualLayout>
                  <c:x val="3.851294289148436E-3"/>
                  <c:y val="3.459642171594222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F5-4046-B521-1D4E577F29BD}"/>
                </c:ext>
              </c:extLst>
            </c:dLbl>
            <c:dLbl>
              <c:idx val="6"/>
              <c:layout>
                <c:manualLayout>
                  <c:x val="3.782751455133529E-3"/>
                  <c:y val="4.680310483577612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F5-4046-B521-1D4E577F29BD}"/>
                </c:ext>
              </c:extLst>
            </c:dLbl>
            <c:dLbl>
              <c:idx val="7"/>
              <c:layout>
                <c:manualLayout>
                  <c:x val="-2.9612186327176394E-3"/>
                  <c:y val="-2.1243613205065785E-4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F5-4046-B521-1D4E577F29BD}"/>
                </c:ext>
              </c:extLst>
            </c:dLbl>
            <c:dLbl>
              <c:idx val="8"/>
              <c:layout>
                <c:manualLayout>
                  <c:x val="3.645946125893142E-3"/>
                  <c:y val="-4.024870025575161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F5-4046-B521-1D4E577F29BD}"/>
                </c:ext>
              </c:extLst>
            </c:dLbl>
            <c:dLbl>
              <c:idx val="9"/>
              <c:layout>
                <c:manualLayout>
                  <c:x val="-8.7297499027574822E-4"/>
                  <c:y val="1.224026101214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F5-4046-B521-1D4E577F29BD}"/>
                </c:ext>
              </c:extLst>
            </c:dLbl>
            <c:dLbl>
              <c:idx val="10"/>
              <c:layout>
                <c:manualLayout>
                  <c:x val="3.9373582975025319E-4"/>
                  <c:y val="3.747068929816608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F5-4046-B521-1D4E577F29BD}"/>
                </c:ext>
              </c:extLst>
            </c:dLbl>
            <c:dLbl>
              <c:idx val="11"/>
              <c:layout>
                <c:manualLayout>
                  <c:x val="2.5503821368123378E-3"/>
                  <c:y val="4.209548433311507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F5-4046-B521-1D4E577F29BD}"/>
                </c:ext>
              </c:extLst>
            </c:dLbl>
            <c:dLbl>
              <c:idx val="12"/>
              <c:layout>
                <c:manualLayout>
                  <c:x val="-1.5235011511410235E-3"/>
                  <c:y val="2.728832124330915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 algn="ctr" rtl="0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0F5-4046-B521-1D4E577F29B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Sheet1!$C$5:$C$17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Sheet1!$D$5:$D$17</c:f>
              <c:numCache>
                <c:formatCode>General</c:formatCode>
                <c:ptCount val="13"/>
                <c:pt idx="0">
                  <c:v>315</c:v>
                </c:pt>
                <c:pt idx="1">
                  <c:v>265</c:v>
                </c:pt>
                <c:pt idx="2">
                  <c:v>201</c:v>
                </c:pt>
                <c:pt idx="3">
                  <c:v>148</c:v>
                </c:pt>
                <c:pt idx="4">
                  <c:v>185</c:v>
                </c:pt>
                <c:pt idx="5">
                  <c:v>134</c:v>
                </c:pt>
                <c:pt idx="6">
                  <c:v>114</c:v>
                </c:pt>
                <c:pt idx="7">
                  <c:v>122</c:v>
                </c:pt>
                <c:pt idx="8">
                  <c:v>113</c:v>
                </c:pt>
                <c:pt idx="9">
                  <c:v>82</c:v>
                </c:pt>
                <c:pt idx="10">
                  <c:v>87</c:v>
                </c:pt>
                <c:pt idx="11">
                  <c:v>101</c:v>
                </c:pt>
                <c:pt idx="12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0F5-4046-B521-1D4E577F2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701846992"/>
        <c:axId val="1"/>
      </c:barChart>
      <c:catAx>
        <c:axId val="701846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ptos Narrow"/>
                    <a:ea typeface="Aptos Narrow"/>
                    <a:cs typeface="Aptos Narrow"/>
                  </a:defRPr>
                </a:pPr>
                <a:r>
                  <a:rPr lang="en-GB" sz="14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Weeks between discharge and suicide </a:t>
                </a:r>
              </a:p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ptos Narrow"/>
                    <a:ea typeface="Aptos Narrow"/>
                    <a:cs typeface="Aptos Narrow"/>
                  </a:defRPr>
                </a:pPr>
                <a:r>
                  <a:rPr lang="en-GB" sz="14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(Week 1 =  First week following discharge)</a:t>
                </a:r>
              </a:p>
            </c:rich>
          </c:tx>
          <c:layout>
            <c:manualLayout>
              <c:xMode val="edge"/>
              <c:yMode val="edge"/>
              <c:x val="0.36448584170881076"/>
              <c:y val="0.891455807287892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solidFill>
            <a:srgbClr val="FFFFFF"/>
          </a:solidFill>
          <a:ln w="12700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50"/>
        </c:scaling>
        <c:delete val="0"/>
        <c:axPos val="l"/>
        <c:majorGridlines>
          <c:spPr>
            <a:ln w="3175">
              <a:solidFill>
                <a:schemeClr val="bg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600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5.423234001729834E-3"/>
              <c:y val="0.261551995647973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01846992"/>
        <c:crosses val="autoZero"/>
        <c:crossBetween val="between"/>
        <c:majorUnit val="50"/>
        <c:min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521719249885123E-2"/>
          <c:y val="3.9297937588610117E-2"/>
          <c:w val="0.89941558633644181"/>
          <c:h val="0.77633265098764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Sheet1!$B$6:$B$12</c:f>
              <c:numCache>
                <c:formatCode>General</c:formatCode>
                <c:ptCount val="7"/>
                <c:pt idx="0">
                  <c:v>24</c:v>
                </c:pt>
                <c:pt idx="1">
                  <c:v>40</c:v>
                </c:pt>
                <c:pt idx="2">
                  <c:v>63</c:v>
                </c:pt>
                <c:pt idx="3">
                  <c:v>55</c:v>
                </c:pt>
                <c:pt idx="4">
                  <c:v>44</c:v>
                </c:pt>
                <c:pt idx="5">
                  <c:v>53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1E-41F7-8D82-1EA91C8F50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8975616"/>
        <c:axId val="89379968"/>
      </c:barChart>
      <c:catAx>
        <c:axId val="88975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/>
                  <a:t>Days since discharge (Day 1 = day of discharge)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89379968"/>
        <c:crosses val="autoZero"/>
        <c:auto val="1"/>
        <c:lblAlgn val="ctr"/>
        <c:lblOffset val="100"/>
        <c:noMultiLvlLbl val="0"/>
      </c:catAx>
      <c:valAx>
        <c:axId val="89379968"/>
        <c:scaling>
          <c:orientation val="minMax"/>
          <c:max val="7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5185235958047487E-2"/>
              <c:y val="0.288440839612356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9756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6771653543318"/>
          <c:y val="2.2828248031496069E-2"/>
          <c:w val="0.85323228346456692"/>
          <c:h val="0.7979318405511813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36177152"/>
        <c:axId val="136179072"/>
      </c:barChart>
      <c:catAx>
        <c:axId val="136177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Weeks</a:t>
                </a:r>
                <a:r>
                  <a:rPr lang="en-GB" sz="1200" b="1" baseline="0"/>
                  <a:t> between discharge and suicide (Week 1 = First week following discharge)</a:t>
                </a:r>
                <a:endParaRPr lang="en-GB" sz="1200" b="1"/>
              </a:p>
            </c:rich>
          </c:tx>
          <c:layout>
            <c:manualLayout>
              <c:xMode val="edge"/>
              <c:yMode val="edge"/>
              <c:x val="0.48867207521616446"/>
              <c:y val="0.882343749999999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179072"/>
        <c:crosses val="autoZero"/>
        <c:auto val="1"/>
        <c:lblAlgn val="ctr"/>
        <c:lblOffset val="100"/>
        <c:noMultiLvlLbl val="0"/>
      </c:catAx>
      <c:valAx>
        <c:axId val="136179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9427366637493573E-2"/>
              <c:y val="0.2605440452755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17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33628754308222"/>
          <c:y val="0.12185127478168149"/>
          <c:w val="0.85278188084687345"/>
          <c:h val="0.71386492976198845"/>
        </c:manualLayout>
      </c:layout>
      <c:lineChart>
        <c:grouping val="standard"/>
        <c:varyColors val="0"/>
        <c:ser>
          <c:idx val="1"/>
          <c:order val="0"/>
          <c:tx>
            <c:strRef>
              <c:f>Sheet1!$B$5</c:f>
              <c:strCache>
                <c:ptCount val="1"/>
                <c:pt idx="0">
                  <c:v>Total</c:v>
                </c:pt>
              </c:strCache>
            </c:strRef>
          </c:tx>
          <c:spPr>
            <a:ln w="12700">
              <a:solidFill>
                <a:srgbClr val="0070C0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0070C0"/>
              </a:solidFill>
              <a:ln w="15875">
                <a:solidFill>
                  <a:srgbClr val="0070C0"/>
                </a:solidFill>
                <a:prstDash val="solid"/>
              </a:ln>
            </c:spPr>
          </c:marker>
          <c:dPt>
            <c:idx val="9"/>
            <c:bubble3D val="0"/>
            <c:spPr>
              <a:ln w="12700">
                <a:solidFill>
                  <a:srgbClr val="0070C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DB12-4716-A83B-983E5E27CE95}"/>
              </c:ext>
            </c:extLst>
          </c:dPt>
          <c:dPt>
            <c:idx val="10"/>
            <c:bubble3D val="0"/>
            <c:spPr>
              <a:ln w="12700">
                <a:solidFill>
                  <a:srgbClr val="0070C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DB12-4716-A83B-983E5E27CE95}"/>
              </c:ext>
            </c:extLst>
          </c:dPt>
          <c:dLbls>
            <c:dLbl>
              <c:idx val="0"/>
              <c:layout>
                <c:manualLayout>
                  <c:x val="-2.7885879110015235E-2"/>
                  <c:y val="-3.407715345782925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12-4716-A83B-983E5E27CE95}"/>
                </c:ext>
              </c:extLst>
            </c:dLbl>
            <c:dLbl>
              <c:idx val="1"/>
              <c:layout>
                <c:manualLayout>
                  <c:x val="-2.5011714344243988E-2"/>
                  <c:y val="-5.018107367829789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12-4716-A83B-983E5E27CE95}"/>
                </c:ext>
              </c:extLst>
            </c:dLbl>
            <c:dLbl>
              <c:idx val="2"/>
              <c:layout>
                <c:manualLayout>
                  <c:x val="-2.8208729599969916E-2"/>
                  <c:y val="-3.847805420366695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12-4716-A83B-983E5E27CE95}"/>
                </c:ext>
              </c:extLst>
            </c:dLbl>
            <c:dLbl>
              <c:idx val="3"/>
              <c:layout>
                <c:manualLayout>
                  <c:x val="-2.0524708436447089E-2"/>
                  <c:y val="-3.857977542505128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12-4716-A83B-983E5E27CE95}"/>
                </c:ext>
              </c:extLst>
            </c:dLbl>
            <c:dLbl>
              <c:idx val="4"/>
              <c:layout>
                <c:manualLayout>
                  <c:x val="-2.6945959672323064E-2"/>
                  <c:y val="-3.415331088654851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12-4716-A83B-983E5E27CE95}"/>
                </c:ext>
              </c:extLst>
            </c:dLbl>
            <c:dLbl>
              <c:idx val="5"/>
              <c:layout>
                <c:manualLayout>
                  <c:x val="-3.0034465780403776E-2"/>
                  <c:y val="-3.391479087058921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12-4716-A83B-983E5E27CE95}"/>
                </c:ext>
              </c:extLst>
            </c:dLbl>
            <c:dLbl>
              <c:idx val="6"/>
              <c:layout>
                <c:manualLayout>
                  <c:x val="-2.8655522930681802E-2"/>
                  <c:y val="-5.324506960710251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B12-4716-A83B-983E5E27CE95}"/>
                </c:ext>
              </c:extLst>
            </c:dLbl>
            <c:dLbl>
              <c:idx val="7"/>
              <c:layout>
                <c:manualLayout>
                  <c:x val="-2.7312670564384266E-2"/>
                  <c:y val="-3.879494191433837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12-4716-A83B-983E5E27CE95}"/>
                </c:ext>
              </c:extLst>
            </c:dLbl>
            <c:dLbl>
              <c:idx val="8"/>
              <c:layout>
                <c:manualLayout>
                  <c:x val="-3.0437354857969234E-2"/>
                  <c:y val="-3.316538454637973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B12-4716-A83B-983E5E27CE95}"/>
                </c:ext>
              </c:extLst>
            </c:dLbl>
            <c:dLbl>
              <c:idx val="9"/>
              <c:layout>
                <c:manualLayout>
                  <c:x val="-3.0923603685341802E-2"/>
                  <c:y val="-3.196276935971238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2-4716-A83B-983E5E27CE95}"/>
                </c:ext>
              </c:extLst>
            </c:dLbl>
            <c:dLbl>
              <c:idx val="10"/>
              <c:layout>
                <c:manualLayout>
                  <c:x val="-2.7751737827454086E-2"/>
                  <c:y val="-3.26183920159378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12-4716-A83B-983E5E27CE95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1935007385524374"/>
                  <c:y val="0.3166674029655016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B12-4716-A83B-983E5E27CE95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78729689807976366"/>
                  <c:y val="0.338096024218806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B12-4716-A83B-983E5E27CE95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83751846381093054"/>
                  <c:y val="0.36190560338914479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B12-4716-A83B-983E5E27CE95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Sheet1!$B$6:$B$16</c:f>
              <c:numCache>
                <c:formatCode>#,##0</c:formatCode>
                <c:ptCount val="11"/>
                <c:pt idx="0">
                  <c:v>164</c:v>
                </c:pt>
                <c:pt idx="1">
                  <c:v>138</c:v>
                </c:pt>
                <c:pt idx="2">
                  <c:v>158</c:v>
                </c:pt>
                <c:pt idx="3">
                  <c:v>120</c:v>
                </c:pt>
                <c:pt idx="4">
                  <c:v>117</c:v>
                </c:pt>
                <c:pt idx="5">
                  <c:v>121</c:v>
                </c:pt>
                <c:pt idx="6">
                  <c:v>112</c:v>
                </c:pt>
                <c:pt idx="7">
                  <c:v>133</c:v>
                </c:pt>
                <c:pt idx="8">
                  <c:v>130</c:v>
                </c:pt>
                <c:pt idx="9">
                  <c:v>149</c:v>
                </c:pt>
                <c:pt idx="10">
                  <c:v>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DB12-4716-A83B-983E5E27CE95}"/>
            </c:ext>
          </c:extLst>
        </c:ser>
        <c:ser>
          <c:idx val="2"/>
          <c:order val="1"/>
          <c:tx>
            <c:strRef>
              <c:f>Sheet1!$C$5</c:f>
              <c:strCache>
                <c:ptCount val="1"/>
                <c:pt idx="0">
                  <c:v>Male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B050"/>
              </a:solidFill>
              <a:ln w="12700">
                <a:solidFill>
                  <a:srgbClr val="00B050"/>
                </a:solidFill>
                <a:prstDash val="solid"/>
              </a:ln>
            </c:spPr>
          </c:marker>
          <c:dPt>
            <c:idx val="9"/>
            <c:bubble3D val="0"/>
            <c:spPr>
              <a:ln w="12700">
                <a:solidFill>
                  <a:srgbClr val="00B05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2-DB12-4716-A83B-983E5E27CE95}"/>
              </c:ext>
            </c:extLst>
          </c:dPt>
          <c:dPt>
            <c:idx val="10"/>
            <c:bubble3D val="0"/>
            <c:spPr>
              <a:ln w="12700">
                <a:solidFill>
                  <a:srgbClr val="00B05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4-DB12-4716-A83B-983E5E27CE95}"/>
              </c:ext>
            </c:extLst>
          </c:dPt>
          <c:dLbls>
            <c:dLbl>
              <c:idx val="0"/>
              <c:layout>
                <c:manualLayout>
                  <c:x val="-2.8941526342129046E-2"/>
                  <c:y val="-3.020644478263741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B12-4716-A83B-983E5E27CE95}"/>
                </c:ext>
              </c:extLst>
            </c:dLbl>
            <c:dLbl>
              <c:idx val="1"/>
              <c:layout>
                <c:manualLayout>
                  <c:x val="-2.6191129401005944E-2"/>
                  <c:y val="-3.204834689781424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B12-4716-A83B-983E5E27CE95}"/>
                </c:ext>
              </c:extLst>
            </c:dLbl>
            <c:dLbl>
              <c:idx val="2"/>
              <c:layout>
                <c:manualLayout>
                  <c:x val="-2.4028107908689967E-2"/>
                  <c:y val="-2.629410281737290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B12-4716-A83B-983E5E27CE95}"/>
                </c:ext>
              </c:extLst>
            </c:dLbl>
            <c:dLbl>
              <c:idx val="3"/>
              <c:layout>
                <c:manualLayout>
                  <c:x val="-2.4599503696134801E-2"/>
                  <c:y val="2.625918012258072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B12-4716-A83B-983E5E27CE95}"/>
                </c:ext>
              </c:extLst>
            </c:dLbl>
            <c:dLbl>
              <c:idx val="4"/>
              <c:layout>
                <c:manualLayout>
                  <c:x val="-2.2514645048984868E-2"/>
                  <c:y val="-3.379108655307694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B12-4716-A83B-983E5E27CE95}"/>
                </c:ext>
              </c:extLst>
            </c:dLbl>
            <c:dLbl>
              <c:idx val="5"/>
              <c:layout>
                <c:manualLayout>
                  <c:x val="-1.0694431036066052E-2"/>
                  <c:y val="-2.362135813552701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B12-4716-A83B-983E5E27CE95}"/>
                </c:ext>
              </c:extLst>
            </c:dLbl>
            <c:dLbl>
              <c:idx val="6"/>
              <c:layout>
                <c:manualLayout>
                  <c:x val="-2.72145523907E-2"/>
                  <c:y val="-3.36470547260940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B12-4716-A83B-983E5E27CE95}"/>
                </c:ext>
              </c:extLst>
            </c:dLbl>
            <c:dLbl>
              <c:idx val="7"/>
              <c:layout>
                <c:manualLayout>
                  <c:x val="-2.658014141980207E-2"/>
                  <c:y val="-3.943929628808603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B12-4716-A83B-983E5E27CE95}"/>
                </c:ext>
              </c:extLst>
            </c:dLbl>
            <c:dLbl>
              <c:idx val="8"/>
              <c:layout>
                <c:manualLayout>
                  <c:x val="-2.1574725611292693E-2"/>
                  <c:y val="-3.488815512531765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B12-4716-A83B-983E5E27CE95}"/>
                </c:ext>
              </c:extLst>
            </c:dLbl>
            <c:dLbl>
              <c:idx val="9"/>
              <c:layout>
                <c:manualLayout>
                  <c:x val="-2.8673082531350248E-2"/>
                  <c:y val="-3.500319812964555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B12-4716-A83B-983E5E27CE95}"/>
                </c:ext>
              </c:extLst>
            </c:dLbl>
            <c:dLbl>
              <c:idx val="10"/>
              <c:layout>
                <c:manualLayout>
                  <c:x val="-3.0284465470622756E-2"/>
                  <c:y val="-2.633097333421557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B12-4716-A83B-983E5E27CE95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2082717872968982"/>
                  <c:y val="0.51904882591337875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B12-4716-A83B-983E5E27CE95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77991137370753327"/>
                  <c:y val="0.52857265758151406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B12-4716-A83B-983E5E27CE95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83161004431314622"/>
                  <c:y val="0.5309536154985479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B12-4716-A83B-983E5E27CE95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Sheet1!$C$6:$C$16</c:f>
              <c:numCache>
                <c:formatCode>#,##0</c:formatCode>
                <c:ptCount val="11"/>
                <c:pt idx="0">
                  <c:v>84</c:v>
                </c:pt>
                <c:pt idx="1">
                  <c:v>72</c:v>
                </c:pt>
                <c:pt idx="2">
                  <c:v>88</c:v>
                </c:pt>
                <c:pt idx="3">
                  <c:v>57</c:v>
                </c:pt>
                <c:pt idx="4">
                  <c:v>66</c:v>
                </c:pt>
                <c:pt idx="5">
                  <c:v>71</c:v>
                </c:pt>
                <c:pt idx="6">
                  <c:v>59</c:v>
                </c:pt>
                <c:pt idx="7">
                  <c:v>73</c:v>
                </c:pt>
                <c:pt idx="8">
                  <c:v>71</c:v>
                </c:pt>
                <c:pt idx="9">
                  <c:v>75</c:v>
                </c:pt>
                <c:pt idx="10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DB12-4716-A83B-983E5E27CE95}"/>
            </c:ext>
          </c:extLst>
        </c:ser>
        <c:ser>
          <c:idx val="0"/>
          <c:order val="2"/>
          <c:tx>
            <c:strRef>
              <c:f>Sheet1!$D$5</c:f>
              <c:strCache>
                <c:ptCount val="1"/>
                <c:pt idx="0">
                  <c:v>Female</c:v>
                </c:pt>
              </c:strCache>
            </c:strRef>
          </c:tx>
          <c:spPr>
            <a:ln w="12700">
              <a:solidFill>
                <a:srgbClr val="B31B96"/>
              </a:solidFill>
            </a:ln>
          </c:spPr>
          <c:marker>
            <c:symbol val="circle"/>
            <c:size val="6"/>
            <c:spPr>
              <a:solidFill>
                <a:srgbClr val="B31B96"/>
              </a:solidFill>
              <a:ln w="12700">
                <a:solidFill>
                  <a:srgbClr val="B31B96"/>
                </a:solidFill>
              </a:ln>
            </c:spPr>
          </c:marker>
          <c:dPt>
            <c:idx val="9"/>
            <c:bubble3D val="0"/>
            <c:spPr>
              <a:ln w="12700">
                <a:solidFill>
                  <a:srgbClr val="B31B96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3-DB12-4716-A83B-983E5E27CE95}"/>
              </c:ext>
            </c:extLst>
          </c:dPt>
          <c:dPt>
            <c:idx val="10"/>
            <c:bubble3D val="0"/>
            <c:spPr>
              <a:ln w="12700">
                <a:solidFill>
                  <a:srgbClr val="B31B96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5-DB12-4716-A83B-983E5E27CE95}"/>
              </c:ext>
            </c:extLst>
          </c:dPt>
          <c:dLbls>
            <c:dLbl>
              <c:idx val="3"/>
              <c:layout>
                <c:manualLayout>
                  <c:x val="-3.0071486932913893E-2"/>
                  <c:y val="-3.148729010997782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DB12-4716-A83B-983E5E27CE95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Sheet1!$D$6:$D$16</c:f>
              <c:numCache>
                <c:formatCode>0</c:formatCode>
                <c:ptCount val="11"/>
                <c:pt idx="0">
                  <c:v>80</c:v>
                </c:pt>
                <c:pt idx="1">
                  <c:v>66</c:v>
                </c:pt>
                <c:pt idx="2">
                  <c:v>70</c:v>
                </c:pt>
                <c:pt idx="3">
                  <c:v>63</c:v>
                </c:pt>
                <c:pt idx="4">
                  <c:v>51</c:v>
                </c:pt>
                <c:pt idx="5">
                  <c:v>50</c:v>
                </c:pt>
                <c:pt idx="6">
                  <c:v>53</c:v>
                </c:pt>
                <c:pt idx="7">
                  <c:v>60</c:v>
                </c:pt>
                <c:pt idx="8">
                  <c:v>59</c:v>
                </c:pt>
                <c:pt idx="9">
                  <c:v>73</c:v>
                </c:pt>
                <c:pt idx="10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DB12-4716-A83B-983E5E27C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5155592"/>
        <c:axId val="1"/>
      </c:lineChart>
      <c:catAx>
        <c:axId val="34515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200"/>
                  <a:t>Year</a:t>
                </a:r>
              </a:p>
            </c:rich>
          </c:tx>
          <c:layout>
            <c:manualLayout>
              <c:xMode val="edge"/>
              <c:yMode val="edge"/>
              <c:x val="0.50664691809789342"/>
              <c:y val="0.9071448942897886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8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200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2912369356320086E-2"/>
              <c:y val="0.3322433711534089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2700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45155592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4166468484293364"/>
          <c:y val="0"/>
          <c:w val="0.53708788476129288"/>
          <c:h val="0.10790852915039165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260732238978601"/>
          <c:y val="0.17549549317620861"/>
          <c:w val="0.87968133220635558"/>
          <c:h val="0.65387121307198792"/>
        </c:manualLayout>
      </c:layout>
      <c:lineChart>
        <c:grouping val="standar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Missed contact</c:v>
                </c:pt>
              </c:strCache>
            </c:strRef>
          </c:tx>
          <c:spPr>
            <a:ln w="19050">
              <a:solidFill>
                <a:srgbClr val="5B9BD5">
                  <a:lumMod val="75000"/>
                </a:srgbClr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70C0"/>
              </a:solidFill>
              <a:ln w="12700">
                <a:solidFill>
                  <a:srgbClr val="5B9BD5">
                    <a:lumMod val="75000"/>
                  </a:srgbClr>
                </a:solidFill>
                <a:prstDash val="solid"/>
              </a:ln>
            </c:spPr>
          </c:marker>
          <c:dPt>
            <c:idx val="9"/>
            <c:bubble3D val="0"/>
            <c:spPr>
              <a:ln w="19050">
                <a:solidFill>
                  <a:srgbClr val="5B9BD5">
                    <a:lumMod val="75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1-CCE7-4A37-BCD7-15B7522CD9CC}"/>
              </c:ext>
            </c:extLst>
          </c:dPt>
          <c:dPt>
            <c:idx val="10"/>
            <c:bubble3D val="0"/>
            <c:spPr>
              <a:ln w="19050">
                <a:solidFill>
                  <a:srgbClr val="5B9BD5">
                    <a:lumMod val="75000"/>
                  </a:srgbClr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CCE7-4A37-BCD7-15B7522CD9CC}"/>
              </c:ext>
            </c:extLst>
          </c:dPt>
          <c:dLbls>
            <c:dLbl>
              <c:idx val="0"/>
              <c:layout>
                <c:manualLayout>
                  <c:x val="-3.0782783347642638E-2"/>
                  <c:y val="-2.82479646207578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E7-4A37-BCD7-15B7522CD9CC}"/>
                </c:ext>
              </c:extLst>
            </c:dLbl>
            <c:dLbl>
              <c:idx val="1"/>
              <c:layout>
                <c:manualLayout>
                  <c:x val="-2.7383061110535172E-2"/>
                  <c:y val="-3.21934377844997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E7-4A37-BCD7-15B7522CD9CC}"/>
                </c:ext>
              </c:extLst>
            </c:dLbl>
            <c:dLbl>
              <c:idx val="2"/>
              <c:layout>
                <c:manualLayout>
                  <c:x val="-1.8692804755740436E-2"/>
                  <c:y val="-3.439578683445419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E7-4A37-BCD7-15B7522CD9CC}"/>
                </c:ext>
              </c:extLst>
            </c:dLbl>
            <c:dLbl>
              <c:idx val="3"/>
              <c:layout>
                <c:manualLayout>
                  <c:x val="-2.6811663313134615E-2"/>
                  <c:y val="-3.343579622237901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CE7-4A37-BCD7-15B7522CD9CC}"/>
                </c:ext>
              </c:extLst>
            </c:dLbl>
            <c:dLbl>
              <c:idx val="4"/>
              <c:layout>
                <c:manualLayout>
                  <c:x val="-3.1702794905707668E-2"/>
                  <c:y val="-3.102882441044315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CE7-4A37-BCD7-15B7522CD9CC}"/>
                </c:ext>
              </c:extLst>
            </c:dLbl>
            <c:dLbl>
              <c:idx val="5"/>
              <c:layout>
                <c:manualLayout>
                  <c:x val="-3.0874489909019465E-2"/>
                  <c:y val="-3.020767561892460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CE7-4A37-BCD7-15B7522CD9CC}"/>
                </c:ext>
              </c:extLst>
            </c:dLbl>
            <c:dLbl>
              <c:idx val="6"/>
              <c:layout>
                <c:manualLayout>
                  <c:x val="-2.72145523907E-2"/>
                  <c:y val="-3.41313706871953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CE7-4A37-BCD7-15B7522CD9CC}"/>
                </c:ext>
              </c:extLst>
            </c:dLbl>
            <c:dLbl>
              <c:idx val="7"/>
              <c:layout>
                <c:manualLayout>
                  <c:x val="-2.7340184171893767E-2"/>
                  <c:y val="-3.254726497339039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CE7-4A37-BCD7-15B7522CD9CC}"/>
                </c:ext>
              </c:extLst>
            </c:dLbl>
            <c:dLbl>
              <c:idx val="8"/>
              <c:layout>
                <c:manualLayout>
                  <c:x val="-2.6307553349899353E-2"/>
                  <c:y val="-3.629888263017892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CE7-4A37-BCD7-15B7522CD9CC}"/>
                </c:ext>
              </c:extLst>
            </c:dLbl>
            <c:dLbl>
              <c:idx val="9"/>
              <c:layout>
                <c:manualLayout>
                  <c:x val="-3.1267206561191488E-2"/>
                  <c:y val="-3.500883784617191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E7-4A37-BCD7-15B7522CD9CC}"/>
                </c:ext>
              </c:extLst>
            </c:dLbl>
            <c:dLbl>
              <c:idx val="10"/>
              <c:layout>
                <c:manualLayout>
                  <c:x val="-2.7563721360490279E-2"/>
                  <c:y val="-3.484468301943715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E7-4A37-BCD7-15B7522CD9CC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1935007385524374"/>
                  <c:y val="0.41904859339795714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CE7-4A37-BCD7-15B7522CD9CC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78138847858197935"/>
                  <c:y val="0.43571529881719406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CE7-4A37-BCD7-15B7522CD9CC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8330871491875923"/>
                  <c:y val="0.4452391304853294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CE7-4A37-BCD7-15B7522CD9C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Sheet1!$B$6:$B$16</c:f>
              <c:numCache>
                <c:formatCode>General</c:formatCode>
                <c:ptCount val="11"/>
                <c:pt idx="0">
                  <c:v>407</c:v>
                </c:pt>
                <c:pt idx="1">
                  <c:v>417</c:v>
                </c:pt>
                <c:pt idx="2">
                  <c:v>342</c:v>
                </c:pt>
                <c:pt idx="3">
                  <c:v>312</c:v>
                </c:pt>
                <c:pt idx="4">
                  <c:v>329</c:v>
                </c:pt>
                <c:pt idx="5">
                  <c:v>332</c:v>
                </c:pt>
                <c:pt idx="6">
                  <c:v>333</c:v>
                </c:pt>
                <c:pt idx="7">
                  <c:v>349</c:v>
                </c:pt>
                <c:pt idx="8">
                  <c:v>328</c:v>
                </c:pt>
                <c:pt idx="9">
                  <c:v>307</c:v>
                </c:pt>
                <c:pt idx="10">
                  <c:v>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CE7-4A37-BCD7-15B7522CD9CC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Non-adherence</c:v>
                </c:pt>
              </c:strCache>
            </c:strRef>
          </c:tx>
          <c:spPr>
            <a:ln w="19050">
              <a:solidFill>
                <a:srgbClr val="B11D9F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B11D9F"/>
              </a:solidFill>
              <a:ln>
                <a:solidFill>
                  <a:srgbClr val="B11D9F"/>
                </a:solidFill>
                <a:prstDash val="solid"/>
              </a:ln>
            </c:spPr>
          </c:marker>
          <c:dPt>
            <c:idx val="9"/>
            <c:bubble3D val="0"/>
            <c:spPr>
              <a:ln w="19050">
                <a:solidFill>
                  <a:srgbClr val="B11D9F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2-CCE7-4A37-BCD7-15B7522CD9CC}"/>
              </c:ext>
            </c:extLst>
          </c:dPt>
          <c:dPt>
            <c:idx val="10"/>
            <c:bubble3D val="0"/>
            <c:spPr>
              <a:ln w="19050">
                <a:solidFill>
                  <a:srgbClr val="B11D9F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4-CCE7-4A37-BCD7-15B7522CD9CC}"/>
              </c:ext>
            </c:extLst>
          </c:dPt>
          <c:dLbls>
            <c:dLbl>
              <c:idx val="0"/>
              <c:layout>
                <c:manualLayout>
                  <c:x val="-2.9855129530768597E-2"/>
                  <c:y val="-3.40640234501189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CE7-4A37-BCD7-15B7522CD9CC}"/>
                </c:ext>
              </c:extLst>
            </c:dLbl>
            <c:dLbl>
              <c:idx val="1"/>
              <c:layout>
                <c:manualLayout>
                  <c:x val="-2.5704492445470045E-2"/>
                  <c:y val="-3.515521754133505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CE7-4A37-BCD7-15B7522CD9CC}"/>
                </c:ext>
              </c:extLst>
            </c:dLbl>
            <c:dLbl>
              <c:idx val="2"/>
              <c:layout>
                <c:manualLayout>
                  <c:x val="-2.7311956796197839E-2"/>
                  <c:y val="-3.80786905029084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CE7-4A37-BCD7-15B7522CD9CC}"/>
                </c:ext>
              </c:extLst>
            </c:dLbl>
            <c:dLbl>
              <c:idx val="3"/>
              <c:layout>
                <c:manualLayout>
                  <c:x val="-3.3260068050969212E-2"/>
                  <c:y val="-3.339705515256526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CE7-4A37-BCD7-15B7522CD9CC}"/>
                </c:ext>
              </c:extLst>
            </c:dLbl>
            <c:dLbl>
              <c:idx val="4"/>
              <c:layout>
                <c:manualLayout>
                  <c:x val="-3.0812049604489966E-2"/>
                  <c:y val="-3.415327376582185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CE7-4A37-BCD7-15B7522CD9CC}"/>
                </c:ext>
              </c:extLst>
            </c:dLbl>
            <c:dLbl>
              <c:idx val="5"/>
              <c:layout>
                <c:manualLayout>
                  <c:x val="-2.441511566715987E-2"/>
                  <c:y val="-3.39147678983366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CE7-4A37-BCD7-15B7522CD9CC}"/>
                </c:ext>
              </c:extLst>
            </c:dLbl>
            <c:dLbl>
              <c:idx val="6"/>
              <c:layout>
                <c:manualLayout>
                  <c:x val="-2.7981920394885632E-2"/>
                  <c:y val="-3.21521394379020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CE7-4A37-BCD7-15B7522CD9CC}"/>
                </c:ext>
              </c:extLst>
            </c:dLbl>
            <c:dLbl>
              <c:idx val="7"/>
              <c:layout>
                <c:manualLayout>
                  <c:x val="-2.2797433195596194E-2"/>
                  <c:y val="-3.059771555901441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CE7-4A37-BCD7-15B7522CD9CC}"/>
                </c:ext>
              </c:extLst>
            </c:dLbl>
            <c:dLbl>
              <c:idx val="8"/>
              <c:layout>
                <c:manualLayout>
                  <c:x val="-2.8229304533701566E-2"/>
                  <c:y val="-3.417015567382837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CE7-4A37-BCD7-15B7522CD9CC}"/>
                </c:ext>
              </c:extLst>
            </c:dLbl>
            <c:dLbl>
              <c:idx val="9"/>
              <c:layout>
                <c:manualLayout>
                  <c:x val="-2.390362210596117E-2"/>
                  <c:y val="-3.06290218139139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CE7-4A37-BCD7-15B7522CD9CC}"/>
                </c:ext>
              </c:extLst>
            </c:dLbl>
            <c:dLbl>
              <c:idx val="10"/>
              <c:layout>
                <c:manualLayout>
                  <c:x val="-2.4305391498019559E-2"/>
                  <c:y val="-2.766038160149891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CE7-4A37-BCD7-15B7522CD9CC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1935007385524374"/>
                  <c:y val="0.3166674029655016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CE7-4A37-BCD7-15B7522CD9CC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78729689807976366"/>
                  <c:y val="0.338096024218806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CE7-4A37-BCD7-15B7522CD9CC}"/>
                </c:ext>
              </c:extLst>
            </c:dLbl>
            <c:dLbl>
              <c:idx val="13"/>
              <c:layout>
                <c:manualLayout>
                  <c:xMode val="edge"/>
                  <c:yMode val="edge"/>
                  <c:x val="0.83751846381093054"/>
                  <c:y val="0.36190560338914479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CE7-4A37-BCD7-15B7522CD9C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Sheet1!$C$6:$C$16</c:f>
              <c:numCache>
                <c:formatCode>General</c:formatCode>
                <c:ptCount val="11"/>
                <c:pt idx="0">
                  <c:v>186</c:v>
                </c:pt>
                <c:pt idx="1">
                  <c:v>172</c:v>
                </c:pt>
                <c:pt idx="2">
                  <c:v>169</c:v>
                </c:pt>
                <c:pt idx="3">
                  <c:v>163</c:v>
                </c:pt>
                <c:pt idx="4">
                  <c:v>196</c:v>
                </c:pt>
                <c:pt idx="5">
                  <c:v>188</c:v>
                </c:pt>
                <c:pt idx="6">
                  <c:v>214</c:v>
                </c:pt>
                <c:pt idx="7">
                  <c:v>184</c:v>
                </c:pt>
                <c:pt idx="8">
                  <c:v>176</c:v>
                </c:pt>
                <c:pt idx="9">
                  <c:v>188</c:v>
                </c:pt>
                <c:pt idx="10">
                  <c:v>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CCE7-4A37-BCD7-15B7522CD9CC}"/>
            </c:ext>
          </c:extLst>
        </c:ser>
        <c:ser>
          <c:idx val="2"/>
          <c:order val="2"/>
          <c:tx>
            <c:strRef>
              <c:f>Sheet1!$D$5</c:f>
              <c:strCache>
                <c:ptCount val="1"/>
                <c:pt idx="0">
                  <c:v>Missed contact and/or non-adherence</c:v>
                </c:pt>
              </c:strCache>
            </c:strRef>
          </c:tx>
          <c:spPr>
            <a:ln w="19050">
              <a:solidFill>
                <a:srgbClr val="00CC00"/>
              </a:solidFill>
            </a:ln>
          </c:spPr>
          <c:marker>
            <c:symbol val="triangle"/>
            <c:size val="6"/>
            <c:spPr>
              <a:solidFill>
                <a:srgbClr val="00CC00"/>
              </a:solidFill>
              <a:ln>
                <a:solidFill>
                  <a:srgbClr val="00CC00"/>
                </a:solidFill>
              </a:ln>
            </c:spPr>
          </c:marker>
          <c:dPt>
            <c:idx val="9"/>
            <c:bubble3D val="0"/>
            <c:spPr>
              <a:ln w="19050">
                <a:solidFill>
                  <a:srgbClr val="00CC0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3-CCE7-4A37-BCD7-15B7522CD9CC}"/>
              </c:ext>
            </c:extLst>
          </c:dPt>
          <c:dPt>
            <c:idx val="10"/>
            <c:bubble3D val="0"/>
            <c:spPr>
              <a:ln w="19050">
                <a:solidFill>
                  <a:srgbClr val="00CC0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25-CCE7-4A37-BCD7-15B7522CD9CC}"/>
              </c:ext>
            </c:extLst>
          </c:dPt>
          <c:dLbls>
            <c:dLbl>
              <c:idx val="0"/>
              <c:layout>
                <c:manualLayout>
                  <c:x val="-2.8655917174877966E-2"/>
                  <c:y val="-3.23508303720889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CCE7-4A37-BCD7-15B7522CD9CC}"/>
                </c:ext>
              </c:extLst>
            </c:dLbl>
            <c:dLbl>
              <c:idx val="1"/>
              <c:layout>
                <c:manualLayout>
                  <c:x val="-2.6758807443959861E-2"/>
                  <c:y val="-3.817848594754926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CCE7-4A37-BCD7-15B7522CD9CC}"/>
                </c:ext>
              </c:extLst>
            </c:dLbl>
            <c:dLbl>
              <c:idx val="2"/>
              <c:layout>
                <c:manualLayout>
                  <c:x val="-2.1067478251205411E-2"/>
                  <c:y val="-3.23508303720889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CCE7-4A37-BCD7-15B7522CD9CC}"/>
                </c:ext>
              </c:extLst>
            </c:dLbl>
            <c:dLbl>
              <c:idx val="4"/>
              <c:layout>
                <c:manualLayout>
                  <c:x val="-3.0553026905796102E-2"/>
                  <c:y val="-2.360934700889844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CCE7-4A37-BCD7-15B7522CD9C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Sheet1!$D$6:$D$16</c:f>
              <c:numCache>
                <c:formatCode>General</c:formatCode>
                <c:ptCount val="11"/>
                <c:pt idx="0">
                  <c:v>547</c:v>
                </c:pt>
                <c:pt idx="1">
                  <c:v>525</c:v>
                </c:pt>
                <c:pt idx="2">
                  <c:v>450</c:v>
                </c:pt>
                <c:pt idx="3">
                  <c:v>420</c:v>
                </c:pt>
                <c:pt idx="4">
                  <c:v>465</c:v>
                </c:pt>
                <c:pt idx="5">
                  <c:v>469</c:v>
                </c:pt>
                <c:pt idx="6">
                  <c:v>483</c:v>
                </c:pt>
                <c:pt idx="7">
                  <c:v>470</c:v>
                </c:pt>
                <c:pt idx="8">
                  <c:v>461</c:v>
                </c:pt>
                <c:pt idx="9">
                  <c:v>441</c:v>
                </c:pt>
                <c:pt idx="10">
                  <c:v>489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CCE7-4A37-BCD7-15B7522CD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056632"/>
        <c:axId val="1"/>
      </c:lineChart>
      <c:catAx>
        <c:axId val="440056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300"/>
                  <a:t>Year</a:t>
                </a:r>
              </a:p>
            </c:rich>
          </c:tx>
          <c:layout>
            <c:manualLayout>
              <c:xMode val="edge"/>
              <c:yMode val="edge"/>
              <c:x val="0.51255548959651742"/>
              <c:y val="0.9198430940114981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55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3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300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3.9388746392476186E-3"/>
              <c:y val="0.3371737394970048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12700">
            <a:solidFill>
              <a:sysClr val="window" lastClr="FFFFFF">
                <a:lumMod val="65000"/>
                <a:alpha val="68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0056632"/>
        <c:crosses val="autoZero"/>
        <c:crossBetween val="between"/>
        <c:majorUnit val="50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7.6559626348271181E-2"/>
          <c:y val="1.165538115175428E-2"/>
          <c:w val="0.90379408832786368"/>
          <c:h val="5.622426299557194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0.39638</cdr:x>
      <cdr:y>0.09488</cdr:y>
    </cdr:from>
    <cdr:to>
      <cdr:x>0.39638</cdr:x>
      <cdr:y>0.82655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38E49C80-5702-60FC-247D-37B59D723E3C}"/>
            </a:ext>
          </a:extLst>
        </cdr:cNvPr>
        <cdr:cNvCxnSpPr/>
      </cdr:nvCxnSpPr>
      <cdr:spPr bwMode="auto">
        <a:xfrm xmlns:a="http://schemas.openxmlformats.org/drawingml/2006/main">
          <a:off x="3080541" y="464864"/>
          <a:ext cx="0" cy="358461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3A49-B484-4817-B6A3-103152903D71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A387-D056-4600-9242-EA275E42AA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58E4-F1C9-8D6B-9735-59FACB020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CE2B8-D7C5-1EE9-BFA2-8932B3AC8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0378D-2763-CBD2-23DE-7CA7FCB3A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F8849-B198-212B-8B69-637A37ECA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4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AE76F-781B-1B6E-2D34-FD45F4E6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14FD6-964C-E45C-1289-DC7008ABB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376AB-3A0E-3B22-C4A3-EA9D1A599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AFC78-6713-AC55-5534-DEC170FB9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186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C7C17-2FFD-C0A9-BE0E-06626303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39A67-61EF-D790-A6E0-AB8F284B4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50869-30D2-3B61-B413-639BEFDA8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C9273-4851-603E-17EA-AC61873BD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08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43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18203-8EF8-3C0B-39BB-95BB1F2D2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3DC43-44CD-4665-E08E-17A899668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96BB9-654A-A454-76FC-64C3B7AA5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12FF7-F7F4-A0E5-C84A-E7D278D70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63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A3A3-2E2C-1CE3-731F-6A590F8F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B88C1-9A40-DE9A-BAAA-2C6EB9052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46DF4-BABD-4763-3CA0-39260AB1C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FADD-C898-DDF3-D0A5-7885EA496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544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0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90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90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45184-D181-2BFF-979A-D7DF7AB6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C2ADB-78B1-3A88-4FD2-BC50121EB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495CDC-B1D6-3E5F-13FB-53152666E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94728-176E-B403-E5A8-5ACC906CF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0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5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56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7F4C5-EED7-EED1-230B-6BB25E7DA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31459-AC6B-B9D0-76FC-00F4B49AD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837F8-9448-E7FC-F164-3D1D8268C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9AC3F-1223-4367-834B-C29ADE359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239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84BF0-BA23-B982-29BB-D6F8CC605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D36E-E5EA-7185-92A4-33CEDDC0E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EAB648-55BC-16A7-7A90-98D14D30A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07BAE-EF90-4141-24FA-620F81536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emf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152B-360D-E080-F03C-61797DF5C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43304-24DE-46B4-9740-35AE4462C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3C526-9878-0216-F983-BC7D39B9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92504-C266-C275-D087-20CE07D2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E006-B54C-C11B-30CC-DF360F65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6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1541-CD64-F1EC-3CE1-80271C61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39A90-0CD4-335B-E03A-78C436C5B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5CFE-3273-9B67-53C0-FDB81A18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DBAF-BBA4-5E6A-FAF0-BB40A793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413D0-49CE-7704-8BE1-813FE527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0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367DD-239F-4316-BB3D-18FDF1519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A21E0-6695-017D-3EAB-56B8123E0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9259-693E-9A40-8594-DE934EF6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E29B-7A5A-71F0-C7F0-3788EC5F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71644-C17E-0BEB-1D93-ADE3FB94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4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309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33773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8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6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3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45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7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00F4-4D52-ABF3-6763-950AED7F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C66F-1EF8-896C-9FD9-6712AC32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6C5B0-4EE7-B3F5-1572-3111A483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F41F-22BC-6186-5B4D-598B9D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72C0-020B-ECC7-09B4-43F16C7D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71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0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9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42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0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19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89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0D91-46E4-6BF7-60C1-32729B41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26017-2E0D-F9F6-0402-87E375CF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CD8C-FAEC-0F4C-378A-97E749F5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C5D5-B5F3-0765-83CC-A355CC84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D4C3-EA48-672D-FF5E-489AC823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44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541486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5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2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20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00F4-4D52-ABF3-6763-950AED7F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C66F-1EF8-896C-9FD9-6712AC32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6C5B0-4EE7-B3F5-1572-3111A483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F41F-22BC-6186-5B4D-598B9D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72C0-020B-ECC7-09B4-43F16C7D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095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414360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3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05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CC742-0B51-47B3-BCF8-AC729F7C6200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08/05/2025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796AF-E594-4100-BA6D-70F4CD9ED16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7059-BAFC-CF1F-F834-A6F99BBD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92641-3401-9195-F47D-2BE69C510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08B18-9D69-0A1C-D88E-5D7C24FB8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CA2F2-FE2D-FBB2-9943-FDE0A7DC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2852E-89DD-06CA-BBE0-BC8787C2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E6EF5-FFDA-A2B9-361A-F1F838F9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54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2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7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3247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17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573593" y="1519647"/>
            <a:ext cx="1208620" cy="727164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21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02423" y="868935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6563" y="318528"/>
            <a:ext cx="4261556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3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24256" b="21461"/>
          <a:stretch/>
        </p:blipFill>
        <p:spPr>
          <a:xfrm>
            <a:off x="1" y="4620553"/>
            <a:ext cx="2917492" cy="223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rot="1782855">
            <a:off x="10537032" y="1819770"/>
            <a:ext cx="1390827" cy="521560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84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5395339"/>
            <a:ext cx="2967080" cy="1478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rot="1927307">
            <a:off x="10474730" y="1793150"/>
            <a:ext cx="1432231" cy="5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rot="12288281">
            <a:off x="10540708" y="1468060"/>
            <a:ext cx="1429952" cy="10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5B4F-45FD-8584-98F7-B48434B1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C26F5-60F5-9B5F-2AB5-E7D9D918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DB84-DCF9-70B5-2B3E-D753FC941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69E05-56B5-0A60-927D-2DA68407A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1CA76-0551-3261-85C8-E287C5F9E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D22CF-1E91-837D-B755-2B69D0DA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91A53-AD80-0247-899A-FBE7BC35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805E2-F40A-C493-7895-13CDE03D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5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3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3" descr="C:\Users\Charanjit\Desktop\cover_slide-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-1" r="8369" b="58785"/>
          <a:stretch/>
        </p:blipFill>
        <p:spPr bwMode="auto">
          <a:xfrm>
            <a:off x="0" y="4046"/>
            <a:ext cx="12192000" cy="30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11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9345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2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4" descr="C:\Users\Charanjit\Desktop\cover_slid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/>
        </p:blipFill>
        <p:spPr bwMode="auto">
          <a:xfrm>
            <a:off x="5394691" y="4046"/>
            <a:ext cx="6797309" cy="6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5790266" y="-1"/>
            <a:ext cx="3574916" cy="2061397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9408339" y="2061397"/>
            <a:ext cx="2783661" cy="2177228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5757898" y="4238626"/>
            <a:ext cx="3596495" cy="2647949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pic>
        <p:nvPicPr>
          <p:cNvPr id="10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9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42" r="11738"/>
          <a:stretch/>
        </p:blipFill>
        <p:spPr bwMode="auto">
          <a:xfrm>
            <a:off x="-522107" y="4047"/>
            <a:ext cx="12714107" cy="6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r>
              <a:rPr lang="en-GB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2423" y="318528"/>
            <a:ext cx="3196167" cy="3687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47"/>
            <a:ext cx="5257800" cy="6865901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t="3" r="6601" b="-36686"/>
          <a:stretch/>
        </p:blipFill>
        <p:spPr>
          <a:xfrm>
            <a:off x="402423" y="1249680"/>
            <a:ext cx="4393141" cy="45719"/>
          </a:xfrm>
          <a:prstGeom prst="rect">
            <a:avLst/>
          </a:prstGeom>
        </p:spPr>
      </p:pic>
      <p:pic>
        <p:nvPicPr>
          <p:cNvPr id="1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7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00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685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101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1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68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9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BCD7-4C6B-6864-93F0-8ADB9C6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ECBCF-E756-3CDD-518D-991A078C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8128C-DF36-4E00-8743-D08AD83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ED396-5FA0-FB56-001D-B20CF84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55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40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02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24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004E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69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044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57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619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463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5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C0E6F-7A84-94D0-6A16-14BDE95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68326-D1EC-5E25-0EEB-8E41DC05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A3AC2-8600-DCD5-A865-EA2FCD1C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0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019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4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6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7020813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23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231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77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993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739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9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7F90-2D93-F132-69FA-06067164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B227-997C-2574-B67B-694BC26A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5CAC7-34CC-F413-6BFD-894447CB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D946C-8582-F1F6-C887-99B2F64E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711D8-BAC7-DEF7-A61C-2E4680FC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4027C-F894-1306-DB67-DC4E8C6A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88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476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079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83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75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0363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110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814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879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5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7A3-96F3-03DE-86CD-3FFC7435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6AE8F-D341-1255-1D80-E375EECF1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F9E6-82B9-4F89-F4E9-8495B490C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ABA8A-55C5-9FB1-EDA3-BEED502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CCAC5-4A05-BBF5-EB17-E711C7B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55AC1-4C61-A60E-E4E4-32EC0E07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455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12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129653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5701588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198F7-7E99-BD6A-7BC6-A642629B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AACCC-D4B7-23F6-DE4C-F80C931D3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9B26-90BC-0D88-34D4-EE1F68CE3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5F4E-C69E-49B4-A36B-931E86EEFA8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981EC-65CD-CAED-3AEF-DDE41B10E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2A036-59EC-2D2C-5D41-FCEDEC866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08D5-EED9-43CA-970E-B1717E4FF5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9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27" r:id="rId12"/>
    <p:sldLayoutId id="21474838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9" r:id="rId17"/>
    <p:sldLayoutId id="2147483826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87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828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37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2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2" r:id="rId17"/>
    <p:sldLayoutId id="21474838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emf"/><Relationship Id="rId7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hyperlink" Target="http://www.manchester.ac.uk/ncish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A82BE-F105-D969-8ACF-181A6973F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purple background with circles&#10;&#10;AI-generated content may be incorrect.">
            <a:extLst>
              <a:ext uri="{FF2B5EF4-FFF2-40B4-BE49-F238E27FC236}">
                <a16:creationId xmlns:a16="http://schemas.microsoft.com/office/drawing/2014/main" id="{39D239DC-67F6-F08E-60C0-8E6F5AC2E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42766" r="-365" b="17708"/>
          <a:stretch/>
        </p:blipFill>
        <p:spPr>
          <a:xfrm>
            <a:off x="-44769" y="0"/>
            <a:ext cx="12281538" cy="6858000"/>
          </a:xfrm>
          <a:prstGeom prst="rect">
            <a:avLst/>
          </a:prstGeom>
        </p:spPr>
      </p:pic>
      <p:pic>
        <p:nvPicPr>
          <p:cNvPr id="5" name="Picture 1" descr="TAB_allwhite.eps">
            <a:extLst>
              <a:ext uri="{FF2B5EF4-FFF2-40B4-BE49-F238E27FC236}">
                <a16:creationId xmlns:a16="http://schemas.microsoft.com/office/drawing/2014/main" id="{8007659C-8DAF-FE5C-9EF9-85B0A93A5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168493"/>
            <a:ext cx="1637058" cy="6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219A022-9975-C3F1-C7E5-74EAC0880403}"/>
              </a:ext>
            </a:extLst>
          </p:cNvPr>
          <p:cNvSpPr txBox="1">
            <a:spLocks/>
          </p:cNvSpPr>
          <p:nvPr/>
        </p:nvSpPr>
        <p:spPr>
          <a:xfrm>
            <a:off x="354302" y="1847336"/>
            <a:ext cx="7812095" cy="11233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National Confidential Inquiry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into Suicide and Safety in Mental Health </a:t>
            </a:r>
          </a:p>
        </p:txBody>
      </p:sp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DDC335-9A5D-9279-77D3-66063290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C6F4C-A2EF-5991-A86F-875E2B1C0F11}"/>
              </a:ext>
            </a:extLst>
          </p:cNvPr>
          <p:cNvSpPr txBox="1"/>
          <p:nvPr/>
        </p:nvSpPr>
        <p:spPr>
          <a:xfrm>
            <a:off x="354302" y="3722590"/>
            <a:ext cx="9324557" cy="7848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 b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Annual Report 2025</a:t>
            </a:r>
            <a:endParaRPr lang="en-GB" sz="450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56D02-A2D3-7359-556C-E7B084A39D02}"/>
              </a:ext>
            </a:extLst>
          </p:cNvPr>
          <p:cNvSpPr txBox="1"/>
          <p:nvPr/>
        </p:nvSpPr>
        <p:spPr>
          <a:xfrm>
            <a:off x="354302" y="4818056"/>
            <a:ext cx="6179904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>
                <a:solidFill>
                  <a:schemeClr val="bg1"/>
                </a:solidFill>
                <a:ea typeface="Open Sans"/>
                <a:cs typeface="Open Sans"/>
              </a:rPr>
              <a:t>Professor Louis Appleby</a:t>
            </a:r>
          </a:p>
        </p:txBody>
      </p:sp>
    </p:spTree>
    <p:extLst>
      <p:ext uri="{BB962C8B-B14F-4D97-AF65-F5344CB8AC3E}">
        <p14:creationId xmlns:p14="http://schemas.microsoft.com/office/powerpoint/2010/main" val="1655783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19526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In-patient suicide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DA7DA-1CA2-D608-2FDB-DB7105CC4130}"/>
              </a:ext>
            </a:extLst>
          </p:cNvPr>
          <p:cNvSpPr txBox="1"/>
          <p:nvPr/>
        </p:nvSpPr>
        <p:spPr>
          <a:xfrm>
            <a:off x="9154633" y="2528322"/>
            <a:ext cx="26774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ward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50%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agreed leave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10%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 ward without agreement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19AB3-F98C-96AE-561A-617FBEF46E1F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0C111FE-EF1B-A5C5-EEBC-74CBBAA93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733669"/>
              </p:ext>
            </p:extLst>
          </p:nvPr>
        </p:nvGraphicFramePr>
        <p:xfrm>
          <a:off x="122237" y="1447832"/>
          <a:ext cx="8488363" cy="483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298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FBAAE-8678-CFBC-9B61-0B9ED9202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2AD0BFA4-BACE-2BE3-2BF2-8CA483F56416}"/>
              </a:ext>
            </a:extLst>
          </p:cNvPr>
          <p:cNvSpPr txBox="1">
            <a:spLocks/>
          </p:cNvSpPr>
          <p:nvPr/>
        </p:nvSpPr>
        <p:spPr>
          <a:xfrm>
            <a:off x="0" y="-57460"/>
            <a:ext cx="1219200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Real-time surveillance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white"/>
                </a:solidFill>
                <a:latin typeface="Calibri"/>
              </a:rPr>
              <a:t>in-patient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suicide (2024)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CB540F-027C-F228-5094-C722928C86E7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ENGLAND (2024)</a:t>
            </a:r>
          </a:p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FCBBA-8F3B-630B-FEC4-B1A1CD11FD0D}"/>
              </a:ext>
            </a:extLst>
          </p:cNvPr>
          <p:cNvSpPr txBox="1"/>
          <p:nvPr/>
        </p:nvSpPr>
        <p:spPr>
          <a:xfrm>
            <a:off x="1689905" y="1978303"/>
            <a:ext cx="478699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in-patient deaths reported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in England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B396A-EF10-108D-6325-68324FBDC8D6}"/>
              </a:ext>
            </a:extLst>
          </p:cNvPr>
          <p:cNvSpPr txBox="1"/>
          <p:nvPr/>
        </p:nvSpPr>
        <p:spPr>
          <a:xfrm>
            <a:off x="1689905" y="3738141"/>
            <a:ext cx="348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19% waited </a:t>
            </a:r>
            <a:r>
              <a:rPr lang="en-GB" sz="2400" b="1" dirty="0">
                <a:solidFill>
                  <a:srgbClr val="002060"/>
                </a:solidFill>
              </a:rPr>
              <a:t>7 days </a:t>
            </a:r>
            <a:r>
              <a:rPr lang="en-GB" sz="2400" dirty="0">
                <a:solidFill>
                  <a:srgbClr val="002060"/>
                </a:solidFill>
              </a:rPr>
              <a:t>for admission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D89D7-3DD8-A543-359C-F35C0257C7C1}"/>
              </a:ext>
            </a:extLst>
          </p:cNvPr>
          <p:cNvSpPr txBox="1"/>
          <p:nvPr/>
        </p:nvSpPr>
        <p:spPr>
          <a:xfrm>
            <a:off x="7524750" y="1978303"/>
            <a:ext cx="3916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55% </a:t>
            </a:r>
            <a:r>
              <a:rPr lang="en-GB" sz="2400" b="1" dirty="0">
                <a:solidFill>
                  <a:srgbClr val="002060"/>
                </a:solidFill>
              </a:rPr>
              <a:t>detained</a:t>
            </a:r>
            <a:r>
              <a:rPr lang="en-GB" sz="2400" dirty="0">
                <a:solidFill>
                  <a:srgbClr val="002060"/>
                </a:solidFill>
              </a:rPr>
              <a:t> under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the Mental Health 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A9590-039E-73B4-C5A6-71C033F36718}"/>
              </a:ext>
            </a:extLst>
          </p:cNvPr>
          <p:cNvSpPr txBox="1"/>
          <p:nvPr/>
        </p:nvSpPr>
        <p:spPr>
          <a:xfrm>
            <a:off x="7524750" y="3703861"/>
            <a:ext cx="4231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</a:rPr>
              <a:t>35% admitted to wards </a:t>
            </a:r>
            <a:r>
              <a:rPr lang="en-GB" sz="2400" b="1">
                <a:solidFill>
                  <a:srgbClr val="002060"/>
                </a:solidFill>
              </a:rPr>
              <a:t>outside </a:t>
            </a:r>
          </a:p>
          <a:p>
            <a:r>
              <a:rPr lang="en-GB" sz="2400" b="1">
                <a:solidFill>
                  <a:srgbClr val="002060"/>
                </a:solidFill>
              </a:rPr>
              <a:t>of the patient’s local area</a:t>
            </a:r>
            <a:endParaRPr lang="en-GB" sz="240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CF7FA-38F8-1C0E-68C8-7243C012F276}"/>
              </a:ext>
            </a:extLst>
          </p:cNvPr>
          <p:cNvSpPr txBox="1"/>
          <p:nvPr/>
        </p:nvSpPr>
        <p:spPr>
          <a:xfrm>
            <a:off x="2640145" y="5302337"/>
            <a:ext cx="6911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2060"/>
                </a:solidFill>
              </a:rPr>
              <a:t>All Trusts contributing to real-time surveillance will provide early warning of safety concerns </a:t>
            </a:r>
          </a:p>
        </p:txBody>
      </p:sp>
      <p:pic>
        <p:nvPicPr>
          <p:cNvPr id="17" name="Picture 16" descr="A yellow folder with a white paper&#10;&#10;AI-generated content may be incorrect.">
            <a:extLst>
              <a:ext uri="{FF2B5EF4-FFF2-40B4-BE49-F238E27FC236}">
                <a16:creationId xmlns:a16="http://schemas.microsoft.com/office/drawing/2014/main" id="{24817C79-7F7B-A58B-22E5-383CC7FF4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68" y="1853305"/>
            <a:ext cx="1080000" cy="1080000"/>
          </a:xfrm>
          <a:prstGeom prst="rect">
            <a:avLst/>
          </a:prstGeom>
        </p:spPr>
      </p:pic>
      <p:pic>
        <p:nvPicPr>
          <p:cNvPr id="19" name="Picture 18" descr="A road with a couple of pointers&#10;&#10;AI-generated content may be incorrect.">
            <a:extLst>
              <a:ext uri="{FF2B5EF4-FFF2-40B4-BE49-F238E27FC236}">
                <a16:creationId xmlns:a16="http://schemas.microsoft.com/office/drawing/2014/main" id="{2F2B70F3-DF4B-37F9-4B96-453944A7C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68" y="3576886"/>
            <a:ext cx="1080000" cy="108000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0562BD2-757A-723D-5C70-CA56005BA8AF}"/>
              </a:ext>
            </a:extLst>
          </p:cNvPr>
          <p:cNvSpPr/>
          <p:nvPr/>
        </p:nvSpPr>
        <p:spPr>
          <a:xfrm>
            <a:off x="561682" y="1853305"/>
            <a:ext cx="1080000" cy="108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795D9-D640-BD1E-5EE1-0E1FC8129C16}"/>
              </a:ext>
            </a:extLst>
          </p:cNvPr>
          <p:cNvSpPr txBox="1"/>
          <p:nvPr/>
        </p:nvSpPr>
        <p:spPr>
          <a:xfrm>
            <a:off x="708873" y="2006970"/>
            <a:ext cx="785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+mj-lt"/>
              </a:rPr>
              <a:t>32</a:t>
            </a:r>
          </a:p>
        </p:txBody>
      </p:sp>
      <p:pic>
        <p:nvPicPr>
          <p:cNvPr id="12" name="Picture 11" descr="A calendar and clock on a black background&#10;&#10;AI-generated content may be incorrect.">
            <a:extLst>
              <a:ext uri="{FF2B5EF4-FFF2-40B4-BE49-F238E27FC236}">
                <a16:creationId xmlns:a16="http://schemas.microsoft.com/office/drawing/2014/main" id="{E055C9E4-819C-6A6B-71B9-9884D517C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2" y="360900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BCE6D-A1D8-CCF3-5FEA-AF949F6AC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B263B3-22BC-6FEA-0857-77211E09B244}"/>
              </a:ext>
            </a:extLst>
          </p:cNvPr>
          <p:cNvSpPr txBox="1"/>
          <p:nvPr/>
        </p:nvSpPr>
        <p:spPr>
          <a:xfrm>
            <a:off x="9060647" y="3421094"/>
            <a:ext cx="295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Highest risk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1-2 weeks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discharge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92356F-AD69-C359-D448-3C1414E5EB8C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Discharge from in-patient units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BFBF0-C4AC-C256-DEAD-D180A64F56D2}"/>
              </a:ext>
            </a:extLst>
          </p:cNvPr>
          <p:cNvSpPr txBox="1"/>
          <p:nvPr/>
        </p:nvSpPr>
        <p:spPr>
          <a:xfrm>
            <a:off x="9296263" y="4479062"/>
            <a:ext cx="251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died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before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follow-up appointment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EA8142-C9C4-AD93-D1FE-A1CF991CF33A}"/>
              </a:ext>
            </a:extLst>
          </p:cNvPr>
          <p:cNvGrpSpPr>
            <a:grpSpLocks noChangeAspect="1"/>
          </p:cNvGrpSpPr>
          <p:nvPr/>
        </p:nvGrpSpPr>
        <p:grpSpPr>
          <a:xfrm>
            <a:off x="9637292" y="1395663"/>
            <a:ext cx="1798460" cy="1798460"/>
            <a:chOff x="8739545" y="1420297"/>
            <a:chExt cx="1440000" cy="1440000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A20F650-B402-8788-4F10-A95ED42CB8F5}"/>
                </a:ext>
              </a:extLst>
            </p:cNvPr>
            <p:cNvSpPr/>
            <p:nvPr/>
          </p:nvSpPr>
          <p:spPr>
            <a:xfrm>
              <a:off x="8739545" y="1420297"/>
              <a:ext cx="1440000" cy="14400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7868D7-AFE2-F808-687C-E3914435593C}"/>
                </a:ext>
              </a:extLst>
            </p:cNvPr>
            <p:cNvSpPr txBox="1"/>
            <p:nvPr/>
          </p:nvSpPr>
          <p:spPr>
            <a:xfrm>
              <a:off x="8739545" y="1624883"/>
              <a:ext cx="1439999" cy="96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deaths per year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58C6B9-7A8F-42EB-CEA8-DACBD4D25DD5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80150F3-4B9E-E5FA-79D1-AD138F3237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371735"/>
              </p:ext>
            </p:extLst>
          </p:nvPr>
        </p:nvGraphicFramePr>
        <p:xfrm>
          <a:off x="384757" y="1414967"/>
          <a:ext cx="8514108" cy="448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8601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43A02-2D33-FFA1-F568-50C435C6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4321C5-511F-E4E4-FC8C-0139179477BA}"/>
              </a:ext>
            </a:extLst>
          </p:cNvPr>
          <p:cNvSpPr txBox="1"/>
          <p:nvPr/>
        </p:nvSpPr>
        <p:spPr>
          <a:xfrm>
            <a:off x="8919133" y="2756327"/>
            <a:ext cx="2951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srgbClr val="002060"/>
                </a:solidFill>
              </a:rPr>
              <a:t>In the first week after discharge, the highest number of deaths occurred on </a:t>
            </a:r>
            <a:r>
              <a:rPr lang="en-GB" sz="2400" b="1">
                <a:solidFill>
                  <a:srgbClr val="002060"/>
                </a:solidFill>
              </a:rPr>
              <a:t>day 3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DFFB2B4-B3E0-CBD8-8448-EBCCA2384823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Discharge from in-patient units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B4060-7E21-9C53-7B24-2BF809115386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7ABFFAE-829B-0CA3-6CE3-F5CE3E0469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254659"/>
              </p:ext>
            </p:extLst>
          </p:nvPr>
        </p:nvGraphicFramePr>
        <p:xfrm>
          <a:off x="321120" y="1769807"/>
          <a:ext cx="8336183" cy="410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5370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C3874-5574-1199-05E4-765B439D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88937919-EBE1-F59E-6F69-F9581E0E808F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Report themes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40B6CE-1D77-7C72-4110-8AFFEF0E1F6E}"/>
              </a:ext>
            </a:extLst>
          </p:cNvPr>
          <p:cNvSpPr/>
          <p:nvPr/>
        </p:nvSpPr>
        <p:spPr>
          <a:xfrm>
            <a:off x="1069371" y="1558577"/>
            <a:ext cx="2160000" cy="216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2E16D5-9884-4E38-017B-031A0DF68A59}"/>
              </a:ext>
            </a:extLst>
          </p:cNvPr>
          <p:cNvSpPr/>
          <p:nvPr/>
        </p:nvSpPr>
        <p:spPr>
          <a:xfrm>
            <a:off x="2329371" y="2822838"/>
            <a:ext cx="2160000" cy="216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4DDF8-C512-6151-289E-97E27573AC34}"/>
              </a:ext>
            </a:extLst>
          </p:cNvPr>
          <p:cNvSpPr txBox="1"/>
          <p:nvPr/>
        </p:nvSpPr>
        <p:spPr>
          <a:xfrm>
            <a:off x="5569370" y="2596047"/>
            <a:ext cx="5210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year we examine groups of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concern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groups who may be at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increasing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D6F7A3-105A-2E30-C8B8-731B7C27E4AF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93ACCC-BA2B-F681-12C8-82470E7FD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67" y="3165837"/>
            <a:ext cx="1440000" cy="14400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513BBE1-6143-8D7C-3E85-4B781533554D}"/>
              </a:ext>
            </a:extLst>
          </p:cNvPr>
          <p:cNvSpPr/>
          <p:nvPr/>
        </p:nvSpPr>
        <p:spPr>
          <a:xfrm>
            <a:off x="1232324" y="3930576"/>
            <a:ext cx="2160000" cy="216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28DBF3-791D-514B-EBFB-F643BE656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81" y="1918577"/>
            <a:ext cx="1440000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339390-443D-8E74-109B-C7D686316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60" y="4180337"/>
            <a:ext cx="1440000" cy="14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7E8663-E796-54D3-9B39-A78185818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67" y="402906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9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191726"/>
              </p:ext>
            </p:extLst>
          </p:nvPr>
        </p:nvGraphicFramePr>
        <p:xfrm>
          <a:off x="2692914" y="1194191"/>
          <a:ext cx="646371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/>
          <p:nvPr/>
        </p:nvSpPr>
        <p:spPr>
          <a:xfrm>
            <a:off x="2133822" y="21771"/>
            <a:ext cx="758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prstClr val="white"/>
                </a:solidFill>
                <a:latin typeface="Calibri"/>
              </a:rPr>
              <a:t>1,491 suicides by patients with </a:t>
            </a: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prstClr val="white"/>
                </a:solidFill>
                <a:latin typeface="Calibri"/>
              </a:rPr>
              <a:t>bipolar disorder (2012-2022)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DCEA5-9372-E4D5-71AF-19B1B5B110E3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B34F2-69AA-ECE1-D7DA-F05B5CCB47DC}"/>
              </a:ext>
            </a:extLst>
          </p:cNvPr>
          <p:cNvSpPr txBox="1"/>
          <p:nvPr/>
        </p:nvSpPr>
        <p:spPr>
          <a:xfrm>
            <a:off x="8736007" y="1599809"/>
            <a:ext cx="295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often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living alone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CE5480-0A7D-64A8-BBAC-2D89EBDA72F6}"/>
              </a:ext>
            </a:extLst>
          </p:cNvPr>
          <p:cNvSpPr txBox="1"/>
          <p:nvPr/>
        </p:nvSpPr>
        <p:spPr>
          <a:xfrm>
            <a:off x="8543214" y="2836424"/>
            <a:ext cx="3337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minority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(39%) receiving lithium/mood stabiliser treatment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0474B9-A7A7-29C5-04FF-A24195DC1F59}"/>
              </a:ext>
            </a:extLst>
          </p:cNvPr>
          <p:cNvSpPr txBox="1"/>
          <p:nvPr/>
        </p:nvSpPr>
        <p:spPr>
          <a:xfrm>
            <a:off x="8543214" y="4442371"/>
            <a:ext cx="3337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srgbClr val="002060"/>
                </a:solidFill>
                <a:latin typeface="Calibri"/>
              </a:rPr>
              <a:t>More likely to be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rgbClr val="002060"/>
                </a:solidFill>
                <a:latin typeface="Calibri"/>
              </a:rPr>
              <a:t>non-adherent with medication </a:t>
            </a:r>
            <a:r>
              <a:rPr lang="en-GB" sz="2400">
                <a:solidFill>
                  <a:srgbClr val="002060"/>
                </a:solidFill>
                <a:latin typeface="Calibri"/>
              </a:rPr>
              <a:t>and to have experienced </a:t>
            </a:r>
            <a:r>
              <a:rPr lang="en-GB" sz="2400" b="1">
                <a:solidFill>
                  <a:srgbClr val="002060"/>
                </a:solidFill>
                <a:latin typeface="Calibri"/>
              </a:rPr>
              <a:t>side effects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DC05BCA-DDBF-E40F-D315-BA4624B0BB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640098"/>
              </p:ext>
            </p:extLst>
          </p:nvPr>
        </p:nvGraphicFramePr>
        <p:xfrm>
          <a:off x="0" y="1719084"/>
          <a:ext cx="8493860" cy="415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9608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F8A2B-DCB5-557B-0B02-A8F7E049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78F5DA-E4DB-685E-90B6-E2B1AFB6BE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2151" y="0"/>
            <a:ext cx="8267698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1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5,220 suicides following missed contact and/or non-adherence with medication (2012-2022)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8EAAD-9F61-3444-2E2C-F48D17CF2099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8464E-5D18-1FCB-B70D-64E56240F077}"/>
              </a:ext>
            </a:extLst>
          </p:cNvPr>
          <p:cNvSpPr txBox="1"/>
          <p:nvPr/>
        </p:nvSpPr>
        <p:spPr>
          <a:xfrm>
            <a:off x="8166192" y="2305559"/>
            <a:ext cx="357405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srgbClr val="002060"/>
                </a:solidFill>
                <a:latin typeface="Calibri"/>
              </a:rPr>
              <a:t>Missed contact often accompanied by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rgbClr val="002060"/>
                </a:solidFill>
                <a:latin typeface="Calibri"/>
              </a:rPr>
              <a:t>clinical co-morbidity </a:t>
            </a:r>
            <a:r>
              <a:rPr lang="en-GB" sz="2400" dirty="0">
                <a:solidFill>
                  <a:srgbClr val="002060"/>
                </a:solidFill>
                <a:latin typeface="Calibri"/>
              </a:rPr>
              <a:t>and </a:t>
            </a:r>
            <a:r>
              <a:rPr lang="en-GB" sz="2400" b="1" dirty="0">
                <a:solidFill>
                  <a:srgbClr val="002060"/>
                </a:solidFill>
                <a:latin typeface="Calibri"/>
              </a:rPr>
              <a:t>socioeconomic adversity</a:t>
            </a:r>
            <a:endParaRPr lang="en-GB" sz="2400" b="1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srgbClr val="002060"/>
                </a:solidFill>
                <a:latin typeface="Calibri"/>
              </a:rPr>
              <a:t>Non-adherence associated with </a:t>
            </a:r>
            <a:r>
              <a:rPr lang="en-GB" sz="2400" b="1">
                <a:solidFill>
                  <a:srgbClr val="002060"/>
                </a:solidFill>
                <a:latin typeface="Calibri"/>
              </a:rPr>
              <a:t>severe mental illness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FFBD7EA-88A5-EA57-D9A9-55D1CB9704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222442"/>
              </p:ext>
            </p:extLst>
          </p:nvPr>
        </p:nvGraphicFramePr>
        <p:xfrm>
          <a:off x="237831" y="1756230"/>
          <a:ext cx="7556339" cy="4378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576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66C525E-1240-2038-0201-8AD447907B35}"/>
              </a:ext>
            </a:extLst>
          </p:cNvPr>
          <p:cNvSpPr txBox="1">
            <a:spLocks/>
          </p:cNvSpPr>
          <p:nvPr/>
        </p:nvSpPr>
        <p:spPr>
          <a:xfrm>
            <a:off x="1819274" y="76200"/>
            <a:ext cx="8553449" cy="9848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9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Follow-up by services following missed last contact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9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of mental health patients who died by suicide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7875-AED3-1448-0EE5-9A3CABCD48D5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DBA012D-F7C7-0AA1-8458-27B5308E45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583997"/>
              </p:ext>
            </p:extLst>
          </p:nvPr>
        </p:nvGraphicFramePr>
        <p:xfrm>
          <a:off x="564787" y="1548578"/>
          <a:ext cx="10843441" cy="450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1534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549" y="51371"/>
            <a:ext cx="7342438" cy="866775"/>
          </a:xfrm>
        </p:spPr>
        <p:txBody>
          <a:bodyPr/>
          <a:lstStyle/>
          <a:p>
            <a:r>
              <a:rPr lang="en-GB"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1,312 suicides by patients recently bereaved (2012-2022)</a:t>
            </a:r>
            <a:endParaRPr lang="en-GB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B3C9F-D7F2-3D00-27FF-961DCD15A6FE}"/>
              </a:ext>
            </a:extLst>
          </p:cNvPr>
          <p:cNvSpPr txBox="1"/>
          <p:nvPr/>
        </p:nvSpPr>
        <p:spPr>
          <a:xfrm>
            <a:off x="2006" y="6291970"/>
            <a:ext cx="60939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and Wales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C97D3-8299-6743-D145-EC54687C2737}"/>
              </a:ext>
            </a:extLst>
          </p:cNvPr>
          <p:cNvSpPr txBox="1"/>
          <p:nvPr/>
        </p:nvSpPr>
        <p:spPr>
          <a:xfrm>
            <a:off x="8516539" y="2457581"/>
            <a:ext cx="35419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often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widowed 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living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died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or near 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date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 member or friend’s death anniversary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46DFE-778B-E1BD-3F4B-99FCE7D0F556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AD6B37E-9B43-3523-4A19-49D15C8736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337934"/>
              </p:ext>
            </p:extLst>
          </p:nvPr>
        </p:nvGraphicFramePr>
        <p:xfrm>
          <a:off x="275771" y="1634133"/>
          <a:ext cx="8069943" cy="4562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3776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7278-4B16-92E8-FD4F-1953394E5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 with circles&#10;&#10;AI-generated content may be incorrect.">
            <a:extLst>
              <a:ext uri="{FF2B5EF4-FFF2-40B4-BE49-F238E27FC236}">
                <a16:creationId xmlns:a16="http://schemas.microsoft.com/office/drawing/2014/main" id="{1DC64466-4A24-5A23-BC4A-CC0237718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42766" r="-365" b="17708"/>
          <a:stretch/>
        </p:blipFill>
        <p:spPr>
          <a:xfrm>
            <a:off x="-44769" y="0"/>
            <a:ext cx="12281538" cy="6858000"/>
          </a:xfrm>
          <a:prstGeom prst="rect">
            <a:avLst/>
          </a:prstGeom>
        </p:spPr>
      </p:pic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18F792F8-9A5D-6863-FA83-964C9380B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10" y="216819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D802377-ACA9-C681-EB76-61F30E83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519EE-9BF9-68E3-7D62-DDAD9A1C52FD}"/>
              </a:ext>
            </a:extLst>
          </p:cNvPr>
          <p:cNvSpPr txBox="1"/>
          <p:nvPr/>
        </p:nvSpPr>
        <p:spPr>
          <a:xfrm>
            <a:off x="271510" y="2727466"/>
            <a:ext cx="988531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Clinical messages </a:t>
            </a:r>
          </a:p>
        </p:txBody>
      </p:sp>
    </p:spTree>
    <p:extLst>
      <p:ext uri="{BB962C8B-B14F-4D97-AF65-F5344CB8AC3E}">
        <p14:creationId xmlns:p14="http://schemas.microsoft.com/office/powerpoint/2010/main" val="3931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4E4FB-7021-8670-CB49-286A41EAC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8E55B5D6-4916-707E-180B-F5A27025A78F}"/>
              </a:ext>
            </a:extLst>
          </p:cNvPr>
          <p:cNvSpPr txBox="1">
            <a:spLocks/>
          </p:cNvSpPr>
          <p:nvPr/>
        </p:nvSpPr>
        <p:spPr>
          <a:xfrm>
            <a:off x="3025816" y="29112"/>
            <a:ext cx="6432765" cy="1052145"/>
          </a:xfrm>
          <a:prstGeom prst="rect">
            <a:avLst/>
          </a:prstGeom>
          <a:solidFill>
            <a:srgbClr val="2F52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1800" b="1">
              <a:solidFill>
                <a:schemeClr val="bg1"/>
              </a:solidFill>
              <a:latin typeface="Calibri "/>
            </a:endParaRPr>
          </a:p>
          <a:p>
            <a:r>
              <a:rPr lang="en-GB" sz="3600" b="1">
                <a:solidFill>
                  <a:schemeClr val="bg1"/>
                </a:solidFill>
                <a:latin typeface="Calibri "/>
              </a:rPr>
              <a:t>UK suicide numbers 2012-2022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AD9971-7971-AAC3-FBA2-A8D7A87532FF}"/>
              </a:ext>
            </a:extLst>
          </p:cNvPr>
          <p:cNvGrpSpPr/>
          <p:nvPr/>
        </p:nvGrpSpPr>
        <p:grpSpPr>
          <a:xfrm>
            <a:off x="1134836" y="1280212"/>
            <a:ext cx="11475426" cy="5442540"/>
            <a:chOff x="746542" y="1222744"/>
            <a:chExt cx="11657561" cy="56061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DFC947-6B9D-14EA-23FA-2688B098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8"/>
            <a:stretch/>
          </p:blipFill>
          <p:spPr>
            <a:xfrm>
              <a:off x="3025816" y="1222744"/>
              <a:ext cx="5516176" cy="5606144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247C4F2-961C-E404-147E-C1483F07653D}"/>
                </a:ext>
              </a:extLst>
            </p:cNvPr>
            <p:cNvGrpSpPr/>
            <p:nvPr/>
          </p:nvGrpSpPr>
          <p:grpSpPr>
            <a:xfrm>
              <a:off x="746542" y="1351887"/>
              <a:ext cx="9633727" cy="3839545"/>
              <a:chOff x="-219956" y="1452570"/>
              <a:chExt cx="9718091" cy="3900482"/>
            </a:xfrm>
          </p:grpSpPr>
          <p:sp>
            <p:nvSpPr>
              <p:cNvPr id="4" name="Rounded Rectangle 2">
                <a:extLst>
                  <a:ext uri="{FF2B5EF4-FFF2-40B4-BE49-F238E27FC236}">
                    <a16:creationId xmlns:a16="http://schemas.microsoft.com/office/drawing/2014/main" id="{29387406-246E-CEA6-1F9C-F98EB1F1F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19956" y="4081921"/>
                <a:ext cx="2859490" cy="1271131"/>
              </a:xfrm>
              <a:prstGeom prst="roundRect">
                <a:avLst>
                  <a:gd name="adj" fmla="val 16667"/>
                </a:avLst>
              </a:prstGeom>
              <a:noFill/>
              <a:ln w="19050" algn="ctr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sng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Wales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4,008 suicide deaths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916 (23%) patients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Rounded Rectangle 12">
                <a:extLst>
                  <a:ext uri="{FF2B5EF4-FFF2-40B4-BE49-F238E27FC236}">
                    <a16:creationId xmlns:a16="http://schemas.microsoft.com/office/drawing/2014/main" id="{837BEDB9-08FA-84B4-36CB-6D9917C7C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9241" y="1452570"/>
                <a:ext cx="2942491" cy="1294635"/>
              </a:xfrm>
              <a:prstGeom prst="roundRect">
                <a:avLst>
                  <a:gd name="adj" fmla="val 16667"/>
                </a:avLst>
              </a:prstGeom>
              <a:noFill/>
              <a:ln w="19050" algn="ctr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sng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Scotland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8,343 suicide deaths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2,510 (30%) patients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ounded Rectangle 13">
                <a:extLst>
                  <a:ext uri="{FF2B5EF4-FFF2-40B4-BE49-F238E27FC236}">
                    <a16:creationId xmlns:a16="http://schemas.microsoft.com/office/drawing/2014/main" id="{4E946058-7193-ECE0-23F4-8317CAFFC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9241" y="3322286"/>
                <a:ext cx="3058894" cy="1294635"/>
              </a:xfrm>
              <a:prstGeom prst="roundRect">
                <a:avLst>
                  <a:gd name="adj" fmla="val 16667"/>
                </a:avLst>
              </a:prstGeom>
              <a:noFill/>
              <a:ln w="19050" algn="ctr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England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55,705 suicide deaths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99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14,464 (26%) patients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Rounded Rectangle 14">
                <a:extLst>
                  <a:ext uri="{FF2B5EF4-FFF2-40B4-BE49-F238E27FC236}">
                    <a16:creationId xmlns:a16="http://schemas.microsoft.com/office/drawing/2014/main" id="{E7493913-3391-DADA-5D6B-17BC545C1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7778" y="1579675"/>
                <a:ext cx="2859490" cy="1271131"/>
              </a:xfrm>
              <a:prstGeom prst="roundRect">
                <a:avLst>
                  <a:gd name="adj" fmla="val 16667"/>
                </a:avLst>
              </a:prstGeom>
              <a:noFill/>
              <a:ln w="19050" algn="ctr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sng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Northern Ireland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2,424 suicide deaths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66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735 (30%) patients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9" name="Straight Connector 24">
                <a:extLst>
                  <a:ext uri="{FF2B5EF4-FFF2-40B4-BE49-F238E27FC236}">
                    <a16:creationId xmlns:a16="http://schemas.microsoft.com/office/drawing/2014/main" id="{4CCFFC0D-136B-96B8-E22A-95DC996398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37717" y="2846028"/>
                <a:ext cx="738883" cy="916347"/>
              </a:xfrm>
              <a:prstGeom prst="line">
                <a:avLst/>
              </a:prstGeom>
              <a:noFill/>
              <a:ln w="12700" algn="ctr">
                <a:solidFill>
                  <a:srgbClr val="00206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16">
                <a:extLst>
                  <a:ext uri="{FF2B5EF4-FFF2-40B4-BE49-F238E27FC236}">
                    <a16:creationId xmlns:a16="http://schemas.microsoft.com/office/drawing/2014/main" id="{6E1164BB-AA9C-1421-E1A0-6071CFAB0E4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644334" y="4955691"/>
                <a:ext cx="1584766" cy="292584"/>
              </a:xfrm>
              <a:prstGeom prst="line">
                <a:avLst/>
              </a:prstGeom>
              <a:noFill/>
              <a:ln w="12700" algn="ctr">
                <a:solidFill>
                  <a:srgbClr val="00206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Straight Connector 18">
                <a:extLst>
                  <a:ext uri="{FF2B5EF4-FFF2-40B4-BE49-F238E27FC236}">
                    <a16:creationId xmlns:a16="http://schemas.microsoft.com/office/drawing/2014/main" id="{9743A5E1-FCDF-2920-15B2-7EF6C3102736}"/>
                  </a:ext>
                </a:extLst>
              </p:cNvPr>
              <p:cNvCxnSpPr>
                <a:cxnSpLocks noChangeShapeType="1"/>
                <a:stCxn id="7" idx="1"/>
              </p:cNvCxnSpPr>
              <p:nvPr/>
            </p:nvCxnSpPr>
            <p:spPr bwMode="auto">
              <a:xfrm flipH="1">
                <a:off x="5099881" y="3969603"/>
                <a:ext cx="1339360" cy="520212"/>
              </a:xfrm>
              <a:prstGeom prst="line">
                <a:avLst/>
              </a:prstGeom>
              <a:noFill/>
              <a:ln w="12700" algn="ctr">
                <a:solidFill>
                  <a:srgbClr val="00206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Straight Connector 21">
                <a:extLst>
                  <a:ext uri="{FF2B5EF4-FFF2-40B4-BE49-F238E27FC236}">
                    <a16:creationId xmlns:a16="http://schemas.microsoft.com/office/drawing/2014/main" id="{8931F726-C988-6EFE-26D3-02714126E3F3}"/>
                  </a:ext>
                </a:extLst>
              </p:cNvPr>
              <p:cNvCxnSpPr>
                <a:cxnSpLocks noChangeShapeType="1"/>
                <a:stCxn id="5" idx="1"/>
              </p:cNvCxnSpPr>
              <p:nvPr/>
            </p:nvCxnSpPr>
            <p:spPr bwMode="auto">
              <a:xfrm flipH="1">
                <a:off x="4572000" y="2099888"/>
                <a:ext cx="1867241" cy="386138"/>
              </a:xfrm>
              <a:prstGeom prst="line">
                <a:avLst/>
              </a:prstGeom>
              <a:noFill/>
              <a:ln w="12700" algn="ctr">
                <a:solidFill>
                  <a:srgbClr val="00206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D92435-350F-FD48-8196-52207FCCB62C}"/>
                </a:ext>
              </a:extLst>
            </p:cNvPr>
            <p:cNvSpPr txBox="1"/>
            <p:nvPr/>
          </p:nvSpPr>
          <p:spPr>
            <a:xfrm>
              <a:off x="5156909" y="6420886"/>
              <a:ext cx="7247194" cy="348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x-none" sz="160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Note: There were 110 suicide deaths in Jersey; 45 (41%) were by patients </a:t>
              </a:r>
              <a:endParaRPr lang="en-GB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FB1A26-76F1-2FB1-8445-4D2969DDC210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</p:spTree>
    <p:extLst>
      <p:ext uri="{BB962C8B-B14F-4D97-AF65-F5344CB8AC3E}">
        <p14:creationId xmlns:p14="http://schemas.microsoft.com/office/powerpoint/2010/main" val="277914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BC6CE-4D40-4122-B948-DC5422A8A95C}"/>
              </a:ext>
            </a:extLst>
          </p:cNvPr>
          <p:cNvSpPr txBox="1"/>
          <p:nvPr/>
        </p:nvSpPr>
        <p:spPr>
          <a:xfrm>
            <a:off x="2855310" y="0"/>
            <a:ext cx="6651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messages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ways to improve patient safety</a:t>
            </a:r>
          </a:p>
        </p:txBody>
      </p:sp>
      <p:pic>
        <p:nvPicPr>
          <p:cNvPr id="5" name="Picture 4" descr="A diagram of a circular diagram with icons&#10;&#10;Description automatically generated with medium confidence">
            <a:extLst>
              <a:ext uri="{FF2B5EF4-FFF2-40B4-BE49-F238E27FC236}">
                <a16:creationId xmlns:a16="http://schemas.microsoft.com/office/drawing/2014/main" id="{E688E317-BAE4-39E6-FF10-4C49FC9FD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72" y="1126251"/>
            <a:ext cx="6651395" cy="57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0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BC6CE-4D40-4122-B948-DC5422A8A95C}"/>
              </a:ext>
            </a:extLst>
          </p:cNvPr>
          <p:cNvSpPr txBox="1"/>
          <p:nvPr/>
        </p:nvSpPr>
        <p:spPr>
          <a:xfrm>
            <a:off x="22203" y="22437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</a:rPr>
              <a:t>Clinical messages from report themes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BAC2A-6BB4-4D71-996C-6FA52BEF4E7A}"/>
              </a:ext>
            </a:extLst>
          </p:cNvPr>
          <p:cNvSpPr txBox="1"/>
          <p:nvPr/>
        </p:nvSpPr>
        <p:spPr>
          <a:xfrm>
            <a:off x="2119331" y="5107527"/>
            <a:ext cx="961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</a:rPr>
              <a:t>Services should make </a:t>
            </a:r>
            <a:r>
              <a:rPr lang="en-GB" sz="2400" b="1">
                <a:solidFill>
                  <a:srgbClr val="002060"/>
                </a:solidFill>
              </a:rPr>
              <a:t>personalised bereavement support </a:t>
            </a:r>
            <a:r>
              <a:rPr lang="en-GB" sz="2400">
                <a:solidFill>
                  <a:srgbClr val="002060"/>
                </a:solidFill>
              </a:rPr>
              <a:t>available and enquire about </a:t>
            </a:r>
            <a:r>
              <a:rPr lang="en-GB" sz="2400" b="1">
                <a:solidFill>
                  <a:srgbClr val="002060"/>
                </a:solidFill>
              </a:rPr>
              <a:t>significant dates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13D85-368A-F12F-C5A7-E369524C6B44}"/>
              </a:ext>
            </a:extLst>
          </p:cNvPr>
          <p:cNvSpPr txBox="1"/>
          <p:nvPr/>
        </p:nvSpPr>
        <p:spPr>
          <a:xfrm>
            <a:off x="2119331" y="1875159"/>
            <a:ext cx="1007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</a:rPr>
              <a:t>Treatment for bipolar disorder should be provided </a:t>
            </a:r>
            <a:r>
              <a:rPr lang="en-GB" sz="2400" b="1">
                <a:solidFill>
                  <a:srgbClr val="002060"/>
                </a:solidFill>
              </a:rPr>
              <a:t>in line with NICE guidance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45CA-F119-7313-FFEE-439F01F9D199}"/>
              </a:ext>
            </a:extLst>
          </p:cNvPr>
          <p:cNvSpPr txBox="1"/>
          <p:nvPr/>
        </p:nvSpPr>
        <p:spPr>
          <a:xfrm>
            <a:off x="2119331" y="3371087"/>
            <a:ext cx="9615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002060"/>
                </a:solidFill>
              </a:rPr>
              <a:t>Follow-up efforts </a:t>
            </a:r>
            <a:r>
              <a:rPr lang="en-GB" sz="2400">
                <a:solidFill>
                  <a:srgbClr val="002060"/>
                </a:solidFill>
              </a:rPr>
              <a:t>for patients losing contact with services or who are non-adherent with medication, with </a:t>
            </a:r>
            <a:r>
              <a:rPr lang="en-GB" sz="2400" b="1">
                <a:solidFill>
                  <a:srgbClr val="002060"/>
                </a:solidFill>
              </a:rPr>
              <a:t>clinical and social problems addressed</a:t>
            </a:r>
          </a:p>
        </p:txBody>
      </p:sp>
      <p:pic>
        <p:nvPicPr>
          <p:cNvPr id="7" name="Picture 6" descr="A candle and a flower&#10;&#10;AI-generated content may be incorrect.">
            <a:extLst>
              <a:ext uri="{FF2B5EF4-FFF2-40B4-BE49-F238E27FC236}">
                <a16:creationId xmlns:a16="http://schemas.microsoft.com/office/drawing/2014/main" id="{B14B1D26-176E-F3E9-71FC-5838F6717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9" y="4823772"/>
            <a:ext cx="1398509" cy="1398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1DF6B5-CC21-EA17-7A88-395DB282AE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8343" b="9496"/>
          <a:stretch/>
        </p:blipFill>
        <p:spPr>
          <a:xfrm>
            <a:off x="392037" y="1462582"/>
            <a:ext cx="1540329" cy="12868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ADB761-D4B6-7045-C113-3F6DBFF2F4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964" y="3143177"/>
            <a:ext cx="1353378" cy="128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07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purple background with circles&#10;&#10;AI-generated content may be incorrect.">
            <a:extLst>
              <a:ext uri="{FF2B5EF4-FFF2-40B4-BE49-F238E27FC236}">
                <a16:creationId xmlns:a16="http://schemas.microsoft.com/office/drawing/2014/main" id="{54529A26-AC60-E68E-6604-4E7A30A59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42766" r="-365" b="17708"/>
          <a:stretch/>
        </p:blipFill>
        <p:spPr>
          <a:xfrm>
            <a:off x="-44769" y="0"/>
            <a:ext cx="12281538" cy="6858000"/>
          </a:xfrm>
          <a:prstGeom prst="rect">
            <a:avLst/>
          </a:prstGeom>
        </p:spPr>
      </p:pic>
      <p:pic>
        <p:nvPicPr>
          <p:cNvPr id="5" name="Picture 1" descr="TAB_allwhite.eps">
            <a:extLst>
              <a:ext uri="{FF2B5EF4-FFF2-40B4-BE49-F238E27FC236}">
                <a16:creationId xmlns:a16="http://schemas.microsoft.com/office/drawing/2014/main" id="{E4821194-E3D4-16F5-BC3D-5F36BC26F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168493"/>
            <a:ext cx="1637058" cy="6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D8B7B385-CBEC-1062-02EF-305F18877992}"/>
              </a:ext>
            </a:extLst>
          </p:cNvPr>
          <p:cNvSpPr txBox="1">
            <a:spLocks/>
          </p:cNvSpPr>
          <p:nvPr/>
        </p:nvSpPr>
        <p:spPr>
          <a:xfrm>
            <a:off x="354302" y="1847336"/>
            <a:ext cx="7812095" cy="11233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National Confidential Inquiry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into Suicide and Safety in Mental Health </a:t>
            </a:r>
          </a:p>
        </p:txBody>
      </p:sp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1F401D6-5B5C-372B-DA16-9BC8A443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B6FA4-0AB5-5CAF-C461-97B51846ED70}"/>
              </a:ext>
            </a:extLst>
          </p:cNvPr>
          <p:cNvSpPr txBox="1"/>
          <p:nvPr/>
        </p:nvSpPr>
        <p:spPr>
          <a:xfrm>
            <a:off x="882892" y="3898762"/>
            <a:ext cx="6179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@NCISH_UK</a:t>
            </a:r>
            <a:endParaRPr lang="en-GB" sz="300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BFCAA-1DCE-DF32-FD87-F61FFDF1D818}"/>
              </a:ext>
            </a:extLst>
          </p:cNvPr>
          <p:cNvSpPr txBox="1"/>
          <p:nvPr/>
        </p:nvSpPr>
        <p:spPr>
          <a:xfrm>
            <a:off x="354302" y="3009753"/>
            <a:ext cx="616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2400" b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www.manchester.ac.uk/ncish</a:t>
            </a:r>
            <a:endParaRPr lang="en-GB" sz="2400" b="1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38867969-9398-B9F5-5E8D-1A4D81F79D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2" y="3988414"/>
            <a:ext cx="471701" cy="461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AC94C-9260-A95A-7716-B5678183688B}"/>
              </a:ext>
            </a:extLst>
          </p:cNvPr>
          <p:cNvSpPr txBox="1"/>
          <p:nvPr/>
        </p:nvSpPr>
        <p:spPr>
          <a:xfrm>
            <a:off x="882892" y="4660026"/>
            <a:ext cx="6179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@</a:t>
            </a:r>
            <a:r>
              <a:rPr lang="en-GB" sz="3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ncish.bsky.social</a:t>
            </a:r>
            <a:endParaRPr lang="en-GB" sz="300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D9897E7-C271-DE65-B2B9-E0CF98344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4706001"/>
            <a:ext cx="471701" cy="41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Linkedin Logo SVG, PNG Icon, Symbol. Download Image.">
            <a:extLst>
              <a:ext uri="{FF2B5EF4-FFF2-40B4-BE49-F238E27FC236}">
                <a16:creationId xmlns:a16="http://schemas.microsoft.com/office/drawing/2014/main" id="{76483B7C-0BB3-7538-C43F-A42F77D13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5953" r="9920" b="8929"/>
          <a:stretch/>
        </p:blipFill>
        <p:spPr bwMode="auto">
          <a:xfrm>
            <a:off x="359358" y="5467456"/>
            <a:ext cx="466645" cy="461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A9276F-1AE2-6EDA-E373-897D9F147083}"/>
              </a:ext>
            </a:extLst>
          </p:cNvPr>
          <p:cNvSpPr txBox="1"/>
          <p:nvPr/>
        </p:nvSpPr>
        <p:spPr>
          <a:xfrm>
            <a:off x="959678" y="5421290"/>
            <a:ext cx="6179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www.linkedin.com/in/ncish/</a:t>
            </a:r>
            <a:endParaRPr lang="en-GB" sz="300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0161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NCISH Method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F7936E-8288-0463-03C7-86F1763BE4E3}"/>
              </a:ext>
            </a:extLst>
          </p:cNvPr>
          <p:cNvGrpSpPr/>
          <p:nvPr/>
        </p:nvGrpSpPr>
        <p:grpSpPr>
          <a:xfrm>
            <a:off x="2921209" y="1504167"/>
            <a:ext cx="6349583" cy="4362705"/>
            <a:chOff x="1030497" y="1512354"/>
            <a:chExt cx="7083002" cy="436270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127FA83-68A7-D931-2317-B6CCC6335B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1996" y="1700809"/>
              <a:ext cx="3" cy="3960439"/>
            </a:xfrm>
            <a:prstGeom prst="line">
              <a:avLst/>
            </a:prstGeom>
            <a:solidFill>
              <a:srgbClr val="2F528F"/>
            </a:solidFill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: Rounded Corners 2">
              <a:extLst>
                <a:ext uri="{FF2B5EF4-FFF2-40B4-BE49-F238E27FC236}">
                  <a16:creationId xmlns:a16="http://schemas.microsoft.com/office/drawing/2014/main" id="{879952BD-301A-6DD4-727F-CA93DD59AD69}"/>
                </a:ext>
              </a:extLst>
            </p:cNvPr>
            <p:cNvSpPr/>
            <p:nvPr/>
          </p:nvSpPr>
          <p:spPr>
            <a:xfrm>
              <a:off x="1030497" y="1512354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potential cases nationally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(e.g. ONS, NRS, NISRA, Homicide index)</a:t>
              </a:r>
            </a:p>
          </p:txBody>
        </p:sp>
        <p:sp>
          <p:nvSpPr>
            <p:cNvPr id="7" name="Rectangle: Rounded Corners 7">
              <a:extLst>
                <a:ext uri="{FF2B5EF4-FFF2-40B4-BE49-F238E27FC236}">
                  <a16:creationId xmlns:a16="http://schemas.microsoft.com/office/drawing/2014/main" id="{3B86EFC2-92D8-3070-BD4E-0A6423340F02}"/>
                </a:ext>
              </a:extLst>
            </p:cNvPr>
            <p:cNvSpPr/>
            <p:nvPr/>
          </p:nvSpPr>
          <p:spPr>
            <a:xfrm>
              <a:off x="1030498" y="3278238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Contact with mental health services</a:t>
              </a:r>
            </a:p>
          </p:txBody>
        </p:sp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3B0C3FD9-2D6A-EC89-F53E-B39EFAE8E4F7}"/>
                </a:ext>
              </a:extLst>
            </p:cNvPr>
            <p:cNvSpPr/>
            <p:nvPr/>
          </p:nvSpPr>
          <p:spPr>
            <a:xfrm>
              <a:off x="1030497" y="4940111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Detailed data collection via questionnaire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C5BA672-8CF4-8540-2139-26A9A2EE3AEA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</p:spTree>
    <p:extLst>
      <p:ext uri="{BB962C8B-B14F-4D97-AF65-F5344CB8AC3E}">
        <p14:creationId xmlns:p14="http://schemas.microsoft.com/office/powerpoint/2010/main" val="335598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suicide numbers in the UK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785BCA-6E47-0206-1698-0E5289C9CD49}"/>
              </a:ext>
            </a:extLst>
          </p:cNvPr>
          <p:cNvGrpSpPr>
            <a:grpSpLocks noChangeAspect="1"/>
          </p:cNvGrpSpPr>
          <p:nvPr/>
        </p:nvGrpSpPr>
        <p:grpSpPr>
          <a:xfrm>
            <a:off x="9766935" y="1564270"/>
            <a:ext cx="1613213" cy="1611797"/>
            <a:chOff x="8738280" y="1420297"/>
            <a:chExt cx="1441265" cy="1440000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A2EFCDDC-6E06-95C4-CE88-FE952D1F8406}"/>
                </a:ext>
              </a:extLst>
            </p:cNvPr>
            <p:cNvSpPr/>
            <p:nvPr/>
          </p:nvSpPr>
          <p:spPr>
            <a:xfrm>
              <a:off x="8739545" y="1420297"/>
              <a:ext cx="1440000" cy="14400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845001-ACA6-7D81-A399-DB97CF219FCB}"/>
                </a:ext>
              </a:extLst>
            </p:cNvPr>
            <p:cNvSpPr txBox="1"/>
            <p:nvPr/>
          </p:nvSpPr>
          <p:spPr>
            <a:xfrm>
              <a:off x="8738280" y="1596305"/>
              <a:ext cx="1439999" cy="1072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1,697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deaths per year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A29DFF-21F1-5AC8-0E2D-726DF1627F3B}"/>
              </a:ext>
            </a:extLst>
          </p:cNvPr>
          <p:cNvSpPr txBox="1"/>
          <p:nvPr/>
        </p:nvSpPr>
        <p:spPr>
          <a:xfrm>
            <a:off x="9170530" y="3587495"/>
            <a:ext cx="2804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26%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all suicide deaths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rise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 Covid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E731F-1525-B9FF-49C8-0D411A451050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3E6BB-456E-65F1-584A-F533DA73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62" y="1560195"/>
            <a:ext cx="8067524" cy="44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9BF8B-FBED-FF85-548C-5796B3B2C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762EA5-B751-F851-F9B1-EF0CEDD8A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suicide rates, England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582DD-40EB-617F-F50D-A8E4B7716244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ENGLAND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63C478-8AF8-8820-CEB0-FF17AD8034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785866"/>
              </p:ext>
            </p:extLst>
          </p:nvPr>
        </p:nvGraphicFramePr>
        <p:xfrm>
          <a:off x="332475" y="1358562"/>
          <a:ext cx="7771719" cy="489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2">
            <a:extLst>
              <a:ext uri="{FF2B5EF4-FFF2-40B4-BE49-F238E27FC236}">
                <a16:creationId xmlns:a16="http://schemas.microsoft.com/office/drawing/2014/main" id="{05BB4E0A-9B53-D169-FBC4-CEA09813E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038" y="2459504"/>
            <a:ext cx="300675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Overall patient numbers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Fall in rate,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especially in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male patients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09E60C3-1719-2752-DCD8-7EC66D101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440" y="6032281"/>
            <a:ext cx="3569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The Mental Health Services Data Set (MHSDS) was used to calculate rates for the available years</a:t>
            </a:r>
            <a:r>
              <a:rPr lang="en-GB" sz="100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.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Changes in MHSDS </a:t>
            </a:r>
            <a:r>
              <a:rPr lang="en-GB" sz="100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methodology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 means rates between </a:t>
            </a:r>
            <a:r>
              <a:rPr lang="en-GB" sz="100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2012-2015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 and 2016-2022 are not directly comparable.</a:t>
            </a:r>
          </a:p>
        </p:txBody>
      </p:sp>
    </p:spTree>
    <p:extLst>
      <p:ext uri="{BB962C8B-B14F-4D97-AF65-F5344CB8AC3E}">
        <p14:creationId xmlns:p14="http://schemas.microsoft.com/office/powerpoint/2010/main" val="139982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0975"/>
            <a:ext cx="11663916" cy="685800"/>
          </a:xfrm>
        </p:spPr>
        <p:txBody>
          <a:bodyPr>
            <a:normAutofit/>
          </a:bodyPr>
          <a:lstStyle/>
          <a:p>
            <a:pPr marL="457200" lvl="1" algn="ctr" defTabSz="457200" rtl="0">
              <a:defRPr/>
            </a:pPr>
            <a:r>
              <a:rPr lang="en-GB"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Characteristics of 18,670 patient suicides</a:t>
            </a:r>
            <a:endParaRPr lang="en-GB" sz="3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186BF-9099-DF0D-7C4E-945F17B92BD5}"/>
              </a:ext>
            </a:extLst>
          </p:cNvPr>
          <p:cNvSpPr txBox="1"/>
          <p:nvPr/>
        </p:nvSpPr>
        <p:spPr>
          <a:xfrm>
            <a:off x="750014" y="1862015"/>
            <a:ext cx="8720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rates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adversity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isolation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nearly half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lived alone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(47%) or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(47%)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7% were from an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ethnic minority group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5% were recent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migrants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UK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self-harm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(62%),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(47%) or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(38%)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misuse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415416E-A04A-684B-8063-675E3E33B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16" y="3121226"/>
            <a:ext cx="1080000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7376E-3C6E-9FEC-6770-B3B1D3A56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16" y="4775388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tableware, plate, vector graphics&#10;&#10;Description automatically generated">
            <a:extLst>
              <a:ext uri="{FF2B5EF4-FFF2-40B4-BE49-F238E27FC236}">
                <a16:creationId xmlns:a16="http://schemas.microsoft.com/office/drawing/2014/main" id="{BD8B161A-C75F-91C2-48DA-CE0503F15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50" y="1467064"/>
            <a:ext cx="1080000" cy="1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BDAD58-13D3-4C04-FFF0-7AB4762FDE1A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</p:spTree>
    <p:extLst>
      <p:ext uri="{BB962C8B-B14F-4D97-AF65-F5344CB8AC3E}">
        <p14:creationId xmlns:p14="http://schemas.microsoft.com/office/powerpoint/2010/main" val="341548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41A64-1570-9B36-89E7-183485C4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941"/>
          <a:stretch/>
        </p:blipFill>
        <p:spPr>
          <a:xfrm>
            <a:off x="1025925" y="1575213"/>
            <a:ext cx="9612066" cy="3707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8B565F-DA6D-34B6-04AD-A2A168CF7CF0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6FD0EF0-00FD-B29E-A742-0B12B49D05C0}"/>
              </a:ext>
            </a:extLst>
          </p:cNvPr>
          <p:cNvSpPr txBox="1">
            <a:spLocks/>
          </p:cNvSpPr>
          <p:nvPr/>
        </p:nvSpPr>
        <p:spPr>
          <a:xfrm>
            <a:off x="0" y="180975"/>
            <a:ext cx="1166391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 algn="ctr" defTabSz="457200" rtl="0">
              <a:defRPr/>
            </a:pPr>
            <a:r>
              <a:rPr lang="en-GB"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Primary diagnosis</a:t>
            </a:r>
            <a:endParaRPr lang="en-GB" sz="3600" kern="0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C8817-BF2C-CBF7-9C24-CF61C61417A8}"/>
              </a:ext>
            </a:extLst>
          </p:cNvPr>
          <p:cNvSpPr txBox="1"/>
          <p:nvPr/>
        </p:nvSpPr>
        <p:spPr>
          <a:xfrm>
            <a:off x="905688" y="5502543"/>
            <a:ext cx="985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 “other” diagnoses include eating disorders, learning disability, conduct disorder, </a:t>
            </a:r>
            <a:r>
              <a:rPr lang="en-GB" sz="1200" b="1" dirty="0"/>
              <a:t>autism spectrum disorder</a:t>
            </a:r>
            <a:r>
              <a:rPr lang="en-GB" sz="1200" dirty="0"/>
              <a:t>, </a:t>
            </a:r>
            <a:r>
              <a:rPr lang="en-GB" sz="1200" b="1" dirty="0"/>
              <a:t>ADHD</a:t>
            </a:r>
            <a:r>
              <a:rPr lang="en-GB" sz="1200" dirty="0"/>
              <a:t>, somatisation disorder, organic disorder, drug-induced psychosis, dementia and other specified. </a:t>
            </a:r>
          </a:p>
        </p:txBody>
      </p:sp>
    </p:spTree>
    <p:extLst>
      <p:ext uri="{BB962C8B-B14F-4D97-AF65-F5344CB8AC3E}">
        <p14:creationId xmlns:p14="http://schemas.microsoft.com/office/powerpoint/2010/main" val="809292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A413AA7-FC68-A9FC-DF27-5AB5FA10EFAA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Timing of last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BB321-3465-A0C5-38AD-48713CAA9B0B}"/>
              </a:ext>
            </a:extLst>
          </p:cNvPr>
          <p:cNvSpPr txBox="1"/>
          <p:nvPr/>
        </p:nvSpPr>
        <p:spPr>
          <a:xfrm>
            <a:off x="8924923" y="4015675"/>
            <a:ext cx="283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81%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short-term risk of suicide was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or none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3E8C9-F5F5-54AD-3228-F8C5FDBAD63A}"/>
              </a:ext>
            </a:extLst>
          </p:cNvPr>
          <p:cNvSpPr txBox="1"/>
          <p:nvPr/>
        </p:nvSpPr>
        <p:spPr>
          <a:xfrm>
            <a:off x="8670059" y="2228671"/>
            <a:ext cx="334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46%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 contact with services in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 before death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9E4AA-72B2-E5FE-45E1-C1C12A16ECE7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842B36-573B-9B04-5CFB-189B84AACE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449863"/>
              </p:ext>
            </p:extLst>
          </p:nvPr>
        </p:nvGraphicFramePr>
        <p:xfrm>
          <a:off x="302826" y="1840442"/>
          <a:ext cx="8396674" cy="415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196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0" y="177800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Mental health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447D5-23EE-E0BC-AB9B-7F8283FA3DB4}"/>
              </a:ext>
            </a:extLst>
          </p:cNvPr>
          <p:cNvSpPr txBox="1"/>
          <p:nvPr/>
        </p:nvSpPr>
        <p:spPr>
          <a:xfrm>
            <a:off x="8931729" y="1963753"/>
            <a:ext cx="2931408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429 (27%) </a:t>
            </a:r>
            <a:r>
              <a:rPr lang="en-GB" sz="2400" dirty="0">
                <a:solidFill>
                  <a:srgbClr val="002060"/>
                </a:solidFill>
              </a:rPr>
              <a:t>deaths per year </a:t>
            </a:r>
            <a:r>
              <a:rPr lang="en-GB" sz="2400" b="1" dirty="0">
                <a:solidFill>
                  <a:srgbClr val="002060"/>
                </a:solidFill>
              </a:rPr>
              <a:t>under acute care</a:t>
            </a:r>
          </a:p>
          <a:p>
            <a:pPr algn="ctr"/>
            <a:endParaRPr lang="en-GB" sz="2400" b="1" dirty="0">
              <a:solidFill>
                <a:srgbClr val="002060"/>
              </a:solidFill>
            </a:endParaRPr>
          </a:p>
          <a:p>
            <a:pPr algn="ctr"/>
            <a:endParaRPr lang="en-GB" sz="2400" b="1" dirty="0">
              <a:solidFill>
                <a:srgbClr val="002060"/>
              </a:solidFill>
            </a:endParaRPr>
          </a:p>
          <a:p>
            <a:pPr algn="ctr"/>
            <a:r>
              <a:rPr lang="en-GB" sz="2400" b="1" dirty="0">
                <a:solidFill>
                  <a:srgbClr val="002060"/>
                </a:solidFill>
              </a:rPr>
              <a:t>475 (29%)</a:t>
            </a:r>
            <a:r>
              <a:rPr lang="en-GB" sz="2400" dirty="0">
                <a:solidFill>
                  <a:srgbClr val="002060"/>
                </a:solidFill>
              </a:rPr>
              <a:t> per year had either</a:t>
            </a:r>
            <a:endParaRPr lang="en-GB" sz="2400" b="0" i="0" dirty="0">
              <a:solidFill>
                <a:srgbClr val="002060"/>
              </a:solidFill>
              <a:effectLst/>
            </a:endParaRPr>
          </a:p>
          <a:p>
            <a:pPr algn="ctr"/>
            <a:r>
              <a:rPr lang="en-GB" sz="2400" b="1" i="0" dirty="0">
                <a:solidFill>
                  <a:srgbClr val="002060"/>
                </a:solidFill>
                <a:effectLst/>
              </a:rPr>
              <a:t>missed their last appointment </a:t>
            </a:r>
            <a:r>
              <a:rPr lang="en-GB" sz="2400" b="0" i="0" dirty="0">
                <a:solidFill>
                  <a:srgbClr val="002060"/>
                </a:solidFill>
                <a:effectLst/>
              </a:rPr>
              <a:t>or were </a:t>
            </a:r>
            <a:r>
              <a:rPr lang="en-GB" sz="2400" b="1" i="0" dirty="0">
                <a:solidFill>
                  <a:srgbClr val="002060"/>
                </a:solidFill>
                <a:effectLst/>
              </a:rPr>
              <a:t>non-adherent</a:t>
            </a:r>
            <a:r>
              <a:rPr lang="en-GB" sz="2400" b="0" i="0" dirty="0">
                <a:solidFill>
                  <a:srgbClr val="002060"/>
                </a:solidFill>
                <a:effectLst/>
              </a:rPr>
              <a:t> with medication</a:t>
            </a:r>
            <a:endParaRPr lang="en-GB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A49CC-E47D-585A-5F15-7F38ED9568D5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UK AND JERSEY SUICIDE (2012-2022)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© National Confidential Inquiry into Suicide and Safety in Mental Health. All rights reserved. </a:t>
            </a:r>
          </a:p>
          <a:p>
            <a:r>
              <a:rPr lang="en-GB" sz="1100">
                <a:solidFill>
                  <a:schemeClr val="bg1">
                    <a:lumMod val="50000"/>
                  </a:schemeClr>
                </a:solidFill>
              </a:rPr>
              <a:t>Not to be reproduced in whole or part without the permission of the copyright holder.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F21D3F8-2391-E9B1-2D51-5D247FBB86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468722"/>
              </p:ext>
            </p:extLst>
          </p:nvPr>
        </p:nvGraphicFramePr>
        <p:xfrm>
          <a:off x="328863" y="1613300"/>
          <a:ext cx="8109312" cy="4486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4852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3_Theme2">
  <a:themeElements>
    <a:clrScheme name="Custom 1">
      <a:dk1>
        <a:sysClr val="windowText" lastClr="000000"/>
      </a:dk1>
      <a:lt1>
        <a:sysClr val="window" lastClr="FFFFFF"/>
      </a:lt1>
      <a:dk2>
        <a:srgbClr val="27A2DB"/>
      </a:dk2>
      <a:lt2>
        <a:srgbClr val="E7E6E6"/>
      </a:lt2>
      <a:accent1>
        <a:srgbClr val="27A2D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  <SharedWithUsers xmlns="a8909ba7-2c5b-4737-8949-485c48a93818">
      <UserInfo>
        <DisplayName>Rebecca Lowe</DisplayName>
        <AccountId>12</AccountId>
        <AccountType/>
      </UserInfo>
      <UserInfo>
        <DisplayName>Jane Graney</DisplayName>
        <AccountId>29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4" ma:contentTypeDescription="Create a new document." ma:contentTypeScope="" ma:versionID="75959bf9ccd06b4730a3fd5b29ac696f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80132f84ae899fbd3a02b4bddd0aa532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D8AF75-D52C-4BAE-A436-E6AC9D0250AF}">
  <ds:schemaRefs>
    <ds:schemaRef ds:uri="http://purl.org/dc/elements/1.1/"/>
    <ds:schemaRef ds:uri="http://schemas.openxmlformats.org/package/2006/metadata/core-properties"/>
    <ds:schemaRef ds:uri="2e0b6fce-bd22-48c9-9c2a-050ff6d964a9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a8909ba7-2c5b-4737-8949-485c48a9381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590140-834A-410A-8969-7D50242CFF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DA3795-34FF-48DB-B857-143D94E11A64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1589</Words>
  <Application>Microsoft Office PowerPoint</Application>
  <PresentationFormat>Widescreen</PresentationFormat>
  <Paragraphs>272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</vt:lpstr>
      <vt:lpstr>Calibri Light</vt:lpstr>
      <vt:lpstr>Open Sans</vt:lpstr>
      <vt:lpstr>Times New Roman</vt:lpstr>
      <vt:lpstr>Office Theme</vt:lpstr>
      <vt:lpstr>Theme2</vt:lpstr>
      <vt:lpstr>1_Theme2</vt:lpstr>
      <vt:lpstr>2_Theme2</vt:lpstr>
      <vt:lpstr>1_Custom Design</vt:lpstr>
      <vt:lpstr>30_Theme2</vt:lpstr>
      <vt:lpstr>3_Theme2</vt:lpstr>
      <vt:lpstr>4_Theme2</vt:lpstr>
      <vt:lpstr>PowerPoint Presentation</vt:lpstr>
      <vt:lpstr>PowerPoint Presentation</vt:lpstr>
      <vt:lpstr>NCISH Method</vt:lpstr>
      <vt:lpstr>Patient suicide numbers in the UK</vt:lpstr>
      <vt:lpstr>Patient suicide rates, England</vt:lpstr>
      <vt:lpstr>Characteristics of 18,670 patient suicides</vt:lpstr>
      <vt:lpstr>PowerPoint Presentation</vt:lpstr>
      <vt:lpstr>PowerPoint Presentation</vt:lpstr>
      <vt:lpstr>Mental health care</vt:lpstr>
      <vt:lpstr>In-patient suicide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5,220 suicides following missed contact and/or non-adherence with medication (2012-2022)</vt:lpstr>
      <vt:lpstr>PowerPoint Presentation</vt:lpstr>
      <vt:lpstr>1,312 suicides by patients recently bereaved (2012-2022)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Su-Gwan Tham</dc:creator>
  <cp:lastModifiedBy>Cathryn Rodway</cp:lastModifiedBy>
  <cp:revision>5</cp:revision>
  <dcterms:created xsi:type="dcterms:W3CDTF">2023-04-12T12:58:27Z</dcterms:created>
  <dcterms:modified xsi:type="dcterms:W3CDTF">2025-05-08T12:29:58Z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