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74" r:id="rId2"/>
    <p:sldId id="299" r:id="rId3"/>
    <p:sldId id="309" r:id="rId4"/>
    <p:sldId id="305" r:id="rId5"/>
    <p:sldId id="310" r:id="rId6"/>
    <p:sldId id="306" r:id="rId7"/>
    <p:sldId id="300" r:id="rId8"/>
    <p:sldId id="304" r:id="rId9"/>
    <p:sldId id="311" r:id="rId10"/>
    <p:sldId id="312" r:id="rId11"/>
    <p:sldId id="307" r:id="rId12"/>
    <p:sldId id="308" r:id="rId1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1A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74"/>
  </p:normalViewPr>
  <p:slideViewPr>
    <p:cSldViewPr snapToGrid="0" snapToObjects="1">
      <p:cViewPr varScale="1">
        <p:scale>
          <a:sx n="68" d="100"/>
          <a:sy n="68" d="100"/>
        </p:scale>
        <p:origin x="12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fld id="{E09A0241-2C80-5B44-BD0A-8DE00D57D2CD}" type="datetimeFigureOut">
              <a:rPr lang="en-GB"/>
              <a:pPr/>
              <a:t>16/09/2016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fld id="{4375040A-D189-634B-B7E8-D32B28F5C4C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662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0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0"/>
        <a:cs typeface="Geneva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1B2310-C9C1-FC4E-AD0F-3E71DD9CAC5F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9E4A06-7FBB-EC49-9C2A-9EE9E8539A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753BF9-21C6-A646-9FC4-AB1D7705B58C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639E3-39C2-FD46-B352-35663F3176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156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AE4394-B5DD-6546-AADF-C0C19A0FFC65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A62051-31E5-8540-B2AE-0AB497E588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814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CAB42F-5041-4D43-984D-BC0D2880838B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30A06-FCC6-744C-BB02-C941C6DAA5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94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B68F70-A4C4-3846-89B1-80C591C29399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FD68A-D4EE-1E4B-8424-AE156CCD63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05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54DE65-599A-EF4A-B02C-926157F3CAD3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1BCCD-D610-B84B-AEE8-D03E4FFADE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3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ED482A-CC1E-B542-8D13-E7C227EBD72B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C8DCAC-67B1-3F4B-8964-1FA3985DDE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205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47FD9F-1177-6F4C-8945-5EF866F9AC4C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DD3B2-2F71-0042-B1B7-7CCE2F8D79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3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CBD4E1-A95A-8A42-B7D2-EACC074985DC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91B90-9F16-5140-A0D6-A0ECD0F9B1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90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FC6C22-3A8B-1E4D-80AA-13FE7FED37A2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9F1D3-543D-C14B-97C2-97B63E9582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4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89D865-F8FB-C045-B298-6672BAF87B7C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84F3C-BA26-694F-A3E8-45DB8C333B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344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fld id="{9750B93B-DD2C-FC43-9F68-80C39D829F1A}" type="datetimeFigureOut">
              <a:rPr lang="en-US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cs typeface="Arial" charset="0"/>
              </a:defRPr>
            </a:lvl1pPr>
          </a:lstStyle>
          <a:p>
            <a:fld id="{62DB7D3A-FE26-394D-9070-60C0061CCC1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Geneva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0"/>
          <a:cs typeface="Geneva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0"/>
          <a:cs typeface="Geneva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0"/>
          <a:cs typeface="Geneva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0"/>
          <a:cs typeface="Geneva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Geneva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Geneva" charset="0"/>
          <a:cs typeface="Geneva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Geneva" charset="0"/>
          <a:cs typeface="Geneva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Geneva" charset="0"/>
          <a:cs typeface="Geneva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Geneva" charset="0"/>
          <a:cs typeface="Geneva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404813" y="1108441"/>
            <a:ext cx="873918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Verdana"/>
                <a:cs typeface="Verdana"/>
              </a:rPr>
              <a:t>Presentation title 32 point</a:t>
            </a:r>
            <a:br>
              <a:rPr lang="en-GB" sz="3200">
                <a:solidFill>
                  <a:schemeClr val="bg1"/>
                </a:solidFill>
                <a:latin typeface="Verdana"/>
                <a:cs typeface="Verdana"/>
              </a:rPr>
            </a:br>
            <a:r>
              <a:rPr lang="en-GB" sz="3200">
                <a:solidFill>
                  <a:schemeClr val="bg1"/>
                </a:solidFill>
                <a:latin typeface="Verdana"/>
                <a:cs typeface="Verdana"/>
              </a:rPr>
              <a:t>Second </a:t>
            </a:r>
            <a:r>
              <a:rPr lang="en-GB" sz="3200" dirty="0">
                <a:solidFill>
                  <a:schemeClr val="bg1"/>
                </a:solidFill>
                <a:latin typeface="Verdana"/>
                <a:cs typeface="Verdana"/>
              </a:rPr>
              <a:t>line if required</a:t>
            </a:r>
            <a:endParaRPr lang="en-US" sz="32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04813" y="3318731"/>
            <a:ext cx="8739187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 dirty="0">
                <a:solidFill>
                  <a:schemeClr val="bg1"/>
                </a:solidFill>
                <a:latin typeface="Verdana"/>
                <a:cs typeface="Verdana"/>
              </a:rPr>
              <a:t>Sub-title 24 point</a:t>
            </a:r>
          </a:p>
          <a:p>
            <a:pPr>
              <a:lnSpc>
                <a:spcPct val="120000"/>
              </a:lnSpc>
            </a:pPr>
            <a:r>
              <a:rPr lang="en-GB" sz="2400" dirty="0">
                <a:solidFill>
                  <a:schemeClr val="bg1"/>
                </a:solidFill>
                <a:latin typeface="Verdana"/>
                <a:cs typeface="Verdana"/>
              </a:rPr>
              <a:t>Second line if required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17525" y="2316716"/>
            <a:ext cx="7013575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pic>
        <p:nvPicPr>
          <p:cNvPr id="14341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28" y="3063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05880" y="1268760"/>
            <a:ext cx="8655926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ヒラギノ角ゴ Pro W3" charset="0"/>
                <a:cs typeface="Geneva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ヒラギノ角ゴ Pro W3" charset="0"/>
                <a:cs typeface="Geneva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ヒラギノ角ゴ Pro W3" charset="0"/>
                <a:cs typeface="Geneva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ヒラギノ角ゴ Pro W3" charset="0"/>
                <a:cs typeface="Geneva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ヒラギノ角ゴ Pro W3" charset="0"/>
                <a:cs typeface="Geneva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3200" dirty="0">
                <a:latin typeface="Verdana" charset="0"/>
                <a:ea typeface="Verdana" charset="0"/>
                <a:cs typeface="Verdana" charset="0"/>
              </a:rPr>
              <a:t>Preferably images should…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95535" y="2153704"/>
            <a:ext cx="8666271" cy="3633267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ヒラギノ角ゴ Pro W3" charset="0"/>
                <a:cs typeface="Genev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Geneva" charset="0"/>
                <a:cs typeface="Genev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Geneva" charset="0"/>
                <a:cs typeface="Genev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Geneva" charset="0"/>
                <a:cs typeface="Genev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Geneva" charset="0"/>
                <a:cs typeface="Genev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Be uniform in size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Complement the content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Not impact on the copy area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rPr>
              <a:t>Include descriptions (right click on image, format picture, Alt-text to include a description)</a:t>
            </a:r>
          </a:p>
        </p:txBody>
      </p:sp>
      <p:pic>
        <p:nvPicPr>
          <p:cNvPr id="7" name="Picture 6" descr="AerialView1.jpg" title="University aerial view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9552" y="4581128"/>
            <a:ext cx="2496278" cy="1872208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pic>
        <p:nvPicPr>
          <p:cNvPr id="8" name="Picture 7" descr="UoM-20140326_DSCF2448.jpg" title="Student studying in library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19872" y="4581128"/>
            <a:ext cx="2520280" cy="1890210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pic>
        <p:nvPicPr>
          <p:cNvPr id="9" name="Picture 8" descr="Broaden Your Studies 4 NEW.jpg" title="Photo of people video recording outside on campus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72200" y="4581128"/>
            <a:ext cx="2520280" cy="1890210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pic>
        <p:nvPicPr>
          <p:cNvPr id="12" name="Picture 11" descr="TAB_col_background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4988" y="343197"/>
            <a:ext cx="1655064" cy="70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887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AB_col_backgroun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4988" y="343197"/>
            <a:ext cx="1655064" cy="70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912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use_recording_qz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014" y="388938"/>
            <a:ext cx="1257300" cy="1257300"/>
          </a:xfrm>
          <a:prstGeom prst="rect">
            <a:avLst/>
          </a:prstGeom>
        </p:spPr>
      </p:pic>
      <p:pic>
        <p:nvPicPr>
          <p:cNvPr id="6" name="Picture 5" descr="TAB_col_background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4988" y="343197"/>
            <a:ext cx="1655064" cy="70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387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412750" y="1181200"/>
            <a:ext cx="863297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Verdana"/>
                <a:cs typeface="Verdana"/>
              </a:rPr>
              <a:t>Title for text slide 32 point</a:t>
            </a:r>
            <a:br>
              <a:rPr lang="en-GB" sz="3200" dirty="0">
                <a:solidFill>
                  <a:schemeClr val="bg1"/>
                </a:solidFill>
                <a:latin typeface="Verdana"/>
                <a:cs typeface="Verdana"/>
              </a:rPr>
            </a:br>
            <a:r>
              <a:rPr lang="en-GB" sz="3200" dirty="0">
                <a:solidFill>
                  <a:schemeClr val="bg1"/>
                </a:solidFill>
                <a:latin typeface="Verdana"/>
                <a:cs typeface="Verdana"/>
              </a:rPr>
              <a:t>with 1 line spacing after</a:t>
            </a:r>
            <a:endParaRPr lang="en-US" sz="3200" dirty="0">
              <a:solidFill>
                <a:schemeClr val="bg1"/>
              </a:solidFill>
              <a:latin typeface="Verdana"/>
              <a:cs typeface="Verdana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12750" y="2431795"/>
            <a:ext cx="8632974" cy="260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chemeClr val="bg1"/>
                </a:solidFill>
                <a:latin typeface="Verdana"/>
                <a:ea typeface="Geneva" charset="0"/>
                <a:cs typeface="Verdana"/>
              </a:rPr>
              <a:t>Sub-title 24 point with 1 line spacing after</a:t>
            </a:r>
          </a:p>
          <a:p>
            <a:pPr>
              <a:defRPr/>
            </a:pPr>
            <a:endParaRPr lang="en-GB" sz="2400" dirty="0">
              <a:solidFill>
                <a:schemeClr val="bg1"/>
              </a:solidFill>
              <a:latin typeface="Verdana"/>
              <a:ea typeface="Geneva" charset="0"/>
              <a:cs typeface="Verdana"/>
            </a:endParaRPr>
          </a:p>
          <a:p>
            <a:pPr>
              <a:lnSpc>
                <a:spcPct val="120000"/>
              </a:lnSpc>
              <a:defRPr/>
            </a:pPr>
            <a:r>
              <a:rPr lang="en-GB" sz="2400" dirty="0">
                <a:solidFill>
                  <a:schemeClr val="bg1"/>
                </a:solidFill>
                <a:latin typeface="Verdana"/>
                <a:ea typeface="Geneva" charset="0"/>
                <a:cs typeface="Verdana"/>
              </a:rPr>
              <a:t>Main copy size 24 point</a:t>
            </a:r>
          </a:p>
          <a:p>
            <a:pPr>
              <a:lnSpc>
                <a:spcPct val="120000"/>
              </a:lnSpc>
              <a:defRPr/>
            </a:pPr>
            <a:r>
              <a:rPr lang="en-GB" sz="2400" dirty="0">
                <a:solidFill>
                  <a:schemeClr val="bg1"/>
                </a:solidFill>
                <a:latin typeface="Verdana"/>
                <a:ea typeface="Geneva" charset="0"/>
                <a:cs typeface="Verdana"/>
              </a:rPr>
              <a:t>Line spacing 1.2 for all text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>
                <a:solidFill>
                  <a:schemeClr val="bg1"/>
                </a:solidFill>
                <a:latin typeface="Verdana"/>
                <a:ea typeface="Geneva" charset="0"/>
                <a:cs typeface="Verdana"/>
              </a:rPr>
              <a:t>Bullet 1 use standard bullet</a:t>
            </a:r>
          </a:p>
          <a:p>
            <a:pPr marL="742950" lvl="1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>
                <a:solidFill>
                  <a:schemeClr val="bg1"/>
                </a:solidFill>
                <a:latin typeface="Verdana"/>
                <a:ea typeface="Geneva" charset="0"/>
                <a:cs typeface="Verdana"/>
              </a:rPr>
              <a:t>Bullet 2 use for secondary bullet</a:t>
            </a:r>
          </a:p>
        </p:txBody>
      </p:sp>
      <p:pic>
        <p:nvPicPr>
          <p:cNvPr id="6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28" y="3063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University of Manchester on a sunny day" title="Campus view looking towards Learning Commons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80512" cy="685800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5536" y="4869160"/>
            <a:ext cx="8645722" cy="1788494"/>
          </a:xfrm>
          <a:solidFill>
            <a:schemeClr val="bg2">
              <a:lumMod val="25000"/>
            </a:schemeClr>
          </a:solidFill>
        </p:spPr>
        <p:txBody>
          <a:bodyPr/>
          <a:lstStyle/>
          <a:p>
            <a:r>
              <a:rPr lang="en-GB" sz="2400" dirty="0">
                <a:ln>
                  <a:solidFill>
                    <a:srgbClr val="FFFFFF"/>
                  </a:solidFill>
                </a:ln>
                <a:solidFill>
                  <a:srgbClr val="F2F2F2"/>
                </a:solidFill>
                <a:latin typeface="Verdana" charset="0"/>
                <a:ea typeface="Verdana" charset="0"/>
                <a:cs typeface="Verdana" charset="0"/>
              </a:rPr>
              <a:t>Should fill the screen</a:t>
            </a:r>
          </a:p>
          <a:p>
            <a:r>
              <a:rPr lang="en-GB" sz="2400" dirty="0">
                <a:ln>
                  <a:solidFill>
                    <a:srgbClr val="FFFFFF"/>
                  </a:solidFill>
                </a:ln>
                <a:solidFill>
                  <a:srgbClr val="F2F2F2"/>
                </a:solidFill>
                <a:latin typeface="Verdana" charset="0"/>
                <a:ea typeface="Verdana" charset="0"/>
                <a:cs typeface="Verdana" charset="0"/>
              </a:rPr>
              <a:t>With minimum or no text</a:t>
            </a:r>
          </a:p>
          <a:p>
            <a:r>
              <a:rPr lang="en-GB" sz="2400" dirty="0">
                <a:ln>
                  <a:solidFill>
                    <a:srgbClr val="FFFFFF"/>
                  </a:solidFill>
                </a:ln>
                <a:solidFill>
                  <a:srgbClr val="F2F2F2"/>
                </a:solidFill>
                <a:latin typeface="Verdana" charset="0"/>
                <a:ea typeface="Verdana" charset="0"/>
                <a:cs typeface="Verdana" charset="0"/>
              </a:rPr>
              <a:t>If there is any text it should be against a solid background colour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05880" y="1268760"/>
            <a:ext cx="3559945" cy="560040"/>
          </a:xfrm>
          <a:solidFill>
            <a:schemeClr val="bg2">
              <a:lumMod val="25000"/>
            </a:schemeClr>
          </a:solidFill>
        </p:spPr>
        <p:txBody>
          <a:bodyPr/>
          <a:lstStyle/>
          <a:p>
            <a:pPr algn="l"/>
            <a:r>
              <a:rPr lang="en-GB" sz="3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rPr>
              <a:t>Ideally images…</a:t>
            </a:r>
            <a:endParaRPr lang="en-GB" sz="3200" dirty="0">
              <a:solidFill>
                <a:schemeClr val="bg1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pic>
        <p:nvPicPr>
          <p:cNvPr id="8" name="Picture 7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28" y="3063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3999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28" y="3063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 bwMode="auto">
          <a:xfrm>
            <a:off x="405880" y="1268760"/>
            <a:ext cx="8655926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ヒラギノ角ゴ Pro W3" charset="0"/>
                <a:cs typeface="Geneva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ヒラギノ角ゴ Pro W3" charset="0"/>
                <a:cs typeface="Geneva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ヒラギノ角ゴ Pro W3" charset="0"/>
                <a:cs typeface="Geneva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ヒラギノ角ゴ Pro W3" charset="0"/>
                <a:cs typeface="Geneva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ヒラギノ角ゴ Pro W3" charset="0"/>
                <a:cs typeface="Geneva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3200" dirty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rPr>
              <a:t>Preferably images should…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95535" y="2153704"/>
            <a:ext cx="8666271" cy="3633267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ヒラギノ角ゴ Pro W3" charset="0"/>
                <a:cs typeface="Geneva" charset="0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Geneva" charset="0"/>
                <a:cs typeface="Geneva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Geneva" charset="0"/>
                <a:cs typeface="Geneva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Geneva" charset="0"/>
                <a:cs typeface="Geneva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Geneva" charset="0"/>
                <a:cs typeface="Geneva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rPr>
              <a:t>Be uniform in size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rPr>
              <a:t>Complement the content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rPr>
              <a:t>Not impact on the copy area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rPr>
              <a:t>Include descriptions (right click on image, format picture, Alt-text to include a description)</a:t>
            </a:r>
          </a:p>
        </p:txBody>
      </p:sp>
      <p:pic>
        <p:nvPicPr>
          <p:cNvPr id="7" name="Picture 6" descr="AerialView1.jpg" title="University aerial view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9552" y="4581128"/>
            <a:ext cx="2496278" cy="1872208"/>
          </a:xfrm>
          <a:prstGeom prst="rect">
            <a:avLst/>
          </a:prstGeom>
          <a:ln w="15875">
            <a:solidFill>
              <a:schemeClr val="bg1"/>
            </a:solidFill>
          </a:ln>
        </p:spPr>
      </p:pic>
      <p:pic>
        <p:nvPicPr>
          <p:cNvPr id="8" name="Picture 7" descr="UoM-20140326_DSCF2448.jpg" title="Student studying in library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19872" y="4581128"/>
            <a:ext cx="2520280" cy="1890210"/>
          </a:xfrm>
          <a:prstGeom prst="rect">
            <a:avLst/>
          </a:prstGeom>
          <a:ln w="15875">
            <a:solidFill>
              <a:schemeClr val="bg1"/>
            </a:solidFill>
          </a:ln>
        </p:spPr>
      </p:pic>
      <p:pic>
        <p:nvPicPr>
          <p:cNvPr id="9" name="Picture 8" descr="Broaden Your Studies 4 NEW.jpg" title="Photo of people video recording outside on campus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72200" y="4581128"/>
            <a:ext cx="2520280" cy="1890210"/>
          </a:xfrm>
          <a:prstGeom prst="rect">
            <a:avLst/>
          </a:prstGeom>
          <a:ln w="158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771961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28" y="3063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4953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28" y="3063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pause_recording_qz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014" y="388938"/>
            <a:ext cx="1257300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669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519113" y="2809875"/>
            <a:ext cx="7013575" cy="0"/>
          </a:xfrm>
          <a:prstGeom prst="line">
            <a:avLst/>
          </a:prstGeom>
          <a:noFill/>
          <a:ln w="25400">
            <a:solidFill>
              <a:srgbClr val="660066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04813" y="1228348"/>
            <a:ext cx="856452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sz="3200" dirty="0">
                <a:latin typeface="Verdana"/>
                <a:cs typeface="Verdana"/>
              </a:rPr>
              <a:t>Presentation title</a:t>
            </a:r>
            <a:br>
              <a:rPr lang="en-GB" sz="3200" dirty="0">
                <a:latin typeface="Verdana"/>
                <a:cs typeface="Verdana"/>
              </a:rPr>
            </a:br>
            <a:r>
              <a:rPr lang="en-GB" sz="3200" dirty="0">
                <a:latin typeface="Verdana"/>
                <a:cs typeface="Verdana"/>
              </a:rPr>
              <a:t>second line if required</a:t>
            </a:r>
            <a:endParaRPr lang="en-US" sz="3200" dirty="0">
              <a:latin typeface="Verdana"/>
              <a:cs typeface="Verdana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04814" y="3698875"/>
            <a:ext cx="8564526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 dirty="0">
                <a:latin typeface="Verdana"/>
                <a:cs typeface="Verdana"/>
              </a:rPr>
              <a:t>Sub-title</a:t>
            </a:r>
          </a:p>
          <a:p>
            <a:pPr>
              <a:lnSpc>
                <a:spcPct val="120000"/>
              </a:lnSpc>
            </a:pPr>
            <a:r>
              <a:rPr lang="en-GB" sz="2400" dirty="0">
                <a:latin typeface="Verdana"/>
                <a:cs typeface="Verdana"/>
              </a:rPr>
              <a:t>Second line if required</a:t>
            </a:r>
          </a:p>
        </p:txBody>
      </p:sp>
      <p:pic>
        <p:nvPicPr>
          <p:cNvPr id="8" name="Picture 7" descr="TAB_col_backgroun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4988" y="343197"/>
            <a:ext cx="1655064" cy="7010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ChangeArrowheads="1"/>
          </p:cNvSpPr>
          <p:nvPr/>
        </p:nvSpPr>
        <p:spPr bwMode="auto">
          <a:xfrm>
            <a:off x="406400" y="1322260"/>
            <a:ext cx="84924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sz="2400" dirty="0">
                <a:latin typeface="Verdana" charset="0"/>
                <a:ea typeface="Verdana" charset="0"/>
                <a:cs typeface="Verdana" charset="0"/>
              </a:rPr>
              <a:t>Title for text slide 32 point</a:t>
            </a:r>
            <a:br>
              <a:rPr lang="en-GB" sz="2400" dirty="0">
                <a:latin typeface="Verdana" charset="0"/>
                <a:ea typeface="Verdana" charset="0"/>
                <a:cs typeface="Verdana" charset="0"/>
              </a:rPr>
            </a:br>
            <a:r>
              <a:rPr lang="en-GB" sz="2400" dirty="0">
                <a:latin typeface="Verdana" charset="0"/>
                <a:ea typeface="Verdana" charset="0"/>
                <a:cs typeface="Verdana" charset="0"/>
              </a:rPr>
              <a:t>with 1 line spacing after</a:t>
            </a:r>
            <a:endParaRPr lang="en-US" sz="2400" dirty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06400" y="2431795"/>
            <a:ext cx="8492450" cy="260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000000"/>
                </a:solidFill>
                <a:latin typeface="Verdana"/>
                <a:ea typeface="Geneva" charset="0"/>
                <a:cs typeface="Verdana"/>
              </a:rPr>
              <a:t>Sub-title 24 point with 1 line spacing after</a:t>
            </a:r>
          </a:p>
          <a:p>
            <a:pPr>
              <a:defRPr/>
            </a:pPr>
            <a:endParaRPr lang="en-GB" sz="2400" dirty="0">
              <a:solidFill>
                <a:srgbClr val="000000"/>
              </a:solidFill>
              <a:latin typeface="Verdana"/>
              <a:ea typeface="Geneva" charset="0"/>
              <a:cs typeface="Verdana"/>
            </a:endParaRPr>
          </a:p>
          <a:p>
            <a:pPr>
              <a:lnSpc>
                <a:spcPct val="120000"/>
              </a:lnSpc>
              <a:defRPr/>
            </a:pPr>
            <a:r>
              <a:rPr lang="en-GB" sz="2400" dirty="0">
                <a:solidFill>
                  <a:srgbClr val="000000"/>
                </a:solidFill>
                <a:latin typeface="Verdana"/>
                <a:ea typeface="Geneva" charset="0"/>
                <a:cs typeface="Verdana"/>
              </a:rPr>
              <a:t>Main copy size 14 point</a:t>
            </a:r>
          </a:p>
          <a:p>
            <a:pPr>
              <a:lnSpc>
                <a:spcPct val="120000"/>
              </a:lnSpc>
              <a:defRPr/>
            </a:pPr>
            <a:r>
              <a:rPr lang="en-GB" sz="2400" dirty="0">
                <a:solidFill>
                  <a:srgbClr val="000000"/>
                </a:solidFill>
                <a:latin typeface="Verdana"/>
                <a:ea typeface="Geneva" charset="0"/>
                <a:cs typeface="Verdana"/>
              </a:rPr>
              <a:t>Line spacing 1.2 for all text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Verdana"/>
                <a:ea typeface="Geneva" charset="0"/>
                <a:cs typeface="Verdana"/>
              </a:rPr>
              <a:t>Bullet 1 use standard bullet</a:t>
            </a:r>
          </a:p>
          <a:p>
            <a:pPr marL="742950" lvl="1" indent="-285750">
              <a:lnSpc>
                <a:spcPct val="120000"/>
              </a:lnSpc>
              <a:buFont typeface="Arial"/>
              <a:buChar char="•"/>
              <a:defRPr/>
            </a:pPr>
            <a:r>
              <a:rPr lang="en-GB" sz="2400" dirty="0">
                <a:solidFill>
                  <a:srgbClr val="000000"/>
                </a:solidFill>
                <a:latin typeface="Verdana"/>
                <a:ea typeface="Geneva" charset="0"/>
                <a:cs typeface="Verdana"/>
              </a:rPr>
              <a:t>Bullet 2 use for secondary bullet</a:t>
            </a:r>
          </a:p>
        </p:txBody>
      </p:sp>
      <p:pic>
        <p:nvPicPr>
          <p:cNvPr id="6" name="Picture 5" descr="TAB_col_backgroun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4988" y="343197"/>
            <a:ext cx="1655064" cy="70104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University of Manchester on a sunny day" title="Campus view looking towards Learning Commons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80512" cy="6858000"/>
          </a:xfrm>
          <a:prstGeom prst="rect">
            <a:avLst/>
          </a:prstGeom>
        </p:spPr>
      </p:pic>
      <p:pic>
        <p:nvPicPr>
          <p:cNvPr id="5" name="Picture 4" descr="TAB_col_background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4988" y="343197"/>
            <a:ext cx="1655064" cy="70104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5536" y="4869160"/>
            <a:ext cx="8645722" cy="1788494"/>
          </a:xfrm>
          <a:solidFill>
            <a:schemeClr val="bg2">
              <a:lumMod val="25000"/>
            </a:schemeClr>
          </a:solidFill>
        </p:spPr>
        <p:txBody>
          <a:bodyPr/>
          <a:lstStyle/>
          <a:p>
            <a:r>
              <a:rPr lang="en-GB" sz="2400" dirty="0">
                <a:ln>
                  <a:solidFill>
                    <a:srgbClr val="FFFFFF"/>
                  </a:solidFill>
                </a:ln>
                <a:solidFill>
                  <a:srgbClr val="F2F2F2"/>
                </a:solidFill>
                <a:latin typeface="Verdana" charset="0"/>
                <a:ea typeface="Verdana" charset="0"/>
                <a:cs typeface="Verdana" charset="0"/>
              </a:rPr>
              <a:t>Should fill the screen</a:t>
            </a:r>
          </a:p>
          <a:p>
            <a:r>
              <a:rPr lang="en-GB" sz="2400" dirty="0">
                <a:ln>
                  <a:solidFill>
                    <a:srgbClr val="FFFFFF"/>
                  </a:solidFill>
                </a:ln>
                <a:solidFill>
                  <a:srgbClr val="F2F2F2"/>
                </a:solidFill>
                <a:latin typeface="Verdana" charset="0"/>
                <a:ea typeface="Verdana" charset="0"/>
                <a:cs typeface="Verdana" charset="0"/>
              </a:rPr>
              <a:t>With minimum or no text</a:t>
            </a:r>
          </a:p>
          <a:p>
            <a:r>
              <a:rPr lang="en-GB" sz="2400" dirty="0">
                <a:ln>
                  <a:solidFill>
                    <a:srgbClr val="FFFFFF"/>
                  </a:solidFill>
                </a:ln>
                <a:solidFill>
                  <a:srgbClr val="F2F2F2"/>
                </a:solidFill>
                <a:latin typeface="Verdana" charset="0"/>
                <a:ea typeface="Verdana" charset="0"/>
                <a:cs typeface="Verdana" charset="0"/>
              </a:rPr>
              <a:t>If there is any text it should be against a solid background colour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05880" y="1268760"/>
            <a:ext cx="3559945" cy="560040"/>
          </a:xfrm>
          <a:solidFill>
            <a:schemeClr val="bg2">
              <a:lumMod val="25000"/>
            </a:schemeClr>
          </a:solidFill>
        </p:spPr>
        <p:txBody>
          <a:bodyPr/>
          <a:lstStyle/>
          <a:p>
            <a:pPr algn="l"/>
            <a:r>
              <a:rPr lang="en-GB" sz="320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rPr>
              <a:t>Ideally images…</a:t>
            </a:r>
            <a:endParaRPr lang="en-GB" sz="3200" dirty="0">
              <a:solidFill>
                <a:schemeClr val="bg1"/>
              </a:solidFill>
              <a:latin typeface="Verdana" charset="0"/>
              <a:ea typeface="Verdana" charset="0"/>
              <a:cs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949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</TotalTime>
  <Words>208</Words>
  <Application>Microsoft Office PowerPoint</Application>
  <PresentationFormat>On-screen Show (4:3)</PresentationFormat>
  <Paragraphs>38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Geneva</vt:lpstr>
      <vt:lpstr>Verdana</vt:lpstr>
      <vt:lpstr>ヒラギノ角ゴ Pro W3</vt:lpstr>
      <vt:lpstr>Office Theme</vt:lpstr>
      <vt:lpstr>PowerPoint Presentation</vt:lpstr>
      <vt:lpstr>PowerPoint Presentation</vt:lpstr>
      <vt:lpstr>Ideally images…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Ideally images…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Russell Hart</dc:creator>
  <cp:lastModifiedBy>Miriam</cp:lastModifiedBy>
  <cp:revision>72</cp:revision>
  <dcterms:created xsi:type="dcterms:W3CDTF">2012-01-17T15:51:07Z</dcterms:created>
  <dcterms:modified xsi:type="dcterms:W3CDTF">2016-09-16T10:17:16Z</dcterms:modified>
</cp:coreProperties>
</file>