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7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4E05D-BE93-4A8B-B5B5-BDB1D2B310F1}" type="datetimeFigureOut">
              <a:rPr lang="en-GB" smtClean="0"/>
              <a:t>05/11/2013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BE0D4-D11F-4098-9C64-E0A966BFBF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47913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4E05D-BE93-4A8B-B5B5-BDB1D2B310F1}" type="datetimeFigureOut">
              <a:rPr lang="en-GB" smtClean="0"/>
              <a:t>05/11/2013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BE0D4-D11F-4098-9C64-E0A966BFBF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84270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4E05D-BE93-4A8B-B5B5-BDB1D2B310F1}" type="datetimeFigureOut">
              <a:rPr lang="en-GB" smtClean="0"/>
              <a:t>05/11/2013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BE0D4-D11F-4098-9C64-E0A966BFBF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83751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4E05D-BE93-4A8B-B5B5-BDB1D2B310F1}" type="datetimeFigureOut">
              <a:rPr lang="en-GB" smtClean="0"/>
              <a:t>05/11/2013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BE0D4-D11F-4098-9C64-E0A966BFBF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7345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4E05D-BE93-4A8B-B5B5-BDB1D2B310F1}" type="datetimeFigureOut">
              <a:rPr lang="en-GB" smtClean="0"/>
              <a:t>05/11/2013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BE0D4-D11F-4098-9C64-E0A966BFBF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3895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4E05D-BE93-4A8B-B5B5-BDB1D2B310F1}" type="datetimeFigureOut">
              <a:rPr lang="en-GB" smtClean="0"/>
              <a:t>05/11/2013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BE0D4-D11F-4098-9C64-E0A966BFBF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83074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4E05D-BE93-4A8B-B5B5-BDB1D2B310F1}" type="datetimeFigureOut">
              <a:rPr lang="en-GB" smtClean="0"/>
              <a:t>05/11/2013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BE0D4-D11F-4098-9C64-E0A966BFBF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85425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4E05D-BE93-4A8B-B5B5-BDB1D2B310F1}" type="datetimeFigureOut">
              <a:rPr lang="en-GB" smtClean="0"/>
              <a:t>05/11/2013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BE0D4-D11F-4098-9C64-E0A966BFBF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041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4E05D-BE93-4A8B-B5B5-BDB1D2B310F1}" type="datetimeFigureOut">
              <a:rPr lang="en-GB" smtClean="0"/>
              <a:t>05/11/2013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BE0D4-D11F-4098-9C64-E0A966BFBF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95543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4E05D-BE93-4A8B-B5B5-BDB1D2B310F1}" type="datetimeFigureOut">
              <a:rPr lang="en-GB" smtClean="0"/>
              <a:t>05/11/2013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BE0D4-D11F-4098-9C64-E0A966BFBF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12315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4E05D-BE93-4A8B-B5B5-BDB1D2B310F1}" type="datetimeFigureOut">
              <a:rPr lang="en-GB" smtClean="0"/>
              <a:t>05/11/2013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BE0D4-D11F-4098-9C64-E0A966BFBF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7885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D4E05D-BE93-4A8B-B5B5-BDB1D2B310F1}" type="datetimeFigureOut">
              <a:rPr lang="en-GB" smtClean="0"/>
              <a:t>05/11/2013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3BE0D4-D11F-4098-9C64-E0A966BFBF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3844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brand_ppt_back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29725" cy="692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" descr="TAB_allwhite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1663700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5900737" y="4578896"/>
            <a:ext cx="6400800" cy="1752600"/>
          </a:xfrm>
        </p:spPr>
        <p:txBody>
          <a:bodyPr/>
          <a:lstStyle/>
          <a:p>
            <a:r>
              <a:rPr lang="en-GB" altLang="en-US" smtClean="0">
                <a:solidFill>
                  <a:schemeClr val="bg1"/>
                </a:solidFill>
                <a:ea typeface="Geneva" pitchFamily="122" charset="-128"/>
              </a:rPr>
              <a:t> 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613525" y="7049046"/>
            <a:ext cx="4975225" cy="365125"/>
          </a:xfrm>
        </p:spPr>
        <p:txBody>
          <a:bodyPr/>
          <a:lstStyle/>
          <a:p>
            <a:pPr>
              <a:defRPr/>
            </a:pPr>
            <a:r>
              <a:rPr lang="en-GB" dirty="0" smtClean="0">
                <a:solidFill>
                  <a:schemeClr val="bg1"/>
                </a:solidFill>
              </a:rPr>
              <a:t>Information and Communication Services (Web), Faculty of Life Sciences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71600" y="2420888"/>
            <a:ext cx="770485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11.30 </a:t>
            </a:r>
            <a:r>
              <a:rPr lang="en-GB" b="1" dirty="0">
                <a:solidFill>
                  <a:schemeClr val="bg1"/>
                </a:solidFill>
              </a:rPr>
              <a:t>to 11.40		Introduction	</a:t>
            </a:r>
            <a:endParaRPr lang="en-GB" dirty="0">
              <a:solidFill>
                <a:schemeClr val="bg1"/>
              </a:solidFill>
            </a:endParaRPr>
          </a:p>
          <a:p>
            <a:r>
              <a:rPr lang="en-GB" b="1" dirty="0">
                <a:solidFill>
                  <a:schemeClr val="bg1"/>
                </a:solidFill>
              </a:rPr>
              <a:t> </a:t>
            </a:r>
            <a:endParaRPr lang="en-GB" dirty="0">
              <a:solidFill>
                <a:schemeClr val="bg1"/>
              </a:solidFill>
            </a:endParaRPr>
          </a:p>
          <a:p>
            <a:r>
              <a:rPr lang="en-GB" b="1" dirty="0">
                <a:solidFill>
                  <a:schemeClr val="bg1"/>
                </a:solidFill>
              </a:rPr>
              <a:t>11.40 to 12.30	</a:t>
            </a:r>
            <a:r>
              <a:rPr lang="en-GB" b="1" dirty="0" smtClean="0">
                <a:solidFill>
                  <a:schemeClr val="bg1"/>
                </a:solidFill>
              </a:rPr>
              <a:t>	Updates </a:t>
            </a:r>
            <a:r>
              <a:rPr lang="en-GB" b="1" dirty="0">
                <a:solidFill>
                  <a:schemeClr val="bg1"/>
                </a:solidFill>
              </a:rPr>
              <a:t>from </a:t>
            </a:r>
            <a:r>
              <a:rPr lang="en-GB" b="1" dirty="0" smtClean="0">
                <a:solidFill>
                  <a:schemeClr val="bg1"/>
                </a:solidFill>
              </a:rPr>
              <a:t>Faculties </a:t>
            </a:r>
            <a:r>
              <a:rPr lang="en-GB" b="1" dirty="0">
                <a:solidFill>
                  <a:schemeClr val="bg1"/>
                </a:solidFill>
              </a:rPr>
              <a:t>and PSS IT</a:t>
            </a:r>
            <a:endParaRPr lang="en-GB" dirty="0">
              <a:solidFill>
                <a:schemeClr val="bg1"/>
              </a:solidFill>
            </a:endParaRPr>
          </a:p>
          <a:p>
            <a:r>
              <a:rPr lang="en-GB" b="1" dirty="0">
                <a:solidFill>
                  <a:schemeClr val="bg1"/>
                </a:solidFill>
              </a:rPr>
              <a:t> </a:t>
            </a:r>
            <a:endParaRPr lang="en-GB" dirty="0">
              <a:solidFill>
                <a:schemeClr val="bg1"/>
              </a:solidFill>
            </a:endParaRPr>
          </a:p>
          <a:p>
            <a:r>
              <a:rPr lang="en-GB" b="1" dirty="0">
                <a:solidFill>
                  <a:schemeClr val="bg1"/>
                </a:solidFill>
              </a:rPr>
              <a:t>12.30 to 13.10	</a:t>
            </a:r>
            <a:r>
              <a:rPr lang="en-GB" b="1" dirty="0" smtClean="0">
                <a:solidFill>
                  <a:schemeClr val="bg1"/>
                </a:solidFill>
              </a:rPr>
              <a:t>	Lunch</a:t>
            </a:r>
            <a:endParaRPr lang="en-GB" dirty="0">
              <a:solidFill>
                <a:schemeClr val="bg1"/>
              </a:solidFill>
            </a:endParaRPr>
          </a:p>
          <a:p>
            <a:r>
              <a:rPr lang="en-GB" dirty="0">
                <a:solidFill>
                  <a:schemeClr val="bg1"/>
                </a:solidFill>
              </a:rPr>
              <a:t> </a:t>
            </a:r>
          </a:p>
          <a:p>
            <a:r>
              <a:rPr lang="en-GB" b="1" dirty="0">
                <a:solidFill>
                  <a:schemeClr val="bg1"/>
                </a:solidFill>
              </a:rPr>
              <a:t>13.10 to 13.30		Update from University Marketing</a:t>
            </a:r>
            <a:endParaRPr lang="en-GB" dirty="0">
              <a:solidFill>
                <a:schemeClr val="bg1"/>
              </a:solidFill>
            </a:endParaRPr>
          </a:p>
          <a:p>
            <a:r>
              <a:rPr lang="en-GB" b="1" dirty="0">
                <a:solidFill>
                  <a:schemeClr val="bg1"/>
                </a:solidFill>
              </a:rPr>
              <a:t>				</a:t>
            </a:r>
            <a:endParaRPr lang="en-GB" dirty="0">
              <a:solidFill>
                <a:schemeClr val="bg1"/>
              </a:solidFill>
            </a:endParaRPr>
          </a:p>
          <a:p>
            <a:r>
              <a:rPr lang="en-GB" b="1" dirty="0">
                <a:solidFill>
                  <a:schemeClr val="bg1"/>
                </a:solidFill>
              </a:rPr>
              <a:t>13.30 to 14.00		Reading Room presentation</a:t>
            </a:r>
            <a:endParaRPr lang="en-GB" dirty="0">
              <a:solidFill>
                <a:schemeClr val="bg1"/>
              </a:solidFill>
            </a:endParaRPr>
          </a:p>
          <a:p>
            <a:r>
              <a:rPr lang="en-GB" b="1" dirty="0">
                <a:solidFill>
                  <a:schemeClr val="bg1"/>
                </a:solidFill>
              </a:rPr>
              <a:t> </a:t>
            </a:r>
            <a:endParaRPr lang="en-GB" dirty="0">
              <a:solidFill>
                <a:schemeClr val="bg1"/>
              </a:solidFill>
            </a:endParaRPr>
          </a:p>
          <a:p>
            <a:r>
              <a:rPr lang="en-GB" b="1" dirty="0">
                <a:solidFill>
                  <a:schemeClr val="bg1"/>
                </a:solidFill>
              </a:rPr>
              <a:t>14.00		</a:t>
            </a:r>
            <a:r>
              <a:rPr lang="en-GB" dirty="0">
                <a:solidFill>
                  <a:schemeClr val="bg1"/>
                </a:solidFill>
              </a:rPr>
              <a:t>	</a:t>
            </a:r>
            <a:r>
              <a:rPr lang="en-GB" b="1" dirty="0" smtClean="0">
                <a:solidFill>
                  <a:schemeClr val="bg1"/>
                </a:solidFill>
              </a:rPr>
              <a:t>Close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6" name="TextBox 8"/>
          <p:cNvSpPr txBox="1">
            <a:spLocks noChangeArrowheads="1"/>
          </p:cNvSpPr>
          <p:nvPr/>
        </p:nvSpPr>
        <p:spPr bwMode="auto">
          <a:xfrm>
            <a:off x="1043608" y="1196752"/>
            <a:ext cx="640715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Geneva" pitchFamily="122" charset="-128"/>
              </a:defRPr>
            </a:lvl9pPr>
          </a:lstStyle>
          <a:p>
            <a:pPr algn="ctr" eaLnBrk="1" hangingPunct="1"/>
            <a:r>
              <a:rPr lang="en-GB" altLang="en-US" sz="3600" dirty="0" smtClean="0">
                <a:solidFill>
                  <a:schemeClr val="bg1"/>
                </a:solidFill>
              </a:rPr>
              <a:t>Web Network Meeting</a:t>
            </a:r>
            <a:br>
              <a:rPr lang="en-GB" altLang="en-US" sz="3600" dirty="0" smtClean="0">
                <a:solidFill>
                  <a:schemeClr val="bg1"/>
                </a:solidFill>
              </a:rPr>
            </a:br>
            <a:r>
              <a:rPr lang="en-GB" altLang="en-US" sz="2800" u="sng" dirty="0" smtClean="0">
                <a:solidFill>
                  <a:schemeClr val="bg1"/>
                </a:solidFill>
              </a:rPr>
              <a:t>Agenda</a:t>
            </a:r>
            <a:endParaRPr lang="en-GB" altLang="en-US" sz="2800" u="sng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7905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18</Words>
  <Application>Microsoft Office PowerPoint</Application>
  <PresentationFormat>On-screen Show (4:3)</PresentationFormat>
  <Paragraphs>14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Manchester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Milena Cimmarrusti-davila</dc:creator>
  <cp:lastModifiedBy>Milena Cimmarrusti-davila</cp:lastModifiedBy>
  <cp:revision>2</cp:revision>
  <dcterms:created xsi:type="dcterms:W3CDTF">2013-11-05T15:00:01Z</dcterms:created>
  <dcterms:modified xsi:type="dcterms:W3CDTF">2013-11-05T15:06:35Z</dcterms:modified>
</cp:coreProperties>
</file>