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73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62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76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3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92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90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2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71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26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492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9EDD3-516B-40D7-9179-7802BB4A13DA}" type="datetimeFigureOut">
              <a:rPr lang="en-GB" smtClean="0"/>
              <a:t>04/10/2016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C611-FAC7-4FE5-BA91-58A0C58D4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3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\\nask.man.ac.uk\home$\Desktop\Marketing\JustFest\2016\Digital Assets\JustFest.Screensa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"/>
            <a:ext cx="9144000" cy="685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22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Bylo</dc:creator>
  <cp:lastModifiedBy>Daniel Bylo</cp:lastModifiedBy>
  <cp:revision>2</cp:revision>
  <dcterms:created xsi:type="dcterms:W3CDTF">2016-10-04T11:00:57Z</dcterms:created>
  <dcterms:modified xsi:type="dcterms:W3CDTF">2016-10-04T11:10:20Z</dcterms:modified>
</cp:coreProperties>
</file>