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3" r:id="rId15"/>
  </p:sldIdLst>
  <p:sldSz cx="10058400" cy="7772400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740" y="-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B4E5C-947C-480D-B73F-BE59783F0B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5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2F23C-0A9A-4EAB-B89C-99B396A6EB1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1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3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2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2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1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38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yAwardMaker_BL_19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3163" cy="77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2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3175" indent="-254000" algn="l" defTabSz="1019175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82763" indent="-254000" algn="l" defTabSz="1019175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23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95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7" Type="http://schemas.openxmlformats.org/officeDocument/2006/relationships/image" Target="../media/image4.png"/><Relationship Id="rId2" Type="http://schemas.microsoft.com/office/2007/relationships/media" Target="../media/media13.wav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andsafety.manchester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645840"/>
            <a:ext cx="7559675" cy="44644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 smtClean="0"/>
              <a:t>The 12 Days of Christmas</a:t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>by the</a:t>
            </a:r>
            <a:br>
              <a:rPr lang="en-US" altLang="en-US" sz="4800" dirty="0" smtClean="0"/>
            </a:b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 smtClean="0"/>
              <a:t>Safety Singers </a:t>
            </a:r>
            <a:endParaRPr lang="en-US" altLang="en-US" sz="4800" dirty="0"/>
          </a:p>
        </p:txBody>
      </p:sp>
      <p:pic>
        <p:nvPicPr>
          <p:cNvPr id="2052" name="Picture 4" descr="C:\Users\mbxsscgd\AppData\Local\Microsoft\Windows\Temporary Internet Files\Content.IE5\G4H8M2JH\MC900078761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352" y="4750296"/>
            <a:ext cx="2983329" cy="24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741" y="6797597"/>
            <a:ext cx="5925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NB Speakers/headphones required to listen to audio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ninth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9 first </a:t>
            </a:r>
            <a:r>
              <a:rPr lang="en-GB" dirty="0"/>
              <a:t>aiders </a:t>
            </a:r>
            <a:r>
              <a:rPr lang="en-GB" dirty="0" smtClean="0"/>
              <a:t>aiding,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8 fume hoods </a:t>
            </a:r>
            <a:r>
              <a:rPr lang="en-GB" dirty="0" smtClean="0"/>
              <a:t>extracting,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7 trainers </a:t>
            </a:r>
            <a:r>
              <a:rPr lang="en-GB" dirty="0" smtClean="0"/>
              <a:t>training,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6 </a:t>
            </a:r>
            <a:r>
              <a:rPr lang="en-GB" dirty="0" smtClean="0"/>
              <a:t>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328" y="3212196"/>
            <a:ext cx="3282540" cy="218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4"/>
    </mc:Choice>
    <mc:Fallback xmlns="">
      <p:transition spd="slow" advTm="2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tenth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10 advisors advising,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9 </a:t>
            </a:r>
            <a:r>
              <a:rPr lang="en-GB" dirty="0" smtClean="0"/>
              <a:t>first </a:t>
            </a:r>
            <a:r>
              <a:rPr lang="en-GB" dirty="0"/>
              <a:t>aiders </a:t>
            </a:r>
            <a:r>
              <a:rPr lang="en-GB" dirty="0" smtClean="0"/>
              <a:t>aiding,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8 fume hoods </a:t>
            </a:r>
            <a:r>
              <a:rPr lang="en-GB" dirty="0" smtClean="0"/>
              <a:t>extracting,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7 trainers </a:t>
            </a:r>
            <a:r>
              <a:rPr lang="en-GB" dirty="0" smtClean="0"/>
              <a:t>training,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6 </a:t>
            </a:r>
            <a:r>
              <a:rPr lang="en-GB" dirty="0" smtClean="0"/>
              <a:t>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024" y="3526160"/>
            <a:ext cx="26287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2"/>
    </mc:Choice>
    <mc:Fallback xmlns="">
      <p:transition spd="slow" advTm="23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48880" y="530627"/>
            <a:ext cx="7406600" cy="7099989"/>
          </a:xfrm>
          <a:prstGeom prst="rect">
            <a:avLst/>
          </a:prstGeom>
        </p:spPr>
        <p:txBody>
          <a:bodyPr vert="horz" lIns="101882" tIns="50941" rIns="101882" bIns="50941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On the </a:t>
            </a:r>
            <a:r>
              <a:rPr lang="en-GB" b="1" dirty="0" smtClean="0"/>
              <a:t>eleventh</a:t>
            </a:r>
            <a:r>
              <a:rPr lang="en-GB" dirty="0" smtClean="0"/>
              <a:t> day of Christmas</a:t>
            </a:r>
          </a:p>
          <a:p>
            <a:pPr marL="0" indent="0">
              <a:buNone/>
            </a:pPr>
            <a:r>
              <a:rPr lang="en-GB" dirty="0" smtClean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11 marshals marshalling, </a:t>
            </a:r>
          </a:p>
          <a:p>
            <a:pPr marL="0" indent="0">
              <a:buNone/>
            </a:pPr>
            <a:r>
              <a:rPr lang="en-GB" dirty="0" smtClean="0"/>
              <a:t>10 advisors advising, </a:t>
            </a:r>
          </a:p>
          <a:p>
            <a:pPr marL="0" indent="0">
              <a:buNone/>
            </a:pPr>
            <a:r>
              <a:rPr lang="en-GB" dirty="0" smtClean="0"/>
              <a:t>9 first aiders aiding, </a:t>
            </a:r>
          </a:p>
          <a:p>
            <a:pPr marL="0" indent="0">
              <a:buNone/>
            </a:pPr>
            <a:r>
              <a:rPr lang="en-GB" dirty="0" smtClean="0"/>
              <a:t>8 fume hoods extracting,</a:t>
            </a:r>
          </a:p>
          <a:p>
            <a:pPr marL="0" indent="0">
              <a:buNone/>
            </a:pPr>
            <a:r>
              <a:rPr lang="en-GB" dirty="0" smtClean="0"/>
              <a:t>7 trainers training, </a:t>
            </a:r>
          </a:p>
          <a:p>
            <a:pPr marL="0" indent="0">
              <a:buNone/>
            </a:pPr>
            <a:r>
              <a:rPr lang="en-GB" dirty="0" smtClean="0"/>
              <a:t>6 specs protecting,</a:t>
            </a:r>
          </a:p>
          <a:p>
            <a:pPr marL="0" indent="0">
              <a:buNone/>
            </a:pPr>
            <a:r>
              <a:rPr lang="en-GB" dirty="0" smtClean="0"/>
              <a:t>5 fin-</a:t>
            </a:r>
            <a:r>
              <a:rPr lang="en-GB" dirty="0" err="1" smtClean="0"/>
              <a:t>gers</a:t>
            </a:r>
            <a:r>
              <a:rPr lang="en-GB" dirty="0" smtClean="0"/>
              <a:t>, still!</a:t>
            </a:r>
          </a:p>
          <a:p>
            <a:pPr marL="0" indent="0">
              <a:buNone/>
            </a:pPr>
            <a:r>
              <a:rPr lang="en-GB" dirty="0" smtClean="0"/>
              <a:t>4 ear defenders, </a:t>
            </a:r>
          </a:p>
          <a:p>
            <a:pPr marL="0" indent="0">
              <a:buNone/>
            </a:pPr>
            <a:r>
              <a:rPr lang="en-GB" dirty="0" smtClean="0"/>
              <a:t>3 risk assessments,</a:t>
            </a:r>
          </a:p>
          <a:p>
            <a:pPr marL="0" indent="0">
              <a:buNone/>
            </a:pPr>
            <a:r>
              <a:rPr lang="en-GB" dirty="0" smtClean="0"/>
              <a:t>2 safety gloves, </a:t>
            </a:r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409" y="1683708"/>
            <a:ext cx="2304256" cy="299458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9"/>
    </mc:Choice>
    <mc:Fallback xmlns="">
      <p:transition spd="slow" advTm="25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/>
              <a:t>twelfth</a:t>
            </a:r>
            <a:r>
              <a:rPr lang="en-GB" dirty="0"/>
              <a:t> 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/>
              <a:t>12 masks protecting </a:t>
            </a:r>
          </a:p>
          <a:p>
            <a:pPr marL="0" indent="0">
              <a:buNone/>
            </a:pPr>
            <a:r>
              <a:rPr lang="en-GB" dirty="0"/>
              <a:t>11 marshals </a:t>
            </a:r>
            <a:r>
              <a:rPr lang="en-GB" dirty="0" smtClean="0"/>
              <a:t>marshalling,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10 </a:t>
            </a:r>
            <a:r>
              <a:rPr lang="en-GB" dirty="0" smtClean="0"/>
              <a:t>advisors advising,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9 </a:t>
            </a:r>
            <a:r>
              <a:rPr lang="en-GB" dirty="0" smtClean="0"/>
              <a:t>first </a:t>
            </a:r>
            <a:r>
              <a:rPr lang="en-GB" dirty="0"/>
              <a:t>aiders </a:t>
            </a:r>
            <a:r>
              <a:rPr lang="en-GB" dirty="0" smtClean="0"/>
              <a:t>aiding,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8 fume hoods </a:t>
            </a:r>
            <a:r>
              <a:rPr lang="en-GB" dirty="0" smtClean="0"/>
              <a:t>extracting,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7 trainers </a:t>
            </a:r>
            <a:r>
              <a:rPr lang="en-GB" dirty="0" smtClean="0"/>
              <a:t>training,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6 </a:t>
            </a:r>
            <a:r>
              <a:rPr lang="en-GB" dirty="0" smtClean="0"/>
              <a:t>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338" y="1509936"/>
            <a:ext cx="2077322" cy="250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338" y="4477595"/>
            <a:ext cx="2077322" cy="25769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0"/>
    </mc:Choice>
    <mc:Fallback xmlns="">
      <p:transition spd="slow" advTm="3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8880" y="1812925"/>
            <a:ext cx="7406283" cy="5130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Written, recorded and produced by members of Safety Services.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www.healthandsafety.manchester.ac.uk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Safety Singers:</a:t>
            </a:r>
          </a:p>
          <a:p>
            <a:pPr marL="0" indent="0">
              <a:buNone/>
            </a:pPr>
            <a:r>
              <a:rPr lang="en-GB" dirty="0" smtClean="0"/>
              <a:t>Attendees at the Safety Advisors Network Event, 24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8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  <a:ln>
            <a:noFill/>
          </a:ln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first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708" y="3454151"/>
            <a:ext cx="3386984" cy="3024337"/>
          </a:xfrm>
          <a:prstGeom prst="rect">
            <a:avLst/>
          </a:prstGeom>
          <a:noFill/>
          <a:ln w="15875">
            <a:solidFill>
              <a:srgbClr val="6D00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SANE-12 days of Christmas 1124_1417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616" y="6588968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second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2 </a:t>
            </a:r>
            <a:r>
              <a:rPr lang="en-GB" dirty="0"/>
              <a:t>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520" y="3454152"/>
            <a:ext cx="2753360" cy="34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4"/>
    </mc:Choice>
    <mc:Fallback xmlns="">
      <p:transition spd="slow" advTm="9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third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3 </a:t>
            </a:r>
            <a:r>
              <a:rPr lang="en-GB" dirty="0"/>
              <a:t>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0875" y="3886560"/>
            <a:ext cx="2556651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5"/>
    </mc:Choice>
    <mc:Fallback xmlns="">
      <p:transition spd="slow" advTm="11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fourth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4 </a:t>
            </a:r>
            <a:r>
              <a:rPr lang="en-GB" dirty="0"/>
              <a:t>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233" y="4946501"/>
            <a:ext cx="279529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906" y="4946501"/>
            <a:ext cx="241755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3"/>
    </mc:Choice>
    <mc:Fallback xmlns="">
      <p:transition spd="slow" advTm="12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fifth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5 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1026" name="Picture 2" descr="C:\Users\mbxsscgd\AppData\Local\Microsoft\Windows\Temporary Internet Files\Content.IE5\ILVMJPQ1\MP90044645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384" y="1869976"/>
            <a:ext cx="2568942" cy="26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6"/>
    </mc:Choice>
    <mc:Fallback xmlns="">
      <p:transition spd="slow" advTm="16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sixth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6 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00" y="1942344"/>
            <a:ext cx="228412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6"/>
    </mc:Choice>
    <mc:Fallback xmlns="">
      <p:transition spd="slow" advTm="1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seventh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7 </a:t>
            </a:r>
            <a:r>
              <a:rPr lang="en-GB" dirty="0"/>
              <a:t>trainers </a:t>
            </a:r>
            <a:r>
              <a:rPr lang="en-GB" dirty="0" smtClean="0"/>
              <a:t>training,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6 </a:t>
            </a:r>
            <a:r>
              <a:rPr lang="en-GB" dirty="0" smtClean="0"/>
              <a:t>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749" y="1766426"/>
            <a:ext cx="3414939" cy="20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8"/>
    </mc:Choice>
    <mc:Fallback xmlns="">
      <p:transition spd="slow" advTm="1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8880" y="530627"/>
            <a:ext cx="7406600" cy="7099989"/>
          </a:xfrm>
        </p:spPr>
        <p:txBody>
          <a:bodyPr lIns="101882" tIns="50941" rIns="101882" bIns="50941">
            <a:normAutofit/>
          </a:bodyPr>
          <a:lstStyle/>
          <a:p>
            <a:pPr marL="0" indent="0">
              <a:buNone/>
            </a:pPr>
            <a:r>
              <a:rPr lang="en-GB" dirty="0"/>
              <a:t>On the </a:t>
            </a:r>
            <a:r>
              <a:rPr lang="en-GB" b="1" dirty="0" smtClean="0"/>
              <a:t>eighth</a:t>
            </a:r>
            <a:r>
              <a:rPr lang="en-GB" dirty="0" smtClean="0"/>
              <a:t> </a:t>
            </a:r>
            <a:r>
              <a:rPr lang="en-GB" dirty="0"/>
              <a:t>day of Christmas</a:t>
            </a:r>
          </a:p>
          <a:p>
            <a:pPr marL="0" indent="0">
              <a:buNone/>
            </a:pPr>
            <a:r>
              <a:rPr lang="en-GB" dirty="0"/>
              <a:t>Health and Safety gave to me: </a:t>
            </a:r>
          </a:p>
          <a:p>
            <a:pPr marL="0" indent="0">
              <a:buNone/>
            </a:pPr>
            <a:r>
              <a:rPr lang="en-GB" dirty="0" smtClean="0"/>
              <a:t>8 </a:t>
            </a:r>
            <a:r>
              <a:rPr lang="en-GB" dirty="0"/>
              <a:t>fume hoods </a:t>
            </a:r>
            <a:r>
              <a:rPr lang="en-GB" dirty="0" smtClean="0"/>
              <a:t>extracting,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7 trainers </a:t>
            </a:r>
            <a:r>
              <a:rPr lang="en-GB" dirty="0" smtClean="0"/>
              <a:t>training,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6 </a:t>
            </a:r>
            <a:r>
              <a:rPr lang="en-GB" dirty="0" smtClean="0"/>
              <a:t>specs protecting,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5 </a:t>
            </a:r>
            <a:r>
              <a:rPr lang="en-GB" dirty="0" smtClean="0"/>
              <a:t>fin-</a:t>
            </a:r>
            <a:r>
              <a:rPr lang="en-GB" dirty="0" err="1" smtClean="0"/>
              <a:t>gers</a:t>
            </a:r>
            <a:r>
              <a:rPr lang="en-GB" dirty="0"/>
              <a:t>, </a:t>
            </a:r>
            <a:r>
              <a:rPr lang="en-GB" dirty="0" smtClean="0"/>
              <a:t>still!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4 ear </a:t>
            </a:r>
            <a:r>
              <a:rPr lang="en-GB" dirty="0" smtClean="0"/>
              <a:t>defenders,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 risk </a:t>
            </a:r>
            <a:r>
              <a:rPr lang="en-GB" dirty="0" smtClean="0"/>
              <a:t>assessments,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 safety </a:t>
            </a:r>
            <a:r>
              <a:rPr lang="en-GB" dirty="0" smtClean="0"/>
              <a:t>gloves,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And a </a:t>
            </a:r>
            <a:r>
              <a:rPr lang="en-GB" dirty="0" err="1" smtClean="0"/>
              <a:t>Uni</a:t>
            </a:r>
            <a:r>
              <a:rPr lang="en-GB" dirty="0" smtClean="0"/>
              <a:t> wide </a:t>
            </a:r>
            <a:r>
              <a:rPr lang="en-GB" dirty="0" err="1" smtClean="0"/>
              <a:t>po</a:t>
            </a:r>
            <a:r>
              <a:rPr lang="en-GB" dirty="0" smtClean="0"/>
              <a:t>-li-cy!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39256" y="3124216"/>
            <a:ext cx="3121152" cy="234086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2900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7"/>
    </mc:Choice>
    <mc:Fallback xmlns="">
      <p:transition spd="slow" advTm="20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heme/theme1.xml><?xml version="1.0" encoding="utf-8"?>
<a:theme xmlns:a="http://schemas.openxmlformats.org/drawingml/2006/main" name="Award certific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Award certificate</Template>
  <TotalTime>118</TotalTime>
  <Words>549</Words>
  <Application>Microsoft Office PowerPoint</Application>
  <PresentationFormat>Custom</PresentationFormat>
  <Paragraphs>111</Paragraphs>
  <Slides>14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Award certificate</vt:lpstr>
      <vt:lpstr>The 12 Days of Christmas  by the  Safety Singers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Days of Christmas</dc:title>
  <dc:creator>Catherine Davidge</dc:creator>
  <cp:lastModifiedBy>Catherine Davidge</cp:lastModifiedBy>
  <cp:revision>18</cp:revision>
  <dcterms:created xsi:type="dcterms:W3CDTF">2014-11-17T18:28:39Z</dcterms:created>
  <dcterms:modified xsi:type="dcterms:W3CDTF">2014-12-09T11:33:36Z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TC103561871033</vt:lpwstr>
  </property>
</Properties>
</file>