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F4E05-B211-BAD6-7FF9-8542666E07C4}" v="122" dt="2025-09-17T12:19:10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errifield" userId="S::sarah.merrifield@manchester.ac.uk::b42f3732-08ca-4292-9583-b2f96dedcb93" providerId="AD" clId="Web-{28D2DC8E-F3DE-3F76-3200-1FC57F5D33BB}"/>
    <pc:docChg chg="modSld">
      <pc:chgData name="Sarah Merrifield" userId="S::sarah.merrifield@manchester.ac.uk::b42f3732-08ca-4292-9583-b2f96dedcb93" providerId="AD" clId="Web-{28D2DC8E-F3DE-3F76-3200-1FC57F5D33BB}" dt="2025-09-09T15:45:34.976" v="167" actId="20577"/>
      <pc:docMkLst>
        <pc:docMk/>
      </pc:docMkLst>
      <pc:sldChg chg="modSp">
        <pc:chgData name="Sarah Merrifield" userId="S::sarah.merrifield@manchester.ac.uk::b42f3732-08ca-4292-9583-b2f96dedcb93" providerId="AD" clId="Web-{28D2DC8E-F3DE-3F76-3200-1FC57F5D33BB}" dt="2025-09-09T15:45:34.976" v="167" actId="20577"/>
        <pc:sldMkLst>
          <pc:docMk/>
          <pc:sldMk cId="1184718" sldId="258"/>
        </pc:sldMkLst>
        <pc:spChg chg="mod">
          <ac:chgData name="Sarah Merrifield" userId="S::sarah.merrifield@manchester.ac.uk::b42f3732-08ca-4292-9583-b2f96dedcb93" providerId="AD" clId="Web-{28D2DC8E-F3DE-3F76-3200-1FC57F5D33BB}" dt="2025-09-09T15:45:34.976" v="167" actId="20577"/>
          <ac:spMkLst>
            <pc:docMk/>
            <pc:sldMk cId="1184718" sldId="258"/>
            <ac:spMk id="8" creationId="{00000000-0000-0000-0000-000000000000}"/>
          </ac:spMkLst>
        </pc:spChg>
      </pc:sldChg>
    </pc:docChg>
  </pc:docChgLst>
  <pc:docChgLst>
    <pc:chgData name="Sarah Merrifield" userId="S::sarah.merrifield@manchester.ac.uk::b42f3732-08ca-4292-9583-b2f96dedcb93" providerId="AD" clId="Web-{9DFE891D-821E-2271-0823-B32F9CAF9E2A}"/>
    <pc:docChg chg="modSld">
      <pc:chgData name="Sarah Merrifield" userId="S::sarah.merrifield@manchester.ac.uk::b42f3732-08ca-4292-9583-b2f96dedcb93" providerId="AD" clId="Web-{9DFE891D-821E-2271-0823-B32F9CAF9E2A}" dt="2025-09-02T17:12:26.669" v="0" actId="14100"/>
      <pc:docMkLst>
        <pc:docMk/>
      </pc:docMkLst>
      <pc:sldChg chg="modSp">
        <pc:chgData name="Sarah Merrifield" userId="S::sarah.merrifield@manchester.ac.uk::b42f3732-08ca-4292-9583-b2f96dedcb93" providerId="AD" clId="Web-{9DFE891D-821E-2271-0823-B32F9CAF9E2A}" dt="2025-09-02T17:12:26.669" v="0" actId="14100"/>
        <pc:sldMkLst>
          <pc:docMk/>
          <pc:sldMk cId="1184718" sldId="258"/>
        </pc:sldMkLst>
        <pc:spChg chg="mod">
          <ac:chgData name="Sarah Merrifield" userId="S::sarah.merrifield@manchester.ac.uk::b42f3732-08ca-4292-9583-b2f96dedcb93" providerId="AD" clId="Web-{9DFE891D-821E-2271-0823-B32F9CAF9E2A}" dt="2025-09-02T17:12:26.669" v="0" actId="14100"/>
          <ac:spMkLst>
            <pc:docMk/>
            <pc:sldMk cId="1184718" sldId="258"/>
            <ac:spMk id="8" creationId="{00000000-0000-0000-0000-000000000000}"/>
          </ac:spMkLst>
        </pc:spChg>
      </pc:sldChg>
    </pc:docChg>
  </pc:docChgLst>
  <pc:docChgLst>
    <pc:chgData name="Sarah Merrifield" userId="S::sarah.merrifield@manchester.ac.uk::b42f3732-08ca-4292-9583-b2f96dedcb93" providerId="AD" clId="Web-{E60F4E05-B211-BAD6-7FF9-8542666E07C4}"/>
    <pc:docChg chg="modSld">
      <pc:chgData name="Sarah Merrifield" userId="S::sarah.merrifield@manchester.ac.uk::b42f3732-08ca-4292-9583-b2f96dedcb93" providerId="AD" clId="Web-{E60F4E05-B211-BAD6-7FF9-8542666E07C4}" dt="2025-09-17T12:19:08.692" v="63" actId="20577"/>
      <pc:docMkLst>
        <pc:docMk/>
      </pc:docMkLst>
      <pc:sldChg chg="modSp">
        <pc:chgData name="Sarah Merrifield" userId="S::sarah.merrifield@manchester.ac.uk::b42f3732-08ca-4292-9583-b2f96dedcb93" providerId="AD" clId="Web-{E60F4E05-B211-BAD6-7FF9-8542666E07C4}" dt="2025-09-17T12:19:08.692" v="63" actId="20577"/>
        <pc:sldMkLst>
          <pc:docMk/>
          <pc:sldMk cId="1184718" sldId="258"/>
        </pc:sldMkLst>
        <pc:spChg chg="mod">
          <ac:chgData name="Sarah Merrifield" userId="S::sarah.merrifield@manchester.ac.uk::b42f3732-08ca-4292-9583-b2f96dedcb93" providerId="AD" clId="Web-{E60F4E05-B211-BAD6-7FF9-8542666E07C4}" dt="2025-09-17T12:19:08.692" v="63" actId="20577"/>
          <ac:spMkLst>
            <pc:docMk/>
            <pc:sldMk cId="1184718" sldId="258"/>
            <ac:spMk id="8" creationId="{00000000-0000-0000-0000-000000000000}"/>
          </ac:spMkLst>
        </pc:spChg>
        <pc:spChg chg="mod">
          <ac:chgData name="Sarah Merrifield" userId="S::sarah.merrifield@manchester.ac.uk::b42f3732-08ca-4292-9583-b2f96dedcb93" providerId="AD" clId="Web-{E60F4E05-B211-BAD6-7FF9-8542666E07C4}" dt="2025-09-17T10:34:58.070" v="52" actId="14100"/>
          <ac:spMkLst>
            <pc:docMk/>
            <pc:sldMk cId="1184718" sldId="258"/>
            <ac:spMk id="9" creationId="{00000000-0000-0000-0000-000000000000}"/>
          </ac:spMkLst>
        </pc:spChg>
        <pc:picChg chg="mod">
          <ac:chgData name="Sarah Merrifield" userId="S::sarah.merrifield@manchester.ac.uk::b42f3732-08ca-4292-9583-b2f96dedcb93" providerId="AD" clId="Web-{E60F4E05-B211-BAD6-7FF9-8542666E07C4}" dt="2025-09-17T10:35:01.711" v="53" actId="1076"/>
          <ac:picMkLst>
            <pc:docMk/>
            <pc:sldMk cId="1184718" sldId="258"/>
            <ac:picMk id="12" creationId="{00000000-0000-0000-0000-000000000000}"/>
          </ac:picMkLst>
        </pc:picChg>
      </pc:sldChg>
    </pc:docChg>
  </pc:docChgLst>
  <pc:docChgLst>
    <pc:chgData name="Sarah Merrifield" userId="S::sarah.merrifield@manchester.ac.uk::b42f3732-08ca-4292-9583-b2f96dedcb93" providerId="AD" clId="Web-{7E79FFF6-AB74-84F8-5359-A3DF609BE681}"/>
    <pc:docChg chg="modSld">
      <pc:chgData name="Sarah Merrifield" userId="S::sarah.merrifield@manchester.ac.uk::b42f3732-08ca-4292-9583-b2f96dedcb93" providerId="AD" clId="Web-{7E79FFF6-AB74-84F8-5359-A3DF609BE681}" dt="2025-08-28T13:54:16.606" v="6" actId="20577"/>
      <pc:docMkLst>
        <pc:docMk/>
      </pc:docMkLst>
      <pc:sldChg chg="modSp">
        <pc:chgData name="Sarah Merrifield" userId="S::sarah.merrifield@manchester.ac.uk::b42f3732-08ca-4292-9583-b2f96dedcb93" providerId="AD" clId="Web-{7E79FFF6-AB74-84F8-5359-A3DF609BE681}" dt="2025-08-28T13:54:16.606" v="6" actId="20577"/>
        <pc:sldMkLst>
          <pc:docMk/>
          <pc:sldMk cId="1184718" sldId="258"/>
        </pc:sldMkLst>
        <pc:spChg chg="mod">
          <ac:chgData name="Sarah Merrifield" userId="S::sarah.merrifield@manchester.ac.uk::b42f3732-08ca-4292-9583-b2f96dedcb93" providerId="AD" clId="Web-{7E79FFF6-AB74-84F8-5359-A3DF609BE681}" dt="2025-08-28T13:54:16.606" v="6" actId="20577"/>
          <ac:spMkLst>
            <pc:docMk/>
            <pc:sldMk cId="1184718" sldId="258"/>
            <ac:spMk id="8" creationId="{00000000-0000-0000-0000-000000000000}"/>
          </ac:spMkLst>
        </pc:spChg>
      </pc:sldChg>
    </pc:docChg>
  </pc:docChgLst>
  <pc:docChgLst>
    <pc:chgData clId="Web-{129618A2-DA16-F4C7-8D84-66E10DF114C9}"/>
    <pc:docChg chg="modSld">
      <pc:chgData name="" userId="" providerId="" clId="Web-{129618A2-DA16-F4C7-8D84-66E10DF114C9}" dt="2025-08-18T14:14:32.633" v="1" actId="20577"/>
      <pc:docMkLst>
        <pc:docMk/>
      </pc:docMkLst>
      <pc:sldChg chg="modSp">
        <pc:chgData name="" userId="" providerId="" clId="Web-{129618A2-DA16-F4C7-8D84-66E10DF114C9}" dt="2025-08-18T14:14:32.633" v="1" actId="20577"/>
        <pc:sldMkLst>
          <pc:docMk/>
          <pc:sldMk cId="1184718" sldId="258"/>
        </pc:sldMkLst>
        <pc:spChg chg="mod">
          <ac:chgData name="" userId="" providerId="" clId="Web-{129618A2-DA16-F4C7-8D84-66E10DF114C9}" dt="2025-08-18T14:14:32.633" v="1" actId="20577"/>
          <ac:spMkLst>
            <pc:docMk/>
            <pc:sldMk cId="1184718" sldId="258"/>
            <ac:spMk id="14" creationId="{00000000-0000-0000-0000-000000000000}"/>
          </ac:spMkLst>
        </pc:spChg>
      </pc:sldChg>
    </pc:docChg>
  </pc:docChgLst>
  <pc:docChgLst>
    <pc:chgData name="Sarah Merrifield" userId="S::sarah.merrifield@manchester.ac.uk::b42f3732-08ca-4292-9583-b2f96dedcb93" providerId="AD" clId="Web-{129618A2-DA16-F4C7-8D84-66E10DF114C9}"/>
    <pc:docChg chg="modSld">
      <pc:chgData name="Sarah Merrifield" userId="S::sarah.merrifield@manchester.ac.uk::b42f3732-08ca-4292-9583-b2f96dedcb93" providerId="AD" clId="Web-{129618A2-DA16-F4C7-8D84-66E10DF114C9}" dt="2025-08-26T13:36:59.328" v="28" actId="1076"/>
      <pc:docMkLst>
        <pc:docMk/>
      </pc:docMkLst>
      <pc:sldChg chg="modSp">
        <pc:chgData name="Sarah Merrifield" userId="S::sarah.merrifield@manchester.ac.uk::b42f3732-08ca-4292-9583-b2f96dedcb93" providerId="AD" clId="Web-{129618A2-DA16-F4C7-8D84-66E10DF114C9}" dt="2025-08-26T13:36:59.328" v="28" actId="1076"/>
        <pc:sldMkLst>
          <pc:docMk/>
          <pc:sldMk cId="1184718" sldId="258"/>
        </pc:sldMkLst>
        <pc:spChg chg="mod">
          <ac:chgData name="Sarah Merrifield" userId="S::sarah.merrifield@manchester.ac.uk::b42f3732-08ca-4292-9583-b2f96dedcb93" providerId="AD" clId="Web-{129618A2-DA16-F4C7-8D84-66E10DF114C9}" dt="2025-08-26T13:26:12.383" v="24" actId="20577"/>
          <ac:spMkLst>
            <pc:docMk/>
            <pc:sldMk cId="1184718" sldId="258"/>
            <ac:spMk id="8" creationId="{00000000-0000-0000-0000-000000000000}"/>
          </ac:spMkLst>
        </pc:spChg>
        <pc:spChg chg="mod">
          <ac:chgData name="Sarah Merrifield" userId="S::sarah.merrifield@manchester.ac.uk::b42f3732-08ca-4292-9583-b2f96dedcb93" providerId="AD" clId="Web-{129618A2-DA16-F4C7-8D84-66E10DF114C9}" dt="2025-08-26T13:26:04.242" v="21" actId="14100"/>
          <ac:spMkLst>
            <pc:docMk/>
            <pc:sldMk cId="1184718" sldId="258"/>
            <ac:spMk id="9" creationId="{00000000-0000-0000-0000-000000000000}"/>
          </ac:spMkLst>
        </pc:spChg>
        <pc:spChg chg="mod">
          <ac:chgData name="Sarah Merrifield" userId="S::sarah.merrifield@manchester.ac.uk::b42f3732-08ca-4292-9583-b2f96dedcb93" providerId="AD" clId="Web-{129618A2-DA16-F4C7-8D84-66E10DF114C9}" dt="2025-08-26T13:36:59.328" v="28" actId="1076"/>
          <ac:spMkLst>
            <pc:docMk/>
            <pc:sldMk cId="1184718" sldId="258"/>
            <ac:spMk id="14" creationId="{00000000-0000-0000-0000-000000000000}"/>
          </ac:spMkLst>
        </pc:spChg>
        <pc:picChg chg="mod">
          <ac:chgData name="Sarah Merrifield" userId="S::sarah.merrifield@manchester.ac.uk::b42f3732-08ca-4292-9583-b2f96dedcb93" providerId="AD" clId="Web-{129618A2-DA16-F4C7-8D84-66E10DF114C9}" dt="2025-08-26T13:36:10.608" v="27" actId="1076"/>
          <ac:picMkLst>
            <pc:docMk/>
            <pc:sldMk cId="1184718" sldId="258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17/09/2025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rand_ppt_bac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" descr="TAB_allwhite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27562"/>
            <a:ext cx="92297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74898" y="1143630"/>
            <a:ext cx="7013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000">
                <a:solidFill>
                  <a:schemeClr val="bg1"/>
                </a:solidFill>
              </a:rPr>
              <a:t>Help students become better doctors</a:t>
            </a:r>
            <a:r>
              <a:rPr lang="en-GB" sz="3000" b="1">
                <a:solidFill>
                  <a:schemeClr val="bg1"/>
                </a:solidFill>
              </a:rPr>
              <a:t>:</a:t>
            </a:r>
          </a:p>
          <a:p>
            <a:r>
              <a:rPr lang="en-GB" sz="3000" b="1">
                <a:solidFill>
                  <a:schemeClr val="bg1"/>
                </a:solidFill>
              </a:rPr>
              <a:t>Volunteer for medical student exams</a:t>
            </a:r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3" y="357356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5129bce-b531-44fd-b340-c5f21141dba3.png"/>
          <p:cNvPicPr>
            <a:picLocks noChangeAspect="1"/>
          </p:cNvPicPr>
          <p:nvPr/>
        </p:nvPicPr>
        <p:blipFill rotWithShape="1">
          <a:blip r:embed="rId4"/>
          <a:srcRect l="18024" t="-665" r="5158" b="4702"/>
          <a:stretch/>
        </p:blipFill>
        <p:spPr>
          <a:xfrm>
            <a:off x="7020272" y="117039"/>
            <a:ext cx="2049288" cy="1476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3821" y="2267941"/>
            <a:ext cx="4669950" cy="4532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600" b="1">
                <a:latin typeface="Arial"/>
                <a:cs typeface="Arial"/>
              </a:rPr>
              <a:t>We are particularly looking for volunteers with the following conditions:</a:t>
            </a:r>
            <a:endParaRPr lang="en-US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•Skin conditions (e.g. eczema, psoriasis, </a:t>
            </a:r>
            <a:r>
              <a:rPr lang="en-US" sz="1350" err="1">
                <a:latin typeface="Arial"/>
                <a:cs typeface="Arial"/>
              </a:rPr>
              <a:t>seborrhoeic</a:t>
            </a:r>
            <a:r>
              <a:rPr lang="en-US" sz="1350">
                <a:latin typeface="Arial"/>
                <a:cs typeface="Arial"/>
              </a:rPr>
              <a:t> wart) 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•Neck lump (e.g. enlarged thyroid)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•Parkinson’s disease 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•Stroke 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•Kyphosis or scoliosis 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•Axial </a:t>
            </a:r>
            <a:r>
              <a:rPr lang="en-US" sz="1350" err="1">
                <a:latin typeface="Arial"/>
                <a:cs typeface="Arial"/>
              </a:rPr>
              <a:t>spondyloarthritis</a:t>
            </a:r>
            <a:r>
              <a:rPr lang="en-US" sz="1350">
                <a:latin typeface="Arial"/>
                <a:cs typeface="Arial"/>
              </a:rPr>
              <a:t>/ ankylosing spondylitis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•Osteoarthritis (involvement of hands, knees, feet, elbows, shoulders, hips)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•Psoriatic arthritis (hand or foot involvement)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•Rheumatoid arthritis (hand or foot involvement)</a:t>
            </a:r>
            <a:endParaRPr lang="en-GB" sz="135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•Joint replacement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•Nerve damage to the hands or feet (peripheral neuropathy)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•Valvular heart conditions (e.g. aortic stenosis)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•Irregular heart rate (Atrial fibrillation/Arrhythmia)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•Circulation problems in the legs (peripheral vascular disease)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•Pulmonary fibrosis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US" sz="1350">
                <a:latin typeface="Arial"/>
                <a:cs typeface="Arial"/>
              </a:rPr>
              <a:t>•COPD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002" y="2267941"/>
            <a:ext cx="4044037" cy="22690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pPr>
            <a:r>
              <a:rPr sz="2000">
                <a:latin typeface="Arial" panose="020B0604020202020204" pitchFamily="34" charset="0"/>
                <a:cs typeface="Arial" panose="020B0604020202020204" pitchFamily="34" charset="0"/>
              </a:rPr>
              <a:t>We’re looking for real people to take part in clinical exams for medical students.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pPr>
            <a:r>
              <a:rPr sz="2000">
                <a:latin typeface="Arial" panose="020B0604020202020204" pitchFamily="34" charset="0"/>
                <a:cs typeface="Arial" panose="020B0604020202020204" pitchFamily="34" charset="0"/>
              </a:rPr>
              <a:t>No experience needed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pP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full-day sessions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err="1"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and reimbursement provided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36010" r="24433" b="13864"/>
          <a:stretch/>
        </p:blipFill>
        <p:spPr>
          <a:xfrm>
            <a:off x="2744348" y="4858618"/>
            <a:ext cx="1492067" cy="1439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375" y="6288470"/>
            <a:ext cx="339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>
                <a:solidFill>
                  <a:schemeClr val="bg1"/>
                </a:solidFill>
              </a:rPr>
              <a:t>bit.ly/</a:t>
            </a:r>
            <a:r>
              <a:rPr lang="en-GB" b="1" u="sng" err="1">
                <a:solidFill>
                  <a:schemeClr val="bg1"/>
                </a:solidFill>
              </a:rPr>
              <a:t>volunteerpatient</a:t>
            </a:r>
            <a:endParaRPr lang="en-GB" b="1" u="sng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02" y="4864246"/>
            <a:ext cx="244593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400" b="1">
                <a:solidFill>
                  <a:srgbClr val="840084"/>
                </a:solidFill>
              </a:defRPr>
            </a:pPr>
            <a:r>
              <a:rPr sz="1600">
                <a:solidFill>
                  <a:schemeClr val="bg1"/>
                </a:solidFill>
                <a:latin typeface="Arial"/>
                <a:cs typeface="Arial"/>
              </a:rPr>
              <a:t>Scan the QR code </a:t>
            </a:r>
            <a:r>
              <a:rPr lang="en-GB" sz="1600">
                <a:solidFill>
                  <a:schemeClr val="bg1"/>
                </a:solidFill>
                <a:latin typeface="Arial"/>
                <a:cs typeface="Arial"/>
              </a:rPr>
              <a:t>or type in the address below </a:t>
            </a:r>
            <a:r>
              <a:rPr sz="1600">
                <a:solidFill>
                  <a:schemeClr val="bg1"/>
                </a:solidFill>
                <a:latin typeface="Arial"/>
                <a:cs typeface="Arial"/>
              </a:rPr>
              <a:t>to find out more and register your interest</a:t>
            </a:r>
          </a:p>
        </p:txBody>
      </p:sp>
    </p:spTree>
    <p:extLst>
      <p:ext uri="{BB962C8B-B14F-4D97-AF65-F5344CB8AC3E}">
        <p14:creationId xmlns:p14="http://schemas.microsoft.com/office/powerpoint/2010/main" val="118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revision>1</cp:revision>
  <dcterms:created xsi:type="dcterms:W3CDTF">2012-06-12T15:56:20Z</dcterms:created>
  <dcterms:modified xsi:type="dcterms:W3CDTF">2025-09-17T12:19:40Z</dcterms:modified>
</cp:coreProperties>
</file>