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74" r:id="rId2"/>
    <p:sldId id="299" r:id="rId3"/>
    <p:sldId id="309" r:id="rId4"/>
    <p:sldId id="305" r:id="rId5"/>
    <p:sldId id="310" r:id="rId6"/>
    <p:sldId id="306" r:id="rId7"/>
    <p:sldId id="300" r:id="rId8"/>
    <p:sldId id="304" r:id="rId9"/>
    <p:sldId id="311" r:id="rId10"/>
    <p:sldId id="312" r:id="rId11"/>
    <p:sldId id="307" r:id="rId12"/>
    <p:sldId id="308" r:id="rId13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Geneva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Geneva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Geneva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Geneva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Geneva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Geneva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Geneva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Geneva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Geneva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1A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43"/>
    <p:restoredTop sz="94674"/>
  </p:normalViewPr>
  <p:slideViewPr>
    <p:cSldViewPr snapToGrid="0" snapToObjects="1">
      <p:cViewPr varScale="1">
        <p:scale>
          <a:sx n="68" d="100"/>
          <a:sy n="68" d="100"/>
        </p:scale>
        <p:origin x="129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cs typeface="Arial" charset="0"/>
              </a:defRPr>
            </a:lvl1pPr>
          </a:lstStyle>
          <a:p>
            <a:fld id="{E09A0241-2C80-5B44-BD0A-8DE00D57D2CD}" type="datetimeFigureOut">
              <a:rPr lang="en-GB"/>
              <a:pPr/>
              <a:t>16/09/2016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cs typeface="Arial" charset="0"/>
              </a:defRPr>
            </a:lvl1pPr>
          </a:lstStyle>
          <a:p>
            <a:fld id="{4375040A-D189-634B-B7E8-D32B28F5C4C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46621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0"/>
        <a:cs typeface="Geneva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Geneva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Geneva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Geneva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Geneva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1B2310-C9C1-FC4E-AD0F-3E71DD9CAC5F}" type="datetimeFigureOut">
              <a:rPr lang="en-US"/>
              <a:pPr/>
              <a:t>9/16/2016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9E4A06-7FBB-EC49-9C2A-9EE9E8539A0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69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9753BF9-21C6-A646-9FC4-AB1D7705B58C}" type="datetimeFigureOut">
              <a:rPr lang="en-US"/>
              <a:pPr/>
              <a:t>9/16/2016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7639E3-39C2-FD46-B352-35663F31768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156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2AE4394-B5DD-6546-AADF-C0C19A0FFC65}" type="datetimeFigureOut">
              <a:rPr lang="en-US"/>
              <a:pPr/>
              <a:t>9/16/2016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A62051-31E5-8540-B2AE-0AB497E588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4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7CAB42F-5041-4D43-984D-BC0D2880838B}" type="datetimeFigureOut">
              <a:rPr lang="en-US"/>
              <a:pPr/>
              <a:t>9/16/2016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430A06-FCC6-744C-BB02-C941C6DAA58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094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DB68F70-A4C4-3846-89B1-80C591C29399}" type="datetimeFigureOut">
              <a:rPr lang="en-US"/>
              <a:pPr/>
              <a:t>9/16/2016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EFD68A-D4EE-1E4B-8424-AE156CCD63E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705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354DE65-599A-EF4A-B02C-926157F3CAD3}" type="datetimeFigureOut">
              <a:rPr lang="en-US"/>
              <a:pPr/>
              <a:t>9/16/2016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D1BCCD-D610-B84B-AEE8-D03E4FFADEC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734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BED482A-CC1E-B542-8D13-E7C227EBD72B}" type="datetimeFigureOut">
              <a:rPr lang="en-US"/>
              <a:pPr/>
              <a:t>9/16/2016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C8DCAC-67B1-3F4B-8964-1FA3985DDEF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205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547FD9F-1177-6F4C-8945-5EF866F9AC4C}" type="datetimeFigureOut">
              <a:rPr lang="en-US"/>
              <a:pPr/>
              <a:t>9/16/2016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2DD3B2-2F71-0042-B1B7-7CCE2F8D796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535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CBD4E1-A95A-8A42-B7D2-EACC074985DC}" type="datetimeFigureOut">
              <a:rPr lang="en-US"/>
              <a:pPr/>
              <a:t>9/16/2016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691B90-9F16-5140-A0D6-A0ECD0F9B17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690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2FC6C22-3A8B-1E4D-80AA-13FE7FED37A2}" type="datetimeFigureOut">
              <a:rPr lang="en-US"/>
              <a:pPr/>
              <a:t>9/16/2016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19F1D3-543D-C14B-97C2-97B63E9582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64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A89D865-F8FB-C045-B298-6672BAF87B7C}" type="datetimeFigureOut">
              <a:rPr lang="en-US"/>
              <a:pPr/>
              <a:t>9/16/2016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984F3C-BA26-694F-A3E8-45DB8C333B5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344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  <a:cs typeface="Arial" charset="0"/>
              </a:defRPr>
            </a:lvl1pPr>
          </a:lstStyle>
          <a:p>
            <a:fld id="{9750B93B-DD2C-FC43-9F68-80C39D829F1A}" type="datetimeFigureOut">
              <a:rPr lang="en-US"/>
              <a:pPr/>
              <a:t>9/16/2016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  <a:cs typeface="Arial" charset="0"/>
              </a:defRPr>
            </a:lvl1pPr>
          </a:lstStyle>
          <a:p>
            <a:fld id="{62DB7D3A-FE26-394D-9070-60C0061CCC1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charset="0"/>
          <a:cs typeface="Geneva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charset="0"/>
          <a:cs typeface="Geneva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charset="0"/>
          <a:cs typeface="Geneva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charset="0"/>
          <a:cs typeface="Geneva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charset="0"/>
          <a:cs typeface="Geneva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ヒラギノ角ゴ Pro W3" charset="0"/>
          <a:cs typeface="Geneva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Geneva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Geneva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Geneva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Geneva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3" descr="brand_ppt_back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29725" cy="692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8" name="Rectangle 6"/>
          <p:cNvSpPr>
            <a:spLocks noChangeArrowheads="1"/>
          </p:cNvSpPr>
          <p:nvPr/>
        </p:nvSpPr>
        <p:spPr bwMode="auto">
          <a:xfrm>
            <a:off x="404813" y="1108441"/>
            <a:ext cx="8739187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GB" sz="3200" dirty="0">
                <a:solidFill>
                  <a:schemeClr val="bg1"/>
                </a:solidFill>
                <a:latin typeface="Verdana"/>
                <a:cs typeface="Verdana"/>
              </a:rPr>
              <a:t>Presentation title 32 point</a:t>
            </a:r>
            <a:br>
              <a:rPr lang="en-GB" sz="3200">
                <a:solidFill>
                  <a:schemeClr val="bg1"/>
                </a:solidFill>
                <a:latin typeface="Verdana"/>
                <a:cs typeface="Verdana"/>
              </a:rPr>
            </a:br>
            <a:r>
              <a:rPr lang="en-GB" sz="3200">
                <a:solidFill>
                  <a:schemeClr val="bg1"/>
                </a:solidFill>
                <a:latin typeface="Verdana"/>
                <a:cs typeface="Verdana"/>
              </a:rPr>
              <a:t>Second </a:t>
            </a:r>
            <a:r>
              <a:rPr lang="en-GB" sz="3200" dirty="0">
                <a:solidFill>
                  <a:schemeClr val="bg1"/>
                </a:solidFill>
                <a:latin typeface="Verdana"/>
                <a:cs typeface="Verdana"/>
              </a:rPr>
              <a:t>line if required</a:t>
            </a:r>
            <a:endParaRPr lang="en-US" sz="3200" dirty="0">
              <a:solidFill>
                <a:schemeClr val="bg1"/>
              </a:solidFill>
              <a:latin typeface="Verdana"/>
              <a:cs typeface="Verdana"/>
            </a:endParaRPr>
          </a:p>
        </p:txBody>
      </p:sp>
      <p:sp>
        <p:nvSpPr>
          <p:cNvPr id="14339" name="Rectangle 7"/>
          <p:cNvSpPr>
            <a:spLocks noChangeArrowheads="1"/>
          </p:cNvSpPr>
          <p:nvPr/>
        </p:nvSpPr>
        <p:spPr bwMode="auto">
          <a:xfrm>
            <a:off x="404813" y="3318731"/>
            <a:ext cx="8739187" cy="978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GB" sz="2400" dirty="0">
                <a:solidFill>
                  <a:schemeClr val="bg1"/>
                </a:solidFill>
                <a:latin typeface="Verdana"/>
                <a:cs typeface="Verdana"/>
              </a:rPr>
              <a:t>Sub-title 24 point</a:t>
            </a:r>
          </a:p>
          <a:p>
            <a:pPr>
              <a:lnSpc>
                <a:spcPct val="120000"/>
              </a:lnSpc>
            </a:pPr>
            <a:r>
              <a:rPr lang="en-GB" sz="2400" dirty="0">
                <a:solidFill>
                  <a:schemeClr val="bg1"/>
                </a:solidFill>
                <a:latin typeface="Verdana"/>
                <a:cs typeface="Verdana"/>
              </a:rPr>
              <a:t>Second line if required</a:t>
            </a:r>
          </a:p>
        </p:txBody>
      </p:sp>
      <p:cxnSp>
        <p:nvCxnSpPr>
          <p:cNvPr id="10" name="Straight Connector 9"/>
          <p:cNvCxnSpPr>
            <a:cxnSpLocks noChangeShapeType="1"/>
          </p:cNvCxnSpPr>
          <p:nvPr/>
        </p:nvCxnSpPr>
        <p:spPr bwMode="auto">
          <a:xfrm>
            <a:off x="517525" y="2316716"/>
            <a:ext cx="7013575" cy="0"/>
          </a:xfrm>
          <a:prstGeom prst="line">
            <a:avLst/>
          </a:prstGeom>
          <a:noFill/>
          <a:ln w="25400">
            <a:solidFill>
              <a:schemeClr val="bg1"/>
            </a:solidFill>
            <a:prstDash val="dot"/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pic>
        <p:nvPicPr>
          <p:cNvPr id="14341" name="Picture 1" descr="TAB_allwhite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428" y="306388"/>
            <a:ext cx="1663700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405880" y="1268760"/>
            <a:ext cx="8655926" cy="11430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ヒラギノ角ゴ Pro W3" charset="0"/>
                <a:cs typeface="Geneva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ヒラギノ角ゴ Pro W3" charset="0"/>
                <a:cs typeface="Geneva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ヒラギノ角ゴ Pro W3" charset="0"/>
                <a:cs typeface="Geneva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ヒラギノ角ゴ Pro W3" charset="0"/>
                <a:cs typeface="Geneva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ヒラギノ角ゴ Pro W3" charset="0"/>
                <a:cs typeface="Geneva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3200" dirty="0">
                <a:latin typeface="Verdana" charset="0"/>
                <a:ea typeface="Verdana" charset="0"/>
                <a:cs typeface="Verdana" charset="0"/>
              </a:rPr>
              <a:t>Preferably images should…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95535" y="2153704"/>
            <a:ext cx="8666271" cy="3633267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ヒラギノ角ゴ Pro W3" charset="0"/>
                <a:cs typeface="Geneva" charset="0"/>
              </a:defRPr>
            </a:lvl1pPr>
            <a:lvl2pPr marL="4572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Geneva" charset="0"/>
                <a:cs typeface="Geneva" charset="0"/>
              </a:defRPr>
            </a:lvl2pPr>
            <a:lvl3pPr marL="9144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Geneva" charset="0"/>
                <a:cs typeface="Geneva" charset="0"/>
              </a:defRPr>
            </a:lvl3pPr>
            <a:lvl4pPr marL="13716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Geneva" charset="0"/>
                <a:cs typeface="Geneva" charset="0"/>
              </a:defRPr>
            </a:lvl4pPr>
            <a:lvl5pPr marL="18288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Geneva" charset="0"/>
                <a:cs typeface="Geneva" charset="0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Be uniform in size</a:t>
            </a:r>
          </a:p>
          <a:p>
            <a:pPr marL="342900" indent="-342900" algn="l">
              <a:buFont typeface="Arial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Complement the content</a:t>
            </a:r>
          </a:p>
          <a:p>
            <a:pPr marL="342900" indent="-342900" algn="l">
              <a:buFont typeface="Arial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Not impact on the copy area</a:t>
            </a:r>
          </a:p>
          <a:p>
            <a:pPr marL="342900" indent="-342900" algn="l">
              <a:buFont typeface="Arial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Include descriptions (right click on image, format picture, Alt-text to include a description)</a:t>
            </a:r>
          </a:p>
        </p:txBody>
      </p:sp>
      <p:pic>
        <p:nvPicPr>
          <p:cNvPr id="7" name="Picture 6" descr="AerialView1.jpg" title="University aerial view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39552" y="4581128"/>
            <a:ext cx="2496278" cy="1872208"/>
          </a:xfrm>
          <a:prstGeom prst="rect">
            <a:avLst/>
          </a:prstGeom>
          <a:ln w="15875">
            <a:solidFill>
              <a:schemeClr val="tx1"/>
            </a:solidFill>
          </a:ln>
        </p:spPr>
      </p:pic>
      <p:pic>
        <p:nvPicPr>
          <p:cNvPr id="8" name="Picture 7" descr="UoM-20140326_DSCF2448.jpg" title="Student studying in library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419872" y="4581128"/>
            <a:ext cx="2520280" cy="1890210"/>
          </a:xfrm>
          <a:prstGeom prst="rect">
            <a:avLst/>
          </a:prstGeom>
          <a:ln w="15875">
            <a:solidFill>
              <a:schemeClr val="tx1"/>
            </a:solidFill>
          </a:ln>
        </p:spPr>
      </p:pic>
      <p:pic>
        <p:nvPicPr>
          <p:cNvPr id="9" name="Picture 8" descr="Broaden Your Studies 4 NEW.jpg" title="Photo of people video recording outside on campus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372200" y="4581128"/>
            <a:ext cx="2520280" cy="1890210"/>
          </a:xfrm>
          <a:prstGeom prst="rect">
            <a:avLst/>
          </a:prstGeom>
          <a:ln w="15875">
            <a:solidFill>
              <a:schemeClr val="tx1"/>
            </a:solidFill>
          </a:ln>
        </p:spPr>
      </p:pic>
      <p:pic>
        <p:nvPicPr>
          <p:cNvPr id="12" name="Picture 11" descr="TAB_col_background.pn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4988" y="343197"/>
            <a:ext cx="1655064" cy="701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8873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AB_col_backgroun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4988" y="343197"/>
            <a:ext cx="1655064" cy="701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89122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ause_recording_qz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5014" y="388938"/>
            <a:ext cx="1257300" cy="1257300"/>
          </a:xfrm>
          <a:prstGeom prst="rect">
            <a:avLst/>
          </a:prstGeom>
        </p:spPr>
      </p:pic>
      <p:pic>
        <p:nvPicPr>
          <p:cNvPr id="6" name="Picture 5" descr="TAB_col_background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4988" y="343197"/>
            <a:ext cx="1655064" cy="701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4387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3" descr="brand_ppt_back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29725" cy="692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6" name="Rectangle 6"/>
          <p:cNvSpPr>
            <a:spLocks noChangeArrowheads="1"/>
          </p:cNvSpPr>
          <p:nvPr/>
        </p:nvSpPr>
        <p:spPr bwMode="auto">
          <a:xfrm>
            <a:off x="412750" y="1181200"/>
            <a:ext cx="8632974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GB" sz="3200" dirty="0">
                <a:solidFill>
                  <a:schemeClr val="bg1"/>
                </a:solidFill>
                <a:latin typeface="Verdana"/>
                <a:cs typeface="Verdana"/>
              </a:rPr>
              <a:t>Title for text slide 32 point</a:t>
            </a:r>
            <a:br>
              <a:rPr lang="en-GB" sz="3200" dirty="0">
                <a:solidFill>
                  <a:schemeClr val="bg1"/>
                </a:solidFill>
                <a:latin typeface="Verdana"/>
                <a:cs typeface="Verdana"/>
              </a:rPr>
            </a:br>
            <a:r>
              <a:rPr lang="en-GB" sz="3200" dirty="0">
                <a:solidFill>
                  <a:schemeClr val="bg1"/>
                </a:solidFill>
                <a:latin typeface="Verdana"/>
                <a:cs typeface="Verdana"/>
              </a:rPr>
              <a:t>with 1 line spacing after</a:t>
            </a:r>
            <a:endParaRPr lang="en-US" sz="3200" dirty="0">
              <a:solidFill>
                <a:schemeClr val="bg1"/>
              </a:solidFill>
              <a:latin typeface="Verdana"/>
              <a:cs typeface="Verdana"/>
            </a:endParaRPr>
          </a:p>
        </p:txBody>
      </p:sp>
      <p:sp>
        <p:nvSpPr>
          <p:cNvPr id="3077" name="Rectangle 7"/>
          <p:cNvSpPr>
            <a:spLocks noChangeArrowheads="1"/>
          </p:cNvSpPr>
          <p:nvPr/>
        </p:nvSpPr>
        <p:spPr bwMode="auto">
          <a:xfrm>
            <a:off x="412750" y="2431795"/>
            <a:ext cx="8632974" cy="26037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400" dirty="0">
                <a:solidFill>
                  <a:schemeClr val="bg1"/>
                </a:solidFill>
                <a:latin typeface="Verdana"/>
                <a:ea typeface="Geneva" charset="0"/>
                <a:cs typeface="Verdana"/>
              </a:rPr>
              <a:t>Sub-title 24 point with 1 line spacing after</a:t>
            </a:r>
          </a:p>
          <a:p>
            <a:pPr>
              <a:defRPr/>
            </a:pPr>
            <a:endParaRPr lang="en-GB" sz="2400" dirty="0">
              <a:solidFill>
                <a:schemeClr val="bg1"/>
              </a:solidFill>
              <a:latin typeface="Verdana"/>
              <a:ea typeface="Geneva" charset="0"/>
              <a:cs typeface="Verdana"/>
            </a:endParaRPr>
          </a:p>
          <a:p>
            <a:pPr>
              <a:lnSpc>
                <a:spcPct val="120000"/>
              </a:lnSpc>
              <a:defRPr/>
            </a:pPr>
            <a:r>
              <a:rPr lang="en-GB" sz="2400" dirty="0">
                <a:solidFill>
                  <a:schemeClr val="bg1"/>
                </a:solidFill>
                <a:latin typeface="Verdana"/>
                <a:ea typeface="Geneva" charset="0"/>
                <a:cs typeface="Verdana"/>
              </a:rPr>
              <a:t>Main copy size 24 point</a:t>
            </a:r>
          </a:p>
          <a:p>
            <a:pPr>
              <a:lnSpc>
                <a:spcPct val="120000"/>
              </a:lnSpc>
              <a:defRPr/>
            </a:pPr>
            <a:r>
              <a:rPr lang="en-GB" sz="2400" dirty="0">
                <a:solidFill>
                  <a:schemeClr val="bg1"/>
                </a:solidFill>
                <a:latin typeface="Verdana"/>
                <a:ea typeface="Geneva" charset="0"/>
                <a:cs typeface="Verdana"/>
              </a:rPr>
              <a:t>Line spacing 1.2 for all text</a:t>
            </a:r>
          </a:p>
          <a:p>
            <a:pPr marL="285750" indent="-285750">
              <a:lnSpc>
                <a:spcPct val="120000"/>
              </a:lnSpc>
              <a:buFont typeface="Arial"/>
              <a:buChar char="•"/>
              <a:defRPr/>
            </a:pPr>
            <a:r>
              <a:rPr lang="en-GB" sz="2400" dirty="0">
                <a:solidFill>
                  <a:schemeClr val="bg1"/>
                </a:solidFill>
                <a:latin typeface="Verdana"/>
                <a:ea typeface="Geneva" charset="0"/>
                <a:cs typeface="Verdana"/>
              </a:rPr>
              <a:t>Bullet 1 use standard bullet</a:t>
            </a:r>
          </a:p>
          <a:p>
            <a:pPr marL="742950" lvl="1" indent="-285750">
              <a:lnSpc>
                <a:spcPct val="120000"/>
              </a:lnSpc>
              <a:buFont typeface="Arial"/>
              <a:buChar char="•"/>
              <a:defRPr/>
            </a:pPr>
            <a:r>
              <a:rPr lang="en-GB" sz="2400" dirty="0">
                <a:solidFill>
                  <a:schemeClr val="bg1"/>
                </a:solidFill>
                <a:latin typeface="Verdana"/>
                <a:ea typeface="Geneva" charset="0"/>
                <a:cs typeface="Verdana"/>
              </a:rPr>
              <a:t>Bullet 2 use for secondary bullet</a:t>
            </a:r>
          </a:p>
        </p:txBody>
      </p:sp>
      <p:pic>
        <p:nvPicPr>
          <p:cNvPr id="6" name="Picture 1" descr="TAB_allwhite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428" y="306388"/>
            <a:ext cx="1663700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he University of Manchester on a sunny day" title="Campus view looking towards Learning Commons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9180512" cy="6858000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95536" y="4869160"/>
            <a:ext cx="8645722" cy="1788494"/>
          </a:xfrm>
          <a:solidFill>
            <a:schemeClr val="bg2">
              <a:lumMod val="25000"/>
            </a:schemeClr>
          </a:solidFill>
        </p:spPr>
        <p:txBody>
          <a:bodyPr/>
          <a:lstStyle/>
          <a:p>
            <a:r>
              <a:rPr lang="en-GB" sz="2400" dirty="0">
                <a:ln>
                  <a:solidFill>
                    <a:srgbClr val="FFFFFF"/>
                  </a:solidFill>
                </a:ln>
                <a:solidFill>
                  <a:srgbClr val="F2F2F2"/>
                </a:solidFill>
                <a:latin typeface="Verdana" charset="0"/>
                <a:ea typeface="Verdana" charset="0"/>
                <a:cs typeface="Verdana" charset="0"/>
              </a:rPr>
              <a:t>Should fill the screen</a:t>
            </a:r>
          </a:p>
          <a:p>
            <a:r>
              <a:rPr lang="en-GB" sz="2400" dirty="0">
                <a:ln>
                  <a:solidFill>
                    <a:srgbClr val="FFFFFF"/>
                  </a:solidFill>
                </a:ln>
                <a:solidFill>
                  <a:srgbClr val="F2F2F2"/>
                </a:solidFill>
                <a:latin typeface="Verdana" charset="0"/>
                <a:ea typeface="Verdana" charset="0"/>
                <a:cs typeface="Verdana" charset="0"/>
              </a:rPr>
              <a:t>With minimum or no text</a:t>
            </a:r>
          </a:p>
          <a:p>
            <a:r>
              <a:rPr lang="en-GB" sz="2400" dirty="0">
                <a:ln>
                  <a:solidFill>
                    <a:srgbClr val="FFFFFF"/>
                  </a:solidFill>
                </a:ln>
                <a:solidFill>
                  <a:srgbClr val="F2F2F2"/>
                </a:solidFill>
                <a:latin typeface="Verdana" charset="0"/>
                <a:ea typeface="Verdana" charset="0"/>
                <a:cs typeface="Verdana" charset="0"/>
              </a:rPr>
              <a:t>If there is any text it should be against a solid background colour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05880" y="1268760"/>
            <a:ext cx="3559945" cy="560040"/>
          </a:xfrm>
          <a:solidFill>
            <a:schemeClr val="bg2">
              <a:lumMod val="25000"/>
            </a:schemeClr>
          </a:solidFill>
        </p:spPr>
        <p:txBody>
          <a:bodyPr/>
          <a:lstStyle/>
          <a:p>
            <a:pPr algn="l"/>
            <a:r>
              <a:rPr lang="en-GB" sz="320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Ideally images…</a:t>
            </a:r>
            <a:endParaRPr lang="en-GB" sz="3200" dirty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pic>
        <p:nvPicPr>
          <p:cNvPr id="8" name="Picture 7" descr="TAB_allwhite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428" y="306388"/>
            <a:ext cx="1663700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3999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3" descr="brand_ppt_back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29725" cy="692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" descr="TAB_allwhite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428" y="306388"/>
            <a:ext cx="1663700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1"/>
          <p:cNvSpPr txBox="1">
            <a:spLocks/>
          </p:cNvSpPr>
          <p:nvPr/>
        </p:nvSpPr>
        <p:spPr bwMode="auto">
          <a:xfrm>
            <a:off x="405880" y="1268760"/>
            <a:ext cx="8655926" cy="11430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ヒラギノ角ゴ Pro W3" charset="0"/>
                <a:cs typeface="Geneva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ヒラギノ角ゴ Pro W3" charset="0"/>
                <a:cs typeface="Geneva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ヒラギノ角ゴ Pro W3" charset="0"/>
                <a:cs typeface="Geneva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ヒラギノ角ゴ Pro W3" charset="0"/>
                <a:cs typeface="Geneva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ヒラギノ角ゴ Pro W3" charset="0"/>
                <a:cs typeface="Geneva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3200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Preferably images should…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95535" y="2153704"/>
            <a:ext cx="8666271" cy="3633267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ヒラギノ角ゴ Pro W3" charset="0"/>
                <a:cs typeface="Geneva" charset="0"/>
              </a:defRPr>
            </a:lvl1pPr>
            <a:lvl2pPr marL="4572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Geneva" charset="0"/>
                <a:cs typeface="Geneva" charset="0"/>
              </a:defRPr>
            </a:lvl2pPr>
            <a:lvl3pPr marL="9144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Geneva" charset="0"/>
                <a:cs typeface="Geneva" charset="0"/>
              </a:defRPr>
            </a:lvl3pPr>
            <a:lvl4pPr marL="13716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Geneva" charset="0"/>
                <a:cs typeface="Geneva" charset="0"/>
              </a:defRPr>
            </a:lvl4pPr>
            <a:lvl5pPr marL="18288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Geneva" charset="0"/>
                <a:cs typeface="Geneva" charset="0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Be uniform in size</a:t>
            </a:r>
          </a:p>
          <a:p>
            <a:pPr marL="342900" indent="-342900" algn="l">
              <a:buFont typeface="Arial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Complement the content</a:t>
            </a:r>
          </a:p>
          <a:p>
            <a:pPr marL="342900" indent="-342900" algn="l">
              <a:buFont typeface="Arial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Not impact on the copy area</a:t>
            </a:r>
          </a:p>
          <a:p>
            <a:pPr marL="342900" indent="-342900" algn="l">
              <a:buFont typeface="Arial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Include descriptions (right click on image, format picture, Alt-text to include a description)</a:t>
            </a:r>
          </a:p>
        </p:txBody>
      </p:sp>
      <p:pic>
        <p:nvPicPr>
          <p:cNvPr id="7" name="Picture 6" descr="AerialView1.jpg" title="University aerial view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39552" y="4581128"/>
            <a:ext cx="2496278" cy="1872208"/>
          </a:xfrm>
          <a:prstGeom prst="rect">
            <a:avLst/>
          </a:prstGeom>
          <a:ln w="15875">
            <a:solidFill>
              <a:schemeClr val="bg1"/>
            </a:solidFill>
          </a:ln>
        </p:spPr>
      </p:pic>
      <p:pic>
        <p:nvPicPr>
          <p:cNvPr id="8" name="Picture 7" descr="UoM-20140326_DSCF2448.jpg" title="Student studying in library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419872" y="4581128"/>
            <a:ext cx="2520280" cy="1890210"/>
          </a:xfrm>
          <a:prstGeom prst="rect">
            <a:avLst/>
          </a:prstGeom>
          <a:ln w="15875">
            <a:solidFill>
              <a:schemeClr val="bg1"/>
            </a:solidFill>
          </a:ln>
        </p:spPr>
      </p:pic>
      <p:pic>
        <p:nvPicPr>
          <p:cNvPr id="9" name="Picture 8" descr="Broaden Your Studies 4 NEW.jpg" title="Photo of people video recording outside on campus"/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372200" y="4581128"/>
            <a:ext cx="2520280" cy="1890210"/>
          </a:xfrm>
          <a:prstGeom prst="rect">
            <a:avLst/>
          </a:prstGeom>
          <a:ln w="15875"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3771961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3" descr="brand_ppt_back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29725" cy="692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" descr="TAB_allwhite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428" y="306388"/>
            <a:ext cx="1663700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49538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3" descr="brand_ppt_back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29725" cy="692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" descr="TAB_allwhite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428" y="306388"/>
            <a:ext cx="1663700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pause_recording_qz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5014" y="388938"/>
            <a:ext cx="1257300" cy="125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6693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>
            <a:cxnSpLocks noChangeShapeType="1"/>
          </p:cNvCxnSpPr>
          <p:nvPr/>
        </p:nvCxnSpPr>
        <p:spPr bwMode="auto">
          <a:xfrm>
            <a:off x="519113" y="2809875"/>
            <a:ext cx="7013575" cy="0"/>
          </a:xfrm>
          <a:prstGeom prst="line">
            <a:avLst/>
          </a:prstGeom>
          <a:noFill/>
          <a:ln w="25400">
            <a:solidFill>
              <a:srgbClr val="660066"/>
            </a:solidFill>
            <a:prstDash val="dot"/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404813" y="1228348"/>
            <a:ext cx="8564526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GB" sz="3200" dirty="0">
                <a:latin typeface="Verdana"/>
                <a:cs typeface="Verdana"/>
              </a:rPr>
              <a:t>Presentation title</a:t>
            </a:r>
            <a:br>
              <a:rPr lang="en-GB" sz="3200" dirty="0">
                <a:latin typeface="Verdana"/>
                <a:cs typeface="Verdana"/>
              </a:rPr>
            </a:br>
            <a:r>
              <a:rPr lang="en-GB" sz="3200" dirty="0">
                <a:latin typeface="Verdana"/>
                <a:cs typeface="Verdana"/>
              </a:rPr>
              <a:t>second line if required</a:t>
            </a:r>
            <a:endParaRPr lang="en-US" sz="3200" dirty="0">
              <a:latin typeface="Verdana"/>
              <a:cs typeface="Verdana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404814" y="3698875"/>
            <a:ext cx="8564526" cy="978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GB" sz="2400" dirty="0">
                <a:latin typeface="Verdana"/>
                <a:cs typeface="Verdana"/>
              </a:rPr>
              <a:t>Sub-title</a:t>
            </a:r>
          </a:p>
          <a:p>
            <a:pPr>
              <a:lnSpc>
                <a:spcPct val="120000"/>
              </a:lnSpc>
            </a:pPr>
            <a:r>
              <a:rPr lang="en-GB" sz="2400" dirty="0">
                <a:latin typeface="Verdana"/>
                <a:cs typeface="Verdana"/>
              </a:rPr>
              <a:t>Second line if required</a:t>
            </a:r>
          </a:p>
        </p:txBody>
      </p:sp>
      <p:pic>
        <p:nvPicPr>
          <p:cNvPr id="8" name="Picture 7" descr="TAB_col_backgroun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4988" y="343197"/>
            <a:ext cx="1655064" cy="70104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6"/>
          <p:cNvSpPr>
            <a:spLocks noChangeArrowheads="1"/>
          </p:cNvSpPr>
          <p:nvPr/>
        </p:nvSpPr>
        <p:spPr bwMode="auto">
          <a:xfrm>
            <a:off x="406400" y="1322260"/>
            <a:ext cx="849245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GB" sz="2400" dirty="0">
                <a:latin typeface="Verdana" charset="0"/>
                <a:ea typeface="Verdana" charset="0"/>
                <a:cs typeface="Verdana" charset="0"/>
              </a:rPr>
              <a:t>Title for text slide 32 point</a:t>
            </a:r>
            <a:br>
              <a:rPr lang="en-GB" sz="2400" dirty="0">
                <a:latin typeface="Verdana" charset="0"/>
                <a:ea typeface="Verdana" charset="0"/>
                <a:cs typeface="Verdana" charset="0"/>
              </a:rPr>
            </a:br>
            <a:r>
              <a:rPr lang="en-GB" sz="2400" dirty="0">
                <a:latin typeface="Verdana" charset="0"/>
                <a:ea typeface="Verdana" charset="0"/>
                <a:cs typeface="Verdana" charset="0"/>
              </a:rPr>
              <a:t>with 1 line spacing after</a:t>
            </a:r>
            <a:endParaRPr lang="en-US" sz="2400" dirty="0"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3077" name="Rectangle 7"/>
          <p:cNvSpPr>
            <a:spLocks noChangeArrowheads="1"/>
          </p:cNvSpPr>
          <p:nvPr/>
        </p:nvSpPr>
        <p:spPr bwMode="auto">
          <a:xfrm>
            <a:off x="406400" y="2431795"/>
            <a:ext cx="8492450" cy="26037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400" dirty="0">
                <a:solidFill>
                  <a:srgbClr val="000000"/>
                </a:solidFill>
                <a:latin typeface="Verdana"/>
                <a:ea typeface="Geneva" charset="0"/>
                <a:cs typeface="Verdana"/>
              </a:rPr>
              <a:t>Sub-title 24 point with 1 line spacing after</a:t>
            </a:r>
          </a:p>
          <a:p>
            <a:pPr>
              <a:defRPr/>
            </a:pPr>
            <a:endParaRPr lang="en-GB" sz="2400" dirty="0">
              <a:solidFill>
                <a:srgbClr val="000000"/>
              </a:solidFill>
              <a:latin typeface="Verdana"/>
              <a:ea typeface="Geneva" charset="0"/>
              <a:cs typeface="Verdana"/>
            </a:endParaRPr>
          </a:p>
          <a:p>
            <a:pPr>
              <a:lnSpc>
                <a:spcPct val="120000"/>
              </a:lnSpc>
              <a:defRPr/>
            </a:pPr>
            <a:r>
              <a:rPr lang="en-GB" sz="2400" dirty="0">
                <a:solidFill>
                  <a:srgbClr val="000000"/>
                </a:solidFill>
                <a:latin typeface="Verdana"/>
                <a:ea typeface="Geneva" charset="0"/>
                <a:cs typeface="Verdana"/>
              </a:rPr>
              <a:t>Main copy size 14 point</a:t>
            </a:r>
          </a:p>
          <a:p>
            <a:pPr>
              <a:lnSpc>
                <a:spcPct val="120000"/>
              </a:lnSpc>
              <a:defRPr/>
            </a:pPr>
            <a:r>
              <a:rPr lang="en-GB" sz="2400" dirty="0">
                <a:solidFill>
                  <a:srgbClr val="000000"/>
                </a:solidFill>
                <a:latin typeface="Verdana"/>
                <a:ea typeface="Geneva" charset="0"/>
                <a:cs typeface="Verdana"/>
              </a:rPr>
              <a:t>Line spacing 1.2 for all text</a:t>
            </a:r>
          </a:p>
          <a:p>
            <a:pPr marL="285750" indent="-285750">
              <a:lnSpc>
                <a:spcPct val="120000"/>
              </a:lnSpc>
              <a:buFont typeface="Arial"/>
              <a:buChar char="•"/>
              <a:defRPr/>
            </a:pPr>
            <a:r>
              <a:rPr lang="en-GB" sz="2400" dirty="0">
                <a:solidFill>
                  <a:srgbClr val="000000"/>
                </a:solidFill>
                <a:latin typeface="Verdana"/>
                <a:ea typeface="Geneva" charset="0"/>
                <a:cs typeface="Verdana"/>
              </a:rPr>
              <a:t>Bullet 1 use standard bullet</a:t>
            </a:r>
          </a:p>
          <a:p>
            <a:pPr marL="742950" lvl="1" indent="-285750">
              <a:lnSpc>
                <a:spcPct val="120000"/>
              </a:lnSpc>
              <a:buFont typeface="Arial"/>
              <a:buChar char="•"/>
              <a:defRPr/>
            </a:pPr>
            <a:r>
              <a:rPr lang="en-GB" sz="2400" dirty="0">
                <a:solidFill>
                  <a:srgbClr val="000000"/>
                </a:solidFill>
                <a:latin typeface="Verdana"/>
                <a:ea typeface="Geneva" charset="0"/>
                <a:cs typeface="Verdana"/>
              </a:rPr>
              <a:t>Bullet 2 use for secondary bullet</a:t>
            </a:r>
          </a:p>
        </p:txBody>
      </p:sp>
      <p:pic>
        <p:nvPicPr>
          <p:cNvPr id="6" name="Picture 5" descr="TAB_col_backgroun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4988" y="343197"/>
            <a:ext cx="1655064" cy="70104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he University of Manchester on a sunny day" title="Campus view looking towards Learning Commons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9180512" cy="6858000"/>
          </a:xfrm>
          <a:prstGeom prst="rect">
            <a:avLst/>
          </a:prstGeom>
        </p:spPr>
      </p:pic>
      <p:pic>
        <p:nvPicPr>
          <p:cNvPr id="5" name="Picture 4" descr="TAB_col_background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4988" y="343197"/>
            <a:ext cx="1655064" cy="701040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95536" y="4869160"/>
            <a:ext cx="8645722" cy="1788494"/>
          </a:xfrm>
          <a:solidFill>
            <a:schemeClr val="bg2">
              <a:lumMod val="25000"/>
            </a:schemeClr>
          </a:solidFill>
        </p:spPr>
        <p:txBody>
          <a:bodyPr/>
          <a:lstStyle/>
          <a:p>
            <a:r>
              <a:rPr lang="en-GB" sz="2400" dirty="0">
                <a:ln>
                  <a:solidFill>
                    <a:srgbClr val="FFFFFF"/>
                  </a:solidFill>
                </a:ln>
                <a:solidFill>
                  <a:srgbClr val="F2F2F2"/>
                </a:solidFill>
                <a:latin typeface="Verdana" charset="0"/>
                <a:ea typeface="Verdana" charset="0"/>
                <a:cs typeface="Verdana" charset="0"/>
              </a:rPr>
              <a:t>Should fill the screen</a:t>
            </a:r>
          </a:p>
          <a:p>
            <a:r>
              <a:rPr lang="en-GB" sz="2400" dirty="0">
                <a:ln>
                  <a:solidFill>
                    <a:srgbClr val="FFFFFF"/>
                  </a:solidFill>
                </a:ln>
                <a:solidFill>
                  <a:srgbClr val="F2F2F2"/>
                </a:solidFill>
                <a:latin typeface="Verdana" charset="0"/>
                <a:ea typeface="Verdana" charset="0"/>
                <a:cs typeface="Verdana" charset="0"/>
              </a:rPr>
              <a:t>With minimum or no text</a:t>
            </a:r>
          </a:p>
          <a:p>
            <a:r>
              <a:rPr lang="en-GB" sz="2400" dirty="0">
                <a:ln>
                  <a:solidFill>
                    <a:srgbClr val="FFFFFF"/>
                  </a:solidFill>
                </a:ln>
                <a:solidFill>
                  <a:srgbClr val="F2F2F2"/>
                </a:solidFill>
                <a:latin typeface="Verdana" charset="0"/>
                <a:ea typeface="Verdana" charset="0"/>
                <a:cs typeface="Verdana" charset="0"/>
              </a:rPr>
              <a:t>If there is any text it should be against a solid background colour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05880" y="1268760"/>
            <a:ext cx="3559945" cy="560040"/>
          </a:xfrm>
          <a:solidFill>
            <a:schemeClr val="bg2">
              <a:lumMod val="25000"/>
            </a:schemeClr>
          </a:solidFill>
        </p:spPr>
        <p:txBody>
          <a:bodyPr/>
          <a:lstStyle/>
          <a:p>
            <a:pPr algn="l"/>
            <a:r>
              <a:rPr lang="en-GB" sz="320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Ideally images…</a:t>
            </a:r>
            <a:endParaRPr lang="en-GB" sz="3200" dirty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49492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936</TotalTime>
  <Words>208</Words>
  <Application>Microsoft Office PowerPoint</Application>
  <PresentationFormat>On-screen Show (4:3)</PresentationFormat>
  <Paragraphs>38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Geneva</vt:lpstr>
      <vt:lpstr>Verdana</vt:lpstr>
      <vt:lpstr>ヒラギノ角ゴ Pro W3</vt:lpstr>
      <vt:lpstr>Office Theme</vt:lpstr>
      <vt:lpstr>PowerPoint Presentation</vt:lpstr>
      <vt:lpstr>PowerPoint Presentation</vt:lpstr>
      <vt:lpstr>Ideally images…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Ideally images…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Russell Hart</dc:creator>
  <cp:lastModifiedBy>Miriam</cp:lastModifiedBy>
  <cp:revision>72</cp:revision>
  <dcterms:created xsi:type="dcterms:W3CDTF">2012-01-17T15:51:07Z</dcterms:created>
  <dcterms:modified xsi:type="dcterms:W3CDTF">2016-09-16T10:17:16Z</dcterms:modified>
</cp:coreProperties>
</file>