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7" r:id="rId1"/>
  </p:sldMasterIdLst>
  <p:notesMasterIdLst>
    <p:notesMasterId r:id="rId38"/>
  </p:notesMasterIdLst>
  <p:sldIdLst>
    <p:sldId id="256" r:id="rId2"/>
    <p:sldId id="281" r:id="rId3"/>
    <p:sldId id="272" r:id="rId4"/>
    <p:sldId id="274" r:id="rId5"/>
    <p:sldId id="286" r:id="rId6"/>
    <p:sldId id="275" r:id="rId7"/>
    <p:sldId id="273" r:id="rId8"/>
    <p:sldId id="257" r:id="rId9"/>
    <p:sldId id="267" r:id="rId10"/>
    <p:sldId id="262" r:id="rId11"/>
    <p:sldId id="263" r:id="rId12"/>
    <p:sldId id="265" r:id="rId13"/>
    <p:sldId id="270" r:id="rId14"/>
    <p:sldId id="264" r:id="rId15"/>
    <p:sldId id="258" r:id="rId16"/>
    <p:sldId id="277" r:id="rId17"/>
    <p:sldId id="285" r:id="rId18"/>
    <p:sldId id="261" r:id="rId19"/>
    <p:sldId id="278" r:id="rId20"/>
    <p:sldId id="279" r:id="rId21"/>
    <p:sldId id="280" r:id="rId22"/>
    <p:sldId id="268" r:id="rId23"/>
    <p:sldId id="282" r:id="rId24"/>
    <p:sldId id="287" r:id="rId25"/>
    <p:sldId id="269" r:id="rId26"/>
    <p:sldId id="271" r:id="rId27"/>
    <p:sldId id="260" r:id="rId28"/>
    <p:sldId id="290" r:id="rId29"/>
    <p:sldId id="291" r:id="rId30"/>
    <p:sldId id="292" r:id="rId31"/>
    <p:sldId id="293" r:id="rId32"/>
    <p:sldId id="294" r:id="rId33"/>
    <p:sldId id="289" r:id="rId34"/>
    <p:sldId id="288" r:id="rId35"/>
    <p:sldId id="266" r:id="rId36"/>
    <p:sldId id="276" r:id="rId3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015" autoAdjust="0"/>
    <p:restoredTop sz="89853" autoAdjust="0"/>
  </p:normalViewPr>
  <p:slideViewPr>
    <p:cSldViewPr snapToGrid="0">
      <p:cViewPr varScale="1">
        <p:scale>
          <a:sx n="82" d="100"/>
          <a:sy n="82" d="100"/>
        </p:scale>
        <p:origin x="402"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1C3D4A2-F49D-47C9-93DE-D5929C2EF284}" type="datetimeFigureOut">
              <a:rPr lang="en-GB" smtClean="0"/>
              <a:t>29/06/2020</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F937C72-62CD-41E5-B65F-9287A6A90556}" type="slidenum">
              <a:rPr lang="en-GB" smtClean="0"/>
              <a:t>‹#›</a:t>
            </a:fld>
            <a:endParaRPr lang="en-GB"/>
          </a:p>
        </p:txBody>
      </p:sp>
    </p:spTree>
    <p:extLst>
      <p:ext uri="{BB962C8B-B14F-4D97-AF65-F5344CB8AC3E}">
        <p14:creationId xmlns:p14="http://schemas.microsoft.com/office/powerpoint/2010/main" val="35218154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3" Type="http://schemas.openxmlformats.org/officeDocument/2006/relationships/hyperlink" Target="https://canvas.northwestern.edu/courses/1580/pages/zoom-meetings-schedule-join-collaborate" TargetMode="External"/><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3" Type="http://schemas.openxmlformats.org/officeDocument/2006/relationships/hyperlink" Target="https://canvas.northwestern.edu/courses/1580/pages/zoom-meetings-schedule-join-collaborate" TargetMode="External"/><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canvas.northwestern.edu/courses/1580/pages/zoom-meetings-schedule-join-collaborate" TargetMode="External"/><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web4.bilkent.edu.tr/zoom/using-zoom/being-a-participant/raising-your-hand"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7F937C72-62CD-41E5-B65F-9287A6A90556}" type="slidenum">
              <a:rPr lang="en-GB" smtClean="0"/>
              <a:t>2</a:t>
            </a:fld>
            <a:endParaRPr lang="en-GB"/>
          </a:p>
        </p:txBody>
      </p:sp>
    </p:spTree>
    <p:extLst>
      <p:ext uri="{BB962C8B-B14F-4D97-AF65-F5344CB8AC3E}">
        <p14:creationId xmlns:p14="http://schemas.microsoft.com/office/powerpoint/2010/main" val="32503485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https://www.youtube.com/embed/hIkCmbvAHQQ?rel=0&amp;autoplay=1&amp;cc_load_policy=1</a:t>
            </a:r>
            <a:endParaRPr lang="en-GB" dirty="0"/>
          </a:p>
        </p:txBody>
      </p:sp>
      <p:sp>
        <p:nvSpPr>
          <p:cNvPr id="4" name="Slide Number Placeholder 3"/>
          <p:cNvSpPr>
            <a:spLocks noGrp="1"/>
          </p:cNvSpPr>
          <p:nvPr>
            <p:ph type="sldNum" sz="quarter" idx="10"/>
          </p:nvPr>
        </p:nvSpPr>
        <p:spPr/>
        <p:txBody>
          <a:bodyPr/>
          <a:lstStyle/>
          <a:p>
            <a:fld id="{7F937C72-62CD-41E5-B65F-9287A6A90556}" type="slidenum">
              <a:rPr lang="en-GB" smtClean="0"/>
              <a:t>11</a:t>
            </a:fld>
            <a:endParaRPr lang="en-GB"/>
          </a:p>
        </p:txBody>
      </p:sp>
    </p:spTree>
    <p:extLst>
      <p:ext uri="{BB962C8B-B14F-4D97-AF65-F5344CB8AC3E}">
        <p14:creationId xmlns:p14="http://schemas.microsoft.com/office/powerpoint/2010/main" val="65437649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7F937C72-62CD-41E5-B65F-9287A6A90556}" type="slidenum">
              <a:rPr lang="en-GB" smtClean="0"/>
              <a:t>13</a:t>
            </a:fld>
            <a:endParaRPr lang="en-GB"/>
          </a:p>
        </p:txBody>
      </p:sp>
    </p:spTree>
    <p:extLst>
      <p:ext uri="{BB962C8B-B14F-4D97-AF65-F5344CB8AC3E}">
        <p14:creationId xmlns:p14="http://schemas.microsoft.com/office/powerpoint/2010/main" val="333515752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7F937C72-62CD-41E5-B65F-9287A6A90556}" type="slidenum">
              <a:rPr lang="en-GB" smtClean="0"/>
              <a:t>14</a:t>
            </a:fld>
            <a:endParaRPr lang="en-GB"/>
          </a:p>
        </p:txBody>
      </p:sp>
    </p:spTree>
    <p:extLst>
      <p:ext uri="{BB962C8B-B14F-4D97-AF65-F5344CB8AC3E}">
        <p14:creationId xmlns:p14="http://schemas.microsoft.com/office/powerpoint/2010/main" val="67647572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7F937C72-62CD-41E5-B65F-9287A6A90556}" type="slidenum">
              <a:rPr lang="en-GB" smtClean="0"/>
              <a:t>15</a:t>
            </a:fld>
            <a:endParaRPr lang="en-GB"/>
          </a:p>
        </p:txBody>
      </p:sp>
    </p:spTree>
    <p:extLst>
      <p:ext uri="{BB962C8B-B14F-4D97-AF65-F5344CB8AC3E}">
        <p14:creationId xmlns:p14="http://schemas.microsoft.com/office/powerpoint/2010/main" val="128158682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7F937C72-62CD-41E5-B65F-9287A6A90556}" type="slidenum">
              <a:rPr lang="en-GB" smtClean="0"/>
              <a:t>16</a:t>
            </a:fld>
            <a:endParaRPr lang="en-GB"/>
          </a:p>
        </p:txBody>
      </p:sp>
    </p:spTree>
    <p:extLst>
      <p:ext uri="{BB962C8B-B14F-4D97-AF65-F5344CB8AC3E}">
        <p14:creationId xmlns:p14="http://schemas.microsoft.com/office/powerpoint/2010/main" val="325441250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hlinkClick r:id="rId3"/>
              </a:rPr>
              <a:t>https</a:t>
            </a:r>
            <a:r>
              <a:rPr lang="en-GB" dirty="0" smtClean="0">
                <a:hlinkClick r:id="rId3"/>
              </a:rPr>
              <a:t>://canvas.northwestern.edu/courses/1580/pages/zoom-meetings-schedule-join-collaborate</a:t>
            </a:r>
            <a:endParaRPr lang="en-GB" dirty="0"/>
          </a:p>
        </p:txBody>
      </p:sp>
      <p:sp>
        <p:nvSpPr>
          <p:cNvPr id="4" name="Slide Number Placeholder 3"/>
          <p:cNvSpPr>
            <a:spLocks noGrp="1"/>
          </p:cNvSpPr>
          <p:nvPr>
            <p:ph type="sldNum" sz="quarter" idx="10"/>
          </p:nvPr>
        </p:nvSpPr>
        <p:spPr/>
        <p:txBody>
          <a:bodyPr/>
          <a:lstStyle/>
          <a:p>
            <a:fld id="{7F937C72-62CD-41E5-B65F-9287A6A90556}" type="slidenum">
              <a:rPr lang="en-GB" smtClean="0"/>
              <a:t>18</a:t>
            </a:fld>
            <a:endParaRPr lang="en-GB"/>
          </a:p>
        </p:txBody>
      </p:sp>
    </p:spTree>
    <p:extLst>
      <p:ext uri="{BB962C8B-B14F-4D97-AF65-F5344CB8AC3E}">
        <p14:creationId xmlns:p14="http://schemas.microsoft.com/office/powerpoint/2010/main" val="55288018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hlinkClick r:id="rId3"/>
              </a:rPr>
              <a:t>https://canvas.northwestern.edu/courses/1580/pages/zoom-meetings-schedule-join-collaborate</a:t>
            </a:r>
            <a:endParaRPr lang="en-GB" dirty="0"/>
          </a:p>
        </p:txBody>
      </p:sp>
      <p:sp>
        <p:nvSpPr>
          <p:cNvPr id="4" name="Slide Number Placeholder 3"/>
          <p:cNvSpPr>
            <a:spLocks noGrp="1"/>
          </p:cNvSpPr>
          <p:nvPr>
            <p:ph type="sldNum" sz="quarter" idx="10"/>
          </p:nvPr>
        </p:nvSpPr>
        <p:spPr/>
        <p:txBody>
          <a:bodyPr/>
          <a:lstStyle/>
          <a:p>
            <a:fld id="{7F937C72-62CD-41E5-B65F-9287A6A90556}" type="slidenum">
              <a:rPr lang="en-GB" smtClean="0"/>
              <a:t>19</a:t>
            </a:fld>
            <a:endParaRPr lang="en-GB"/>
          </a:p>
        </p:txBody>
      </p:sp>
    </p:spTree>
    <p:extLst>
      <p:ext uri="{BB962C8B-B14F-4D97-AF65-F5344CB8AC3E}">
        <p14:creationId xmlns:p14="http://schemas.microsoft.com/office/powerpoint/2010/main" val="39567938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https://hub.securevideo.com/Knowledge/Details/286</a:t>
            </a:r>
          </a:p>
          <a:p>
            <a:endParaRPr lang="en-GB" dirty="0" smtClean="0"/>
          </a:p>
          <a:p>
            <a:endParaRPr lang="en-GB" dirty="0"/>
          </a:p>
        </p:txBody>
      </p:sp>
      <p:sp>
        <p:nvSpPr>
          <p:cNvPr id="4" name="Slide Number Placeholder 3"/>
          <p:cNvSpPr>
            <a:spLocks noGrp="1"/>
          </p:cNvSpPr>
          <p:nvPr>
            <p:ph type="sldNum" sz="quarter" idx="10"/>
          </p:nvPr>
        </p:nvSpPr>
        <p:spPr/>
        <p:txBody>
          <a:bodyPr/>
          <a:lstStyle/>
          <a:p>
            <a:fld id="{7F937C72-62CD-41E5-B65F-9287A6A90556}" type="slidenum">
              <a:rPr lang="en-GB" smtClean="0"/>
              <a:t>20</a:t>
            </a:fld>
            <a:endParaRPr lang="en-GB"/>
          </a:p>
        </p:txBody>
      </p:sp>
    </p:spTree>
    <p:extLst>
      <p:ext uri="{BB962C8B-B14F-4D97-AF65-F5344CB8AC3E}">
        <p14:creationId xmlns:p14="http://schemas.microsoft.com/office/powerpoint/2010/main" val="151973998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7F937C72-62CD-41E5-B65F-9287A6A90556}" type="slidenum">
              <a:rPr lang="en-GB" smtClean="0"/>
              <a:t>21</a:t>
            </a:fld>
            <a:endParaRPr lang="en-GB"/>
          </a:p>
        </p:txBody>
      </p:sp>
    </p:spTree>
    <p:extLst>
      <p:ext uri="{BB962C8B-B14F-4D97-AF65-F5344CB8AC3E}">
        <p14:creationId xmlns:p14="http://schemas.microsoft.com/office/powerpoint/2010/main" val="129300805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smtClean="0">
                <a:solidFill>
                  <a:schemeClr val="accent1"/>
                </a:solidFill>
              </a:rPr>
              <a:t>https://support.zoom.us/hc/en-us/articles/213756303-Polling-for-meetings</a:t>
            </a:r>
          </a:p>
          <a:p>
            <a:endParaRPr lang="en-GB" dirty="0"/>
          </a:p>
        </p:txBody>
      </p:sp>
      <p:sp>
        <p:nvSpPr>
          <p:cNvPr id="4" name="Slide Number Placeholder 3"/>
          <p:cNvSpPr>
            <a:spLocks noGrp="1"/>
          </p:cNvSpPr>
          <p:nvPr>
            <p:ph type="sldNum" sz="quarter" idx="10"/>
          </p:nvPr>
        </p:nvSpPr>
        <p:spPr/>
        <p:txBody>
          <a:bodyPr/>
          <a:lstStyle/>
          <a:p>
            <a:fld id="{7F937C72-62CD-41E5-B65F-9287A6A90556}" type="slidenum">
              <a:rPr lang="en-GB" smtClean="0"/>
              <a:t>22</a:t>
            </a:fld>
            <a:endParaRPr lang="en-GB"/>
          </a:p>
        </p:txBody>
      </p:sp>
    </p:spTree>
    <p:extLst>
      <p:ext uri="{BB962C8B-B14F-4D97-AF65-F5344CB8AC3E}">
        <p14:creationId xmlns:p14="http://schemas.microsoft.com/office/powerpoint/2010/main" val="12474688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smtClean="0"/>
          </a:p>
        </p:txBody>
      </p:sp>
      <p:sp>
        <p:nvSpPr>
          <p:cNvPr id="4" name="Slide Number Placeholder 3"/>
          <p:cNvSpPr>
            <a:spLocks noGrp="1"/>
          </p:cNvSpPr>
          <p:nvPr>
            <p:ph type="sldNum" sz="quarter" idx="10"/>
          </p:nvPr>
        </p:nvSpPr>
        <p:spPr/>
        <p:txBody>
          <a:bodyPr/>
          <a:lstStyle/>
          <a:p>
            <a:fld id="{7F937C72-62CD-41E5-B65F-9287A6A90556}" type="slidenum">
              <a:rPr lang="en-GB" smtClean="0"/>
              <a:t>3</a:t>
            </a:fld>
            <a:endParaRPr lang="en-GB"/>
          </a:p>
        </p:txBody>
      </p:sp>
    </p:spTree>
    <p:extLst>
      <p:ext uri="{BB962C8B-B14F-4D97-AF65-F5344CB8AC3E}">
        <p14:creationId xmlns:p14="http://schemas.microsoft.com/office/powerpoint/2010/main" val="277896766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7F937C72-62CD-41E5-B65F-9287A6A90556}" type="slidenum">
              <a:rPr lang="en-GB" smtClean="0"/>
              <a:t>23</a:t>
            </a:fld>
            <a:endParaRPr lang="en-GB"/>
          </a:p>
        </p:txBody>
      </p:sp>
    </p:spTree>
    <p:extLst>
      <p:ext uri="{BB962C8B-B14F-4D97-AF65-F5344CB8AC3E}">
        <p14:creationId xmlns:p14="http://schemas.microsoft.com/office/powerpoint/2010/main" val="346859726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7F937C72-62CD-41E5-B65F-9287A6A90556}" type="slidenum">
              <a:rPr lang="en-GB" smtClean="0"/>
              <a:t>24</a:t>
            </a:fld>
            <a:endParaRPr lang="en-GB"/>
          </a:p>
        </p:txBody>
      </p:sp>
    </p:spTree>
    <p:extLst>
      <p:ext uri="{BB962C8B-B14F-4D97-AF65-F5344CB8AC3E}">
        <p14:creationId xmlns:p14="http://schemas.microsoft.com/office/powerpoint/2010/main" val="361331887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7F937C72-62CD-41E5-B65F-9287A6A90556}" type="slidenum">
              <a:rPr lang="en-GB" smtClean="0"/>
              <a:t>25</a:t>
            </a:fld>
            <a:endParaRPr lang="en-GB"/>
          </a:p>
        </p:txBody>
      </p:sp>
    </p:spTree>
    <p:extLst>
      <p:ext uri="{BB962C8B-B14F-4D97-AF65-F5344CB8AC3E}">
        <p14:creationId xmlns:p14="http://schemas.microsoft.com/office/powerpoint/2010/main" val="323166336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7F937C72-62CD-41E5-B65F-9287A6A90556}" type="slidenum">
              <a:rPr lang="en-GB" smtClean="0"/>
              <a:t>26</a:t>
            </a:fld>
            <a:endParaRPr lang="en-GB"/>
          </a:p>
        </p:txBody>
      </p:sp>
    </p:spTree>
    <p:extLst>
      <p:ext uri="{BB962C8B-B14F-4D97-AF65-F5344CB8AC3E}">
        <p14:creationId xmlns:p14="http://schemas.microsoft.com/office/powerpoint/2010/main" val="31761328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7F937C72-62CD-41E5-B65F-9287A6A90556}" type="slidenum">
              <a:rPr lang="en-GB" smtClean="0"/>
              <a:t>34</a:t>
            </a:fld>
            <a:endParaRPr lang="en-GB"/>
          </a:p>
        </p:txBody>
      </p:sp>
    </p:spTree>
    <p:extLst>
      <p:ext uri="{BB962C8B-B14F-4D97-AF65-F5344CB8AC3E}">
        <p14:creationId xmlns:p14="http://schemas.microsoft.com/office/powerpoint/2010/main" val="161909256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7F937C72-62CD-41E5-B65F-9287A6A90556}" type="slidenum">
              <a:rPr lang="en-GB" smtClean="0"/>
              <a:t>35</a:t>
            </a:fld>
            <a:endParaRPr lang="en-GB"/>
          </a:p>
        </p:txBody>
      </p:sp>
    </p:spTree>
    <p:extLst>
      <p:ext uri="{BB962C8B-B14F-4D97-AF65-F5344CB8AC3E}">
        <p14:creationId xmlns:p14="http://schemas.microsoft.com/office/powerpoint/2010/main" val="191042641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7F937C72-62CD-41E5-B65F-9287A6A90556}" type="slidenum">
              <a:rPr lang="en-GB" smtClean="0"/>
              <a:t>36</a:t>
            </a:fld>
            <a:endParaRPr lang="en-GB"/>
          </a:p>
        </p:txBody>
      </p:sp>
    </p:spTree>
    <p:extLst>
      <p:ext uri="{BB962C8B-B14F-4D97-AF65-F5344CB8AC3E}">
        <p14:creationId xmlns:p14="http://schemas.microsoft.com/office/powerpoint/2010/main" val="27227674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https://www.youtube.com/embed/hIkCmbvAHQQ?rel=0&amp;autoplay=1&amp;cc_load_policy=1</a:t>
            </a:r>
          </a:p>
          <a:p>
            <a:endParaRPr lang="en-GB" dirty="0" smtClean="0"/>
          </a:p>
          <a:p>
            <a:r>
              <a:rPr lang="en-GB" dirty="0" smtClean="0">
                <a:hlinkClick r:id="rId3"/>
              </a:rPr>
              <a:t>https://canvas.northwestern.edu/courses/1580/pages/zoom-meetings-schedule-join-collaborate</a:t>
            </a:r>
            <a:endParaRPr lang="en-GB" dirty="0"/>
          </a:p>
        </p:txBody>
      </p:sp>
      <p:sp>
        <p:nvSpPr>
          <p:cNvPr id="4" name="Slide Number Placeholder 3"/>
          <p:cNvSpPr>
            <a:spLocks noGrp="1"/>
          </p:cNvSpPr>
          <p:nvPr>
            <p:ph type="sldNum" sz="quarter" idx="10"/>
          </p:nvPr>
        </p:nvSpPr>
        <p:spPr/>
        <p:txBody>
          <a:bodyPr/>
          <a:lstStyle/>
          <a:p>
            <a:fld id="{7F937C72-62CD-41E5-B65F-9287A6A90556}" type="slidenum">
              <a:rPr lang="en-GB" smtClean="0"/>
              <a:t>4</a:t>
            </a:fld>
            <a:endParaRPr lang="en-GB"/>
          </a:p>
        </p:txBody>
      </p:sp>
    </p:spTree>
    <p:extLst>
      <p:ext uri="{BB962C8B-B14F-4D97-AF65-F5344CB8AC3E}">
        <p14:creationId xmlns:p14="http://schemas.microsoft.com/office/powerpoint/2010/main" val="35335109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7F937C72-62CD-41E5-B65F-9287A6A90556}" type="slidenum">
              <a:rPr lang="en-GB" smtClean="0"/>
              <a:t>5</a:t>
            </a:fld>
            <a:endParaRPr lang="en-GB"/>
          </a:p>
        </p:txBody>
      </p:sp>
    </p:spTree>
    <p:extLst>
      <p:ext uri="{BB962C8B-B14F-4D97-AF65-F5344CB8AC3E}">
        <p14:creationId xmlns:p14="http://schemas.microsoft.com/office/powerpoint/2010/main" val="9562624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smtClean="0">
              <a:hlinkClick r:id="rId3"/>
            </a:endParaRPr>
          </a:p>
          <a:p>
            <a:r>
              <a:rPr lang="en-GB" dirty="0" smtClean="0">
                <a:hlinkClick r:id="rId3"/>
              </a:rPr>
              <a:t>http://web4.bilkent.edu.tr/zoom/using-zoom/being-a-participant/raising-your-hand</a:t>
            </a:r>
            <a:endParaRPr lang="en-GB" dirty="0"/>
          </a:p>
        </p:txBody>
      </p:sp>
      <p:sp>
        <p:nvSpPr>
          <p:cNvPr id="4" name="Slide Number Placeholder 3"/>
          <p:cNvSpPr>
            <a:spLocks noGrp="1"/>
          </p:cNvSpPr>
          <p:nvPr>
            <p:ph type="sldNum" sz="quarter" idx="10"/>
          </p:nvPr>
        </p:nvSpPr>
        <p:spPr/>
        <p:txBody>
          <a:bodyPr/>
          <a:lstStyle/>
          <a:p>
            <a:fld id="{7F937C72-62CD-41E5-B65F-9287A6A90556}" type="slidenum">
              <a:rPr lang="en-GB" smtClean="0"/>
              <a:t>6</a:t>
            </a:fld>
            <a:endParaRPr lang="en-GB"/>
          </a:p>
        </p:txBody>
      </p:sp>
    </p:spTree>
    <p:extLst>
      <p:ext uri="{BB962C8B-B14F-4D97-AF65-F5344CB8AC3E}">
        <p14:creationId xmlns:p14="http://schemas.microsoft.com/office/powerpoint/2010/main" val="6786066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7F937C72-62CD-41E5-B65F-9287A6A90556}" type="slidenum">
              <a:rPr lang="en-GB" smtClean="0"/>
              <a:t>7</a:t>
            </a:fld>
            <a:endParaRPr lang="en-GB"/>
          </a:p>
        </p:txBody>
      </p:sp>
    </p:spTree>
    <p:extLst>
      <p:ext uri="{BB962C8B-B14F-4D97-AF65-F5344CB8AC3E}">
        <p14:creationId xmlns:p14="http://schemas.microsoft.com/office/powerpoint/2010/main" val="197451437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7F937C72-62CD-41E5-B65F-9287A6A90556}" type="slidenum">
              <a:rPr lang="en-GB" smtClean="0"/>
              <a:t>8</a:t>
            </a:fld>
            <a:endParaRPr lang="en-GB"/>
          </a:p>
        </p:txBody>
      </p:sp>
    </p:spTree>
    <p:extLst>
      <p:ext uri="{BB962C8B-B14F-4D97-AF65-F5344CB8AC3E}">
        <p14:creationId xmlns:p14="http://schemas.microsoft.com/office/powerpoint/2010/main" val="199914138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7F937C72-62CD-41E5-B65F-9287A6A90556}" type="slidenum">
              <a:rPr lang="en-GB" smtClean="0"/>
              <a:t>9</a:t>
            </a:fld>
            <a:endParaRPr lang="en-GB"/>
          </a:p>
        </p:txBody>
      </p:sp>
    </p:spTree>
    <p:extLst>
      <p:ext uri="{BB962C8B-B14F-4D97-AF65-F5344CB8AC3E}">
        <p14:creationId xmlns:p14="http://schemas.microsoft.com/office/powerpoint/2010/main" val="11789470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https</a:t>
            </a:r>
            <a:r>
              <a:rPr lang="en-GB" dirty="0" smtClean="0"/>
              <a:t>://www.youtube.com/embed/hIkCmbvAHQQ?rel=0&amp;autoplay=1&amp;cc_load_policy=1</a:t>
            </a:r>
            <a:endParaRPr lang="en-GB" dirty="0"/>
          </a:p>
        </p:txBody>
      </p:sp>
      <p:sp>
        <p:nvSpPr>
          <p:cNvPr id="4" name="Slide Number Placeholder 3"/>
          <p:cNvSpPr>
            <a:spLocks noGrp="1"/>
          </p:cNvSpPr>
          <p:nvPr>
            <p:ph type="sldNum" sz="quarter" idx="10"/>
          </p:nvPr>
        </p:nvSpPr>
        <p:spPr/>
        <p:txBody>
          <a:bodyPr/>
          <a:lstStyle/>
          <a:p>
            <a:fld id="{7F937C72-62CD-41E5-B65F-9287A6A90556}" type="slidenum">
              <a:rPr lang="en-GB" smtClean="0"/>
              <a:t>10</a:t>
            </a:fld>
            <a:endParaRPr lang="en-GB"/>
          </a:p>
        </p:txBody>
      </p:sp>
    </p:spTree>
    <p:extLst>
      <p:ext uri="{BB962C8B-B14F-4D97-AF65-F5344CB8AC3E}">
        <p14:creationId xmlns:p14="http://schemas.microsoft.com/office/powerpoint/2010/main" val="323463111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4" name="Rectangle 3"/>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03504" y="770467"/>
            <a:ext cx="10782300" cy="3352800"/>
          </a:xfrm>
        </p:spPr>
        <p:txBody>
          <a:bodyPr anchor="b">
            <a:noAutofit/>
          </a:bodyPr>
          <a:lstStyle>
            <a:lvl1pPr algn="l">
              <a:lnSpc>
                <a:spcPct val="80000"/>
              </a:lnSpc>
              <a:defRPr sz="8800" spc="-120" baseline="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67512" y="4206876"/>
            <a:ext cx="9228201" cy="1645920"/>
          </a:xfrm>
        </p:spPr>
        <p:txBody>
          <a:bodyPr>
            <a:normAutofit/>
          </a:bodyPr>
          <a:lstStyle>
            <a:lvl1pPr marL="0" indent="0" algn="l">
              <a:buNone/>
              <a:defRPr sz="3200">
                <a:solidFill>
                  <a:schemeClr val="bg1"/>
                </a:solidFill>
                <a:latin typeface="+mj-lt"/>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lvl1pPr>
              <a:defRPr>
                <a:solidFill>
                  <a:srgbClr val="FFFFFF">
                    <a:alpha val="80000"/>
                  </a:srgbClr>
                </a:solidFill>
              </a:defRPr>
            </a:lvl1pPr>
          </a:lstStyle>
          <a:p>
            <a:fld id="{8196E2D5-28C3-4C1E-9B7D-40E1F92C1374}" type="datetimeFigureOut">
              <a:rPr lang="en-GB" smtClean="0"/>
              <a:t>29/06/2020</a:t>
            </a:fld>
            <a:endParaRPr lang="en-GB"/>
          </a:p>
        </p:txBody>
      </p:sp>
      <p:sp>
        <p:nvSpPr>
          <p:cNvPr id="8" name="Footer Placeholder 7"/>
          <p:cNvSpPr>
            <a:spLocks noGrp="1"/>
          </p:cNvSpPr>
          <p:nvPr>
            <p:ph type="ftr" sz="quarter" idx="11"/>
          </p:nvPr>
        </p:nvSpPr>
        <p:spPr>
          <a:xfrm>
            <a:off x="201122" y="6505872"/>
            <a:ext cx="5029200" cy="228600"/>
          </a:xfrm>
        </p:spPr>
        <p:txBody>
          <a:bodyPr/>
          <a:lstStyle>
            <a:lvl1pPr>
              <a:defRPr sz="1800" b="1">
                <a:solidFill>
                  <a:srgbClr val="FFFFFF">
                    <a:alpha val="80000"/>
                  </a:srgbClr>
                </a:solidFill>
              </a:defRPr>
            </a:lvl1pPr>
          </a:lstStyle>
          <a:p>
            <a:r>
              <a:rPr lang="en-GB" dirty="0" smtClean="0"/>
              <a:t>@FBMH_SR</a:t>
            </a:r>
            <a:endParaRPr lang="en-GB" dirty="0"/>
          </a:p>
        </p:txBody>
      </p:sp>
      <p:sp>
        <p:nvSpPr>
          <p:cNvPr id="9" name="Slide Number Placeholder 8"/>
          <p:cNvSpPr>
            <a:spLocks noGrp="1"/>
          </p:cNvSpPr>
          <p:nvPr>
            <p:ph type="sldNum" sz="quarter" idx="12"/>
          </p:nvPr>
        </p:nvSpPr>
        <p:spPr/>
        <p:txBody>
          <a:bodyPr/>
          <a:lstStyle>
            <a:lvl1pPr>
              <a:defRPr>
                <a:solidFill>
                  <a:srgbClr val="FFFFFF">
                    <a:alpha val="25000"/>
                  </a:srgbClr>
                </a:solidFill>
              </a:defRPr>
            </a:lvl1pPr>
          </a:lstStyle>
          <a:p>
            <a:fld id="{C488AD25-6E1D-4ACD-8C64-191DA24AFBF9}" type="slidenum">
              <a:rPr lang="en-GB" smtClean="0"/>
              <a:t>‹#›</a:t>
            </a:fld>
            <a:endParaRPr lang="en-GB"/>
          </a:p>
        </p:txBody>
      </p:sp>
      <p:pic>
        <p:nvPicPr>
          <p:cNvPr id="11" name="Picture 10" descr="TAB_col_white_background.eps"/>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01122" y="214418"/>
            <a:ext cx="1730709" cy="790134"/>
          </a:xfrm>
          <a:prstGeom prst="rect">
            <a:avLst/>
          </a:prstGeom>
          <a:noFill/>
          <a:ln>
            <a:noFill/>
          </a:ln>
          <a:extLst/>
        </p:spPr>
      </p:pic>
    </p:spTree>
    <p:extLst>
      <p:ext uri="{BB962C8B-B14F-4D97-AF65-F5344CB8AC3E}">
        <p14:creationId xmlns:p14="http://schemas.microsoft.com/office/powerpoint/2010/main" val="282836413"/>
      </p:ext>
    </p:extLst>
  </p:cSld>
  <p:clrMapOvr>
    <a:masterClrMapping/>
  </p:clrMapOvr>
  <p:extLst mod="1">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196E2D5-28C3-4C1E-9B7D-40E1F92C1374}" type="datetimeFigureOut">
              <a:rPr lang="en-GB" smtClean="0"/>
              <a:t>29/06/2020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488AD25-6E1D-4ACD-8C64-191DA24AFBF9}" type="slidenum">
              <a:rPr lang="en-GB" smtClean="0"/>
              <a:t>‹#›</a:t>
            </a:fld>
            <a:endParaRPr lang="en-GB"/>
          </a:p>
        </p:txBody>
      </p:sp>
      <p:pic>
        <p:nvPicPr>
          <p:cNvPr id="7" name="Picture 6" descr="TAB_col_white_background.eps"/>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01122" y="214418"/>
            <a:ext cx="1315153" cy="556049"/>
          </a:xfrm>
          <a:prstGeom prst="rect">
            <a:avLst/>
          </a:prstGeom>
          <a:noFill/>
          <a:ln>
            <a:noFill/>
          </a:ln>
          <a:extLst/>
        </p:spPr>
      </p:pic>
    </p:spTree>
    <p:extLst>
      <p:ext uri="{BB962C8B-B14F-4D97-AF65-F5344CB8AC3E}">
        <p14:creationId xmlns:p14="http://schemas.microsoft.com/office/powerpoint/2010/main" val="24543291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43950" y="695325"/>
            <a:ext cx="2628900" cy="48006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771525" y="714375"/>
            <a:ext cx="7734300" cy="5400675"/>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196E2D5-28C3-4C1E-9B7D-40E1F92C1374}" type="datetimeFigureOut">
              <a:rPr lang="en-GB" smtClean="0"/>
              <a:t>29/06/2020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488AD25-6E1D-4ACD-8C64-191DA24AFBF9}" type="slidenum">
              <a:rPr lang="en-GB" smtClean="0"/>
              <a:t>‹#›</a:t>
            </a:fld>
            <a:endParaRPr lang="en-GB"/>
          </a:p>
        </p:txBody>
      </p:sp>
      <p:pic>
        <p:nvPicPr>
          <p:cNvPr id="7" name="Picture 6" descr="TAB_col_white_background.eps"/>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01122" y="214418"/>
            <a:ext cx="1315153" cy="556049"/>
          </a:xfrm>
          <a:prstGeom prst="rect">
            <a:avLst/>
          </a:prstGeom>
          <a:noFill/>
          <a:ln>
            <a:noFill/>
          </a:ln>
          <a:extLst/>
        </p:spPr>
      </p:pic>
    </p:spTree>
    <p:extLst>
      <p:ext uri="{BB962C8B-B14F-4D97-AF65-F5344CB8AC3E}">
        <p14:creationId xmlns:p14="http://schemas.microsoft.com/office/powerpoint/2010/main" val="4536331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196E2D5-28C3-4C1E-9B7D-40E1F92C1374}" type="datetimeFigureOut">
              <a:rPr lang="en-GB" smtClean="0"/>
              <a:t>29/06/2020</a:t>
            </a:fld>
            <a:endParaRPr lang="en-GB"/>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C488AD25-6E1D-4ACD-8C64-191DA24AFBF9}" type="slidenum">
              <a:rPr lang="en-GB" smtClean="0"/>
              <a:t>‹#›</a:t>
            </a:fld>
            <a:endParaRPr lang="en-GB"/>
          </a:p>
        </p:txBody>
      </p:sp>
      <p:pic>
        <p:nvPicPr>
          <p:cNvPr id="7" name="Picture 6" descr="TAB_col_white_background.eps"/>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01122" y="214418"/>
            <a:ext cx="1730709" cy="790134"/>
          </a:xfrm>
          <a:prstGeom prst="rect">
            <a:avLst/>
          </a:prstGeom>
          <a:noFill/>
          <a:ln>
            <a:noFill/>
          </a:ln>
          <a:extLst/>
        </p:spPr>
      </p:pic>
      <p:sp>
        <p:nvSpPr>
          <p:cNvPr id="9" name="Footer Placeholder 7"/>
          <p:cNvSpPr txBox="1">
            <a:spLocks/>
          </p:cNvSpPr>
          <p:nvPr userDrawn="1"/>
        </p:nvSpPr>
        <p:spPr>
          <a:xfrm>
            <a:off x="201122" y="6505872"/>
            <a:ext cx="5029200" cy="228600"/>
          </a:xfrm>
          <a:prstGeom prst="rect">
            <a:avLst/>
          </a:prstGeom>
        </p:spPr>
        <p:txBody>
          <a:bodyPr vert="horz" lIns="91440" tIns="45720" rIns="91440" bIns="45720" rtlCol="0" anchor="ctr"/>
          <a:lstStyle>
            <a:defPPr>
              <a:defRPr lang="en-US"/>
            </a:defPPr>
            <a:lvl1pPr marL="0" algn="l" defTabSz="457200" rtl="0" eaLnBrk="1" latinLnBrk="0" hangingPunct="1">
              <a:defRPr sz="1800" b="1" kern="1200" cap="all" baseline="0">
                <a:solidFill>
                  <a:srgbClr val="FFFFFF">
                    <a:alpha val="80000"/>
                  </a:srgb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dirty="0" smtClean="0">
                <a:solidFill>
                  <a:schemeClr val="accent1">
                    <a:alpha val="80000"/>
                  </a:schemeClr>
                </a:solidFill>
              </a:rPr>
              <a:t>@FBMH_SR</a:t>
            </a:r>
            <a:endParaRPr lang="en-GB" dirty="0">
              <a:solidFill>
                <a:schemeClr val="accent1">
                  <a:alpha val="80000"/>
                </a:schemeClr>
              </a:solidFill>
            </a:endParaRPr>
          </a:p>
        </p:txBody>
      </p:sp>
    </p:spTree>
    <p:extLst>
      <p:ext uri="{BB962C8B-B14F-4D97-AF65-F5344CB8AC3E}">
        <p14:creationId xmlns:p14="http://schemas.microsoft.com/office/powerpoint/2010/main" val="26584526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3504" y="767419"/>
            <a:ext cx="10780776" cy="3355848"/>
          </a:xfrm>
        </p:spPr>
        <p:txBody>
          <a:bodyPr anchor="b">
            <a:normAutofit/>
          </a:bodyPr>
          <a:lstStyle>
            <a:lvl1pPr>
              <a:lnSpc>
                <a:spcPct val="80000"/>
              </a:lnSpc>
              <a:defRPr sz="8800" b="0" baseline="0">
                <a:solidFill>
                  <a:schemeClr val="accent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667512" y="4204209"/>
            <a:ext cx="9226296" cy="1645920"/>
          </a:xfrm>
        </p:spPr>
        <p:txBody>
          <a:bodyPr anchor="t">
            <a:normAutofit/>
          </a:bodyPr>
          <a:lstStyle>
            <a:lvl1pPr marL="0" indent="0">
              <a:buNone/>
              <a:defRPr sz="3200">
                <a:solidFill>
                  <a:schemeClr val="tx1"/>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196E2D5-28C3-4C1E-9B7D-40E1F92C1374}" type="datetimeFigureOut">
              <a:rPr lang="en-GB" smtClean="0"/>
              <a:t>29/06/2020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488AD25-6E1D-4ACD-8C64-191DA24AFBF9}" type="slidenum">
              <a:rPr lang="en-GB" smtClean="0"/>
              <a:t>‹#›</a:t>
            </a:fld>
            <a:endParaRPr lang="en-GB"/>
          </a:p>
        </p:txBody>
      </p:sp>
      <p:pic>
        <p:nvPicPr>
          <p:cNvPr id="7" name="Picture 6" descr="TAB_col_white_background.eps"/>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01122" y="214418"/>
            <a:ext cx="1315153" cy="556049"/>
          </a:xfrm>
          <a:prstGeom prst="rect">
            <a:avLst/>
          </a:prstGeom>
          <a:noFill/>
          <a:ln>
            <a:noFill/>
          </a:ln>
          <a:extLst/>
        </p:spPr>
      </p:pic>
      <p:sp>
        <p:nvSpPr>
          <p:cNvPr id="8" name="Footer Placeholder 7"/>
          <p:cNvSpPr txBox="1">
            <a:spLocks/>
          </p:cNvSpPr>
          <p:nvPr userDrawn="1"/>
        </p:nvSpPr>
        <p:spPr>
          <a:xfrm>
            <a:off x="201122" y="6505872"/>
            <a:ext cx="5029200" cy="228600"/>
          </a:xfrm>
          <a:prstGeom prst="rect">
            <a:avLst/>
          </a:prstGeom>
        </p:spPr>
        <p:txBody>
          <a:bodyPr vert="horz" lIns="91440" tIns="45720" rIns="91440" bIns="45720" rtlCol="0" anchor="ctr"/>
          <a:lstStyle>
            <a:defPPr>
              <a:defRPr lang="en-US"/>
            </a:defPPr>
            <a:lvl1pPr marL="0" algn="l" defTabSz="457200" rtl="0" eaLnBrk="1" latinLnBrk="0" hangingPunct="1">
              <a:defRPr sz="1800" b="1" kern="1200" cap="all" baseline="0">
                <a:solidFill>
                  <a:srgbClr val="FFFFFF">
                    <a:alpha val="80000"/>
                  </a:srgb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dirty="0" smtClean="0">
                <a:solidFill>
                  <a:schemeClr val="accent1">
                    <a:alpha val="80000"/>
                  </a:schemeClr>
                </a:solidFill>
              </a:rPr>
              <a:t>@FBMH_SR</a:t>
            </a:r>
            <a:endParaRPr lang="en-GB" dirty="0">
              <a:solidFill>
                <a:schemeClr val="accent1">
                  <a:alpha val="80000"/>
                </a:schemeClr>
              </a:solidFill>
            </a:endParaRPr>
          </a:p>
        </p:txBody>
      </p:sp>
    </p:spTree>
    <p:extLst>
      <p:ext uri="{BB962C8B-B14F-4D97-AF65-F5344CB8AC3E}">
        <p14:creationId xmlns:p14="http://schemas.microsoft.com/office/powerpoint/2010/main" val="746982473"/>
      </p:ext>
    </p:extLst>
  </p:cSld>
  <p:clrMapOvr>
    <a:masterClrMapping/>
  </p:clrMapOvr>
  <p:extLst mod="1">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6656"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011330"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196E2D5-28C3-4C1E-9B7D-40E1F92C1374}" type="datetimeFigureOut">
              <a:rPr lang="en-GB" smtClean="0"/>
              <a:t>29/06/2020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488AD25-6E1D-4ACD-8C64-191DA24AFBF9}" type="slidenum">
              <a:rPr lang="en-GB" smtClean="0"/>
              <a:t>‹#›</a:t>
            </a:fld>
            <a:endParaRPr lang="en-GB"/>
          </a:p>
        </p:txBody>
      </p:sp>
      <p:pic>
        <p:nvPicPr>
          <p:cNvPr id="8" name="Picture 7" descr="TAB_col_white_background.eps"/>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01122" y="214418"/>
            <a:ext cx="1315153" cy="556049"/>
          </a:xfrm>
          <a:prstGeom prst="rect">
            <a:avLst/>
          </a:prstGeom>
          <a:noFill/>
          <a:ln>
            <a:noFill/>
          </a:ln>
          <a:extLst/>
        </p:spPr>
      </p:pic>
      <p:pic>
        <p:nvPicPr>
          <p:cNvPr id="9" name="Picture 8" descr="TAB_col_white_background.eps"/>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01122" y="214418"/>
            <a:ext cx="1730709" cy="790134"/>
          </a:xfrm>
          <a:prstGeom prst="rect">
            <a:avLst/>
          </a:prstGeom>
          <a:noFill/>
          <a:ln>
            <a:noFill/>
          </a:ln>
          <a:extLst/>
        </p:spPr>
      </p:pic>
      <p:sp>
        <p:nvSpPr>
          <p:cNvPr id="10" name="Footer Placeholder 7"/>
          <p:cNvSpPr txBox="1">
            <a:spLocks/>
          </p:cNvSpPr>
          <p:nvPr userDrawn="1"/>
        </p:nvSpPr>
        <p:spPr>
          <a:xfrm>
            <a:off x="201122" y="6505872"/>
            <a:ext cx="5029200" cy="228600"/>
          </a:xfrm>
          <a:prstGeom prst="rect">
            <a:avLst/>
          </a:prstGeom>
        </p:spPr>
        <p:txBody>
          <a:bodyPr vert="horz" lIns="91440" tIns="45720" rIns="91440" bIns="45720" rtlCol="0" anchor="ctr"/>
          <a:lstStyle>
            <a:defPPr>
              <a:defRPr lang="en-US"/>
            </a:defPPr>
            <a:lvl1pPr marL="0" algn="l" defTabSz="457200" rtl="0" eaLnBrk="1" latinLnBrk="0" hangingPunct="1">
              <a:defRPr sz="1800" b="1" kern="1200" cap="all" baseline="0">
                <a:solidFill>
                  <a:srgbClr val="FFFFFF">
                    <a:alpha val="80000"/>
                  </a:srgb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dirty="0" smtClean="0">
                <a:solidFill>
                  <a:schemeClr val="accent1">
                    <a:alpha val="80000"/>
                  </a:schemeClr>
                </a:solidFill>
              </a:rPr>
              <a:t>@FBMH_SR</a:t>
            </a:r>
            <a:endParaRPr lang="en-GB" dirty="0">
              <a:solidFill>
                <a:schemeClr val="accent1">
                  <a:alpha val="80000"/>
                </a:schemeClr>
              </a:solidFill>
            </a:endParaRPr>
          </a:p>
        </p:txBody>
      </p:sp>
    </p:spTree>
    <p:extLst>
      <p:ext uri="{BB962C8B-B14F-4D97-AF65-F5344CB8AC3E}">
        <p14:creationId xmlns:p14="http://schemas.microsoft.com/office/powerpoint/2010/main" val="11707832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76656" y="2040467"/>
            <a:ext cx="4663440" cy="723400"/>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6656" y="2753084"/>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007608" y="2038435"/>
            <a:ext cx="4663440" cy="722376"/>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007608" y="2750990"/>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196E2D5-28C3-4C1E-9B7D-40E1F92C1374}" type="datetimeFigureOut">
              <a:rPr lang="en-GB" smtClean="0"/>
              <a:t>29/06/2020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C488AD25-6E1D-4ACD-8C64-191DA24AFBF9}" type="slidenum">
              <a:rPr lang="en-GB" smtClean="0"/>
              <a:t>‹#›</a:t>
            </a:fld>
            <a:endParaRPr lang="en-GB"/>
          </a:p>
        </p:txBody>
      </p:sp>
      <p:pic>
        <p:nvPicPr>
          <p:cNvPr id="11" name="Picture 10" descr="TAB_col_white_background.eps"/>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01122" y="214418"/>
            <a:ext cx="1315153" cy="556049"/>
          </a:xfrm>
          <a:prstGeom prst="rect">
            <a:avLst/>
          </a:prstGeom>
          <a:noFill/>
          <a:ln>
            <a:noFill/>
          </a:ln>
          <a:extLst/>
        </p:spPr>
      </p:pic>
      <p:sp>
        <p:nvSpPr>
          <p:cNvPr id="12" name="Footer Placeholder 7"/>
          <p:cNvSpPr txBox="1">
            <a:spLocks/>
          </p:cNvSpPr>
          <p:nvPr userDrawn="1"/>
        </p:nvSpPr>
        <p:spPr>
          <a:xfrm>
            <a:off x="201122" y="6505872"/>
            <a:ext cx="5029200" cy="228600"/>
          </a:xfrm>
          <a:prstGeom prst="rect">
            <a:avLst/>
          </a:prstGeom>
        </p:spPr>
        <p:txBody>
          <a:bodyPr vert="horz" lIns="91440" tIns="45720" rIns="91440" bIns="45720" rtlCol="0" anchor="ctr"/>
          <a:lstStyle>
            <a:defPPr>
              <a:defRPr lang="en-US"/>
            </a:defPPr>
            <a:lvl1pPr marL="0" algn="l" defTabSz="457200" rtl="0" eaLnBrk="1" latinLnBrk="0" hangingPunct="1">
              <a:defRPr sz="1800" b="1" kern="1200" cap="all" baseline="0">
                <a:solidFill>
                  <a:srgbClr val="FFFFFF">
                    <a:alpha val="80000"/>
                  </a:srgb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dirty="0" smtClean="0">
                <a:solidFill>
                  <a:schemeClr val="accent1">
                    <a:alpha val="80000"/>
                  </a:schemeClr>
                </a:solidFill>
              </a:rPr>
              <a:t>@FBMH_SR</a:t>
            </a:r>
            <a:endParaRPr lang="en-GB" dirty="0">
              <a:solidFill>
                <a:schemeClr val="accent1">
                  <a:alpha val="80000"/>
                </a:schemeClr>
              </a:solidFill>
            </a:endParaRPr>
          </a:p>
        </p:txBody>
      </p:sp>
    </p:spTree>
    <p:extLst>
      <p:ext uri="{BB962C8B-B14F-4D97-AF65-F5344CB8AC3E}">
        <p14:creationId xmlns:p14="http://schemas.microsoft.com/office/powerpoint/2010/main" val="11002930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196E2D5-28C3-4C1E-9B7D-40E1F92C1374}" type="datetimeFigureOut">
              <a:rPr lang="en-GB" smtClean="0"/>
              <a:t>29/06/2020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C488AD25-6E1D-4ACD-8C64-191DA24AFBF9}" type="slidenum">
              <a:rPr lang="en-GB" smtClean="0"/>
              <a:t>‹#›</a:t>
            </a:fld>
            <a:endParaRPr lang="en-GB"/>
          </a:p>
        </p:txBody>
      </p:sp>
      <p:pic>
        <p:nvPicPr>
          <p:cNvPr id="8" name="Picture 7" descr="TAB_col_white_background.eps"/>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01122" y="214418"/>
            <a:ext cx="1730709" cy="790134"/>
          </a:xfrm>
          <a:prstGeom prst="rect">
            <a:avLst/>
          </a:prstGeom>
          <a:noFill/>
          <a:ln>
            <a:noFill/>
          </a:ln>
          <a:extLst/>
        </p:spPr>
      </p:pic>
      <p:sp>
        <p:nvSpPr>
          <p:cNvPr id="7" name="Footer Placeholder 7"/>
          <p:cNvSpPr txBox="1">
            <a:spLocks/>
          </p:cNvSpPr>
          <p:nvPr userDrawn="1"/>
        </p:nvSpPr>
        <p:spPr>
          <a:xfrm>
            <a:off x="201122" y="6505872"/>
            <a:ext cx="5029200" cy="228600"/>
          </a:xfrm>
          <a:prstGeom prst="rect">
            <a:avLst/>
          </a:prstGeom>
        </p:spPr>
        <p:txBody>
          <a:bodyPr vert="horz" lIns="91440" tIns="45720" rIns="91440" bIns="45720" rtlCol="0" anchor="ctr"/>
          <a:lstStyle>
            <a:defPPr>
              <a:defRPr lang="en-US"/>
            </a:defPPr>
            <a:lvl1pPr marL="0" algn="l" defTabSz="457200" rtl="0" eaLnBrk="1" latinLnBrk="0" hangingPunct="1">
              <a:defRPr sz="1800" b="1" kern="1200" cap="all" baseline="0">
                <a:solidFill>
                  <a:srgbClr val="FFFFFF">
                    <a:alpha val="80000"/>
                  </a:srgb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dirty="0" smtClean="0">
                <a:solidFill>
                  <a:schemeClr val="accent1">
                    <a:alpha val="80000"/>
                  </a:schemeClr>
                </a:solidFill>
              </a:rPr>
              <a:t>@FBMH_SR</a:t>
            </a:r>
            <a:endParaRPr lang="en-GB" dirty="0">
              <a:solidFill>
                <a:schemeClr val="accent1">
                  <a:alpha val="80000"/>
                </a:schemeClr>
              </a:solidFill>
            </a:endParaRPr>
          </a:p>
        </p:txBody>
      </p:sp>
    </p:spTree>
    <p:extLst>
      <p:ext uri="{BB962C8B-B14F-4D97-AF65-F5344CB8AC3E}">
        <p14:creationId xmlns:p14="http://schemas.microsoft.com/office/powerpoint/2010/main" val="14856170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96E2D5-28C3-4C1E-9B7D-40E1F92C1374}" type="datetimeFigureOut">
              <a:rPr lang="en-GB" smtClean="0"/>
              <a:t>29/06/2020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C488AD25-6E1D-4ACD-8C64-191DA24AFBF9}" type="slidenum">
              <a:rPr lang="en-GB" smtClean="0"/>
              <a:t>‹#›</a:t>
            </a:fld>
            <a:endParaRPr lang="en-GB"/>
          </a:p>
        </p:txBody>
      </p:sp>
      <p:pic>
        <p:nvPicPr>
          <p:cNvPr id="5" name="Picture 4" descr="TAB_col_white_background.eps"/>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01122" y="214418"/>
            <a:ext cx="1315153" cy="556049"/>
          </a:xfrm>
          <a:prstGeom prst="rect">
            <a:avLst/>
          </a:prstGeom>
          <a:noFill/>
          <a:ln>
            <a:noFill/>
          </a:ln>
          <a:extLst/>
        </p:spPr>
      </p:pic>
      <p:sp>
        <p:nvSpPr>
          <p:cNvPr id="6" name="Footer Placeholder 7"/>
          <p:cNvSpPr txBox="1">
            <a:spLocks/>
          </p:cNvSpPr>
          <p:nvPr userDrawn="1"/>
        </p:nvSpPr>
        <p:spPr>
          <a:xfrm>
            <a:off x="201122" y="6505872"/>
            <a:ext cx="5029200" cy="228600"/>
          </a:xfrm>
          <a:prstGeom prst="rect">
            <a:avLst/>
          </a:prstGeom>
        </p:spPr>
        <p:txBody>
          <a:bodyPr vert="horz" lIns="91440" tIns="45720" rIns="91440" bIns="45720" rtlCol="0" anchor="ctr"/>
          <a:lstStyle>
            <a:defPPr>
              <a:defRPr lang="en-US"/>
            </a:defPPr>
            <a:lvl1pPr marL="0" algn="l" defTabSz="457200" rtl="0" eaLnBrk="1" latinLnBrk="0" hangingPunct="1">
              <a:defRPr sz="1800" b="1" kern="1200" cap="all" baseline="0">
                <a:solidFill>
                  <a:srgbClr val="FFFFFF">
                    <a:alpha val="80000"/>
                  </a:srgb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dirty="0" smtClean="0">
                <a:solidFill>
                  <a:schemeClr val="accent1">
                    <a:alpha val="80000"/>
                  </a:schemeClr>
                </a:solidFill>
              </a:rPr>
              <a:t>@FBMH_SR</a:t>
            </a:r>
            <a:endParaRPr lang="en-GB" dirty="0">
              <a:solidFill>
                <a:schemeClr val="accent1">
                  <a:alpha val="80000"/>
                </a:schemeClr>
              </a:solidFill>
            </a:endParaRPr>
          </a:p>
        </p:txBody>
      </p:sp>
    </p:spTree>
    <p:extLst>
      <p:ext uri="{BB962C8B-B14F-4D97-AF65-F5344CB8AC3E}">
        <p14:creationId xmlns:p14="http://schemas.microsoft.com/office/powerpoint/2010/main" val="8937957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Rectangle 1"/>
          <p:cNvSpPr/>
          <p:nvPr/>
        </p:nvSpPr>
        <p:spPr>
          <a:xfrm>
            <a:off x="7620000" y="0"/>
            <a:ext cx="457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9" name="Title 8"/>
          <p:cNvSpPr>
            <a:spLocks noGrp="1"/>
          </p:cNvSpPr>
          <p:nvPr>
            <p:ph type="title"/>
          </p:nvPr>
        </p:nvSpPr>
        <p:spPr>
          <a:xfrm>
            <a:off x="8261404" y="542282"/>
            <a:ext cx="3383280" cy="1920240"/>
          </a:xfrm>
        </p:spPr>
        <p:txBody>
          <a:bodyPr anchor="b">
            <a:noAutofit/>
          </a:bodyPr>
          <a:lstStyle>
            <a:lvl1pPr>
              <a:lnSpc>
                <a:spcPct val="85000"/>
              </a:lnSpc>
              <a:defRPr sz="400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762000" y="762000"/>
            <a:ext cx="6096000" cy="45720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275982" y="2511813"/>
            <a:ext cx="3398520" cy="3126987"/>
          </a:xfrm>
        </p:spPr>
        <p:txBody>
          <a:bodyPr>
            <a:normAutofit/>
          </a:bodyPr>
          <a:lstStyle>
            <a:lvl1pPr marL="0" marR="0" indent="0" algn="l" defTabSz="914400" rtl="0" eaLnBrk="1" fontAlgn="auto" latinLnBrk="0" hangingPunct="1">
              <a:lnSpc>
                <a:spcPct val="100000"/>
              </a:lnSpc>
              <a:spcBef>
                <a:spcPts val="1200"/>
              </a:spcBef>
              <a:spcAft>
                <a:spcPts val="0"/>
              </a:spcAft>
              <a:buClrTx/>
              <a:buSzTx/>
              <a:buFontTx/>
              <a:buNone/>
              <a:tabLst/>
              <a:defRPr sz="18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1400"/>
              </a:spcBef>
              <a:spcAft>
                <a:spcPts val="0"/>
              </a:spcAft>
              <a:buClrTx/>
              <a:buSzTx/>
              <a:buFontTx/>
              <a:buNone/>
              <a:tabLst/>
              <a:defRPr/>
            </a:pPr>
            <a:r>
              <a:rPr lang="en-US" smtClean="0"/>
              <a:t>Edit Master text styles</a:t>
            </a:r>
          </a:p>
        </p:txBody>
      </p:sp>
      <p:sp>
        <p:nvSpPr>
          <p:cNvPr id="5" name="Date Placeholder 4"/>
          <p:cNvSpPr>
            <a:spLocks noGrp="1"/>
          </p:cNvSpPr>
          <p:nvPr>
            <p:ph type="dt" sz="half" idx="10"/>
          </p:nvPr>
        </p:nvSpPr>
        <p:spPr/>
        <p:txBody>
          <a:bodyPr/>
          <a:lstStyle/>
          <a:p>
            <a:fld id="{8196E2D5-28C3-4C1E-9B7D-40E1F92C1374}" type="datetimeFigureOut">
              <a:rPr lang="en-GB" smtClean="0"/>
              <a:t>29/06/2020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lvl1pPr>
              <a:defRPr>
                <a:solidFill>
                  <a:srgbClr val="FFFFFF">
                    <a:alpha val="20000"/>
                  </a:srgbClr>
                </a:solidFill>
              </a:defRPr>
            </a:lvl1pPr>
          </a:lstStyle>
          <a:p>
            <a:fld id="{C488AD25-6E1D-4ACD-8C64-191DA24AFBF9}" type="slidenum">
              <a:rPr lang="en-GB" smtClean="0"/>
              <a:t>‹#›</a:t>
            </a:fld>
            <a:endParaRPr lang="en-GB"/>
          </a:p>
        </p:txBody>
      </p:sp>
      <p:pic>
        <p:nvPicPr>
          <p:cNvPr id="10" name="Picture 9" descr="TAB_col_white_background.eps"/>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01122" y="214418"/>
            <a:ext cx="1315153" cy="556049"/>
          </a:xfrm>
          <a:prstGeom prst="rect">
            <a:avLst/>
          </a:prstGeom>
          <a:noFill/>
          <a:ln>
            <a:noFill/>
          </a:ln>
          <a:extLst/>
        </p:spPr>
      </p:pic>
      <p:sp>
        <p:nvSpPr>
          <p:cNvPr id="11" name="Footer Placeholder 7"/>
          <p:cNvSpPr txBox="1">
            <a:spLocks/>
          </p:cNvSpPr>
          <p:nvPr userDrawn="1"/>
        </p:nvSpPr>
        <p:spPr>
          <a:xfrm>
            <a:off x="201122" y="6505872"/>
            <a:ext cx="5029200" cy="228600"/>
          </a:xfrm>
          <a:prstGeom prst="rect">
            <a:avLst/>
          </a:prstGeom>
        </p:spPr>
        <p:txBody>
          <a:bodyPr vert="horz" lIns="91440" tIns="45720" rIns="91440" bIns="45720" rtlCol="0" anchor="ctr"/>
          <a:lstStyle>
            <a:defPPr>
              <a:defRPr lang="en-US"/>
            </a:defPPr>
            <a:lvl1pPr marL="0" algn="l" defTabSz="457200" rtl="0" eaLnBrk="1" latinLnBrk="0" hangingPunct="1">
              <a:defRPr sz="1800" b="1" kern="1200" cap="all" baseline="0">
                <a:solidFill>
                  <a:srgbClr val="FFFFFF">
                    <a:alpha val="80000"/>
                  </a:srgb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dirty="0" smtClean="0">
                <a:solidFill>
                  <a:schemeClr val="accent1">
                    <a:alpha val="80000"/>
                  </a:schemeClr>
                </a:solidFill>
              </a:rPr>
              <a:t>@FBMH_SR</a:t>
            </a:r>
            <a:endParaRPr lang="en-GB" dirty="0">
              <a:solidFill>
                <a:schemeClr val="accent1">
                  <a:alpha val="80000"/>
                </a:schemeClr>
              </a:solidFill>
            </a:endParaRPr>
          </a:p>
        </p:txBody>
      </p:sp>
    </p:spTree>
    <p:extLst>
      <p:ext uri="{BB962C8B-B14F-4D97-AF65-F5344CB8AC3E}">
        <p14:creationId xmlns:p14="http://schemas.microsoft.com/office/powerpoint/2010/main" val="17031879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49224" y="5418667"/>
            <a:ext cx="10780776" cy="613283"/>
          </a:xfrm>
        </p:spPr>
        <p:txBody>
          <a:bodyPr anchor="b">
            <a:normAutofit/>
          </a:bodyPr>
          <a:lstStyle>
            <a:lvl1pPr>
              <a:defRPr sz="32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0"/>
            <a:ext cx="12192000" cy="5330952"/>
          </a:xfrm>
          <a:solidFill>
            <a:schemeClr val="accent1">
              <a:lumMod val="40000"/>
              <a:lumOff val="60000"/>
            </a:schemeClr>
          </a:solidFill>
        </p:spPr>
        <p:txBody>
          <a:bodyPr anchor="t"/>
          <a:lstStyle>
            <a:lvl1pPr marL="0" indent="0" algn="ctr">
              <a:spcBef>
                <a:spcPts val="800"/>
              </a:spcBef>
              <a:buNone/>
              <a:defRPr sz="3200">
                <a:solidFill>
                  <a:schemeClr val="tx1">
                    <a:lumMod val="75000"/>
                    <a:lumOff val="2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76656" y="5909735"/>
            <a:ext cx="9229344" cy="533400"/>
          </a:xfrm>
        </p:spPr>
        <p:txBody>
          <a:bodyPr>
            <a:normAutofit/>
          </a:bodyPr>
          <a:lstStyle>
            <a:lvl1pPr marL="0" indent="0">
              <a:lnSpc>
                <a:spcPct val="90000"/>
              </a:lnSpc>
              <a:buNone/>
              <a:defRPr sz="14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2" name="Date Placeholder 11"/>
          <p:cNvSpPr>
            <a:spLocks noGrp="1"/>
          </p:cNvSpPr>
          <p:nvPr>
            <p:ph type="dt" sz="half" idx="10"/>
          </p:nvPr>
        </p:nvSpPr>
        <p:spPr/>
        <p:txBody>
          <a:bodyPr/>
          <a:lstStyle>
            <a:lvl1pPr>
              <a:defRPr>
                <a:solidFill>
                  <a:srgbClr val="FFFFFF">
                    <a:alpha val="80000"/>
                  </a:srgbClr>
                </a:solidFill>
              </a:defRPr>
            </a:lvl1pPr>
          </a:lstStyle>
          <a:p>
            <a:fld id="{8196E2D5-28C3-4C1E-9B7D-40E1F92C1374}" type="datetimeFigureOut">
              <a:rPr lang="en-GB" smtClean="0"/>
              <a:t>29/06/2020</a:t>
            </a:fld>
            <a:endParaRPr lang="en-GB"/>
          </a:p>
        </p:txBody>
      </p:sp>
      <p:sp>
        <p:nvSpPr>
          <p:cNvPr id="13" name="Footer Placeholder 12"/>
          <p:cNvSpPr>
            <a:spLocks noGrp="1"/>
          </p:cNvSpPr>
          <p:nvPr>
            <p:ph type="ftr" sz="quarter" idx="11"/>
          </p:nvPr>
        </p:nvSpPr>
        <p:spPr/>
        <p:txBody>
          <a:bodyPr/>
          <a:lstStyle>
            <a:lvl1pPr>
              <a:defRPr>
                <a:solidFill>
                  <a:srgbClr val="FFFFFF">
                    <a:alpha val="80000"/>
                  </a:srgbClr>
                </a:solidFill>
              </a:defRPr>
            </a:lvl1pPr>
          </a:lstStyle>
          <a:p>
            <a:endParaRPr lang="en-GB"/>
          </a:p>
        </p:txBody>
      </p:sp>
      <p:sp>
        <p:nvSpPr>
          <p:cNvPr id="14" name="Slide Number Placeholder 13"/>
          <p:cNvSpPr>
            <a:spLocks noGrp="1"/>
          </p:cNvSpPr>
          <p:nvPr>
            <p:ph type="sldNum" sz="quarter" idx="12"/>
          </p:nvPr>
        </p:nvSpPr>
        <p:spPr/>
        <p:txBody>
          <a:bodyPr/>
          <a:lstStyle>
            <a:lvl1pPr>
              <a:defRPr>
                <a:solidFill>
                  <a:srgbClr val="FFFFFF">
                    <a:alpha val="25000"/>
                  </a:srgbClr>
                </a:solidFill>
              </a:defRPr>
            </a:lvl1pPr>
          </a:lstStyle>
          <a:p>
            <a:fld id="{C488AD25-6E1D-4ACD-8C64-191DA24AFBF9}" type="slidenum">
              <a:rPr lang="en-GB" smtClean="0"/>
              <a:t>‹#›</a:t>
            </a:fld>
            <a:endParaRPr lang="en-GB"/>
          </a:p>
        </p:txBody>
      </p:sp>
      <p:pic>
        <p:nvPicPr>
          <p:cNvPr id="8" name="Picture 7" descr="TAB_col_white_background.eps"/>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01122" y="214418"/>
            <a:ext cx="1315153" cy="556049"/>
          </a:xfrm>
          <a:prstGeom prst="rect">
            <a:avLst/>
          </a:prstGeom>
          <a:noFill/>
          <a:ln>
            <a:noFill/>
          </a:ln>
          <a:extLst/>
        </p:spPr>
      </p:pic>
      <p:sp>
        <p:nvSpPr>
          <p:cNvPr id="9" name="Footer Placeholder 7"/>
          <p:cNvSpPr txBox="1">
            <a:spLocks/>
          </p:cNvSpPr>
          <p:nvPr userDrawn="1"/>
        </p:nvSpPr>
        <p:spPr>
          <a:xfrm>
            <a:off x="201122" y="6505872"/>
            <a:ext cx="5029200" cy="228600"/>
          </a:xfrm>
          <a:prstGeom prst="rect">
            <a:avLst/>
          </a:prstGeom>
        </p:spPr>
        <p:txBody>
          <a:bodyPr vert="horz" lIns="91440" tIns="45720" rIns="91440" bIns="45720" rtlCol="0" anchor="ctr"/>
          <a:lstStyle>
            <a:defPPr>
              <a:defRPr lang="en-US"/>
            </a:defPPr>
            <a:lvl1pPr marL="0" algn="l" defTabSz="457200" rtl="0" eaLnBrk="1" latinLnBrk="0" hangingPunct="1">
              <a:defRPr sz="1800" b="1" kern="1200" cap="all" baseline="0">
                <a:solidFill>
                  <a:srgbClr val="FFFFFF">
                    <a:alpha val="80000"/>
                  </a:srgb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dirty="0" smtClean="0">
                <a:solidFill>
                  <a:schemeClr val="accent1">
                    <a:alpha val="80000"/>
                  </a:schemeClr>
                </a:solidFill>
              </a:rPr>
              <a:t>@FBMH_SR</a:t>
            </a:r>
            <a:endParaRPr lang="en-GB" dirty="0">
              <a:solidFill>
                <a:schemeClr val="accent1">
                  <a:alpha val="80000"/>
                </a:schemeClr>
              </a:solidFill>
            </a:endParaRPr>
          </a:p>
        </p:txBody>
      </p:sp>
    </p:spTree>
    <p:extLst>
      <p:ext uri="{BB962C8B-B14F-4D97-AF65-F5344CB8AC3E}">
        <p14:creationId xmlns:p14="http://schemas.microsoft.com/office/powerpoint/2010/main" val="1606482207"/>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57224" y="499533"/>
            <a:ext cx="10772775" cy="165819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6656" y="2011680"/>
            <a:ext cx="10753725" cy="3766185"/>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85800" y="6412447"/>
            <a:ext cx="4114800" cy="228600"/>
          </a:xfrm>
          <a:prstGeom prst="rect">
            <a:avLst/>
          </a:prstGeom>
        </p:spPr>
        <p:txBody>
          <a:bodyPr vert="horz" lIns="91440" tIns="45720" rIns="91440" bIns="45720" rtlCol="0" anchor="ctr"/>
          <a:lstStyle>
            <a:lvl1pPr algn="l">
              <a:defRPr sz="950">
                <a:solidFill>
                  <a:schemeClr val="tx1">
                    <a:alpha val="80000"/>
                  </a:schemeClr>
                </a:solidFill>
              </a:defRPr>
            </a:lvl1pPr>
          </a:lstStyle>
          <a:p>
            <a:fld id="{8196E2D5-28C3-4C1E-9B7D-40E1F92C1374}" type="datetimeFigureOut">
              <a:rPr lang="en-GB" smtClean="0"/>
              <a:t>29/06/2020</a:t>
            </a:fld>
            <a:endParaRPr lang="en-GB"/>
          </a:p>
        </p:txBody>
      </p:sp>
      <p:sp>
        <p:nvSpPr>
          <p:cNvPr id="5" name="Footer Placeholder 4"/>
          <p:cNvSpPr>
            <a:spLocks noGrp="1"/>
          </p:cNvSpPr>
          <p:nvPr>
            <p:ph type="ftr" sz="quarter" idx="3"/>
          </p:nvPr>
        </p:nvSpPr>
        <p:spPr>
          <a:xfrm>
            <a:off x="685800" y="6554697"/>
            <a:ext cx="5029200" cy="228600"/>
          </a:xfrm>
          <a:prstGeom prst="rect">
            <a:avLst/>
          </a:prstGeom>
        </p:spPr>
        <p:txBody>
          <a:bodyPr vert="horz" lIns="91440" tIns="45720" rIns="91440" bIns="45720" rtlCol="0" anchor="ctr"/>
          <a:lstStyle>
            <a:lvl1pPr algn="l">
              <a:defRPr sz="950" cap="all" baseline="0">
                <a:solidFill>
                  <a:schemeClr val="tx1">
                    <a:alpha val="80000"/>
                  </a:schemeClr>
                </a:solidFill>
              </a:defRPr>
            </a:lvl1pPr>
          </a:lstStyle>
          <a:p>
            <a:endParaRPr lang="en-GB"/>
          </a:p>
        </p:txBody>
      </p:sp>
      <p:sp>
        <p:nvSpPr>
          <p:cNvPr id="6" name="Slide Number Placeholder 5"/>
          <p:cNvSpPr>
            <a:spLocks noGrp="1"/>
          </p:cNvSpPr>
          <p:nvPr>
            <p:ph type="sldNum" sz="quarter" idx="4"/>
          </p:nvPr>
        </p:nvSpPr>
        <p:spPr>
          <a:xfrm>
            <a:off x="8763926" y="5876412"/>
            <a:ext cx="2926080" cy="1397039"/>
          </a:xfrm>
          <a:prstGeom prst="rect">
            <a:avLst/>
          </a:prstGeom>
        </p:spPr>
        <p:txBody>
          <a:bodyPr vert="horz" lIns="91440" tIns="45720" rIns="91440" bIns="45720" rtlCol="0" anchor="b"/>
          <a:lstStyle>
            <a:lvl1pPr algn="r">
              <a:defRPr sz="10300" b="0">
                <a:ln>
                  <a:noFill/>
                </a:ln>
                <a:solidFill>
                  <a:schemeClr val="accent1">
                    <a:alpha val="25000"/>
                  </a:schemeClr>
                </a:solidFill>
                <a:latin typeface="+mj-lt"/>
              </a:defRPr>
            </a:lvl1pPr>
          </a:lstStyle>
          <a:p>
            <a:fld id="{C488AD25-6E1D-4ACD-8C64-191DA24AFBF9}" type="slidenum">
              <a:rPr lang="en-GB" smtClean="0"/>
              <a:t>‹#›</a:t>
            </a:fld>
            <a:endParaRPr lang="en-GB"/>
          </a:p>
        </p:txBody>
      </p:sp>
    </p:spTree>
    <p:extLst>
      <p:ext uri="{BB962C8B-B14F-4D97-AF65-F5344CB8AC3E}">
        <p14:creationId xmlns:p14="http://schemas.microsoft.com/office/powerpoint/2010/main" val="1795985071"/>
      </p:ext>
    </p:extLst>
  </p:cSld>
  <p:clrMap bg1="lt1" tx1="dk1" bg2="lt2" tx2="dk2" accent1="accent1" accent2="accent2" accent3="accent3" accent4="accent4" accent5="accent5" accent6="accent6" hlink="hlink" folHlink="folHlink"/>
  <p:sldLayoutIdLst>
    <p:sldLayoutId id="2147483788" r:id="rId1"/>
    <p:sldLayoutId id="2147483789" r:id="rId2"/>
    <p:sldLayoutId id="2147483790" r:id="rId3"/>
    <p:sldLayoutId id="2147483791" r:id="rId4"/>
    <p:sldLayoutId id="2147483792" r:id="rId5"/>
    <p:sldLayoutId id="2147483793" r:id="rId6"/>
    <p:sldLayoutId id="2147483794" r:id="rId7"/>
    <p:sldLayoutId id="2147483795" r:id="rId8"/>
    <p:sldLayoutId id="2147483796" r:id="rId9"/>
    <p:sldLayoutId id="2147483797" r:id="rId10"/>
    <p:sldLayoutId id="2147483798" r:id="rId11"/>
  </p:sldLayoutIdLst>
  <p:txStyles>
    <p:titleStyle>
      <a:lvl1pPr algn="l" defTabSz="914400" rtl="0" eaLnBrk="1" latinLnBrk="0" hangingPunct="1">
        <a:lnSpc>
          <a:spcPct val="85000"/>
        </a:lnSpc>
        <a:spcBef>
          <a:spcPct val="0"/>
        </a:spcBef>
        <a:buNone/>
        <a:defRPr sz="5400" kern="1200" spc="-120" baseline="0">
          <a:solidFill>
            <a:schemeClr val="accent1"/>
          </a:solidFill>
          <a:latin typeface="+mj-lt"/>
          <a:ea typeface="+mj-ea"/>
          <a:cs typeface="+mj-cs"/>
        </a:defRPr>
      </a:lvl1pPr>
    </p:titleStyle>
    <p:bodyStyle>
      <a:lvl1pPr marL="91440" indent="-91440" algn="l" defTabSz="914400" rtl="0" eaLnBrk="1" latinLnBrk="0" hangingPunct="1">
        <a:lnSpc>
          <a:spcPct val="85000"/>
        </a:lnSpc>
        <a:spcBef>
          <a:spcPts val="1300"/>
        </a:spcBef>
        <a:buFont typeface="Arial" pitchFamily="34" charset="0"/>
        <a:buChar char=" "/>
        <a:defRPr sz="2400" kern="1200">
          <a:solidFill>
            <a:schemeClr val="tx1">
              <a:lumMod val="85000"/>
              <a:lumOff val="15000"/>
            </a:schemeClr>
          </a:solidFill>
          <a:latin typeface="+mn-lt"/>
          <a:ea typeface="+mn-ea"/>
          <a:cs typeface="+mn-cs"/>
        </a:defRPr>
      </a:lvl1pPr>
      <a:lvl2pPr marL="347472" indent="-342900" algn="l" defTabSz="914400" rtl="0" eaLnBrk="1" latinLnBrk="0" hangingPunct="1">
        <a:lnSpc>
          <a:spcPct val="85000"/>
        </a:lnSpc>
        <a:spcBef>
          <a:spcPts val="600"/>
        </a:spcBef>
        <a:buFont typeface="Arial" pitchFamily="34" charset="0"/>
        <a:buChar char=" "/>
        <a:defRPr sz="2400" kern="1200">
          <a:solidFill>
            <a:schemeClr val="tx1">
              <a:lumMod val="85000"/>
              <a:lumOff val="15000"/>
            </a:schemeClr>
          </a:solidFill>
          <a:latin typeface="+mn-lt"/>
          <a:ea typeface="+mn-ea"/>
          <a:cs typeface="+mn-cs"/>
        </a:defRPr>
      </a:lvl2pPr>
      <a:lvl3pPr marL="548640" indent="-548640" algn="l" defTabSz="914400" rtl="0" eaLnBrk="1" latinLnBrk="0" hangingPunct="1">
        <a:lnSpc>
          <a:spcPct val="85000"/>
        </a:lnSpc>
        <a:spcBef>
          <a:spcPts val="600"/>
        </a:spcBef>
        <a:buFont typeface="Arial" pitchFamily="34" charset="0"/>
        <a:buChar char=" "/>
        <a:defRPr sz="2000" i="1" kern="1200">
          <a:solidFill>
            <a:schemeClr val="tx1">
              <a:lumMod val="85000"/>
              <a:lumOff val="15000"/>
            </a:schemeClr>
          </a:solidFill>
          <a:latin typeface="+mn-lt"/>
          <a:ea typeface="+mn-ea"/>
          <a:cs typeface="+mn-cs"/>
        </a:defRPr>
      </a:lvl3pPr>
      <a:lvl4pPr marL="822960" indent="-82296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4pPr>
      <a:lvl5pPr marL="1097280" indent="-109728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5pPr>
      <a:lvl6pPr marL="12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6pPr>
      <a:lvl7pPr marL="14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7pPr>
      <a:lvl8pPr marL="16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8pPr>
      <a:lvl9pPr marL="18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2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s://support.zoom.us/hc/en-us/articles/213756303-Polling-for-meetings" TargetMode="External"/><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hyperlink" Target="https://support.zoom.us/hc/en-us" TargetMode="External"/><Relationship Id="rId2" Type="http://schemas.openxmlformats.org/officeDocument/2006/relationships/notesSlide" Target="../notesSlides/notesSlide25.xml"/><Relationship Id="rId1" Type="http://schemas.openxmlformats.org/officeDocument/2006/relationships/slideLayout" Target="../slideLayouts/slideLayout2.xml"/><Relationship Id="rId5" Type="http://schemas.openxmlformats.org/officeDocument/2006/relationships/hyperlink" Target="https://support.zoom.us/hc/en-us/articles/360029527911" TargetMode="External"/><Relationship Id="rId4" Type="http://schemas.openxmlformats.org/officeDocument/2006/relationships/hyperlink" Target="https://support.zoom.us/hc/en-us/sections/201740096-Training" TargetMode="Externa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How to use Zoom: the basics</a:t>
            </a:r>
            <a:endParaRPr lang="en-GB" dirty="0"/>
          </a:p>
        </p:txBody>
      </p:sp>
      <p:sp>
        <p:nvSpPr>
          <p:cNvPr id="3" name="Subtitle 2"/>
          <p:cNvSpPr>
            <a:spLocks noGrp="1"/>
          </p:cNvSpPr>
          <p:nvPr>
            <p:ph type="subTitle" idx="1"/>
          </p:nvPr>
        </p:nvSpPr>
        <p:spPr>
          <a:xfrm>
            <a:off x="603504" y="4743904"/>
            <a:ext cx="9228201" cy="1645920"/>
          </a:xfrm>
        </p:spPr>
        <p:txBody>
          <a:bodyPr>
            <a:normAutofit lnSpcReduction="10000"/>
          </a:bodyPr>
          <a:lstStyle/>
          <a:p>
            <a:r>
              <a:rPr lang="en-GB" dirty="0" smtClean="0"/>
              <a:t>Sam Franklin and Anna Kell</a:t>
            </a:r>
          </a:p>
          <a:p>
            <a:r>
              <a:rPr lang="en-GB" dirty="0" smtClean="0"/>
              <a:t>Social Responsibility and Public Engagement Team</a:t>
            </a:r>
          </a:p>
          <a:p>
            <a:r>
              <a:rPr lang="en-GB" dirty="0" smtClean="0"/>
              <a:t>Faculty </a:t>
            </a:r>
            <a:r>
              <a:rPr lang="en-GB" dirty="0"/>
              <a:t>of Biology, Medicine and Health </a:t>
            </a:r>
          </a:p>
          <a:p>
            <a:endParaRPr lang="en-GB" dirty="0"/>
          </a:p>
        </p:txBody>
      </p:sp>
    </p:spTree>
    <p:extLst>
      <p:ext uri="{BB962C8B-B14F-4D97-AF65-F5344CB8AC3E}">
        <p14:creationId xmlns:p14="http://schemas.microsoft.com/office/powerpoint/2010/main" val="7641774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7606" y="605041"/>
            <a:ext cx="10772775" cy="1658198"/>
          </a:xfrm>
        </p:spPr>
        <p:txBody>
          <a:bodyPr/>
          <a:lstStyle/>
          <a:p>
            <a:pPr algn="ctr"/>
            <a:r>
              <a:rPr lang="en-GB" dirty="0" smtClean="0"/>
              <a:t>Waiting for hosts to start a meeting</a:t>
            </a:r>
            <a:endParaRPr lang="en-GB" dirty="0"/>
          </a:p>
        </p:txBody>
      </p:sp>
      <p:sp>
        <p:nvSpPr>
          <p:cNvPr id="3" name="Content Placeholder 2"/>
          <p:cNvSpPr>
            <a:spLocks noGrp="1"/>
          </p:cNvSpPr>
          <p:nvPr>
            <p:ph idx="1"/>
          </p:nvPr>
        </p:nvSpPr>
        <p:spPr>
          <a:xfrm>
            <a:off x="676656" y="2011680"/>
            <a:ext cx="10753725" cy="3967089"/>
          </a:xfrm>
        </p:spPr>
        <p:txBody>
          <a:bodyPr>
            <a:normAutofit lnSpcReduction="10000"/>
          </a:bodyPr>
          <a:lstStyle/>
          <a:p>
            <a:pPr>
              <a:buFont typeface="Arial" panose="020B0604020202020204" pitchFamily="34" charset="0"/>
              <a:buChar char="•"/>
            </a:pPr>
            <a:r>
              <a:rPr lang="en-GB" dirty="0"/>
              <a:t> </a:t>
            </a:r>
            <a:r>
              <a:rPr lang="en-GB" dirty="0" smtClean="0"/>
              <a:t>If you are early to a meeting, you may see a message that says </a:t>
            </a:r>
            <a:r>
              <a:rPr lang="en-GB" b="1" dirty="0" smtClean="0">
                <a:solidFill>
                  <a:schemeClr val="accent1"/>
                </a:solidFill>
              </a:rPr>
              <a:t>“Please wait for the host to start the meeting”</a:t>
            </a:r>
            <a:r>
              <a:rPr lang="en-GB" b="1" dirty="0" smtClean="0"/>
              <a:t>. </a:t>
            </a:r>
            <a:r>
              <a:rPr lang="en-GB" dirty="0" smtClean="0"/>
              <a:t>Do not exit the meeting - you are in a virtual waiting room waiting for the host to start the meeting. You might just need to wait a couple of moments.</a:t>
            </a:r>
          </a:p>
          <a:p>
            <a:pPr>
              <a:buFont typeface="Arial" panose="020B0604020202020204" pitchFamily="34" charset="0"/>
              <a:buChar char="•"/>
            </a:pPr>
            <a:endParaRPr lang="en-GB" dirty="0"/>
          </a:p>
          <a:p>
            <a:pPr>
              <a:buFont typeface="Arial" panose="020B0604020202020204" pitchFamily="34" charset="0"/>
              <a:buChar char="•"/>
            </a:pPr>
            <a:r>
              <a:rPr lang="en-GB" dirty="0" smtClean="0"/>
              <a:t>For more information, visit </a:t>
            </a:r>
            <a:r>
              <a:rPr lang="en-GB" dirty="0">
                <a:solidFill>
                  <a:schemeClr val="accent1"/>
                </a:solidFill>
              </a:rPr>
              <a:t>https://support.zoom.us/hc/en-us/articles/115005247603-Please-Wait-for-the-Host-to-Start-this-Meeting-Webinar</a:t>
            </a:r>
            <a:endParaRPr lang="en-GB" dirty="0" smtClean="0">
              <a:solidFill>
                <a:schemeClr val="accent1"/>
              </a:solidFill>
            </a:endParaRPr>
          </a:p>
          <a:p>
            <a:pPr>
              <a:buFont typeface="Arial" panose="020B0604020202020204" pitchFamily="34" charset="0"/>
              <a:buChar char="•"/>
            </a:pPr>
            <a:endParaRPr lang="en-GB" b="1" dirty="0"/>
          </a:p>
          <a:p>
            <a:pPr>
              <a:buFont typeface="Arial" panose="020B0604020202020204" pitchFamily="34" charset="0"/>
              <a:buChar char="•"/>
            </a:pPr>
            <a:r>
              <a:rPr lang="en-GB" dirty="0"/>
              <a:t> </a:t>
            </a:r>
            <a:r>
              <a:rPr lang="en-GB" dirty="0" smtClean="0"/>
              <a:t>If you have any more queries about joining a meeting, you may find the following video tutorial helpful: </a:t>
            </a:r>
            <a:r>
              <a:rPr lang="en-GB" dirty="0" smtClean="0">
                <a:solidFill>
                  <a:schemeClr val="accent1"/>
                </a:solidFill>
              </a:rPr>
              <a:t>www.youtube.com/embed/hIkCmbvAHQQ?rel=0&amp;autoplay=1&amp;cc_load_policy=1 </a:t>
            </a:r>
            <a:endParaRPr lang="en-GB" dirty="0">
              <a:solidFill>
                <a:schemeClr val="accent1"/>
              </a:solidFill>
            </a:endParaRPr>
          </a:p>
        </p:txBody>
      </p:sp>
    </p:spTree>
    <p:extLst>
      <p:ext uri="{BB962C8B-B14F-4D97-AF65-F5344CB8AC3E}">
        <p14:creationId xmlns:p14="http://schemas.microsoft.com/office/powerpoint/2010/main" val="26563060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33187" y="100264"/>
            <a:ext cx="10772775" cy="1658198"/>
          </a:xfrm>
        </p:spPr>
        <p:txBody>
          <a:bodyPr>
            <a:normAutofit/>
          </a:bodyPr>
          <a:lstStyle/>
          <a:p>
            <a:pPr algn="ctr"/>
            <a:r>
              <a:rPr lang="en-GB" dirty="0" smtClean="0"/>
              <a:t>Joining a Zoom meeting with or </a:t>
            </a:r>
            <a:br>
              <a:rPr lang="en-GB" dirty="0" smtClean="0"/>
            </a:br>
            <a:r>
              <a:rPr lang="en-GB" dirty="0" smtClean="0"/>
              <a:t>without video</a:t>
            </a:r>
            <a:endParaRPr lang="en-GB" dirty="0"/>
          </a:p>
        </p:txBody>
      </p:sp>
      <p:sp>
        <p:nvSpPr>
          <p:cNvPr id="3" name="Content Placeholder 2"/>
          <p:cNvSpPr>
            <a:spLocks noGrp="1"/>
          </p:cNvSpPr>
          <p:nvPr>
            <p:ph idx="1"/>
          </p:nvPr>
        </p:nvSpPr>
        <p:spPr>
          <a:xfrm>
            <a:off x="676656" y="1758462"/>
            <a:ext cx="7509401" cy="4513384"/>
          </a:xfrm>
        </p:spPr>
        <p:txBody>
          <a:bodyPr>
            <a:normAutofit lnSpcReduction="10000"/>
          </a:bodyPr>
          <a:lstStyle/>
          <a:p>
            <a:pPr>
              <a:buFont typeface="Arial" panose="020B0604020202020204" pitchFamily="34" charset="0"/>
              <a:buChar char="•"/>
            </a:pPr>
            <a:r>
              <a:rPr lang="en-GB" dirty="0"/>
              <a:t> </a:t>
            </a:r>
            <a:r>
              <a:rPr lang="en-GB" dirty="0" smtClean="0"/>
              <a:t>You can join a meeting with your video camera on or off. If your camera is on all attendees will be able to see you. </a:t>
            </a:r>
          </a:p>
          <a:p>
            <a:pPr>
              <a:buFont typeface="Arial" panose="020B0604020202020204" pitchFamily="34" charset="0"/>
              <a:buChar char="•"/>
            </a:pPr>
            <a:endParaRPr lang="en-GB" dirty="0"/>
          </a:p>
          <a:p>
            <a:pPr>
              <a:buFont typeface="Arial" panose="020B0604020202020204" pitchFamily="34" charset="0"/>
              <a:buChar char="•"/>
            </a:pPr>
            <a:r>
              <a:rPr lang="en-GB" dirty="0" smtClean="0"/>
              <a:t>Before joining the meeting, Zoom will show you an example of what attendees will see if your camera is on.</a:t>
            </a:r>
          </a:p>
          <a:p>
            <a:pPr>
              <a:buFont typeface="Arial" panose="020B0604020202020204" pitchFamily="34" charset="0"/>
              <a:buChar char="•"/>
            </a:pPr>
            <a:endParaRPr lang="en-GB" dirty="0" smtClean="0"/>
          </a:p>
          <a:p>
            <a:pPr>
              <a:buFont typeface="Arial" panose="020B0604020202020204" pitchFamily="34" charset="0"/>
              <a:buChar char="•"/>
            </a:pPr>
            <a:r>
              <a:rPr lang="en-GB" dirty="0" smtClean="0"/>
              <a:t> To join with your camera off, </a:t>
            </a:r>
            <a:r>
              <a:rPr lang="en-GB" dirty="0"/>
              <a:t>tick </a:t>
            </a:r>
            <a:r>
              <a:rPr lang="en-GB" dirty="0" smtClean="0"/>
              <a:t>the box </a:t>
            </a:r>
            <a:r>
              <a:rPr lang="en-GB" dirty="0"/>
              <a:t>that says </a:t>
            </a:r>
            <a:r>
              <a:rPr lang="en-GB" dirty="0" smtClean="0"/>
              <a:t>‘turn off my video’ </a:t>
            </a:r>
            <a:r>
              <a:rPr lang="en-GB" dirty="0"/>
              <a:t>when joining the </a:t>
            </a:r>
            <a:r>
              <a:rPr lang="en-GB" dirty="0" smtClean="0"/>
              <a:t>meeting. Your camera will automatically be off and meeting attendees will not be able to see you. </a:t>
            </a:r>
          </a:p>
          <a:p>
            <a:pPr>
              <a:buFont typeface="Arial" panose="020B0604020202020204" pitchFamily="34" charset="0"/>
              <a:buChar char="•"/>
            </a:pPr>
            <a:endParaRPr lang="en-GB" dirty="0"/>
          </a:p>
          <a:p>
            <a:pPr>
              <a:buFont typeface="Arial" panose="020B0604020202020204" pitchFamily="34" charset="0"/>
              <a:buChar char="•"/>
            </a:pPr>
            <a:r>
              <a:rPr lang="en-GB" dirty="0" smtClean="0"/>
              <a:t>You can change videos settings when in a meeting.</a:t>
            </a:r>
            <a:endParaRPr lang="en-GB" b="1" dirty="0" smtClean="0"/>
          </a:p>
          <a:p>
            <a:pPr marL="0" indent="0">
              <a:buNone/>
            </a:pPr>
            <a:endParaRPr lang="en-GB" b="1" dirty="0"/>
          </a:p>
        </p:txBody>
      </p:sp>
      <p:pic>
        <p:nvPicPr>
          <p:cNvPr id="4" name="Picture 3"/>
          <p:cNvPicPr>
            <a:picLocks noChangeAspect="1"/>
          </p:cNvPicPr>
          <p:nvPr/>
        </p:nvPicPr>
        <p:blipFill rotWithShape="1">
          <a:blip r:embed="rId3">
            <a:extLst>
              <a:ext uri="{28A0092B-C50C-407E-A947-70E740481C1C}">
                <a14:useLocalDpi xmlns:a14="http://schemas.microsoft.com/office/drawing/2010/main" val="0"/>
              </a:ext>
            </a:extLst>
          </a:blip>
          <a:srcRect l="29004" t="20822" r="24303" b="19039"/>
          <a:stretch/>
        </p:blipFill>
        <p:spPr>
          <a:xfrm>
            <a:off x="8342427" y="2107345"/>
            <a:ext cx="3288922" cy="3019653"/>
          </a:xfrm>
          <a:prstGeom prst="rect">
            <a:avLst/>
          </a:prstGeom>
        </p:spPr>
      </p:pic>
      <p:cxnSp>
        <p:nvCxnSpPr>
          <p:cNvPr id="5" name="Straight Arrow Connector 4"/>
          <p:cNvCxnSpPr/>
          <p:nvPr/>
        </p:nvCxnSpPr>
        <p:spPr>
          <a:xfrm>
            <a:off x="6807200" y="3744686"/>
            <a:ext cx="1785257" cy="4064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1238311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7606" y="353482"/>
            <a:ext cx="10772775" cy="1658198"/>
          </a:xfrm>
        </p:spPr>
        <p:txBody>
          <a:bodyPr/>
          <a:lstStyle/>
          <a:p>
            <a:pPr algn="ctr"/>
            <a:r>
              <a:rPr lang="en-GB" dirty="0" smtClean="0"/>
              <a:t>Meeting audio	</a:t>
            </a:r>
            <a:endParaRPr lang="en-GB" dirty="0"/>
          </a:p>
        </p:txBody>
      </p:sp>
      <p:sp>
        <p:nvSpPr>
          <p:cNvPr id="3" name="Content Placeholder 2"/>
          <p:cNvSpPr>
            <a:spLocks noGrp="1"/>
          </p:cNvSpPr>
          <p:nvPr>
            <p:ph idx="1"/>
          </p:nvPr>
        </p:nvSpPr>
        <p:spPr>
          <a:xfrm>
            <a:off x="676656" y="2011680"/>
            <a:ext cx="10753725" cy="4307058"/>
          </a:xfrm>
        </p:spPr>
        <p:txBody>
          <a:bodyPr>
            <a:normAutofit/>
          </a:bodyPr>
          <a:lstStyle/>
          <a:p>
            <a:pPr>
              <a:buFont typeface="Arial" panose="020B0604020202020204" pitchFamily="34" charset="0"/>
              <a:buChar char="•"/>
            </a:pPr>
            <a:r>
              <a:rPr lang="en-GB" dirty="0" smtClean="0"/>
              <a:t> You </a:t>
            </a:r>
            <a:r>
              <a:rPr lang="en-GB" dirty="0"/>
              <a:t>will need your speakers/sound </a:t>
            </a:r>
            <a:r>
              <a:rPr lang="en-GB" dirty="0" smtClean="0"/>
              <a:t>on to be able to hear the sound from the meeting. Make sure the box </a:t>
            </a:r>
            <a:r>
              <a:rPr lang="en-GB" b="1" dirty="0" smtClean="0">
                <a:solidFill>
                  <a:schemeClr val="accent1"/>
                </a:solidFill>
              </a:rPr>
              <a:t>‘Don’t connect to audio’ </a:t>
            </a:r>
            <a:r>
              <a:rPr lang="en-GB" dirty="0" smtClean="0"/>
              <a:t>is left blank when you join a meeting.</a:t>
            </a:r>
          </a:p>
          <a:p>
            <a:pPr marL="0" indent="0">
              <a:buNone/>
            </a:pPr>
            <a:endParaRPr lang="en-GB" dirty="0"/>
          </a:p>
        </p:txBody>
      </p:sp>
      <p:pic>
        <p:nvPicPr>
          <p:cNvPr id="5" name="Picture 4"/>
          <p:cNvPicPr>
            <a:picLocks noChangeAspect="1"/>
          </p:cNvPicPr>
          <p:nvPr/>
        </p:nvPicPr>
        <p:blipFill rotWithShape="1">
          <a:blip r:embed="rId2">
            <a:extLst>
              <a:ext uri="{28A0092B-C50C-407E-A947-70E740481C1C}">
                <a14:useLocalDpi xmlns:a14="http://schemas.microsoft.com/office/drawing/2010/main" val="0"/>
              </a:ext>
            </a:extLst>
          </a:blip>
          <a:srcRect l="29004" t="20822" r="24303" b="19039"/>
          <a:stretch/>
        </p:blipFill>
        <p:spPr>
          <a:xfrm>
            <a:off x="4399532" y="3170795"/>
            <a:ext cx="3288922" cy="3019653"/>
          </a:xfrm>
          <a:prstGeom prst="rect">
            <a:avLst/>
          </a:prstGeom>
        </p:spPr>
      </p:pic>
      <p:cxnSp>
        <p:nvCxnSpPr>
          <p:cNvPr id="6" name="Straight Arrow Connector 5"/>
          <p:cNvCxnSpPr/>
          <p:nvPr/>
        </p:nvCxnSpPr>
        <p:spPr>
          <a:xfrm>
            <a:off x="2731477" y="5008866"/>
            <a:ext cx="1887415" cy="1172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2152001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7606" y="668554"/>
            <a:ext cx="10772775" cy="1658198"/>
          </a:xfrm>
        </p:spPr>
        <p:txBody>
          <a:bodyPr/>
          <a:lstStyle/>
          <a:p>
            <a:pPr algn="ctr"/>
            <a:r>
              <a:rPr lang="en-GB" dirty="0" smtClean="0"/>
              <a:t>Changing your name</a:t>
            </a:r>
            <a:endParaRPr lang="en-GB" dirty="0"/>
          </a:p>
        </p:txBody>
      </p:sp>
      <p:sp>
        <p:nvSpPr>
          <p:cNvPr id="3" name="Content Placeholder 2"/>
          <p:cNvSpPr>
            <a:spLocks noGrp="1"/>
          </p:cNvSpPr>
          <p:nvPr>
            <p:ph idx="1"/>
          </p:nvPr>
        </p:nvSpPr>
        <p:spPr>
          <a:xfrm>
            <a:off x="676656" y="2175802"/>
            <a:ext cx="10753725" cy="4576689"/>
          </a:xfrm>
        </p:spPr>
        <p:txBody>
          <a:bodyPr>
            <a:normAutofit/>
          </a:bodyPr>
          <a:lstStyle/>
          <a:p>
            <a:pPr>
              <a:buFont typeface="Arial" panose="020B0604020202020204" pitchFamily="34" charset="0"/>
              <a:buChar char="•"/>
            </a:pPr>
            <a:r>
              <a:rPr lang="en-GB" dirty="0" smtClean="0"/>
              <a:t> Before you enter the meeting, you can type your name in the second box of the </a:t>
            </a:r>
            <a:r>
              <a:rPr lang="en-GB" b="1" dirty="0" smtClean="0">
                <a:solidFill>
                  <a:schemeClr val="accent1"/>
                </a:solidFill>
              </a:rPr>
              <a:t>‘Join Meeting’ </a:t>
            </a:r>
            <a:r>
              <a:rPr lang="en-GB" dirty="0" smtClean="0"/>
              <a:t>pop-up. This will be seen by other attendees</a:t>
            </a:r>
          </a:p>
          <a:p>
            <a:pPr>
              <a:buFont typeface="Arial" panose="020B0604020202020204" pitchFamily="34" charset="0"/>
              <a:buChar char="•"/>
            </a:pPr>
            <a:endParaRPr lang="en-GB" dirty="0" smtClean="0"/>
          </a:p>
          <a:p>
            <a:pPr>
              <a:buFont typeface="Arial" panose="020B0604020202020204" pitchFamily="34" charset="0"/>
              <a:buChar char="•"/>
            </a:pPr>
            <a:endParaRPr lang="en-GB" dirty="0"/>
          </a:p>
          <a:p>
            <a:pPr>
              <a:buFont typeface="Arial" panose="020B0604020202020204" pitchFamily="34" charset="0"/>
              <a:buChar char="•"/>
            </a:pPr>
            <a:endParaRPr lang="en-GB" dirty="0" smtClean="0"/>
          </a:p>
          <a:p>
            <a:pPr>
              <a:buFont typeface="Arial" panose="020B0604020202020204" pitchFamily="34" charset="0"/>
              <a:buChar char="•"/>
            </a:pPr>
            <a:endParaRPr lang="en-GB" dirty="0" smtClean="0"/>
          </a:p>
          <a:p>
            <a:pPr marL="0" indent="0">
              <a:buNone/>
            </a:pPr>
            <a:endParaRPr lang="en-GB" dirty="0"/>
          </a:p>
        </p:txBody>
      </p:sp>
      <p:pic>
        <p:nvPicPr>
          <p:cNvPr id="4" name="Picture 3"/>
          <p:cNvPicPr>
            <a:picLocks noChangeAspect="1"/>
          </p:cNvPicPr>
          <p:nvPr/>
        </p:nvPicPr>
        <p:blipFill rotWithShape="1">
          <a:blip r:embed="rId3">
            <a:extLst>
              <a:ext uri="{28A0092B-C50C-407E-A947-70E740481C1C}">
                <a14:useLocalDpi xmlns:a14="http://schemas.microsoft.com/office/drawing/2010/main" val="0"/>
              </a:ext>
            </a:extLst>
          </a:blip>
          <a:srcRect l="29004" t="20822" r="24303" b="19039"/>
          <a:stretch/>
        </p:blipFill>
        <p:spPr>
          <a:xfrm>
            <a:off x="4641574" y="3012271"/>
            <a:ext cx="3269332" cy="3001667"/>
          </a:xfrm>
          <a:prstGeom prst="rect">
            <a:avLst/>
          </a:prstGeom>
        </p:spPr>
      </p:pic>
      <p:cxnSp>
        <p:nvCxnSpPr>
          <p:cNvPr id="5" name="Straight Arrow Connector 4"/>
          <p:cNvCxnSpPr/>
          <p:nvPr/>
        </p:nvCxnSpPr>
        <p:spPr>
          <a:xfrm flipH="1">
            <a:off x="6522441" y="4452423"/>
            <a:ext cx="1746739"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82555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7606" y="241634"/>
            <a:ext cx="10772775" cy="1658198"/>
          </a:xfrm>
        </p:spPr>
        <p:txBody>
          <a:bodyPr>
            <a:normAutofit/>
          </a:bodyPr>
          <a:lstStyle/>
          <a:p>
            <a:pPr algn="ctr"/>
            <a:r>
              <a:rPr lang="en-GB" dirty="0" smtClean="0"/>
              <a:t>Switching </a:t>
            </a:r>
            <a:r>
              <a:rPr lang="en-GB" dirty="0"/>
              <a:t>your </a:t>
            </a:r>
            <a:r>
              <a:rPr lang="en-GB" dirty="0" smtClean="0"/>
              <a:t>video on/off</a:t>
            </a:r>
            <a:br>
              <a:rPr lang="en-GB" dirty="0" smtClean="0"/>
            </a:br>
            <a:r>
              <a:rPr lang="en-GB" dirty="0" smtClean="0"/>
              <a:t>during</a:t>
            </a:r>
            <a:r>
              <a:rPr lang="en-GB" dirty="0"/>
              <a:t> </a:t>
            </a:r>
            <a:r>
              <a:rPr lang="en-GB" dirty="0" smtClean="0"/>
              <a:t>a meeting	</a:t>
            </a:r>
            <a:endParaRPr lang="en-GB" dirty="0"/>
          </a:p>
        </p:txBody>
      </p:sp>
      <p:sp>
        <p:nvSpPr>
          <p:cNvPr id="3" name="Content Placeholder 2"/>
          <p:cNvSpPr>
            <a:spLocks noGrp="1"/>
          </p:cNvSpPr>
          <p:nvPr>
            <p:ph idx="1"/>
          </p:nvPr>
        </p:nvSpPr>
        <p:spPr>
          <a:xfrm>
            <a:off x="676656" y="2011680"/>
            <a:ext cx="10753725" cy="4400843"/>
          </a:xfrm>
        </p:spPr>
        <p:txBody>
          <a:bodyPr>
            <a:normAutofit lnSpcReduction="10000"/>
          </a:bodyPr>
          <a:lstStyle/>
          <a:p>
            <a:pPr>
              <a:buFont typeface="Arial" panose="020B0604020202020204" pitchFamily="34" charset="0"/>
              <a:buChar char="•"/>
            </a:pPr>
            <a:r>
              <a:rPr lang="en-GB" dirty="0"/>
              <a:t> </a:t>
            </a:r>
            <a:r>
              <a:rPr lang="en-GB" dirty="0" smtClean="0"/>
              <a:t>At the </a:t>
            </a:r>
            <a:r>
              <a:rPr lang="en-GB" dirty="0"/>
              <a:t>bottom left hand corner of your screen is a small icon that looks like a </a:t>
            </a:r>
            <a:r>
              <a:rPr lang="en-GB" dirty="0" smtClean="0"/>
              <a:t>camera.</a:t>
            </a:r>
          </a:p>
          <a:p>
            <a:pPr>
              <a:buFont typeface="Arial" panose="020B0604020202020204" pitchFamily="34" charset="0"/>
              <a:buChar char="•"/>
            </a:pPr>
            <a:endParaRPr lang="en-GB" dirty="0"/>
          </a:p>
          <a:p>
            <a:pPr>
              <a:buFont typeface="Arial" panose="020B0604020202020204" pitchFamily="34" charset="0"/>
              <a:buChar char="•"/>
            </a:pPr>
            <a:endParaRPr lang="en-GB" dirty="0" smtClean="0"/>
          </a:p>
          <a:p>
            <a:pPr>
              <a:buFont typeface="Arial" panose="020B0604020202020204" pitchFamily="34" charset="0"/>
              <a:buChar char="•"/>
            </a:pPr>
            <a:r>
              <a:rPr lang="en-GB" dirty="0" smtClean="0"/>
              <a:t>If </a:t>
            </a:r>
            <a:r>
              <a:rPr lang="en-GB" dirty="0"/>
              <a:t>you click this </a:t>
            </a:r>
            <a:r>
              <a:rPr lang="en-GB" dirty="0" smtClean="0"/>
              <a:t>camera </a:t>
            </a:r>
            <a:r>
              <a:rPr lang="en-GB" dirty="0"/>
              <a:t>button, you can </a:t>
            </a:r>
            <a:r>
              <a:rPr lang="en-GB" dirty="0" smtClean="0"/>
              <a:t>switch your video off. </a:t>
            </a:r>
            <a:r>
              <a:rPr lang="en-GB" dirty="0"/>
              <a:t>Click this button again and your </a:t>
            </a:r>
            <a:r>
              <a:rPr lang="en-GB" dirty="0" smtClean="0"/>
              <a:t>video camera </a:t>
            </a:r>
            <a:r>
              <a:rPr lang="en-GB" dirty="0"/>
              <a:t>will come back on</a:t>
            </a:r>
            <a:r>
              <a:rPr lang="en-GB" dirty="0" smtClean="0"/>
              <a:t>.</a:t>
            </a:r>
          </a:p>
          <a:p>
            <a:pPr>
              <a:buFont typeface="Arial" panose="020B0604020202020204" pitchFamily="34" charset="0"/>
              <a:buChar char="•"/>
            </a:pPr>
            <a:endParaRPr lang="en-GB" dirty="0"/>
          </a:p>
          <a:p>
            <a:pPr>
              <a:buFont typeface="Arial" panose="020B0604020202020204" pitchFamily="34" charset="0"/>
              <a:buChar char="•"/>
            </a:pPr>
            <a:r>
              <a:rPr lang="en-GB" dirty="0" smtClean="0"/>
              <a:t> When in a meeting with your video on, it is good practice to have a plain background behind you and good lighting so that other people in the meeting can easily see you.</a:t>
            </a:r>
          </a:p>
          <a:p>
            <a:pPr>
              <a:buFont typeface="Arial" panose="020B0604020202020204" pitchFamily="34" charset="0"/>
              <a:buChar char="•"/>
            </a:pPr>
            <a:endParaRPr lang="en-GB" dirty="0"/>
          </a:p>
          <a:p>
            <a:pPr>
              <a:buFont typeface="Arial" panose="020B0604020202020204" pitchFamily="34" charset="0"/>
              <a:buChar char="•"/>
            </a:pPr>
            <a:r>
              <a:rPr lang="en-GB" dirty="0" smtClean="0"/>
              <a:t> For more information, visit </a:t>
            </a:r>
            <a:r>
              <a:rPr lang="en-GB" dirty="0">
                <a:solidFill>
                  <a:schemeClr val="accent1"/>
                </a:solidFill>
              </a:rPr>
              <a:t>https://support.zoom.us/hc/en-us/articles/203024649-Video-Or-Microphone-Off-By-Attendee</a:t>
            </a:r>
          </a:p>
          <a:p>
            <a:pPr>
              <a:buFont typeface="Arial" panose="020B0604020202020204" pitchFamily="34" charset="0"/>
              <a:buChar char="•"/>
            </a:pPr>
            <a:endParaRPr lang="en-GB" dirty="0"/>
          </a:p>
          <a:p>
            <a:pPr>
              <a:buFont typeface="Arial" panose="020B0604020202020204" pitchFamily="34" charset="0"/>
              <a:buChar char="•"/>
            </a:pPr>
            <a:endParaRPr lang="en-GB"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11166" y="711250"/>
            <a:ext cx="1282860" cy="718966"/>
          </a:xfrm>
          <a:prstGeom prst="rect">
            <a:avLst/>
          </a:prstGeom>
        </p:spPr>
      </p:pic>
      <p:pic>
        <p:nvPicPr>
          <p:cNvPr id="5" name="Picture 2" descr="Meeting IDs removed from the title bar"/>
          <p:cNvPicPr>
            <a:picLocks noChangeAspect="1" noChangeArrowheads="1"/>
          </p:cNvPicPr>
          <p:nvPr/>
        </p:nvPicPr>
        <p:blipFill rotWithShape="1">
          <a:blip r:embed="rId4">
            <a:extLst>
              <a:ext uri="{28A0092B-C50C-407E-A947-70E740481C1C}">
                <a14:useLocalDpi xmlns:a14="http://schemas.microsoft.com/office/drawing/2010/main" val="0"/>
              </a:ext>
            </a:extLst>
          </a:blip>
          <a:srcRect t="91765"/>
          <a:stretch/>
        </p:blipFill>
        <p:spPr bwMode="auto">
          <a:xfrm>
            <a:off x="284510" y="2558133"/>
            <a:ext cx="11538016" cy="54410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5387190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Muting your microphone</a:t>
            </a:r>
            <a:br>
              <a:rPr lang="en-GB" dirty="0" smtClean="0"/>
            </a:br>
            <a:r>
              <a:rPr lang="en-GB" dirty="0" smtClean="0"/>
              <a:t>during a meeting</a:t>
            </a:r>
            <a:endParaRPr lang="en-GB" dirty="0"/>
          </a:p>
        </p:txBody>
      </p:sp>
      <p:sp>
        <p:nvSpPr>
          <p:cNvPr id="3" name="Content Placeholder 2"/>
          <p:cNvSpPr>
            <a:spLocks noGrp="1"/>
          </p:cNvSpPr>
          <p:nvPr>
            <p:ph idx="1"/>
          </p:nvPr>
        </p:nvSpPr>
        <p:spPr>
          <a:xfrm>
            <a:off x="676656" y="2408475"/>
            <a:ext cx="10753725" cy="3570294"/>
          </a:xfrm>
        </p:spPr>
        <p:txBody>
          <a:bodyPr>
            <a:normAutofit/>
          </a:bodyPr>
          <a:lstStyle/>
          <a:p>
            <a:pPr>
              <a:buFont typeface="Arial" panose="020B0604020202020204" pitchFamily="34" charset="0"/>
              <a:buChar char="•"/>
            </a:pPr>
            <a:r>
              <a:rPr lang="en-GB" dirty="0" smtClean="0"/>
              <a:t> Muting yourself means that people won’t be able to hear you speak or any background noise from you. You will still be able to hear the speakers.</a:t>
            </a:r>
          </a:p>
          <a:p>
            <a:pPr>
              <a:buFont typeface="Arial" panose="020B0604020202020204" pitchFamily="34" charset="0"/>
              <a:buChar char="•"/>
            </a:pPr>
            <a:endParaRPr lang="en-GB" dirty="0" smtClean="0"/>
          </a:p>
          <a:p>
            <a:pPr>
              <a:buFont typeface="Arial" panose="020B0604020202020204" pitchFamily="34" charset="0"/>
              <a:buChar char="•"/>
            </a:pPr>
            <a:r>
              <a:rPr lang="en-GB" dirty="0" smtClean="0"/>
              <a:t> At the bottom left hand corner of your screen is a small icon that looks like a microphone.</a:t>
            </a:r>
          </a:p>
          <a:p>
            <a:pPr>
              <a:buFont typeface="Arial" panose="020B0604020202020204" pitchFamily="34" charset="0"/>
              <a:buChar char="•"/>
            </a:pPr>
            <a:endParaRPr lang="en-GB" dirty="0" smtClean="0"/>
          </a:p>
          <a:p>
            <a:pPr>
              <a:buFont typeface="Arial" panose="020B0604020202020204" pitchFamily="34" charset="0"/>
              <a:buChar char="•"/>
            </a:pPr>
            <a:endParaRPr lang="en-GB" dirty="0" smtClean="0"/>
          </a:p>
          <a:p>
            <a:pPr>
              <a:buFont typeface="Arial" panose="020B0604020202020204" pitchFamily="34" charset="0"/>
              <a:buChar char="•"/>
            </a:pPr>
            <a:r>
              <a:rPr lang="en-GB" dirty="0" smtClean="0"/>
              <a:t> If you click this microphone button, you can mute and unmute yourself. </a:t>
            </a:r>
          </a:p>
        </p:txBody>
      </p:sp>
      <p:pic>
        <p:nvPicPr>
          <p:cNvPr id="5" name="Picture 2" descr="Meeting IDs removed from the title bar"/>
          <p:cNvPicPr>
            <a:picLocks noChangeAspect="1" noChangeArrowheads="1"/>
          </p:cNvPicPr>
          <p:nvPr/>
        </p:nvPicPr>
        <p:blipFill rotWithShape="1">
          <a:blip r:embed="rId3">
            <a:extLst>
              <a:ext uri="{28A0092B-C50C-407E-A947-70E740481C1C}">
                <a14:useLocalDpi xmlns:a14="http://schemas.microsoft.com/office/drawing/2010/main" val="0"/>
              </a:ext>
            </a:extLst>
          </a:blip>
          <a:srcRect t="91765" r="91403" b="-97"/>
          <a:stretch/>
        </p:blipFill>
        <p:spPr bwMode="auto">
          <a:xfrm>
            <a:off x="10078974" y="953727"/>
            <a:ext cx="1351025" cy="749809"/>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Meeting IDs removed from the title bar"/>
          <p:cNvPicPr>
            <a:picLocks noChangeAspect="1" noChangeArrowheads="1"/>
          </p:cNvPicPr>
          <p:nvPr/>
        </p:nvPicPr>
        <p:blipFill rotWithShape="1">
          <a:blip r:embed="rId3">
            <a:extLst>
              <a:ext uri="{28A0092B-C50C-407E-A947-70E740481C1C}">
                <a14:useLocalDpi xmlns:a14="http://schemas.microsoft.com/office/drawing/2010/main" val="0"/>
              </a:ext>
            </a:extLst>
          </a:blip>
          <a:srcRect t="91765"/>
          <a:stretch/>
        </p:blipFill>
        <p:spPr bwMode="auto">
          <a:xfrm>
            <a:off x="274603" y="4598638"/>
            <a:ext cx="11538016" cy="54410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862358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Muting your microphone</a:t>
            </a:r>
            <a:br>
              <a:rPr lang="en-GB" dirty="0" smtClean="0"/>
            </a:br>
            <a:r>
              <a:rPr lang="en-GB" dirty="0" smtClean="0"/>
              <a:t>during a meeting</a:t>
            </a:r>
            <a:endParaRPr lang="en-GB" dirty="0"/>
          </a:p>
        </p:txBody>
      </p:sp>
      <p:sp>
        <p:nvSpPr>
          <p:cNvPr id="3" name="Content Placeholder 2"/>
          <p:cNvSpPr>
            <a:spLocks noGrp="1"/>
          </p:cNvSpPr>
          <p:nvPr>
            <p:ph idx="1"/>
          </p:nvPr>
        </p:nvSpPr>
        <p:spPr>
          <a:xfrm>
            <a:off x="676656" y="2408476"/>
            <a:ext cx="10753725" cy="3851648"/>
          </a:xfrm>
        </p:spPr>
        <p:txBody>
          <a:bodyPr>
            <a:normAutofit/>
          </a:bodyPr>
          <a:lstStyle/>
          <a:p>
            <a:pPr>
              <a:buFont typeface="Arial" panose="020B0604020202020204" pitchFamily="34" charset="0"/>
              <a:buChar char="•"/>
            </a:pPr>
            <a:r>
              <a:rPr lang="en-GB" dirty="0" smtClean="0"/>
              <a:t> It is good practice to have your microphone switched off to mute when other people are talking in a meeting to reduce the background noise and distractions for the speakers.</a:t>
            </a:r>
          </a:p>
          <a:p>
            <a:pPr>
              <a:buFont typeface="Arial" panose="020B0604020202020204" pitchFamily="34" charset="0"/>
              <a:buChar char="•"/>
            </a:pPr>
            <a:endParaRPr lang="en-GB" dirty="0"/>
          </a:p>
          <a:p>
            <a:pPr>
              <a:buFont typeface="Arial" panose="020B0604020202020204" pitchFamily="34" charset="0"/>
              <a:buChar char="•"/>
            </a:pPr>
            <a:r>
              <a:rPr lang="en-GB" dirty="0" smtClean="0"/>
              <a:t> When your microphone is on, try not to talk over people if possible.</a:t>
            </a:r>
          </a:p>
          <a:p>
            <a:pPr>
              <a:buFont typeface="Arial" panose="020B0604020202020204" pitchFamily="34" charset="0"/>
              <a:buChar char="•"/>
            </a:pPr>
            <a:endParaRPr lang="en-GB" dirty="0"/>
          </a:p>
          <a:p>
            <a:pPr>
              <a:buFont typeface="Arial" panose="020B0604020202020204" pitchFamily="34" charset="0"/>
              <a:buChar char="•"/>
            </a:pPr>
            <a:r>
              <a:rPr lang="en-GB" dirty="0" smtClean="0"/>
              <a:t> For more information, visit </a:t>
            </a:r>
            <a:r>
              <a:rPr lang="en-GB" dirty="0">
                <a:solidFill>
                  <a:schemeClr val="accent1"/>
                </a:solidFill>
              </a:rPr>
              <a:t>https://support.zoom.us/hc/en-us/articles/203024649-Video-Or-Microphone-Off-By-Attendee</a:t>
            </a:r>
          </a:p>
        </p:txBody>
      </p:sp>
      <p:pic>
        <p:nvPicPr>
          <p:cNvPr id="5" name="Picture 2" descr="Meeting IDs removed from the title bar"/>
          <p:cNvPicPr>
            <a:picLocks noChangeAspect="1" noChangeArrowheads="1"/>
          </p:cNvPicPr>
          <p:nvPr/>
        </p:nvPicPr>
        <p:blipFill rotWithShape="1">
          <a:blip r:embed="rId3">
            <a:extLst>
              <a:ext uri="{28A0092B-C50C-407E-A947-70E740481C1C}">
                <a14:useLocalDpi xmlns:a14="http://schemas.microsoft.com/office/drawing/2010/main" val="0"/>
              </a:ext>
            </a:extLst>
          </a:blip>
          <a:srcRect t="91765" r="91403" b="-97"/>
          <a:stretch/>
        </p:blipFill>
        <p:spPr bwMode="auto">
          <a:xfrm>
            <a:off x="10078974" y="953727"/>
            <a:ext cx="1351025" cy="74980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003078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7606" y="353482"/>
            <a:ext cx="10772775" cy="1658198"/>
          </a:xfrm>
        </p:spPr>
        <p:txBody>
          <a:bodyPr/>
          <a:lstStyle/>
          <a:p>
            <a:pPr algn="ctr"/>
            <a:r>
              <a:rPr lang="en-GB" dirty="0" smtClean="0"/>
              <a:t>Meeting audio	</a:t>
            </a:r>
            <a:endParaRPr lang="en-GB" dirty="0"/>
          </a:p>
        </p:txBody>
      </p:sp>
      <p:sp>
        <p:nvSpPr>
          <p:cNvPr id="3" name="Content Placeholder 2"/>
          <p:cNvSpPr>
            <a:spLocks noGrp="1"/>
          </p:cNvSpPr>
          <p:nvPr>
            <p:ph idx="1"/>
          </p:nvPr>
        </p:nvSpPr>
        <p:spPr>
          <a:xfrm>
            <a:off x="676656" y="2011680"/>
            <a:ext cx="10753725" cy="4307058"/>
          </a:xfrm>
        </p:spPr>
        <p:txBody>
          <a:bodyPr>
            <a:normAutofit/>
          </a:bodyPr>
          <a:lstStyle/>
          <a:p>
            <a:pPr>
              <a:buFont typeface="Arial" panose="020B0604020202020204" pitchFamily="34" charset="0"/>
              <a:buChar char="•"/>
            </a:pPr>
            <a:r>
              <a:rPr lang="en-GB" dirty="0" smtClean="0"/>
              <a:t> If you join a meeting and you see headphone icon instead of a microphone, this means you have not joined the meeting with audio yet. Select this button and then select </a:t>
            </a:r>
            <a:r>
              <a:rPr lang="en-GB" b="1" dirty="0" smtClean="0">
                <a:solidFill>
                  <a:schemeClr val="accent1"/>
                </a:solidFill>
              </a:rPr>
              <a:t>‘Join with Computer Audio’</a:t>
            </a:r>
            <a:r>
              <a:rPr lang="en-GB" dirty="0" smtClean="0"/>
              <a:t> to be able to hear speakers at the meeting.</a:t>
            </a:r>
          </a:p>
          <a:p>
            <a:pPr>
              <a:buFont typeface="Arial" panose="020B0604020202020204" pitchFamily="34" charset="0"/>
              <a:buChar char="•"/>
            </a:pPr>
            <a:endParaRPr lang="en-GB" dirty="0"/>
          </a:p>
          <a:p>
            <a:pPr>
              <a:buFont typeface="Arial" panose="020B0604020202020204" pitchFamily="34" charset="0"/>
              <a:buChar char="•"/>
            </a:pPr>
            <a:r>
              <a:rPr lang="en-GB" dirty="0" smtClean="0"/>
              <a:t> If you are unable to hear anything, click the small upward facing arrow next to the microphone icon at the bottom left of your screen which will take you to your audio and speaker settings to identify the problem. No one else except you will be able to see these settings.</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22448" y="851954"/>
            <a:ext cx="1268530" cy="661255"/>
          </a:xfrm>
          <a:prstGeom prst="rect">
            <a:avLst/>
          </a:prstGeom>
        </p:spPr>
      </p:pic>
    </p:spTree>
    <p:extLst>
      <p:ext uri="{BB962C8B-B14F-4D97-AF65-F5344CB8AC3E}">
        <p14:creationId xmlns:p14="http://schemas.microsoft.com/office/powerpoint/2010/main" val="321651652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7606" y="194733"/>
            <a:ext cx="10772775" cy="1658198"/>
          </a:xfrm>
        </p:spPr>
        <p:txBody>
          <a:bodyPr/>
          <a:lstStyle/>
          <a:p>
            <a:pPr algn="ctr"/>
            <a:r>
              <a:rPr lang="en-GB" dirty="0" smtClean="0"/>
              <a:t>Speaker View</a:t>
            </a:r>
            <a:endParaRPr lang="en-GB" dirty="0"/>
          </a:p>
        </p:txBody>
      </p:sp>
      <p:sp>
        <p:nvSpPr>
          <p:cNvPr id="3" name="Content Placeholder 2"/>
          <p:cNvSpPr>
            <a:spLocks noGrp="1"/>
          </p:cNvSpPr>
          <p:nvPr>
            <p:ph idx="1"/>
          </p:nvPr>
        </p:nvSpPr>
        <p:spPr>
          <a:xfrm>
            <a:off x="667130" y="1624820"/>
            <a:ext cx="10753725" cy="3545058"/>
          </a:xfrm>
        </p:spPr>
        <p:txBody>
          <a:bodyPr>
            <a:normAutofit/>
          </a:bodyPr>
          <a:lstStyle/>
          <a:p>
            <a:pPr>
              <a:buFont typeface="Arial" panose="020B0604020202020204" pitchFamily="34" charset="0"/>
              <a:buChar char="•"/>
            </a:pPr>
            <a:r>
              <a:rPr lang="en-GB" dirty="0" smtClean="0"/>
              <a:t> You can change your screen view so that you can see the person who is speaking during the meeting. The automatic setting is </a:t>
            </a:r>
            <a:r>
              <a:rPr lang="en-GB" b="1" dirty="0">
                <a:solidFill>
                  <a:schemeClr val="accent1"/>
                </a:solidFill>
              </a:rPr>
              <a:t>‘Speaker View’</a:t>
            </a:r>
            <a:r>
              <a:rPr lang="en-GB" b="1" dirty="0"/>
              <a:t> </a:t>
            </a:r>
            <a:r>
              <a:rPr lang="en-GB" dirty="0" smtClean="0"/>
              <a:t>which</a:t>
            </a:r>
            <a:r>
              <a:rPr lang="en-GB" b="1" dirty="0" smtClean="0"/>
              <a:t> </a:t>
            </a:r>
            <a:r>
              <a:rPr lang="en-GB" dirty="0" smtClean="0"/>
              <a:t>allows </a:t>
            </a:r>
            <a:r>
              <a:rPr lang="en-GB" dirty="0"/>
              <a:t>you to view a large image </a:t>
            </a:r>
            <a:r>
              <a:rPr lang="en-GB" dirty="0" smtClean="0"/>
              <a:t>of the one </a:t>
            </a:r>
            <a:r>
              <a:rPr lang="en-GB" dirty="0"/>
              <a:t>person </a:t>
            </a:r>
            <a:r>
              <a:rPr lang="en-GB" dirty="0" smtClean="0"/>
              <a:t>speaking, with </a:t>
            </a:r>
            <a:r>
              <a:rPr lang="en-GB" dirty="0"/>
              <a:t>smaller images of the other participants at the </a:t>
            </a:r>
            <a:r>
              <a:rPr lang="en-GB" dirty="0" smtClean="0"/>
              <a:t>side or the top of the screen. </a:t>
            </a:r>
            <a:endParaRPr lang="en-GB" dirty="0"/>
          </a:p>
          <a:p>
            <a:pPr>
              <a:buFont typeface="Arial" panose="020B0604020202020204" pitchFamily="34" charset="0"/>
              <a:buChar char="•"/>
            </a:pPr>
            <a:endParaRPr lang="en-GB" dirty="0"/>
          </a:p>
          <a:p>
            <a:pPr>
              <a:buFont typeface="Arial" panose="020B0604020202020204" pitchFamily="34" charset="0"/>
              <a:buChar char="•"/>
            </a:pPr>
            <a:r>
              <a:rPr lang="en-GB" dirty="0" smtClean="0"/>
              <a:t> We recommend you using the speaker view for events and most meetings.</a:t>
            </a:r>
          </a:p>
          <a:p>
            <a:pPr marL="0" indent="0">
              <a:buNone/>
            </a:pPr>
            <a:endParaRPr lang="en-GB" dirty="0"/>
          </a:p>
        </p:txBody>
      </p:sp>
      <p:pic>
        <p:nvPicPr>
          <p:cNvPr id="6" name="Picture 2" descr="https://canvas.northwestern.edu/courses/1580/files/8324639/download?verifier=czdqq3MSkmzklvUXZo08TX7ze2Xbc4eH9jr1phNE&amp;wrap=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65540" y="4030392"/>
            <a:ext cx="3956903" cy="268672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7386287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7606" y="218180"/>
            <a:ext cx="10772775" cy="1658198"/>
          </a:xfrm>
        </p:spPr>
        <p:txBody>
          <a:bodyPr/>
          <a:lstStyle/>
          <a:p>
            <a:pPr algn="ctr"/>
            <a:r>
              <a:rPr lang="en-GB" dirty="0" smtClean="0"/>
              <a:t>Gallery View</a:t>
            </a:r>
            <a:endParaRPr lang="en-GB" dirty="0"/>
          </a:p>
        </p:txBody>
      </p:sp>
      <p:sp>
        <p:nvSpPr>
          <p:cNvPr id="3" name="Content Placeholder 2"/>
          <p:cNvSpPr>
            <a:spLocks noGrp="1"/>
          </p:cNvSpPr>
          <p:nvPr>
            <p:ph idx="1"/>
          </p:nvPr>
        </p:nvSpPr>
        <p:spPr>
          <a:xfrm>
            <a:off x="667130" y="1648265"/>
            <a:ext cx="10753725" cy="4553243"/>
          </a:xfrm>
        </p:spPr>
        <p:txBody>
          <a:bodyPr>
            <a:normAutofit/>
          </a:bodyPr>
          <a:lstStyle/>
          <a:p>
            <a:pPr>
              <a:buFont typeface="Arial" panose="020B0604020202020204" pitchFamily="34" charset="0"/>
              <a:buChar char="•"/>
            </a:pPr>
            <a:r>
              <a:rPr lang="en-GB" dirty="0" smtClean="0"/>
              <a:t> In the top right hand corner of your screen, you will see an icon that looks like a cluster of squares. If you click this, you can make your screen go to </a:t>
            </a:r>
            <a:r>
              <a:rPr lang="en-GB" b="1" dirty="0" smtClean="0">
                <a:solidFill>
                  <a:schemeClr val="accent1"/>
                </a:solidFill>
              </a:rPr>
              <a:t>‘Gallery View’ </a:t>
            </a:r>
            <a:r>
              <a:rPr lang="en-GB" dirty="0" smtClean="0"/>
              <a:t>where you will be able to view all participants of the meeting on one screen. </a:t>
            </a:r>
          </a:p>
          <a:p>
            <a:pPr marL="0" indent="0">
              <a:buNone/>
            </a:pPr>
            <a:endParaRPr lang="en-GB" dirty="0"/>
          </a:p>
          <a:p>
            <a:pPr>
              <a:buFont typeface="Arial" panose="020B0604020202020204" pitchFamily="34" charset="0"/>
              <a:buChar char="•"/>
            </a:pPr>
            <a:r>
              <a:rPr lang="en-GB" dirty="0" smtClean="0"/>
              <a:t> See more information about Gallery View here: </a:t>
            </a:r>
            <a:r>
              <a:rPr lang="en-GB" dirty="0">
                <a:solidFill>
                  <a:schemeClr val="accent1"/>
                </a:solidFill>
              </a:rPr>
              <a:t>https://</a:t>
            </a:r>
            <a:r>
              <a:rPr lang="en-GB" dirty="0" smtClean="0">
                <a:solidFill>
                  <a:schemeClr val="accent1"/>
                </a:solidFill>
              </a:rPr>
              <a:t>support.zoom.us/hc/en-us/articles/360000005883-Displaying-participants-in-Gallery-View</a:t>
            </a:r>
          </a:p>
        </p:txBody>
      </p:sp>
      <p:pic>
        <p:nvPicPr>
          <p:cNvPr id="5" name="Picture 4"/>
          <p:cNvPicPr>
            <a:picLocks noChangeAspect="1"/>
          </p:cNvPicPr>
          <p:nvPr/>
        </p:nvPicPr>
        <p:blipFill>
          <a:blip r:embed="rId3"/>
          <a:stretch>
            <a:fillRect/>
          </a:stretch>
        </p:blipFill>
        <p:spPr>
          <a:xfrm>
            <a:off x="4065539" y="4077286"/>
            <a:ext cx="3956905" cy="2686723"/>
          </a:xfrm>
          <a:prstGeom prst="rect">
            <a:avLst/>
          </a:prstGeom>
        </p:spPr>
      </p:pic>
    </p:spTree>
    <p:extLst>
      <p:ext uri="{BB962C8B-B14F-4D97-AF65-F5344CB8AC3E}">
        <p14:creationId xmlns:p14="http://schemas.microsoft.com/office/powerpoint/2010/main" val="300489310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Housekeeping</a:t>
            </a:r>
            <a:endParaRPr lang="en-GB" dirty="0"/>
          </a:p>
        </p:txBody>
      </p:sp>
      <p:sp>
        <p:nvSpPr>
          <p:cNvPr id="3" name="Content Placeholder 2"/>
          <p:cNvSpPr>
            <a:spLocks noGrp="1"/>
          </p:cNvSpPr>
          <p:nvPr>
            <p:ph idx="1"/>
          </p:nvPr>
        </p:nvSpPr>
        <p:spPr/>
        <p:txBody>
          <a:bodyPr>
            <a:normAutofit lnSpcReduction="10000"/>
          </a:bodyPr>
          <a:lstStyle/>
          <a:p>
            <a:pPr>
              <a:buFont typeface="Arial" panose="020B0604020202020204" pitchFamily="34" charset="0"/>
              <a:buChar char="•"/>
            </a:pPr>
            <a:r>
              <a:rPr lang="en-GB" dirty="0" smtClean="0"/>
              <a:t> your microphones will be muted to reduce background noise while the speaker is leading the session</a:t>
            </a:r>
          </a:p>
          <a:p>
            <a:pPr>
              <a:buFont typeface="Arial" panose="020B0604020202020204" pitchFamily="34" charset="0"/>
              <a:buChar char="•"/>
            </a:pPr>
            <a:endParaRPr lang="en-GB" dirty="0"/>
          </a:p>
          <a:p>
            <a:pPr>
              <a:buFont typeface="Arial" panose="020B0604020202020204" pitchFamily="34" charset="0"/>
              <a:buChar char="•"/>
            </a:pPr>
            <a:r>
              <a:rPr lang="en-GB" dirty="0" smtClean="0"/>
              <a:t> </a:t>
            </a:r>
            <a:r>
              <a:rPr lang="en-GB" b="1" dirty="0" smtClean="0">
                <a:solidFill>
                  <a:schemeClr val="accent1"/>
                </a:solidFill>
              </a:rPr>
              <a:t>Please do ask questions throughout</a:t>
            </a:r>
            <a:r>
              <a:rPr lang="en-GB" dirty="0" smtClean="0"/>
              <a:t>. You can do this by clicking the ‘raise your hand function’ or using the chat box. We will explain how to do this next.</a:t>
            </a:r>
          </a:p>
          <a:p>
            <a:pPr>
              <a:buFont typeface="Arial" panose="020B0604020202020204" pitchFamily="34" charset="0"/>
              <a:buChar char="•"/>
            </a:pPr>
            <a:endParaRPr lang="en-GB" dirty="0"/>
          </a:p>
          <a:p>
            <a:pPr>
              <a:buFont typeface="Arial" panose="020B0604020202020204" pitchFamily="34" charset="0"/>
              <a:buChar char="•"/>
            </a:pPr>
            <a:r>
              <a:rPr lang="en-GB" dirty="0" smtClean="0"/>
              <a:t> Please do not speak over anyone, and be respectful to </a:t>
            </a:r>
          </a:p>
          <a:p>
            <a:pPr marL="0" indent="0">
              <a:buNone/>
            </a:pPr>
            <a:r>
              <a:rPr lang="en-GB" dirty="0" smtClean="0"/>
              <a:t>other attendees including when speaking in the chat </a:t>
            </a:r>
          </a:p>
          <a:p>
            <a:pPr marL="0" indent="0">
              <a:buNone/>
            </a:pPr>
            <a:r>
              <a:rPr lang="en-GB" dirty="0" smtClean="0"/>
              <a:t>section.</a:t>
            </a:r>
          </a:p>
          <a:p>
            <a:pPr>
              <a:buFont typeface="Arial" panose="020B0604020202020204" pitchFamily="34" charset="0"/>
              <a:buChar char="•"/>
            </a:pPr>
            <a:endParaRPr lang="en-GB" dirty="0"/>
          </a:p>
          <a:p>
            <a:pPr marL="0" indent="0">
              <a:buNone/>
            </a:pPr>
            <a:endParaRPr lang="en-GB" dirty="0"/>
          </a:p>
        </p:txBody>
      </p:sp>
      <p:pic>
        <p:nvPicPr>
          <p:cNvPr id="4" name="Picture 2" descr="http://web4.bilkent.edu.tr/zoom/wp-content/uploads/2020/03/student-part-screen.png"/>
          <p:cNvPicPr>
            <a:picLocks noChangeAspect="1" noChangeArrowheads="1"/>
          </p:cNvPicPr>
          <p:nvPr/>
        </p:nvPicPr>
        <p:blipFill rotWithShape="1">
          <a:blip r:embed="rId3">
            <a:extLst>
              <a:ext uri="{28A0092B-C50C-407E-A947-70E740481C1C}">
                <a14:useLocalDpi xmlns:a14="http://schemas.microsoft.com/office/drawing/2010/main" val="0"/>
              </a:ext>
            </a:extLst>
          </a:blip>
          <a:srcRect t="51333" r="1625"/>
          <a:stretch/>
        </p:blipFill>
        <p:spPr bwMode="auto">
          <a:xfrm>
            <a:off x="7938422" y="3937342"/>
            <a:ext cx="3924256" cy="184052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6802413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Changing your name in the meeting</a:t>
            </a:r>
            <a:endParaRPr lang="en-GB" dirty="0"/>
          </a:p>
        </p:txBody>
      </p:sp>
      <p:sp>
        <p:nvSpPr>
          <p:cNvPr id="3" name="Content Placeholder 2"/>
          <p:cNvSpPr>
            <a:spLocks noGrp="1"/>
          </p:cNvSpPr>
          <p:nvPr>
            <p:ph idx="1"/>
          </p:nvPr>
        </p:nvSpPr>
        <p:spPr>
          <a:xfrm>
            <a:off x="676656" y="2011679"/>
            <a:ext cx="10753725" cy="4576689"/>
          </a:xfrm>
        </p:spPr>
        <p:txBody>
          <a:bodyPr>
            <a:normAutofit/>
          </a:bodyPr>
          <a:lstStyle/>
          <a:p>
            <a:pPr>
              <a:buFont typeface="Arial" panose="020B0604020202020204" pitchFamily="34" charset="0"/>
              <a:buChar char="•"/>
            </a:pPr>
            <a:r>
              <a:rPr lang="en-GB" dirty="0" smtClean="0"/>
              <a:t> Once in the meeting, you can change your display name by hovering your computer mouse over your name, clicking the </a:t>
            </a:r>
            <a:r>
              <a:rPr lang="en-GB" b="1" dirty="0" smtClean="0">
                <a:solidFill>
                  <a:schemeClr val="accent1"/>
                </a:solidFill>
              </a:rPr>
              <a:t>‘…’ </a:t>
            </a:r>
            <a:r>
              <a:rPr lang="en-GB" dirty="0" smtClean="0"/>
              <a:t>and then clicking </a:t>
            </a:r>
            <a:r>
              <a:rPr lang="en-GB" b="1" dirty="0" smtClean="0">
                <a:solidFill>
                  <a:schemeClr val="accent1"/>
                </a:solidFill>
              </a:rPr>
              <a:t>‘Rename’ </a:t>
            </a:r>
            <a:r>
              <a:rPr lang="en-GB" dirty="0" smtClean="0"/>
              <a:t>when it appears.</a:t>
            </a:r>
          </a:p>
          <a:p>
            <a:pPr>
              <a:buFont typeface="Arial" panose="020B0604020202020204" pitchFamily="34" charset="0"/>
              <a:buChar char="•"/>
            </a:pPr>
            <a:endParaRPr lang="en-GB" dirty="0" smtClean="0"/>
          </a:p>
          <a:p>
            <a:pPr>
              <a:buFont typeface="Arial" panose="020B0604020202020204" pitchFamily="34" charset="0"/>
              <a:buChar char="•"/>
            </a:pPr>
            <a:endParaRPr lang="en-GB" dirty="0" smtClean="0"/>
          </a:p>
          <a:p>
            <a:pPr>
              <a:buFont typeface="Arial" panose="020B0604020202020204" pitchFamily="34" charset="0"/>
              <a:buChar char="•"/>
            </a:pPr>
            <a:endParaRPr lang="en-GB" dirty="0"/>
          </a:p>
          <a:p>
            <a:pPr marL="0" indent="0">
              <a:buNone/>
            </a:pPr>
            <a:endParaRPr lang="en-GB" dirty="0" smtClean="0"/>
          </a:p>
          <a:p>
            <a:pPr marL="0" indent="0">
              <a:buNone/>
            </a:pPr>
            <a:endParaRPr lang="en-GB" dirty="0"/>
          </a:p>
          <a:p>
            <a:pPr>
              <a:buFont typeface="Arial" panose="020B0604020202020204" pitchFamily="34" charset="0"/>
              <a:buChar char="•"/>
            </a:pPr>
            <a:r>
              <a:rPr lang="en-GB" b="1" dirty="0" smtClean="0">
                <a:solidFill>
                  <a:schemeClr val="accent1"/>
                </a:solidFill>
              </a:rPr>
              <a:t> Please note: </a:t>
            </a:r>
            <a:r>
              <a:rPr lang="en-GB" dirty="0" smtClean="0"/>
              <a:t>For the PPIE </a:t>
            </a:r>
            <a:r>
              <a:rPr lang="en-GB" dirty="0"/>
              <a:t>C</a:t>
            </a:r>
            <a:r>
              <a:rPr lang="en-GB" dirty="0" smtClean="0"/>
              <a:t>elebration </a:t>
            </a:r>
            <a:r>
              <a:rPr lang="en-GB" dirty="0"/>
              <a:t>E</a:t>
            </a:r>
            <a:r>
              <a:rPr lang="en-GB" dirty="0" smtClean="0"/>
              <a:t>vent you will need to display the name you have registered with to be given access to the meeting. Your name will not be showed in the recording.</a:t>
            </a:r>
            <a:endParaRPr lang="en-GB" dirty="0"/>
          </a:p>
        </p:txBody>
      </p:sp>
      <p:pic>
        <p:nvPicPr>
          <p:cNvPr id="2050" name="Picture 2" descr="Rename optio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95446" y="3076761"/>
            <a:ext cx="2871666" cy="173610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6136861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Screen sharing</a:t>
            </a:r>
            <a:endParaRPr lang="en-GB" dirty="0"/>
          </a:p>
        </p:txBody>
      </p:sp>
      <p:sp>
        <p:nvSpPr>
          <p:cNvPr id="3" name="Content Placeholder 2"/>
          <p:cNvSpPr>
            <a:spLocks noGrp="1"/>
          </p:cNvSpPr>
          <p:nvPr>
            <p:ph idx="1"/>
          </p:nvPr>
        </p:nvSpPr>
        <p:spPr/>
        <p:txBody>
          <a:bodyPr/>
          <a:lstStyle/>
          <a:p>
            <a:pPr>
              <a:buFont typeface="Arial" panose="020B0604020202020204" pitchFamily="34" charset="0"/>
              <a:buChar char="•"/>
            </a:pPr>
            <a:r>
              <a:rPr lang="en-GB" dirty="0" smtClean="0"/>
              <a:t> Meeting hosts are able to share their screen so that participants in the meeting can see what is on the host’s computer screen. This is useful for demonstrations, reading documents and showing PowerPoint slides.</a:t>
            </a:r>
          </a:p>
          <a:p>
            <a:pPr>
              <a:buFont typeface="Arial" panose="020B0604020202020204" pitchFamily="34" charset="0"/>
              <a:buChar char="•"/>
            </a:pPr>
            <a:endParaRPr lang="en-GB" dirty="0"/>
          </a:p>
          <a:p>
            <a:pPr>
              <a:buFont typeface="Arial" panose="020B0604020202020204" pitchFamily="34" charset="0"/>
              <a:buChar char="•"/>
            </a:pPr>
            <a:r>
              <a:rPr lang="en-GB" dirty="0" smtClean="0"/>
              <a:t> For more information on screen sharing</a:t>
            </a:r>
            <a:r>
              <a:rPr lang="en-GB" dirty="0"/>
              <a:t>, visit </a:t>
            </a:r>
            <a:r>
              <a:rPr lang="en-GB" dirty="0">
                <a:solidFill>
                  <a:schemeClr val="accent1"/>
                </a:solidFill>
              </a:rPr>
              <a:t>https://support.zoom.us/hc/en-us/articles/201362153-Sharing-your-screen</a:t>
            </a:r>
          </a:p>
        </p:txBody>
      </p:sp>
      <p:pic>
        <p:nvPicPr>
          <p:cNvPr id="4" name="Picture 3"/>
          <p:cNvPicPr>
            <a:picLocks noChangeAspect="1"/>
          </p:cNvPicPr>
          <p:nvPr/>
        </p:nvPicPr>
        <p:blipFill rotWithShape="1">
          <a:blip r:embed="rId3"/>
          <a:srcRect l="37629" t="89972" r="51453"/>
          <a:stretch/>
        </p:blipFill>
        <p:spPr>
          <a:xfrm>
            <a:off x="9097107" y="714171"/>
            <a:ext cx="1408721" cy="878556"/>
          </a:xfrm>
          <a:prstGeom prst="rect">
            <a:avLst/>
          </a:prstGeom>
        </p:spPr>
      </p:pic>
      <p:pic>
        <p:nvPicPr>
          <p:cNvPr id="5" name="Picture 2" descr="Meeting IDs removed from the title bar"/>
          <p:cNvPicPr>
            <a:picLocks noChangeAspect="1" noChangeArrowheads="1"/>
          </p:cNvPicPr>
          <p:nvPr/>
        </p:nvPicPr>
        <p:blipFill rotWithShape="1">
          <a:blip r:embed="rId4">
            <a:extLst>
              <a:ext uri="{28A0092B-C50C-407E-A947-70E740481C1C}">
                <a14:useLocalDpi xmlns:a14="http://schemas.microsoft.com/office/drawing/2010/main" val="0"/>
              </a:ext>
            </a:extLst>
          </a:blip>
          <a:srcRect t="91765"/>
          <a:stretch/>
        </p:blipFill>
        <p:spPr bwMode="auto">
          <a:xfrm>
            <a:off x="284509" y="5513037"/>
            <a:ext cx="11538016" cy="54410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3428967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Polls</a:t>
            </a:r>
            <a:endParaRPr lang="en-GB" dirty="0"/>
          </a:p>
        </p:txBody>
      </p:sp>
      <p:sp>
        <p:nvSpPr>
          <p:cNvPr id="3" name="Content Placeholder 2"/>
          <p:cNvSpPr>
            <a:spLocks noGrp="1"/>
          </p:cNvSpPr>
          <p:nvPr>
            <p:ph idx="1"/>
          </p:nvPr>
        </p:nvSpPr>
        <p:spPr>
          <a:xfrm>
            <a:off x="676656" y="2011679"/>
            <a:ext cx="10753725" cy="4271889"/>
          </a:xfrm>
        </p:spPr>
        <p:txBody>
          <a:bodyPr>
            <a:normAutofit/>
          </a:bodyPr>
          <a:lstStyle/>
          <a:p>
            <a:pPr>
              <a:buFont typeface="Arial" panose="020B0604020202020204" pitchFamily="34" charset="0"/>
              <a:buChar char="•"/>
            </a:pPr>
            <a:r>
              <a:rPr lang="en-GB" dirty="0" smtClean="0"/>
              <a:t> Polls are small pop-up quizzes where the host can ask the attendees some quick questions. They can be a good way to collect small amounts of data as well as act as a good game or ice breaker in the meeting.</a:t>
            </a:r>
          </a:p>
          <a:p>
            <a:pPr marL="0" indent="0">
              <a:buNone/>
            </a:pPr>
            <a:endParaRPr lang="en-GB" dirty="0"/>
          </a:p>
        </p:txBody>
      </p:sp>
      <p:pic>
        <p:nvPicPr>
          <p:cNvPr id="4" name="Picture 3"/>
          <p:cNvPicPr>
            <a:picLocks noChangeAspect="1"/>
          </p:cNvPicPr>
          <p:nvPr/>
        </p:nvPicPr>
        <p:blipFill rotWithShape="1">
          <a:blip r:embed="rId3">
            <a:extLst>
              <a:ext uri="{28A0092B-C50C-407E-A947-70E740481C1C}">
                <a14:useLocalDpi xmlns:a14="http://schemas.microsoft.com/office/drawing/2010/main" val="0"/>
              </a:ext>
            </a:extLst>
          </a:blip>
          <a:srcRect b="60171"/>
          <a:stretch/>
        </p:blipFill>
        <p:spPr>
          <a:xfrm>
            <a:off x="3939358" y="3552092"/>
            <a:ext cx="4240472" cy="2461845"/>
          </a:xfrm>
          <a:prstGeom prst="rect">
            <a:avLst/>
          </a:prstGeom>
        </p:spPr>
      </p:pic>
    </p:spTree>
    <p:extLst>
      <p:ext uri="{BB962C8B-B14F-4D97-AF65-F5344CB8AC3E}">
        <p14:creationId xmlns:p14="http://schemas.microsoft.com/office/powerpoint/2010/main" val="179168211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Polls</a:t>
            </a:r>
            <a:endParaRPr lang="en-GB" dirty="0"/>
          </a:p>
        </p:txBody>
      </p:sp>
      <p:sp>
        <p:nvSpPr>
          <p:cNvPr id="3" name="Content Placeholder 2"/>
          <p:cNvSpPr>
            <a:spLocks noGrp="1"/>
          </p:cNvSpPr>
          <p:nvPr>
            <p:ph idx="1"/>
          </p:nvPr>
        </p:nvSpPr>
        <p:spPr>
          <a:xfrm>
            <a:off x="676656" y="2011679"/>
            <a:ext cx="10753725" cy="4271889"/>
          </a:xfrm>
        </p:spPr>
        <p:txBody>
          <a:bodyPr>
            <a:normAutofit/>
          </a:bodyPr>
          <a:lstStyle/>
          <a:p>
            <a:pPr>
              <a:buFont typeface="Arial" panose="020B0604020202020204" pitchFamily="34" charset="0"/>
              <a:buChar char="•"/>
            </a:pPr>
            <a:r>
              <a:rPr lang="en-GB" dirty="0" smtClean="0"/>
              <a:t> Polls will appear on the screen and you can select your answer to the question. Only you will be able to see your answer as the results are anonymous for the host. </a:t>
            </a:r>
          </a:p>
          <a:p>
            <a:pPr>
              <a:buFont typeface="Arial" panose="020B0604020202020204" pitchFamily="34" charset="0"/>
              <a:buChar char="•"/>
            </a:pPr>
            <a:endParaRPr lang="en-GB" dirty="0"/>
          </a:p>
          <a:p>
            <a:pPr>
              <a:buFont typeface="Arial" panose="020B0604020202020204" pitchFamily="34" charset="0"/>
              <a:buChar char="•"/>
            </a:pPr>
            <a:r>
              <a:rPr lang="en-GB" dirty="0" smtClean="0"/>
              <a:t> The host may display the results of the poll with an overview of how many people selected which answer.</a:t>
            </a:r>
          </a:p>
          <a:p>
            <a:pPr>
              <a:buFont typeface="Arial" panose="020B0604020202020204" pitchFamily="34" charset="0"/>
              <a:buChar char="•"/>
            </a:pPr>
            <a:endParaRPr lang="en-GB" dirty="0"/>
          </a:p>
          <a:p>
            <a:pPr>
              <a:buFont typeface="Arial" panose="020B0604020202020204" pitchFamily="34" charset="0"/>
              <a:buChar char="•"/>
            </a:pPr>
            <a:r>
              <a:rPr lang="en-GB" dirty="0" smtClean="0"/>
              <a:t> For more information, visit </a:t>
            </a:r>
            <a:r>
              <a:rPr lang="en-GB" dirty="0" smtClean="0">
                <a:solidFill>
                  <a:schemeClr val="accent1"/>
                </a:solidFill>
                <a:hlinkClick r:id="rId3"/>
              </a:rPr>
              <a:t>https</a:t>
            </a:r>
            <a:r>
              <a:rPr lang="en-GB" dirty="0">
                <a:solidFill>
                  <a:schemeClr val="accent1"/>
                </a:solidFill>
                <a:hlinkClick r:id="rId3"/>
              </a:rPr>
              <a:t>://</a:t>
            </a:r>
            <a:r>
              <a:rPr lang="en-GB" dirty="0" smtClean="0">
                <a:solidFill>
                  <a:schemeClr val="accent1"/>
                </a:solidFill>
                <a:hlinkClick r:id="rId3"/>
              </a:rPr>
              <a:t>support.zoom.us/hc/en-us/articles/213756303-Polling-for-meetings</a:t>
            </a:r>
            <a:endParaRPr lang="en-GB" dirty="0" smtClean="0">
              <a:solidFill>
                <a:schemeClr val="accent1"/>
              </a:solidFill>
            </a:endParaRPr>
          </a:p>
          <a:p>
            <a:pPr>
              <a:buFont typeface="Arial" panose="020B0604020202020204" pitchFamily="34" charset="0"/>
              <a:buChar char="•"/>
            </a:pPr>
            <a:r>
              <a:rPr lang="en-GB" dirty="0" smtClean="0">
                <a:solidFill>
                  <a:schemeClr val="tx1"/>
                </a:solidFill>
              </a:rPr>
              <a:t>Poll activity</a:t>
            </a:r>
            <a:endParaRPr lang="en-GB" dirty="0">
              <a:solidFill>
                <a:schemeClr val="tx1"/>
              </a:solidFill>
            </a:endParaRPr>
          </a:p>
        </p:txBody>
      </p:sp>
    </p:spTree>
    <p:extLst>
      <p:ext uri="{BB962C8B-B14F-4D97-AF65-F5344CB8AC3E}">
        <p14:creationId xmlns:p14="http://schemas.microsoft.com/office/powerpoint/2010/main" val="121443344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Break-out rooms</a:t>
            </a:r>
            <a:endParaRPr lang="en-GB" dirty="0"/>
          </a:p>
        </p:txBody>
      </p:sp>
      <p:sp>
        <p:nvSpPr>
          <p:cNvPr id="3" name="Content Placeholder 2"/>
          <p:cNvSpPr>
            <a:spLocks noGrp="1"/>
          </p:cNvSpPr>
          <p:nvPr>
            <p:ph idx="1"/>
          </p:nvPr>
        </p:nvSpPr>
        <p:spPr>
          <a:xfrm>
            <a:off x="676656" y="2011679"/>
            <a:ext cx="10753725" cy="4482905"/>
          </a:xfrm>
        </p:spPr>
        <p:txBody>
          <a:bodyPr>
            <a:normAutofit/>
          </a:bodyPr>
          <a:lstStyle/>
          <a:p>
            <a:pPr>
              <a:buFont typeface="Arial" panose="020B0604020202020204" pitchFamily="34" charset="0"/>
              <a:buChar char="•"/>
            </a:pPr>
            <a:r>
              <a:rPr lang="en-GB" dirty="0" smtClean="0"/>
              <a:t> Break-out rooms are mini meetings within the main Zoom meeting where a smaller number of attendees can gather in a separate virtual space away from the main group. </a:t>
            </a:r>
          </a:p>
          <a:p>
            <a:pPr>
              <a:buFont typeface="Arial" panose="020B0604020202020204" pitchFamily="34" charset="0"/>
              <a:buChar char="•"/>
            </a:pPr>
            <a:endParaRPr lang="en-GB" dirty="0"/>
          </a:p>
          <a:p>
            <a:pPr>
              <a:buFont typeface="Arial" panose="020B0604020202020204" pitchFamily="34" charset="0"/>
              <a:buChar char="•"/>
            </a:pPr>
            <a:r>
              <a:rPr lang="en-GB" dirty="0" smtClean="0"/>
              <a:t> Break-out rooms are a good way to have smaller discussions with other attendees and get to know people.</a:t>
            </a:r>
          </a:p>
          <a:p>
            <a:pPr>
              <a:buFont typeface="Arial" panose="020B0604020202020204" pitchFamily="34" charset="0"/>
              <a:buChar char="•"/>
            </a:pPr>
            <a:endParaRPr lang="en-GB" dirty="0"/>
          </a:p>
          <a:p>
            <a:pPr>
              <a:buFont typeface="Arial" panose="020B0604020202020204" pitchFamily="34" charset="0"/>
              <a:buChar char="•"/>
            </a:pPr>
            <a:endParaRPr lang="en-GB"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393115" y="1007957"/>
            <a:ext cx="1461402" cy="633274"/>
          </a:xfrm>
          <a:prstGeom prst="rect">
            <a:avLst/>
          </a:prstGeom>
        </p:spPr>
      </p:pic>
    </p:spTree>
    <p:extLst>
      <p:ext uri="{BB962C8B-B14F-4D97-AF65-F5344CB8AC3E}">
        <p14:creationId xmlns:p14="http://schemas.microsoft.com/office/powerpoint/2010/main" val="82210883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Break-out rooms</a:t>
            </a:r>
            <a:endParaRPr lang="en-GB" dirty="0"/>
          </a:p>
        </p:txBody>
      </p:sp>
      <p:sp>
        <p:nvSpPr>
          <p:cNvPr id="3" name="Content Placeholder 2"/>
          <p:cNvSpPr>
            <a:spLocks noGrp="1"/>
          </p:cNvSpPr>
          <p:nvPr>
            <p:ph idx="1"/>
          </p:nvPr>
        </p:nvSpPr>
        <p:spPr>
          <a:xfrm>
            <a:off x="676656" y="2011679"/>
            <a:ext cx="10753725" cy="4482905"/>
          </a:xfrm>
        </p:spPr>
        <p:txBody>
          <a:bodyPr>
            <a:normAutofit/>
          </a:bodyPr>
          <a:lstStyle/>
          <a:p>
            <a:pPr>
              <a:buFont typeface="Arial" panose="020B0604020202020204" pitchFamily="34" charset="0"/>
              <a:buChar char="•"/>
            </a:pPr>
            <a:r>
              <a:rPr lang="en-GB" dirty="0" smtClean="0"/>
              <a:t> You can be automatically assigned to a break-out room by the host or manually placed in one. You will usually be told how long you will be in the room for and when you can expect to return to the main meeting room. </a:t>
            </a:r>
          </a:p>
          <a:p>
            <a:pPr>
              <a:buFont typeface="Arial" panose="020B0604020202020204" pitchFamily="34" charset="0"/>
              <a:buChar char="•"/>
            </a:pPr>
            <a:endParaRPr lang="en-GB" dirty="0"/>
          </a:p>
          <a:p>
            <a:pPr>
              <a:buFont typeface="Arial" panose="020B0604020202020204" pitchFamily="34" charset="0"/>
              <a:buChar char="•"/>
            </a:pPr>
            <a:r>
              <a:rPr lang="en-GB" dirty="0" smtClean="0"/>
              <a:t> Only hosts can create break-out rooms.</a:t>
            </a:r>
          </a:p>
          <a:p>
            <a:pPr>
              <a:buFont typeface="Arial" panose="020B0604020202020204" pitchFamily="34" charset="0"/>
              <a:buChar char="•"/>
            </a:pPr>
            <a:endParaRPr lang="en-GB" dirty="0"/>
          </a:p>
          <a:p>
            <a:pPr>
              <a:buFont typeface="Arial" panose="020B0604020202020204" pitchFamily="34" charset="0"/>
              <a:buChar char="•"/>
            </a:pPr>
            <a:r>
              <a:rPr lang="en-GB" dirty="0" smtClean="0"/>
              <a:t>Best practice to remain muted unless you are speaking to limit background noise.</a:t>
            </a:r>
          </a:p>
          <a:p>
            <a:pPr>
              <a:buFont typeface="Arial" panose="020B0604020202020204" pitchFamily="34" charset="0"/>
              <a:buChar char="•"/>
            </a:pPr>
            <a:endParaRPr lang="en-GB" dirty="0"/>
          </a:p>
          <a:p>
            <a:pPr>
              <a:buFont typeface="Arial" panose="020B0604020202020204" pitchFamily="34" charset="0"/>
              <a:buChar char="•"/>
            </a:pPr>
            <a:r>
              <a:rPr lang="en-GB" dirty="0" smtClean="0"/>
              <a:t> For more information, visit </a:t>
            </a:r>
            <a:r>
              <a:rPr lang="en-GB" dirty="0">
                <a:solidFill>
                  <a:schemeClr val="accent1"/>
                </a:solidFill>
              </a:rPr>
              <a:t>https://support.zoom.us/hc/en-us/articles/206476093-Enabling-breakout-rooms</a:t>
            </a: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393115" y="1007957"/>
            <a:ext cx="1461402" cy="633274"/>
          </a:xfrm>
          <a:prstGeom prst="rect">
            <a:avLst/>
          </a:prstGeom>
        </p:spPr>
      </p:pic>
    </p:spTree>
    <p:extLst>
      <p:ext uri="{BB962C8B-B14F-4D97-AF65-F5344CB8AC3E}">
        <p14:creationId xmlns:p14="http://schemas.microsoft.com/office/powerpoint/2010/main" val="344383887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7606" y="353481"/>
            <a:ext cx="10772775" cy="1658198"/>
          </a:xfrm>
        </p:spPr>
        <p:txBody>
          <a:bodyPr/>
          <a:lstStyle/>
          <a:p>
            <a:pPr algn="ctr"/>
            <a:r>
              <a:rPr lang="en-GB" dirty="0" smtClean="0"/>
              <a:t>Recording the meeting</a:t>
            </a:r>
            <a:endParaRPr lang="en-GB" dirty="0"/>
          </a:p>
        </p:txBody>
      </p:sp>
      <p:sp>
        <p:nvSpPr>
          <p:cNvPr id="3" name="Content Placeholder 2"/>
          <p:cNvSpPr>
            <a:spLocks noGrp="1"/>
          </p:cNvSpPr>
          <p:nvPr>
            <p:ph idx="1"/>
          </p:nvPr>
        </p:nvSpPr>
        <p:spPr>
          <a:xfrm>
            <a:off x="676656" y="2011679"/>
            <a:ext cx="10753725" cy="4295335"/>
          </a:xfrm>
        </p:spPr>
        <p:txBody>
          <a:bodyPr>
            <a:normAutofit fontScale="92500" lnSpcReduction="20000"/>
          </a:bodyPr>
          <a:lstStyle/>
          <a:p>
            <a:pPr>
              <a:buFont typeface="Arial" panose="020B0604020202020204" pitchFamily="34" charset="0"/>
              <a:buChar char="•"/>
            </a:pPr>
            <a:r>
              <a:rPr lang="en-GB" dirty="0" smtClean="0"/>
              <a:t> Some meetings may be recorded as a video file to be watched at a later date by people who could not attend the meeting.</a:t>
            </a:r>
          </a:p>
          <a:p>
            <a:pPr>
              <a:buFont typeface="Arial" panose="020B0604020202020204" pitchFamily="34" charset="0"/>
              <a:buChar char="•"/>
            </a:pPr>
            <a:endParaRPr lang="en-GB" dirty="0"/>
          </a:p>
          <a:p>
            <a:pPr>
              <a:buFont typeface="Arial" panose="020B0604020202020204" pitchFamily="34" charset="0"/>
              <a:buChar char="•"/>
            </a:pPr>
            <a:r>
              <a:rPr lang="en-GB" dirty="0" smtClean="0"/>
              <a:t> The hosts should tell you in advance if the meeting is recorded and allow you to turn your video off and change your name should you wish</a:t>
            </a:r>
            <a:r>
              <a:rPr lang="en-GB" smtClean="0"/>
              <a:t>. </a:t>
            </a:r>
          </a:p>
          <a:p>
            <a:pPr marL="0" indent="0">
              <a:buNone/>
            </a:pPr>
            <a:endParaRPr lang="en-GB" dirty="0" smtClean="0"/>
          </a:p>
          <a:p>
            <a:pPr>
              <a:buFont typeface="Arial" panose="020B0604020202020204" pitchFamily="34" charset="0"/>
              <a:buChar char="•"/>
            </a:pPr>
            <a:r>
              <a:rPr lang="en-GB" dirty="0" smtClean="0"/>
              <a:t>The recording button will turn red if the meeting is being recorded</a:t>
            </a:r>
          </a:p>
          <a:p>
            <a:pPr marL="0" indent="0">
              <a:buNone/>
            </a:pPr>
            <a:endParaRPr lang="en-GB" dirty="0" smtClean="0"/>
          </a:p>
          <a:p>
            <a:pPr>
              <a:buFont typeface="Arial" panose="020B0604020202020204" pitchFamily="34" charset="0"/>
              <a:buChar char="•"/>
            </a:pPr>
            <a:r>
              <a:rPr lang="en-GB" dirty="0" smtClean="0"/>
              <a:t> Discussions had in Breakout rooms are not recorded however chat conversations might be</a:t>
            </a:r>
          </a:p>
          <a:p>
            <a:pPr>
              <a:buFont typeface="Arial" panose="020B0604020202020204" pitchFamily="34" charset="0"/>
              <a:buChar char="•"/>
            </a:pPr>
            <a:endParaRPr lang="en-GB" dirty="0"/>
          </a:p>
          <a:p>
            <a:pPr>
              <a:buFont typeface="Arial" panose="020B0604020202020204" pitchFamily="34" charset="0"/>
              <a:buChar char="•"/>
            </a:pPr>
            <a:r>
              <a:rPr lang="en-GB" dirty="0" smtClean="0"/>
              <a:t> Recorded videos can be streamed to social media platforms such as Facebook or saved in ‘The Cloud’. For more information, visit </a:t>
            </a:r>
            <a:r>
              <a:rPr lang="en-GB" dirty="0">
                <a:solidFill>
                  <a:schemeClr val="accent1"/>
                </a:solidFill>
              </a:rPr>
              <a:t>https://support.zoom.us/hc/en-us/articles/203741855-Cloud-recording</a:t>
            </a: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243220" y="3572645"/>
            <a:ext cx="957263" cy="681886"/>
          </a:xfrm>
          <a:prstGeom prst="rect">
            <a:avLst/>
          </a:prstGeom>
        </p:spPr>
      </p:pic>
    </p:spTree>
    <p:extLst>
      <p:ext uri="{BB962C8B-B14F-4D97-AF65-F5344CB8AC3E}">
        <p14:creationId xmlns:p14="http://schemas.microsoft.com/office/powerpoint/2010/main" val="141174783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Leaving a meeting</a:t>
            </a:r>
            <a:endParaRPr lang="en-GB" dirty="0"/>
          </a:p>
        </p:txBody>
      </p:sp>
      <p:sp>
        <p:nvSpPr>
          <p:cNvPr id="3" name="Content Placeholder 2"/>
          <p:cNvSpPr>
            <a:spLocks noGrp="1"/>
          </p:cNvSpPr>
          <p:nvPr>
            <p:ph idx="1"/>
          </p:nvPr>
        </p:nvSpPr>
        <p:spPr>
          <a:xfrm>
            <a:off x="676656" y="2011680"/>
            <a:ext cx="10753725" cy="3990535"/>
          </a:xfrm>
        </p:spPr>
        <p:txBody>
          <a:bodyPr>
            <a:normAutofit fontScale="92500" lnSpcReduction="20000"/>
          </a:bodyPr>
          <a:lstStyle/>
          <a:p>
            <a:pPr>
              <a:buFont typeface="Arial" panose="020B0604020202020204" pitchFamily="34" charset="0"/>
              <a:buChar char="•"/>
            </a:pPr>
            <a:r>
              <a:rPr lang="en-GB" dirty="0" smtClean="0"/>
              <a:t> When you are ready to leave a meeting, click the red button in the bottom right corner of your screen and select </a:t>
            </a:r>
            <a:r>
              <a:rPr lang="en-GB" b="1" dirty="0" smtClean="0">
                <a:solidFill>
                  <a:schemeClr val="accent1"/>
                </a:solidFill>
              </a:rPr>
              <a:t>‘Leave Meeting’.</a:t>
            </a:r>
          </a:p>
          <a:p>
            <a:pPr>
              <a:buFont typeface="Arial" panose="020B0604020202020204" pitchFamily="34" charset="0"/>
              <a:buChar char="•"/>
            </a:pPr>
            <a:endParaRPr lang="en-GB" b="1" dirty="0" smtClean="0">
              <a:solidFill>
                <a:schemeClr val="accent1"/>
              </a:solidFill>
            </a:endParaRPr>
          </a:p>
          <a:p>
            <a:pPr>
              <a:buFont typeface="Arial" panose="020B0604020202020204" pitchFamily="34" charset="0"/>
              <a:buChar char="•"/>
            </a:pPr>
            <a:endParaRPr lang="en-GB" dirty="0"/>
          </a:p>
          <a:p>
            <a:pPr>
              <a:buFont typeface="Arial" panose="020B0604020202020204" pitchFamily="34" charset="0"/>
              <a:buChar char="•"/>
            </a:pPr>
            <a:r>
              <a:rPr lang="en-GB" dirty="0" smtClean="0"/>
              <a:t> This will remove you from the meeting, even if the meeting is still continuing. </a:t>
            </a:r>
          </a:p>
          <a:p>
            <a:pPr>
              <a:buFont typeface="Arial" panose="020B0604020202020204" pitchFamily="34" charset="0"/>
              <a:buChar char="•"/>
            </a:pPr>
            <a:endParaRPr lang="en-GB" dirty="0"/>
          </a:p>
          <a:p>
            <a:pPr>
              <a:buFont typeface="Arial" panose="020B0604020202020204" pitchFamily="34" charset="0"/>
              <a:buChar char="•"/>
            </a:pPr>
            <a:r>
              <a:rPr lang="en-GB" dirty="0" smtClean="0"/>
              <a:t> Please make sure you want to leave the meeting before clicking this button.</a:t>
            </a:r>
          </a:p>
          <a:p>
            <a:pPr>
              <a:buFont typeface="Arial" panose="020B0604020202020204" pitchFamily="34" charset="0"/>
              <a:buChar char="•"/>
            </a:pPr>
            <a:endParaRPr lang="en-GB" dirty="0"/>
          </a:p>
          <a:p>
            <a:pPr>
              <a:buFont typeface="Arial" panose="020B0604020202020204" pitchFamily="34" charset="0"/>
              <a:buChar char="•"/>
            </a:pPr>
            <a:r>
              <a:rPr lang="en-GB" dirty="0" smtClean="0"/>
              <a:t> You can re-join the meeting with the original meeting link unless the meeting has been locked</a:t>
            </a:r>
          </a:p>
          <a:p>
            <a:pPr>
              <a:buFont typeface="Arial" panose="020B0604020202020204" pitchFamily="34" charset="0"/>
              <a:buChar char="•"/>
            </a:pPr>
            <a:r>
              <a:rPr lang="en-GB" dirty="0" smtClean="0"/>
              <a:t>The host will end the meeting once it has finished which will remove all remaining attendees </a:t>
            </a:r>
            <a:endParaRPr lang="en-GB"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06485" y="766261"/>
            <a:ext cx="1313318" cy="748450"/>
          </a:xfrm>
          <a:prstGeom prst="rect">
            <a:avLst/>
          </a:prstGeom>
        </p:spPr>
      </p:pic>
      <p:pic>
        <p:nvPicPr>
          <p:cNvPr id="5" name="Picture 2" descr="Meeting IDs removed from the title bar"/>
          <p:cNvPicPr>
            <a:picLocks noChangeAspect="1" noChangeArrowheads="1"/>
          </p:cNvPicPr>
          <p:nvPr/>
        </p:nvPicPr>
        <p:blipFill rotWithShape="1">
          <a:blip r:embed="rId3">
            <a:extLst>
              <a:ext uri="{28A0092B-C50C-407E-A947-70E740481C1C}">
                <a14:useLocalDpi xmlns:a14="http://schemas.microsoft.com/office/drawing/2010/main" val="0"/>
              </a:ext>
            </a:extLst>
          </a:blip>
          <a:srcRect t="91765"/>
          <a:stretch/>
        </p:blipFill>
        <p:spPr bwMode="auto">
          <a:xfrm>
            <a:off x="284510" y="2599325"/>
            <a:ext cx="11538016" cy="54410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7413961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Hosting  your own meeting or event</a:t>
            </a:r>
            <a:endParaRPr lang="en-GB" dirty="0"/>
          </a:p>
        </p:txBody>
      </p:sp>
      <p:sp>
        <p:nvSpPr>
          <p:cNvPr id="3" name="Content Placeholder 2"/>
          <p:cNvSpPr>
            <a:spLocks noGrp="1"/>
          </p:cNvSpPr>
          <p:nvPr>
            <p:ph idx="1"/>
          </p:nvPr>
        </p:nvSpPr>
        <p:spPr>
          <a:xfrm>
            <a:off x="676656" y="2011680"/>
            <a:ext cx="10753725" cy="3990535"/>
          </a:xfrm>
        </p:spPr>
        <p:txBody>
          <a:bodyPr>
            <a:normAutofit lnSpcReduction="10000"/>
          </a:bodyPr>
          <a:lstStyle/>
          <a:p>
            <a:pPr>
              <a:buFont typeface="Arial" panose="020B0604020202020204" pitchFamily="34" charset="0"/>
              <a:buChar char="•"/>
            </a:pPr>
            <a:r>
              <a:rPr lang="en-GB" dirty="0" smtClean="0"/>
              <a:t> When you are the host of your own meeting or event you have more options than a normal participant</a:t>
            </a:r>
            <a:endParaRPr lang="en-GB" b="1" dirty="0" smtClean="0">
              <a:solidFill>
                <a:schemeClr val="accent1"/>
              </a:solidFill>
            </a:endParaRPr>
          </a:p>
          <a:p>
            <a:pPr>
              <a:buFont typeface="Arial" panose="020B0604020202020204" pitchFamily="34" charset="0"/>
              <a:buChar char="•"/>
            </a:pPr>
            <a:endParaRPr lang="en-GB" dirty="0" smtClean="0"/>
          </a:p>
          <a:p>
            <a:pPr>
              <a:buFont typeface="Arial" panose="020B0604020202020204" pitchFamily="34" charset="0"/>
              <a:buChar char="•"/>
            </a:pPr>
            <a:endParaRPr lang="en-GB" dirty="0"/>
          </a:p>
          <a:p>
            <a:pPr>
              <a:buFont typeface="Arial" panose="020B0604020202020204" pitchFamily="34" charset="0"/>
              <a:buChar char="•"/>
            </a:pPr>
            <a:r>
              <a:rPr lang="en-GB" dirty="0" smtClean="0"/>
              <a:t>For example; you can share your screen</a:t>
            </a:r>
          </a:p>
          <a:p>
            <a:pPr>
              <a:buFont typeface="Arial" panose="020B0604020202020204" pitchFamily="34" charset="0"/>
              <a:buChar char="•"/>
            </a:pPr>
            <a:r>
              <a:rPr lang="en-GB" dirty="0" smtClean="0"/>
              <a:t>You can create breakout rooms</a:t>
            </a:r>
          </a:p>
          <a:p>
            <a:pPr>
              <a:buFont typeface="Arial" panose="020B0604020202020204" pitchFamily="34" charset="0"/>
              <a:buChar char="•"/>
            </a:pPr>
            <a:r>
              <a:rPr lang="en-GB" dirty="0" smtClean="0"/>
              <a:t>You can create polls</a:t>
            </a:r>
          </a:p>
          <a:p>
            <a:pPr marL="0" indent="0">
              <a:buNone/>
            </a:pPr>
            <a:endParaRPr lang="en-GB" dirty="0" smtClean="0"/>
          </a:p>
          <a:p>
            <a:pPr marL="0" indent="0">
              <a:buNone/>
            </a:pPr>
            <a:r>
              <a:rPr lang="en-GB" dirty="0" smtClean="0"/>
              <a:t>You can also have more than one host</a:t>
            </a:r>
            <a:endParaRPr lang="en-GB" dirty="0"/>
          </a:p>
        </p:txBody>
      </p:sp>
      <p:pic>
        <p:nvPicPr>
          <p:cNvPr id="7" name="Picture 6"/>
          <p:cNvPicPr>
            <a:picLocks noChangeAspect="1"/>
          </p:cNvPicPr>
          <p:nvPr/>
        </p:nvPicPr>
        <p:blipFill rotWithShape="1">
          <a:blip r:embed="rId2">
            <a:extLst>
              <a:ext uri="{28A0092B-C50C-407E-A947-70E740481C1C}">
                <a14:useLocalDpi xmlns:a14="http://schemas.microsoft.com/office/drawing/2010/main" val="0"/>
              </a:ext>
            </a:extLst>
          </a:blip>
          <a:srcRect b="54294"/>
          <a:stretch/>
        </p:blipFill>
        <p:spPr>
          <a:xfrm>
            <a:off x="100436" y="2821641"/>
            <a:ext cx="12091564" cy="632760"/>
          </a:xfrm>
          <a:prstGeom prst="rect">
            <a:avLst/>
          </a:prstGeom>
        </p:spPr>
      </p:pic>
    </p:spTree>
    <p:extLst>
      <p:ext uri="{BB962C8B-B14F-4D97-AF65-F5344CB8AC3E}">
        <p14:creationId xmlns:p14="http://schemas.microsoft.com/office/powerpoint/2010/main" val="54028600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Settings</a:t>
            </a:r>
            <a:endParaRPr lang="en-GB" dirty="0"/>
          </a:p>
        </p:txBody>
      </p:sp>
      <p:sp>
        <p:nvSpPr>
          <p:cNvPr id="3" name="Content Placeholder 2"/>
          <p:cNvSpPr>
            <a:spLocks noGrp="1"/>
          </p:cNvSpPr>
          <p:nvPr>
            <p:ph idx="1"/>
          </p:nvPr>
        </p:nvSpPr>
        <p:spPr>
          <a:xfrm>
            <a:off x="676656" y="2054013"/>
            <a:ext cx="10753725" cy="3990535"/>
          </a:xfrm>
        </p:spPr>
        <p:txBody>
          <a:bodyPr>
            <a:normAutofit/>
          </a:bodyPr>
          <a:lstStyle/>
          <a:p>
            <a:pPr>
              <a:buFont typeface="Arial" panose="020B0604020202020204" pitchFamily="34" charset="0"/>
              <a:buChar char="•"/>
            </a:pPr>
            <a:r>
              <a:rPr lang="en-GB" dirty="0" smtClean="0"/>
              <a:t> To use these settings you need to activate them first.</a:t>
            </a:r>
          </a:p>
          <a:p>
            <a:pPr>
              <a:buFont typeface="Arial" panose="020B0604020202020204" pitchFamily="34" charset="0"/>
              <a:buChar char="•"/>
            </a:pPr>
            <a:r>
              <a:rPr lang="en-GB" dirty="0"/>
              <a:t>L</a:t>
            </a:r>
            <a:r>
              <a:rPr lang="en-GB" dirty="0" smtClean="0"/>
              <a:t>og into your account and then click settings. You will then need to click the white button at the side of the below to allow you to use these controls in a meeting:</a:t>
            </a:r>
          </a:p>
          <a:p>
            <a:pPr marL="0" indent="0">
              <a:buNone/>
            </a:pPr>
            <a:endParaRPr lang="en-GB" dirty="0" smtClean="0"/>
          </a:p>
          <a:p>
            <a:pPr lvl="1">
              <a:buFont typeface="Arial" panose="020B0604020202020204" pitchFamily="34" charset="0"/>
              <a:buChar char="•"/>
            </a:pPr>
            <a:r>
              <a:rPr lang="en-GB" dirty="0" smtClean="0"/>
              <a:t>Polls – click add ‘poll’s to the meeting controls</a:t>
            </a:r>
          </a:p>
          <a:p>
            <a:pPr lvl="1">
              <a:buFont typeface="Arial" panose="020B0604020202020204" pitchFamily="34" charset="0"/>
              <a:buChar char="•"/>
            </a:pPr>
            <a:r>
              <a:rPr lang="en-GB" dirty="0" smtClean="0"/>
              <a:t>Breakout rooms – click add ‘allow </a:t>
            </a:r>
            <a:r>
              <a:rPr lang="en-GB" dirty="0"/>
              <a:t>host to assign participants to breakout rooms when </a:t>
            </a:r>
            <a:r>
              <a:rPr lang="en-GB" dirty="0" smtClean="0"/>
              <a:t>scheduling’</a:t>
            </a:r>
          </a:p>
          <a:p>
            <a:pPr marL="0" indent="0">
              <a:buNone/>
            </a:pPr>
            <a:r>
              <a:rPr lang="en-GB" dirty="0" smtClean="0"/>
              <a:t>They will then appear on your meeting bar</a:t>
            </a:r>
            <a:endParaRPr lang="en-GB" dirty="0"/>
          </a:p>
        </p:txBody>
      </p:sp>
      <p:pic>
        <p:nvPicPr>
          <p:cNvPr id="7" name="Picture 6"/>
          <p:cNvPicPr>
            <a:picLocks noChangeAspect="1"/>
          </p:cNvPicPr>
          <p:nvPr/>
        </p:nvPicPr>
        <p:blipFill rotWithShape="1">
          <a:blip r:embed="rId2">
            <a:extLst>
              <a:ext uri="{28A0092B-C50C-407E-A947-70E740481C1C}">
                <a14:useLocalDpi xmlns:a14="http://schemas.microsoft.com/office/drawing/2010/main" val="0"/>
              </a:ext>
            </a:extLst>
          </a:blip>
          <a:srcRect b="54294"/>
          <a:stretch/>
        </p:blipFill>
        <p:spPr>
          <a:xfrm>
            <a:off x="100436" y="5369455"/>
            <a:ext cx="12091564" cy="632760"/>
          </a:xfrm>
          <a:prstGeom prst="rect">
            <a:avLst/>
          </a:prstGeom>
        </p:spPr>
      </p:pic>
      <p:pic>
        <p:nvPicPr>
          <p:cNvPr id="6" name="Picture 5"/>
          <p:cNvPicPr>
            <a:picLocks noChangeAspect="1"/>
          </p:cNvPicPr>
          <p:nvPr/>
        </p:nvPicPr>
        <p:blipFill rotWithShape="1">
          <a:blip r:embed="rId3">
            <a:extLst>
              <a:ext uri="{28A0092B-C50C-407E-A947-70E740481C1C}">
                <a14:useLocalDpi xmlns:a14="http://schemas.microsoft.com/office/drawing/2010/main" val="0"/>
              </a:ext>
            </a:extLst>
          </a:blip>
          <a:srcRect b="12620"/>
          <a:stretch/>
        </p:blipFill>
        <p:spPr>
          <a:xfrm>
            <a:off x="3013720" y="6087923"/>
            <a:ext cx="8695173" cy="712506"/>
          </a:xfrm>
          <a:prstGeom prst="rect">
            <a:avLst/>
          </a:prstGeom>
        </p:spPr>
      </p:pic>
    </p:spTree>
    <p:extLst>
      <p:ext uri="{BB962C8B-B14F-4D97-AF65-F5344CB8AC3E}">
        <p14:creationId xmlns:p14="http://schemas.microsoft.com/office/powerpoint/2010/main" val="2517583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We will cover:</a:t>
            </a:r>
            <a:endParaRPr lang="en-GB" dirty="0"/>
          </a:p>
        </p:txBody>
      </p:sp>
      <p:sp>
        <p:nvSpPr>
          <p:cNvPr id="3" name="Content Placeholder 2"/>
          <p:cNvSpPr>
            <a:spLocks noGrp="1"/>
          </p:cNvSpPr>
          <p:nvPr>
            <p:ph idx="1"/>
          </p:nvPr>
        </p:nvSpPr>
        <p:spPr/>
        <p:txBody>
          <a:bodyPr>
            <a:normAutofit/>
          </a:bodyPr>
          <a:lstStyle/>
          <a:p>
            <a:pPr>
              <a:buFont typeface="Arial" panose="020B0604020202020204" pitchFamily="34" charset="0"/>
              <a:buChar char="•"/>
            </a:pPr>
            <a:r>
              <a:rPr lang="en-GB" dirty="0" smtClean="0"/>
              <a:t> Joining a Zoom meeting, and meeting passwords</a:t>
            </a:r>
          </a:p>
          <a:p>
            <a:pPr>
              <a:buFont typeface="Arial" panose="020B0604020202020204" pitchFamily="34" charset="0"/>
              <a:buChar char="•"/>
            </a:pPr>
            <a:r>
              <a:rPr lang="en-GB" dirty="0" smtClean="0"/>
              <a:t> Waiting for hosts to start meetings, and the role of hosts</a:t>
            </a:r>
          </a:p>
          <a:p>
            <a:pPr>
              <a:buFont typeface="Arial" panose="020B0604020202020204" pitchFamily="34" charset="0"/>
              <a:buChar char="•"/>
            </a:pPr>
            <a:r>
              <a:rPr lang="en-GB" dirty="0"/>
              <a:t> </a:t>
            </a:r>
            <a:r>
              <a:rPr lang="en-GB" dirty="0" smtClean="0"/>
              <a:t>Joining meetings with or without video and microphones</a:t>
            </a:r>
          </a:p>
          <a:p>
            <a:pPr>
              <a:buFont typeface="Arial" panose="020B0604020202020204" pitchFamily="34" charset="0"/>
              <a:buChar char="•"/>
            </a:pPr>
            <a:r>
              <a:rPr lang="en-GB" dirty="0"/>
              <a:t> </a:t>
            </a:r>
            <a:r>
              <a:rPr lang="en-GB" dirty="0" smtClean="0"/>
              <a:t>Turning microphones and cameras on/off during a meeting</a:t>
            </a:r>
          </a:p>
          <a:p>
            <a:pPr>
              <a:buFont typeface="Arial" panose="020B0604020202020204" pitchFamily="34" charset="0"/>
              <a:buChar char="•"/>
            </a:pPr>
            <a:r>
              <a:rPr lang="en-GB" dirty="0" smtClean="0"/>
              <a:t> Speaker and gallery screen views in a meeting</a:t>
            </a:r>
          </a:p>
          <a:p>
            <a:pPr>
              <a:buFont typeface="Arial" panose="020B0604020202020204" pitchFamily="34" charset="0"/>
              <a:buChar char="•"/>
            </a:pPr>
            <a:r>
              <a:rPr lang="en-GB" dirty="0"/>
              <a:t> </a:t>
            </a:r>
            <a:r>
              <a:rPr lang="en-GB" dirty="0" smtClean="0"/>
              <a:t>Changing your display name</a:t>
            </a:r>
          </a:p>
          <a:p>
            <a:pPr>
              <a:buFont typeface="Arial" panose="020B0604020202020204" pitchFamily="34" charset="0"/>
              <a:buChar char="•"/>
            </a:pPr>
            <a:r>
              <a:rPr lang="en-GB" dirty="0"/>
              <a:t> </a:t>
            </a:r>
            <a:r>
              <a:rPr lang="en-GB" dirty="0" smtClean="0"/>
              <a:t>Chat function, poll questions, ‘raising your hand’ and break out rooms</a:t>
            </a:r>
          </a:p>
          <a:p>
            <a:pPr>
              <a:buFont typeface="Arial" panose="020B0604020202020204" pitchFamily="34" charset="0"/>
              <a:buChar char="•"/>
            </a:pPr>
            <a:r>
              <a:rPr lang="en-GB" dirty="0"/>
              <a:t> </a:t>
            </a:r>
            <a:r>
              <a:rPr lang="en-GB" dirty="0" smtClean="0"/>
              <a:t>Leaving a meeting</a:t>
            </a:r>
            <a:endParaRPr lang="en-GB" dirty="0"/>
          </a:p>
        </p:txBody>
      </p:sp>
    </p:spTree>
    <p:extLst>
      <p:ext uri="{BB962C8B-B14F-4D97-AF65-F5344CB8AC3E}">
        <p14:creationId xmlns:p14="http://schemas.microsoft.com/office/powerpoint/2010/main" val="48669670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Polls</a:t>
            </a:r>
            <a:endParaRPr lang="en-GB" dirty="0"/>
          </a:p>
        </p:txBody>
      </p:sp>
      <p:sp>
        <p:nvSpPr>
          <p:cNvPr id="3" name="Content Placeholder 2"/>
          <p:cNvSpPr>
            <a:spLocks noGrp="1"/>
          </p:cNvSpPr>
          <p:nvPr>
            <p:ph idx="1"/>
          </p:nvPr>
        </p:nvSpPr>
        <p:spPr>
          <a:xfrm>
            <a:off x="676656" y="2054013"/>
            <a:ext cx="10753725" cy="3990535"/>
          </a:xfrm>
        </p:spPr>
        <p:txBody>
          <a:bodyPr>
            <a:normAutofit/>
          </a:bodyPr>
          <a:lstStyle/>
          <a:p>
            <a:pPr>
              <a:buFont typeface="Arial" panose="020B0604020202020204" pitchFamily="34" charset="0"/>
              <a:buChar char="•"/>
            </a:pPr>
            <a:r>
              <a:rPr lang="en-GB" dirty="0" smtClean="0"/>
              <a:t> To activate a poll you can either schedule it in advance or write the poll during your meeting/event </a:t>
            </a:r>
          </a:p>
          <a:p>
            <a:pPr marL="0" indent="0">
              <a:buNone/>
            </a:pPr>
            <a:r>
              <a:rPr lang="en-GB" dirty="0" smtClean="0"/>
              <a:t>Schedule – schedule your meeting on zoom, then go to settings, meetings and then click edit next to the meeting you want the poll in.</a:t>
            </a:r>
          </a:p>
          <a:p>
            <a:pPr marL="0" indent="0">
              <a:buNone/>
            </a:pPr>
            <a:endParaRPr lang="en-GB" dirty="0" smtClean="0"/>
          </a:p>
          <a:p>
            <a:pPr marL="0" indent="0">
              <a:buNone/>
            </a:pPr>
            <a:r>
              <a:rPr lang="en-GB" dirty="0" smtClean="0"/>
              <a:t>During a meeting: click on poll image on your </a:t>
            </a:r>
          </a:p>
          <a:p>
            <a:pPr marL="0" indent="0">
              <a:buNone/>
            </a:pPr>
            <a:r>
              <a:rPr lang="en-GB" dirty="0" smtClean="0"/>
              <a:t>meeting bar and follow the steps to create your </a:t>
            </a:r>
          </a:p>
          <a:p>
            <a:pPr marL="0" indent="0">
              <a:buNone/>
            </a:pPr>
            <a:r>
              <a:rPr lang="en-GB" dirty="0" smtClean="0"/>
              <a:t>poll</a:t>
            </a:r>
            <a:endParaRPr lang="en-GB" dirty="0"/>
          </a:p>
        </p:txBody>
      </p:sp>
      <p:pic>
        <p:nvPicPr>
          <p:cNvPr id="6" name="Picture 5"/>
          <p:cNvPicPr>
            <a:picLocks noChangeAspect="1"/>
          </p:cNvPicPr>
          <p:nvPr/>
        </p:nvPicPr>
        <p:blipFill rotWithShape="1">
          <a:blip r:embed="rId2">
            <a:extLst>
              <a:ext uri="{28A0092B-C50C-407E-A947-70E740481C1C}">
                <a14:useLocalDpi xmlns:a14="http://schemas.microsoft.com/office/drawing/2010/main" val="0"/>
              </a:ext>
            </a:extLst>
          </a:blip>
          <a:srcRect t="1" b="37691"/>
          <a:stretch/>
        </p:blipFill>
        <p:spPr>
          <a:xfrm>
            <a:off x="2174487" y="5722041"/>
            <a:ext cx="8695173" cy="508071"/>
          </a:xfrm>
          <a:prstGeom prst="rect">
            <a:avLst/>
          </a:prstGeom>
        </p:spPr>
      </p:pic>
      <p:pic>
        <p:nvPicPr>
          <p:cNvPr id="4" name="Picture 3"/>
          <p:cNvPicPr>
            <a:picLocks noChangeAspect="1"/>
          </p:cNvPicPr>
          <p:nvPr/>
        </p:nvPicPr>
        <p:blipFill rotWithShape="1">
          <a:blip r:embed="rId3"/>
          <a:srcRect l="12415" t="35744" r="53723" b="50193"/>
          <a:stretch/>
        </p:blipFill>
        <p:spPr>
          <a:xfrm>
            <a:off x="6992257" y="3590835"/>
            <a:ext cx="8534400" cy="1371600"/>
          </a:xfrm>
          <a:prstGeom prst="rect">
            <a:avLst/>
          </a:prstGeom>
        </p:spPr>
      </p:pic>
      <p:pic>
        <p:nvPicPr>
          <p:cNvPr id="8" name="Picture 7"/>
          <p:cNvPicPr>
            <a:picLocks noChangeAspect="1"/>
          </p:cNvPicPr>
          <p:nvPr/>
        </p:nvPicPr>
        <p:blipFill rotWithShape="1">
          <a:blip r:embed="rId3"/>
          <a:srcRect l="42237" t="35744" r="53723" b="50193"/>
          <a:stretch/>
        </p:blipFill>
        <p:spPr>
          <a:xfrm>
            <a:off x="10750368" y="3658327"/>
            <a:ext cx="1018177" cy="1371600"/>
          </a:xfrm>
          <a:prstGeom prst="rect">
            <a:avLst/>
          </a:prstGeom>
        </p:spPr>
      </p:pic>
    </p:spTree>
    <p:extLst>
      <p:ext uri="{BB962C8B-B14F-4D97-AF65-F5344CB8AC3E}">
        <p14:creationId xmlns:p14="http://schemas.microsoft.com/office/powerpoint/2010/main" val="202426713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Breakout rooms</a:t>
            </a:r>
            <a:endParaRPr lang="en-GB" dirty="0"/>
          </a:p>
        </p:txBody>
      </p:sp>
      <p:sp>
        <p:nvSpPr>
          <p:cNvPr id="3" name="Content Placeholder 2"/>
          <p:cNvSpPr>
            <a:spLocks noGrp="1"/>
          </p:cNvSpPr>
          <p:nvPr>
            <p:ph idx="1"/>
          </p:nvPr>
        </p:nvSpPr>
        <p:spPr>
          <a:xfrm>
            <a:off x="676656" y="2054013"/>
            <a:ext cx="10753725" cy="3990535"/>
          </a:xfrm>
        </p:spPr>
        <p:txBody>
          <a:bodyPr>
            <a:normAutofit/>
          </a:bodyPr>
          <a:lstStyle/>
          <a:p>
            <a:pPr>
              <a:buFont typeface="Arial" panose="020B0604020202020204" pitchFamily="34" charset="0"/>
              <a:buChar char="•"/>
            </a:pPr>
            <a:r>
              <a:rPr lang="en-GB" dirty="0" smtClean="0"/>
              <a:t> You can either automatically add people into a breakout room or you can manually choose people to go into a room</a:t>
            </a:r>
          </a:p>
          <a:p>
            <a:pPr marL="0" indent="0">
              <a:buNone/>
            </a:pPr>
            <a:endParaRPr lang="en-GB" dirty="0" smtClean="0"/>
          </a:p>
          <a:p>
            <a:pPr marL="0" indent="0">
              <a:buNone/>
            </a:pPr>
            <a:r>
              <a:rPr lang="en-GB" dirty="0" smtClean="0"/>
              <a:t>During the meeting click breakout rooms on your meeting bar – here you can either choose or automatically move people to a room.</a:t>
            </a:r>
          </a:p>
          <a:p>
            <a:pPr marL="0" indent="0">
              <a:buNone/>
            </a:pPr>
            <a:endParaRPr lang="en-GB" dirty="0"/>
          </a:p>
          <a:p>
            <a:pPr marL="0" indent="0">
              <a:buNone/>
            </a:pPr>
            <a:r>
              <a:rPr lang="en-GB" dirty="0" smtClean="0"/>
              <a:t>As the host you will remain in the main room and will need to close the breakout rooms to bring attendees back to the main room</a:t>
            </a:r>
            <a:endParaRPr lang="en-GB" dirty="0"/>
          </a:p>
        </p:txBody>
      </p:sp>
      <p:pic>
        <p:nvPicPr>
          <p:cNvPr id="7" name="Picture 6"/>
          <p:cNvPicPr>
            <a:picLocks noChangeAspect="1"/>
          </p:cNvPicPr>
          <p:nvPr/>
        </p:nvPicPr>
        <p:blipFill rotWithShape="1">
          <a:blip r:embed="rId2">
            <a:extLst>
              <a:ext uri="{28A0092B-C50C-407E-A947-70E740481C1C}">
                <a14:useLocalDpi xmlns:a14="http://schemas.microsoft.com/office/drawing/2010/main" val="0"/>
              </a:ext>
            </a:extLst>
          </a:blip>
          <a:srcRect b="54294"/>
          <a:stretch/>
        </p:blipFill>
        <p:spPr>
          <a:xfrm>
            <a:off x="100436" y="5369455"/>
            <a:ext cx="12091564" cy="632760"/>
          </a:xfrm>
          <a:prstGeom prst="rect">
            <a:avLst/>
          </a:prstGeom>
        </p:spPr>
      </p:pic>
    </p:spTree>
    <p:extLst>
      <p:ext uri="{BB962C8B-B14F-4D97-AF65-F5344CB8AC3E}">
        <p14:creationId xmlns:p14="http://schemas.microsoft.com/office/powerpoint/2010/main" val="239281479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Share your screen</a:t>
            </a:r>
            <a:endParaRPr lang="en-GB" dirty="0"/>
          </a:p>
        </p:txBody>
      </p:sp>
      <p:sp>
        <p:nvSpPr>
          <p:cNvPr id="3" name="Content Placeholder 2"/>
          <p:cNvSpPr>
            <a:spLocks noGrp="1"/>
          </p:cNvSpPr>
          <p:nvPr>
            <p:ph idx="1"/>
          </p:nvPr>
        </p:nvSpPr>
        <p:spPr>
          <a:xfrm>
            <a:off x="676656" y="2054013"/>
            <a:ext cx="10753725" cy="3990535"/>
          </a:xfrm>
        </p:spPr>
        <p:txBody>
          <a:bodyPr>
            <a:normAutofit/>
          </a:bodyPr>
          <a:lstStyle/>
          <a:p>
            <a:pPr>
              <a:buFont typeface="Arial" panose="020B0604020202020204" pitchFamily="34" charset="0"/>
              <a:buChar char="•"/>
            </a:pPr>
            <a:r>
              <a:rPr lang="en-GB" dirty="0" smtClean="0"/>
              <a:t> To share your screen click on the share button on your meeting bar.</a:t>
            </a:r>
          </a:p>
          <a:p>
            <a:pPr>
              <a:buFont typeface="Arial" panose="020B0604020202020204" pitchFamily="34" charset="0"/>
              <a:buChar char="•"/>
            </a:pPr>
            <a:r>
              <a:rPr lang="en-GB" dirty="0" smtClean="0"/>
              <a:t> This will then open a new tab (only you can see this) where you can choose what you would like to share with your attendees. </a:t>
            </a:r>
          </a:p>
          <a:p>
            <a:pPr>
              <a:buFont typeface="Arial" panose="020B0604020202020204" pitchFamily="34" charset="0"/>
              <a:buChar char="•"/>
            </a:pPr>
            <a:endParaRPr lang="en-GB" dirty="0"/>
          </a:p>
          <a:p>
            <a:pPr>
              <a:buFont typeface="Arial" panose="020B0604020202020204" pitchFamily="34" charset="0"/>
              <a:buChar char="•"/>
            </a:pPr>
            <a:endParaRPr lang="en-GB" dirty="0" smtClean="0"/>
          </a:p>
          <a:p>
            <a:pPr>
              <a:buFont typeface="Arial" panose="020B0604020202020204" pitchFamily="34" charset="0"/>
              <a:buChar char="•"/>
            </a:pPr>
            <a:r>
              <a:rPr lang="en-GB" dirty="0" smtClean="0"/>
              <a:t>To stop sharing your screen click the stop share at any time.</a:t>
            </a:r>
          </a:p>
          <a:p>
            <a:pPr marL="0" indent="0">
              <a:buNone/>
            </a:pPr>
            <a:endParaRPr lang="en-GB" dirty="0" smtClean="0"/>
          </a:p>
        </p:txBody>
      </p:sp>
      <p:pic>
        <p:nvPicPr>
          <p:cNvPr id="7" name="Picture 6"/>
          <p:cNvPicPr>
            <a:picLocks noChangeAspect="1"/>
          </p:cNvPicPr>
          <p:nvPr/>
        </p:nvPicPr>
        <p:blipFill rotWithShape="1">
          <a:blip r:embed="rId2">
            <a:extLst>
              <a:ext uri="{28A0092B-C50C-407E-A947-70E740481C1C}">
                <a14:useLocalDpi xmlns:a14="http://schemas.microsoft.com/office/drawing/2010/main" val="0"/>
              </a:ext>
            </a:extLst>
          </a:blip>
          <a:srcRect b="54294"/>
          <a:stretch/>
        </p:blipFill>
        <p:spPr>
          <a:xfrm>
            <a:off x="200447" y="3334782"/>
            <a:ext cx="12091564" cy="632760"/>
          </a:xfrm>
          <a:prstGeom prst="rect">
            <a:avLst/>
          </a:prstGeom>
        </p:spPr>
      </p:pic>
      <p:pic>
        <p:nvPicPr>
          <p:cNvPr id="8" name="Picture 7"/>
          <p:cNvPicPr>
            <a:picLocks noChangeAspect="1"/>
          </p:cNvPicPr>
          <p:nvPr/>
        </p:nvPicPr>
        <p:blipFill rotWithShape="1">
          <a:blip r:embed="rId3">
            <a:extLst>
              <a:ext uri="{28A0092B-C50C-407E-A947-70E740481C1C}">
                <a14:useLocalDpi xmlns:a14="http://schemas.microsoft.com/office/drawing/2010/main" val="0"/>
              </a:ext>
            </a:extLst>
          </a:blip>
          <a:srcRect b="12620"/>
          <a:stretch/>
        </p:blipFill>
        <p:spPr>
          <a:xfrm>
            <a:off x="1898642" y="5248311"/>
            <a:ext cx="8695173" cy="712506"/>
          </a:xfrm>
          <a:prstGeom prst="rect">
            <a:avLst/>
          </a:prstGeom>
        </p:spPr>
      </p:pic>
    </p:spTree>
    <p:extLst>
      <p:ext uri="{BB962C8B-B14F-4D97-AF65-F5344CB8AC3E}">
        <p14:creationId xmlns:p14="http://schemas.microsoft.com/office/powerpoint/2010/main" val="242044929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Locking a meeting</a:t>
            </a:r>
            <a:endParaRPr lang="en-GB" dirty="0"/>
          </a:p>
        </p:txBody>
      </p:sp>
      <p:sp>
        <p:nvSpPr>
          <p:cNvPr id="3" name="Content Placeholder 2"/>
          <p:cNvSpPr>
            <a:spLocks noGrp="1"/>
          </p:cNvSpPr>
          <p:nvPr>
            <p:ph idx="1"/>
          </p:nvPr>
        </p:nvSpPr>
        <p:spPr>
          <a:xfrm>
            <a:off x="676656" y="2011680"/>
            <a:ext cx="10753725" cy="3990535"/>
          </a:xfrm>
        </p:spPr>
        <p:txBody>
          <a:bodyPr>
            <a:normAutofit/>
          </a:bodyPr>
          <a:lstStyle/>
          <a:p>
            <a:pPr>
              <a:buFont typeface="Arial" panose="020B0604020202020204" pitchFamily="34" charset="0"/>
              <a:buChar char="•"/>
            </a:pPr>
            <a:r>
              <a:rPr lang="en-GB" dirty="0" smtClean="0"/>
              <a:t>Hosts can lock meetings once all attendees have signed into the meeting</a:t>
            </a:r>
          </a:p>
          <a:p>
            <a:pPr marL="0" indent="0">
              <a:buNone/>
            </a:pPr>
            <a:endParaRPr lang="en-GB" dirty="0" smtClean="0"/>
          </a:p>
          <a:p>
            <a:pPr>
              <a:buFont typeface="Arial" panose="020B0604020202020204" pitchFamily="34" charset="0"/>
              <a:buChar char="•"/>
            </a:pPr>
            <a:r>
              <a:rPr lang="en-GB" dirty="0" smtClean="0"/>
              <a:t>Means no one else can enter the meeting, even if they have the details.</a:t>
            </a:r>
          </a:p>
          <a:p>
            <a:pPr marL="0" indent="0">
              <a:buNone/>
            </a:pPr>
            <a:endParaRPr lang="en-GB" dirty="0" smtClean="0"/>
          </a:p>
          <a:p>
            <a:pPr>
              <a:buFont typeface="Arial" panose="020B0604020202020204" pitchFamily="34" charset="0"/>
              <a:buChar char="•"/>
            </a:pPr>
            <a:r>
              <a:rPr lang="en-GB" dirty="0" smtClean="0"/>
              <a:t>Security measure to prevent uninvited attendees </a:t>
            </a:r>
          </a:p>
          <a:p>
            <a:pPr>
              <a:buFont typeface="Arial" panose="020B0604020202020204" pitchFamily="34" charset="0"/>
              <a:buChar char="•"/>
            </a:pPr>
            <a:endParaRPr lang="en-GB" dirty="0"/>
          </a:p>
          <a:p>
            <a:pPr>
              <a:buFont typeface="Arial" panose="020B0604020202020204" pitchFamily="34" charset="0"/>
              <a:buChar char="•"/>
            </a:pPr>
            <a:r>
              <a:rPr lang="en-GB" dirty="0" smtClean="0"/>
              <a:t>To lock a meeting click security then lock screen</a:t>
            </a:r>
            <a:endParaRPr lang="en-GB"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06485" y="766261"/>
            <a:ext cx="1313318" cy="748450"/>
          </a:xfrm>
          <a:prstGeom prst="rect">
            <a:avLst/>
          </a:prstGeom>
        </p:spPr>
      </p:pic>
    </p:spTree>
    <p:extLst>
      <p:ext uri="{BB962C8B-B14F-4D97-AF65-F5344CB8AC3E}">
        <p14:creationId xmlns:p14="http://schemas.microsoft.com/office/powerpoint/2010/main" val="289110116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Summary: best practice</a:t>
            </a:r>
            <a:endParaRPr lang="en-GB" dirty="0"/>
          </a:p>
        </p:txBody>
      </p:sp>
      <p:sp>
        <p:nvSpPr>
          <p:cNvPr id="3" name="Content Placeholder 2"/>
          <p:cNvSpPr>
            <a:spLocks noGrp="1"/>
          </p:cNvSpPr>
          <p:nvPr>
            <p:ph idx="1"/>
          </p:nvPr>
        </p:nvSpPr>
        <p:spPr/>
        <p:txBody>
          <a:bodyPr>
            <a:normAutofit/>
          </a:bodyPr>
          <a:lstStyle/>
          <a:p>
            <a:pPr>
              <a:buFont typeface="Arial" panose="020B0604020202020204" pitchFamily="34" charset="0"/>
              <a:buChar char="•"/>
            </a:pPr>
            <a:r>
              <a:rPr lang="en-GB" dirty="0" smtClean="0"/>
              <a:t> Keep yourself muted if you aren’t speaking</a:t>
            </a:r>
          </a:p>
          <a:p>
            <a:pPr>
              <a:buFont typeface="Arial" panose="020B0604020202020204" pitchFamily="34" charset="0"/>
              <a:buChar char="•"/>
            </a:pPr>
            <a:r>
              <a:rPr lang="en-GB" dirty="0" smtClean="0"/>
              <a:t> Turn off your video if you don’t want people to see you</a:t>
            </a:r>
          </a:p>
          <a:p>
            <a:pPr>
              <a:buFont typeface="Arial" panose="020B0604020202020204" pitchFamily="34" charset="0"/>
              <a:buChar char="•"/>
            </a:pPr>
            <a:r>
              <a:rPr lang="en-GB" dirty="0" smtClean="0"/>
              <a:t> Remember that the same rules apply with face to face meeting e.g. do not talk over people, be respectful etc.</a:t>
            </a:r>
          </a:p>
          <a:p>
            <a:pPr>
              <a:buFont typeface="Arial" panose="020B0604020202020204" pitchFamily="34" charset="0"/>
              <a:buChar char="•"/>
            </a:pPr>
            <a:r>
              <a:rPr lang="en-GB" dirty="0" smtClean="0"/>
              <a:t>If you are hosting a meeting or event have a practice session beforehand especially if using breakout rooms and polls</a:t>
            </a:r>
          </a:p>
          <a:p>
            <a:pPr>
              <a:buFont typeface="Arial" panose="020B0604020202020204" pitchFamily="34" charset="0"/>
              <a:buChar char="•"/>
            </a:pPr>
            <a:r>
              <a:rPr lang="en-GB" dirty="0" smtClean="0"/>
              <a:t>Plan as much as possible in advance</a:t>
            </a:r>
          </a:p>
          <a:p>
            <a:pPr>
              <a:buFont typeface="Arial" panose="020B0604020202020204" pitchFamily="34" charset="0"/>
              <a:buChar char="•"/>
            </a:pPr>
            <a:r>
              <a:rPr lang="en-GB" dirty="0" smtClean="0"/>
              <a:t>Have multiple hosts to help you run the meeting or event</a:t>
            </a:r>
          </a:p>
          <a:p>
            <a:pPr>
              <a:buFont typeface="Arial" panose="020B0604020202020204" pitchFamily="34" charset="0"/>
              <a:buChar char="•"/>
            </a:pPr>
            <a:endParaRPr lang="en-GB" dirty="0" smtClean="0"/>
          </a:p>
          <a:p>
            <a:pPr>
              <a:buFont typeface="Arial" panose="020B0604020202020204" pitchFamily="34" charset="0"/>
              <a:buChar char="•"/>
            </a:pPr>
            <a:endParaRPr lang="en-GB" dirty="0"/>
          </a:p>
        </p:txBody>
      </p:sp>
    </p:spTree>
    <p:extLst>
      <p:ext uri="{BB962C8B-B14F-4D97-AF65-F5344CB8AC3E}">
        <p14:creationId xmlns:p14="http://schemas.microsoft.com/office/powerpoint/2010/main" val="208533888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For further information</a:t>
            </a:r>
            <a:endParaRPr lang="en-GB" dirty="0"/>
          </a:p>
        </p:txBody>
      </p:sp>
      <p:sp>
        <p:nvSpPr>
          <p:cNvPr id="3" name="Content Placeholder 2"/>
          <p:cNvSpPr>
            <a:spLocks noGrp="1"/>
          </p:cNvSpPr>
          <p:nvPr>
            <p:ph idx="1"/>
          </p:nvPr>
        </p:nvSpPr>
        <p:spPr/>
        <p:txBody>
          <a:bodyPr/>
          <a:lstStyle/>
          <a:p>
            <a:pPr marL="0" indent="0">
              <a:buNone/>
            </a:pPr>
            <a:r>
              <a:rPr lang="en-GB" dirty="0" smtClean="0"/>
              <a:t>For further information about how to use Zoom</a:t>
            </a:r>
            <a:r>
              <a:rPr lang="en-GB" dirty="0"/>
              <a:t>, </a:t>
            </a:r>
            <a:r>
              <a:rPr lang="en-GB" dirty="0" smtClean="0"/>
              <a:t>visit: </a:t>
            </a:r>
          </a:p>
          <a:p>
            <a:pPr>
              <a:buFont typeface="Arial" panose="020B0604020202020204" pitchFamily="34" charset="0"/>
              <a:buChar char="•"/>
            </a:pPr>
            <a:r>
              <a:rPr lang="en-GB" dirty="0" smtClean="0">
                <a:hlinkClick r:id="rId3"/>
              </a:rPr>
              <a:t> https</a:t>
            </a:r>
            <a:r>
              <a:rPr lang="en-GB" dirty="0">
                <a:hlinkClick r:id="rId3"/>
              </a:rPr>
              <a:t>://</a:t>
            </a:r>
            <a:r>
              <a:rPr lang="en-GB" dirty="0" smtClean="0">
                <a:hlinkClick r:id="rId3"/>
              </a:rPr>
              <a:t>support.zoom.us/hc/en-us</a:t>
            </a:r>
            <a:r>
              <a:rPr lang="en-GB" dirty="0" smtClean="0"/>
              <a:t> for general support resources</a:t>
            </a:r>
          </a:p>
          <a:p>
            <a:pPr>
              <a:buFont typeface="Arial" panose="020B0604020202020204" pitchFamily="34" charset="0"/>
              <a:buChar char="•"/>
            </a:pPr>
            <a:r>
              <a:rPr lang="en-GB" dirty="0" smtClean="0">
                <a:solidFill>
                  <a:schemeClr val="tx2"/>
                </a:solidFill>
                <a:hlinkClick r:id="rId4"/>
              </a:rPr>
              <a:t> https</a:t>
            </a:r>
            <a:r>
              <a:rPr lang="en-GB" dirty="0">
                <a:solidFill>
                  <a:schemeClr val="tx2"/>
                </a:solidFill>
                <a:hlinkClick r:id="rId4"/>
              </a:rPr>
              <a:t>://</a:t>
            </a:r>
            <a:r>
              <a:rPr lang="en-GB" dirty="0" smtClean="0">
                <a:solidFill>
                  <a:schemeClr val="tx2"/>
                </a:solidFill>
                <a:hlinkClick r:id="rId4"/>
              </a:rPr>
              <a:t>support.zoom.us/hc/en-us/sections/201740096-Training</a:t>
            </a:r>
            <a:r>
              <a:rPr lang="en-GB" dirty="0" smtClean="0">
                <a:solidFill>
                  <a:schemeClr val="tx2"/>
                </a:solidFill>
              </a:rPr>
              <a:t> for training videos</a:t>
            </a:r>
          </a:p>
          <a:p>
            <a:pPr>
              <a:buFont typeface="Arial" panose="020B0604020202020204" pitchFamily="34" charset="0"/>
              <a:buChar char="•"/>
            </a:pPr>
            <a:r>
              <a:rPr lang="en-GB" dirty="0" smtClean="0">
                <a:hlinkClick r:id="rId5"/>
              </a:rPr>
              <a:t> https</a:t>
            </a:r>
            <a:r>
              <a:rPr lang="en-GB" dirty="0">
                <a:hlinkClick r:id="rId5"/>
              </a:rPr>
              <a:t>://</a:t>
            </a:r>
            <a:r>
              <a:rPr lang="en-GB" dirty="0" smtClean="0">
                <a:hlinkClick r:id="rId5"/>
              </a:rPr>
              <a:t>support.zoom.us/hc/en-us/articles/360029527911</a:t>
            </a:r>
            <a:r>
              <a:rPr lang="en-GB" dirty="0" smtClean="0"/>
              <a:t> for live training sessions</a:t>
            </a:r>
          </a:p>
          <a:p>
            <a:pPr>
              <a:buFont typeface="Arial" panose="020B0604020202020204" pitchFamily="34" charset="0"/>
              <a:buChar char="•"/>
            </a:pPr>
            <a:endParaRPr lang="en-GB" dirty="0"/>
          </a:p>
          <a:p>
            <a:pPr>
              <a:buFont typeface="Arial" panose="020B0604020202020204" pitchFamily="34" charset="0"/>
              <a:buChar char="•"/>
            </a:pPr>
            <a:r>
              <a:rPr lang="en-GB" dirty="0"/>
              <a:t> </a:t>
            </a:r>
            <a:r>
              <a:rPr lang="en-GB" dirty="0" smtClean="0"/>
              <a:t>You can also email a member of our team at </a:t>
            </a:r>
            <a:r>
              <a:rPr lang="en-GB" b="1" dirty="0" smtClean="0">
                <a:solidFill>
                  <a:schemeClr val="accent1"/>
                </a:solidFill>
              </a:rPr>
              <a:t>srbmh@manchester.ac.uk</a:t>
            </a:r>
          </a:p>
          <a:p>
            <a:pPr>
              <a:buFont typeface="Arial" panose="020B0604020202020204" pitchFamily="34" charset="0"/>
              <a:buChar char="•"/>
            </a:pPr>
            <a:endParaRPr lang="en-GB" dirty="0" smtClean="0"/>
          </a:p>
          <a:p>
            <a:pPr>
              <a:buFont typeface="Arial" panose="020B0604020202020204" pitchFamily="34" charset="0"/>
              <a:buChar char="•"/>
            </a:pPr>
            <a:endParaRPr lang="en-GB" dirty="0"/>
          </a:p>
        </p:txBody>
      </p:sp>
    </p:spTree>
    <p:extLst>
      <p:ext uri="{BB962C8B-B14F-4D97-AF65-F5344CB8AC3E}">
        <p14:creationId xmlns:p14="http://schemas.microsoft.com/office/powerpoint/2010/main" val="293992604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6656" y="1777951"/>
            <a:ext cx="10753725" cy="3766506"/>
          </a:xfrm>
        </p:spPr>
        <p:txBody>
          <a:bodyPr>
            <a:normAutofit/>
          </a:bodyPr>
          <a:lstStyle/>
          <a:p>
            <a:pPr algn="ctr"/>
            <a:r>
              <a:rPr lang="en-GB" dirty="0" smtClean="0"/>
              <a:t>Thank you!</a:t>
            </a:r>
            <a:endParaRPr lang="en-GB" dirty="0"/>
          </a:p>
        </p:txBody>
      </p:sp>
      <p:sp>
        <p:nvSpPr>
          <p:cNvPr id="3" name="Content Placeholder 2"/>
          <p:cNvSpPr>
            <a:spLocks noGrp="1"/>
          </p:cNvSpPr>
          <p:nvPr>
            <p:ph idx="1"/>
          </p:nvPr>
        </p:nvSpPr>
        <p:spPr/>
        <p:txBody>
          <a:bodyPr/>
          <a:lstStyle/>
          <a:p>
            <a:pPr marL="0" indent="0">
              <a:buNone/>
            </a:pPr>
            <a:endParaRPr lang="en-GB" dirty="0" smtClean="0"/>
          </a:p>
          <a:p>
            <a:pPr>
              <a:buFont typeface="Arial" panose="020B0604020202020204" pitchFamily="34" charset="0"/>
              <a:buChar char="•"/>
            </a:pPr>
            <a:endParaRPr lang="en-GB" dirty="0"/>
          </a:p>
        </p:txBody>
      </p:sp>
    </p:spTree>
    <p:extLst>
      <p:ext uri="{BB962C8B-B14F-4D97-AF65-F5344CB8AC3E}">
        <p14:creationId xmlns:p14="http://schemas.microsoft.com/office/powerpoint/2010/main" val="21979044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Meeting bar </a:t>
            </a:r>
            <a:endParaRPr lang="en-GB" dirty="0"/>
          </a:p>
        </p:txBody>
      </p:sp>
      <p:sp>
        <p:nvSpPr>
          <p:cNvPr id="3" name="Content Placeholder 2"/>
          <p:cNvSpPr>
            <a:spLocks noGrp="1"/>
          </p:cNvSpPr>
          <p:nvPr>
            <p:ph idx="1"/>
          </p:nvPr>
        </p:nvSpPr>
        <p:spPr/>
        <p:txBody>
          <a:bodyPr>
            <a:normAutofit/>
          </a:bodyPr>
          <a:lstStyle/>
          <a:p>
            <a:pPr>
              <a:buFont typeface="Arial" panose="020B0604020202020204" pitchFamily="34" charset="0"/>
              <a:buChar char="•"/>
            </a:pPr>
            <a:r>
              <a:rPr lang="en-GB" dirty="0" smtClean="0"/>
              <a:t> The image shows an example of your Zoom meeting bar which contains some of the functions available to you during a meeting. You may need to be in full screen to see all options</a:t>
            </a:r>
          </a:p>
          <a:p>
            <a:pPr marL="0" indent="0">
              <a:buNone/>
            </a:pPr>
            <a:endParaRPr lang="en-GB" dirty="0"/>
          </a:p>
        </p:txBody>
      </p:sp>
      <p:pic>
        <p:nvPicPr>
          <p:cNvPr id="1026" name="Picture 2" descr="Meeting IDs removed from the title bar"/>
          <p:cNvPicPr>
            <a:picLocks noChangeAspect="1" noChangeArrowheads="1"/>
          </p:cNvPicPr>
          <p:nvPr/>
        </p:nvPicPr>
        <p:blipFill rotWithShape="1">
          <a:blip r:embed="rId3">
            <a:extLst>
              <a:ext uri="{28A0092B-C50C-407E-A947-70E740481C1C}">
                <a14:useLocalDpi xmlns:a14="http://schemas.microsoft.com/office/drawing/2010/main" val="0"/>
              </a:ext>
            </a:extLst>
          </a:blip>
          <a:srcRect t="91765"/>
          <a:stretch/>
        </p:blipFill>
        <p:spPr bwMode="auto">
          <a:xfrm>
            <a:off x="274158" y="4830376"/>
            <a:ext cx="11538016" cy="54410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5139713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6656" y="129333"/>
            <a:ext cx="10772775" cy="1658198"/>
          </a:xfrm>
        </p:spPr>
        <p:txBody>
          <a:bodyPr/>
          <a:lstStyle/>
          <a:p>
            <a:pPr algn="ctr"/>
            <a:r>
              <a:rPr lang="en-GB" dirty="0" smtClean="0"/>
              <a:t>Chat function</a:t>
            </a:r>
            <a:endParaRPr lang="en-GB" dirty="0"/>
          </a:p>
        </p:txBody>
      </p:sp>
      <p:sp>
        <p:nvSpPr>
          <p:cNvPr id="3" name="Content Placeholder 2"/>
          <p:cNvSpPr>
            <a:spLocks noGrp="1"/>
          </p:cNvSpPr>
          <p:nvPr>
            <p:ph idx="1"/>
          </p:nvPr>
        </p:nvSpPr>
        <p:spPr>
          <a:xfrm>
            <a:off x="676655" y="1467573"/>
            <a:ext cx="10753725" cy="4424289"/>
          </a:xfrm>
        </p:spPr>
        <p:txBody>
          <a:bodyPr>
            <a:normAutofit/>
          </a:bodyPr>
          <a:lstStyle/>
          <a:p>
            <a:pPr>
              <a:buFont typeface="Arial" panose="020B0604020202020204" pitchFamily="34" charset="0"/>
              <a:buChar char="•"/>
            </a:pPr>
            <a:r>
              <a:rPr lang="en-GB" dirty="0" smtClean="0"/>
              <a:t> </a:t>
            </a:r>
            <a:r>
              <a:rPr lang="en-GB" dirty="0"/>
              <a:t>The chat function allows you to send messages to people </a:t>
            </a:r>
            <a:r>
              <a:rPr lang="en-GB" dirty="0" smtClean="0"/>
              <a:t>publically (to everyone) </a:t>
            </a:r>
            <a:r>
              <a:rPr lang="en-GB" dirty="0"/>
              <a:t>or individually </a:t>
            </a:r>
            <a:r>
              <a:rPr lang="en-GB" dirty="0" smtClean="0"/>
              <a:t>(privately to one person). </a:t>
            </a:r>
            <a:r>
              <a:rPr lang="en-GB" dirty="0"/>
              <a:t>This can allow for conversations to happen whilst someone is speaking on the main screen</a:t>
            </a:r>
            <a:r>
              <a:rPr lang="en-GB" dirty="0" smtClean="0"/>
              <a:t>.</a:t>
            </a:r>
          </a:p>
          <a:p>
            <a:pPr>
              <a:buFont typeface="Arial" panose="020B0604020202020204" pitchFamily="34" charset="0"/>
              <a:buChar char="•"/>
            </a:pPr>
            <a:endParaRPr lang="en-GB" dirty="0"/>
          </a:p>
          <a:p>
            <a:pPr>
              <a:buFont typeface="Arial" panose="020B0604020202020204" pitchFamily="34" charset="0"/>
              <a:buChar char="•"/>
            </a:pPr>
            <a:r>
              <a:rPr lang="en-GB" dirty="0" smtClean="0"/>
              <a:t> In the middle of your screen at the bottom </a:t>
            </a:r>
            <a:r>
              <a:rPr lang="en-GB" dirty="0"/>
              <a:t>is a small icon that looks like a </a:t>
            </a:r>
            <a:r>
              <a:rPr lang="en-GB" dirty="0" smtClean="0"/>
              <a:t>cartoon speech bubble. This is your chat function. </a:t>
            </a:r>
          </a:p>
          <a:p>
            <a:pPr>
              <a:buFont typeface="Arial" panose="020B0604020202020204" pitchFamily="34" charset="0"/>
              <a:buChar char="•"/>
            </a:pPr>
            <a:endParaRPr lang="en-GB" dirty="0"/>
          </a:p>
          <a:p>
            <a:pPr>
              <a:buFont typeface="Arial" panose="020B0604020202020204" pitchFamily="34" charset="0"/>
              <a:buChar char="•"/>
            </a:pPr>
            <a:r>
              <a:rPr lang="en-GB" dirty="0" smtClean="0"/>
              <a:t>For more information, visit </a:t>
            </a:r>
            <a:r>
              <a:rPr lang="en-GB" dirty="0">
                <a:solidFill>
                  <a:schemeClr val="accent1"/>
                </a:solidFill>
              </a:rPr>
              <a:t>https://support.zoom.us/hc/en-us/articles/203650445-In-meeting-chat</a:t>
            </a:r>
          </a:p>
          <a:p>
            <a:pPr>
              <a:buFont typeface="Arial" panose="020B0604020202020204" pitchFamily="34" charset="0"/>
              <a:buChar char="•"/>
            </a:pPr>
            <a:endParaRPr lang="en-GB" dirty="0"/>
          </a:p>
        </p:txBody>
      </p:sp>
      <p:pic>
        <p:nvPicPr>
          <p:cNvPr id="5" name="Picture 4"/>
          <p:cNvPicPr>
            <a:picLocks noChangeAspect="1"/>
          </p:cNvPicPr>
          <p:nvPr/>
        </p:nvPicPr>
        <p:blipFill rotWithShape="1">
          <a:blip r:embed="rId3"/>
          <a:srcRect l="51482" t="89972" r="38892"/>
          <a:stretch/>
        </p:blipFill>
        <p:spPr>
          <a:xfrm>
            <a:off x="10428514" y="481389"/>
            <a:ext cx="1160586" cy="820902"/>
          </a:xfrm>
          <a:prstGeom prst="rect">
            <a:avLst/>
          </a:prstGeom>
        </p:spPr>
      </p:pic>
      <p:pic>
        <p:nvPicPr>
          <p:cNvPr id="6" name="Picture 2" descr="Meeting IDs removed from the title bar"/>
          <p:cNvPicPr>
            <a:picLocks noChangeAspect="1" noChangeArrowheads="1"/>
          </p:cNvPicPr>
          <p:nvPr/>
        </p:nvPicPr>
        <p:blipFill rotWithShape="1">
          <a:blip r:embed="rId4">
            <a:extLst>
              <a:ext uri="{28A0092B-C50C-407E-A947-70E740481C1C}">
                <a14:useLocalDpi xmlns:a14="http://schemas.microsoft.com/office/drawing/2010/main" val="0"/>
              </a:ext>
            </a:extLst>
          </a:blip>
          <a:srcRect t="91765"/>
          <a:stretch/>
        </p:blipFill>
        <p:spPr bwMode="auto">
          <a:xfrm>
            <a:off x="284509" y="5513037"/>
            <a:ext cx="11538016" cy="54410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961989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2616" y="323687"/>
            <a:ext cx="10772775" cy="1658198"/>
          </a:xfrm>
        </p:spPr>
        <p:txBody>
          <a:bodyPr/>
          <a:lstStyle/>
          <a:p>
            <a:pPr algn="ctr"/>
            <a:r>
              <a:rPr lang="en-GB" dirty="0" smtClean="0"/>
              <a:t>Raise hands </a:t>
            </a:r>
            <a:endParaRPr lang="en-GB" dirty="0"/>
          </a:p>
        </p:txBody>
      </p:sp>
      <p:sp>
        <p:nvSpPr>
          <p:cNvPr id="3" name="Content Placeholder 2"/>
          <p:cNvSpPr>
            <a:spLocks noGrp="1"/>
          </p:cNvSpPr>
          <p:nvPr>
            <p:ph idx="1"/>
          </p:nvPr>
        </p:nvSpPr>
        <p:spPr>
          <a:xfrm>
            <a:off x="682616" y="1794316"/>
            <a:ext cx="10917467" cy="4424289"/>
          </a:xfrm>
        </p:spPr>
        <p:txBody>
          <a:bodyPr>
            <a:normAutofit/>
          </a:bodyPr>
          <a:lstStyle/>
          <a:p>
            <a:pPr>
              <a:buFont typeface="Arial" panose="020B0604020202020204" pitchFamily="34" charset="0"/>
              <a:buChar char="•"/>
            </a:pPr>
            <a:r>
              <a:rPr lang="en-GB" dirty="0" smtClean="0"/>
              <a:t> The Raise Hand function is a way of giving non-verbal feedback during a meeting.</a:t>
            </a:r>
          </a:p>
          <a:p>
            <a:pPr>
              <a:buFont typeface="Arial" panose="020B0604020202020204" pitchFamily="34" charset="0"/>
              <a:buChar char="•"/>
            </a:pPr>
            <a:endParaRPr lang="en-GB" dirty="0"/>
          </a:p>
          <a:p>
            <a:pPr>
              <a:buFont typeface="Arial" panose="020B0604020202020204" pitchFamily="34" charset="0"/>
              <a:buChar char="•"/>
            </a:pPr>
            <a:endParaRPr lang="en-GB" dirty="0" smtClean="0"/>
          </a:p>
          <a:p>
            <a:pPr>
              <a:buFont typeface="Arial" panose="020B0604020202020204" pitchFamily="34" charset="0"/>
              <a:buChar char="•"/>
            </a:pPr>
            <a:r>
              <a:rPr lang="en-GB" dirty="0" smtClean="0"/>
              <a:t>If you click the </a:t>
            </a:r>
            <a:r>
              <a:rPr lang="en-GB" b="1" dirty="0" smtClean="0">
                <a:solidFill>
                  <a:schemeClr val="accent1"/>
                </a:solidFill>
              </a:rPr>
              <a:t>‘Participants’</a:t>
            </a:r>
            <a:r>
              <a:rPr lang="en-GB" dirty="0" smtClean="0"/>
              <a:t> tab in your meeting bar then the </a:t>
            </a:r>
            <a:r>
              <a:rPr lang="en-GB" b="1" dirty="0" smtClean="0">
                <a:solidFill>
                  <a:schemeClr val="accent1"/>
                </a:solidFill>
              </a:rPr>
              <a:t>‘Raise Hand’ </a:t>
            </a:r>
            <a:r>
              <a:rPr lang="en-GB" dirty="0" smtClean="0"/>
              <a:t>icon, a notification will appear next to your name so that the meeting host can identify that you would like to speak. Make sure to ‘</a:t>
            </a:r>
            <a:r>
              <a:rPr lang="en-GB" b="1" dirty="0" smtClean="0">
                <a:solidFill>
                  <a:schemeClr val="accent1"/>
                </a:solidFill>
              </a:rPr>
              <a:t>Lower Hand’ </a:t>
            </a:r>
            <a:r>
              <a:rPr lang="en-GB" dirty="0" smtClean="0"/>
              <a:t>after you question has been answered by clicking the icon again.</a:t>
            </a:r>
            <a:endParaRPr lang="en-GB" dirty="0"/>
          </a:p>
          <a:p>
            <a:pPr marL="0" indent="0">
              <a:buNone/>
            </a:pPr>
            <a:endParaRPr lang="en-GB" dirty="0"/>
          </a:p>
          <a:p>
            <a:pPr>
              <a:buFont typeface="Arial" panose="020B0604020202020204" pitchFamily="34" charset="0"/>
              <a:buChar char="•"/>
            </a:pPr>
            <a:r>
              <a:rPr lang="en-GB" dirty="0" smtClean="0"/>
              <a:t> For more information, visit:</a:t>
            </a:r>
          </a:p>
          <a:p>
            <a:pPr marL="0" indent="0">
              <a:buNone/>
            </a:pPr>
            <a:r>
              <a:rPr lang="en-GB" dirty="0" smtClean="0">
                <a:solidFill>
                  <a:schemeClr val="accent1"/>
                </a:solidFill>
              </a:rPr>
              <a:t>https</a:t>
            </a:r>
            <a:r>
              <a:rPr lang="en-GB" dirty="0">
                <a:solidFill>
                  <a:schemeClr val="accent1"/>
                </a:solidFill>
              </a:rPr>
              <a:t>://</a:t>
            </a:r>
            <a:r>
              <a:rPr lang="en-GB" dirty="0" smtClean="0">
                <a:solidFill>
                  <a:schemeClr val="accent1"/>
                </a:solidFill>
              </a:rPr>
              <a:t>support.zoom.us/hc/en-us/articles/115001286183</a:t>
            </a:r>
            <a:endParaRPr lang="en-GB" dirty="0">
              <a:solidFill>
                <a:schemeClr val="accent1"/>
              </a:solidFill>
            </a:endParaRPr>
          </a:p>
        </p:txBody>
      </p:sp>
      <p:pic>
        <p:nvPicPr>
          <p:cNvPr id="5" name="Picture 2" descr="http://web4.bilkent.edu.tr/zoom/wp-content/uploads/2020/03/student-part-screen.png"/>
          <p:cNvPicPr>
            <a:picLocks noChangeAspect="1" noChangeArrowheads="1"/>
          </p:cNvPicPr>
          <p:nvPr/>
        </p:nvPicPr>
        <p:blipFill rotWithShape="1">
          <a:blip r:embed="rId3">
            <a:extLst>
              <a:ext uri="{28A0092B-C50C-407E-A947-70E740481C1C}">
                <a14:useLocalDpi xmlns:a14="http://schemas.microsoft.com/office/drawing/2010/main" val="0"/>
              </a:ext>
            </a:extLst>
          </a:blip>
          <a:srcRect t="51333" r="1625"/>
          <a:stretch/>
        </p:blipFill>
        <p:spPr bwMode="auto">
          <a:xfrm>
            <a:off x="8267744" y="4261968"/>
            <a:ext cx="3924256" cy="184052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Meeting IDs removed from the title bar"/>
          <p:cNvPicPr>
            <a:picLocks noChangeAspect="1" noChangeArrowheads="1"/>
          </p:cNvPicPr>
          <p:nvPr/>
        </p:nvPicPr>
        <p:blipFill rotWithShape="1">
          <a:blip r:embed="rId4">
            <a:extLst>
              <a:ext uri="{28A0092B-C50C-407E-A947-70E740481C1C}">
                <a14:useLocalDpi xmlns:a14="http://schemas.microsoft.com/office/drawing/2010/main" val="0"/>
              </a:ext>
            </a:extLst>
          </a:blip>
          <a:srcRect t="91765"/>
          <a:stretch/>
        </p:blipFill>
        <p:spPr bwMode="auto">
          <a:xfrm>
            <a:off x="299995" y="2393342"/>
            <a:ext cx="11538016" cy="54410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588231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Role of a meeting host</a:t>
            </a:r>
            <a:endParaRPr lang="en-GB" dirty="0"/>
          </a:p>
        </p:txBody>
      </p:sp>
      <p:sp>
        <p:nvSpPr>
          <p:cNvPr id="3" name="Content Placeholder 2"/>
          <p:cNvSpPr>
            <a:spLocks noGrp="1"/>
          </p:cNvSpPr>
          <p:nvPr>
            <p:ph idx="1"/>
          </p:nvPr>
        </p:nvSpPr>
        <p:spPr>
          <a:xfrm>
            <a:off x="676656" y="2011680"/>
            <a:ext cx="10753725" cy="4307058"/>
          </a:xfrm>
        </p:spPr>
        <p:txBody>
          <a:bodyPr>
            <a:normAutofit lnSpcReduction="10000"/>
          </a:bodyPr>
          <a:lstStyle/>
          <a:p>
            <a:pPr>
              <a:buFont typeface="Arial" panose="020B0604020202020204" pitchFamily="34" charset="0"/>
              <a:buChar char="•"/>
            </a:pPr>
            <a:r>
              <a:rPr lang="en-GB" dirty="0" smtClean="0"/>
              <a:t> The meeting host controls various </a:t>
            </a:r>
            <a:r>
              <a:rPr lang="en-GB" dirty="0"/>
              <a:t>aspects of a Zoom meeting, such as </a:t>
            </a:r>
            <a:r>
              <a:rPr lang="en-GB" dirty="0" smtClean="0"/>
              <a:t>accepting the participants into the meeting, turning all participant microphones off, and sharing their screen. </a:t>
            </a:r>
          </a:p>
          <a:p>
            <a:pPr>
              <a:buFont typeface="Arial" panose="020B0604020202020204" pitchFamily="34" charset="0"/>
              <a:buChar char="•"/>
            </a:pPr>
            <a:endParaRPr lang="en-GB" dirty="0"/>
          </a:p>
          <a:p>
            <a:pPr>
              <a:buFont typeface="Arial" panose="020B0604020202020204" pitchFamily="34" charset="0"/>
              <a:buChar char="•"/>
            </a:pPr>
            <a:r>
              <a:rPr lang="en-GB" dirty="0" smtClean="0"/>
              <a:t> If a host turns off your microphone or camera, you may not be able to turn them back on yourself.</a:t>
            </a:r>
          </a:p>
          <a:p>
            <a:pPr>
              <a:buFont typeface="Arial" panose="020B0604020202020204" pitchFamily="34" charset="0"/>
              <a:buChar char="•"/>
            </a:pPr>
            <a:endParaRPr lang="en-GB" dirty="0"/>
          </a:p>
          <a:p>
            <a:pPr>
              <a:buFont typeface="Arial" panose="020B0604020202020204" pitchFamily="34" charset="0"/>
              <a:buChar char="•"/>
            </a:pPr>
            <a:r>
              <a:rPr lang="en-GB" dirty="0" smtClean="0"/>
              <a:t> Meeting hosts usually set-up the meeting and send out the links.</a:t>
            </a:r>
          </a:p>
          <a:p>
            <a:pPr>
              <a:buFont typeface="Arial" panose="020B0604020202020204" pitchFamily="34" charset="0"/>
              <a:buChar char="•"/>
            </a:pPr>
            <a:endParaRPr lang="en-GB" dirty="0"/>
          </a:p>
          <a:p>
            <a:pPr>
              <a:buFont typeface="Arial" panose="020B0604020202020204" pitchFamily="34" charset="0"/>
              <a:buChar char="•"/>
            </a:pPr>
            <a:r>
              <a:rPr lang="en-GB" dirty="0" smtClean="0"/>
              <a:t> For more information about the role of a host</a:t>
            </a:r>
            <a:r>
              <a:rPr lang="en-GB" dirty="0"/>
              <a:t>, visit </a:t>
            </a:r>
            <a:r>
              <a:rPr lang="en-GB" dirty="0">
                <a:solidFill>
                  <a:schemeClr val="accent1"/>
                </a:solidFill>
              </a:rPr>
              <a:t>https://support.zoom.us/hc/en-us/articles/201362603-Host-and-co-host-controls-in-a-meeting</a:t>
            </a:r>
            <a:endParaRPr lang="en-GB" dirty="0" smtClean="0">
              <a:solidFill>
                <a:schemeClr val="accent1"/>
              </a:solidFill>
            </a:endParaRPr>
          </a:p>
        </p:txBody>
      </p:sp>
    </p:spTree>
    <p:extLst>
      <p:ext uri="{BB962C8B-B14F-4D97-AF65-F5344CB8AC3E}">
        <p14:creationId xmlns:p14="http://schemas.microsoft.com/office/powerpoint/2010/main" val="62461452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Joining a Zoom meeting</a:t>
            </a:r>
            <a:endParaRPr lang="en-GB" dirty="0"/>
          </a:p>
        </p:txBody>
      </p:sp>
      <p:sp>
        <p:nvSpPr>
          <p:cNvPr id="3" name="Content Placeholder 2"/>
          <p:cNvSpPr>
            <a:spLocks noGrp="1"/>
          </p:cNvSpPr>
          <p:nvPr>
            <p:ph idx="1"/>
          </p:nvPr>
        </p:nvSpPr>
        <p:spPr>
          <a:xfrm>
            <a:off x="676656" y="2011680"/>
            <a:ext cx="7930315" cy="3766185"/>
          </a:xfrm>
        </p:spPr>
        <p:txBody>
          <a:bodyPr>
            <a:normAutofit lnSpcReduction="10000"/>
          </a:bodyPr>
          <a:lstStyle/>
          <a:p>
            <a:pPr marL="0" indent="0">
              <a:buNone/>
            </a:pPr>
            <a:r>
              <a:rPr lang="en-GB" b="1" dirty="0" smtClean="0"/>
              <a:t>To join a Zoom meeting</a:t>
            </a:r>
            <a:r>
              <a:rPr lang="en-GB" b="1" dirty="0"/>
              <a:t>:</a:t>
            </a:r>
            <a:endParaRPr lang="en-GB" b="1" dirty="0" smtClean="0"/>
          </a:p>
          <a:p>
            <a:pPr marL="0" indent="0">
              <a:buNone/>
            </a:pPr>
            <a:r>
              <a:rPr lang="en-GB" dirty="0" smtClean="0"/>
              <a:t>1) click on the registration link which should look like: </a:t>
            </a:r>
            <a:r>
              <a:rPr lang="en-GB" b="1" dirty="0" smtClean="0">
                <a:solidFill>
                  <a:schemeClr val="accent1"/>
                </a:solidFill>
              </a:rPr>
              <a:t>https://zoom.us/j/12345678</a:t>
            </a:r>
            <a:r>
              <a:rPr lang="en-GB" dirty="0" smtClean="0">
                <a:solidFill>
                  <a:schemeClr val="accent1"/>
                </a:solidFill>
              </a:rPr>
              <a:t>.</a:t>
            </a:r>
            <a:r>
              <a:rPr lang="en-GB" b="1" dirty="0" smtClean="0">
                <a:solidFill>
                  <a:schemeClr val="accent1"/>
                </a:solidFill>
              </a:rPr>
              <a:t> </a:t>
            </a:r>
            <a:r>
              <a:rPr lang="en-GB" dirty="0" smtClean="0"/>
              <a:t>This will automatically open in a new screen</a:t>
            </a:r>
          </a:p>
          <a:p>
            <a:pPr marL="0" indent="0">
              <a:buNone/>
            </a:pPr>
            <a:r>
              <a:rPr lang="en-GB" b="1" dirty="0" smtClean="0"/>
              <a:t>or</a:t>
            </a:r>
            <a:endParaRPr lang="en-GB" b="1" dirty="0"/>
          </a:p>
          <a:p>
            <a:pPr marL="0" indent="0">
              <a:buNone/>
            </a:pPr>
            <a:r>
              <a:rPr lang="en-GB" dirty="0" smtClean="0"/>
              <a:t>2) type in the meeting code e.g. </a:t>
            </a:r>
            <a:r>
              <a:rPr lang="en-GB" b="1" dirty="0" smtClean="0">
                <a:solidFill>
                  <a:schemeClr val="accent1"/>
                </a:solidFill>
              </a:rPr>
              <a:t>“ID: 12345678” </a:t>
            </a:r>
            <a:r>
              <a:rPr lang="en-GB" dirty="0" smtClean="0">
                <a:solidFill>
                  <a:schemeClr val="tx1"/>
                </a:solidFill>
              </a:rPr>
              <a:t>on</a:t>
            </a:r>
            <a:r>
              <a:rPr lang="en-GB" dirty="0" smtClean="0"/>
              <a:t> Zoom’s website: </a:t>
            </a:r>
            <a:r>
              <a:rPr lang="en-GB" b="1" dirty="0" smtClean="0">
                <a:solidFill>
                  <a:schemeClr val="accent1"/>
                </a:solidFill>
              </a:rPr>
              <a:t>https://zoom.us/join</a:t>
            </a:r>
          </a:p>
          <a:p>
            <a:pPr>
              <a:buFont typeface="Arial" panose="020B0604020202020204" pitchFamily="34" charset="0"/>
              <a:buChar char="•"/>
            </a:pPr>
            <a:endParaRPr lang="en-GB" b="1" dirty="0"/>
          </a:p>
          <a:p>
            <a:pPr>
              <a:buFont typeface="Arial" panose="020B0604020202020204" pitchFamily="34" charset="0"/>
              <a:buChar char="•"/>
            </a:pPr>
            <a:r>
              <a:rPr lang="en-GB" b="1" dirty="0" smtClean="0">
                <a:solidFill>
                  <a:schemeClr val="accent1"/>
                </a:solidFill>
              </a:rPr>
              <a:t> Please note: </a:t>
            </a:r>
            <a:r>
              <a:rPr lang="en-GB" dirty="0" smtClean="0"/>
              <a:t>if you are typing the ID numbers by hand, make sure they are correct to ensure you enter the right meeting.</a:t>
            </a:r>
            <a:endParaRPr lang="en-GB" b="1" dirty="0"/>
          </a:p>
        </p:txBody>
      </p:sp>
      <p:pic>
        <p:nvPicPr>
          <p:cNvPr id="4" name="Picture 3"/>
          <p:cNvPicPr>
            <a:picLocks noChangeAspect="1"/>
          </p:cNvPicPr>
          <p:nvPr/>
        </p:nvPicPr>
        <p:blipFill rotWithShape="1">
          <a:blip r:embed="rId3">
            <a:extLst>
              <a:ext uri="{28A0092B-C50C-407E-A947-70E740481C1C}">
                <a14:useLocalDpi xmlns:a14="http://schemas.microsoft.com/office/drawing/2010/main" val="0"/>
              </a:ext>
            </a:extLst>
          </a:blip>
          <a:srcRect l="29004" t="20822" r="24303" b="19039"/>
          <a:stretch/>
        </p:blipFill>
        <p:spPr>
          <a:xfrm>
            <a:off x="8853714" y="3440445"/>
            <a:ext cx="3198921" cy="2937021"/>
          </a:xfrm>
          <a:prstGeom prst="rect">
            <a:avLst/>
          </a:prstGeom>
        </p:spPr>
      </p:pic>
      <p:cxnSp>
        <p:nvCxnSpPr>
          <p:cNvPr id="5" name="Straight Arrow Connector 4"/>
          <p:cNvCxnSpPr/>
          <p:nvPr/>
        </p:nvCxnSpPr>
        <p:spPr>
          <a:xfrm>
            <a:off x="6850184" y="4459235"/>
            <a:ext cx="1887415" cy="1172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0028571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Zoom meeting passwords</a:t>
            </a:r>
            <a:endParaRPr lang="en-GB" dirty="0"/>
          </a:p>
        </p:txBody>
      </p:sp>
      <p:sp>
        <p:nvSpPr>
          <p:cNvPr id="3" name="Content Placeholder 2"/>
          <p:cNvSpPr>
            <a:spLocks noGrp="1"/>
          </p:cNvSpPr>
          <p:nvPr>
            <p:ph idx="1"/>
          </p:nvPr>
        </p:nvSpPr>
        <p:spPr>
          <a:xfrm>
            <a:off x="676656" y="2011680"/>
            <a:ext cx="10753725" cy="4072597"/>
          </a:xfrm>
        </p:spPr>
        <p:txBody>
          <a:bodyPr>
            <a:normAutofit/>
          </a:bodyPr>
          <a:lstStyle/>
          <a:p>
            <a:pPr>
              <a:buFont typeface="Arial" panose="020B0604020202020204" pitchFamily="34" charset="0"/>
              <a:buChar char="•"/>
            </a:pPr>
            <a:r>
              <a:rPr lang="en-GB" dirty="0" smtClean="0"/>
              <a:t> Some meetings may require a</a:t>
            </a:r>
            <a:endParaRPr lang="en-GB" b="1" dirty="0"/>
          </a:p>
          <a:p>
            <a:pPr>
              <a:buFont typeface="Arial" panose="020B0604020202020204" pitchFamily="34" charset="0"/>
              <a:buChar char="•"/>
            </a:pPr>
            <a:r>
              <a:rPr lang="en-GB" dirty="0"/>
              <a:t> </a:t>
            </a:r>
            <a:r>
              <a:rPr lang="en-GB" dirty="0" smtClean="0"/>
              <a:t>If a password is needed for </a:t>
            </a:r>
            <a:r>
              <a:rPr lang="en-GB" dirty="0"/>
              <a:t>a</a:t>
            </a:r>
            <a:r>
              <a:rPr lang="en-GB" dirty="0" smtClean="0"/>
              <a:t> Zoom meeting, you will be sent this in advance with the link to join the meeting. Type in the password when prompted.</a:t>
            </a:r>
            <a:endParaRPr lang="en-GB" dirty="0"/>
          </a:p>
          <a:p>
            <a:pPr>
              <a:buFont typeface="Arial" panose="020B0604020202020204" pitchFamily="34" charset="0"/>
              <a:buChar char="•"/>
            </a:pPr>
            <a:r>
              <a:rPr lang="en-GB" dirty="0" smtClean="0"/>
              <a:t>Passwords help protect </a:t>
            </a:r>
            <a:r>
              <a:rPr lang="en-GB" dirty="0"/>
              <a:t>the meeting from uninvited guests - this makes the meeting more secure for attendees.</a:t>
            </a:r>
          </a:p>
          <a:p>
            <a:pPr marL="0" indent="0">
              <a:buNone/>
            </a:pPr>
            <a:endParaRPr lang="en-GB" b="1" dirty="0"/>
          </a:p>
          <a:p>
            <a:pPr>
              <a:buFont typeface="Arial" panose="020B0604020202020204" pitchFamily="34" charset="0"/>
              <a:buChar char="•"/>
            </a:pPr>
            <a:r>
              <a:rPr lang="en-GB" dirty="0" smtClean="0"/>
              <a:t> For more information about passwords, visit </a:t>
            </a:r>
            <a:r>
              <a:rPr lang="en-GB" dirty="0">
                <a:solidFill>
                  <a:schemeClr val="accent1"/>
                </a:solidFill>
              </a:rPr>
              <a:t>https://support.zoom.us/hc/en-us/articles/360033559832-Meeting-and-webinar-passwords</a:t>
            </a:r>
            <a:endParaRPr lang="en-GB" b="1" dirty="0">
              <a:solidFill>
                <a:schemeClr val="accent1"/>
              </a:solidFill>
            </a:endParaRPr>
          </a:p>
        </p:txBody>
      </p:sp>
    </p:spTree>
    <p:extLst>
      <p:ext uri="{BB962C8B-B14F-4D97-AF65-F5344CB8AC3E}">
        <p14:creationId xmlns:p14="http://schemas.microsoft.com/office/powerpoint/2010/main" val="1868280148"/>
      </p:ext>
    </p:extLst>
  </p:cSld>
  <p:clrMapOvr>
    <a:masterClrMapping/>
  </p:clrMapOvr>
  <p:timing>
    <p:tnLst>
      <p:par>
        <p:cTn id="1" dur="indefinite" restart="never" nodeType="tmRoot"/>
      </p:par>
    </p:tnLst>
  </p:timing>
</p:sld>
</file>

<file path=ppt/theme/theme1.xml><?xml version="1.0" encoding="utf-8"?>
<a:theme xmlns:a="http://schemas.openxmlformats.org/drawingml/2006/main" name="Metropolitan">
  <a:themeElements>
    <a:clrScheme name="Metropolitan">
      <a:dk1>
        <a:sysClr val="windowText" lastClr="000000"/>
      </a:dk1>
      <a:lt1>
        <a:sysClr val="window" lastClr="FFFFFF"/>
      </a:lt1>
      <a:dk2>
        <a:srgbClr val="162F33"/>
      </a:dk2>
      <a:lt2>
        <a:srgbClr val="EAF0E0"/>
      </a:lt2>
      <a:accent1>
        <a:srgbClr val="50B4C8"/>
      </a:accent1>
      <a:accent2>
        <a:srgbClr val="A8B97F"/>
      </a:accent2>
      <a:accent3>
        <a:srgbClr val="9B9256"/>
      </a:accent3>
      <a:accent4>
        <a:srgbClr val="657689"/>
      </a:accent4>
      <a:accent5>
        <a:srgbClr val="7A855D"/>
      </a:accent5>
      <a:accent6>
        <a:srgbClr val="84AC9D"/>
      </a:accent6>
      <a:hlink>
        <a:srgbClr val="2370CD"/>
      </a:hlink>
      <a:folHlink>
        <a:srgbClr val="877589"/>
      </a:folHlink>
    </a:clrScheme>
    <a:fontScheme name="Metropolitan">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Metropolitan">
      <a:fillStyleLst>
        <a:solidFill>
          <a:schemeClr val="phClr"/>
        </a:solidFill>
        <a:gradFill rotWithShape="1">
          <a:gsLst>
            <a:gs pos="0">
              <a:schemeClr val="phClr">
                <a:tint val="70000"/>
                <a:satMod val="100000"/>
                <a:lumMod val="110000"/>
              </a:schemeClr>
            </a:gs>
            <a:gs pos="50000">
              <a:schemeClr val="phClr">
                <a:tint val="75000"/>
                <a:satMod val="101000"/>
                <a:lumMod val="105000"/>
              </a:schemeClr>
            </a:gs>
            <a:gs pos="100000">
              <a:schemeClr val="phClr">
                <a:tint val="82000"/>
                <a:satMod val="104000"/>
                <a:lumMod val="105000"/>
              </a:schemeClr>
            </a:gs>
          </a:gsLst>
          <a:lin ang="2700000" scaled="0"/>
        </a:gradFill>
        <a:gradFill rotWithShape="1">
          <a:gsLst>
            <a:gs pos="0">
              <a:schemeClr val="phClr">
                <a:tint val="97000"/>
                <a:satMod val="100000"/>
                <a:lumMod val="102000"/>
              </a:schemeClr>
            </a:gs>
            <a:gs pos="50000">
              <a:schemeClr val="phClr">
                <a:shade val="100000"/>
                <a:satMod val="100000"/>
                <a:lumMod val="100000"/>
              </a:schemeClr>
            </a:gs>
            <a:gs pos="100000">
              <a:schemeClr val="phClr">
                <a:shade val="80000"/>
                <a:satMod val="100000"/>
                <a:lumMod val="99000"/>
              </a:schemeClr>
            </a:gs>
          </a:gsLst>
          <a:lin ang="27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solidFill>
          <a:schemeClr val="phClr">
            <a:shade val="95000"/>
            <a:satMod val="170000"/>
          </a:schemeClr>
        </a:solidFill>
      </a:bgFillStyleLst>
    </a:fmtScheme>
  </a:themeElements>
  <a:objectDefaults/>
  <a:extraClrSchemeLst/>
  <a:extLst>
    <a:ext uri="{05A4C25C-085E-4340-85A3-A5531E510DB2}">
      <thm15:themeFamily xmlns:thm15="http://schemas.microsoft.com/office/thememl/2012/main" name="Metropolitan" id="{4C5440D6-04D2-4954-96CF-F251137069B2}" vid="{79CFCA13-9412-4290-BB4B-85112F88857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TM03457491[[fn=Metropolitan]]</Template>
  <TotalTime>1166</TotalTime>
  <Words>2553</Words>
  <Application>Microsoft Office PowerPoint</Application>
  <PresentationFormat>Widescreen</PresentationFormat>
  <Paragraphs>261</Paragraphs>
  <Slides>36</Slides>
  <Notes>26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36</vt:i4>
      </vt:variant>
    </vt:vector>
  </HeadingPairs>
  <TitlesOfParts>
    <vt:vector size="40" baseType="lpstr">
      <vt:lpstr>Arial</vt:lpstr>
      <vt:lpstr>Calibri</vt:lpstr>
      <vt:lpstr>Calibri Light</vt:lpstr>
      <vt:lpstr>Metropolitan</vt:lpstr>
      <vt:lpstr>How to use Zoom: the basics</vt:lpstr>
      <vt:lpstr>Housekeeping</vt:lpstr>
      <vt:lpstr>We will cover:</vt:lpstr>
      <vt:lpstr>Meeting bar </vt:lpstr>
      <vt:lpstr>Chat function</vt:lpstr>
      <vt:lpstr>Raise hands </vt:lpstr>
      <vt:lpstr>Role of a meeting host</vt:lpstr>
      <vt:lpstr>Joining a Zoom meeting</vt:lpstr>
      <vt:lpstr>Zoom meeting passwords</vt:lpstr>
      <vt:lpstr>Waiting for hosts to start a meeting</vt:lpstr>
      <vt:lpstr>Joining a Zoom meeting with or  without video</vt:lpstr>
      <vt:lpstr>Meeting audio </vt:lpstr>
      <vt:lpstr>Changing your name</vt:lpstr>
      <vt:lpstr>Switching your video on/off during a meeting </vt:lpstr>
      <vt:lpstr>Muting your microphone during a meeting</vt:lpstr>
      <vt:lpstr>Muting your microphone during a meeting</vt:lpstr>
      <vt:lpstr>Meeting audio </vt:lpstr>
      <vt:lpstr>Speaker View</vt:lpstr>
      <vt:lpstr>Gallery View</vt:lpstr>
      <vt:lpstr>Changing your name in the meeting</vt:lpstr>
      <vt:lpstr>Screen sharing</vt:lpstr>
      <vt:lpstr>Polls</vt:lpstr>
      <vt:lpstr>Polls</vt:lpstr>
      <vt:lpstr>Break-out rooms</vt:lpstr>
      <vt:lpstr>Break-out rooms</vt:lpstr>
      <vt:lpstr>Recording the meeting</vt:lpstr>
      <vt:lpstr>Leaving a meeting</vt:lpstr>
      <vt:lpstr>Hosting  your own meeting or event</vt:lpstr>
      <vt:lpstr>Settings</vt:lpstr>
      <vt:lpstr>Polls</vt:lpstr>
      <vt:lpstr>Breakout rooms</vt:lpstr>
      <vt:lpstr>Share your screen</vt:lpstr>
      <vt:lpstr>Locking a meeting</vt:lpstr>
      <vt:lpstr>Summary: best practice</vt:lpstr>
      <vt:lpstr>For further information</vt:lpstr>
      <vt:lpstr>Thank you!</vt:lpstr>
    </vt:vector>
  </TitlesOfParts>
  <Company>University of Manchester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Anna Kell</dc:creator>
  <cp:lastModifiedBy>Anna Kell</cp:lastModifiedBy>
  <cp:revision>104</cp:revision>
  <dcterms:created xsi:type="dcterms:W3CDTF">2020-06-16T09:43:38Z</dcterms:created>
  <dcterms:modified xsi:type="dcterms:W3CDTF">2020-06-29T14:20:37Z</dcterms:modified>
</cp:coreProperties>
</file>