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59692" autoAdjust="0"/>
  </p:normalViewPr>
  <p:slideViewPr>
    <p:cSldViewPr snapToGrid="0">
      <p:cViewPr varScale="1">
        <p:scale>
          <a:sx n="68" d="100"/>
          <a:sy n="68" d="100"/>
        </p:scale>
        <p:origin x="19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5414F-E837-4B92-AF4D-3FBC206EA64F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E33FA-B21F-45E5-B889-3C413AC77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3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33FA-B21F-45E5-B889-3C413AC77B6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3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33FA-B21F-45E5-B889-3C413AC77B6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0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9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5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3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0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5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7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72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28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FA9B1-A9F2-4E83-9F04-3F6F42C34572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5E59-BFAF-476C-B37D-7E49B9C6C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2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262534-436C-E548-AB29-076415154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1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/>
          <a:stretch/>
        </p:blipFill>
        <p:spPr>
          <a:xfrm>
            <a:off x="9028718" y="1881689"/>
            <a:ext cx="2820968" cy="19501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718" y="4102503"/>
            <a:ext cx="2820968" cy="18806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FED1F2-7BE8-2C4E-8C46-30545570366A}"/>
              </a:ext>
            </a:extLst>
          </p:cNvPr>
          <p:cNvSpPr txBox="1"/>
          <p:nvPr/>
        </p:nvSpPr>
        <p:spPr>
          <a:xfrm>
            <a:off x="378272" y="1686550"/>
            <a:ext cx="8824721" cy="35291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Workplace Ethics Challenge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Available to year3+ undergraduate and postgraduate students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Gain skills to improve your confidence after graduation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Work with students across different disciplines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Complete it as part of the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Stellify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Award</a:t>
            </a:r>
          </a:p>
        </p:txBody>
      </p:sp>
    </p:spTree>
    <p:extLst>
      <p:ext uri="{BB962C8B-B14F-4D97-AF65-F5344CB8AC3E}">
        <p14:creationId xmlns:p14="http://schemas.microsoft.com/office/powerpoint/2010/main" val="140408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FED1F2-7BE8-2C4E-8C46-30545570366A}"/>
              </a:ext>
            </a:extLst>
          </p:cNvPr>
          <p:cNvSpPr txBox="1"/>
          <p:nvPr/>
        </p:nvSpPr>
        <p:spPr>
          <a:xfrm>
            <a:off x="982955" y="1406331"/>
            <a:ext cx="10801005" cy="34419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How to complete it (Year 3 UG)</a:t>
            </a: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Login to Blackboard</a:t>
            </a: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Find it in the ‘My Communities’ section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Click ‘EGC: Workplace Ethics Challenge’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D4941-3353-48A8-3CB3-26BB12671496}"/>
              </a:ext>
            </a:extLst>
          </p:cNvPr>
          <p:cNvSpPr txBox="1"/>
          <p:nvPr/>
        </p:nvSpPr>
        <p:spPr>
          <a:xfrm>
            <a:off x="728001" y="5451669"/>
            <a:ext cx="70936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www.egc.manchester.ac.uk/workplace-ethics</a:t>
            </a:r>
          </a:p>
        </p:txBody>
      </p:sp>
    </p:spTree>
    <p:extLst>
      <p:ext uri="{BB962C8B-B14F-4D97-AF65-F5344CB8AC3E}">
        <p14:creationId xmlns:p14="http://schemas.microsoft.com/office/powerpoint/2010/main" val="27173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75</Words>
  <Application>Microsoft Office PowerPoint</Application>
  <PresentationFormat>Widescreen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Hemsley</dc:creator>
  <cp:lastModifiedBy>Sarah Swithenbank</cp:lastModifiedBy>
  <cp:revision>12</cp:revision>
  <dcterms:created xsi:type="dcterms:W3CDTF">2019-09-04T10:50:55Z</dcterms:created>
  <dcterms:modified xsi:type="dcterms:W3CDTF">2023-08-25T12:09:45Z</dcterms:modified>
</cp:coreProperties>
</file>