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5739725" cy="50399950"/>
  <p:notesSz cx="6858000" cy="9144000"/>
  <p:defaultTextStyle>
    <a:defPPr>
      <a:defRPr lang="zh-CN"/>
    </a:defPPr>
    <a:lvl1pPr marL="0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1pPr>
    <a:lvl2pPr marL="1900555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2pPr>
    <a:lvl3pPr marL="3801745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3pPr>
    <a:lvl4pPr marL="5702300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4pPr>
    <a:lvl5pPr marL="7603490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5pPr>
    <a:lvl6pPr marL="9504045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6pPr>
    <a:lvl7pPr marL="11404600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7pPr>
    <a:lvl8pPr marL="13305790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8pPr>
    <a:lvl9pPr marL="15206345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2094" y="-90"/>
      </p:cViewPr>
      <p:guideLst>
        <p:guide orient="horz" pos="15874"/>
        <p:guide pos="8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40942" y="1143000"/>
            <a:ext cx="157611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500" y="8248337"/>
            <a:ext cx="21879000" cy="17546666"/>
          </a:xfrm>
        </p:spPr>
        <p:txBody>
          <a:bodyPr anchor="b"/>
          <a:lstStyle>
            <a:lvl1pPr algn="ctr">
              <a:defRPr sz="168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7500" y="26471670"/>
            <a:ext cx="19305000" cy="12168330"/>
          </a:xfrm>
        </p:spPr>
        <p:txBody>
          <a:bodyPr/>
          <a:lstStyle>
            <a:lvl1pPr marL="0" indent="0" algn="ctr">
              <a:buNone/>
              <a:defRPr sz="6755"/>
            </a:lvl1pPr>
            <a:lvl2pPr marL="1287145" indent="0" algn="ctr">
              <a:buNone/>
              <a:defRPr sz="5630"/>
            </a:lvl2pPr>
            <a:lvl3pPr marL="2574290" indent="0" algn="ctr">
              <a:buNone/>
              <a:defRPr sz="5065"/>
            </a:lvl3pPr>
            <a:lvl4pPr marL="3860800" indent="0" algn="ctr">
              <a:buNone/>
              <a:defRPr sz="4505"/>
            </a:lvl4pPr>
            <a:lvl5pPr marL="5147945" indent="0" algn="ctr">
              <a:buNone/>
              <a:defRPr sz="4505"/>
            </a:lvl5pPr>
            <a:lvl6pPr marL="6435090" indent="0" algn="ctr">
              <a:buNone/>
              <a:defRPr sz="4505"/>
            </a:lvl6pPr>
            <a:lvl7pPr marL="7722235" indent="0" algn="ctr">
              <a:buNone/>
              <a:defRPr sz="4505"/>
            </a:lvl7pPr>
            <a:lvl8pPr marL="9008745" indent="0" algn="ctr">
              <a:buNone/>
              <a:defRPr sz="4505"/>
            </a:lvl8pPr>
            <a:lvl9pPr marL="10295890" indent="0" algn="ctr">
              <a:buNone/>
              <a:defRPr sz="4505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C926-EF5E-4917-A520-76C967B51FB9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2C1-D2C4-422E-BBEC-C5AD2A360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C926-EF5E-4917-A520-76C967B51FB9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2C1-D2C4-422E-BBEC-C5AD2A360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420189" y="2683334"/>
            <a:ext cx="5550188" cy="4271167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9627" y="2683334"/>
            <a:ext cx="16328813" cy="4271167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C926-EF5E-4917-A520-76C967B51FB9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2C1-D2C4-422E-BBEC-C5AD2A360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C926-EF5E-4917-A520-76C967B51FB9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2C1-D2C4-422E-BBEC-C5AD2A360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0" y="12565014"/>
            <a:ext cx="22200751" cy="20964997"/>
          </a:xfrm>
        </p:spPr>
        <p:txBody>
          <a:bodyPr anchor="b"/>
          <a:lstStyle>
            <a:lvl1pPr>
              <a:defRPr sz="168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0" y="33728348"/>
            <a:ext cx="22200751" cy="11024996"/>
          </a:xfrm>
        </p:spPr>
        <p:txBody>
          <a:bodyPr/>
          <a:lstStyle>
            <a:lvl1pPr marL="0" indent="0">
              <a:buNone/>
              <a:defRPr sz="6755">
                <a:solidFill>
                  <a:schemeClr val="tx1"/>
                </a:solidFill>
              </a:defRPr>
            </a:lvl1pPr>
            <a:lvl2pPr marL="1287145" indent="0">
              <a:buNone/>
              <a:defRPr sz="5630">
                <a:solidFill>
                  <a:schemeClr val="tx1">
                    <a:tint val="75000"/>
                  </a:schemeClr>
                </a:solidFill>
              </a:defRPr>
            </a:lvl2pPr>
            <a:lvl3pPr marL="2574290" indent="0">
              <a:buNone/>
              <a:defRPr sz="5065">
                <a:solidFill>
                  <a:schemeClr val="tx1">
                    <a:tint val="75000"/>
                  </a:schemeClr>
                </a:solidFill>
              </a:defRPr>
            </a:lvl3pPr>
            <a:lvl4pPr marL="3860800" indent="0">
              <a:buNone/>
              <a:defRPr sz="4505">
                <a:solidFill>
                  <a:schemeClr val="tx1">
                    <a:tint val="75000"/>
                  </a:schemeClr>
                </a:solidFill>
              </a:defRPr>
            </a:lvl4pPr>
            <a:lvl5pPr marL="5147945" indent="0">
              <a:buNone/>
              <a:defRPr sz="4505">
                <a:solidFill>
                  <a:schemeClr val="tx1">
                    <a:tint val="75000"/>
                  </a:schemeClr>
                </a:solidFill>
              </a:defRPr>
            </a:lvl5pPr>
            <a:lvl6pPr marL="6435090" indent="0">
              <a:buNone/>
              <a:defRPr sz="4505">
                <a:solidFill>
                  <a:schemeClr val="tx1">
                    <a:tint val="75000"/>
                  </a:schemeClr>
                </a:solidFill>
              </a:defRPr>
            </a:lvl6pPr>
            <a:lvl7pPr marL="7722235" indent="0">
              <a:buNone/>
              <a:defRPr sz="4505">
                <a:solidFill>
                  <a:schemeClr val="tx1">
                    <a:tint val="75000"/>
                  </a:schemeClr>
                </a:solidFill>
              </a:defRPr>
            </a:lvl7pPr>
            <a:lvl8pPr marL="9008745" indent="0">
              <a:buNone/>
              <a:defRPr sz="4505">
                <a:solidFill>
                  <a:schemeClr val="tx1">
                    <a:tint val="75000"/>
                  </a:schemeClr>
                </a:solidFill>
              </a:defRPr>
            </a:lvl8pPr>
            <a:lvl9pPr marL="10295890" indent="0">
              <a:buNone/>
              <a:defRPr sz="45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C926-EF5E-4917-A520-76C967B51FB9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2C1-D2C4-422E-BBEC-C5AD2A360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9625" y="13416666"/>
            <a:ext cx="10939500" cy="3197833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30875" y="13416666"/>
            <a:ext cx="10939500" cy="3197833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C926-EF5E-4917-A520-76C967B51FB9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2C1-D2C4-422E-BBEC-C5AD2A360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977" y="2683345"/>
            <a:ext cx="22200751" cy="97416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981" y="12355004"/>
            <a:ext cx="10889225" cy="6054996"/>
          </a:xfrm>
        </p:spPr>
        <p:txBody>
          <a:bodyPr anchor="b"/>
          <a:lstStyle>
            <a:lvl1pPr marL="0" indent="0">
              <a:buNone/>
              <a:defRPr sz="6755" b="1"/>
            </a:lvl1pPr>
            <a:lvl2pPr marL="1287145" indent="0">
              <a:buNone/>
              <a:defRPr sz="5630" b="1"/>
            </a:lvl2pPr>
            <a:lvl3pPr marL="2574290" indent="0">
              <a:buNone/>
              <a:defRPr sz="5065" b="1"/>
            </a:lvl3pPr>
            <a:lvl4pPr marL="3860800" indent="0">
              <a:buNone/>
              <a:defRPr sz="4505" b="1"/>
            </a:lvl4pPr>
            <a:lvl5pPr marL="5147945" indent="0">
              <a:buNone/>
              <a:defRPr sz="4505" b="1"/>
            </a:lvl5pPr>
            <a:lvl6pPr marL="6435090" indent="0">
              <a:buNone/>
              <a:defRPr sz="4505" b="1"/>
            </a:lvl6pPr>
            <a:lvl7pPr marL="7722235" indent="0">
              <a:buNone/>
              <a:defRPr sz="4505" b="1"/>
            </a:lvl7pPr>
            <a:lvl8pPr marL="9008745" indent="0">
              <a:buNone/>
              <a:defRPr sz="4505" b="1"/>
            </a:lvl8pPr>
            <a:lvl9pPr marL="10295890" indent="0">
              <a:buNone/>
              <a:defRPr sz="450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72981" y="18410000"/>
            <a:ext cx="10889225" cy="27078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030877" y="12355004"/>
            <a:ext cx="10942853" cy="6054996"/>
          </a:xfrm>
        </p:spPr>
        <p:txBody>
          <a:bodyPr anchor="b"/>
          <a:lstStyle>
            <a:lvl1pPr marL="0" indent="0">
              <a:buNone/>
              <a:defRPr sz="6755" b="1"/>
            </a:lvl1pPr>
            <a:lvl2pPr marL="1287145" indent="0">
              <a:buNone/>
              <a:defRPr sz="5630" b="1"/>
            </a:lvl2pPr>
            <a:lvl3pPr marL="2574290" indent="0">
              <a:buNone/>
              <a:defRPr sz="5065" b="1"/>
            </a:lvl3pPr>
            <a:lvl4pPr marL="3860800" indent="0">
              <a:buNone/>
              <a:defRPr sz="4505" b="1"/>
            </a:lvl4pPr>
            <a:lvl5pPr marL="5147945" indent="0">
              <a:buNone/>
              <a:defRPr sz="4505" b="1"/>
            </a:lvl5pPr>
            <a:lvl6pPr marL="6435090" indent="0">
              <a:buNone/>
              <a:defRPr sz="4505" b="1"/>
            </a:lvl6pPr>
            <a:lvl7pPr marL="7722235" indent="0">
              <a:buNone/>
              <a:defRPr sz="4505" b="1"/>
            </a:lvl7pPr>
            <a:lvl8pPr marL="9008745" indent="0">
              <a:buNone/>
              <a:defRPr sz="4505" b="1"/>
            </a:lvl8pPr>
            <a:lvl9pPr marL="10295890" indent="0">
              <a:buNone/>
              <a:defRPr sz="450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030877" y="18410000"/>
            <a:ext cx="10942853" cy="27078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C926-EF5E-4917-A520-76C967B51FB9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2C1-D2C4-422E-BBEC-C5AD2A360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C926-EF5E-4917-A520-76C967B51FB9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2C1-D2C4-422E-BBEC-C5AD2A360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C926-EF5E-4917-A520-76C967B51FB9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2C1-D2C4-422E-BBEC-C5AD2A360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977" y="3360000"/>
            <a:ext cx="8301820" cy="11760000"/>
          </a:xfrm>
        </p:spPr>
        <p:txBody>
          <a:bodyPr anchor="b"/>
          <a:lstStyle>
            <a:lvl1pPr>
              <a:defRPr sz="90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2853" y="7256678"/>
            <a:ext cx="13030875" cy="35816666"/>
          </a:xfrm>
        </p:spPr>
        <p:txBody>
          <a:bodyPr/>
          <a:lstStyle>
            <a:lvl1pPr>
              <a:defRPr sz="9010"/>
            </a:lvl1pPr>
            <a:lvl2pPr>
              <a:defRPr sz="7885"/>
            </a:lvl2pPr>
            <a:lvl3pPr>
              <a:defRPr sz="6755"/>
            </a:lvl3pPr>
            <a:lvl4pPr>
              <a:defRPr sz="5630"/>
            </a:lvl4pPr>
            <a:lvl5pPr>
              <a:defRPr sz="5630"/>
            </a:lvl5pPr>
            <a:lvl6pPr>
              <a:defRPr sz="5630"/>
            </a:lvl6pPr>
            <a:lvl7pPr>
              <a:defRPr sz="5630"/>
            </a:lvl7pPr>
            <a:lvl8pPr>
              <a:defRPr sz="5630"/>
            </a:lvl8pPr>
            <a:lvl9pPr>
              <a:defRPr sz="563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2977" y="15120000"/>
            <a:ext cx="8301820" cy="28011671"/>
          </a:xfrm>
        </p:spPr>
        <p:txBody>
          <a:bodyPr/>
          <a:lstStyle>
            <a:lvl1pPr marL="0" indent="0">
              <a:buNone/>
              <a:defRPr sz="4505"/>
            </a:lvl1pPr>
            <a:lvl2pPr marL="1287145" indent="0">
              <a:buNone/>
              <a:defRPr sz="3940"/>
            </a:lvl2pPr>
            <a:lvl3pPr marL="2574290" indent="0">
              <a:buNone/>
              <a:defRPr sz="3380"/>
            </a:lvl3pPr>
            <a:lvl4pPr marL="3860800" indent="0">
              <a:buNone/>
              <a:defRPr sz="2815"/>
            </a:lvl4pPr>
            <a:lvl5pPr marL="5147945" indent="0">
              <a:buNone/>
              <a:defRPr sz="2815"/>
            </a:lvl5pPr>
            <a:lvl6pPr marL="6435090" indent="0">
              <a:buNone/>
              <a:defRPr sz="2815"/>
            </a:lvl6pPr>
            <a:lvl7pPr marL="7722235" indent="0">
              <a:buNone/>
              <a:defRPr sz="2815"/>
            </a:lvl7pPr>
            <a:lvl8pPr marL="9008745" indent="0">
              <a:buNone/>
              <a:defRPr sz="2815"/>
            </a:lvl8pPr>
            <a:lvl9pPr marL="10295890" indent="0">
              <a:buNone/>
              <a:defRPr sz="281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C926-EF5E-4917-A520-76C967B51FB9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2C1-D2C4-422E-BBEC-C5AD2A360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977" y="3360000"/>
            <a:ext cx="8301820" cy="11760000"/>
          </a:xfrm>
        </p:spPr>
        <p:txBody>
          <a:bodyPr anchor="b"/>
          <a:lstStyle>
            <a:lvl1pPr>
              <a:defRPr sz="90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942853" y="7256678"/>
            <a:ext cx="13030875" cy="35816666"/>
          </a:xfrm>
        </p:spPr>
        <p:txBody>
          <a:bodyPr anchor="t"/>
          <a:lstStyle>
            <a:lvl1pPr marL="0" indent="0">
              <a:buNone/>
              <a:defRPr sz="9010"/>
            </a:lvl1pPr>
            <a:lvl2pPr marL="1287145" indent="0">
              <a:buNone/>
              <a:defRPr sz="7885"/>
            </a:lvl2pPr>
            <a:lvl3pPr marL="2574290" indent="0">
              <a:buNone/>
              <a:defRPr sz="6755"/>
            </a:lvl3pPr>
            <a:lvl4pPr marL="3860800" indent="0">
              <a:buNone/>
              <a:defRPr sz="5630"/>
            </a:lvl4pPr>
            <a:lvl5pPr marL="5147945" indent="0">
              <a:buNone/>
              <a:defRPr sz="5630"/>
            </a:lvl5pPr>
            <a:lvl6pPr marL="6435090" indent="0">
              <a:buNone/>
              <a:defRPr sz="5630"/>
            </a:lvl6pPr>
            <a:lvl7pPr marL="7722235" indent="0">
              <a:buNone/>
              <a:defRPr sz="5630"/>
            </a:lvl7pPr>
            <a:lvl8pPr marL="9008745" indent="0">
              <a:buNone/>
              <a:defRPr sz="5630"/>
            </a:lvl8pPr>
            <a:lvl9pPr marL="10295890" indent="0">
              <a:buNone/>
              <a:defRPr sz="563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2977" y="15120000"/>
            <a:ext cx="8301820" cy="28011671"/>
          </a:xfrm>
        </p:spPr>
        <p:txBody>
          <a:bodyPr/>
          <a:lstStyle>
            <a:lvl1pPr marL="0" indent="0">
              <a:buNone/>
              <a:defRPr sz="4505"/>
            </a:lvl1pPr>
            <a:lvl2pPr marL="1287145" indent="0">
              <a:buNone/>
              <a:defRPr sz="3940"/>
            </a:lvl2pPr>
            <a:lvl3pPr marL="2574290" indent="0">
              <a:buNone/>
              <a:defRPr sz="3380"/>
            </a:lvl3pPr>
            <a:lvl4pPr marL="3860800" indent="0">
              <a:buNone/>
              <a:defRPr sz="2815"/>
            </a:lvl4pPr>
            <a:lvl5pPr marL="5147945" indent="0">
              <a:buNone/>
              <a:defRPr sz="2815"/>
            </a:lvl5pPr>
            <a:lvl6pPr marL="6435090" indent="0">
              <a:buNone/>
              <a:defRPr sz="2815"/>
            </a:lvl6pPr>
            <a:lvl7pPr marL="7722235" indent="0">
              <a:buNone/>
              <a:defRPr sz="2815"/>
            </a:lvl7pPr>
            <a:lvl8pPr marL="9008745" indent="0">
              <a:buNone/>
              <a:defRPr sz="2815"/>
            </a:lvl8pPr>
            <a:lvl9pPr marL="10295890" indent="0">
              <a:buNone/>
              <a:defRPr sz="281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C926-EF5E-4917-A520-76C967B51FB9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02C1-D2C4-422E-BBEC-C5AD2A360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9625" y="2683345"/>
            <a:ext cx="22200751" cy="9741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9625" y="13416666"/>
            <a:ext cx="22200751" cy="3197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9625" y="46713344"/>
            <a:ext cx="5791500" cy="2683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7C926-EF5E-4917-A520-76C967B51FB9}" type="datetimeFigureOut">
              <a:rPr lang="zh-CN" altLang="en-US" smtClean="0"/>
              <a:pPr/>
              <a:t>2019-06-18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26375" y="46713344"/>
            <a:ext cx="8687250" cy="2683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178875" y="46713344"/>
            <a:ext cx="5791500" cy="2683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02C1-D2C4-422E-BBEC-C5AD2A3605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574290" rtl="0" eaLnBrk="1" latinLnBrk="0" hangingPunct="1">
        <a:lnSpc>
          <a:spcPct val="90000"/>
        </a:lnSpc>
        <a:spcBef>
          <a:spcPct val="0"/>
        </a:spcBef>
        <a:buNone/>
        <a:defRPr sz="123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3255" indent="-643255" algn="l" defTabSz="2574290" rtl="0" eaLnBrk="1" latinLnBrk="0" hangingPunct="1">
        <a:lnSpc>
          <a:spcPct val="90000"/>
        </a:lnSpc>
        <a:spcBef>
          <a:spcPts val="2815"/>
        </a:spcBef>
        <a:buFont typeface="Arial" panose="020B0604020202020204" pitchFamily="34" charset="0"/>
        <a:buChar char="•"/>
        <a:defRPr sz="7885" kern="1200">
          <a:solidFill>
            <a:schemeClr val="tx1"/>
          </a:solidFill>
          <a:latin typeface="+mn-lt"/>
          <a:ea typeface="+mn-ea"/>
          <a:cs typeface="+mn-cs"/>
        </a:defRPr>
      </a:lvl1pPr>
      <a:lvl2pPr marL="1930400" indent="-643255" algn="l" defTabSz="2574290" rtl="0" eaLnBrk="1" latinLnBrk="0" hangingPunct="1">
        <a:lnSpc>
          <a:spcPct val="90000"/>
        </a:lnSpc>
        <a:spcBef>
          <a:spcPct val="282000"/>
        </a:spcBef>
        <a:buFont typeface="Arial" panose="020B0604020202020204" pitchFamily="34" charset="0"/>
        <a:buChar char="•"/>
        <a:defRPr sz="6755" kern="1200">
          <a:solidFill>
            <a:schemeClr val="tx1"/>
          </a:solidFill>
          <a:latin typeface="+mn-lt"/>
          <a:ea typeface="+mn-ea"/>
          <a:cs typeface="+mn-cs"/>
        </a:defRPr>
      </a:lvl2pPr>
      <a:lvl3pPr marL="3217545" indent="-643255" algn="l" defTabSz="2574290" rtl="0" eaLnBrk="1" latinLnBrk="0" hangingPunct="1">
        <a:lnSpc>
          <a:spcPct val="90000"/>
        </a:lnSpc>
        <a:spcBef>
          <a:spcPct val="282000"/>
        </a:spcBef>
        <a:buFont typeface="Arial" panose="020B0604020202020204" pitchFamily="34" charset="0"/>
        <a:buChar char="•"/>
        <a:defRPr sz="5630" kern="1200">
          <a:solidFill>
            <a:schemeClr val="tx1"/>
          </a:solidFill>
          <a:latin typeface="+mn-lt"/>
          <a:ea typeface="+mn-ea"/>
          <a:cs typeface="+mn-cs"/>
        </a:defRPr>
      </a:lvl3pPr>
      <a:lvl4pPr marL="4504690" indent="-643255" algn="l" defTabSz="2574290" rtl="0" eaLnBrk="1" latinLnBrk="0" hangingPunct="1">
        <a:lnSpc>
          <a:spcPct val="90000"/>
        </a:lnSpc>
        <a:spcBef>
          <a:spcPct val="282000"/>
        </a:spcBef>
        <a:buFont typeface="Arial" panose="020B0604020202020204" pitchFamily="34" charset="0"/>
        <a:buChar char="•"/>
        <a:defRPr sz="5065" kern="1200">
          <a:solidFill>
            <a:schemeClr val="tx1"/>
          </a:solidFill>
          <a:latin typeface="+mn-lt"/>
          <a:ea typeface="+mn-ea"/>
          <a:cs typeface="+mn-cs"/>
        </a:defRPr>
      </a:lvl4pPr>
      <a:lvl5pPr marL="5791835" indent="-643255" algn="l" defTabSz="2574290" rtl="0" eaLnBrk="1" latinLnBrk="0" hangingPunct="1">
        <a:lnSpc>
          <a:spcPct val="90000"/>
        </a:lnSpc>
        <a:spcBef>
          <a:spcPct val="282000"/>
        </a:spcBef>
        <a:buFont typeface="Arial" panose="020B0604020202020204" pitchFamily="34" charset="0"/>
        <a:buChar char="•"/>
        <a:defRPr sz="5065" kern="1200">
          <a:solidFill>
            <a:schemeClr val="tx1"/>
          </a:solidFill>
          <a:latin typeface="+mn-lt"/>
          <a:ea typeface="+mn-ea"/>
          <a:cs typeface="+mn-cs"/>
        </a:defRPr>
      </a:lvl5pPr>
      <a:lvl6pPr marL="7078980" indent="-643255" algn="l" defTabSz="2574290" rtl="0" eaLnBrk="1" latinLnBrk="0" hangingPunct="1">
        <a:lnSpc>
          <a:spcPct val="90000"/>
        </a:lnSpc>
        <a:spcBef>
          <a:spcPct val="282000"/>
        </a:spcBef>
        <a:buFont typeface="Arial" panose="020B0604020202020204" pitchFamily="34" charset="0"/>
        <a:buChar char="•"/>
        <a:defRPr sz="5065" kern="1200">
          <a:solidFill>
            <a:schemeClr val="tx1"/>
          </a:solidFill>
          <a:latin typeface="+mn-lt"/>
          <a:ea typeface="+mn-ea"/>
          <a:cs typeface="+mn-cs"/>
        </a:defRPr>
      </a:lvl6pPr>
      <a:lvl7pPr marL="8366125" indent="-643255" algn="l" defTabSz="2574290" rtl="0" eaLnBrk="1" latinLnBrk="0" hangingPunct="1">
        <a:lnSpc>
          <a:spcPct val="90000"/>
        </a:lnSpc>
        <a:spcBef>
          <a:spcPct val="282000"/>
        </a:spcBef>
        <a:buFont typeface="Arial" panose="020B0604020202020204" pitchFamily="34" charset="0"/>
        <a:buChar char="•"/>
        <a:defRPr sz="5065" kern="1200">
          <a:solidFill>
            <a:schemeClr val="tx1"/>
          </a:solidFill>
          <a:latin typeface="+mn-lt"/>
          <a:ea typeface="+mn-ea"/>
          <a:cs typeface="+mn-cs"/>
        </a:defRPr>
      </a:lvl7pPr>
      <a:lvl8pPr marL="9652635" indent="-643255" algn="l" defTabSz="2574290" rtl="0" eaLnBrk="1" latinLnBrk="0" hangingPunct="1">
        <a:lnSpc>
          <a:spcPct val="90000"/>
        </a:lnSpc>
        <a:spcBef>
          <a:spcPct val="282000"/>
        </a:spcBef>
        <a:buFont typeface="Arial" panose="020B0604020202020204" pitchFamily="34" charset="0"/>
        <a:buChar char="•"/>
        <a:defRPr sz="5065" kern="1200">
          <a:solidFill>
            <a:schemeClr val="tx1"/>
          </a:solidFill>
          <a:latin typeface="+mn-lt"/>
          <a:ea typeface="+mn-ea"/>
          <a:cs typeface="+mn-cs"/>
        </a:defRPr>
      </a:lvl8pPr>
      <a:lvl9pPr marL="10939780" indent="-643255" algn="l" defTabSz="2574290" rtl="0" eaLnBrk="1" latinLnBrk="0" hangingPunct="1">
        <a:lnSpc>
          <a:spcPct val="90000"/>
        </a:lnSpc>
        <a:spcBef>
          <a:spcPct val="282000"/>
        </a:spcBef>
        <a:buFont typeface="Arial" panose="020B0604020202020204" pitchFamily="34" charset="0"/>
        <a:buChar char="•"/>
        <a:defRPr sz="5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4290" rtl="0" eaLnBrk="1" latinLnBrk="0" hangingPunct="1">
        <a:defRPr sz="5065" kern="1200">
          <a:solidFill>
            <a:schemeClr val="tx1"/>
          </a:solidFill>
          <a:latin typeface="+mn-lt"/>
          <a:ea typeface="+mn-ea"/>
          <a:cs typeface="+mn-cs"/>
        </a:defRPr>
      </a:lvl1pPr>
      <a:lvl2pPr marL="1287145" algn="l" defTabSz="2574290" rtl="0" eaLnBrk="1" latinLnBrk="0" hangingPunct="1">
        <a:defRPr sz="5065" kern="1200">
          <a:solidFill>
            <a:schemeClr val="tx1"/>
          </a:solidFill>
          <a:latin typeface="+mn-lt"/>
          <a:ea typeface="+mn-ea"/>
          <a:cs typeface="+mn-cs"/>
        </a:defRPr>
      </a:lvl2pPr>
      <a:lvl3pPr marL="2574290" algn="l" defTabSz="2574290" rtl="0" eaLnBrk="1" latinLnBrk="0" hangingPunct="1">
        <a:defRPr sz="5065" kern="1200">
          <a:solidFill>
            <a:schemeClr val="tx1"/>
          </a:solidFill>
          <a:latin typeface="+mn-lt"/>
          <a:ea typeface="+mn-ea"/>
          <a:cs typeface="+mn-cs"/>
        </a:defRPr>
      </a:lvl3pPr>
      <a:lvl4pPr marL="3860800" algn="l" defTabSz="2574290" rtl="0" eaLnBrk="1" latinLnBrk="0" hangingPunct="1">
        <a:defRPr sz="5065" kern="1200">
          <a:solidFill>
            <a:schemeClr val="tx1"/>
          </a:solidFill>
          <a:latin typeface="+mn-lt"/>
          <a:ea typeface="+mn-ea"/>
          <a:cs typeface="+mn-cs"/>
        </a:defRPr>
      </a:lvl4pPr>
      <a:lvl5pPr marL="5147945" algn="l" defTabSz="2574290" rtl="0" eaLnBrk="1" latinLnBrk="0" hangingPunct="1">
        <a:defRPr sz="5065" kern="1200">
          <a:solidFill>
            <a:schemeClr val="tx1"/>
          </a:solidFill>
          <a:latin typeface="+mn-lt"/>
          <a:ea typeface="+mn-ea"/>
          <a:cs typeface="+mn-cs"/>
        </a:defRPr>
      </a:lvl5pPr>
      <a:lvl6pPr marL="6435090" algn="l" defTabSz="2574290" rtl="0" eaLnBrk="1" latinLnBrk="0" hangingPunct="1">
        <a:defRPr sz="5065" kern="1200">
          <a:solidFill>
            <a:schemeClr val="tx1"/>
          </a:solidFill>
          <a:latin typeface="+mn-lt"/>
          <a:ea typeface="+mn-ea"/>
          <a:cs typeface="+mn-cs"/>
        </a:defRPr>
      </a:lvl6pPr>
      <a:lvl7pPr marL="7722235" algn="l" defTabSz="2574290" rtl="0" eaLnBrk="1" latinLnBrk="0" hangingPunct="1">
        <a:defRPr sz="5065" kern="1200">
          <a:solidFill>
            <a:schemeClr val="tx1"/>
          </a:solidFill>
          <a:latin typeface="+mn-lt"/>
          <a:ea typeface="+mn-ea"/>
          <a:cs typeface="+mn-cs"/>
        </a:defRPr>
      </a:lvl7pPr>
      <a:lvl8pPr marL="9008745" algn="l" defTabSz="2574290" rtl="0" eaLnBrk="1" latinLnBrk="0" hangingPunct="1">
        <a:defRPr sz="5065" kern="1200">
          <a:solidFill>
            <a:schemeClr val="tx1"/>
          </a:solidFill>
          <a:latin typeface="+mn-lt"/>
          <a:ea typeface="+mn-ea"/>
          <a:cs typeface="+mn-cs"/>
        </a:defRPr>
      </a:lvl8pPr>
      <a:lvl9pPr marL="10295890" algn="l" defTabSz="2574290" rtl="0" eaLnBrk="1" latinLnBrk="0" hangingPunct="1">
        <a:defRPr sz="50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45026"/>
            <a:ext cx="25740000" cy="3868626"/>
          </a:xfrm>
          <a:prstGeom prst="rect">
            <a:avLst/>
          </a:prstGeo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465801" y="4154771"/>
            <a:ext cx="21979647" cy="10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1983" tIns="160987" rIns="321983" bIns="160987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29895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29895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29895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29895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</a:t>
            </a:r>
            <a:endParaRPr lang="zh-CN" altLang="zh-CN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3048" y="6244862"/>
            <a:ext cx="23009936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1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sz="3215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Institute </a:t>
            </a:r>
            <a:r>
              <a:rPr lang="en-US" altLang="zh-CN" sz="321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of Laser Advanced Manufacturing, Zhejiang University of Technology, Hangzhou, </a:t>
            </a:r>
            <a:r>
              <a:rPr lang="en-US" altLang="zh-CN" sz="3215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310014, China</a:t>
            </a:r>
            <a:r>
              <a:rPr lang="en-US" altLang="zh-CN" sz="321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; </a:t>
            </a:r>
          </a:p>
          <a:p>
            <a:pPr algn="ctr">
              <a:lnSpc>
                <a:spcPct val="120000"/>
              </a:lnSpc>
            </a:pPr>
            <a:r>
              <a:rPr lang="en-US" altLang="zh-CN" sz="321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3215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Zhejiang </a:t>
            </a:r>
            <a:r>
              <a:rPr lang="en-US" altLang="zh-CN" sz="3215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Provincial Collaborative Innovation Center of High-end Laser Manufacturing Equipment, Hangzhou, </a:t>
            </a:r>
            <a:r>
              <a:rPr lang="en-US" altLang="zh-CN" sz="3215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310014, China</a:t>
            </a:r>
          </a:p>
          <a:p>
            <a:pPr algn="ctr">
              <a:lnSpc>
                <a:spcPct val="120000"/>
              </a:lnSpc>
            </a:pPr>
            <a:r>
              <a:rPr lang="en-US" altLang="zh-CN" sz="3215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Corresponding author E-mail: xxx</a:t>
            </a:r>
            <a:endParaRPr lang="zh-CN" altLang="en-US" sz="3215" dirty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7" name="直接连接符 16"/>
          <p:cNvCxnSpPr>
            <a:cxnSpLocks noChangeShapeType="1"/>
          </p:cNvCxnSpPr>
          <p:nvPr/>
        </p:nvCxnSpPr>
        <p:spPr bwMode="auto">
          <a:xfrm>
            <a:off x="12799060" y="8346440"/>
            <a:ext cx="0" cy="42052875"/>
          </a:xfrm>
          <a:prstGeom prst="line">
            <a:avLst/>
          </a:prstGeom>
          <a:noFill/>
          <a:ln w="101600">
            <a:solidFill>
              <a:srgbClr val="23367C"/>
            </a:solidFill>
            <a:round/>
          </a:ln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24593" y="16544838"/>
            <a:ext cx="12792069" cy="0"/>
          </a:xfrm>
          <a:prstGeom prst="line">
            <a:avLst/>
          </a:prstGeom>
          <a:noFill/>
          <a:ln w="101600">
            <a:solidFill>
              <a:srgbClr val="23367C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12816662" y="22324004"/>
            <a:ext cx="12923338" cy="0"/>
          </a:xfrm>
          <a:prstGeom prst="line">
            <a:avLst/>
          </a:prstGeom>
          <a:noFill/>
          <a:ln w="101600">
            <a:solidFill>
              <a:srgbClr val="23367C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12780894" y="31786675"/>
            <a:ext cx="12902364" cy="18222"/>
          </a:xfrm>
          <a:prstGeom prst="line">
            <a:avLst/>
          </a:prstGeom>
          <a:noFill/>
          <a:ln w="101600">
            <a:solidFill>
              <a:srgbClr val="23367C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24593" y="33924455"/>
            <a:ext cx="12792069" cy="0"/>
          </a:xfrm>
          <a:prstGeom prst="line">
            <a:avLst/>
          </a:prstGeom>
          <a:noFill/>
          <a:ln w="101600">
            <a:solidFill>
              <a:srgbClr val="23367C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>
            <a:off x="12798778" y="40836943"/>
            <a:ext cx="12905808" cy="0"/>
          </a:xfrm>
          <a:prstGeom prst="line">
            <a:avLst/>
          </a:prstGeom>
          <a:noFill/>
          <a:ln w="101600">
            <a:solidFill>
              <a:srgbClr val="23367C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直接连接符 16"/>
          <p:cNvCxnSpPr/>
          <p:nvPr/>
        </p:nvCxnSpPr>
        <p:spPr>
          <a:xfrm>
            <a:off x="-12658" y="8346697"/>
            <a:ext cx="25752658" cy="0"/>
          </a:xfrm>
          <a:prstGeom prst="line">
            <a:avLst/>
          </a:prstGeom>
          <a:ln w="101600">
            <a:solidFill>
              <a:srgbClr val="233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14128" y="8300116"/>
            <a:ext cx="3957589" cy="11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304" tIns="192151" rIns="384304" bIns="192151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825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Abstract</a:t>
            </a:r>
            <a:endParaRPr lang="zh-CN" altLang="en-US" sz="4825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114128" y="16468223"/>
            <a:ext cx="9084623" cy="11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304" tIns="192151" rIns="384304" bIns="19215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5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endParaRPr lang="zh-CN" altLang="en-US" sz="48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28376" y="33796763"/>
            <a:ext cx="8325002" cy="11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304" tIns="192151" rIns="384304" bIns="19215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5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12880430" y="31753355"/>
            <a:ext cx="11457126" cy="11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304" tIns="192151" rIns="384304" bIns="19215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5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  <a:r>
              <a:rPr lang="zh-CN" altLang="en-US" sz="48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4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65"/>
          <p:cNvSpPr txBox="1">
            <a:spLocks noChangeArrowheads="1"/>
          </p:cNvSpPr>
          <p:nvPr/>
        </p:nvSpPr>
        <p:spPr bwMode="auto">
          <a:xfrm>
            <a:off x="12866041" y="40659006"/>
            <a:ext cx="4028950" cy="11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304" tIns="192151" rIns="384304" bIns="19215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5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4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94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298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4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25" dirty="0"/>
              <a:t>References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6722824" y="5413321"/>
            <a:ext cx="12038083" cy="69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9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Y. Hu</a:t>
            </a:r>
            <a:r>
              <a:rPr lang="en-US" altLang="zh-CN" sz="393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1,2</a:t>
            </a:r>
            <a:r>
              <a:rPr lang="en-US" altLang="zh-CN" sz="39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9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xxx</a:t>
            </a:r>
            <a:r>
              <a:rPr lang="en-US" altLang="zh-CN" sz="393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9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 </a:t>
            </a:r>
            <a:r>
              <a:rPr lang="en-US" altLang="zh-CN" sz="39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J.H. Yao</a:t>
            </a:r>
            <a:r>
              <a:rPr lang="en-US" altLang="zh-CN" sz="393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1,2*</a:t>
            </a:r>
            <a:endParaRPr lang="zh-CN" altLang="en-US" sz="3930" baseline="30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3960" y="9497280"/>
            <a:ext cx="11141609" cy="5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 typing abstract…</a:t>
            </a:r>
            <a:endParaRPr lang="zh-CN" altLang="en-US" sz="28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64</Words>
  <Application>Microsoft Office PowerPoint</Application>
  <PresentationFormat>自定义</PresentationFormat>
  <Paragraphs>11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 Sherwin</dc:creator>
  <cp:lastModifiedBy>WRGHO</cp:lastModifiedBy>
  <cp:revision>14</cp:revision>
  <dcterms:created xsi:type="dcterms:W3CDTF">2019-06-13T04:57:00Z</dcterms:created>
  <dcterms:modified xsi:type="dcterms:W3CDTF">2019-06-18T14:50:42Z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