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55CD6-1876-47CE-B44E-8FB1322FB683}" type="datetimeFigureOut">
              <a:rPr lang="en-GB" smtClean="0"/>
              <a:t>05/10/2016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0E86E-6A38-405D-9EE5-C2C019707C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098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55CD6-1876-47CE-B44E-8FB1322FB683}" type="datetimeFigureOut">
              <a:rPr lang="en-GB" smtClean="0"/>
              <a:t>05/10/2016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0E86E-6A38-405D-9EE5-C2C019707C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3421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55CD6-1876-47CE-B44E-8FB1322FB683}" type="datetimeFigureOut">
              <a:rPr lang="en-GB" smtClean="0"/>
              <a:t>05/10/2016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0E86E-6A38-405D-9EE5-C2C019707C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576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55CD6-1876-47CE-B44E-8FB1322FB683}" type="datetimeFigureOut">
              <a:rPr lang="en-GB" smtClean="0"/>
              <a:t>05/10/2016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0E86E-6A38-405D-9EE5-C2C019707C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8770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55CD6-1876-47CE-B44E-8FB1322FB683}" type="datetimeFigureOut">
              <a:rPr lang="en-GB" smtClean="0"/>
              <a:t>05/10/2016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0E86E-6A38-405D-9EE5-C2C019707C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893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55CD6-1876-47CE-B44E-8FB1322FB683}" type="datetimeFigureOut">
              <a:rPr lang="en-GB" smtClean="0"/>
              <a:t>05/10/2016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0E86E-6A38-405D-9EE5-C2C019707C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5653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55CD6-1876-47CE-B44E-8FB1322FB683}" type="datetimeFigureOut">
              <a:rPr lang="en-GB" smtClean="0"/>
              <a:t>05/10/2016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0E86E-6A38-405D-9EE5-C2C019707C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3931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55CD6-1876-47CE-B44E-8FB1322FB683}" type="datetimeFigureOut">
              <a:rPr lang="en-GB" smtClean="0"/>
              <a:t>05/10/2016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0E86E-6A38-405D-9EE5-C2C019707C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563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55CD6-1876-47CE-B44E-8FB1322FB683}" type="datetimeFigureOut">
              <a:rPr lang="en-GB" smtClean="0"/>
              <a:t>05/10/2016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0E86E-6A38-405D-9EE5-C2C019707C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8482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55CD6-1876-47CE-B44E-8FB1322FB683}" type="datetimeFigureOut">
              <a:rPr lang="en-GB" smtClean="0"/>
              <a:t>05/10/2016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0E86E-6A38-405D-9EE5-C2C019707C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383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55CD6-1876-47CE-B44E-8FB1322FB683}" type="datetimeFigureOut">
              <a:rPr lang="en-GB" smtClean="0"/>
              <a:t>05/10/2016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0E86E-6A38-405D-9EE5-C2C019707C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365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55CD6-1876-47CE-B44E-8FB1322FB683}" type="datetimeFigureOut">
              <a:rPr lang="en-GB" smtClean="0"/>
              <a:t>05/10/2016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0E86E-6A38-405D-9EE5-C2C019707C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4220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bmhcommunicaitons@manchester.ac.uk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692696"/>
            <a:ext cx="8964488" cy="1470025"/>
          </a:xfrm>
        </p:spPr>
        <p:txBody>
          <a:bodyPr>
            <a:normAutofit/>
          </a:bodyPr>
          <a:lstStyle/>
          <a:p>
            <a:r>
              <a:rPr lang="en-GB" sz="3300" dirty="0" smtClean="0">
                <a:latin typeface="Arial" pitchFamily="34" charset="0"/>
                <a:cs typeface="Arial" pitchFamily="34" charset="0"/>
              </a:rPr>
              <a:t>Title of your </a:t>
            </a:r>
            <a:br>
              <a:rPr lang="en-GB" sz="3300" dirty="0" smtClean="0">
                <a:latin typeface="Arial" pitchFamily="34" charset="0"/>
                <a:cs typeface="Arial" pitchFamily="34" charset="0"/>
              </a:rPr>
            </a:br>
            <a:r>
              <a:rPr lang="en-GB" sz="33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event</a:t>
            </a:r>
            <a:endParaRPr lang="en-GB" sz="40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171" y="6237312"/>
            <a:ext cx="9036496" cy="864096"/>
          </a:xfrm>
        </p:spPr>
        <p:txBody>
          <a:bodyPr>
            <a:normAutofit/>
          </a:bodyPr>
          <a:lstStyle/>
          <a:p>
            <a:pPr algn="r"/>
            <a:r>
              <a:rPr lang="en-GB" sz="1500" dirty="0" smtClean="0"/>
              <a:t>This display is available for seminars and high profile messages</a:t>
            </a:r>
          </a:p>
          <a:p>
            <a:pPr algn="r"/>
            <a:r>
              <a:rPr lang="en-GB" sz="1500" dirty="0" smtClean="0"/>
              <a:t>For more information email </a:t>
            </a:r>
            <a:r>
              <a:rPr lang="en-GB" sz="1500" dirty="0" smtClean="0">
                <a:hlinkClick r:id="rId2"/>
              </a:rPr>
              <a:t>bmhcommunications@manchester.ac.uk</a:t>
            </a:r>
            <a:r>
              <a:rPr lang="en-GB" sz="1500" dirty="0" smtClean="0"/>
              <a:t> </a:t>
            </a:r>
            <a:endParaRPr lang="en-GB" sz="1500" dirty="0"/>
          </a:p>
        </p:txBody>
      </p:sp>
      <p:pic>
        <p:nvPicPr>
          <p:cNvPr id="1026" name="Picture 2" descr="\\nask.man.ac.uk\home$\Desktop\UoM 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3150"/>
            <a:ext cx="1800200" cy="762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827584" y="2471109"/>
            <a:ext cx="6984775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500" dirty="0" smtClean="0"/>
              <a:t>Enter your text here…</a:t>
            </a:r>
          </a:p>
          <a:p>
            <a:pPr algn="ctr"/>
            <a:r>
              <a:rPr lang="en-GB" sz="2000" dirty="0" smtClean="0"/>
              <a:t>Please send any images as a separate file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04690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\\nask.man.ac.uk\home$\Desktop\TAB_allwhit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05" y="179890"/>
            <a:ext cx="1956918" cy="829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0" y="764704"/>
            <a:ext cx="896448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Title of your 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GB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event</a:t>
            </a:r>
            <a:endParaRPr lang="en-GB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3568" y="2636912"/>
            <a:ext cx="7848872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500" dirty="0" smtClean="0">
                <a:solidFill>
                  <a:schemeClr val="bg1"/>
                </a:solidFill>
              </a:rPr>
              <a:t>Enter your text here…</a:t>
            </a:r>
          </a:p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Please send any images as a separate file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89756" y="6237312"/>
            <a:ext cx="9036496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GB" sz="1500" dirty="0" smtClean="0">
                <a:solidFill>
                  <a:schemeClr val="bg1"/>
                </a:solidFill>
              </a:rPr>
              <a:t>This display is available for seminars and high profile messages</a:t>
            </a:r>
          </a:p>
          <a:p>
            <a:pPr marL="0" indent="0" algn="r">
              <a:buNone/>
            </a:pPr>
            <a:r>
              <a:rPr lang="en-GB" sz="1500" dirty="0" smtClean="0">
                <a:solidFill>
                  <a:schemeClr val="bg1"/>
                </a:solidFill>
              </a:rPr>
              <a:t>For more information email bmhcommunications@manchester.ac.uk </a:t>
            </a:r>
            <a:endParaRPr lang="en-GB" sz="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76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62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Title of your  event</vt:lpstr>
      <vt:lpstr>PowerPoint Presentation</vt:lpstr>
    </vt:vector>
  </TitlesOfParts>
  <Company>University of Manchester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 Faculty of Biology, Medicine and Health</dc:title>
  <dc:creator>Helen Grew</dc:creator>
  <cp:lastModifiedBy>Helen Grew</cp:lastModifiedBy>
  <cp:revision>7</cp:revision>
  <dcterms:created xsi:type="dcterms:W3CDTF">2016-09-14T11:20:18Z</dcterms:created>
  <dcterms:modified xsi:type="dcterms:W3CDTF">2016-10-05T09:18:02Z</dcterms:modified>
</cp:coreProperties>
</file>