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95DC"/>
    <a:srgbClr val="FFCC66"/>
    <a:srgbClr val="E9285E"/>
    <a:srgbClr val="921C3D"/>
    <a:srgbClr val="D42758"/>
    <a:srgbClr val="FF0080"/>
    <a:srgbClr val="FF6FCF"/>
    <a:srgbClr val="0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81" d="100"/>
          <a:sy n="81" d="100"/>
        </p:scale>
        <p:origin x="-2004" y="-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E897-D27C-498D-B42F-4D38C78CF6B8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C30B-B51A-4A46-A4AE-1945514B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900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E897-D27C-498D-B42F-4D38C78CF6B8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C30B-B51A-4A46-A4AE-1945514B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742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E897-D27C-498D-B42F-4D38C78CF6B8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C30B-B51A-4A46-A4AE-1945514B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93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E897-D27C-498D-B42F-4D38C78CF6B8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C30B-B51A-4A46-A4AE-1945514B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407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E897-D27C-498D-B42F-4D38C78CF6B8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C30B-B51A-4A46-A4AE-1945514B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24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E897-D27C-498D-B42F-4D38C78CF6B8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C30B-B51A-4A46-A4AE-1945514B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450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E897-D27C-498D-B42F-4D38C78CF6B8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C30B-B51A-4A46-A4AE-1945514B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57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E897-D27C-498D-B42F-4D38C78CF6B8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C30B-B51A-4A46-A4AE-1945514B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536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E897-D27C-498D-B42F-4D38C78CF6B8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C30B-B51A-4A46-A4AE-1945514B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675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E897-D27C-498D-B42F-4D38C78CF6B8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C30B-B51A-4A46-A4AE-1945514B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284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E897-D27C-498D-B42F-4D38C78CF6B8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C30B-B51A-4A46-A4AE-1945514B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853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1E897-D27C-498D-B42F-4D38C78CF6B8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FC30B-B51A-4A46-A4AE-1945514B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252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6712" y="899592"/>
            <a:ext cx="5256584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4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Helvetica"/>
                <a:cs typeface="Helvetica"/>
              </a:rPr>
              <a:t>Initial medication prescription provided </a:t>
            </a:r>
            <a:r>
              <a:rPr lang="en-GB" sz="1600" dirty="0">
                <a:latin typeface="Helvetica"/>
                <a:cs typeface="Helvetica"/>
              </a:rPr>
              <a:t>(</a:t>
            </a:r>
            <a:r>
              <a:rPr lang="en-GB" sz="1600" dirty="0" smtClean="0">
                <a:latin typeface="Helvetica"/>
                <a:cs typeface="Helvetica"/>
              </a:rPr>
              <a:t>6 weeks supply)</a:t>
            </a:r>
            <a:endParaRPr lang="en-GB" sz="1600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5024" y="1403648"/>
            <a:ext cx="2376264" cy="1107996"/>
          </a:xfrm>
          <a:prstGeom prst="rect">
            <a:avLst/>
          </a:prstGeom>
          <a:solidFill>
            <a:srgbClr val="921C3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Helvetica"/>
                <a:cs typeface="Helvetica"/>
              </a:rPr>
              <a:t>Book 3 appointments for blood tests, one every 2 weeks, at front desk </a:t>
            </a:r>
            <a:endParaRPr lang="en-GB" sz="1400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algn="ctr"/>
            <a:r>
              <a:rPr lang="en-GB" sz="1200" dirty="0" smtClean="0">
                <a:solidFill>
                  <a:schemeClr val="bg1"/>
                </a:solidFill>
                <a:latin typeface="+mj-lt"/>
                <a:cs typeface="Comic Sans MS"/>
              </a:rPr>
              <a:t>If no one there, phone to arrange appointment: 0161 276 7930</a:t>
            </a:r>
            <a:endParaRPr lang="en-GB" sz="1200" dirty="0">
              <a:solidFill>
                <a:schemeClr val="bg1"/>
              </a:solidFill>
              <a:latin typeface="+mj-lt"/>
              <a:cs typeface="Comic Sans M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0688" y="179512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4080"/>
                </a:solidFill>
                <a:latin typeface="Helvetica"/>
                <a:cs typeface="Helvetica"/>
              </a:rPr>
              <a:t>Starting your new medication</a:t>
            </a:r>
            <a:endParaRPr lang="en-US" sz="2800" b="1" dirty="0">
              <a:solidFill>
                <a:srgbClr val="004080"/>
              </a:solidFill>
              <a:latin typeface="Helvetica"/>
              <a:cs typeface="Helvetica"/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2996952" y="1331640"/>
            <a:ext cx="504056" cy="1152128"/>
          </a:xfrm>
          <a:prstGeom prst="downArrow">
            <a:avLst/>
          </a:prstGeom>
          <a:solidFill>
            <a:srgbClr val="004080"/>
          </a:solidFill>
          <a:ln>
            <a:solidFill>
              <a:srgbClr val="004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64704" y="2736921"/>
            <a:ext cx="54006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4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Helvetica"/>
                <a:cs typeface="Helvetica"/>
              </a:rPr>
              <a:t>Blood test every 2 weeks </a:t>
            </a:r>
            <a:r>
              <a:rPr lang="en-GB" sz="1600" dirty="0" smtClean="0">
                <a:latin typeface="Helvetica"/>
                <a:cs typeface="Helvetica"/>
              </a:rPr>
              <a:t>until </a:t>
            </a:r>
            <a:r>
              <a:rPr lang="en-GB" sz="1600" dirty="0">
                <a:latin typeface="Helvetica"/>
                <a:cs typeface="Helvetica"/>
              </a:rPr>
              <a:t>next nurse review</a:t>
            </a:r>
          </a:p>
        </p:txBody>
      </p:sp>
      <p:sp>
        <p:nvSpPr>
          <p:cNvPr id="26" name="Down Arrow 25"/>
          <p:cNvSpPr/>
          <p:nvPr/>
        </p:nvSpPr>
        <p:spPr>
          <a:xfrm>
            <a:off x="2996952" y="3203848"/>
            <a:ext cx="504056" cy="576064"/>
          </a:xfrm>
          <a:prstGeom prst="downArrow">
            <a:avLst/>
          </a:prstGeom>
          <a:solidFill>
            <a:srgbClr val="004080"/>
          </a:solidFill>
          <a:ln>
            <a:solidFill>
              <a:srgbClr val="004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836712" y="3846948"/>
            <a:ext cx="54006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408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Helvetica"/>
                <a:cs typeface="Helvetica"/>
              </a:rPr>
              <a:t>Nurse review – further 6 weeks prescription provided</a:t>
            </a:r>
          </a:p>
        </p:txBody>
      </p:sp>
      <p:sp>
        <p:nvSpPr>
          <p:cNvPr id="28" name="Down Arrow 27"/>
          <p:cNvSpPr/>
          <p:nvPr/>
        </p:nvSpPr>
        <p:spPr>
          <a:xfrm>
            <a:off x="2996952" y="4283968"/>
            <a:ext cx="504056" cy="1008112"/>
          </a:xfrm>
          <a:prstGeom prst="downArrow">
            <a:avLst/>
          </a:prstGeom>
          <a:solidFill>
            <a:srgbClr val="004080"/>
          </a:solidFill>
          <a:ln>
            <a:solidFill>
              <a:srgbClr val="004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873569" y="5499284"/>
            <a:ext cx="54006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4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/>
                <a:cs typeface="Helvetica"/>
              </a:rPr>
              <a:t>Blood test every </a:t>
            </a:r>
            <a:r>
              <a:rPr lang="en-US" sz="1600" dirty="0" smtClean="0">
                <a:latin typeface="Helvetica"/>
                <a:cs typeface="Helvetica"/>
              </a:rPr>
              <a:t>4 </a:t>
            </a:r>
            <a:r>
              <a:rPr lang="en-US" sz="1600" dirty="0">
                <a:latin typeface="Helvetica"/>
                <a:cs typeface="Helvetica"/>
              </a:rPr>
              <a:t>weeks </a:t>
            </a:r>
            <a:r>
              <a:rPr lang="en-US" sz="1600" dirty="0" smtClean="0">
                <a:latin typeface="Helvetica"/>
                <a:cs typeface="Helvetica"/>
              </a:rPr>
              <a:t>until </a:t>
            </a:r>
            <a:r>
              <a:rPr lang="en-US" sz="1600" dirty="0">
                <a:latin typeface="Helvetica"/>
                <a:cs typeface="Helvetica"/>
              </a:rPr>
              <a:t>next nurse review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17032" y="4283968"/>
            <a:ext cx="2520280" cy="1107996"/>
          </a:xfrm>
          <a:prstGeom prst="rect">
            <a:avLst/>
          </a:prstGeom>
          <a:solidFill>
            <a:srgbClr val="921C3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Helvetica"/>
                <a:cs typeface="Helvetica"/>
              </a:rPr>
              <a:t>Book 2 appointments for blood tests, one every 2 weeks, at front desk </a:t>
            </a:r>
            <a:endParaRPr lang="en-GB" sz="1400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algn="ctr"/>
            <a:r>
              <a:rPr lang="en-GB" sz="1200" dirty="0" smtClean="0">
                <a:solidFill>
                  <a:schemeClr val="bg1"/>
                </a:solidFill>
                <a:latin typeface="+mj-lt"/>
                <a:cs typeface="Comic Sans MS"/>
              </a:rPr>
              <a:t>If no one there, phone to arrange appointment: 0161 276 7930</a:t>
            </a:r>
            <a:endParaRPr lang="en-GB" sz="1200" dirty="0">
              <a:solidFill>
                <a:schemeClr val="bg1"/>
              </a:solidFill>
              <a:latin typeface="+mj-lt"/>
              <a:cs typeface="Comic Sans M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40940" y="6579512"/>
            <a:ext cx="5400600" cy="584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4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/>
                <a:cs typeface="Helvetica"/>
              </a:rPr>
              <a:t>Once </a:t>
            </a:r>
            <a:r>
              <a:rPr lang="en-US" sz="1600" dirty="0" smtClean="0">
                <a:latin typeface="Helvetica"/>
                <a:cs typeface="Helvetica"/>
              </a:rPr>
              <a:t>medication </a:t>
            </a:r>
            <a:r>
              <a:rPr lang="en-US" sz="1600" dirty="0">
                <a:latin typeface="Helvetica"/>
                <a:cs typeface="Helvetica"/>
              </a:rPr>
              <a:t>dose stable, blood tests and prescription will be taken over by GP</a:t>
            </a:r>
          </a:p>
        </p:txBody>
      </p:sp>
      <p:sp>
        <p:nvSpPr>
          <p:cNvPr id="33" name="Down Arrow 32"/>
          <p:cNvSpPr/>
          <p:nvPr/>
        </p:nvSpPr>
        <p:spPr>
          <a:xfrm>
            <a:off x="3034644" y="5901316"/>
            <a:ext cx="504056" cy="576064"/>
          </a:xfrm>
          <a:prstGeom prst="downArrow">
            <a:avLst/>
          </a:prstGeom>
          <a:solidFill>
            <a:srgbClr val="004080"/>
          </a:solidFill>
          <a:ln>
            <a:solidFill>
              <a:srgbClr val="004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02641" y="7566663"/>
            <a:ext cx="4464496" cy="1323439"/>
          </a:xfrm>
          <a:prstGeom prst="rect">
            <a:avLst/>
          </a:prstGeom>
          <a:solidFill>
            <a:srgbClr val="1395D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Helvetica"/>
                <a:cs typeface="Helvetica"/>
              </a:rPr>
              <a:t>Useful numbers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Helvetica"/>
                <a:cs typeface="Helvetica"/>
              </a:rPr>
              <a:t>Nurse helpline number (For your condition or medication): 0161 xxx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Helvetica"/>
                <a:cs typeface="Helvetica"/>
              </a:rPr>
              <a:t>Front desk/ Appointments 0161 276 7930</a:t>
            </a:r>
            <a:endParaRPr lang="en-US" sz="1600" dirty="0" smtClean="0">
              <a:solidFill>
                <a:srgbClr val="FFFFFF"/>
              </a:solidFill>
              <a:latin typeface="Helvetica"/>
              <a:cs typeface="Helvetica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Helvetica"/>
                <a:cs typeface="Helvetica"/>
              </a:rPr>
              <a:t>Hospital Switchboard: 0161 2761234</a:t>
            </a:r>
            <a:endParaRPr lang="en-US" sz="1600" dirty="0" smtClean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pic>
        <p:nvPicPr>
          <p:cNvPr id="35" name="Picture 34" descr="Book-an-Appointment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56" y="1403648"/>
            <a:ext cx="792088" cy="792088"/>
          </a:xfrm>
          <a:prstGeom prst="rect">
            <a:avLst/>
          </a:prstGeom>
        </p:spPr>
      </p:pic>
      <p:pic>
        <p:nvPicPr>
          <p:cNvPr id="36" name="Picture 35" descr="Book-an-Appointment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56" y="4355976"/>
            <a:ext cx="792088" cy="792088"/>
          </a:xfrm>
          <a:prstGeom prst="rect">
            <a:avLst/>
          </a:prstGeom>
        </p:spPr>
      </p:pic>
      <p:pic>
        <p:nvPicPr>
          <p:cNvPr id="49" name="Picture 48" descr="Screen Shot 2018-01-23 at 23.08.0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64288"/>
            <a:ext cx="548680" cy="389200"/>
          </a:xfrm>
          <a:prstGeom prst="rect">
            <a:avLst/>
          </a:prstGeom>
        </p:spPr>
      </p:pic>
      <p:cxnSp>
        <p:nvCxnSpPr>
          <p:cNvPr id="41" name="Straight Connector 40"/>
          <p:cNvCxnSpPr/>
          <p:nvPr/>
        </p:nvCxnSpPr>
        <p:spPr>
          <a:xfrm>
            <a:off x="332656" y="7380312"/>
            <a:ext cx="6525344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own Arrow 3"/>
          <p:cNvSpPr/>
          <p:nvPr/>
        </p:nvSpPr>
        <p:spPr>
          <a:xfrm rot="5400000">
            <a:off x="5157192" y="7884368"/>
            <a:ext cx="576064" cy="5040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697252" y="7428163"/>
            <a:ext cx="10441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Remember to leave name, date of birth and contact telephone number!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70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149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AnneB</dc:creator>
  <cp:lastModifiedBy>AnneB</cp:lastModifiedBy>
  <cp:revision>21</cp:revision>
  <cp:lastPrinted>2018-01-25T09:53:09Z</cp:lastPrinted>
  <dcterms:created xsi:type="dcterms:W3CDTF">2017-11-28T16:53:13Z</dcterms:created>
  <dcterms:modified xsi:type="dcterms:W3CDTF">2019-05-07T12:35:49Z</dcterms:modified>
</cp:coreProperties>
</file>