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72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2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7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9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4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7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1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2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4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5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4A65-DFC8-4812-B7F5-057A759CE3D4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1354-CB90-4C2D-BA90-50961412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Karl Astbury</a:t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>Business Partner</a:t>
            </a:r>
            <a:br>
              <a:rPr lang="en-GB" sz="2800" b="1" dirty="0" smtClean="0"/>
            </a:br>
            <a:r>
              <a:rPr lang="en-GB" sz="2800" b="1" dirty="0" smtClean="0"/>
              <a:t>Association of Greater Manchester Authorities Civil Contingencies and Resilience Unit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462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24769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19466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29489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Karl Astbury  Business Partner Association of Greater Manchester Authorities Civil Contingencies and Resilience Unit </vt:lpstr>
      <vt:lpstr>PowerPoint Presentation</vt:lpstr>
      <vt:lpstr>PowerPoint Presentation</vt:lpstr>
      <vt:lpstr>PowerPoint Presentation</vt:lpstr>
    </vt:vector>
  </TitlesOfParts>
  <Company>Manchester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Astbury</dc:creator>
  <cp:lastModifiedBy>Karl Astbury</cp:lastModifiedBy>
  <cp:revision>4</cp:revision>
  <dcterms:created xsi:type="dcterms:W3CDTF">2017-09-08T13:07:27Z</dcterms:created>
  <dcterms:modified xsi:type="dcterms:W3CDTF">2017-09-13T10:20:15Z</dcterms:modified>
</cp:coreProperties>
</file>