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4413" cy="6859588"/>
  <p:notesSz cx="6858000" cy="9144000"/>
  <p:defaultTextStyle>
    <a:defPPr>
      <a:defRPr lang="en-US"/>
    </a:defPPr>
    <a:lvl1pPr marL="0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63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925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888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851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814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776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739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702" algn="l" defTabSz="9579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2" y="-456"/>
      </p:cViewPr>
      <p:guideLst>
        <p:guide orient="horz" pos="2161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831" y="2130919"/>
            <a:ext cx="8418751" cy="14703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662" y="3887100"/>
            <a:ext cx="69330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2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81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699" y="274702"/>
            <a:ext cx="2228493" cy="5852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221" y="274702"/>
            <a:ext cx="6520405" cy="5852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42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36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380" y="4407921"/>
            <a:ext cx="8418751" cy="136239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380" y="2907387"/>
            <a:ext cx="8418751" cy="150053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6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9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8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8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8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7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7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7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3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221" y="1600571"/>
            <a:ext cx="4374449" cy="452701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743" y="1600571"/>
            <a:ext cx="4374449" cy="452701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36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221" y="1535469"/>
            <a:ext cx="4376169" cy="63991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63" indent="0">
              <a:buNone/>
              <a:defRPr sz="2100" b="1"/>
            </a:lvl2pPr>
            <a:lvl3pPr marL="957925" indent="0">
              <a:buNone/>
              <a:defRPr sz="1900" b="1"/>
            </a:lvl3pPr>
            <a:lvl4pPr marL="1436888" indent="0">
              <a:buNone/>
              <a:defRPr sz="1700" b="1"/>
            </a:lvl4pPr>
            <a:lvl5pPr marL="1915851" indent="0">
              <a:buNone/>
              <a:defRPr sz="1700" b="1"/>
            </a:lvl5pPr>
            <a:lvl6pPr marL="2394814" indent="0">
              <a:buNone/>
              <a:defRPr sz="1700" b="1"/>
            </a:lvl6pPr>
            <a:lvl7pPr marL="2873776" indent="0">
              <a:buNone/>
              <a:defRPr sz="1700" b="1"/>
            </a:lvl7pPr>
            <a:lvl8pPr marL="3352739" indent="0">
              <a:buNone/>
              <a:defRPr sz="1700" b="1"/>
            </a:lvl8pPr>
            <a:lvl9pPr marL="383170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221" y="2175379"/>
            <a:ext cx="4376169" cy="39522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1305" y="1535469"/>
            <a:ext cx="4377888" cy="63991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63" indent="0">
              <a:buNone/>
              <a:defRPr sz="2100" b="1"/>
            </a:lvl2pPr>
            <a:lvl3pPr marL="957925" indent="0">
              <a:buNone/>
              <a:defRPr sz="1900" b="1"/>
            </a:lvl3pPr>
            <a:lvl4pPr marL="1436888" indent="0">
              <a:buNone/>
              <a:defRPr sz="1700" b="1"/>
            </a:lvl4pPr>
            <a:lvl5pPr marL="1915851" indent="0">
              <a:buNone/>
              <a:defRPr sz="1700" b="1"/>
            </a:lvl5pPr>
            <a:lvl6pPr marL="2394814" indent="0">
              <a:buNone/>
              <a:defRPr sz="1700" b="1"/>
            </a:lvl6pPr>
            <a:lvl7pPr marL="2873776" indent="0">
              <a:buNone/>
              <a:defRPr sz="1700" b="1"/>
            </a:lvl7pPr>
            <a:lvl8pPr marL="3352739" indent="0">
              <a:buNone/>
              <a:defRPr sz="1700" b="1"/>
            </a:lvl8pPr>
            <a:lvl9pPr marL="383170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1305" y="2175379"/>
            <a:ext cx="4377888" cy="39522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63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76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6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21" y="273113"/>
            <a:ext cx="3258484" cy="116231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350" y="273114"/>
            <a:ext cx="5536842" cy="585446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221" y="1435433"/>
            <a:ext cx="3258484" cy="4692149"/>
          </a:xfrm>
        </p:spPr>
        <p:txBody>
          <a:bodyPr/>
          <a:lstStyle>
            <a:lvl1pPr marL="0" indent="0">
              <a:buNone/>
              <a:defRPr sz="1500"/>
            </a:lvl1pPr>
            <a:lvl2pPr marL="478963" indent="0">
              <a:buNone/>
              <a:defRPr sz="1300"/>
            </a:lvl2pPr>
            <a:lvl3pPr marL="957925" indent="0">
              <a:buNone/>
              <a:defRPr sz="1000"/>
            </a:lvl3pPr>
            <a:lvl4pPr marL="1436888" indent="0">
              <a:buNone/>
              <a:defRPr sz="900"/>
            </a:lvl4pPr>
            <a:lvl5pPr marL="1915851" indent="0">
              <a:buNone/>
              <a:defRPr sz="900"/>
            </a:lvl5pPr>
            <a:lvl6pPr marL="2394814" indent="0">
              <a:buNone/>
              <a:defRPr sz="900"/>
            </a:lvl6pPr>
            <a:lvl7pPr marL="2873776" indent="0">
              <a:buNone/>
              <a:defRPr sz="900"/>
            </a:lvl7pPr>
            <a:lvl8pPr marL="3352739" indent="0">
              <a:buNone/>
              <a:defRPr sz="900"/>
            </a:lvl8pPr>
            <a:lvl9pPr marL="38317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05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334" y="4801712"/>
            <a:ext cx="5942648" cy="56686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334" y="612917"/>
            <a:ext cx="5942648" cy="4115753"/>
          </a:xfrm>
        </p:spPr>
        <p:txBody>
          <a:bodyPr/>
          <a:lstStyle>
            <a:lvl1pPr marL="0" indent="0">
              <a:buNone/>
              <a:defRPr sz="3400"/>
            </a:lvl1pPr>
            <a:lvl2pPr marL="478963" indent="0">
              <a:buNone/>
              <a:defRPr sz="2900"/>
            </a:lvl2pPr>
            <a:lvl3pPr marL="957925" indent="0">
              <a:buNone/>
              <a:defRPr sz="2500"/>
            </a:lvl3pPr>
            <a:lvl4pPr marL="1436888" indent="0">
              <a:buNone/>
              <a:defRPr sz="2100"/>
            </a:lvl4pPr>
            <a:lvl5pPr marL="1915851" indent="0">
              <a:buNone/>
              <a:defRPr sz="2100"/>
            </a:lvl5pPr>
            <a:lvl6pPr marL="2394814" indent="0">
              <a:buNone/>
              <a:defRPr sz="2100"/>
            </a:lvl6pPr>
            <a:lvl7pPr marL="2873776" indent="0">
              <a:buNone/>
              <a:defRPr sz="2100"/>
            </a:lvl7pPr>
            <a:lvl8pPr marL="3352739" indent="0">
              <a:buNone/>
              <a:defRPr sz="2100"/>
            </a:lvl8pPr>
            <a:lvl9pPr marL="3831702" indent="0">
              <a:buNone/>
              <a:defRPr sz="2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334" y="5368581"/>
            <a:ext cx="5942648" cy="805048"/>
          </a:xfrm>
        </p:spPr>
        <p:txBody>
          <a:bodyPr/>
          <a:lstStyle>
            <a:lvl1pPr marL="0" indent="0">
              <a:buNone/>
              <a:defRPr sz="1500"/>
            </a:lvl1pPr>
            <a:lvl2pPr marL="478963" indent="0">
              <a:buNone/>
              <a:defRPr sz="1300"/>
            </a:lvl2pPr>
            <a:lvl3pPr marL="957925" indent="0">
              <a:buNone/>
              <a:defRPr sz="1000"/>
            </a:lvl3pPr>
            <a:lvl4pPr marL="1436888" indent="0">
              <a:buNone/>
              <a:defRPr sz="900"/>
            </a:lvl4pPr>
            <a:lvl5pPr marL="1915851" indent="0">
              <a:buNone/>
              <a:defRPr sz="900"/>
            </a:lvl5pPr>
            <a:lvl6pPr marL="2394814" indent="0">
              <a:buNone/>
              <a:defRPr sz="900"/>
            </a:lvl6pPr>
            <a:lvl7pPr marL="2873776" indent="0">
              <a:buNone/>
              <a:defRPr sz="900"/>
            </a:lvl7pPr>
            <a:lvl8pPr marL="3352739" indent="0">
              <a:buNone/>
              <a:defRPr sz="900"/>
            </a:lvl8pPr>
            <a:lvl9pPr marL="38317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27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221" y="274701"/>
            <a:ext cx="8913972" cy="1143265"/>
          </a:xfrm>
          <a:prstGeom prst="rect">
            <a:avLst/>
          </a:prstGeom>
        </p:spPr>
        <p:txBody>
          <a:bodyPr vert="horz" lIns="95793" tIns="47896" rIns="95793" bIns="478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221" y="1600571"/>
            <a:ext cx="8913972" cy="4527011"/>
          </a:xfrm>
          <a:prstGeom prst="rect">
            <a:avLst/>
          </a:prstGeom>
        </p:spPr>
        <p:txBody>
          <a:bodyPr vert="horz" lIns="95793" tIns="47896" rIns="95793" bIns="478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221" y="6357822"/>
            <a:ext cx="2311030" cy="365210"/>
          </a:xfrm>
          <a:prstGeom prst="rect">
            <a:avLst/>
          </a:prstGeom>
        </p:spPr>
        <p:txBody>
          <a:bodyPr vert="horz" lIns="95793" tIns="47896" rIns="95793" bIns="4789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DCE31-E5BB-43DA-93F1-3B92F38E284E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008" y="6357822"/>
            <a:ext cx="3136397" cy="365210"/>
          </a:xfrm>
          <a:prstGeom prst="rect">
            <a:avLst/>
          </a:prstGeom>
        </p:spPr>
        <p:txBody>
          <a:bodyPr vert="horz" lIns="95793" tIns="47896" rIns="95793" bIns="4789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8163" y="6357822"/>
            <a:ext cx="2311030" cy="365210"/>
          </a:xfrm>
          <a:prstGeom prst="rect">
            <a:avLst/>
          </a:prstGeom>
        </p:spPr>
        <p:txBody>
          <a:bodyPr vert="horz" lIns="95793" tIns="47896" rIns="95793" bIns="4789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B1FFC-98A2-40BD-9487-ACC28A2D0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17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925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222" indent="-359222" algn="l" defTabSz="957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314" indent="-299352" algn="l" defTabSz="957925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407" indent="-239481" algn="l" defTabSz="957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370" indent="-239481" algn="l" defTabSz="95792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332" indent="-239481" algn="l" defTabSz="957925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295" indent="-239481" algn="l" defTabSz="957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58" indent="-239481" algn="l" defTabSz="957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220" indent="-239481" algn="l" defTabSz="957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83" indent="-239481" algn="l" defTabSz="957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63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88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51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814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76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739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702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6500"/>
          <a:stretch/>
        </p:blipFill>
        <p:spPr bwMode="auto">
          <a:xfrm>
            <a:off x="459863" y="6329632"/>
            <a:ext cx="3472622" cy="253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2" t="35309" r="33542" b="20724"/>
          <a:stretch/>
        </p:blipFill>
        <p:spPr bwMode="auto">
          <a:xfrm>
            <a:off x="6846812" y="5515883"/>
            <a:ext cx="2664112" cy="106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34" y="476782"/>
            <a:ext cx="1963540" cy="8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6758411" y="0"/>
            <a:ext cx="3146001" cy="3645868"/>
            <a:chOff x="6759494" y="0"/>
            <a:chExt cx="3146505" cy="36450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271" t="21301" r="4479" b="6111"/>
            <a:stretch/>
          </p:blipFill>
          <p:spPr bwMode="auto">
            <a:xfrm>
              <a:off x="6951042" y="0"/>
              <a:ext cx="2954957" cy="2924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6759494" y="1844824"/>
              <a:ext cx="1669026" cy="1800200"/>
            </a:xfrm>
            <a:prstGeom prst="rect">
              <a:avLst/>
            </a:prstGeom>
            <a:solidFill>
              <a:srgbClr val="00ABBC"/>
            </a:solidFill>
            <a:ln>
              <a:solidFill>
                <a:srgbClr val="00AB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99678" y="1501959"/>
            <a:ext cx="5668312" cy="1496625"/>
            <a:chOff x="75332" y="1916832"/>
            <a:chExt cx="7719864" cy="1962274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08" t="47354" r="9097" b="23740"/>
            <a:stretch/>
          </p:blipFill>
          <p:spPr bwMode="auto">
            <a:xfrm>
              <a:off x="416496" y="1916832"/>
              <a:ext cx="7378700" cy="1486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5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08" t="76826" r="9097" b="11123"/>
            <a:stretch/>
          </p:blipFill>
          <p:spPr bwMode="auto">
            <a:xfrm>
              <a:off x="75332" y="3247178"/>
              <a:ext cx="7522716" cy="631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414018" y="5280278"/>
            <a:ext cx="69452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Info: ambs.ac.uk/</a:t>
            </a:r>
            <a:r>
              <a:rPr lang="en-GB" sz="22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ventureout</a:t>
            </a:r>
            <a:endParaRPr lang="en-GB" sz="2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Deadline: 12pm, Friday 8 November 2019</a:t>
            </a:r>
            <a:endParaRPr lang="en-GB" sz="2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894" y="3298104"/>
            <a:ext cx="5592578" cy="18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96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James-Ford</dc:creator>
  <cp:lastModifiedBy>Laura Quinn</cp:lastModifiedBy>
  <cp:revision>5</cp:revision>
  <dcterms:created xsi:type="dcterms:W3CDTF">2019-09-11T11:16:20Z</dcterms:created>
  <dcterms:modified xsi:type="dcterms:W3CDTF">2019-09-16T12:32:08Z</dcterms:modified>
</cp:coreProperties>
</file>