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8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13011150" cy="7315200"/>
  <p:notesSz cx="7315200" cy="1301115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3" d="100"/>
          <a:sy n="83" d="100"/>
        </p:scale>
        <p:origin x="12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3021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3846571/1485915168/164107/slide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1115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3846571/1485915168/164107/slide1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1115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3846571/1485915168/164107/slide1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1115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3846571/1485915168/164107/slide1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1115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3846571/1485915168/164107/slide1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1115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3846571/1485915168/164107/slid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1115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3846571/1485915168/164107/slide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1115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3846571/1485915168/164107/slide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1115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3846571/1485915168/164107/slide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1115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3846571/1485915168/164107/slide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1115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3846571/1485915168/164107/slide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1115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3846571/1485915168/164107/slide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11150" cy="73152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var/www/render_temp/3846571/1485915168/164107/slide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011150" cy="731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8F6673513213E47851DA09FACF84433" ma:contentTypeVersion="13" ma:contentTypeDescription="Create a new document." ma:contentTypeScope="" ma:versionID="b68187cca2643a19dc6af529e9e8e3b8">
  <xsd:schema xmlns:xsd="http://www.w3.org/2001/XMLSchema" xmlns:xs="http://www.w3.org/2001/XMLSchema" xmlns:p="http://schemas.microsoft.com/office/2006/metadata/properties" xmlns:ns3="db4257c5-c1bb-4f42-817a-c5ed313d6230" xmlns:ns4="9602c977-acf6-48c5-b880-35b91e2e04d9" targetNamespace="http://schemas.microsoft.com/office/2006/metadata/properties" ma:root="true" ma:fieldsID="9069594a7e97b9c1e3a96b3d5be029fe" ns3:_="" ns4:_="">
    <xsd:import namespace="db4257c5-c1bb-4f42-817a-c5ed313d6230"/>
    <xsd:import namespace="9602c977-acf6-48c5-b880-35b91e2e04d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4257c5-c1bb-4f42-817a-c5ed313d623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02c977-acf6-48c5-b880-35b91e2e04d9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366EB69-0241-4D44-A937-9431F06BD6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b4257c5-c1bb-4f42-817a-c5ed313d6230"/>
    <ds:schemaRef ds:uri="9602c977-acf6-48c5-b880-35b91e2e04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FA66295-D6BD-471B-BB39-83BA36F8B16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43FC6E9-BCAE-49A2-8B65-D5618E764B0E}">
  <ds:schemaRefs>
    <ds:schemaRef ds:uri="http://purl.org/dc/terms/"/>
    <ds:schemaRef ds:uri="http://schemas.openxmlformats.org/package/2006/metadata/core-properties"/>
    <ds:schemaRef ds:uri="http://purl.org/dc/dcmitype/"/>
    <ds:schemaRef ds:uri="9602c977-acf6-48c5-b880-35b91e2e04d9"/>
    <ds:schemaRef ds:uri="db4257c5-c1bb-4f42-817a-c5ed313d6230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</Words>
  <Application>Microsoft Office PowerPoint</Application>
  <PresentationFormat>Custom</PresentationFormat>
  <Paragraphs>13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Visme Presentation</dc:title>
  <dc:subject>PptxGenJS Presentation</dc:subject>
  <dc:creator>Visme User</dc:creator>
  <cp:lastModifiedBy>Paul Clarkson</cp:lastModifiedBy>
  <cp:revision>2</cp:revision>
  <dcterms:created xsi:type="dcterms:W3CDTF">2023-02-14T18:49:33Z</dcterms:created>
  <dcterms:modified xsi:type="dcterms:W3CDTF">2023-02-14T18:51:14Z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0x01010038F6673513213E47851DA09FACF84433</vt:lpwstr>
  </property>
</Properties>
</file>