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72" r:id="rId4"/>
    <p:sldId id="266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4582D3-C137-45BB-993D-B3EC20D555C9}" type="datetimeFigureOut">
              <a:rPr lang="en-GB" smtClean="0"/>
              <a:pPr/>
              <a:t>05/09/2012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68E65B-64C8-462D-B651-901896159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Successful Start for Postgraduate </a:t>
            </a:r>
            <a:r>
              <a:rPr lang="en-GB" dirty="0"/>
              <a:t>R</a:t>
            </a:r>
            <a:r>
              <a:rPr lang="en-GB" dirty="0" smtClean="0"/>
              <a:t>esearch </a:t>
            </a:r>
            <a:r>
              <a:rPr lang="en-GB" dirty="0"/>
              <a:t>S</a:t>
            </a:r>
            <a:r>
              <a:rPr lang="en-GB" dirty="0" smtClean="0"/>
              <a:t>tudents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992888" cy="1752600"/>
          </a:xfrm>
        </p:spPr>
        <p:txBody>
          <a:bodyPr/>
          <a:lstStyle/>
          <a:p>
            <a:r>
              <a:rPr lang="en-GB" dirty="0" err="1" smtClean="0"/>
              <a:t>Leonarda</a:t>
            </a:r>
            <a:r>
              <a:rPr lang="en-GB" dirty="0" smtClean="0"/>
              <a:t> </a:t>
            </a:r>
            <a:r>
              <a:rPr lang="en-GB" dirty="0" err="1" smtClean="0"/>
              <a:t>Valikoniene</a:t>
            </a:r>
            <a:endParaRPr lang="en-GB" dirty="0" smtClean="0"/>
          </a:p>
          <a:p>
            <a:r>
              <a:rPr lang="en-GB" sz="2000" dirty="0" smtClean="0"/>
              <a:t>School of Mechanical, Aerospace and Civil Engineering</a:t>
            </a:r>
          </a:p>
          <a:p>
            <a:r>
              <a:rPr lang="en-GB" sz="2000" dirty="0" smtClean="0"/>
              <a:t>Management of Projects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14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with writing?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University Language Centre in-sessional courses (writing, speaking, grammar, pronunciation)</a:t>
            </a:r>
          </a:p>
          <a:p>
            <a:r>
              <a:rPr lang="en-GB" dirty="0" smtClean="0"/>
              <a:t>Academic writing tutorial session</a:t>
            </a:r>
          </a:p>
          <a:p>
            <a:r>
              <a:rPr lang="en-GB" dirty="0" smtClean="0"/>
              <a:t>Faculty organised academic writing workshops</a:t>
            </a:r>
          </a:p>
          <a:p>
            <a:r>
              <a:rPr lang="en-GB" dirty="0" smtClean="0"/>
              <a:t>Printing/copying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0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17582"/>
            <a:ext cx="8064895" cy="12024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with publishing?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581528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School organised conferences</a:t>
            </a:r>
          </a:p>
          <a:p>
            <a:r>
              <a:rPr lang="en-GB" dirty="0" smtClean="0"/>
              <a:t>University organised conferences</a:t>
            </a:r>
          </a:p>
          <a:p>
            <a:r>
              <a:rPr lang="en-GB" dirty="0" smtClean="0"/>
              <a:t>Information about external conferences</a:t>
            </a:r>
          </a:p>
          <a:p>
            <a:r>
              <a:rPr lang="en-GB" dirty="0" smtClean="0"/>
              <a:t>Grants for attending conferences</a:t>
            </a:r>
          </a:p>
          <a:p>
            <a:r>
              <a:rPr lang="en-GB" dirty="0" smtClean="0"/>
              <a:t>Publishing academic papers workshop</a:t>
            </a:r>
          </a:p>
          <a:p>
            <a:r>
              <a:rPr lang="en-GB" dirty="0" smtClean="0"/>
              <a:t>Effective presentations workshop</a:t>
            </a:r>
          </a:p>
          <a:p>
            <a:r>
              <a:rPr lang="en-GB" dirty="0" smtClean="0"/>
              <a:t>Research posters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17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getting work experience?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Careers services (legal information, vacancies, fairs, practice interviews, etc.)</a:t>
            </a:r>
          </a:p>
          <a:p>
            <a:r>
              <a:rPr lang="en-GB" dirty="0" smtClean="0"/>
              <a:t>Teaching assistants/Demonstrators</a:t>
            </a:r>
          </a:p>
          <a:p>
            <a:r>
              <a:rPr lang="en-GB" dirty="0" smtClean="0"/>
              <a:t>Orientation team</a:t>
            </a:r>
          </a:p>
          <a:p>
            <a:r>
              <a:rPr lang="en-GB" dirty="0" smtClean="0"/>
              <a:t>Problem based learning facilitators (PhD)</a:t>
            </a:r>
          </a:p>
          <a:p>
            <a:r>
              <a:rPr lang="en-GB" dirty="0" smtClean="0"/>
              <a:t>Widening participation team</a:t>
            </a:r>
          </a:p>
          <a:p>
            <a:r>
              <a:rPr lang="en-GB" dirty="0" smtClean="0"/>
              <a:t>Voluntary work (STEMNET, etc.)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743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improving your skills?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6624736" cy="406531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Library courses</a:t>
            </a:r>
          </a:p>
          <a:p>
            <a:r>
              <a:rPr lang="en-GB" dirty="0" smtClean="0"/>
              <a:t>Courses on </a:t>
            </a:r>
            <a:r>
              <a:rPr lang="en-GB" dirty="0" err="1" smtClean="0"/>
              <a:t>eProg</a:t>
            </a:r>
            <a:endParaRPr lang="en-GB" dirty="0" smtClean="0"/>
          </a:p>
          <a:p>
            <a:r>
              <a:rPr lang="en-GB" dirty="0" smtClean="0"/>
              <a:t>Vitae</a:t>
            </a:r>
          </a:p>
          <a:p>
            <a:r>
              <a:rPr lang="en-GB" dirty="0" smtClean="0"/>
              <a:t>University language centre</a:t>
            </a:r>
          </a:p>
          <a:p>
            <a:r>
              <a:rPr lang="en-GB" dirty="0" smtClean="0"/>
              <a:t>International Society</a:t>
            </a:r>
          </a:p>
          <a:p>
            <a:r>
              <a:rPr lang="en-GB" dirty="0" smtClean="0"/>
              <a:t>Student Union</a:t>
            </a:r>
          </a:p>
          <a:p>
            <a:r>
              <a:rPr lang="en-GB" dirty="0" smtClean="0"/>
              <a:t>Careers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1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76863" cy="12024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with networking?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16832"/>
            <a:ext cx="7077472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PhD villages</a:t>
            </a:r>
          </a:p>
          <a:p>
            <a:r>
              <a:rPr lang="en-GB" dirty="0" smtClean="0"/>
              <a:t>International Society</a:t>
            </a:r>
          </a:p>
          <a:p>
            <a:r>
              <a:rPr lang="en-GB" dirty="0" smtClean="0"/>
              <a:t>Student Union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Conferences</a:t>
            </a:r>
          </a:p>
          <a:p>
            <a:r>
              <a:rPr lang="en-GB" dirty="0" smtClean="0"/>
              <a:t>Graduate Junction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95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eProg</a:t>
            </a:r>
            <a:r>
              <a:rPr lang="en-GB" dirty="0" smtClean="0"/>
              <a:t>: record and monitor your progress, book workshops </a:t>
            </a:r>
          </a:p>
          <a:p>
            <a:r>
              <a:rPr lang="en-GB" dirty="0" smtClean="0"/>
              <a:t>Viva</a:t>
            </a:r>
          </a:p>
          <a:p>
            <a:r>
              <a:rPr lang="en-GB" dirty="0" smtClean="0"/>
              <a:t>Alternative thesis format</a:t>
            </a:r>
          </a:p>
          <a:p>
            <a:r>
              <a:rPr lang="en-GB" dirty="0" err="1" smtClean="0"/>
              <a:t>Turnitin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07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work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060848"/>
            <a:ext cx="6258495" cy="3755097"/>
          </a:xfrm>
        </p:spPr>
      </p:pic>
    </p:spTree>
    <p:extLst>
      <p:ext uri="{BB962C8B-B14F-4D97-AF65-F5344CB8AC3E}">
        <p14:creationId xmlns:p14="http://schemas.microsoft.com/office/powerpoint/2010/main" xmlns="" val="33606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268760"/>
            <a:ext cx="4262083" cy="4855538"/>
          </a:xfrm>
        </p:spPr>
      </p:pic>
    </p:spTree>
    <p:extLst>
      <p:ext uri="{BB962C8B-B14F-4D97-AF65-F5344CB8AC3E}">
        <p14:creationId xmlns:p14="http://schemas.microsoft.com/office/powerpoint/2010/main" xmlns="" val="4858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788141" cy="130951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l</a:t>
            </a:r>
            <a:r>
              <a:rPr lang="en-GB" sz="2400" dirty="0" smtClean="0">
                <a:solidFill>
                  <a:schemeClr val="tx1"/>
                </a:solidFill>
              </a:rPr>
              <a:t>eonarda.valikoniene@postgrad.manchester.ac.uk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6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 you want to do research?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9600" dirty="0" smtClean="0"/>
          </a:p>
          <a:p>
            <a:pPr marL="0" indent="0" algn="ctr">
              <a:buNone/>
            </a:pPr>
            <a:endParaRPr lang="en-G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900" y="2204864"/>
            <a:ext cx="3632200" cy="35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0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the world?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631" y="2378075"/>
            <a:ext cx="3086100" cy="3086100"/>
          </a:xfrm>
        </p:spPr>
      </p:pic>
    </p:spTree>
    <p:extLst>
      <p:ext uri="{BB962C8B-B14F-4D97-AF65-F5344CB8AC3E}">
        <p14:creationId xmlns:p14="http://schemas.microsoft.com/office/powerpoint/2010/main" xmlns="" val="3116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Nobel prize?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329" y="2397125"/>
            <a:ext cx="2584704" cy="3048000"/>
          </a:xfrm>
        </p:spPr>
      </p:pic>
    </p:spTree>
    <p:extLst>
      <p:ext uri="{BB962C8B-B14F-4D97-AF65-F5344CB8AC3E}">
        <p14:creationId xmlns:p14="http://schemas.microsoft.com/office/powerpoint/2010/main" xmlns="" val="33340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Would you like to become a scientist?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065" y="2247773"/>
            <a:ext cx="2999232" cy="3346704"/>
          </a:xfrm>
        </p:spPr>
      </p:pic>
    </p:spTree>
    <p:extLst>
      <p:ext uri="{BB962C8B-B14F-4D97-AF65-F5344CB8AC3E}">
        <p14:creationId xmlns:p14="http://schemas.microsoft.com/office/powerpoint/2010/main" xmlns="" val="1356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539410"/>
          </a:xfrm>
        </p:spPr>
        <p:txBody>
          <a:bodyPr>
            <a:normAutofit/>
          </a:bodyPr>
          <a:lstStyle/>
          <a:p>
            <a:r>
              <a:rPr lang="en-GB" dirty="0" smtClean="0"/>
              <a:t>Lecturer? Professor?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Career in industry?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345" y="3357563"/>
            <a:ext cx="2137935" cy="2365375"/>
          </a:xfrm>
        </p:spPr>
      </p:pic>
    </p:spTree>
    <p:extLst>
      <p:ext uri="{BB962C8B-B14F-4D97-AF65-F5344CB8AC3E}">
        <p14:creationId xmlns:p14="http://schemas.microsoft.com/office/powerpoint/2010/main" xmlns="" val="7501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450" y="1015524"/>
            <a:ext cx="332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32584" y="222339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25396" y="10150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Publish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2051720" y="3645024"/>
            <a:ext cx="4521848" cy="12961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Goal achieved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1036" y="1277134"/>
            <a:ext cx="146883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50580" y="1277134"/>
            <a:ext cx="1756868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1048068"/>
            <a:ext cx="143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Analyse</a:t>
            </a:r>
            <a:endParaRPr lang="en-GB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1036" y="1538268"/>
            <a:ext cx="1828876" cy="69357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11960" y="1571288"/>
            <a:ext cx="16768" cy="66055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9632" y="530120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??????????????????????????????????????????</a:t>
            </a:r>
            <a:endParaRPr lang="en-GB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08004" y="1538268"/>
            <a:ext cx="2268252" cy="81061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1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6033" y="2498904"/>
            <a:ext cx="4521848" cy="129614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Goal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332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Reading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9017" y="117758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Writing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95826" y="170080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Publishing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91188" y="5079960"/>
            <a:ext cx="303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Work experience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0032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Personal skills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21" y="4003268"/>
            <a:ext cx="229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Networking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632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University of Manchester help with reading?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Library courses:</a:t>
            </a:r>
          </a:p>
          <a:p>
            <a:pPr lvl="1"/>
            <a:r>
              <a:rPr lang="en-GB" dirty="0" smtClean="0"/>
              <a:t>Endnote</a:t>
            </a:r>
          </a:p>
          <a:p>
            <a:pPr lvl="1"/>
            <a:r>
              <a:rPr lang="en-GB" dirty="0" smtClean="0"/>
              <a:t>Web of Science</a:t>
            </a:r>
          </a:p>
          <a:p>
            <a:pPr lvl="1"/>
            <a:r>
              <a:rPr lang="en-GB" dirty="0" err="1" smtClean="0"/>
              <a:t>Zetoc</a:t>
            </a:r>
            <a:endParaRPr lang="en-GB" dirty="0" smtClean="0"/>
          </a:p>
          <a:p>
            <a:pPr lvl="1"/>
            <a:r>
              <a:rPr lang="en-GB" dirty="0" smtClean="0"/>
              <a:t>Avoiding Information Overload</a:t>
            </a:r>
          </a:p>
          <a:p>
            <a:pPr lvl="1"/>
            <a:r>
              <a:rPr lang="en-GB" dirty="0" smtClean="0"/>
              <a:t>Others</a:t>
            </a:r>
          </a:p>
          <a:p>
            <a:r>
              <a:rPr lang="en-GB" dirty="0" smtClean="0"/>
              <a:t>VPN (Virtual Private Network)</a:t>
            </a:r>
          </a:p>
          <a:p>
            <a:r>
              <a:rPr lang="en-GB" dirty="0" smtClean="0"/>
              <a:t>Critical Reading or Critical Thinking workshops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4829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128</TotalTime>
  <Words>273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Successful Start for Postgraduate Research Students</vt:lpstr>
      <vt:lpstr>Why do you want to do research?</vt:lpstr>
      <vt:lpstr>Change the world?</vt:lpstr>
      <vt:lpstr>Nobel prize?</vt:lpstr>
      <vt:lpstr>Would you like to become a scientist?</vt:lpstr>
      <vt:lpstr>Lecturer? Professor?  Career in industry?</vt:lpstr>
      <vt:lpstr>Slide 7</vt:lpstr>
      <vt:lpstr>Slide 8</vt:lpstr>
      <vt:lpstr>How can University of Manchester help with reading?</vt:lpstr>
      <vt:lpstr>How can University of Manchester help with writing?</vt:lpstr>
      <vt:lpstr>How can University of Manchester help with publishing?</vt:lpstr>
      <vt:lpstr>How can University of Manchester help getting work experience?</vt:lpstr>
      <vt:lpstr>How can University of Manchester help improving your skills?</vt:lpstr>
      <vt:lpstr>How can University of Manchester help with networking?</vt:lpstr>
      <vt:lpstr>Assessment</vt:lpstr>
      <vt:lpstr>Hard work</vt:lpstr>
      <vt:lpstr>Slide 17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start for postgraduate research students</dc:title>
  <dc:creator>leonarda</dc:creator>
  <cp:lastModifiedBy>mmnu9js7</cp:lastModifiedBy>
  <cp:revision>15</cp:revision>
  <dcterms:created xsi:type="dcterms:W3CDTF">2012-07-12T08:58:28Z</dcterms:created>
  <dcterms:modified xsi:type="dcterms:W3CDTF">2012-09-05T17:22:46Z</dcterms:modified>
</cp:coreProperties>
</file>